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charts/chart1.xml" ContentType="application/vnd.openxmlformats-officedocument.drawingml.chart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charts/chart2.xml" ContentType="application/vnd.openxmlformats-officedocument.drawingml.chart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charts/chart3.xml" ContentType="application/vnd.openxmlformats-officedocument.drawingml.chart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charts/chart4.xml" ContentType="application/vnd.openxmlformats-officedocument.drawingml.chart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3" r:id="rId2"/>
  </p:sldMasterIdLst>
  <p:notesMasterIdLst>
    <p:notesMasterId r:id="rId38"/>
  </p:notesMasterIdLst>
  <p:sldIdLst>
    <p:sldId id="267" r:id="rId3"/>
    <p:sldId id="270" r:id="rId4"/>
    <p:sldId id="269" r:id="rId5"/>
    <p:sldId id="277" r:id="rId6"/>
    <p:sldId id="281" r:id="rId7"/>
    <p:sldId id="282" r:id="rId8"/>
    <p:sldId id="283" r:id="rId9"/>
    <p:sldId id="278" r:id="rId10"/>
    <p:sldId id="284" r:id="rId11"/>
    <p:sldId id="290" r:id="rId12"/>
    <p:sldId id="291" r:id="rId13"/>
    <p:sldId id="286" r:id="rId14"/>
    <p:sldId id="279" r:id="rId15"/>
    <p:sldId id="294" r:id="rId16"/>
    <p:sldId id="285" r:id="rId17"/>
    <p:sldId id="297" r:id="rId18"/>
    <p:sldId id="296" r:id="rId19"/>
    <p:sldId id="288" r:id="rId20"/>
    <p:sldId id="280" r:id="rId21"/>
    <p:sldId id="289" r:id="rId22"/>
    <p:sldId id="287" r:id="rId23"/>
    <p:sldId id="295" r:id="rId24"/>
    <p:sldId id="293" r:id="rId25"/>
    <p:sldId id="298" r:id="rId26"/>
    <p:sldId id="315" r:id="rId27"/>
    <p:sldId id="405" r:id="rId28"/>
    <p:sldId id="406" r:id="rId29"/>
    <p:sldId id="407" r:id="rId30"/>
    <p:sldId id="408" r:id="rId31"/>
    <p:sldId id="409" r:id="rId32"/>
    <p:sldId id="410" r:id="rId33"/>
    <p:sldId id="411" r:id="rId34"/>
    <p:sldId id="412" r:id="rId35"/>
    <p:sldId id="1781" r:id="rId36"/>
    <p:sldId id="1782" r:id="rId37"/>
  </p:sldIdLst>
  <p:sldSz cx="12192000" cy="6858000"/>
  <p:notesSz cx="6858000" cy="9144000"/>
  <p:custDataLst>
    <p:tags r:id="rId39"/>
  </p:custData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1436B"/>
    <a:srgbClr val="B6D7D0"/>
    <a:srgbClr val="356D38"/>
    <a:srgbClr val="E6EDE6"/>
    <a:srgbClr val="B7D8D1"/>
    <a:srgbClr val="1F2020"/>
    <a:srgbClr val="E4CBCB"/>
    <a:srgbClr val="A88755"/>
    <a:srgbClr val="263B45"/>
    <a:srgbClr val="193B3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0441" autoAdjust="0"/>
    <p:restoredTop sz="94660"/>
  </p:normalViewPr>
  <p:slideViewPr>
    <p:cSldViewPr snapToGrid="0">
      <p:cViewPr varScale="1">
        <p:scale>
          <a:sx n="73" d="100"/>
          <a:sy n="73" d="100"/>
        </p:scale>
        <p:origin x="396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tags" Target="tags/tag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tableStyles" Target="tableStyles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228599999999998E-2"/>
          <c:y val="6.7346600000000006E-2"/>
          <c:w val="0.93110999999999999"/>
          <c:h val="0.82382599999999995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Region 1</c:v>
                </c:pt>
              </c:strCache>
            </c:strRef>
          </c:tx>
          <c:spPr>
            <a:solidFill>
              <a:srgbClr val="356D38"/>
            </a:solidFill>
            <a:ln w="12700" cap="flat">
              <a:noFill/>
              <a:miter lim="400000"/>
            </a:ln>
            <a:effectLst/>
          </c:spPr>
          <c:invertIfNegative val="0"/>
          <c:cat>
            <c:strRef>
              <c:f>Sheet1!$B$1:$F$1</c:f>
              <c:strCache>
                <c:ptCount val="5"/>
                <c:pt idx="0">
                  <c:v>Item 01</c:v>
                </c:pt>
                <c:pt idx="1">
                  <c:v>Item 02</c:v>
                </c:pt>
                <c:pt idx="2">
                  <c:v>Item 03</c:v>
                </c:pt>
                <c:pt idx="3">
                  <c:v>Item 04</c:v>
                </c:pt>
                <c:pt idx="4">
                  <c:v>Item 05</c:v>
                </c:pt>
              </c:strCache>
            </c:strRef>
          </c:cat>
          <c:val>
            <c:numRef>
              <c:f>Sheet1!$B$2:$F$2</c:f>
              <c:numCache>
                <c:formatCode>General</c:formatCode>
                <c:ptCount val="5"/>
                <c:pt idx="0">
                  <c:v>17</c:v>
                </c:pt>
                <c:pt idx="1">
                  <c:v>26</c:v>
                </c:pt>
                <c:pt idx="2">
                  <c:v>53</c:v>
                </c:pt>
                <c:pt idx="3">
                  <c:v>96</c:v>
                </c:pt>
                <c:pt idx="4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7F0-46C8-A1F0-955D25C60E3A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Region 2</c:v>
                </c:pt>
              </c:strCache>
            </c:strRef>
          </c:tx>
          <c:spPr>
            <a:solidFill>
              <a:srgbClr val="6A6E77"/>
            </a:solidFill>
            <a:ln w="12700" cap="flat">
              <a:noFill/>
              <a:miter lim="400000"/>
            </a:ln>
            <a:effectLst/>
          </c:spPr>
          <c:invertIfNegative val="0"/>
          <c:cat>
            <c:strRef>
              <c:f>Sheet1!$B$1:$F$1</c:f>
              <c:strCache>
                <c:ptCount val="5"/>
                <c:pt idx="0">
                  <c:v>Item 01</c:v>
                </c:pt>
                <c:pt idx="1">
                  <c:v>Item 02</c:v>
                </c:pt>
                <c:pt idx="2">
                  <c:v>Item 03</c:v>
                </c:pt>
                <c:pt idx="3">
                  <c:v>Item 04</c:v>
                </c:pt>
                <c:pt idx="4">
                  <c:v>Item 05</c:v>
                </c:pt>
              </c:strCache>
            </c:strRef>
          </c:cat>
          <c:val>
            <c:numRef>
              <c:f>Sheet1!$B$3:$F$3</c:f>
              <c:numCache>
                <c:formatCode>General</c:formatCode>
                <c:ptCount val="5"/>
                <c:pt idx="0">
                  <c:v>55</c:v>
                </c:pt>
                <c:pt idx="1">
                  <c:v>43</c:v>
                </c:pt>
                <c:pt idx="2">
                  <c:v>70</c:v>
                </c:pt>
                <c:pt idx="3">
                  <c:v>58</c:v>
                </c:pt>
                <c:pt idx="4">
                  <c:v>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7F0-46C8-A1F0-955D25C60E3A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Region 3</c:v>
                </c:pt>
              </c:strCache>
            </c:strRef>
          </c:tx>
          <c:spPr>
            <a:solidFill>
              <a:schemeClr val="bg1"/>
            </a:solidFill>
            <a:ln w="12700" cap="flat">
              <a:noFill/>
              <a:miter lim="400000"/>
            </a:ln>
            <a:effectLst/>
          </c:spPr>
          <c:invertIfNegative val="0"/>
          <c:cat>
            <c:strRef>
              <c:f>Sheet1!$B$1:$F$1</c:f>
              <c:strCache>
                <c:ptCount val="5"/>
                <c:pt idx="0">
                  <c:v>Item 01</c:v>
                </c:pt>
                <c:pt idx="1">
                  <c:v>Item 02</c:v>
                </c:pt>
                <c:pt idx="2">
                  <c:v>Item 03</c:v>
                </c:pt>
                <c:pt idx="3">
                  <c:v>Item 04</c:v>
                </c:pt>
                <c:pt idx="4">
                  <c:v>Item 05</c:v>
                </c:pt>
              </c:strCache>
            </c:strRef>
          </c:cat>
          <c:val>
            <c:numRef>
              <c:f>Sheet1!$B$4:$F$4</c:f>
              <c:numCache>
                <c:formatCode>General</c:formatCode>
                <c:ptCount val="5"/>
                <c:pt idx="0">
                  <c:v>20</c:v>
                </c:pt>
                <c:pt idx="1">
                  <c:v>15</c:v>
                </c:pt>
                <c:pt idx="2">
                  <c:v>50</c:v>
                </c:pt>
                <c:pt idx="3">
                  <c:v>45</c:v>
                </c:pt>
                <c:pt idx="4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7F0-46C8-A1F0-955D25C60E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0"/>
        <c:overlap val="100"/>
        <c:axId val="2094734552"/>
        <c:axId val="2094734553"/>
      </c:barChart>
      <c:catAx>
        <c:axId val="20947345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 w="12700" cap="flat">
            <a:noFill/>
            <a:miter lim="400000"/>
          </a:ln>
        </c:spPr>
        <c:txPr>
          <a:bodyPr rot="0"/>
          <a:lstStyle/>
          <a:p>
            <a:pPr>
              <a:defRPr sz="2000" b="0" i="0" u="none" strike="noStrike">
                <a:solidFill>
                  <a:srgbClr val="6A6E77"/>
                </a:solidFill>
                <a:latin typeface="Roboto Light"/>
              </a:defRPr>
            </a:pPr>
            <a:endParaRPr lang="en-US"/>
          </a:p>
        </c:txPr>
        <c:crossAx val="2094734553"/>
        <c:crosses val="autoZero"/>
        <c:auto val="1"/>
        <c:lblAlgn val="ctr"/>
        <c:lblOffset val="100"/>
        <c:noMultiLvlLbl val="1"/>
      </c:catAx>
      <c:valAx>
        <c:axId val="2094734553"/>
        <c:scaling>
          <c:orientation val="minMax"/>
        </c:scaling>
        <c:delete val="0"/>
        <c:axPos val="t"/>
        <c:majorGridlines>
          <c:spPr>
            <a:ln w="12700" cap="flat">
              <a:solidFill>
                <a:srgbClr val="B8B8B8"/>
              </a:solidFill>
              <a:prstDash val="solid"/>
              <a:miter lim="400000"/>
            </a:ln>
          </c:spPr>
        </c:majorGridlines>
        <c:numFmt formatCode="General" sourceLinked="0"/>
        <c:majorTickMark val="none"/>
        <c:minorTickMark val="none"/>
        <c:tickLblPos val="high"/>
        <c:spPr>
          <a:ln w="12700" cap="flat">
            <a:noFill/>
            <a:miter lim="400000"/>
          </a:ln>
        </c:spPr>
        <c:txPr>
          <a:bodyPr rot="0"/>
          <a:lstStyle/>
          <a:p>
            <a:pPr>
              <a:defRPr sz="2000" b="0" i="0" u="none" strike="noStrike">
                <a:solidFill>
                  <a:srgbClr val="6A6E77"/>
                </a:solidFill>
                <a:latin typeface="Roboto Light"/>
              </a:defRPr>
            </a:pPr>
            <a:endParaRPr lang="en-US"/>
          </a:p>
        </c:txPr>
        <c:crossAx val="2094734552"/>
        <c:crosses val="autoZero"/>
        <c:crossBetween val="between"/>
        <c:majorUnit val="50"/>
        <c:minorUnit val="25"/>
      </c:valAx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667000000000006E-2"/>
          <c:y val="7.0039599999999994E-2"/>
          <c:w val="0.91033299999999995"/>
          <c:h val="0.8172810000000000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Region 1</c:v>
                </c:pt>
              </c:strCache>
            </c:strRef>
          </c:tx>
          <c:spPr>
            <a:solidFill>
              <a:srgbClr val="356D38"/>
            </a:solidFill>
            <a:ln w="12700" cap="flat">
              <a:noFill/>
              <a:miter lim="400000"/>
            </a:ln>
            <a:effectLst/>
          </c:spPr>
          <c:invertIfNegative val="0"/>
          <c:cat>
            <c:strRef>
              <c:f>Sheet1!$B$1:$F$1</c:f>
              <c:strCache>
                <c:ptCount val="5"/>
                <c:pt idx="0">
                  <c:v>Item 01</c:v>
                </c:pt>
                <c:pt idx="1">
                  <c:v>Item 02</c:v>
                </c:pt>
                <c:pt idx="2">
                  <c:v>Item 03</c:v>
                </c:pt>
                <c:pt idx="3">
                  <c:v>Item 04</c:v>
                </c:pt>
                <c:pt idx="4">
                  <c:v>Item 05</c:v>
                </c:pt>
              </c:strCache>
            </c:strRef>
          </c:cat>
          <c:val>
            <c:numRef>
              <c:f>Sheet1!$B$2:$F$2</c:f>
              <c:numCache>
                <c:formatCode>General</c:formatCode>
                <c:ptCount val="5"/>
                <c:pt idx="0">
                  <c:v>20</c:v>
                </c:pt>
                <c:pt idx="1">
                  <c:v>5</c:v>
                </c:pt>
                <c:pt idx="2">
                  <c:v>50</c:v>
                </c:pt>
                <c:pt idx="3">
                  <c:v>10</c:v>
                </c:pt>
                <c:pt idx="4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BD-43C6-A0ED-52EA62033FC3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Region 2</c:v>
                </c:pt>
              </c:strCache>
            </c:strRef>
          </c:tx>
          <c:spPr>
            <a:solidFill>
              <a:srgbClr val="C8CBD1"/>
            </a:solidFill>
            <a:ln w="12700" cap="flat">
              <a:noFill/>
              <a:miter lim="400000"/>
            </a:ln>
            <a:effectLst/>
          </c:spPr>
          <c:invertIfNegative val="0"/>
          <c:cat>
            <c:strRef>
              <c:f>Sheet1!$B$1:$F$1</c:f>
              <c:strCache>
                <c:ptCount val="5"/>
                <c:pt idx="0">
                  <c:v>Item 01</c:v>
                </c:pt>
                <c:pt idx="1">
                  <c:v>Item 02</c:v>
                </c:pt>
                <c:pt idx="2">
                  <c:v>Item 03</c:v>
                </c:pt>
                <c:pt idx="3">
                  <c:v>Item 04</c:v>
                </c:pt>
                <c:pt idx="4">
                  <c:v>Item 05</c:v>
                </c:pt>
              </c:strCache>
            </c:strRef>
          </c:cat>
          <c:val>
            <c:numRef>
              <c:f>Sheet1!$B$3:$F$3</c:f>
              <c:numCache>
                <c:formatCode>General</c:formatCode>
                <c:ptCount val="5"/>
                <c:pt idx="0">
                  <c:v>30</c:v>
                </c:pt>
                <c:pt idx="1">
                  <c:v>60</c:v>
                </c:pt>
                <c:pt idx="2">
                  <c:v>70</c:v>
                </c:pt>
                <c:pt idx="3">
                  <c:v>60</c:v>
                </c:pt>
                <c:pt idx="4">
                  <c:v>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BBD-43C6-A0ED-52EA62033F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00"/>
        <c:axId val="2094734552"/>
        <c:axId val="2094734553"/>
      </c:barChart>
      <c:catAx>
        <c:axId val="209473455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ln w="12700" cap="flat">
            <a:noFill/>
            <a:miter lim="400000"/>
          </a:ln>
        </c:spPr>
        <c:txPr>
          <a:bodyPr rot="0"/>
          <a:lstStyle/>
          <a:p>
            <a:pPr>
              <a:defRPr sz="2000" b="0" i="0" u="none" strike="noStrike">
                <a:solidFill>
                  <a:srgbClr val="6A6E77"/>
                </a:solidFill>
                <a:latin typeface="Roboto Light"/>
              </a:defRPr>
            </a:pPr>
            <a:endParaRPr lang="en-US"/>
          </a:p>
        </c:txPr>
        <c:crossAx val="2094734553"/>
        <c:crosses val="autoZero"/>
        <c:auto val="1"/>
        <c:lblAlgn val="ctr"/>
        <c:lblOffset val="100"/>
        <c:noMultiLvlLbl val="1"/>
      </c:catAx>
      <c:valAx>
        <c:axId val="2094734553"/>
        <c:scaling>
          <c:orientation val="minMax"/>
        </c:scaling>
        <c:delete val="0"/>
        <c:axPos val="l"/>
        <c:majorGridlines>
          <c:spPr>
            <a:ln w="12700" cap="flat">
              <a:solidFill>
                <a:srgbClr val="B8B8B8"/>
              </a:solidFill>
              <a:prstDash val="solid"/>
              <a:miter lim="400000"/>
            </a:ln>
          </c:spPr>
        </c:majorGridlines>
        <c:numFmt formatCode="General" sourceLinked="0"/>
        <c:majorTickMark val="none"/>
        <c:minorTickMark val="none"/>
        <c:tickLblPos val="nextTo"/>
        <c:spPr>
          <a:ln w="12700" cap="flat">
            <a:noFill/>
            <a:miter lim="400000"/>
          </a:ln>
        </c:spPr>
        <c:txPr>
          <a:bodyPr rot="0"/>
          <a:lstStyle/>
          <a:p>
            <a:pPr>
              <a:defRPr sz="2000" b="0" i="0" u="none" strike="noStrike">
                <a:solidFill>
                  <a:srgbClr val="6A6E77"/>
                </a:solidFill>
                <a:latin typeface="Roboto Light"/>
              </a:defRPr>
            </a:pPr>
            <a:endParaRPr lang="en-US"/>
          </a:p>
        </c:txPr>
        <c:crossAx val="2094734552"/>
        <c:crosses val="autoZero"/>
        <c:crossBetween val="between"/>
        <c:majorUnit val="30"/>
        <c:minorUnit val="15"/>
      </c:valAx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5212500000000001E-2"/>
          <c:y val="6.7346600000000006E-2"/>
          <c:w val="0.92719399999999996"/>
          <c:h val="0.82382599999999995"/>
        </c:manualLayout>
      </c:layout>
      <c:areaChart>
        <c:grouping val="standard"/>
        <c:varyColors val="0"/>
        <c:ser>
          <c:idx val="1"/>
          <c:order val="0"/>
          <c:tx>
            <c:strRef>
              <c:f>Sheet1!$A$3</c:f>
              <c:strCache>
                <c:ptCount val="1"/>
                <c:pt idx="0">
                  <c:v>Region 2</c:v>
                </c:pt>
              </c:strCache>
            </c:strRef>
          </c:tx>
          <c:spPr>
            <a:solidFill>
              <a:srgbClr val="356D38"/>
            </a:solidFill>
            <a:ln w="76200" cap="flat">
              <a:noFill/>
              <a:miter lim="400000"/>
            </a:ln>
            <a:effectLst/>
          </c:spPr>
          <c:cat>
            <c:strRef>
              <c:f>Sheet1!$B$1:$M$1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Sheet1!$B$3:$M$3</c:f>
              <c:numCache>
                <c:formatCode>General</c:formatCode>
                <c:ptCount val="12"/>
                <c:pt idx="0">
                  <c:v>55</c:v>
                </c:pt>
                <c:pt idx="1">
                  <c:v>43</c:v>
                </c:pt>
                <c:pt idx="2">
                  <c:v>70</c:v>
                </c:pt>
                <c:pt idx="3">
                  <c:v>58</c:v>
                </c:pt>
                <c:pt idx="4">
                  <c:v>58</c:v>
                </c:pt>
                <c:pt idx="5">
                  <c:v>40</c:v>
                </c:pt>
                <c:pt idx="6">
                  <c:v>50</c:v>
                </c:pt>
                <c:pt idx="7">
                  <c:v>10</c:v>
                </c:pt>
                <c:pt idx="8">
                  <c:v>78</c:v>
                </c:pt>
                <c:pt idx="9">
                  <c:v>20</c:v>
                </c:pt>
                <c:pt idx="10">
                  <c:v>90</c:v>
                </c:pt>
                <c:pt idx="11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C3-4E3C-8197-027195CF09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94734555"/>
        <c:axId val="2094734556"/>
      </c:areaChart>
      <c:lineChart>
        <c:grouping val="standard"/>
        <c:varyColors val="0"/>
        <c:ser>
          <c:idx val="0"/>
          <c:order val="1"/>
          <c:tx>
            <c:strRef>
              <c:f>Sheet1!$A$2</c:f>
              <c:strCache>
                <c:ptCount val="1"/>
                <c:pt idx="0">
                  <c:v>Region 1</c:v>
                </c:pt>
              </c:strCache>
            </c:strRef>
          </c:tx>
          <c:spPr>
            <a:ln w="25400" cap="flat">
              <a:solidFill>
                <a:schemeClr val="bg1"/>
              </a:solidFill>
              <a:prstDash val="solid"/>
              <a:miter lim="400000"/>
            </a:ln>
            <a:effectLst/>
          </c:spPr>
          <c:marker>
            <c:symbol val="circle"/>
            <c:size val="10"/>
            <c:spPr>
              <a:noFill/>
              <a:ln w="50800" cap="flat">
                <a:solidFill>
                  <a:schemeClr val="bg1"/>
                </a:solidFill>
                <a:prstDash val="solid"/>
                <a:miter lim="400000"/>
              </a:ln>
              <a:effectLst/>
            </c:spPr>
          </c:marker>
          <c:cat>
            <c:strRef>
              <c:f>Sheet1!$B$1:$M$1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Sheet1!$B$2:$M$2</c:f>
              <c:numCache>
                <c:formatCode>General</c:formatCode>
                <c:ptCount val="12"/>
                <c:pt idx="0">
                  <c:v>17</c:v>
                </c:pt>
                <c:pt idx="1">
                  <c:v>26</c:v>
                </c:pt>
                <c:pt idx="2">
                  <c:v>53</c:v>
                </c:pt>
                <c:pt idx="3">
                  <c:v>96</c:v>
                </c:pt>
                <c:pt idx="4">
                  <c:v>25</c:v>
                </c:pt>
                <c:pt idx="5">
                  <c:v>85</c:v>
                </c:pt>
                <c:pt idx="6">
                  <c:v>67</c:v>
                </c:pt>
                <c:pt idx="7">
                  <c:v>90</c:v>
                </c:pt>
                <c:pt idx="8">
                  <c:v>40</c:v>
                </c:pt>
                <c:pt idx="9">
                  <c:v>40</c:v>
                </c:pt>
                <c:pt idx="10">
                  <c:v>55</c:v>
                </c:pt>
                <c:pt idx="11">
                  <c:v>45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0C3-4E3C-8197-027195CF09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094734552"/>
        <c:axId val="2094734553"/>
      </c:lineChart>
      <c:catAx>
        <c:axId val="209473455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ln w="12700" cap="flat">
            <a:noFill/>
            <a:miter lim="400000"/>
          </a:ln>
        </c:spPr>
        <c:txPr>
          <a:bodyPr rot="0"/>
          <a:lstStyle/>
          <a:p>
            <a:pPr>
              <a:defRPr sz="2000" b="0" i="0" u="none" strike="noStrike">
                <a:solidFill>
                  <a:srgbClr val="6A6E77"/>
                </a:solidFill>
                <a:latin typeface="Roboto Light"/>
              </a:defRPr>
            </a:pPr>
            <a:endParaRPr lang="en-US"/>
          </a:p>
        </c:txPr>
        <c:crossAx val="2094734553"/>
        <c:crosses val="autoZero"/>
        <c:auto val="1"/>
        <c:lblAlgn val="ctr"/>
        <c:lblOffset val="100"/>
        <c:noMultiLvlLbl val="1"/>
      </c:catAx>
      <c:valAx>
        <c:axId val="2094734553"/>
        <c:scaling>
          <c:orientation val="minMax"/>
        </c:scaling>
        <c:delete val="0"/>
        <c:axPos val="l"/>
        <c:majorGridlines>
          <c:spPr>
            <a:ln w="12700" cap="flat">
              <a:solidFill>
                <a:srgbClr val="B8B8B8"/>
              </a:solidFill>
              <a:prstDash val="solid"/>
              <a:miter lim="400000"/>
            </a:ln>
          </c:spPr>
        </c:majorGridlines>
        <c:numFmt formatCode="General" sourceLinked="0"/>
        <c:majorTickMark val="none"/>
        <c:minorTickMark val="none"/>
        <c:tickLblPos val="nextTo"/>
        <c:spPr>
          <a:ln w="12700" cap="flat">
            <a:noFill/>
            <a:miter lim="400000"/>
          </a:ln>
        </c:spPr>
        <c:txPr>
          <a:bodyPr rot="0"/>
          <a:lstStyle/>
          <a:p>
            <a:pPr>
              <a:defRPr sz="2000" b="0" i="0" u="none" strike="noStrike">
                <a:solidFill>
                  <a:srgbClr val="6A6E77"/>
                </a:solidFill>
                <a:latin typeface="Roboto Light"/>
              </a:defRPr>
            </a:pPr>
            <a:endParaRPr lang="en-US"/>
          </a:p>
        </c:txPr>
        <c:crossAx val="2094734552"/>
        <c:crosses val="autoZero"/>
        <c:crossBetween val="between"/>
        <c:majorUnit val="25"/>
        <c:minorUnit val="12.5"/>
      </c:valAx>
      <c:catAx>
        <c:axId val="2094734555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one"/>
        <c:spPr>
          <a:ln w="12700" cap="flat">
            <a:noFill/>
            <a:miter lim="400000"/>
          </a:ln>
        </c:spPr>
        <c:crossAx val="2094734556"/>
        <c:crosses val="autoZero"/>
        <c:auto val="1"/>
        <c:lblAlgn val="ctr"/>
        <c:lblOffset val="100"/>
        <c:noMultiLvlLbl val="1"/>
      </c:catAx>
      <c:valAx>
        <c:axId val="2094734556"/>
        <c:scaling>
          <c:orientation val="minMax"/>
        </c:scaling>
        <c:delete val="0"/>
        <c:axPos val="r"/>
        <c:numFmt formatCode="General" sourceLinked="0"/>
        <c:majorTickMark val="none"/>
        <c:minorTickMark val="none"/>
        <c:tickLblPos val="nextTo"/>
        <c:spPr>
          <a:ln w="12700" cap="flat">
            <a:noFill/>
            <a:miter lim="400000"/>
          </a:ln>
        </c:spPr>
        <c:txPr>
          <a:bodyPr rot="0"/>
          <a:lstStyle/>
          <a:p>
            <a:pPr>
              <a:defRPr sz="2000" b="0" i="0" u="none" strike="noStrike">
                <a:solidFill>
                  <a:srgbClr val="6A6E77"/>
                </a:solidFill>
                <a:latin typeface="Roboto Light"/>
              </a:defRPr>
            </a:pPr>
            <a:endParaRPr lang="en-US"/>
          </a:p>
        </c:txPr>
        <c:crossAx val="2094734555"/>
        <c:crosses val="max"/>
        <c:crossBetween val="between"/>
        <c:majorUnit val="22.5"/>
        <c:minorUnit val="11.25"/>
      </c:valAx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8315899999999994E-2"/>
          <c:y val="6.67103E-2"/>
          <c:w val="0.91668400000000005"/>
          <c:h val="0.8253719999999999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Region 1</c:v>
                </c:pt>
              </c:strCache>
            </c:strRef>
          </c:tx>
          <c:spPr>
            <a:solidFill>
              <a:srgbClr val="C8CBD1"/>
            </a:solidFill>
            <a:ln w="12700" cap="flat">
              <a:noFill/>
              <a:miter lim="400000"/>
            </a:ln>
            <a:effectLst/>
          </c:spPr>
          <c:invertIfNegative val="0"/>
          <c:cat>
            <c:strRef>
              <c:f>Sheet1!$B$1:$F$1</c:f>
              <c:strCache>
                <c:ptCount val="5"/>
                <c:pt idx="0">
                  <c:v>Item 01</c:v>
                </c:pt>
                <c:pt idx="1">
                  <c:v>Item 02</c:v>
                </c:pt>
                <c:pt idx="2">
                  <c:v>Item 03</c:v>
                </c:pt>
                <c:pt idx="3">
                  <c:v>Item 04</c:v>
                </c:pt>
                <c:pt idx="4">
                  <c:v>Item 05</c:v>
                </c:pt>
              </c:strCache>
            </c:strRef>
          </c:cat>
          <c:val>
            <c:numRef>
              <c:f>Sheet1!$B$2:$F$2</c:f>
              <c:numCache>
                <c:formatCode>General</c:formatCode>
                <c:ptCount val="5"/>
                <c:pt idx="0">
                  <c:v>17</c:v>
                </c:pt>
                <c:pt idx="1">
                  <c:v>26</c:v>
                </c:pt>
                <c:pt idx="2">
                  <c:v>53</c:v>
                </c:pt>
                <c:pt idx="3">
                  <c:v>96</c:v>
                </c:pt>
                <c:pt idx="4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D98-458A-8E5A-F294C2DED86A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Region 2</c:v>
                </c:pt>
              </c:strCache>
            </c:strRef>
          </c:tx>
          <c:spPr>
            <a:solidFill>
              <a:srgbClr val="1C1F25"/>
            </a:solidFill>
            <a:ln w="12700" cap="flat">
              <a:noFill/>
              <a:miter lim="400000"/>
            </a:ln>
            <a:effectLst/>
          </c:spPr>
          <c:invertIfNegative val="0"/>
          <c:cat>
            <c:strRef>
              <c:f>Sheet1!$B$1:$F$1</c:f>
              <c:strCache>
                <c:ptCount val="5"/>
                <c:pt idx="0">
                  <c:v>Item 01</c:v>
                </c:pt>
                <c:pt idx="1">
                  <c:v>Item 02</c:v>
                </c:pt>
                <c:pt idx="2">
                  <c:v>Item 03</c:v>
                </c:pt>
                <c:pt idx="3">
                  <c:v>Item 04</c:v>
                </c:pt>
                <c:pt idx="4">
                  <c:v>Item 05</c:v>
                </c:pt>
              </c:strCache>
            </c:strRef>
          </c:cat>
          <c:val>
            <c:numRef>
              <c:f>Sheet1!$B$3:$F$3</c:f>
              <c:numCache>
                <c:formatCode>General</c:formatCode>
                <c:ptCount val="5"/>
                <c:pt idx="0">
                  <c:v>55</c:v>
                </c:pt>
                <c:pt idx="1">
                  <c:v>43</c:v>
                </c:pt>
                <c:pt idx="2">
                  <c:v>70</c:v>
                </c:pt>
                <c:pt idx="3">
                  <c:v>58</c:v>
                </c:pt>
                <c:pt idx="4">
                  <c:v>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D98-458A-8E5A-F294C2DED86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00"/>
        <c:axId val="2094734552"/>
        <c:axId val="2094734553"/>
      </c:barChart>
      <c:catAx>
        <c:axId val="209473455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ln w="12700" cap="flat">
            <a:noFill/>
            <a:miter lim="400000"/>
          </a:ln>
        </c:spPr>
        <c:txPr>
          <a:bodyPr rot="0"/>
          <a:lstStyle/>
          <a:p>
            <a:pPr>
              <a:defRPr sz="2000" b="0" i="0" u="none" strike="noStrike">
                <a:solidFill>
                  <a:srgbClr val="6A6E77"/>
                </a:solidFill>
                <a:latin typeface="Roboto Light"/>
              </a:defRPr>
            </a:pPr>
            <a:endParaRPr lang="en-US"/>
          </a:p>
        </c:txPr>
        <c:crossAx val="2094734553"/>
        <c:crosses val="autoZero"/>
        <c:auto val="1"/>
        <c:lblAlgn val="ctr"/>
        <c:lblOffset val="100"/>
        <c:noMultiLvlLbl val="1"/>
      </c:catAx>
      <c:valAx>
        <c:axId val="2094734553"/>
        <c:scaling>
          <c:orientation val="minMax"/>
        </c:scaling>
        <c:delete val="0"/>
        <c:axPos val="l"/>
        <c:majorGridlines>
          <c:spPr>
            <a:ln w="12700" cap="flat">
              <a:solidFill>
                <a:srgbClr val="B8B8B8"/>
              </a:solidFill>
              <a:prstDash val="solid"/>
              <a:miter lim="400000"/>
            </a:ln>
          </c:spPr>
        </c:majorGridlines>
        <c:numFmt formatCode="General" sourceLinked="0"/>
        <c:majorTickMark val="none"/>
        <c:minorTickMark val="none"/>
        <c:tickLblPos val="nextTo"/>
        <c:spPr>
          <a:ln w="12700" cap="flat">
            <a:noFill/>
            <a:miter lim="400000"/>
          </a:ln>
        </c:spPr>
        <c:txPr>
          <a:bodyPr rot="0"/>
          <a:lstStyle/>
          <a:p>
            <a:pPr>
              <a:defRPr sz="2000" b="0" i="0" u="none" strike="noStrike">
                <a:solidFill>
                  <a:srgbClr val="6A6E77"/>
                </a:solidFill>
                <a:latin typeface="Roboto Light"/>
              </a:defRPr>
            </a:pPr>
            <a:endParaRPr lang="en-US"/>
          </a:p>
        </c:txPr>
        <c:crossAx val="2094734552"/>
        <c:crosses val="autoZero"/>
        <c:crossBetween val="between"/>
        <c:majorUnit val="40"/>
        <c:minorUnit val="20"/>
      </c:valAx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1577D22-AD28-43FC-8EB4-B134A7D334C3}" type="datetimeFigureOut">
              <a:rPr lang="zh-CN" altLang="en-US" smtClean="0"/>
              <a:t>2022/11/12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A8C8EFA-96ED-4A18-B46D-8BDC030E3AF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163643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" name="Google Shape;2257;g71e807b215_2_161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8" name="Google Shape;2258;g71e807b215_2_161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moban/" TargetMode="External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9D90481-F817-81A6-A3A8-0B3B47DA94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7028168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A7F2099-A431-D14E-71B3-07738DA637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6108947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08BDFC3-EDD3-3E0E-1382-3666A351E3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583552-4750-EA86-BB80-21D061671B6C}"/>
              </a:ext>
            </a:extLst>
          </p:cNvPr>
          <p:cNvSpPr txBox="1"/>
          <p:nvPr userDrawn="1"/>
        </p:nvSpPr>
        <p:spPr>
          <a:xfrm>
            <a:off x="838200" y="6374445"/>
            <a:ext cx="1800200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模板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http://www.1ppt.com/moban/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endParaRPr lang="en-US" altLang="zh-CN" sz="100" dirty="0">
              <a:solidFill>
                <a:prstClr val="black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5508798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E2F3F9D-FC34-601F-AB61-4A6A94A220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7606530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C9C1E35-589D-2B83-2784-D3BF9B03B2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3423340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6311522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2022/11/12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7931054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2022/11/12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549913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536174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Main Slide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ECEDA76C-B156-4371-A295-0BD60067B7B4}"/>
              </a:ext>
            </a:extLst>
          </p:cNvPr>
          <p:cNvSpPr>
            <a:spLocks noGrp="1"/>
          </p:cNvSpPr>
          <p:nvPr>
            <p:ph type="pic" sz="quarter" idx="137" hasCustomPrompt="1"/>
          </p:nvPr>
        </p:nvSpPr>
        <p:spPr>
          <a:xfrm>
            <a:off x="1268975" y="1144521"/>
            <a:ext cx="4127501" cy="2699115"/>
          </a:xfrm>
          <a:custGeom>
            <a:avLst/>
            <a:gdLst>
              <a:gd name="connsiteX0" fmla="*/ 0 w 8255002"/>
              <a:gd name="connsiteY0" fmla="*/ 0 h 5398229"/>
              <a:gd name="connsiteX1" fmla="*/ 8255002 w 8255002"/>
              <a:gd name="connsiteY1" fmla="*/ 0 h 5398229"/>
              <a:gd name="connsiteX2" fmla="*/ 8255002 w 8255002"/>
              <a:gd name="connsiteY2" fmla="*/ 5398229 h 5398229"/>
              <a:gd name="connsiteX3" fmla="*/ 0 w 8255002"/>
              <a:gd name="connsiteY3" fmla="*/ 5398229 h 5398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02" h="5398229">
                <a:moveTo>
                  <a:pt x="0" y="0"/>
                </a:moveTo>
                <a:lnTo>
                  <a:pt x="8255002" y="0"/>
                </a:lnTo>
                <a:lnTo>
                  <a:pt x="8255002" y="5398229"/>
                </a:lnTo>
                <a:lnTo>
                  <a:pt x="0" y="5398229"/>
                </a:lnTo>
                <a:close/>
              </a:path>
            </a:pathLst>
          </a:custGeom>
          <a:solidFill>
            <a:srgbClr val="ACB1BB"/>
          </a:solidFill>
        </p:spPr>
        <p:txBody>
          <a:bodyPr wrap="square" anchor="ctr">
            <a:noAutofit/>
          </a:bodyPr>
          <a:lstStyle>
            <a:lvl1pPr>
              <a:defRPr sz="1000" b="1"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IMAGE REPLACE</a:t>
            </a:r>
          </a:p>
        </p:txBody>
      </p:sp>
    </p:spTree>
    <p:extLst>
      <p:ext uri="{BB962C8B-B14F-4D97-AF65-F5344CB8AC3E}">
        <p14:creationId xmlns:p14="http://schemas.microsoft.com/office/powerpoint/2010/main" val="16844289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64B6C38-B2C8-88E5-70A2-E9C5D7159E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691914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0B0D3A9-B8F7-6FF3-F4B1-5A30ACD30B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4990656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59E8BCB-0DD0-3979-780C-F34F8675FA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4024370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A17A02A-160C-DBEE-2EFB-D8F265F446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2110246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797384E-A1EB-9E21-C988-00CF1E76AA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5212469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469C235-0BF0-ED24-C64C-87144B4BD1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7585958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E35952C-55A5-D8B9-EB63-BB196B09C1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8617178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6D7D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7" r:id="rId15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3047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15.xml"/><Relationship Id="rId1" Type="http://schemas.openxmlformats.org/officeDocument/2006/relationships/tags" Target="../tags/tag14.xml"/><Relationship Id="rId5" Type="http://schemas.openxmlformats.org/officeDocument/2006/relationships/chart" Target="../charts/chart1.xml"/><Relationship Id="rId4" Type="http://schemas.openxmlformats.org/officeDocument/2006/relationships/image" Target="../media/image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17.xml"/><Relationship Id="rId1" Type="http://schemas.openxmlformats.org/officeDocument/2006/relationships/tags" Target="../tags/tag16.xml"/><Relationship Id="rId5" Type="http://schemas.openxmlformats.org/officeDocument/2006/relationships/image" Target="../media/image15.png"/><Relationship Id="rId4" Type="http://schemas.openxmlformats.org/officeDocument/2006/relationships/image" Target="../media/image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19.xml"/><Relationship Id="rId1" Type="http://schemas.openxmlformats.org/officeDocument/2006/relationships/tags" Target="../tags/tag18.xml"/><Relationship Id="rId5" Type="http://schemas.openxmlformats.org/officeDocument/2006/relationships/image" Target="../media/image16.png"/><Relationship Id="rId4" Type="http://schemas.openxmlformats.org/officeDocument/2006/relationships/image" Target="../media/image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0.xml"/><Relationship Id="rId6" Type="http://schemas.openxmlformats.org/officeDocument/2006/relationships/image" Target="../media/image9.png"/><Relationship Id="rId5" Type="http://schemas.openxmlformats.org/officeDocument/2006/relationships/hyperlink" Target="http://www.yourwebsite.com/" TargetMode="External"/><Relationship Id="rId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22.xml"/><Relationship Id="rId1" Type="http://schemas.openxmlformats.org/officeDocument/2006/relationships/tags" Target="../tags/tag21.xml"/><Relationship Id="rId5" Type="http://schemas.openxmlformats.org/officeDocument/2006/relationships/chart" Target="../charts/chart2.xml"/><Relationship Id="rId4" Type="http://schemas.openxmlformats.org/officeDocument/2006/relationships/image" Target="../media/image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24.xml"/><Relationship Id="rId1" Type="http://schemas.openxmlformats.org/officeDocument/2006/relationships/tags" Target="../tags/tag23.xml"/><Relationship Id="rId5" Type="http://schemas.openxmlformats.org/officeDocument/2006/relationships/image" Target="../media/image17.png"/><Relationship Id="rId4" Type="http://schemas.openxmlformats.org/officeDocument/2006/relationships/image" Target="../media/image9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26.xml"/><Relationship Id="rId1" Type="http://schemas.openxmlformats.org/officeDocument/2006/relationships/tags" Target="../tags/tag25.xml"/><Relationship Id="rId5" Type="http://schemas.openxmlformats.org/officeDocument/2006/relationships/image" Target="../media/image18.jpeg"/><Relationship Id="rId4" Type="http://schemas.openxmlformats.org/officeDocument/2006/relationships/image" Target="../media/image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28.xml"/><Relationship Id="rId1" Type="http://schemas.openxmlformats.org/officeDocument/2006/relationships/tags" Target="../tags/tag27.xml"/><Relationship Id="rId4" Type="http://schemas.openxmlformats.org/officeDocument/2006/relationships/image" Target="../media/image9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30.xml"/><Relationship Id="rId1" Type="http://schemas.openxmlformats.org/officeDocument/2006/relationships/tags" Target="../tags/tag29.xml"/><Relationship Id="rId5" Type="http://schemas.openxmlformats.org/officeDocument/2006/relationships/image" Target="../media/image19.png"/><Relationship Id="rId4" Type="http://schemas.openxmlformats.org/officeDocument/2006/relationships/image" Target="../media/image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1.xml"/><Relationship Id="rId6" Type="http://schemas.openxmlformats.org/officeDocument/2006/relationships/image" Target="../media/image9.png"/><Relationship Id="rId5" Type="http://schemas.openxmlformats.org/officeDocument/2006/relationships/hyperlink" Target="http://www.yourwebsite.com/" TargetMode="External"/><Relationship Id="rId4" Type="http://schemas.openxmlformats.org/officeDocument/2006/relationships/image" Target="../media/image8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33.xml"/><Relationship Id="rId1" Type="http://schemas.openxmlformats.org/officeDocument/2006/relationships/tags" Target="../tags/tag32.xml"/><Relationship Id="rId6" Type="http://schemas.openxmlformats.org/officeDocument/2006/relationships/image" Target="../media/image21.jpeg"/><Relationship Id="rId5" Type="http://schemas.openxmlformats.org/officeDocument/2006/relationships/image" Target="../media/image20.png"/><Relationship Id="rId4" Type="http://schemas.openxmlformats.org/officeDocument/2006/relationships/image" Target="../media/image9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35.xml"/><Relationship Id="rId1" Type="http://schemas.openxmlformats.org/officeDocument/2006/relationships/tags" Target="../tags/tag34.xml"/><Relationship Id="rId5" Type="http://schemas.openxmlformats.org/officeDocument/2006/relationships/image" Target="../media/image22.png"/><Relationship Id="rId4" Type="http://schemas.openxmlformats.org/officeDocument/2006/relationships/image" Target="../media/image9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37.xml"/><Relationship Id="rId1" Type="http://schemas.openxmlformats.org/officeDocument/2006/relationships/tags" Target="../tags/tag36.xml"/><Relationship Id="rId5" Type="http://schemas.openxmlformats.org/officeDocument/2006/relationships/chart" Target="../charts/chart3.xml"/><Relationship Id="rId4" Type="http://schemas.openxmlformats.org/officeDocument/2006/relationships/image" Target="../media/image9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24.jpeg"/><Relationship Id="rId2" Type="http://schemas.openxmlformats.org/officeDocument/2006/relationships/tags" Target="../tags/tag39.xml"/><Relationship Id="rId1" Type="http://schemas.openxmlformats.org/officeDocument/2006/relationships/tags" Target="../tags/tag38.xml"/><Relationship Id="rId6" Type="http://schemas.openxmlformats.org/officeDocument/2006/relationships/chart" Target="../charts/chart4.xml"/><Relationship Id="rId5" Type="http://schemas.openxmlformats.org/officeDocument/2006/relationships/image" Target="../media/image23.png"/><Relationship Id="rId4" Type="http://schemas.openxmlformats.org/officeDocument/2006/relationships/image" Target="../media/image9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Krona+One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hyperlink" Target="https://fonts.google.com/specimen/Ubuntu" TargetMode="Externa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Relationship Id="rId6" Type="http://schemas.openxmlformats.org/officeDocument/2006/relationships/image" Target="../media/image9.png"/><Relationship Id="rId5" Type="http://schemas.openxmlformats.org/officeDocument/2006/relationships/hyperlink" Target="http://www.yourwebsite.com/" TargetMode="External"/><Relationship Id="rId4" Type="http://schemas.openxmlformats.org/officeDocument/2006/relationships/image" Target="../media/image8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4.xml"/><Relationship Id="rId1" Type="http://schemas.openxmlformats.org/officeDocument/2006/relationships/tags" Target="../tags/tag3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5" Type="http://schemas.openxmlformats.org/officeDocument/2006/relationships/image" Target="../media/image11.png"/><Relationship Id="rId4" Type="http://schemas.openxmlformats.org/officeDocument/2006/relationships/image" Target="../media/image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5" Type="http://schemas.openxmlformats.org/officeDocument/2006/relationships/image" Target="../media/image12.png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5" Type="http://schemas.openxmlformats.org/officeDocument/2006/relationships/image" Target="../media/image13.png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1.xml"/><Relationship Id="rId6" Type="http://schemas.openxmlformats.org/officeDocument/2006/relationships/image" Target="../media/image9.png"/><Relationship Id="rId5" Type="http://schemas.openxmlformats.org/officeDocument/2006/relationships/hyperlink" Target="http://www.yourwebsite.com/" TargetMode="External"/><Relationship Id="rId4" Type="http://schemas.openxmlformats.org/officeDocument/2006/relationships/image" Target="../media/image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13.xml"/><Relationship Id="rId1" Type="http://schemas.openxmlformats.org/officeDocument/2006/relationships/tags" Target="../tags/tag12.xml"/><Relationship Id="rId5" Type="http://schemas.openxmlformats.org/officeDocument/2006/relationships/image" Target="../media/image14.png"/><Relationship Id="rId4" Type="http://schemas.openxmlformats.org/officeDocument/2006/relationships/image" Target="../media/image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图片包含 鲜花&#10;&#10;描述已自动生成">
            <a:extLst>
              <a:ext uri="{FF2B5EF4-FFF2-40B4-BE49-F238E27FC236}">
                <a16:creationId xmlns:a16="http://schemas.microsoft.com/office/drawing/2014/main" id="{7F3005FD-480F-4196-A38F-8159C90712F0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2662243" y="-2662243"/>
            <a:ext cx="6867514" cy="12192000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E3C88C30-4AB1-45DD-8605-1795DEA4C71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2149280" y="-1905226"/>
            <a:ext cx="7010185" cy="10516267"/>
          </a:xfrm>
          <a:prstGeom prst="rect">
            <a:avLst/>
          </a:prstGeom>
        </p:spPr>
      </p:pic>
      <p:sp>
        <p:nvSpPr>
          <p:cNvPr id="3" name="文本框 2">
            <a:extLst>
              <a:ext uri="{FF2B5EF4-FFF2-40B4-BE49-F238E27FC236}">
                <a16:creationId xmlns:a16="http://schemas.microsoft.com/office/drawing/2014/main" id="{F1EC162D-7ECD-427F-B64C-683F330F5853}"/>
              </a:ext>
            </a:extLst>
          </p:cNvPr>
          <p:cNvSpPr txBox="1"/>
          <p:nvPr/>
        </p:nvSpPr>
        <p:spPr>
          <a:xfrm>
            <a:off x="3602122" y="2174592"/>
            <a:ext cx="5394652" cy="1508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600" b="1" dirty="0">
                <a:solidFill>
                  <a:srgbClr val="31436B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Free </a:t>
            </a:r>
          </a:p>
          <a:p>
            <a:r>
              <a:rPr lang="en-US" altLang="zh-CN" sz="4600" b="1" dirty="0">
                <a:solidFill>
                  <a:srgbClr val="31436B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PPT templates</a:t>
            </a:r>
            <a:endParaRPr lang="zh-CN" altLang="en-US" sz="4600" b="1" dirty="0">
              <a:solidFill>
                <a:srgbClr val="31436B"/>
              </a:solidFill>
              <a:latin typeface="Verdana" panose="020B0604030504040204" pitchFamily="34" charset="0"/>
              <a:ea typeface="仓耳青禾体-谷力 W05" panose="02020400000000000000" pitchFamily="18" charset="-122"/>
            </a:endParaRPr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F9916356-5252-42EF-BBC7-5129D1D97E6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2154" y="1130758"/>
            <a:ext cx="2525839" cy="4919882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3D734B80-B76B-48CF-94BB-F7BCE0A5024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156917" y="161700"/>
            <a:ext cx="6602437" cy="6857999"/>
          </a:xfrm>
          <a:prstGeom prst="rect">
            <a:avLst/>
          </a:prstGeom>
        </p:spPr>
      </p:pic>
      <p:sp>
        <p:nvSpPr>
          <p:cNvPr id="2" name="TextBox 8">
            <a:extLst>
              <a:ext uri="{FF2B5EF4-FFF2-40B4-BE49-F238E27FC236}">
                <a16:creationId xmlns:a16="http://schemas.microsoft.com/office/drawing/2014/main" id="{D481E76D-74D4-6C9E-8AE7-DDCF30491C04}"/>
              </a:ext>
            </a:extLst>
          </p:cNvPr>
          <p:cNvSpPr txBox="1"/>
          <p:nvPr/>
        </p:nvSpPr>
        <p:spPr>
          <a:xfrm>
            <a:off x="3062198" y="3763547"/>
            <a:ext cx="6001811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dirty="0">
                <a:solidFill>
                  <a:srgbClr val="31436B"/>
                </a:solidFill>
                <a:cs typeface="Arial" panose="020B0604020202020204" pitchFamily="34" charset="0"/>
              </a:rPr>
              <a:t>Insert the Subtitle of Your Presentation</a:t>
            </a:r>
            <a:endParaRPr lang="ko-KR" altLang="en-US" sz="2400" dirty="0">
              <a:solidFill>
                <a:srgbClr val="31436B"/>
              </a:solidFill>
              <a:cs typeface="Arial" panose="020B0604020202020204" pitchFamily="34" charset="0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F6077987-5B6A-322B-6D03-7CAB8F281B93}"/>
              </a:ext>
            </a:extLst>
          </p:cNvPr>
          <p:cNvGrpSpPr/>
          <p:nvPr/>
        </p:nvGrpSpPr>
        <p:grpSpPr>
          <a:xfrm>
            <a:off x="4576167" y="4724950"/>
            <a:ext cx="3734477" cy="314481"/>
            <a:chOff x="4414802" y="4745227"/>
            <a:chExt cx="3734477" cy="314481"/>
          </a:xfrm>
        </p:grpSpPr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5EC9F08-6522-10D8-B89F-2A39038B3A70}"/>
                </a:ext>
              </a:extLst>
            </p:cNvPr>
            <p:cNvGrpSpPr/>
            <p:nvPr/>
          </p:nvGrpSpPr>
          <p:grpSpPr>
            <a:xfrm>
              <a:off x="6654696" y="4763888"/>
              <a:ext cx="290407" cy="290407"/>
              <a:chOff x="2633025" y="5543873"/>
              <a:chExt cx="290407" cy="290407"/>
            </a:xfrm>
            <a:solidFill>
              <a:schemeClr val="bg1"/>
            </a:solidFill>
          </p:grpSpPr>
          <p:sp>
            <p:nvSpPr>
              <p:cNvPr id="19" name="Oval 15">
                <a:extLst>
                  <a:ext uri="{FF2B5EF4-FFF2-40B4-BE49-F238E27FC236}">
                    <a16:creationId xmlns:a16="http://schemas.microsoft.com/office/drawing/2014/main" id="{A7C537A5-4D95-A39E-030C-9EB372A35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025" y="5543873"/>
                <a:ext cx="290407" cy="290407"/>
              </a:xfrm>
              <a:prstGeom prst="ellipse">
                <a:avLst/>
              </a:prstGeom>
              <a:solidFill>
                <a:srgbClr val="444444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rgbClr val="36396E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20" name="Group 16">
                <a:extLst>
                  <a:ext uri="{FF2B5EF4-FFF2-40B4-BE49-F238E27FC236}">
                    <a16:creationId xmlns:a16="http://schemas.microsoft.com/office/drawing/2014/main" id="{3A9E2E89-1E07-061D-3D33-E8D354FA2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6440" y="5602052"/>
                <a:ext cx="104062" cy="167263"/>
                <a:chOff x="4441" y="3144"/>
                <a:chExt cx="215" cy="345"/>
              </a:xfrm>
              <a:grpFill/>
            </p:grpSpPr>
            <p:sp>
              <p:nvSpPr>
                <p:cNvPr id="21" name="Freeform 17">
                  <a:extLst>
                    <a:ext uri="{FF2B5EF4-FFF2-40B4-BE49-F238E27FC236}">
                      <a16:creationId xmlns:a16="http://schemas.microsoft.com/office/drawing/2014/main" id="{E2A24116-9363-25C1-DE95-A386FEEE1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2" name="Freeform 18">
                  <a:extLst>
                    <a:ext uri="{FF2B5EF4-FFF2-40B4-BE49-F238E27FC236}">
                      <a16:creationId xmlns:a16="http://schemas.microsoft.com/office/drawing/2014/main" id="{15950530-CDC5-E15E-8160-FBE41EF60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893A3970-E063-D7CE-6C77-70C800029F6C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15" name="Oval 10">
                <a:extLst>
                  <a:ext uri="{FF2B5EF4-FFF2-40B4-BE49-F238E27FC236}">
                    <a16:creationId xmlns:a16="http://schemas.microsoft.com/office/drawing/2014/main" id="{3177D9D9-ED2E-3F43-DA8D-89DEECEE8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444444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rgbClr val="36396E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63259B31-B429-998A-4CC7-70EC9107CEE5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17" name="Freeform 12">
                  <a:extLst>
                    <a:ext uri="{FF2B5EF4-FFF2-40B4-BE49-F238E27FC236}">
                      <a16:creationId xmlns:a16="http://schemas.microsoft.com/office/drawing/2014/main" id="{96E2871F-4376-676F-365C-3AC32B1FF4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8" name="Freeform 13">
                  <a:extLst>
                    <a:ext uri="{FF2B5EF4-FFF2-40B4-BE49-F238E27FC236}">
                      <a16:creationId xmlns:a16="http://schemas.microsoft.com/office/drawing/2014/main" id="{B5A12ED4-24E2-5157-0BDF-5DA1129E9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3" name="Text Box 20">
              <a:extLst>
                <a:ext uri="{FF2B5EF4-FFF2-40B4-BE49-F238E27FC236}">
                  <a16:creationId xmlns:a16="http://schemas.microsoft.com/office/drawing/2014/main" id="{D5549AAA-949A-AFD3-9E6B-1F4DCE8C6841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945103" y="4751931"/>
              <a:ext cx="120417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XX.XX.20XX</a:t>
              </a:r>
              <a:endParaRPr lang="zh-CN" altLang="en-US" sz="1400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14" name="矩形 13">
              <a:extLst>
                <a:ext uri="{FF2B5EF4-FFF2-40B4-BE49-F238E27FC236}">
                  <a16:creationId xmlns:a16="http://schemas.microsoft.com/office/drawing/2014/main" id="{95367429-A7E9-8D22-97F0-30B500F5DBF4}"/>
                </a:ext>
              </a:extLst>
            </p:cNvPr>
            <p:cNvSpPr/>
            <p:nvPr/>
          </p:nvSpPr>
          <p:spPr>
            <a:xfrm>
              <a:off x="4705028" y="4751931"/>
              <a:ext cx="199445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Report </a:t>
              </a:r>
              <a:r>
                <a:rPr lang="zh-CN" altLang="en-US" sz="1400" dirty="0">
                  <a:solidFill>
                    <a:srgbClr val="36396E"/>
                  </a:solidFill>
                  <a:cs typeface="+mn-ea"/>
                  <a:sym typeface="+mn-lt"/>
                </a:rPr>
                <a:t>：</a:t>
              </a:r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freeppt7.com</a:t>
              </a:r>
              <a:endParaRPr lang="zh-CN" altLang="en-US" sz="1400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324953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A_图片 15">
            <a:extLst>
              <a:ext uri="{FF2B5EF4-FFF2-40B4-BE49-F238E27FC236}">
                <a16:creationId xmlns:a16="http://schemas.microsoft.com/office/drawing/2014/main" id="{3EAC92C4-1933-47D6-946E-8AC8CA6EE67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97468" y="731227"/>
            <a:ext cx="1983368" cy="5281247"/>
          </a:xfrm>
          <a:prstGeom prst="rect">
            <a:avLst/>
          </a:prstGeom>
        </p:spPr>
      </p:pic>
      <p:pic>
        <p:nvPicPr>
          <p:cNvPr id="3" name="PA_图片 15">
            <a:extLst>
              <a:ext uri="{FF2B5EF4-FFF2-40B4-BE49-F238E27FC236}">
                <a16:creationId xmlns:a16="http://schemas.microsoft.com/office/drawing/2014/main" id="{150E8858-0BB9-4EFA-A1AC-A72B3C008E5E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873739" y="845525"/>
            <a:ext cx="1983368" cy="531934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D39027FB-FDB4-4874-ABC1-03FD57D776C1}"/>
              </a:ext>
            </a:extLst>
          </p:cNvPr>
          <p:cNvSpPr/>
          <p:nvPr/>
        </p:nvSpPr>
        <p:spPr>
          <a:xfrm>
            <a:off x="1318260" y="807426"/>
            <a:ext cx="9555479" cy="5319347"/>
          </a:xfrm>
          <a:prstGeom prst="rect">
            <a:avLst/>
          </a:prstGeom>
          <a:solidFill>
            <a:srgbClr val="E6ED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5" name="2D Stacked Bar Chart">
            <a:extLst>
              <a:ext uri="{FF2B5EF4-FFF2-40B4-BE49-F238E27FC236}">
                <a16:creationId xmlns:a16="http://schemas.microsoft.com/office/drawing/2014/main" id="{CD59A868-8CAE-4C8F-952D-01858F3F2C9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07753931"/>
              </p:ext>
            </p:extLst>
          </p:nvPr>
        </p:nvGraphicFramePr>
        <p:xfrm>
          <a:off x="1924294" y="3279140"/>
          <a:ext cx="9639421" cy="24514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6" name="Business Featured…">
            <a:extLst>
              <a:ext uri="{FF2B5EF4-FFF2-40B4-BE49-F238E27FC236}">
                <a16:creationId xmlns:a16="http://schemas.microsoft.com/office/drawing/2014/main" id="{A2CE022C-D521-45AF-8E67-80A584F47220}"/>
              </a:ext>
            </a:extLst>
          </p:cNvPr>
          <p:cNvSpPr txBox="1"/>
          <p:nvPr/>
        </p:nvSpPr>
        <p:spPr>
          <a:xfrm>
            <a:off x="1983245" y="1355738"/>
            <a:ext cx="4276812" cy="123110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/>
          <a:p>
            <a:pPr defTabSz="412750" hangingPunct="0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Slab Bold"/>
              </a:rPr>
              <a:t>Business Featured</a:t>
            </a:r>
          </a:p>
          <a:p>
            <a:pPr defTabSz="412750" hangingPunct="0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Slab Bold"/>
              </a:rPr>
              <a:t>Projects</a:t>
            </a:r>
          </a:p>
        </p:txBody>
      </p:sp>
      <p:sp>
        <p:nvSpPr>
          <p:cNvPr id="8" name="Chart Analysis 01…">
            <a:extLst>
              <a:ext uri="{FF2B5EF4-FFF2-40B4-BE49-F238E27FC236}">
                <a16:creationId xmlns:a16="http://schemas.microsoft.com/office/drawing/2014/main" id="{B47E914F-6C20-4A01-8342-1CC16EB76296}"/>
              </a:ext>
            </a:extLst>
          </p:cNvPr>
          <p:cNvSpPr txBox="1"/>
          <p:nvPr/>
        </p:nvSpPr>
        <p:spPr>
          <a:xfrm>
            <a:off x="7320598" y="1723652"/>
            <a:ext cx="3114747" cy="109844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Chart Analysis 01</a:t>
            </a: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10" name="Z">
            <a:extLst>
              <a:ext uri="{FF2B5EF4-FFF2-40B4-BE49-F238E27FC236}">
                <a16:creationId xmlns:a16="http://schemas.microsoft.com/office/drawing/2014/main" id="{D30F177B-4DFB-4984-A1C4-8632B98E90AC}"/>
              </a:ext>
            </a:extLst>
          </p:cNvPr>
          <p:cNvSpPr txBox="1"/>
          <p:nvPr/>
        </p:nvSpPr>
        <p:spPr>
          <a:xfrm>
            <a:off x="7320598" y="1170029"/>
            <a:ext cx="282129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b">
            <a:spAutoFit/>
          </a:bodyPr>
          <a:lstStyle>
            <a:lvl1pPr algn="l" defTabSz="914400">
              <a:lnSpc>
                <a:spcPct val="150000"/>
              </a:lnSpc>
              <a:defRPr sz="8000" b="0">
                <a:solidFill>
                  <a:srgbClr val="1C1F25"/>
                </a:solidFill>
                <a:latin typeface="linea-basic-10"/>
                <a:ea typeface="linea-basic-10"/>
                <a:cs typeface="linea-basic-10"/>
                <a:sym typeface="linea-basic-10"/>
              </a:defRPr>
            </a:lvl1pPr>
          </a:lstStyle>
          <a:p>
            <a:pPr defTabSz="457200" hangingPunct="0">
              <a:lnSpc>
                <a:spcPct val="100000"/>
              </a:lnSpc>
            </a:pPr>
            <a:r>
              <a:rPr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Z</a:t>
            </a:r>
          </a:p>
        </p:txBody>
      </p:sp>
      <p:sp>
        <p:nvSpPr>
          <p:cNvPr id="9" name="TextBox 3">
            <a:extLst>
              <a:ext uri="{FF2B5EF4-FFF2-40B4-BE49-F238E27FC236}">
                <a16:creationId xmlns:a16="http://schemas.microsoft.com/office/drawing/2014/main" id="{DF5AC435-FD21-BFD7-5557-073C5E96B1CC}"/>
              </a:ext>
            </a:extLst>
          </p:cNvPr>
          <p:cNvSpPr txBox="1"/>
          <p:nvPr/>
        </p:nvSpPr>
        <p:spPr>
          <a:xfrm>
            <a:off x="183045" y="6583819"/>
            <a:ext cx="1800200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ct val="200000"/>
              </a:lnSpc>
            </a:pPr>
            <a:r>
              <a:rPr lang="en-US" altLang="zh-CN" sz="100" dirty="0">
                <a:solidFill>
                  <a:srgbClr val="B6D7D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00" dirty="0">
                <a:solidFill>
                  <a:srgbClr val="B6D7D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 </a:t>
            </a:r>
            <a:r>
              <a:rPr lang="en-US" altLang="zh-CN" sz="100" dirty="0">
                <a:solidFill>
                  <a:srgbClr val="B6D7D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http://www.1ppt.com/moban/</a:t>
            </a:r>
            <a:r>
              <a:rPr lang="zh-CN" altLang="en-US" sz="100" dirty="0">
                <a:solidFill>
                  <a:srgbClr val="B6D7D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endParaRPr lang="en-US" altLang="zh-CN" sz="100" dirty="0">
              <a:solidFill>
                <a:srgbClr val="B6D7D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5789236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A_图片 15">
            <a:extLst>
              <a:ext uri="{FF2B5EF4-FFF2-40B4-BE49-F238E27FC236}">
                <a16:creationId xmlns:a16="http://schemas.microsoft.com/office/drawing/2014/main" id="{3EAC92C4-1933-47D6-946E-8AC8CA6EE67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97468" y="731227"/>
            <a:ext cx="1983368" cy="5281247"/>
          </a:xfrm>
          <a:prstGeom prst="rect">
            <a:avLst/>
          </a:prstGeom>
        </p:spPr>
      </p:pic>
      <p:pic>
        <p:nvPicPr>
          <p:cNvPr id="3" name="PA_图片 15">
            <a:extLst>
              <a:ext uri="{FF2B5EF4-FFF2-40B4-BE49-F238E27FC236}">
                <a16:creationId xmlns:a16="http://schemas.microsoft.com/office/drawing/2014/main" id="{150E8858-0BB9-4EFA-A1AC-A72B3C008E5E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873739" y="845525"/>
            <a:ext cx="1983368" cy="531934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D39027FB-FDB4-4874-ABC1-03FD57D776C1}"/>
              </a:ext>
            </a:extLst>
          </p:cNvPr>
          <p:cNvSpPr/>
          <p:nvPr/>
        </p:nvSpPr>
        <p:spPr>
          <a:xfrm>
            <a:off x="1318260" y="807426"/>
            <a:ext cx="9555479" cy="5319347"/>
          </a:xfrm>
          <a:prstGeom prst="rect">
            <a:avLst/>
          </a:prstGeom>
          <a:solidFill>
            <a:srgbClr val="E6ED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D6AF0415-544B-412D-9F4E-9A42B22015B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60078" y="-516126"/>
            <a:ext cx="5139682" cy="6680998"/>
          </a:xfrm>
          <a:prstGeom prst="rect">
            <a:avLst/>
          </a:prstGeom>
        </p:spPr>
      </p:pic>
      <p:sp>
        <p:nvSpPr>
          <p:cNvPr id="6" name="152">
            <a:extLst>
              <a:ext uri="{FF2B5EF4-FFF2-40B4-BE49-F238E27FC236}">
                <a16:creationId xmlns:a16="http://schemas.microsoft.com/office/drawing/2014/main" id="{EF5AC2B1-28B0-437D-9CB4-A7D1C32830DB}"/>
              </a:ext>
            </a:extLst>
          </p:cNvPr>
          <p:cNvSpPr txBox="1"/>
          <p:nvPr/>
        </p:nvSpPr>
        <p:spPr>
          <a:xfrm>
            <a:off x="5676498" y="4443874"/>
            <a:ext cx="1540485" cy="123110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>
            <a:lvl1pPr algn="r">
              <a:defRPr sz="16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lvl1pPr>
          </a:lstStyle>
          <a:p>
            <a:pPr defTabSz="412750" hangingPunct="0"/>
            <a:r>
              <a:rPr sz="8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152</a:t>
            </a:r>
          </a:p>
        </p:txBody>
      </p:sp>
      <p:sp>
        <p:nvSpPr>
          <p:cNvPr id="7" name="Chart Two…">
            <a:extLst>
              <a:ext uri="{FF2B5EF4-FFF2-40B4-BE49-F238E27FC236}">
                <a16:creationId xmlns:a16="http://schemas.microsoft.com/office/drawing/2014/main" id="{2DBC8308-26C8-4047-82C4-AA89914B6F51}"/>
              </a:ext>
            </a:extLst>
          </p:cNvPr>
          <p:cNvSpPr txBox="1"/>
          <p:nvPr/>
        </p:nvSpPr>
        <p:spPr>
          <a:xfrm>
            <a:off x="7632668" y="4428187"/>
            <a:ext cx="2721153" cy="13754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Chart Two</a:t>
            </a: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8" name="110">
            <a:extLst>
              <a:ext uri="{FF2B5EF4-FFF2-40B4-BE49-F238E27FC236}">
                <a16:creationId xmlns:a16="http://schemas.microsoft.com/office/drawing/2014/main" id="{5205513C-46E0-4E68-83FB-CC159DD2BEC0}"/>
              </a:ext>
            </a:extLst>
          </p:cNvPr>
          <p:cNvSpPr txBox="1"/>
          <p:nvPr/>
        </p:nvSpPr>
        <p:spPr>
          <a:xfrm>
            <a:off x="5678100" y="2883857"/>
            <a:ext cx="1538883" cy="123110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>
            <a:lvl1pPr algn="r">
              <a:defRPr sz="16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lvl1pPr>
          </a:lstStyle>
          <a:p>
            <a:pPr defTabSz="412750" hangingPunct="0"/>
            <a:r>
              <a:rPr sz="8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110</a:t>
            </a:r>
          </a:p>
        </p:txBody>
      </p:sp>
      <p:sp>
        <p:nvSpPr>
          <p:cNvPr id="9" name="Chart One…">
            <a:extLst>
              <a:ext uri="{FF2B5EF4-FFF2-40B4-BE49-F238E27FC236}">
                <a16:creationId xmlns:a16="http://schemas.microsoft.com/office/drawing/2014/main" id="{CDF528A1-71B2-4605-B202-C4C48913F3C1}"/>
              </a:ext>
            </a:extLst>
          </p:cNvPr>
          <p:cNvSpPr txBox="1"/>
          <p:nvPr/>
        </p:nvSpPr>
        <p:spPr>
          <a:xfrm>
            <a:off x="7632668" y="2868171"/>
            <a:ext cx="2721153" cy="13754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Chart One</a:t>
            </a: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10" name="Application Usage…">
            <a:extLst>
              <a:ext uri="{FF2B5EF4-FFF2-40B4-BE49-F238E27FC236}">
                <a16:creationId xmlns:a16="http://schemas.microsoft.com/office/drawing/2014/main" id="{E8DE1FF5-57DD-422D-ABAF-7996716A86DC}"/>
              </a:ext>
            </a:extLst>
          </p:cNvPr>
          <p:cNvSpPr txBox="1"/>
          <p:nvPr/>
        </p:nvSpPr>
        <p:spPr>
          <a:xfrm>
            <a:off x="5699759" y="1383283"/>
            <a:ext cx="4134145" cy="123110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/>
          <a:p>
            <a:pPr defTabSz="412750" hangingPunct="0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Slab Bold"/>
              </a:rPr>
              <a:t>Application Usage</a:t>
            </a:r>
          </a:p>
          <a:p>
            <a:pPr defTabSz="412750" hangingPunct="0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Slab Bold"/>
              </a:rPr>
              <a:t>Analysis</a:t>
            </a:r>
          </a:p>
        </p:txBody>
      </p:sp>
    </p:spTree>
    <p:extLst>
      <p:ext uri="{BB962C8B-B14F-4D97-AF65-F5344CB8AC3E}">
        <p14:creationId xmlns:p14="http://schemas.microsoft.com/office/powerpoint/2010/main" val="29647608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A_图片 15">
            <a:extLst>
              <a:ext uri="{FF2B5EF4-FFF2-40B4-BE49-F238E27FC236}">
                <a16:creationId xmlns:a16="http://schemas.microsoft.com/office/drawing/2014/main" id="{3EAC92C4-1933-47D6-946E-8AC8CA6EE67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97468" y="731227"/>
            <a:ext cx="1983368" cy="5281247"/>
          </a:xfrm>
          <a:prstGeom prst="rect">
            <a:avLst/>
          </a:prstGeom>
        </p:spPr>
      </p:pic>
      <p:pic>
        <p:nvPicPr>
          <p:cNvPr id="3" name="PA_图片 15">
            <a:extLst>
              <a:ext uri="{FF2B5EF4-FFF2-40B4-BE49-F238E27FC236}">
                <a16:creationId xmlns:a16="http://schemas.microsoft.com/office/drawing/2014/main" id="{150E8858-0BB9-4EFA-A1AC-A72B3C008E5E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873739" y="845525"/>
            <a:ext cx="1983368" cy="531934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D39027FB-FDB4-4874-ABC1-03FD57D776C1}"/>
              </a:ext>
            </a:extLst>
          </p:cNvPr>
          <p:cNvSpPr/>
          <p:nvPr/>
        </p:nvSpPr>
        <p:spPr>
          <a:xfrm>
            <a:off x="1318260" y="807426"/>
            <a:ext cx="9555479" cy="5319347"/>
          </a:xfrm>
          <a:prstGeom prst="rect">
            <a:avLst/>
          </a:prstGeom>
          <a:solidFill>
            <a:srgbClr val="E6ED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5" name="图片 4" descr="图片包含 鲜花, 植物&#10;&#10;描述已自动生成">
            <a:extLst>
              <a:ext uri="{FF2B5EF4-FFF2-40B4-BE49-F238E27FC236}">
                <a16:creationId xmlns:a16="http://schemas.microsoft.com/office/drawing/2014/main" id="{D9EC5931-EDEE-487D-8523-705C83F2ED01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777739" y="807426"/>
            <a:ext cx="6096000" cy="5319347"/>
          </a:xfrm>
          <a:prstGeom prst="rect">
            <a:avLst/>
          </a:prstGeom>
        </p:spPr>
      </p:pic>
      <p:sp>
        <p:nvSpPr>
          <p:cNvPr id="6" name="Main Concept…">
            <a:extLst>
              <a:ext uri="{FF2B5EF4-FFF2-40B4-BE49-F238E27FC236}">
                <a16:creationId xmlns:a16="http://schemas.microsoft.com/office/drawing/2014/main" id="{44628A55-4926-4FB5-8484-501032D02FE8}"/>
              </a:ext>
            </a:extLst>
          </p:cNvPr>
          <p:cNvSpPr txBox="1"/>
          <p:nvPr/>
        </p:nvSpPr>
        <p:spPr>
          <a:xfrm>
            <a:off x="3378318" y="1372162"/>
            <a:ext cx="3158616" cy="16524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Add title text</a:t>
            </a:r>
            <a:endParaRPr kern="0" dirty="0">
              <a:solidFill>
                <a:srgbClr val="1C1F25"/>
              </a:solidFill>
              <a:latin typeface="仓耳玄三M W05" panose="02020400000000000000" pitchFamily="18" charset="-122"/>
              <a:ea typeface="仓耳玄三M W05" panose="02020400000000000000" pitchFamily="18" charset="-122"/>
              <a:sym typeface="Roboto Bold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7" name="Circle">
            <a:extLst>
              <a:ext uri="{FF2B5EF4-FFF2-40B4-BE49-F238E27FC236}">
                <a16:creationId xmlns:a16="http://schemas.microsoft.com/office/drawing/2014/main" id="{6F73398E-B0A4-4531-ABFD-1E110C844A42}"/>
              </a:ext>
            </a:extLst>
          </p:cNvPr>
          <p:cNvSpPr/>
          <p:nvPr/>
        </p:nvSpPr>
        <p:spPr>
          <a:xfrm>
            <a:off x="2442453" y="1542025"/>
            <a:ext cx="635001" cy="635001"/>
          </a:xfrm>
          <a:prstGeom prst="ellipse">
            <a:avLst/>
          </a:prstGeom>
          <a:solidFill>
            <a:srgbClr val="1C1F25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8" name="Z">
            <a:extLst>
              <a:ext uri="{FF2B5EF4-FFF2-40B4-BE49-F238E27FC236}">
                <a16:creationId xmlns:a16="http://schemas.microsoft.com/office/drawing/2014/main" id="{EE303910-65DA-4383-B7B8-6693C8FA3A81}"/>
              </a:ext>
            </a:extLst>
          </p:cNvPr>
          <p:cNvSpPr txBox="1"/>
          <p:nvPr/>
        </p:nvSpPr>
        <p:spPr>
          <a:xfrm>
            <a:off x="2671788" y="1667165"/>
            <a:ext cx="176330" cy="3847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>
            <a:lvl1pPr defTabSz="914400">
              <a:lnSpc>
                <a:spcPct val="150000"/>
              </a:lnSpc>
              <a:defRPr sz="5000" b="0">
                <a:solidFill>
                  <a:srgbClr val="F7F9FF"/>
                </a:solidFill>
                <a:latin typeface="linea-basic-10"/>
                <a:ea typeface="linea-basic-10"/>
                <a:cs typeface="linea-basic-10"/>
                <a:sym typeface="linea-basic-10"/>
              </a:defRPr>
            </a:lvl1pPr>
          </a:lstStyle>
          <a:p>
            <a:pPr algn="ctr" defTabSz="457200" hangingPunct="0">
              <a:lnSpc>
                <a:spcPct val="100000"/>
              </a:lnSpc>
            </a:pPr>
            <a:r>
              <a:rPr sz="25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Z</a:t>
            </a:r>
          </a:p>
        </p:txBody>
      </p:sp>
      <p:sp>
        <p:nvSpPr>
          <p:cNvPr id="9" name="Business Strategy…">
            <a:extLst>
              <a:ext uri="{FF2B5EF4-FFF2-40B4-BE49-F238E27FC236}">
                <a16:creationId xmlns:a16="http://schemas.microsoft.com/office/drawing/2014/main" id="{E0C0B0F6-F750-4070-AE72-F048F6B411AD}"/>
              </a:ext>
            </a:extLst>
          </p:cNvPr>
          <p:cNvSpPr txBox="1"/>
          <p:nvPr/>
        </p:nvSpPr>
        <p:spPr>
          <a:xfrm>
            <a:off x="3378318" y="2992350"/>
            <a:ext cx="3158616" cy="16524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Add title text</a:t>
            </a:r>
            <a:endParaRPr kern="0" dirty="0">
              <a:solidFill>
                <a:srgbClr val="1C1F25"/>
              </a:solidFill>
              <a:latin typeface="仓耳玄三M W05" panose="02020400000000000000" pitchFamily="18" charset="-122"/>
              <a:ea typeface="仓耳玄三M W05" panose="02020400000000000000" pitchFamily="18" charset="-122"/>
              <a:sym typeface="Roboto Bold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10" name="Circle">
            <a:extLst>
              <a:ext uri="{FF2B5EF4-FFF2-40B4-BE49-F238E27FC236}">
                <a16:creationId xmlns:a16="http://schemas.microsoft.com/office/drawing/2014/main" id="{DBF61D3C-6B05-4EDB-B5B0-C1008B737F54}"/>
              </a:ext>
            </a:extLst>
          </p:cNvPr>
          <p:cNvSpPr/>
          <p:nvPr/>
        </p:nvSpPr>
        <p:spPr>
          <a:xfrm>
            <a:off x="2442453" y="3162213"/>
            <a:ext cx="635001" cy="635001"/>
          </a:xfrm>
          <a:prstGeom prst="ellipse">
            <a:avLst/>
          </a:prstGeom>
          <a:solidFill>
            <a:srgbClr val="1C1F25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11" name="L">
            <a:extLst>
              <a:ext uri="{FF2B5EF4-FFF2-40B4-BE49-F238E27FC236}">
                <a16:creationId xmlns:a16="http://schemas.microsoft.com/office/drawing/2014/main" id="{F998D20F-CFED-450D-98DA-64242FDB3BAC}"/>
              </a:ext>
            </a:extLst>
          </p:cNvPr>
          <p:cNvSpPr txBox="1"/>
          <p:nvPr/>
        </p:nvSpPr>
        <p:spPr>
          <a:xfrm>
            <a:off x="2670186" y="3287353"/>
            <a:ext cx="179536" cy="3847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>
            <a:lvl1pPr defTabSz="914400">
              <a:lnSpc>
                <a:spcPct val="150000"/>
              </a:lnSpc>
              <a:defRPr sz="5000" b="0">
                <a:solidFill>
                  <a:srgbClr val="F7F9FF"/>
                </a:solidFill>
                <a:latin typeface="linea-basic-10"/>
                <a:ea typeface="linea-basic-10"/>
                <a:cs typeface="linea-basic-10"/>
                <a:sym typeface="linea-basic-10"/>
              </a:defRPr>
            </a:lvl1pPr>
          </a:lstStyle>
          <a:p>
            <a:pPr algn="ctr" defTabSz="457200" hangingPunct="0">
              <a:lnSpc>
                <a:spcPct val="100000"/>
              </a:lnSpc>
            </a:pPr>
            <a:r>
              <a:rPr sz="25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L</a:t>
            </a:r>
          </a:p>
        </p:txBody>
      </p:sp>
      <p:sp>
        <p:nvSpPr>
          <p:cNvPr id="12" name="Finance Safety…">
            <a:extLst>
              <a:ext uri="{FF2B5EF4-FFF2-40B4-BE49-F238E27FC236}">
                <a16:creationId xmlns:a16="http://schemas.microsoft.com/office/drawing/2014/main" id="{ABB17C87-E38A-43D8-A285-E8C6C9BB5764}"/>
              </a:ext>
            </a:extLst>
          </p:cNvPr>
          <p:cNvSpPr txBox="1"/>
          <p:nvPr/>
        </p:nvSpPr>
        <p:spPr>
          <a:xfrm>
            <a:off x="3378318" y="4612538"/>
            <a:ext cx="3158616" cy="16524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Finance Safety</a:t>
            </a: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13" name="Circle">
            <a:extLst>
              <a:ext uri="{FF2B5EF4-FFF2-40B4-BE49-F238E27FC236}">
                <a16:creationId xmlns:a16="http://schemas.microsoft.com/office/drawing/2014/main" id="{B79DBAFC-34D2-4DCC-B088-C610857ED6E2}"/>
              </a:ext>
            </a:extLst>
          </p:cNvPr>
          <p:cNvSpPr/>
          <p:nvPr/>
        </p:nvSpPr>
        <p:spPr>
          <a:xfrm>
            <a:off x="2442453" y="4782400"/>
            <a:ext cx="635001" cy="635001"/>
          </a:xfrm>
          <a:prstGeom prst="ellipse">
            <a:avLst/>
          </a:prstGeom>
          <a:solidFill>
            <a:srgbClr val="1C1F25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14" name="6">
            <a:extLst>
              <a:ext uri="{FF2B5EF4-FFF2-40B4-BE49-F238E27FC236}">
                <a16:creationId xmlns:a16="http://schemas.microsoft.com/office/drawing/2014/main" id="{4746430F-54EE-49BB-B39C-457BD006E4EF}"/>
              </a:ext>
            </a:extLst>
          </p:cNvPr>
          <p:cNvSpPr txBox="1"/>
          <p:nvPr/>
        </p:nvSpPr>
        <p:spPr>
          <a:xfrm>
            <a:off x="2679001" y="4907540"/>
            <a:ext cx="161904" cy="3847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>
            <a:lvl1pPr defTabSz="914400">
              <a:lnSpc>
                <a:spcPct val="150000"/>
              </a:lnSpc>
              <a:defRPr sz="5000" b="0">
                <a:solidFill>
                  <a:srgbClr val="F7F9FF"/>
                </a:solidFill>
                <a:latin typeface="linea-basic-10"/>
                <a:ea typeface="linea-basic-10"/>
                <a:cs typeface="linea-basic-10"/>
                <a:sym typeface="linea-basic-10"/>
              </a:defRPr>
            </a:lvl1pPr>
          </a:lstStyle>
          <a:p>
            <a:pPr algn="ctr" defTabSz="457200" hangingPunct="0">
              <a:lnSpc>
                <a:spcPct val="100000"/>
              </a:lnSpc>
            </a:pPr>
            <a:r>
              <a:rPr sz="25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27347359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图片包含 鲜花, 花瓶, 植物&#10;&#10;描述已自动生成">
            <a:extLst>
              <a:ext uri="{FF2B5EF4-FFF2-40B4-BE49-F238E27FC236}">
                <a16:creationId xmlns:a16="http://schemas.microsoft.com/office/drawing/2014/main" id="{F30DE159-2FBC-4CC7-AFF4-FD9D9BB6A29B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981220" y="523873"/>
            <a:ext cx="6002215" cy="6302643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1877DC59-5E32-4B82-81C2-9377861248E9}"/>
              </a:ext>
            </a:extLst>
          </p:cNvPr>
          <p:cNvSpPr/>
          <p:nvPr/>
        </p:nvSpPr>
        <p:spPr>
          <a:xfrm>
            <a:off x="4923692" y="0"/>
            <a:ext cx="4548553" cy="6858000"/>
          </a:xfrm>
          <a:prstGeom prst="rect">
            <a:avLst/>
          </a:prstGeom>
          <a:solidFill>
            <a:srgbClr val="E6ED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5" name="图片 4" descr="图片包含 鲜花, 花瓶, 植物&#10;&#10;描述已自动生成">
            <a:extLst>
              <a:ext uri="{FF2B5EF4-FFF2-40B4-BE49-F238E27FC236}">
                <a16:creationId xmlns:a16="http://schemas.microsoft.com/office/drawing/2014/main" id="{ACD23049-965F-47CF-A664-B57E620E7E6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230"/>
          <a:stretch/>
        </p:blipFill>
        <p:spPr>
          <a:xfrm>
            <a:off x="7876652" y="0"/>
            <a:ext cx="4924948" cy="6322400"/>
          </a:xfrm>
          <a:prstGeom prst="rect">
            <a:avLst/>
          </a:prstGeom>
        </p:spPr>
      </p:pic>
      <p:cxnSp>
        <p:nvCxnSpPr>
          <p:cNvPr id="12" name="直接连接符 11">
            <a:extLst>
              <a:ext uri="{FF2B5EF4-FFF2-40B4-BE49-F238E27FC236}">
                <a16:creationId xmlns:a16="http://schemas.microsoft.com/office/drawing/2014/main" id="{D9128D59-A2E7-4C23-8352-74091404F4E9}"/>
              </a:ext>
            </a:extLst>
          </p:cNvPr>
          <p:cNvCxnSpPr>
            <a:cxnSpLocks/>
          </p:cNvCxnSpPr>
          <p:nvPr/>
        </p:nvCxnSpPr>
        <p:spPr>
          <a:xfrm>
            <a:off x="4923692" y="1767840"/>
            <a:ext cx="454855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F0DC668F-88D2-43A6-A03B-9CBED8DA0997}"/>
              </a:ext>
            </a:extLst>
          </p:cNvPr>
          <p:cNvCxnSpPr>
            <a:cxnSpLocks/>
          </p:cNvCxnSpPr>
          <p:nvPr/>
        </p:nvCxnSpPr>
        <p:spPr>
          <a:xfrm>
            <a:off x="4936504" y="4861560"/>
            <a:ext cx="454855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文本框 15">
            <a:extLst>
              <a:ext uri="{FF2B5EF4-FFF2-40B4-BE49-F238E27FC236}">
                <a16:creationId xmlns:a16="http://schemas.microsoft.com/office/drawing/2014/main" id="{55327F75-9B13-4425-8D74-17D9BF6B1A21}"/>
              </a:ext>
            </a:extLst>
          </p:cNvPr>
          <p:cNvSpPr txBox="1"/>
          <p:nvPr/>
        </p:nvSpPr>
        <p:spPr>
          <a:xfrm>
            <a:off x="5216183" y="2286448"/>
            <a:ext cx="394716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b="1" dirty="0">
                <a:solidFill>
                  <a:srgbClr val="356D38"/>
                </a:solidFill>
                <a:latin typeface="仓耳青禾体-谷力 W05" panose="02020400000000000000" pitchFamily="18" charset="-122"/>
                <a:ea typeface="仓耳青禾体-谷力 W05" panose="02020400000000000000" pitchFamily="18" charset="-122"/>
              </a:rPr>
              <a:t>PART 03</a:t>
            </a:r>
            <a:endParaRPr lang="zh-CN" altLang="en-US" sz="6600" b="1" dirty="0">
              <a:solidFill>
                <a:srgbClr val="356D38"/>
              </a:solidFill>
              <a:latin typeface="仓耳青禾体-谷力 W05" panose="02020400000000000000" pitchFamily="18" charset="-122"/>
              <a:ea typeface="仓耳青禾体-谷力 W05" panose="02020400000000000000" pitchFamily="18" charset="-122"/>
            </a:endParaRPr>
          </a:p>
        </p:txBody>
      </p:sp>
      <p:sp>
        <p:nvSpPr>
          <p:cNvPr id="17" name="Synergistically utilize technically portals with frictionless supply chains.…">
            <a:extLst>
              <a:ext uri="{FF2B5EF4-FFF2-40B4-BE49-F238E27FC236}">
                <a16:creationId xmlns:a16="http://schemas.microsoft.com/office/drawing/2014/main" id="{39FA2016-BA67-42D9-AA7C-BA8D52A9F645}"/>
              </a:ext>
            </a:extLst>
          </p:cNvPr>
          <p:cNvSpPr txBox="1"/>
          <p:nvPr/>
        </p:nvSpPr>
        <p:spPr>
          <a:xfrm>
            <a:off x="5340959" y="3510635"/>
            <a:ext cx="3699500" cy="60824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4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4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18" name="80+">
            <a:extLst>
              <a:ext uri="{FF2B5EF4-FFF2-40B4-BE49-F238E27FC236}">
                <a16:creationId xmlns:a16="http://schemas.microsoft.com/office/drawing/2014/main" id="{D1208978-CE6E-4A3C-99C4-80650CD0B675}"/>
              </a:ext>
            </a:extLst>
          </p:cNvPr>
          <p:cNvSpPr txBox="1"/>
          <p:nvPr/>
        </p:nvSpPr>
        <p:spPr>
          <a:xfrm>
            <a:off x="5437446" y="5439425"/>
            <a:ext cx="812723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>
            <a:lvl1pPr algn="l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lvl1pPr>
          </a:lstStyle>
          <a:p>
            <a:r>
              <a:rPr lang="en-US" altLang="zh-CN" sz="400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32</a:t>
            </a:r>
            <a:r>
              <a:rPr sz="400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+</a:t>
            </a:r>
          </a:p>
        </p:txBody>
      </p:sp>
      <p:sp>
        <p:nvSpPr>
          <p:cNvPr id="19" name="Design Concept…">
            <a:extLst>
              <a:ext uri="{FF2B5EF4-FFF2-40B4-BE49-F238E27FC236}">
                <a16:creationId xmlns:a16="http://schemas.microsoft.com/office/drawing/2014/main" id="{AE832E28-9103-4664-8D28-FAF13F5E5E70}"/>
              </a:ext>
            </a:extLst>
          </p:cNvPr>
          <p:cNvSpPr txBox="1"/>
          <p:nvPr/>
        </p:nvSpPr>
        <p:spPr>
          <a:xfrm>
            <a:off x="6550679" y="5267048"/>
            <a:ext cx="2325293" cy="109844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algn="l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Add title text</a:t>
            </a:r>
            <a:endParaRPr dirty="0">
              <a:latin typeface="仓耳玄三M W05" panose="02020400000000000000" pitchFamily="18" charset="-122"/>
              <a:ea typeface="仓耳玄三M W05" panose="02020400000000000000" pitchFamily="18" charset="-122"/>
            </a:endParaRPr>
          </a:p>
          <a:p>
            <a:pPr algn="l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20" name="Shape 2106">
            <a:hlinkClick r:id="rId5"/>
            <a:extLst>
              <a:ext uri="{FF2B5EF4-FFF2-40B4-BE49-F238E27FC236}">
                <a16:creationId xmlns:a16="http://schemas.microsoft.com/office/drawing/2014/main" id="{A93CC1A3-BA22-4D0C-9807-B846AD5D550F}"/>
              </a:ext>
            </a:extLst>
          </p:cNvPr>
          <p:cNvSpPr/>
          <p:nvPr/>
        </p:nvSpPr>
        <p:spPr>
          <a:xfrm>
            <a:off x="5437446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0672" y="6382"/>
                </a:moveTo>
                <a:cubicBezTo>
                  <a:pt x="10464" y="6409"/>
                  <a:pt x="10255" y="6435"/>
                  <a:pt x="10045" y="6460"/>
                </a:cubicBezTo>
                <a:cubicBezTo>
                  <a:pt x="9652" y="6558"/>
                  <a:pt x="9223" y="6650"/>
                  <a:pt x="8905" y="6836"/>
                </a:cubicBezTo>
                <a:cubicBezTo>
                  <a:pt x="8055" y="7333"/>
                  <a:pt x="7467" y="7913"/>
                  <a:pt x="7073" y="8856"/>
                </a:cubicBezTo>
                <a:cubicBezTo>
                  <a:pt x="7009" y="9009"/>
                  <a:pt x="7007" y="9157"/>
                  <a:pt x="6960" y="9326"/>
                </a:cubicBezTo>
                <a:cubicBezTo>
                  <a:pt x="6658" y="10425"/>
                  <a:pt x="7194" y="11563"/>
                  <a:pt x="7844" y="11956"/>
                </a:cubicBezTo>
                <a:cubicBezTo>
                  <a:pt x="7969" y="12032"/>
                  <a:pt x="8254" y="12166"/>
                  <a:pt x="8358" y="11987"/>
                </a:cubicBezTo>
                <a:cubicBezTo>
                  <a:pt x="8416" y="11889"/>
                  <a:pt x="8403" y="11758"/>
                  <a:pt x="8439" y="11643"/>
                </a:cubicBezTo>
                <a:cubicBezTo>
                  <a:pt x="8462" y="11568"/>
                  <a:pt x="8536" y="11425"/>
                  <a:pt x="8519" y="11330"/>
                </a:cubicBezTo>
                <a:cubicBezTo>
                  <a:pt x="8490" y="11170"/>
                  <a:pt x="8318" y="11068"/>
                  <a:pt x="8246" y="10939"/>
                </a:cubicBezTo>
                <a:cubicBezTo>
                  <a:pt x="8099" y="10677"/>
                  <a:pt x="8092" y="10444"/>
                  <a:pt x="8020" y="10093"/>
                </a:cubicBezTo>
                <a:cubicBezTo>
                  <a:pt x="8026" y="10046"/>
                  <a:pt x="8031" y="9999"/>
                  <a:pt x="8037" y="9952"/>
                </a:cubicBezTo>
                <a:cubicBezTo>
                  <a:pt x="8058" y="9559"/>
                  <a:pt x="8124" y="9276"/>
                  <a:pt x="8246" y="8997"/>
                </a:cubicBezTo>
                <a:cubicBezTo>
                  <a:pt x="8601" y="8177"/>
                  <a:pt x="9172" y="7720"/>
                  <a:pt x="10094" y="7447"/>
                </a:cubicBezTo>
                <a:cubicBezTo>
                  <a:pt x="10300" y="7386"/>
                  <a:pt x="10882" y="7288"/>
                  <a:pt x="11187" y="7353"/>
                </a:cubicBezTo>
                <a:cubicBezTo>
                  <a:pt x="11369" y="7385"/>
                  <a:pt x="11551" y="7415"/>
                  <a:pt x="11733" y="7447"/>
                </a:cubicBezTo>
                <a:cubicBezTo>
                  <a:pt x="12393" y="7655"/>
                  <a:pt x="12874" y="8038"/>
                  <a:pt x="13131" y="8637"/>
                </a:cubicBezTo>
                <a:cubicBezTo>
                  <a:pt x="13292" y="9010"/>
                  <a:pt x="13339" y="9724"/>
                  <a:pt x="13227" y="10203"/>
                </a:cubicBezTo>
                <a:cubicBezTo>
                  <a:pt x="13174" y="10429"/>
                  <a:pt x="13183" y="10624"/>
                  <a:pt x="13115" y="10829"/>
                </a:cubicBezTo>
                <a:cubicBezTo>
                  <a:pt x="12865" y="11589"/>
                  <a:pt x="12498" y="12293"/>
                  <a:pt x="11668" y="12488"/>
                </a:cubicBezTo>
                <a:cubicBezTo>
                  <a:pt x="11121" y="12618"/>
                  <a:pt x="10711" y="12284"/>
                  <a:pt x="10576" y="11941"/>
                </a:cubicBezTo>
                <a:cubicBezTo>
                  <a:pt x="10538" y="11846"/>
                  <a:pt x="10474" y="11677"/>
                  <a:pt x="10512" y="11518"/>
                </a:cubicBezTo>
                <a:cubicBezTo>
                  <a:pt x="10656" y="10901"/>
                  <a:pt x="10865" y="10349"/>
                  <a:pt x="11026" y="9733"/>
                </a:cubicBezTo>
                <a:cubicBezTo>
                  <a:pt x="11179" y="9146"/>
                  <a:pt x="10888" y="8683"/>
                  <a:pt x="10431" y="8575"/>
                </a:cubicBezTo>
                <a:cubicBezTo>
                  <a:pt x="9863" y="8439"/>
                  <a:pt x="9424" y="8966"/>
                  <a:pt x="9274" y="9310"/>
                </a:cubicBezTo>
                <a:cubicBezTo>
                  <a:pt x="9155" y="9584"/>
                  <a:pt x="9083" y="10089"/>
                  <a:pt x="9177" y="10453"/>
                </a:cubicBezTo>
                <a:cubicBezTo>
                  <a:pt x="9207" y="10569"/>
                  <a:pt x="9347" y="10878"/>
                  <a:pt x="9322" y="10986"/>
                </a:cubicBezTo>
                <a:cubicBezTo>
                  <a:pt x="9213" y="11462"/>
                  <a:pt x="9088" y="11974"/>
                  <a:pt x="8953" y="12442"/>
                </a:cubicBezTo>
                <a:cubicBezTo>
                  <a:pt x="8812" y="12929"/>
                  <a:pt x="8736" y="13427"/>
                  <a:pt x="8599" y="13898"/>
                </a:cubicBezTo>
                <a:cubicBezTo>
                  <a:pt x="8536" y="14114"/>
                  <a:pt x="8539" y="14346"/>
                  <a:pt x="8487" y="14571"/>
                </a:cubicBezTo>
                <a:lnTo>
                  <a:pt x="8487" y="14900"/>
                </a:lnTo>
                <a:cubicBezTo>
                  <a:pt x="8440" y="15108"/>
                  <a:pt x="8475" y="15478"/>
                  <a:pt x="8519" y="15683"/>
                </a:cubicBezTo>
                <a:cubicBezTo>
                  <a:pt x="8547" y="15815"/>
                  <a:pt x="8502" y="15978"/>
                  <a:pt x="8567" y="16074"/>
                </a:cubicBezTo>
                <a:cubicBezTo>
                  <a:pt x="8568" y="16144"/>
                  <a:pt x="8577" y="16160"/>
                  <a:pt x="8599" y="16200"/>
                </a:cubicBezTo>
                <a:cubicBezTo>
                  <a:pt x="8800" y="16194"/>
                  <a:pt x="9078" y="15665"/>
                  <a:pt x="9177" y="15511"/>
                </a:cubicBezTo>
                <a:cubicBezTo>
                  <a:pt x="9369" y="15216"/>
                  <a:pt x="9546" y="14901"/>
                  <a:pt x="9692" y="14556"/>
                </a:cubicBezTo>
                <a:cubicBezTo>
                  <a:pt x="9823" y="14245"/>
                  <a:pt x="9844" y="13901"/>
                  <a:pt x="9949" y="13569"/>
                </a:cubicBezTo>
                <a:cubicBezTo>
                  <a:pt x="10025" y="13329"/>
                  <a:pt x="10133" y="13049"/>
                  <a:pt x="10158" y="12786"/>
                </a:cubicBezTo>
                <a:lnTo>
                  <a:pt x="10174" y="12786"/>
                </a:lnTo>
                <a:cubicBezTo>
                  <a:pt x="10216" y="12930"/>
                  <a:pt x="10367" y="13035"/>
                  <a:pt x="10480" y="13115"/>
                </a:cubicBezTo>
                <a:cubicBezTo>
                  <a:pt x="10833" y="13367"/>
                  <a:pt x="11441" y="13600"/>
                  <a:pt x="12102" y="13444"/>
                </a:cubicBezTo>
                <a:cubicBezTo>
                  <a:pt x="12850" y="13267"/>
                  <a:pt x="13446" y="12916"/>
                  <a:pt x="13838" y="12394"/>
                </a:cubicBezTo>
                <a:cubicBezTo>
                  <a:pt x="14127" y="12011"/>
                  <a:pt x="14345" y="11567"/>
                  <a:pt x="14513" y="11064"/>
                </a:cubicBezTo>
                <a:cubicBezTo>
                  <a:pt x="14596" y="10817"/>
                  <a:pt x="14613" y="10543"/>
                  <a:pt x="14674" y="10281"/>
                </a:cubicBezTo>
                <a:cubicBezTo>
                  <a:pt x="14827" y="9624"/>
                  <a:pt x="14623" y="8833"/>
                  <a:pt x="14433" y="8402"/>
                </a:cubicBezTo>
                <a:cubicBezTo>
                  <a:pt x="13856" y="7098"/>
                  <a:pt x="12630" y="6354"/>
                  <a:pt x="10672" y="6382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sp>
        <p:nvSpPr>
          <p:cNvPr id="21" name="Shape 2107">
            <a:hlinkClick r:id="rId5"/>
            <a:extLst>
              <a:ext uri="{FF2B5EF4-FFF2-40B4-BE49-F238E27FC236}">
                <a16:creationId xmlns:a16="http://schemas.microsoft.com/office/drawing/2014/main" id="{3EFE502D-317B-4EC8-B1DB-3ACF5349BE59}"/>
              </a:ext>
            </a:extLst>
          </p:cNvPr>
          <p:cNvSpPr/>
          <p:nvPr/>
        </p:nvSpPr>
        <p:spPr>
          <a:xfrm>
            <a:off x="5897346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4281" y="6871"/>
                </a:moveTo>
                <a:cubicBezTo>
                  <a:pt x="12915" y="6830"/>
                  <a:pt x="11990" y="7537"/>
                  <a:pt x="11505" y="8992"/>
                </a:cubicBezTo>
                <a:cubicBezTo>
                  <a:pt x="11755" y="8897"/>
                  <a:pt x="11997" y="8849"/>
                  <a:pt x="12232" y="8849"/>
                </a:cubicBezTo>
                <a:cubicBezTo>
                  <a:pt x="12732" y="8849"/>
                  <a:pt x="12952" y="9108"/>
                  <a:pt x="12893" y="9624"/>
                </a:cubicBezTo>
                <a:cubicBezTo>
                  <a:pt x="12864" y="9937"/>
                  <a:pt x="12643" y="10393"/>
                  <a:pt x="12232" y="10991"/>
                </a:cubicBezTo>
                <a:cubicBezTo>
                  <a:pt x="11821" y="11589"/>
                  <a:pt x="11513" y="11888"/>
                  <a:pt x="11307" y="11888"/>
                </a:cubicBezTo>
                <a:cubicBezTo>
                  <a:pt x="11043" y="11888"/>
                  <a:pt x="10800" y="11426"/>
                  <a:pt x="10580" y="10502"/>
                </a:cubicBezTo>
                <a:cubicBezTo>
                  <a:pt x="10506" y="10230"/>
                  <a:pt x="10374" y="9536"/>
                  <a:pt x="10183" y="8421"/>
                </a:cubicBezTo>
                <a:cubicBezTo>
                  <a:pt x="10007" y="7388"/>
                  <a:pt x="9537" y="6905"/>
                  <a:pt x="8774" y="6973"/>
                </a:cubicBezTo>
                <a:cubicBezTo>
                  <a:pt x="8450" y="7000"/>
                  <a:pt x="7966" y="7272"/>
                  <a:pt x="7320" y="7789"/>
                </a:cubicBezTo>
                <a:cubicBezTo>
                  <a:pt x="6849" y="8183"/>
                  <a:pt x="6372" y="8577"/>
                  <a:pt x="5888" y="8972"/>
                </a:cubicBezTo>
                <a:lnTo>
                  <a:pt x="6350" y="9522"/>
                </a:lnTo>
                <a:cubicBezTo>
                  <a:pt x="6790" y="9237"/>
                  <a:pt x="7047" y="9094"/>
                  <a:pt x="7121" y="9094"/>
                </a:cubicBezTo>
                <a:cubicBezTo>
                  <a:pt x="7459" y="9094"/>
                  <a:pt x="7774" y="9583"/>
                  <a:pt x="8068" y="10562"/>
                </a:cubicBezTo>
                <a:cubicBezTo>
                  <a:pt x="8333" y="11460"/>
                  <a:pt x="8597" y="12358"/>
                  <a:pt x="8861" y="13255"/>
                </a:cubicBezTo>
                <a:cubicBezTo>
                  <a:pt x="9258" y="14234"/>
                  <a:pt x="9743" y="14723"/>
                  <a:pt x="10316" y="14723"/>
                </a:cubicBezTo>
                <a:cubicBezTo>
                  <a:pt x="11241" y="14723"/>
                  <a:pt x="12372" y="13921"/>
                  <a:pt x="13709" y="12317"/>
                </a:cubicBezTo>
                <a:cubicBezTo>
                  <a:pt x="15001" y="10780"/>
                  <a:pt x="15669" y="9570"/>
                  <a:pt x="15713" y="8686"/>
                </a:cubicBezTo>
                <a:cubicBezTo>
                  <a:pt x="15772" y="7503"/>
                  <a:pt x="15295" y="6898"/>
                  <a:pt x="14281" y="6871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sp>
        <p:nvSpPr>
          <p:cNvPr id="22" name="Shape 2108">
            <a:hlinkClick r:id="rId5"/>
            <a:extLst>
              <a:ext uri="{FF2B5EF4-FFF2-40B4-BE49-F238E27FC236}">
                <a16:creationId xmlns:a16="http://schemas.microsoft.com/office/drawing/2014/main" id="{D5A4ADF7-1FCD-429F-A8E5-DAAD83D01C3A}"/>
              </a:ext>
            </a:extLst>
          </p:cNvPr>
          <p:cNvSpPr/>
          <p:nvPr/>
        </p:nvSpPr>
        <p:spPr>
          <a:xfrm>
            <a:off x="6357247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5" y="7359"/>
                </a:moveTo>
                <a:lnTo>
                  <a:pt x="13743" y="7359"/>
                </a:lnTo>
                <a:lnTo>
                  <a:pt x="13743" y="8833"/>
                </a:lnTo>
                <a:lnTo>
                  <a:pt x="12265" y="8833"/>
                </a:lnTo>
                <a:lnTo>
                  <a:pt x="12265" y="9816"/>
                </a:lnTo>
                <a:lnTo>
                  <a:pt x="13743" y="9816"/>
                </a:lnTo>
                <a:lnTo>
                  <a:pt x="13743" y="11283"/>
                </a:lnTo>
                <a:lnTo>
                  <a:pt x="14725" y="11283"/>
                </a:lnTo>
                <a:lnTo>
                  <a:pt x="14725" y="9816"/>
                </a:lnTo>
                <a:lnTo>
                  <a:pt x="16205" y="9816"/>
                </a:lnTo>
                <a:lnTo>
                  <a:pt x="16205" y="8833"/>
                </a:lnTo>
                <a:lnTo>
                  <a:pt x="14725" y="8833"/>
                </a:lnTo>
                <a:cubicBezTo>
                  <a:pt x="14725" y="8833"/>
                  <a:pt x="14725" y="7359"/>
                  <a:pt x="14725" y="7359"/>
                </a:cubicBezTo>
                <a:close/>
                <a:moveTo>
                  <a:pt x="9321" y="13946"/>
                </a:moveTo>
                <a:cubicBezTo>
                  <a:pt x="8620" y="13946"/>
                  <a:pt x="8071" y="13495"/>
                  <a:pt x="8071" y="12919"/>
                </a:cubicBezTo>
                <a:cubicBezTo>
                  <a:pt x="8071" y="12392"/>
                  <a:pt x="8713" y="11929"/>
                  <a:pt x="9446" y="11929"/>
                </a:cubicBezTo>
                <a:lnTo>
                  <a:pt x="9446" y="11723"/>
                </a:lnTo>
                <a:lnTo>
                  <a:pt x="9447" y="11723"/>
                </a:lnTo>
                <a:lnTo>
                  <a:pt x="9465" y="11929"/>
                </a:lnTo>
                <a:cubicBezTo>
                  <a:pt x="9624" y="11930"/>
                  <a:pt x="9777" y="11954"/>
                  <a:pt x="9922" y="12000"/>
                </a:cubicBezTo>
                <a:lnTo>
                  <a:pt x="10067" y="12104"/>
                </a:lnTo>
                <a:cubicBezTo>
                  <a:pt x="10440" y="12371"/>
                  <a:pt x="10637" y="12521"/>
                  <a:pt x="10695" y="12764"/>
                </a:cubicBezTo>
                <a:cubicBezTo>
                  <a:pt x="10710" y="12827"/>
                  <a:pt x="10717" y="12891"/>
                  <a:pt x="10717" y="12954"/>
                </a:cubicBezTo>
                <a:cubicBezTo>
                  <a:pt x="10717" y="13612"/>
                  <a:pt x="10247" y="13946"/>
                  <a:pt x="9321" y="13946"/>
                </a:cubicBezTo>
                <a:moveTo>
                  <a:pt x="8542" y="8739"/>
                </a:moveTo>
                <a:cubicBezTo>
                  <a:pt x="8495" y="8362"/>
                  <a:pt x="8574" y="8014"/>
                  <a:pt x="8754" y="7806"/>
                </a:cubicBezTo>
                <a:cubicBezTo>
                  <a:pt x="8864" y="7680"/>
                  <a:pt x="9006" y="7613"/>
                  <a:pt x="9164" y="7613"/>
                </a:cubicBezTo>
                <a:lnTo>
                  <a:pt x="9164" y="7409"/>
                </a:lnTo>
                <a:lnTo>
                  <a:pt x="9182" y="7613"/>
                </a:lnTo>
                <a:cubicBezTo>
                  <a:pt x="9653" y="7628"/>
                  <a:pt x="10105" y="8185"/>
                  <a:pt x="10189" y="8855"/>
                </a:cubicBezTo>
                <a:cubicBezTo>
                  <a:pt x="10237" y="9239"/>
                  <a:pt x="10155" y="9596"/>
                  <a:pt x="9970" y="9809"/>
                </a:cubicBezTo>
                <a:cubicBezTo>
                  <a:pt x="9860" y="9935"/>
                  <a:pt x="9722" y="10002"/>
                  <a:pt x="9550" y="10001"/>
                </a:cubicBezTo>
                <a:lnTo>
                  <a:pt x="9549" y="10001"/>
                </a:lnTo>
                <a:cubicBezTo>
                  <a:pt x="9087" y="9988"/>
                  <a:pt x="8626" y="9409"/>
                  <a:pt x="8542" y="8739"/>
                </a:cubicBezTo>
                <a:moveTo>
                  <a:pt x="10838" y="11196"/>
                </a:moveTo>
                <a:cubicBezTo>
                  <a:pt x="10586" y="11009"/>
                  <a:pt x="10351" y="10732"/>
                  <a:pt x="10342" y="10646"/>
                </a:cubicBezTo>
                <a:cubicBezTo>
                  <a:pt x="10342" y="10499"/>
                  <a:pt x="10342" y="10431"/>
                  <a:pt x="10689" y="10148"/>
                </a:cubicBezTo>
                <a:cubicBezTo>
                  <a:pt x="11138" y="9780"/>
                  <a:pt x="11386" y="9295"/>
                  <a:pt x="11386" y="8784"/>
                </a:cubicBezTo>
                <a:cubicBezTo>
                  <a:pt x="11386" y="8342"/>
                  <a:pt x="11262" y="7947"/>
                  <a:pt x="11050" y="7659"/>
                </a:cubicBezTo>
                <a:lnTo>
                  <a:pt x="11238" y="7659"/>
                </a:lnTo>
                <a:lnTo>
                  <a:pt x="12276" y="6873"/>
                </a:lnTo>
                <a:lnTo>
                  <a:pt x="9463" y="6873"/>
                </a:lnTo>
                <a:cubicBezTo>
                  <a:pt x="8335" y="6873"/>
                  <a:pt x="7345" y="7759"/>
                  <a:pt x="7345" y="8769"/>
                </a:cubicBezTo>
                <a:cubicBezTo>
                  <a:pt x="7345" y="9812"/>
                  <a:pt x="8109" y="10605"/>
                  <a:pt x="9137" y="10648"/>
                </a:cubicBezTo>
                <a:cubicBezTo>
                  <a:pt x="9121" y="10722"/>
                  <a:pt x="9113" y="10795"/>
                  <a:pt x="9113" y="10868"/>
                </a:cubicBezTo>
                <a:cubicBezTo>
                  <a:pt x="9113" y="11018"/>
                  <a:pt x="9147" y="11162"/>
                  <a:pt x="9216" y="11300"/>
                </a:cubicBezTo>
                <a:cubicBezTo>
                  <a:pt x="7943" y="11309"/>
                  <a:pt x="6870" y="12161"/>
                  <a:pt x="6870" y="13167"/>
                </a:cubicBezTo>
                <a:cubicBezTo>
                  <a:pt x="6870" y="14071"/>
                  <a:pt x="7903" y="14727"/>
                  <a:pt x="9325" y="14727"/>
                </a:cubicBezTo>
                <a:cubicBezTo>
                  <a:pt x="10861" y="14727"/>
                  <a:pt x="11690" y="13766"/>
                  <a:pt x="11690" y="12860"/>
                </a:cubicBezTo>
                <a:cubicBezTo>
                  <a:pt x="11690" y="12108"/>
                  <a:pt x="11459" y="11656"/>
                  <a:pt x="10838" y="11196"/>
                </a:cubicBezTo>
                <a:moveTo>
                  <a:pt x="10800" y="20618"/>
                </a:moveTo>
                <a:cubicBezTo>
                  <a:pt x="5378" y="20618"/>
                  <a:pt x="982" y="16223"/>
                  <a:pt x="982" y="10800"/>
                </a:cubicBezTo>
                <a:cubicBezTo>
                  <a:pt x="982" y="5378"/>
                  <a:pt x="5378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sp>
        <p:nvSpPr>
          <p:cNvPr id="23" name="Shape 2109">
            <a:hlinkClick r:id="rId5"/>
            <a:extLst>
              <a:ext uri="{FF2B5EF4-FFF2-40B4-BE49-F238E27FC236}">
                <a16:creationId xmlns:a16="http://schemas.microsoft.com/office/drawing/2014/main" id="{E1CD6AF8-E9C4-4EBF-B1E4-F05FFBF2B001}"/>
              </a:ext>
            </a:extLst>
          </p:cNvPr>
          <p:cNvSpPr/>
          <p:nvPr/>
        </p:nvSpPr>
        <p:spPr>
          <a:xfrm>
            <a:off x="6817149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3430" y="9320"/>
                </a:moveTo>
                <a:cubicBezTo>
                  <a:pt x="11975" y="9320"/>
                  <a:pt x="11780" y="10196"/>
                  <a:pt x="11780" y="10196"/>
                </a:cubicBezTo>
                <a:lnTo>
                  <a:pt x="11782" y="9327"/>
                </a:lnTo>
                <a:lnTo>
                  <a:pt x="9818" y="9327"/>
                </a:lnTo>
                <a:lnTo>
                  <a:pt x="9818" y="14727"/>
                </a:lnTo>
                <a:lnTo>
                  <a:pt x="11782" y="14727"/>
                </a:lnTo>
                <a:lnTo>
                  <a:pt x="11782" y="11782"/>
                </a:lnTo>
                <a:cubicBezTo>
                  <a:pt x="11782" y="11782"/>
                  <a:pt x="11782" y="10793"/>
                  <a:pt x="12616" y="10793"/>
                </a:cubicBezTo>
                <a:cubicBezTo>
                  <a:pt x="13086" y="10793"/>
                  <a:pt x="13255" y="11232"/>
                  <a:pt x="13255" y="11782"/>
                </a:cubicBezTo>
                <a:lnTo>
                  <a:pt x="13255" y="14727"/>
                </a:lnTo>
                <a:lnTo>
                  <a:pt x="15218" y="14727"/>
                </a:lnTo>
                <a:lnTo>
                  <a:pt x="15218" y="11782"/>
                </a:lnTo>
                <a:cubicBezTo>
                  <a:pt x="15218" y="10245"/>
                  <a:pt x="14550" y="9320"/>
                  <a:pt x="13430" y="9320"/>
                </a:cubicBezTo>
                <a:moveTo>
                  <a:pt x="6873" y="14727"/>
                </a:moveTo>
                <a:lnTo>
                  <a:pt x="8829" y="14727"/>
                </a:lnTo>
                <a:lnTo>
                  <a:pt x="8829" y="9320"/>
                </a:lnTo>
                <a:lnTo>
                  <a:pt x="6873" y="9320"/>
                </a:lnTo>
                <a:cubicBezTo>
                  <a:pt x="6873" y="9320"/>
                  <a:pt x="6873" y="14727"/>
                  <a:pt x="6873" y="14727"/>
                </a:cubicBezTo>
                <a:close/>
                <a:moveTo>
                  <a:pt x="7851" y="6873"/>
                </a:moveTo>
                <a:cubicBezTo>
                  <a:pt x="7311" y="6873"/>
                  <a:pt x="6873" y="7313"/>
                  <a:pt x="6873" y="7856"/>
                </a:cubicBezTo>
                <a:cubicBezTo>
                  <a:pt x="6873" y="8399"/>
                  <a:pt x="7311" y="8839"/>
                  <a:pt x="7851" y="8839"/>
                </a:cubicBezTo>
                <a:cubicBezTo>
                  <a:pt x="8391" y="8839"/>
                  <a:pt x="8829" y="8399"/>
                  <a:pt x="8829" y="7856"/>
                </a:cubicBezTo>
                <a:cubicBezTo>
                  <a:pt x="8829" y="7313"/>
                  <a:pt x="8391" y="6873"/>
                  <a:pt x="7851" y="6873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sp>
        <p:nvSpPr>
          <p:cNvPr id="24" name="Shape 2110">
            <a:hlinkClick r:id="rId5"/>
            <a:extLst>
              <a:ext uri="{FF2B5EF4-FFF2-40B4-BE49-F238E27FC236}">
                <a16:creationId xmlns:a16="http://schemas.microsoft.com/office/drawing/2014/main" id="{67638FB4-6B53-4540-9504-959B753588BB}"/>
              </a:ext>
            </a:extLst>
          </p:cNvPr>
          <p:cNvSpPr/>
          <p:nvPr/>
        </p:nvSpPr>
        <p:spPr>
          <a:xfrm>
            <a:off x="7277050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1591" y="13291"/>
                </a:moveTo>
                <a:cubicBezTo>
                  <a:pt x="11452" y="13214"/>
                  <a:pt x="11342" y="13108"/>
                  <a:pt x="11291" y="12978"/>
                </a:cubicBezTo>
                <a:cubicBezTo>
                  <a:pt x="11284" y="12956"/>
                  <a:pt x="11290" y="10299"/>
                  <a:pt x="11290" y="10299"/>
                </a:cubicBezTo>
                <a:lnTo>
                  <a:pt x="13256" y="10299"/>
                </a:lnTo>
                <a:lnTo>
                  <a:pt x="13256" y="8836"/>
                </a:lnTo>
                <a:lnTo>
                  <a:pt x="11292" y="8836"/>
                </a:lnTo>
                <a:lnTo>
                  <a:pt x="11292" y="6873"/>
                </a:lnTo>
                <a:lnTo>
                  <a:pt x="10042" y="6879"/>
                </a:lnTo>
                <a:cubicBezTo>
                  <a:pt x="9988" y="7284"/>
                  <a:pt x="9891" y="7618"/>
                  <a:pt x="9750" y="7879"/>
                </a:cubicBezTo>
                <a:cubicBezTo>
                  <a:pt x="9608" y="8142"/>
                  <a:pt x="9420" y="8366"/>
                  <a:pt x="9187" y="8553"/>
                </a:cubicBezTo>
                <a:cubicBezTo>
                  <a:pt x="8953" y="8740"/>
                  <a:pt x="8672" y="8883"/>
                  <a:pt x="8344" y="8984"/>
                </a:cubicBezTo>
                <a:lnTo>
                  <a:pt x="8345" y="10309"/>
                </a:lnTo>
                <a:lnTo>
                  <a:pt x="9328" y="10299"/>
                </a:lnTo>
                <a:lnTo>
                  <a:pt x="9328" y="12846"/>
                </a:lnTo>
                <a:cubicBezTo>
                  <a:pt x="9328" y="13204"/>
                  <a:pt x="9369" y="13478"/>
                  <a:pt x="9448" y="13667"/>
                </a:cubicBezTo>
                <a:cubicBezTo>
                  <a:pt x="9528" y="13856"/>
                  <a:pt x="9671" y="14034"/>
                  <a:pt x="9879" y="14202"/>
                </a:cubicBezTo>
                <a:cubicBezTo>
                  <a:pt x="10086" y="14370"/>
                  <a:pt x="10336" y="14498"/>
                  <a:pt x="10629" y="14589"/>
                </a:cubicBezTo>
                <a:cubicBezTo>
                  <a:pt x="10922" y="14679"/>
                  <a:pt x="11238" y="14727"/>
                  <a:pt x="11620" y="14727"/>
                </a:cubicBezTo>
                <a:cubicBezTo>
                  <a:pt x="11955" y="14727"/>
                  <a:pt x="12228" y="14693"/>
                  <a:pt x="12517" y="14629"/>
                </a:cubicBezTo>
                <a:cubicBezTo>
                  <a:pt x="12806" y="14566"/>
                  <a:pt x="13221" y="14455"/>
                  <a:pt x="13578" y="14297"/>
                </a:cubicBezTo>
                <a:lnTo>
                  <a:pt x="13583" y="13091"/>
                </a:lnTo>
                <a:cubicBezTo>
                  <a:pt x="13165" y="13349"/>
                  <a:pt x="12648" y="13447"/>
                  <a:pt x="12225" y="13447"/>
                </a:cubicBezTo>
                <a:cubicBezTo>
                  <a:pt x="11987" y="13447"/>
                  <a:pt x="11776" y="13395"/>
                  <a:pt x="11591" y="13291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sp>
        <p:nvSpPr>
          <p:cNvPr id="25" name="Shape 2111">
            <a:hlinkClick r:id="rId5"/>
            <a:extLst>
              <a:ext uri="{FF2B5EF4-FFF2-40B4-BE49-F238E27FC236}">
                <a16:creationId xmlns:a16="http://schemas.microsoft.com/office/drawing/2014/main" id="{D61D260C-5AF4-4FE4-AF90-7F0195E0317A}"/>
              </a:ext>
            </a:extLst>
          </p:cNvPr>
          <p:cNvSpPr/>
          <p:nvPr/>
        </p:nvSpPr>
        <p:spPr>
          <a:xfrm>
            <a:off x="7736951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3745"/>
                </a:moveTo>
                <a:cubicBezTo>
                  <a:pt x="14727" y="14287"/>
                  <a:pt x="14287" y="14727"/>
                  <a:pt x="13745" y="14727"/>
                </a:cubicBezTo>
                <a:lnTo>
                  <a:pt x="7855" y="14727"/>
                </a:lnTo>
                <a:cubicBezTo>
                  <a:pt x="7313" y="14727"/>
                  <a:pt x="6873" y="14287"/>
                  <a:pt x="6873" y="13745"/>
                </a:cubicBezTo>
                <a:lnTo>
                  <a:pt x="6873" y="10309"/>
                </a:lnTo>
                <a:lnTo>
                  <a:pt x="7904" y="10309"/>
                </a:lnTo>
                <a:cubicBezTo>
                  <a:pt x="7877" y="10470"/>
                  <a:pt x="7855" y="10632"/>
                  <a:pt x="7855" y="10800"/>
                </a:cubicBezTo>
                <a:cubicBezTo>
                  <a:pt x="7855" y="12427"/>
                  <a:pt x="9173" y="13745"/>
                  <a:pt x="10800" y="13745"/>
                </a:cubicBezTo>
                <a:cubicBezTo>
                  <a:pt x="12426" y="13745"/>
                  <a:pt x="13745" y="12427"/>
                  <a:pt x="13745" y="10800"/>
                </a:cubicBezTo>
                <a:cubicBezTo>
                  <a:pt x="13745" y="10632"/>
                  <a:pt x="13723" y="10470"/>
                  <a:pt x="13696" y="10309"/>
                </a:cubicBezTo>
                <a:lnTo>
                  <a:pt x="14727" y="10309"/>
                </a:lnTo>
                <a:cubicBezTo>
                  <a:pt x="14727" y="10309"/>
                  <a:pt x="14727" y="13745"/>
                  <a:pt x="14727" y="13745"/>
                </a:cubicBezTo>
                <a:close/>
                <a:moveTo>
                  <a:pt x="10800" y="8836"/>
                </a:moveTo>
                <a:cubicBezTo>
                  <a:pt x="11884" y="8836"/>
                  <a:pt x="12764" y="9716"/>
                  <a:pt x="12764" y="10800"/>
                </a:cubicBezTo>
                <a:cubicBezTo>
                  <a:pt x="12764" y="11884"/>
                  <a:pt x="11884" y="12764"/>
                  <a:pt x="10800" y="12764"/>
                </a:cubicBezTo>
                <a:cubicBezTo>
                  <a:pt x="9716" y="12764"/>
                  <a:pt x="8836" y="11884"/>
                  <a:pt x="8836" y="10800"/>
                </a:cubicBezTo>
                <a:cubicBezTo>
                  <a:pt x="8836" y="9716"/>
                  <a:pt x="9716" y="8836"/>
                  <a:pt x="10800" y="8836"/>
                </a:cubicBezTo>
                <a:moveTo>
                  <a:pt x="12764" y="7364"/>
                </a:moveTo>
                <a:lnTo>
                  <a:pt x="14236" y="7364"/>
                </a:lnTo>
                <a:lnTo>
                  <a:pt x="14236" y="8836"/>
                </a:lnTo>
                <a:lnTo>
                  <a:pt x="12764" y="8836"/>
                </a:lnTo>
                <a:cubicBezTo>
                  <a:pt x="12764" y="8836"/>
                  <a:pt x="12764" y="7364"/>
                  <a:pt x="12764" y="7364"/>
                </a:cubicBezTo>
                <a:close/>
                <a:moveTo>
                  <a:pt x="13745" y="5891"/>
                </a:moveTo>
                <a:lnTo>
                  <a:pt x="7855" y="5891"/>
                </a:lnTo>
                <a:cubicBezTo>
                  <a:pt x="6770" y="5891"/>
                  <a:pt x="5891" y="6770"/>
                  <a:pt x="5891" y="7855"/>
                </a:cubicBezTo>
                <a:lnTo>
                  <a:pt x="5891" y="13745"/>
                </a:lnTo>
                <a:cubicBezTo>
                  <a:pt x="5891" y="14830"/>
                  <a:pt x="6770" y="15709"/>
                  <a:pt x="7855" y="15709"/>
                </a:cubicBezTo>
                <a:lnTo>
                  <a:pt x="13745" y="15709"/>
                </a:lnTo>
                <a:cubicBezTo>
                  <a:pt x="14830" y="15709"/>
                  <a:pt x="15709" y="14830"/>
                  <a:pt x="15709" y="13745"/>
                </a:cubicBezTo>
                <a:lnTo>
                  <a:pt x="15709" y="7855"/>
                </a:lnTo>
                <a:cubicBezTo>
                  <a:pt x="15709" y="6770"/>
                  <a:pt x="14830" y="5891"/>
                  <a:pt x="13745" y="5891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pic>
        <p:nvPicPr>
          <p:cNvPr id="26" name="PA_图片 15">
            <a:extLst>
              <a:ext uri="{FF2B5EF4-FFF2-40B4-BE49-F238E27FC236}">
                <a16:creationId xmlns:a16="http://schemas.microsoft.com/office/drawing/2014/main" id="{AD8204F1-1FA9-471C-B499-4E2B04F8DB2B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60504" y="0"/>
            <a:ext cx="2563692" cy="68265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2271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6" grpId="0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A_图片 15">
            <a:extLst>
              <a:ext uri="{FF2B5EF4-FFF2-40B4-BE49-F238E27FC236}">
                <a16:creationId xmlns:a16="http://schemas.microsoft.com/office/drawing/2014/main" id="{3EAC92C4-1933-47D6-946E-8AC8CA6EE67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97468" y="731227"/>
            <a:ext cx="1983368" cy="5281247"/>
          </a:xfrm>
          <a:prstGeom prst="rect">
            <a:avLst/>
          </a:prstGeom>
        </p:spPr>
      </p:pic>
      <p:pic>
        <p:nvPicPr>
          <p:cNvPr id="3" name="PA_图片 15">
            <a:extLst>
              <a:ext uri="{FF2B5EF4-FFF2-40B4-BE49-F238E27FC236}">
                <a16:creationId xmlns:a16="http://schemas.microsoft.com/office/drawing/2014/main" id="{150E8858-0BB9-4EFA-A1AC-A72B3C008E5E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873739" y="845525"/>
            <a:ext cx="1983368" cy="531934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D39027FB-FDB4-4874-ABC1-03FD57D776C1}"/>
              </a:ext>
            </a:extLst>
          </p:cNvPr>
          <p:cNvSpPr/>
          <p:nvPr/>
        </p:nvSpPr>
        <p:spPr>
          <a:xfrm>
            <a:off x="1318260" y="807426"/>
            <a:ext cx="9555479" cy="5319347"/>
          </a:xfrm>
          <a:prstGeom prst="rect">
            <a:avLst/>
          </a:prstGeom>
          <a:solidFill>
            <a:srgbClr val="E6ED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Rectangle">
            <a:extLst>
              <a:ext uri="{FF2B5EF4-FFF2-40B4-BE49-F238E27FC236}">
                <a16:creationId xmlns:a16="http://schemas.microsoft.com/office/drawing/2014/main" id="{A0F65ED6-8A31-493D-BA06-103E99096D7F}"/>
              </a:ext>
            </a:extLst>
          </p:cNvPr>
          <p:cNvSpPr/>
          <p:nvPr/>
        </p:nvSpPr>
        <p:spPr>
          <a:xfrm>
            <a:off x="7142292" y="1306803"/>
            <a:ext cx="2540001" cy="2222501"/>
          </a:xfrm>
          <a:prstGeom prst="rect">
            <a:avLst/>
          </a:prstGeom>
          <a:ln w="38100">
            <a:solidFill>
              <a:srgbClr val="1C1F25"/>
            </a:solidFill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8" name="Creative Design…">
            <a:extLst>
              <a:ext uri="{FF2B5EF4-FFF2-40B4-BE49-F238E27FC236}">
                <a16:creationId xmlns:a16="http://schemas.microsoft.com/office/drawing/2014/main" id="{538D9B54-AC42-4964-890F-EC40D03A3697}"/>
              </a:ext>
            </a:extLst>
          </p:cNvPr>
          <p:cNvSpPr txBox="1"/>
          <p:nvPr/>
        </p:nvSpPr>
        <p:spPr>
          <a:xfrm>
            <a:off x="7330893" y="2212529"/>
            <a:ext cx="2307953" cy="93961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sz="2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Creative Design</a:t>
            </a: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05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05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9" name="7">
            <a:extLst>
              <a:ext uri="{FF2B5EF4-FFF2-40B4-BE49-F238E27FC236}">
                <a16:creationId xmlns:a16="http://schemas.microsoft.com/office/drawing/2014/main" id="{E95CFDFF-3A98-48E0-8814-A4197668981B}"/>
              </a:ext>
            </a:extLst>
          </p:cNvPr>
          <p:cNvSpPr txBox="1"/>
          <p:nvPr/>
        </p:nvSpPr>
        <p:spPr>
          <a:xfrm>
            <a:off x="7487437" y="1562955"/>
            <a:ext cx="259686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b">
            <a:spAutoFit/>
          </a:bodyPr>
          <a:lstStyle>
            <a:lvl1pPr algn="l" defTabSz="914400">
              <a:lnSpc>
                <a:spcPct val="150000"/>
              </a:lnSpc>
              <a:defRPr sz="8000" b="0">
                <a:solidFill>
                  <a:srgbClr val="1C1F25"/>
                </a:solidFill>
                <a:latin typeface="linea-basic-10"/>
                <a:ea typeface="linea-basic-10"/>
                <a:cs typeface="linea-basic-10"/>
                <a:sym typeface="linea-basic-10"/>
              </a:defRPr>
            </a:lvl1pPr>
          </a:lstStyle>
          <a:p>
            <a:pPr defTabSz="457200" hangingPunct="0">
              <a:lnSpc>
                <a:spcPct val="100000"/>
              </a:lnSpc>
            </a:pPr>
            <a:r>
              <a:rPr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7</a:t>
            </a:r>
          </a:p>
        </p:txBody>
      </p:sp>
      <p:sp>
        <p:nvSpPr>
          <p:cNvPr id="12" name="Business Trip…">
            <a:extLst>
              <a:ext uri="{FF2B5EF4-FFF2-40B4-BE49-F238E27FC236}">
                <a16:creationId xmlns:a16="http://schemas.microsoft.com/office/drawing/2014/main" id="{65C04931-D7E8-426F-B652-CF493423FB64}"/>
              </a:ext>
            </a:extLst>
          </p:cNvPr>
          <p:cNvSpPr txBox="1"/>
          <p:nvPr/>
        </p:nvSpPr>
        <p:spPr>
          <a:xfrm>
            <a:off x="7487437" y="4526883"/>
            <a:ext cx="2584792" cy="109844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Business Trip</a:t>
            </a: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13" name="+">
            <a:extLst>
              <a:ext uri="{FF2B5EF4-FFF2-40B4-BE49-F238E27FC236}">
                <a16:creationId xmlns:a16="http://schemas.microsoft.com/office/drawing/2014/main" id="{087EC317-AF73-4C86-B61F-D84FC4D11B55}"/>
              </a:ext>
            </a:extLst>
          </p:cNvPr>
          <p:cNvSpPr txBox="1"/>
          <p:nvPr/>
        </p:nvSpPr>
        <p:spPr>
          <a:xfrm>
            <a:off x="7487437" y="3911330"/>
            <a:ext cx="283732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b">
            <a:spAutoFit/>
          </a:bodyPr>
          <a:lstStyle>
            <a:lvl1pPr algn="l" defTabSz="914400">
              <a:lnSpc>
                <a:spcPct val="150000"/>
              </a:lnSpc>
              <a:defRPr sz="8000" b="0">
                <a:solidFill>
                  <a:srgbClr val="1C1F25"/>
                </a:solidFill>
                <a:latin typeface="linea-basic-10"/>
                <a:ea typeface="linea-basic-10"/>
                <a:cs typeface="linea-basic-10"/>
                <a:sym typeface="linea-basic-10"/>
              </a:defRPr>
            </a:lvl1pPr>
          </a:lstStyle>
          <a:p>
            <a:pPr defTabSz="457200" hangingPunct="0">
              <a:lnSpc>
                <a:spcPct val="100000"/>
              </a:lnSpc>
            </a:pPr>
            <a:r>
              <a:rPr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+</a:t>
            </a:r>
          </a:p>
        </p:txBody>
      </p:sp>
      <p:graphicFrame>
        <p:nvGraphicFramePr>
          <p:cNvPr id="14" name="2D Stacked Column Chart">
            <a:extLst>
              <a:ext uri="{FF2B5EF4-FFF2-40B4-BE49-F238E27FC236}">
                <a16:creationId xmlns:a16="http://schemas.microsoft.com/office/drawing/2014/main" id="{219D4481-7CC9-4CC2-BB5B-029042B8187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8554462"/>
              </p:ext>
            </p:extLst>
          </p:nvPr>
        </p:nvGraphicFramePr>
        <p:xfrm>
          <a:off x="2119771" y="3429000"/>
          <a:ext cx="3976229" cy="23572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5" name="Chart Featured…">
            <a:extLst>
              <a:ext uri="{FF2B5EF4-FFF2-40B4-BE49-F238E27FC236}">
                <a16:creationId xmlns:a16="http://schemas.microsoft.com/office/drawing/2014/main" id="{8EAB165C-D609-40EB-9CB2-46DF78468C11}"/>
              </a:ext>
            </a:extLst>
          </p:cNvPr>
          <p:cNvSpPr txBox="1"/>
          <p:nvPr/>
        </p:nvSpPr>
        <p:spPr>
          <a:xfrm>
            <a:off x="2119771" y="1558263"/>
            <a:ext cx="3451266" cy="123110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/>
          <a:p>
            <a:pPr defTabSz="412750" hangingPunct="0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Slab Bold"/>
              </a:rPr>
              <a:t>Chart Featured</a:t>
            </a:r>
          </a:p>
          <a:p>
            <a:pPr defTabSz="412750" hangingPunct="0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Slab Bold"/>
              </a:rPr>
              <a:t>Analysis</a:t>
            </a:r>
          </a:p>
        </p:txBody>
      </p:sp>
    </p:spTree>
    <p:extLst>
      <p:ext uri="{BB962C8B-B14F-4D97-AF65-F5344CB8AC3E}">
        <p14:creationId xmlns:p14="http://schemas.microsoft.com/office/powerpoint/2010/main" val="28160672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A_图片 15">
            <a:extLst>
              <a:ext uri="{FF2B5EF4-FFF2-40B4-BE49-F238E27FC236}">
                <a16:creationId xmlns:a16="http://schemas.microsoft.com/office/drawing/2014/main" id="{3EAC92C4-1933-47D6-946E-8AC8CA6EE67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97468" y="731227"/>
            <a:ext cx="1983368" cy="5281247"/>
          </a:xfrm>
          <a:prstGeom prst="rect">
            <a:avLst/>
          </a:prstGeom>
        </p:spPr>
      </p:pic>
      <p:pic>
        <p:nvPicPr>
          <p:cNvPr id="3" name="PA_图片 15">
            <a:extLst>
              <a:ext uri="{FF2B5EF4-FFF2-40B4-BE49-F238E27FC236}">
                <a16:creationId xmlns:a16="http://schemas.microsoft.com/office/drawing/2014/main" id="{150E8858-0BB9-4EFA-A1AC-A72B3C008E5E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873739" y="845525"/>
            <a:ext cx="1983368" cy="531934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D39027FB-FDB4-4874-ABC1-03FD57D776C1}"/>
              </a:ext>
            </a:extLst>
          </p:cNvPr>
          <p:cNvSpPr/>
          <p:nvPr/>
        </p:nvSpPr>
        <p:spPr>
          <a:xfrm>
            <a:off x="1318260" y="807426"/>
            <a:ext cx="9555479" cy="5319347"/>
          </a:xfrm>
          <a:prstGeom prst="rect">
            <a:avLst/>
          </a:prstGeom>
          <a:solidFill>
            <a:srgbClr val="E6ED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3D5D6ED4-05D3-4530-A2A6-1F98B31BD8F8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363466" y="-2339089"/>
            <a:ext cx="4510274" cy="9235188"/>
          </a:xfrm>
          <a:prstGeom prst="rect">
            <a:avLst/>
          </a:prstGeom>
        </p:spPr>
      </p:pic>
      <p:sp>
        <p:nvSpPr>
          <p:cNvPr id="13" name="Latest Projects">
            <a:extLst>
              <a:ext uri="{FF2B5EF4-FFF2-40B4-BE49-F238E27FC236}">
                <a16:creationId xmlns:a16="http://schemas.microsoft.com/office/drawing/2014/main" id="{8A8B1088-7645-4602-B9E3-9431B80D665B}"/>
              </a:ext>
            </a:extLst>
          </p:cNvPr>
          <p:cNvSpPr txBox="1"/>
          <p:nvPr/>
        </p:nvSpPr>
        <p:spPr>
          <a:xfrm>
            <a:off x="2434979" y="1517901"/>
            <a:ext cx="3393558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>
            <a:lvl1pPr algn="l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lvl1pPr>
          </a:lstStyle>
          <a:p>
            <a:pPr defTabSz="412750" hangingPunct="0"/>
            <a:r>
              <a:rPr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Latest Projects</a:t>
            </a:r>
          </a:p>
        </p:txBody>
      </p:sp>
      <p:sp>
        <p:nvSpPr>
          <p:cNvPr id="15" name="80+">
            <a:extLst>
              <a:ext uri="{FF2B5EF4-FFF2-40B4-BE49-F238E27FC236}">
                <a16:creationId xmlns:a16="http://schemas.microsoft.com/office/drawing/2014/main" id="{00492056-05C1-44BF-A808-BD7167AEE1D8}"/>
              </a:ext>
            </a:extLst>
          </p:cNvPr>
          <p:cNvSpPr txBox="1"/>
          <p:nvPr/>
        </p:nvSpPr>
        <p:spPr>
          <a:xfrm>
            <a:off x="2436301" y="3853952"/>
            <a:ext cx="796693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>
            <a:lvl1pPr algn="l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lvl1pPr>
          </a:lstStyle>
          <a:p>
            <a:pPr defTabSz="412750" hangingPunct="0"/>
            <a:r>
              <a:rPr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80+</a:t>
            </a:r>
          </a:p>
        </p:txBody>
      </p:sp>
      <p:sp>
        <p:nvSpPr>
          <p:cNvPr id="16" name="Design Concept…">
            <a:extLst>
              <a:ext uri="{FF2B5EF4-FFF2-40B4-BE49-F238E27FC236}">
                <a16:creationId xmlns:a16="http://schemas.microsoft.com/office/drawing/2014/main" id="{AFB052A7-A20C-43E2-B553-3D0960C3C499}"/>
              </a:ext>
            </a:extLst>
          </p:cNvPr>
          <p:cNvSpPr txBox="1"/>
          <p:nvPr/>
        </p:nvSpPr>
        <p:spPr>
          <a:xfrm>
            <a:off x="3578466" y="3466710"/>
            <a:ext cx="2659846" cy="109844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Add title text</a:t>
            </a:r>
            <a:endParaRPr kern="0" dirty="0">
              <a:solidFill>
                <a:srgbClr val="1C1F25"/>
              </a:solidFill>
              <a:latin typeface="仓耳玄三M W05" panose="02020400000000000000" pitchFamily="18" charset="-122"/>
              <a:ea typeface="仓耳玄三M W05" panose="02020400000000000000" pitchFamily="18" charset="-122"/>
              <a:sym typeface="Roboto Bold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17" name="20+">
            <a:extLst>
              <a:ext uri="{FF2B5EF4-FFF2-40B4-BE49-F238E27FC236}">
                <a16:creationId xmlns:a16="http://schemas.microsoft.com/office/drawing/2014/main" id="{631216F9-A2BA-4D3C-A224-02343930F79F}"/>
              </a:ext>
            </a:extLst>
          </p:cNvPr>
          <p:cNvSpPr txBox="1"/>
          <p:nvPr/>
        </p:nvSpPr>
        <p:spPr>
          <a:xfrm>
            <a:off x="2436301" y="5072777"/>
            <a:ext cx="796693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>
            <a:lvl1pPr algn="l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lvl1pPr>
          </a:lstStyle>
          <a:p>
            <a:pPr defTabSz="412750" hangingPunct="0"/>
            <a:r>
              <a:rPr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20+</a:t>
            </a:r>
          </a:p>
        </p:txBody>
      </p:sp>
      <p:sp>
        <p:nvSpPr>
          <p:cNvPr id="18" name="Design Concept…">
            <a:extLst>
              <a:ext uri="{FF2B5EF4-FFF2-40B4-BE49-F238E27FC236}">
                <a16:creationId xmlns:a16="http://schemas.microsoft.com/office/drawing/2014/main" id="{EDCB953A-432B-4A31-B9D8-9693AF0287D8}"/>
              </a:ext>
            </a:extLst>
          </p:cNvPr>
          <p:cNvSpPr txBox="1"/>
          <p:nvPr/>
        </p:nvSpPr>
        <p:spPr>
          <a:xfrm>
            <a:off x="3578466" y="4685535"/>
            <a:ext cx="2659846" cy="109844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Add title text</a:t>
            </a:r>
            <a:endParaRPr kern="0" dirty="0">
              <a:solidFill>
                <a:srgbClr val="1C1F25"/>
              </a:solidFill>
              <a:latin typeface="仓耳玄三M W05" panose="02020400000000000000" pitchFamily="18" charset="-122"/>
              <a:ea typeface="仓耳玄三M W05" panose="02020400000000000000" pitchFamily="18" charset="-122"/>
              <a:sym typeface="Roboto Bold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19" name="Synergistically utilize technically portals with frictionless supply chains.…">
            <a:extLst>
              <a:ext uri="{FF2B5EF4-FFF2-40B4-BE49-F238E27FC236}">
                <a16:creationId xmlns:a16="http://schemas.microsoft.com/office/drawing/2014/main" id="{899729D8-7C2F-4EF8-9341-091F090104D6}"/>
              </a:ext>
            </a:extLst>
          </p:cNvPr>
          <p:cNvSpPr txBox="1"/>
          <p:nvPr/>
        </p:nvSpPr>
        <p:spPr>
          <a:xfrm>
            <a:off x="2429244" y="2159062"/>
            <a:ext cx="3901709" cy="52136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</p:spTree>
    <p:extLst>
      <p:ext uri="{BB962C8B-B14F-4D97-AF65-F5344CB8AC3E}">
        <p14:creationId xmlns:p14="http://schemas.microsoft.com/office/powerpoint/2010/main" val="6085762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组合 9">
            <a:extLst>
              <a:ext uri="{FF2B5EF4-FFF2-40B4-BE49-F238E27FC236}">
                <a16:creationId xmlns:a16="http://schemas.microsoft.com/office/drawing/2014/main" id="{1C7DB6CF-04E0-4F68-A80F-4475BC82ACD8}"/>
              </a:ext>
            </a:extLst>
          </p:cNvPr>
          <p:cNvGrpSpPr/>
          <p:nvPr/>
        </p:nvGrpSpPr>
        <p:grpSpPr>
          <a:xfrm>
            <a:off x="-497468" y="731227"/>
            <a:ext cx="13354575" cy="5433645"/>
            <a:chOff x="-497468" y="731227"/>
            <a:chExt cx="13354575" cy="5433645"/>
          </a:xfrm>
        </p:grpSpPr>
        <p:pic>
          <p:nvPicPr>
            <p:cNvPr id="11" name="PA_图片 15">
              <a:extLst>
                <a:ext uri="{FF2B5EF4-FFF2-40B4-BE49-F238E27FC236}">
                  <a16:creationId xmlns:a16="http://schemas.microsoft.com/office/drawing/2014/main" id="{29D7F5E0-30A6-4B26-966B-A029C0ECD5A8}"/>
                </a:ext>
              </a:extLst>
            </p:cNvPr>
            <p:cNvPicPr>
              <a:picLocks noChangeAspect="1"/>
            </p:cNvPicPr>
            <p:nvPr>
              <p:custDataLst>
                <p:tags r:id="rId1"/>
              </p:custDataLst>
            </p:nvPr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497468" y="731227"/>
              <a:ext cx="1983368" cy="5281247"/>
            </a:xfrm>
            <a:prstGeom prst="rect">
              <a:avLst/>
            </a:prstGeom>
          </p:spPr>
        </p:pic>
        <p:pic>
          <p:nvPicPr>
            <p:cNvPr id="12" name="PA_图片 15">
              <a:extLst>
                <a:ext uri="{FF2B5EF4-FFF2-40B4-BE49-F238E27FC236}">
                  <a16:creationId xmlns:a16="http://schemas.microsoft.com/office/drawing/2014/main" id="{78556FF1-F657-4D55-81AA-83D33FC611F4}"/>
                </a:ext>
              </a:extLst>
            </p:cNvPr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0873739" y="845525"/>
              <a:ext cx="1983368" cy="5319347"/>
            </a:xfrm>
            <a:prstGeom prst="rect">
              <a:avLst/>
            </a:prstGeom>
          </p:spPr>
        </p:pic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7137F90D-37B8-4193-80AA-724EE64F7CC7}"/>
                </a:ext>
              </a:extLst>
            </p:cNvPr>
            <p:cNvSpPr/>
            <p:nvPr/>
          </p:nvSpPr>
          <p:spPr>
            <a:xfrm>
              <a:off x="1318260" y="807426"/>
              <a:ext cx="9555479" cy="5319347"/>
            </a:xfrm>
            <a:prstGeom prst="rect">
              <a:avLst/>
            </a:prstGeom>
            <a:solidFill>
              <a:srgbClr val="E6ED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4" name="图片占位符 3">
            <a:extLst>
              <a:ext uri="{FF2B5EF4-FFF2-40B4-BE49-F238E27FC236}">
                <a16:creationId xmlns:a16="http://schemas.microsoft.com/office/drawing/2014/main" id="{B0EA52CE-209F-40A0-8CED-52B133C2E6C5}"/>
              </a:ext>
            </a:extLst>
          </p:cNvPr>
          <p:cNvPicPr>
            <a:picLocks noGrp="1" noChangeAspect="1"/>
          </p:cNvPicPr>
          <p:nvPr>
            <p:ph type="pic" sz="quarter" idx="137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746250" y="1103313"/>
            <a:ext cx="4127500" cy="2698750"/>
          </a:xfrm>
        </p:spPr>
      </p:pic>
      <p:sp>
        <p:nvSpPr>
          <p:cNvPr id="2330" name="Finance…"/>
          <p:cNvSpPr txBox="1"/>
          <p:nvPr/>
        </p:nvSpPr>
        <p:spPr>
          <a:xfrm>
            <a:off x="1822333" y="4497287"/>
            <a:ext cx="3892219" cy="13754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Finance</a:t>
            </a:r>
          </a:p>
          <a:p>
            <a:pPr algn="l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algn="l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algn="l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2331" name="Logistic…"/>
          <p:cNvSpPr txBox="1"/>
          <p:nvPr/>
        </p:nvSpPr>
        <p:spPr>
          <a:xfrm>
            <a:off x="6397166" y="4504063"/>
            <a:ext cx="3892219" cy="13754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Logistic</a:t>
            </a:r>
          </a:p>
          <a:p>
            <a:pPr algn="l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algn="l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algn="l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2333" name="Line"/>
          <p:cNvSpPr/>
          <p:nvPr/>
        </p:nvSpPr>
        <p:spPr>
          <a:xfrm>
            <a:off x="1746134" y="4188099"/>
            <a:ext cx="9127606" cy="18033"/>
          </a:xfrm>
          <a:prstGeom prst="line">
            <a:avLst/>
          </a:prstGeom>
          <a:ln w="38100">
            <a:solidFill>
              <a:srgbClr val="1C1F25"/>
            </a:solidFill>
            <a:miter lim="400000"/>
          </a:ln>
        </p:spPr>
        <p:txBody>
          <a:bodyPr lIns="0" tIns="0" rIns="0" bIns="0" anchor="ctr"/>
          <a:lstStyle/>
          <a:p>
            <a:pPr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/>
          </a:p>
        </p:txBody>
      </p:sp>
      <p:sp>
        <p:nvSpPr>
          <p:cNvPr id="2334" name="Line"/>
          <p:cNvSpPr/>
          <p:nvPr/>
        </p:nvSpPr>
        <p:spPr>
          <a:xfrm>
            <a:off x="1746133" y="5754499"/>
            <a:ext cx="9127605" cy="0"/>
          </a:xfrm>
          <a:prstGeom prst="line">
            <a:avLst/>
          </a:prstGeom>
          <a:ln w="38100">
            <a:solidFill>
              <a:srgbClr val="1C1F25"/>
            </a:solidFill>
            <a:miter lim="400000"/>
          </a:ln>
        </p:spPr>
        <p:txBody>
          <a:bodyPr lIns="0" tIns="0" rIns="0" bIns="0" anchor="ctr"/>
          <a:lstStyle/>
          <a:p>
            <a:pPr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/>
          </a:p>
        </p:txBody>
      </p:sp>
      <p:sp>
        <p:nvSpPr>
          <p:cNvPr id="2336" name="Ideas pull the…"/>
          <p:cNvSpPr txBox="1"/>
          <p:nvPr/>
        </p:nvSpPr>
        <p:spPr>
          <a:xfrm>
            <a:off x="6151943" y="1487421"/>
            <a:ext cx="4247958" cy="184665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Ideas pull the</a:t>
            </a:r>
          </a:p>
          <a:p>
            <a:pPr algn="l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trigger, but instinct</a:t>
            </a:r>
          </a:p>
          <a:p>
            <a:pPr algn="l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loads the gun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A_图片 15">
            <a:extLst>
              <a:ext uri="{FF2B5EF4-FFF2-40B4-BE49-F238E27FC236}">
                <a16:creationId xmlns:a16="http://schemas.microsoft.com/office/drawing/2014/main" id="{3EAC92C4-1933-47D6-946E-8AC8CA6EE67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97468" y="731227"/>
            <a:ext cx="1983368" cy="5281247"/>
          </a:xfrm>
          <a:prstGeom prst="rect">
            <a:avLst/>
          </a:prstGeom>
        </p:spPr>
      </p:pic>
      <p:pic>
        <p:nvPicPr>
          <p:cNvPr id="3" name="PA_图片 15">
            <a:extLst>
              <a:ext uri="{FF2B5EF4-FFF2-40B4-BE49-F238E27FC236}">
                <a16:creationId xmlns:a16="http://schemas.microsoft.com/office/drawing/2014/main" id="{150E8858-0BB9-4EFA-A1AC-A72B3C008E5E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873739" y="845525"/>
            <a:ext cx="1983368" cy="531934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D39027FB-FDB4-4874-ABC1-03FD57D776C1}"/>
              </a:ext>
            </a:extLst>
          </p:cNvPr>
          <p:cNvSpPr/>
          <p:nvPr/>
        </p:nvSpPr>
        <p:spPr>
          <a:xfrm>
            <a:off x="1318260" y="807426"/>
            <a:ext cx="9555479" cy="5319347"/>
          </a:xfrm>
          <a:prstGeom prst="rect">
            <a:avLst/>
          </a:prstGeom>
          <a:solidFill>
            <a:srgbClr val="E6ED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Freeform 42">
            <a:extLst>
              <a:ext uri="{FF2B5EF4-FFF2-40B4-BE49-F238E27FC236}">
                <a16:creationId xmlns:a16="http://schemas.microsoft.com/office/drawing/2014/main" id="{067DBC14-03C4-459A-84CC-0B3B605C6243}"/>
              </a:ext>
            </a:extLst>
          </p:cNvPr>
          <p:cNvSpPr/>
          <p:nvPr/>
        </p:nvSpPr>
        <p:spPr>
          <a:xfrm rot="2645162">
            <a:off x="4140167" y="3922910"/>
            <a:ext cx="2153781" cy="8352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868" y="0"/>
                </a:moveTo>
                <a:lnTo>
                  <a:pt x="3900" y="90"/>
                </a:lnTo>
                <a:cubicBezTo>
                  <a:pt x="5674" y="4665"/>
                  <a:pt x="8126" y="7495"/>
                  <a:pt x="10833" y="7495"/>
                </a:cubicBezTo>
                <a:cubicBezTo>
                  <a:pt x="13202" y="7495"/>
                  <a:pt x="15375" y="5328"/>
                  <a:pt x="17070" y="1721"/>
                </a:cubicBezTo>
                <a:lnTo>
                  <a:pt x="17732" y="171"/>
                </a:lnTo>
                <a:lnTo>
                  <a:pt x="21600" y="10145"/>
                </a:lnTo>
                <a:lnTo>
                  <a:pt x="20550" y="12606"/>
                </a:lnTo>
                <a:cubicBezTo>
                  <a:pt x="17909" y="18225"/>
                  <a:pt x="14524" y="21600"/>
                  <a:pt x="10833" y="21600"/>
                </a:cubicBezTo>
                <a:cubicBezTo>
                  <a:pt x="6615" y="21600"/>
                  <a:pt x="2796" y="17191"/>
                  <a:pt x="32" y="10064"/>
                </a:cubicBezTo>
                <a:lnTo>
                  <a:pt x="0" y="9974"/>
                </a:lnTo>
                <a:close/>
              </a:path>
            </a:pathLst>
          </a:custGeom>
          <a:solidFill>
            <a:srgbClr val="6A6E77"/>
          </a:solidFill>
          <a:ln w="12700">
            <a:miter lim="400000"/>
          </a:ln>
        </p:spPr>
        <p:txBody>
          <a:bodyPr lIns="22859" tIns="22859" rIns="22859" bIns="22859" anchor="ctr"/>
          <a:lstStyle/>
          <a:p>
            <a:pPr defTabSz="914446" hangingPunct="0">
              <a:defRPr sz="3600" b="0">
                <a:solidFill>
                  <a:srgbClr val="1C1F25"/>
                </a:solidFill>
                <a:latin typeface="Calibri"/>
                <a:ea typeface="Calibri"/>
                <a:cs typeface="Calibri"/>
                <a:sym typeface="Calibri"/>
              </a:defRPr>
            </a:pPr>
            <a:endParaRPr kern="0">
              <a:solidFill>
                <a:srgbClr val="1C1F25"/>
              </a:solidFill>
              <a:latin typeface="Calibri"/>
              <a:cs typeface="Calibri"/>
              <a:sym typeface="Calibri"/>
            </a:endParaRPr>
          </a:p>
        </p:txBody>
      </p:sp>
      <p:sp>
        <p:nvSpPr>
          <p:cNvPr id="6" name="Freeform 41">
            <a:extLst>
              <a:ext uri="{FF2B5EF4-FFF2-40B4-BE49-F238E27FC236}">
                <a16:creationId xmlns:a16="http://schemas.microsoft.com/office/drawing/2014/main" id="{F80CAAEC-4DAD-4260-904D-0850459E0663}"/>
              </a:ext>
            </a:extLst>
          </p:cNvPr>
          <p:cNvSpPr/>
          <p:nvPr/>
        </p:nvSpPr>
        <p:spPr>
          <a:xfrm rot="2645162">
            <a:off x="4777779" y="1703721"/>
            <a:ext cx="828679" cy="21471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546" y="0"/>
                </a:moveTo>
                <a:lnTo>
                  <a:pt x="21600" y="3880"/>
                </a:lnTo>
                <a:lnTo>
                  <a:pt x="20037" y="4544"/>
                </a:lnTo>
                <a:cubicBezTo>
                  <a:pt x="16402" y="6244"/>
                  <a:pt x="14218" y="8423"/>
                  <a:pt x="14218" y="10800"/>
                </a:cubicBezTo>
                <a:cubicBezTo>
                  <a:pt x="14218" y="13177"/>
                  <a:pt x="16402" y="15356"/>
                  <a:pt x="20037" y="17056"/>
                </a:cubicBezTo>
                <a:lnTo>
                  <a:pt x="21600" y="17720"/>
                </a:lnTo>
                <a:lnTo>
                  <a:pt x="11546" y="21600"/>
                </a:lnTo>
                <a:lnTo>
                  <a:pt x="9066" y="20547"/>
                </a:lnTo>
                <a:cubicBezTo>
                  <a:pt x="3402" y="17898"/>
                  <a:pt x="0" y="14502"/>
                  <a:pt x="0" y="10800"/>
                </a:cubicBezTo>
                <a:cubicBezTo>
                  <a:pt x="0" y="7098"/>
                  <a:pt x="3402" y="3702"/>
                  <a:pt x="9066" y="1053"/>
                </a:cubicBezTo>
                <a:close/>
              </a:path>
            </a:pathLst>
          </a:custGeom>
          <a:solidFill>
            <a:srgbClr val="356D38"/>
          </a:solidFill>
          <a:ln w="12700">
            <a:miter lim="400000"/>
          </a:ln>
        </p:spPr>
        <p:txBody>
          <a:bodyPr lIns="22859" tIns="22859" rIns="22859" bIns="22859" anchor="ctr"/>
          <a:lstStyle/>
          <a:p>
            <a:pPr defTabSz="914446" hangingPunct="0">
              <a:defRPr sz="3600" b="0">
                <a:solidFill>
                  <a:srgbClr val="1C1F25"/>
                </a:solidFill>
                <a:latin typeface="Calibri"/>
                <a:ea typeface="Calibri"/>
                <a:cs typeface="Calibri"/>
                <a:sym typeface="Calibri"/>
              </a:defRPr>
            </a:pPr>
            <a:endParaRPr kern="0">
              <a:solidFill>
                <a:srgbClr val="1C1F25"/>
              </a:solidFill>
              <a:latin typeface="Calibri"/>
              <a:cs typeface="Calibri"/>
              <a:sym typeface="Calibri"/>
            </a:endParaRPr>
          </a:p>
        </p:txBody>
      </p:sp>
      <p:sp>
        <p:nvSpPr>
          <p:cNvPr id="7" name="Freeform 39">
            <a:extLst>
              <a:ext uri="{FF2B5EF4-FFF2-40B4-BE49-F238E27FC236}">
                <a16:creationId xmlns:a16="http://schemas.microsoft.com/office/drawing/2014/main" id="{EF2A76B6-902C-4E88-A572-03F9471DB3C6}"/>
              </a:ext>
            </a:extLst>
          </p:cNvPr>
          <p:cNvSpPr/>
          <p:nvPr/>
        </p:nvSpPr>
        <p:spPr>
          <a:xfrm rot="2645162">
            <a:off x="5678483" y="2334716"/>
            <a:ext cx="2153781" cy="8352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33" y="0"/>
                </a:moveTo>
                <a:cubicBezTo>
                  <a:pt x="14524" y="0"/>
                  <a:pt x="17909" y="3375"/>
                  <a:pt x="20550" y="8994"/>
                </a:cubicBezTo>
                <a:lnTo>
                  <a:pt x="21600" y="11455"/>
                </a:lnTo>
                <a:lnTo>
                  <a:pt x="17732" y="21429"/>
                </a:lnTo>
                <a:lnTo>
                  <a:pt x="17070" y="19879"/>
                </a:lnTo>
                <a:cubicBezTo>
                  <a:pt x="15375" y="16272"/>
                  <a:pt x="13202" y="14105"/>
                  <a:pt x="10833" y="14105"/>
                </a:cubicBezTo>
                <a:cubicBezTo>
                  <a:pt x="8126" y="14105"/>
                  <a:pt x="5674" y="16935"/>
                  <a:pt x="3900" y="21510"/>
                </a:cubicBezTo>
                <a:lnTo>
                  <a:pt x="3868" y="21600"/>
                </a:lnTo>
                <a:lnTo>
                  <a:pt x="0" y="11626"/>
                </a:lnTo>
                <a:lnTo>
                  <a:pt x="32" y="11536"/>
                </a:lnTo>
                <a:cubicBezTo>
                  <a:pt x="2796" y="4409"/>
                  <a:pt x="6615" y="0"/>
                  <a:pt x="10833" y="0"/>
                </a:cubicBezTo>
                <a:close/>
              </a:path>
            </a:pathLst>
          </a:custGeom>
          <a:solidFill>
            <a:srgbClr val="6A6E77"/>
          </a:solidFill>
          <a:ln w="12700">
            <a:miter lim="400000"/>
          </a:ln>
        </p:spPr>
        <p:txBody>
          <a:bodyPr lIns="22859" tIns="22859" rIns="22859" bIns="22859" anchor="ctr"/>
          <a:lstStyle/>
          <a:p>
            <a:pPr defTabSz="914446" hangingPunct="0">
              <a:defRPr sz="3600" b="0">
                <a:solidFill>
                  <a:srgbClr val="1C1F25"/>
                </a:solidFill>
                <a:latin typeface="Calibri"/>
                <a:ea typeface="Calibri"/>
                <a:cs typeface="Calibri"/>
                <a:sym typeface="Calibri"/>
              </a:defRPr>
            </a:pPr>
            <a:endParaRPr kern="0">
              <a:solidFill>
                <a:srgbClr val="1C1F25"/>
              </a:solidFill>
              <a:latin typeface="Calibri"/>
              <a:cs typeface="Calibri"/>
              <a:sym typeface="Calibri"/>
            </a:endParaRPr>
          </a:p>
        </p:txBody>
      </p:sp>
      <p:sp>
        <p:nvSpPr>
          <p:cNvPr id="8" name="Freeform 64">
            <a:extLst>
              <a:ext uri="{FF2B5EF4-FFF2-40B4-BE49-F238E27FC236}">
                <a16:creationId xmlns:a16="http://schemas.microsoft.com/office/drawing/2014/main" id="{B68D0A92-8E40-49DA-BA98-06D88F885DCE}"/>
              </a:ext>
            </a:extLst>
          </p:cNvPr>
          <p:cNvSpPr/>
          <p:nvPr/>
        </p:nvSpPr>
        <p:spPr>
          <a:xfrm>
            <a:off x="5959069" y="2025585"/>
            <a:ext cx="1430653" cy="15029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42" extrusionOk="0">
                <a:moveTo>
                  <a:pt x="71" y="3"/>
                </a:moveTo>
                <a:cubicBezTo>
                  <a:pt x="4116" y="-58"/>
                  <a:pt x="8179" y="888"/>
                  <a:pt x="11805" y="2848"/>
                </a:cubicBezTo>
                <a:lnTo>
                  <a:pt x="12368" y="3170"/>
                </a:lnTo>
                <a:lnTo>
                  <a:pt x="13055" y="3792"/>
                </a:lnTo>
                <a:cubicBezTo>
                  <a:pt x="17726" y="8227"/>
                  <a:pt x="20838" y="14141"/>
                  <a:pt x="21543" y="20732"/>
                </a:cubicBezTo>
                <a:lnTo>
                  <a:pt x="21600" y="21445"/>
                </a:lnTo>
                <a:lnTo>
                  <a:pt x="15193" y="21542"/>
                </a:lnTo>
                <a:lnTo>
                  <a:pt x="15107" y="20267"/>
                </a:lnTo>
                <a:cubicBezTo>
                  <a:pt x="14739" y="17146"/>
                  <a:pt x="13270" y="14122"/>
                  <a:pt x="10708" y="11766"/>
                </a:cubicBezTo>
                <a:cubicBezTo>
                  <a:pt x="7780" y="9074"/>
                  <a:pt x="3979" y="7763"/>
                  <a:pt x="202" y="7821"/>
                </a:cubicBezTo>
                <a:lnTo>
                  <a:pt x="131" y="7825"/>
                </a:lnTo>
                <a:lnTo>
                  <a:pt x="0" y="8"/>
                </a:lnTo>
                <a:close/>
              </a:path>
            </a:pathLst>
          </a:custGeom>
          <a:solidFill>
            <a:srgbClr val="F7F9FF">
              <a:alpha val="20000"/>
            </a:srgbClr>
          </a:solidFill>
          <a:ln w="12700">
            <a:miter lim="400000"/>
          </a:ln>
        </p:spPr>
        <p:txBody>
          <a:bodyPr lIns="22859" tIns="22859" rIns="22859" bIns="22859" anchor="ctr"/>
          <a:lstStyle/>
          <a:p>
            <a:pPr defTabSz="914446" hangingPunct="0">
              <a:defRPr sz="3600" b="0">
                <a:solidFill>
                  <a:srgbClr val="1C1F25"/>
                </a:solidFill>
                <a:latin typeface="Calibri"/>
                <a:ea typeface="Calibri"/>
                <a:cs typeface="Calibri"/>
                <a:sym typeface="Calibri"/>
              </a:defRPr>
            </a:pPr>
            <a:endParaRPr kern="0">
              <a:solidFill>
                <a:srgbClr val="1C1F25"/>
              </a:solidFill>
              <a:latin typeface="Calibri"/>
              <a:cs typeface="Calibri"/>
              <a:sym typeface="Calibri"/>
            </a:endParaRPr>
          </a:p>
        </p:txBody>
      </p:sp>
      <p:sp>
        <p:nvSpPr>
          <p:cNvPr id="9" name="Freeform 37">
            <a:extLst>
              <a:ext uri="{FF2B5EF4-FFF2-40B4-BE49-F238E27FC236}">
                <a16:creationId xmlns:a16="http://schemas.microsoft.com/office/drawing/2014/main" id="{3223847B-7BEC-43F2-910E-3F728CDADD9A}"/>
              </a:ext>
            </a:extLst>
          </p:cNvPr>
          <p:cNvSpPr/>
          <p:nvPr/>
        </p:nvSpPr>
        <p:spPr>
          <a:xfrm rot="2645162">
            <a:off x="6365041" y="3237721"/>
            <a:ext cx="835296" cy="21603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974" y="0"/>
                </a:moveTo>
                <a:lnTo>
                  <a:pt x="10064" y="31"/>
                </a:lnTo>
                <a:cubicBezTo>
                  <a:pt x="17191" y="2787"/>
                  <a:pt x="21600" y="6595"/>
                  <a:pt x="21600" y="10800"/>
                </a:cubicBezTo>
                <a:cubicBezTo>
                  <a:pt x="21600" y="15005"/>
                  <a:pt x="17191" y="18813"/>
                  <a:pt x="10064" y="21569"/>
                </a:cubicBezTo>
                <a:lnTo>
                  <a:pt x="9974" y="21600"/>
                </a:lnTo>
                <a:lnTo>
                  <a:pt x="0" y="17744"/>
                </a:lnTo>
                <a:lnTo>
                  <a:pt x="90" y="17712"/>
                </a:lnTo>
                <a:cubicBezTo>
                  <a:pt x="4665" y="15943"/>
                  <a:pt x="7495" y="13499"/>
                  <a:pt x="7495" y="10800"/>
                </a:cubicBezTo>
                <a:cubicBezTo>
                  <a:pt x="7495" y="8101"/>
                  <a:pt x="4665" y="5657"/>
                  <a:pt x="90" y="3888"/>
                </a:cubicBezTo>
                <a:lnTo>
                  <a:pt x="0" y="3856"/>
                </a:lnTo>
                <a:close/>
              </a:path>
            </a:pathLst>
          </a:custGeom>
          <a:solidFill>
            <a:srgbClr val="356D38"/>
          </a:solidFill>
          <a:ln w="12700">
            <a:miter lim="400000"/>
          </a:ln>
        </p:spPr>
        <p:txBody>
          <a:bodyPr lIns="22859" tIns="22859" rIns="22859" bIns="22859" anchor="ctr"/>
          <a:lstStyle/>
          <a:p>
            <a:pPr defTabSz="914446" hangingPunct="0">
              <a:defRPr sz="3600" b="0">
                <a:solidFill>
                  <a:srgbClr val="1C1F25"/>
                </a:solidFill>
                <a:latin typeface="Calibri"/>
                <a:ea typeface="Calibri"/>
                <a:cs typeface="Calibri"/>
                <a:sym typeface="Calibri"/>
              </a:defRPr>
            </a:pPr>
            <a:endParaRPr kern="0">
              <a:solidFill>
                <a:srgbClr val="1C1F25"/>
              </a:solidFill>
              <a:latin typeface="Calibri"/>
              <a:cs typeface="Calibri"/>
              <a:sym typeface="Calibri"/>
            </a:endParaRPr>
          </a:p>
        </p:txBody>
      </p:sp>
      <p:sp>
        <p:nvSpPr>
          <p:cNvPr id="10" name="Freeform 68">
            <a:extLst>
              <a:ext uri="{FF2B5EF4-FFF2-40B4-BE49-F238E27FC236}">
                <a16:creationId xmlns:a16="http://schemas.microsoft.com/office/drawing/2014/main" id="{BC54833A-B7C5-4412-B7B9-202DF571527A}"/>
              </a:ext>
            </a:extLst>
          </p:cNvPr>
          <p:cNvSpPr/>
          <p:nvPr/>
        </p:nvSpPr>
        <p:spPr>
          <a:xfrm>
            <a:off x="5998954" y="3519792"/>
            <a:ext cx="1512264" cy="14099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3" h="21600" extrusionOk="0">
                <a:moveTo>
                  <a:pt x="21546" y="0"/>
                </a:moveTo>
                <a:lnTo>
                  <a:pt x="21550" y="72"/>
                </a:lnTo>
                <a:cubicBezTo>
                  <a:pt x="21600" y="3430"/>
                  <a:pt x="20979" y="6800"/>
                  <a:pt x="19684" y="9930"/>
                </a:cubicBezTo>
                <a:lnTo>
                  <a:pt x="19610" y="10098"/>
                </a:lnTo>
                <a:lnTo>
                  <a:pt x="19072" y="10835"/>
                </a:lnTo>
                <a:cubicBezTo>
                  <a:pt x="14532" y="16748"/>
                  <a:pt x="7920" y="20755"/>
                  <a:pt x="432" y="21572"/>
                </a:cubicBezTo>
                <a:lnTo>
                  <a:pt x="92" y="21600"/>
                </a:lnTo>
                <a:lnTo>
                  <a:pt x="0" y="15417"/>
                </a:lnTo>
                <a:lnTo>
                  <a:pt x="67" y="15420"/>
                </a:lnTo>
                <a:cubicBezTo>
                  <a:pt x="3632" y="15359"/>
                  <a:pt x="7176" y="13835"/>
                  <a:pt x="9854" y="10864"/>
                </a:cubicBezTo>
                <a:cubicBezTo>
                  <a:pt x="12531" y="7894"/>
                  <a:pt x="13834" y="4038"/>
                  <a:pt x="13777" y="205"/>
                </a:cubicBezTo>
                <a:lnTo>
                  <a:pt x="13773" y="133"/>
                </a:lnTo>
                <a:close/>
              </a:path>
            </a:pathLst>
          </a:custGeom>
          <a:solidFill>
            <a:srgbClr val="F7F9FF">
              <a:alpha val="20000"/>
            </a:srgbClr>
          </a:solidFill>
          <a:ln w="12700">
            <a:miter lim="400000"/>
          </a:ln>
        </p:spPr>
        <p:txBody>
          <a:bodyPr lIns="22859" tIns="22859" rIns="22859" bIns="22859" anchor="ctr"/>
          <a:lstStyle/>
          <a:p>
            <a:pPr defTabSz="914446" hangingPunct="0">
              <a:defRPr sz="3600" b="0">
                <a:solidFill>
                  <a:srgbClr val="1C1F25"/>
                </a:solidFill>
                <a:latin typeface="Calibri"/>
                <a:ea typeface="Calibri"/>
                <a:cs typeface="Calibri"/>
                <a:sym typeface="Calibri"/>
              </a:defRPr>
            </a:pPr>
            <a:endParaRPr kern="0">
              <a:solidFill>
                <a:srgbClr val="1C1F25"/>
              </a:solidFill>
              <a:latin typeface="Calibri"/>
              <a:cs typeface="Calibri"/>
              <a:sym typeface="Calibri"/>
            </a:endParaRPr>
          </a:p>
        </p:txBody>
      </p:sp>
      <p:sp>
        <p:nvSpPr>
          <p:cNvPr id="11" name="Triangle 11">
            <a:extLst>
              <a:ext uri="{FF2B5EF4-FFF2-40B4-BE49-F238E27FC236}">
                <a16:creationId xmlns:a16="http://schemas.microsoft.com/office/drawing/2014/main" id="{E39B0163-4749-43E8-8A93-F01F378868D6}"/>
              </a:ext>
            </a:extLst>
          </p:cNvPr>
          <p:cNvSpPr/>
          <p:nvPr/>
        </p:nvSpPr>
        <p:spPr>
          <a:xfrm rot="5388105">
            <a:off x="5785946" y="1992942"/>
            <a:ext cx="942232" cy="602646"/>
          </a:xfrm>
          <a:prstGeom prst="triangle">
            <a:avLst/>
          </a:prstGeom>
          <a:solidFill>
            <a:srgbClr val="356D38"/>
          </a:solidFill>
          <a:ln w="12700">
            <a:miter lim="400000"/>
          </a:ln>
        </p:spPr>
        <p:txBody>
          <a:bodyPr lIns="22859" tIns="22859" rIns="22859" bIns="22859" anchor="ctr"/>
          <a:lstStyle/>
          <a:p>
            <a:pPr defTabSz="914446" hangingPunct="0">
              <a:defRPr sz="3600" b="0">
                <a:solidFill>
                  <a:srgbClr val="1C1F25"/>
                </a:solidFill>
                <a:latin typeface="Calibri"/>
                <a:ea typeface="Calibri"/>
                <a:cs typeface="Calibri"/>
                <a:sym typeface="Calibri"/>
              </a:defRPr>
            </a:pPr>
            <a:endParaRPr kern="0">
              <a:solidFill>
                <a:srgbClr val="1C1F25"/>
              </a:solidFill>
              <a:latin typeface="Calibri"/>
              <a:cs typeface="Calibri"/>
              <a:sym typeface="Calibri"/>
            </a:endParaRPr>
          </a:p>
        </p:txBody>
      </p:sp>
      <p:sp>
        <p:nvSpPr>
          <p:cNvPr id="12" name="Freeform 76">
            <a:extLst>
              <a:ext uri="{FF2B5EF4-FFF2-40B4-BE49-F238E27FC236}">
                <a16:creationId xmlns:a16="http://schemas.microsoft.com/office/drawing/2014/main" id="{0838013D-F2DB-469B-B2D0-86FBCE926082}"/>
              </a:ext>
            </a:extLst>
          </p:cNvPr>
          <p:cNvSpPr/>
          <p:nvPr/>
        </p:nvSpPr>
        <p:spPr>
          <a:xfrm>
            <a:off x="4646494" y="3602290"/>
            <a:ext cx="1361161" cy="14693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5831" y="253"/>
                </a:lnTo>
                <a:lnTo>
                  <a:pt x="5870" y="819"/>
                </a:lnTo>
                <a:cubicBezTo>
                  <a:pt x="6257" y="4020"/>
                  <a:pt x="7801" y="7121"/>
                  <a:pt x="10494" y="9537"/>
                </a:cubicBezTo>
                <a:cubicBezTo>
                  <a:pt x="13187" y="11954"/>
                  <a:pt x="16582" y="13285"/>
                  <a:pt x="20048" y="13541"/>
                </a:cubicBezTo>
                <a:lnTo>
                  <a:pt x="21462" y="13582"/>
                </a:lnTo>
                <a:lnTo>
                  <a:pt x="21600" y="21600"/>
                </a:lnTo>
                <a:lnTo>
                  <a:pt x="19356" y="21534"/>
                </a:lnTo>
                <a:cubicBezTo>
                  <a:pt x="15306" y="21235"/>
                  <a:pt x="11318" y="19994"/>
                  <a:pt x="7808" y="17804"/>
                </a:cubicBezTo>
                <a:lnTo>
                  <a:pt x="7719" y="17742"/>
                </a:lnTo>
                <a:lnTo>
                  <a:pt x="7047" y="17058"/>
                </a:lnTo>
                <a:cubicBezTo>
                  <a:pt x="2940" y="12447"/>
                  <a:pt x="355" y="6630"/>
                  <a:pt x="7" y="265"/>
                </a:cubicBezTo>
                <a:close/>
              </a:path>
            </a:pathLst>
          </a:custGeom>
          <a:solidFill>
            <a:srgbClr val="F7F9FF">
              <a:alpha val="20000"/>
            </a:srgbClr>
          </a:solidFill>
          <a:ln w="12700">
            <a:miter lim="400000"/>
          </a:ln>
        </p:spPr>
        <p:txBody>
          <a:bodyPr lIns="22859" tIns="22859" rIns="22859" bIns="22859" anchor="ctr"/>
          <a:lstStyle/>
          <a:p>
            <a:pPr defTabSz="914446" hangingPunct="0">
              <a:defRPr sz="3600" b="0">
                <a:solidFill>
                  <a:srgbClr val="1C1F25"/>
                </a:solidFill>
                <a:latin typeface="Calibri"/>
                <a:ea typeface="Calibri"/>
                <a:cs typeface="Calibri"/>
                <a:sym typeface="Calibri"/>
              </a:defRPr>
            </a:pPr>
            <a:endParaRPr kern="0">
              <a:solidFill>
                <a:srgbClr val="1C1F25"/>
              </a:solidFill>
              <a:latin typeface="Calibri"/>
              <a:cs typeface="Calibri"/>
              <a:sym typeface="Calibri"/>
            </a:endParaRPr>
          </a:p>
        </p:txBody>
      </p:sp>
      <p:sp>
        <p:nvSpPr>
          <p:cNvPr id="13" name="Triangle 8">
            <a:extLst>
              <a:ext uri="{FF2B5EF4-FFF2-40B4-BE49-F238E27FC236}">
                <a16:creationId xmlns:a16="http://schemas.microsoft.com/office/drawing/2014/main" id="{F8C6C54B-1FA9-4F8C-9EE9-EE4218000940}"/>
              </a:ext>
            </a:extLst>
          </p:cNvPr>
          <p:cNvSpPr/>
          <p:nvPr/>
        </p:nvSpPr>
        <p:spPr>
          <a:xfrm rot="10841721">
            <a:off x="6758444" y="3510842"/>
            <a:ext cx="942232" cy="602646"/>
          </a:xfrm>
          <a:prstGeom prst="triangle">
            <a:avLst/>
          </a:prstGeom>
          <a:solidFill>
            <a:srgbClr val="6A6E77"/>
          </a:solidFill>
          <a:ln w="12700">
            <a:miter lim="400000"/>
          </a:ln>
        </p:spPr>
        <p:txBody>
          <a:bodyPr lIns="22859" tIns="22859" rIns="22859" bIns="22859" anchor="ctr"/>
          <a:lstStyle/>
          <a:p>
            <a:pPr defTabSz="914446" hangingPunct="0">
              <a:defRPr sz="3600" b="0">
                <a:solidFill>
                  <a:srgbClr val="1C1F25"/>
                </a:solidFill>
                <a:latin typeface="Calibri"/>
                <a:ea typeface="Calibri"/>
                <a:cs typeface="Calibri"/>
                <a:sym typeface="Calibri"/>
              </a:defRPr>
            </a:pPr>
            <a:endParaRPr kern="0">
              <a:solidFill>
                <a:srgbClr val="1C1F25"/>
              </a:solidFill>
              <a:latin typeface="Calibri"/>
              <a:cs typeface="Calibri"/>
              <a:sym typeface="Calibri"/>
            </a:endParaRPr>
          </a:p>
        </p:txBody>
      </p:sp>
      <p:sp>
        <p:nvSpPr>
          <p:cNvPr id="14" name="Triangle 43">
            <a:extLst>
              <a:ext uri="{FF2B5EF4-FFF2-40B4-BE49-F238E27FC236}">
                <a16:creationId xmlns:a16="http://schemas.microsoft.com/office/drawing/2014/main" id="{7D0B84D9-F5E2-4C5C-ACDE-4CC970B348BF}"/>
              </a:ext>
            </a:extLst>
          </p:cNvPr>
          <p:cNvSpPr/>
          <p:nvPr/>
        </p:nvSpPr>
        <p:spPr>
          <a:xfrm rot="16200000">
            <a:off x="5236612" y="4485611"/>
            <a:ext cx="942231" cy="602646"/>
          </a:xfrm>
          <a:prstGeom prst="triangle">
            <a:avLst/>
          </a:prstGeom>
          <a:solidFill>
            <a:srgbClr val="356D38"/>
          </a:solidFill>
          <a:ln w="12700">
            <a:miter lim="400000"/>
          </a:ln>
        </p:spPr>
        <p:txBody>
          <a:bodyPr lIns="22859" tIns="22859" rIns="22859" bIns="22859" anchor="ctr"/>
          <a:lstStyle/>
          <a:p>
            <a:pPr defTabSz="914446" hangingPunct="0">
              <a:defRPr sz="3600" b="0">
                <a:solidFill>
                  <a:srgbClr val="1C1F25"/>
                </a:solidFill>
                <a:latin typeface="Calibri"/>
                <a:ea typeface="Calibri"/>
                <a:cs typeface="Calibri"/>
                <a:sym typeface="Calibri"/>
              </a:defRPr>
            </a:pPr>
            <a:endParaRPr kern="0">
              <a:solidFill>
                <a:srgbClr val="1C1F25"/>
              </a:solidFill>
              <a:latin typeface="Calibri"/>
              <a:cs typeface="Calibri"/>
              <a:sym typeface="Calibri"/>
            </a:endParaRPr>
          </a:p>
        </p:txBody>
      </p:sp>
      <p:sp>
        <p:nvSpPr>
          <p:cNvPr id="15" name="Freeform 71">
            <a:extLst>
              <a:ext uri="{FF2B5EF4-FFF2-40B4-BE49-F238E27FC236}">
                <a16:creationId xmlns:a16="http://schemas.microsoft.com/office/drawing/2014/main" id="{1B0D995F-F465-4114-BD52-3AF3E2445566}"/>
              </a:ext>
            </a:extLst>
          </p:cNvPr>
          <p:cNvSpPr/>
          <p:nvPr/>
        </p:nvSpPr>
        <p:spPr>
          <a:xfrm>
            <a:off x="5954780" y="2165347"/>
            <a:ext cx="603051" cy="6010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648" y="0"/>
                </a:moveTo>
                <a:cubicBezTo>
                  <a:pt x="10064" y="0"/>
                  <a:pt x="12451" y="123"/>
                  <a:pt x="14803" y="363"/>
                </a:cubicBezTo>
                <a:lnTo>
                  <a:pt x="16431" y="570"/>
                </a:lnTo>
                <a:lnTo>
                  <a:pt x="21600" y="4595"/>
                </a:lnTo>
                <a:lnTo>
                  <a:pt x="73" y="21600"/>
                </a:lnTo>
                <a:lnTo>
                  <a:pt x="0" y="425"/>
                </a:lnTo>
                <a:lnTo>
                  <a:pt x="493" y="363"/>
                </a:lnTo>
                <a:cubicBezTo>
                  <a:pt x="2845" y="123"/>
                  <a:pt x="5232" y="0"/>
                  <a:pt x="7648" y="0"/>
                </a:cubicBezTo>
                <a:close/>
              </a:path>
            </a:pathLst>
          </a:custGeom>
          <a:solidFill>
            <a:srgbClr val="356D38"/>
          </a:solidFill>
          <a:ln w="12700">
            <a:miter lim="400000"/>
          </a:ln>
        </p:spPr>
        <p:txBody>
          <a:bodyPr lIns="22859" tIns="22859" rIns="22859" bIns="22859" anchor="ctr"/>
          <a:lstStyle/>
          <a:p>
            <a:pPr defTabSz="914446" hangingPunct="0">
              <a:defRPr sz="3600" b="0">
                <a:solidFill>
                  <a:srgbClr val="1C1F25"/>
                </a:solidFill>
                <a:latin typeface="Calibri"/>
                <a:ea typeface="Calibri"/>
                <a:cs typeface="Calibri"/>
                <a:sym typeface="Calibri"/>
              </a:defRPr>
            </a:pPr>
            <a:endParaRPr kern="0">
              <a:solidFill>
                <a:srgbClr val="1C1F25"/>
              </a:solidFill>
              <a:latin typeface="Calibri"/>
              <a:cs typeface="Calibri"/>
              <a:sym typeface="Calibri"/>
            </a:endParaRPr>
          </a:p>
        </p:txBody>
      </p:sp>
      <p:sp>
        <p:nvSpPr>
          <p:cNvPr id="16" name="Freeform 74">
            <a:extLst>
              <a:ext uri="{FF2B5EF4-FFF2-40B4-BE49-F238E27FC236}">
                <a16:creationId xmlns:a16="http://schemas.microsoft.com/office/drawing/2014/main" id="{5B6DE489-CDA9-4B57-8575-39F915B308D7}"/>
              </a:ext>
            </a:extLst>
          </p:cNvPr>
          <p:cNvSpPr/>
          <p:nvPr/>
        </p:nvSpPr>
        <p:spPr>
          <a:xfrm>
            <a:off x="4465206" y="2177183"/>
            <a:ext cx="1490941" cy="13911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80" y="0"/>
                </a:moveTo>
                <a:lnTo>
                  <a:pt x="21600" y="6133"/>
                </a:lnTo>
                <a:lnTo>
                  <a:pt x="20480" y="6210"/>
                </a:lnTo>
                <a:cubicBezTo>
                  <a:pt x="17325" y="6588"/>
                  <a:pt x="14269" y="8099"/>
                  <a:pt x="11888" y="10734"/>
                </a:cubicBezTo>
                <a:cubicBezTo>
                  <a:pt x="9506" y="13369"/>
                  <a:pt x="8194" y="16690"/>
                  <a:pt x="7942" y="20082"/>
                </a:cubicBezTo>
                <a:lnTo>
                  <a:pt x="7901" y="21465"/>
                </a:lnTo>
                <a:lnTo>
                  <a:pt x="0" y="21600"/>
                </a:lnTo>
                <a:lnTo>
                  <a:pt x="65" y="19404"/>
                </a:lnTo>
                <a:cubicBezTo>
                  <a:pt x="212" y="17423"/>
                  <a:pt x="592" y="15457"/>
                  <a:pt x="1204" y="13557"/>
                </a:cubicBezTo>
                <a:lnTo>
                  <a:pt x="1510" y="12727"/>
                </a:lnTo>
                <a:lnTo>
                  <a:pt x="1991" y="12002"/>
                </a:lnTo>
                <a:cubicBezTo>
                  <a:pt x="6338" y="5772"/>
                  <a:pt x="12867" y="1393"/>
                  <a:pt x="20363" y="166"/>
                </a:cubicBezTo>
                <a:close/>
              </a:path>
            </a:pathLst>
          </a:custGeom>
          <a:solidFill>
            <a:srgbClr val="356D38"/>
          </a:solidFill>
          <a:ln w="12700">
            <a:miter lim="400000"/>
          </a:ln>
        </p:spPr>
        <p:txBody>
          <a:bodyPr lIns="22859" tIns="22859" rIns="22859" bIns="22859" anchor="ctr"/>
          <a:lstStyle/>
          <a:p>
            <a:pPr defTabSz="914446" hangingPunct="0">
              <a:defRPr sz="3600" b="0">
                <a:solidFill>
                  <a:srgbClr val="1C1F25"/>
                </a:solidFill>
                <a:latin typeface="Calibri"/>
                <a:ea typeface="Calibri"/>
                <a:cs typeface="Calibri"/>
                <a:sym typeface="Calibri"/>
              </a:defRPr>
            </a:pPr>
            <a:endParaRPr kern="0">
              <a:solidFill>
                <a:srgbClr val="1C1F25"/>
              </a:solidFill>
              <a:latin typeface="Calibri"/>
              <a:cs typeface="Calibri"/>
              <a:sym typeface="Calibri"/>
            </a:endParaRPr>
          </a:p>
        </p:txBody>
      </p:sp>
      <p:sp>
        <p:nvSpPr>
          <p:cNvPr id="17" name="Triangle 44">
            <a:extLst>
              <a:ext uri="{FF2B5EF4-FFF2-40B4-BE49-F238E27FC236}">
                <a16:creationId xmlns:a16="http://schemas.microsoft.com/office/drawing/2014/main" id="{6B1F4981-3335-4BA7-A478-70648467D440}"/>
              </a:ext>
            </a:extLst>
          </p:cNvPr>
          <p:cNvSpPr/>
          <p:nvPr/>
        </p:nvSpPr>
        <p:spPr>
          <a:xfrm rot="160587">
            <a:off x="4316679" y="3005895"/>
            <a:ext cx="942231" cy="602646"/>
          </a:xfrm>
          <a:prstGeom prst="triangle">
            <a:avLst/>
          </a:prstGeom>
          <a:solidFill>
            <a:srgbClr val="6A6E77"/>
          </a:solidFill>
          <a:ln w="12700">
            <a:miter lim="400000"/>
          </a:ln>
        </p:spPr>
        <p:txBody>
          <a:bodyPr lIns="22859" tIns="22859" rIns="22859" bIns="22859" anchor="ctr"/>
          <a:lstStyle/>
          <a:p>
            <a:pPr defTabSz="914446" hangingPunct="0">
              <a:defRPr sz="3600" b="0">
                <a:solidFill>
                  <a:srgbClr val="1C1F25"/>
                </a:solidFill>
                <a:latin typeface="Calibri"/>
                <a:ea typeface="Calibri"/>
                <a:cs typeface="Calibri"/>
                <a:sym typeface="Calibri"/>
              </a:defRPr>
            </a:pPr>
            <a:endParaRPr kern="0">
              <a:solidFill>
                <a:srgbClr val="1C1F25"/>
              </a:solidFill>
              <a:latin typeface="Calibri"/>
              <a:cs typeface="Calibri"/>
              <a:sym typeface="Calibri"/>
            </a:endParaRPr>
          </a:p>
        </p:txBody>
      </p:sp>
      <p:sp>
        <p:nvSpPr>
          <p:cNvPr id="18" name="Freeform 69">
            <a:extLst>
              <a:ext uri="{FF2B5EF4-FFF2-40B4-BE49-F238E27FC236}">
                <a16:creationId xmlns:a16="http://schemas.microsoft.com/office/drawing/2014/main" id="{FB3664B3-6A55-4C04-8F09-B699EF3E4972}"/>
              </a:ext>
            </a:extLst>
          </p:cNvPr>
          <p:cNvSpPr/>
          <p:nvPr/>
        </p:nvSpPr>
        <p:spPr>
          <a:xfrm>
            <a:off x="4644408" y="3006224"/>
            <a:ext cx="599367" cy="6239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655" y="0"/>
                </a:moveTo>
                <a:lnTo>
                  <a:pt x="21600" y="21600"/>
                </a:lnTo>
                <a:lnTo>
                  <a:pt x="75" y="20633"/>
                </a:lnTo>
                <a:lnTo>
                  <a:pt x="0" y="17778"/>
                </a:lnTo>
                <a:cubicBezTo>
                  <a:pt x="0" y="14276"/>
                  <a:pt x="277" y="10836"/>
                  <a:pt x="811" y="7478"/>
                </a:cubicBezTo>
                <a:lnTo>
                  <a:pt x="1296" y="4868"/>
                </a:lnTo>
                <a:close/>
              </a:path>
            </a:pathLst>
          </a:custGeom>
          <a:solidFill>
            <a:srgbClr val="F7F9FF">
              <a:alpha val="20000"/>
            </a:srgbClr>
          </a:solidFill>
          <a:ln w="12700">
            <a:miter lim="400000"/>
          </a:ln>
        </p:spPr>
        <p:txBody>
          <a:bodyPr lIns="22859" tIns="22859" rIns="22859" bIns="22859" anchor="ctr"/>
          <a:lstStyle/>
          <a:p>
            <a:pPr defTabSz="914446" hangingPunct="0">
              <a:defRPr sz="3600" b="0">
                <a:solidFill>
                  <a:srgbClr val="1C1F25"/>
                </a:solidFill>
                <a:latin typeface="Calibri"/>
                <a:ea typeface="Calibri"/>
                <a:cs typeface="Calibri"/>
                <a:sym typeface="Calibri"/>
              </a:defRPr>
            </a:pPr>
            <a:endParaRPr kern="0">
              <a:solidFill>
                <a:srgbClr val="1C1F25"/>
              </a:solidFill>
              <a:latin typeface="Calibri"/>
              <a:cs typeface="Calibri"/>
              <a:sym typeface="Calibri"/>
            </a:endParaRPr>
          </a:p>
        </p:txBody>
      </p:sp>
      <p:sp>
        <p:nvSpPr>
          <p:cNvPr id="19" name="Freeform 63">
            <a:extLst>
              <a:ext uri="{FF2B5EF4-FFF2-40B4-BE49-F238E27FC236}">
                <a16:creationId xmlns:a16="http://schemas.microsoft.com/office/drawing/2014/main" id="{1BCB3E71-4530-40D7-9A5F-348A862F68FA}"/>
              </a:ext>
            </a:extLst>
          </p:cNvPr>
          <p:cNvSpPr/>
          <p:nvPr/>
        </p:nvSpPr>
        <p:spPr>
          <a:xfrm>
            <a:off x="6761585" y="3505147"/>
            <a:ext cx="634440" cy="6083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362" y="270"/>
                </a:lnTo>
                <a:lnTo>
                  <a:pt x="21513" y="2344"/>
                </a:lnTo>
                <a:cubicBezTo>
                  <a:pt x="21571" y="3527"/>
                  <a:pt x="21600" y="4717"/>
                  <a:pt x="21600" y="5914"/>
                </a:cubicBezTo>
                <a:cubicBezTo>
                  <a:pt x="21600" y="8309"/>
                  <a:pt x="21484" y="10676"/>
                  <a:pt x="21257" y="13008"/>
                </a:cubicBezTo>
                <a:lnTo>
                  <a:pt x="21043" y="14764"/>
                </a:lnTo>
                <a:lnTo>
                  <a:pt x="15789" y="21600"/>
                </a:lnTo>
                <a:close/>
              </a:path>
            </a:pathLst>
          </a:custGeom>
          <a:solidFill>
            <a:srgbClr val="F7F9FF">
              <a:alpha val="20000"/>
            </a:srgbClr>
          </a:solidFill>
          <a:ln w="12700">
            <a:miter lim="400000"/>
          </a:ln>
        </p:spPr>
        <p:txBody>
          <a:bodyPr lIns="22859" tIns="22859" rIns="22859" bIns="22859" anchor="ctr"/>
          <a:lstStyle/>
          <a:p>
            <a:pPr defTabSz="914446" hangingPunct="0">
              <a:defRPr sz="3600" b="0">
                <a:solidFill>
                  <a:srgbClr val="1C1F25"/>
                </a:solidFill>
                <a:latin typeface="Calibri"/>
                <a:ea typeface="Calibri"/>
                <a:cs typeface="Calibri"/>
                <a:sym typeface="Calibri"/>
              </a:defRPr>
            </a:pPr>
            <a:endParaRPr kern="0">
              <a:solidFill>
                <a:srgbClr val="1C1F25"/>
              </a:solidFill>
              <a:latin typeface="Calibri"/>
              <a:cs typeface="Calibri"/>
              <a:sym typeface="Calibri"/>
            </a:endParaRPr>
          </a:p>
        </p:txBody>
      </p:sp>
      <p:sp>
        <p:nvSpPr>
          <p:cNvPr id="20" name="Freeform 67">
            <a:extLst>
              <a:ext uri="{FF2B5EF4-FFF2-40B4-BE49-F238E27FC236}">
                <a16:creationId xmlns:a16="http://schemas.microsoft.com/office/drawing/2014/main" id="{610BC6C9-304F-4FE5-AF91-F431647976C7}"/>
              </a:ext>
            </a:extLst>
          </p:cNvPr>
          <p:cNvSpPr/>
          <p:nvPr/>
        </p:nvSpPr>
        <p:spPr>
          <a:xfrm>
            <a:off x="5405853" y="4315818"/>
            <a:ext cx="602646" cy="6222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21305"/>
                </a:lnTo>
                <a:lnTo>
                  <a:pt x="18787" y="21512"/>
                </a:lnTo>
                <a:cubicBezTo>
                  <a:pt x="17593" y="21570"/>
                  <a:pt x="16392" y="21600"/>
                  <a:pt x="15183" y="21600"/>
                </a:cubicBezTo>
                <a:cubicBezTo>
                  <a:pt x="12766" y="21600"/>
                  <a:pt x="10377" y="21481"/>
                  <a:pt x="8023" y="21250"/>
                </a:cubicBezTo>
                <a:lnTo>
                  <a:pt x="6164" y="21021"/>
                </a:lnTo>
                <a:lnTo>
                  <a:pt x="0" y="16354"/>
                </a:lnTo>
                <a:close/>
              </a:path>
            </a:pathLst>
          </a:custGeom>
          <a:solidFill>
            <a:srgbClr val="356D38"/>
          </a:solidFill>
          <a:ln w="12700">
            <a:miter lim="400000"/>
          </a:ln>
        </p:spPr>
        <p:txBody>
          <a:bodyPr lIns="22859" tIns="22859" rIns="22859" bIns="22859" anchor="ctr"/>
          <a:lstStyle/>
          <a:p>
            <a:pPr defTabSz="914446" hangingPunct="0">
              <a:defRPr sz="3600" b="0">
                <a:solidFill>
                  <a:srgbClr val="1C1F25"/>
                </a:solidFill>
                <a:latin typeface="Calibri"/>
                <a:ea typeface="Calibri"/>
                <a:cs typeface="Calibri"/>
                <a:sym typeface="Calibri"/>
              </a:defRPr>
            </a:pPr>
            <a:endParaRPr kern="0">
              <a:solidFill>
                <a:srgbClr val="1C1F25"/>
              </a:solidFill>
              <a:latin typeface="Calibri"/>
              <a:cs typeface="Calibri"/>
              <a:sym typeface="Calibri"/>
            </a:endParaRPr>
          </a:p>
        </p:txBody>
      </p:sp>
      <p:sp>
        <p:nvSpPr>
          <p:cNvPr id="21" name="02">
            <a:extLst>
              <a:ext uri="{FF2B5EF4-FFF2-40B4-BE49-F238E27FC236}">
                <a16:creationId xmlns:a16="http://schemas.microsoft.com/office/drawing/2014/main" id="{14D2FD66-9D7F-4A36-95F5-52EA63531194}"/>
              </a:ext>
            </a:extLst>
          </p:cNvPr>
          <p:cNvSpPr/>
          <p:nvPr/>
        </p:nvSpPr>
        <p:spPr>
          <a:xfrm>
            <a:off x="7904688" y="2029240"/>
            <a:ext cx="508001" cy="508001"/>
          </a:xfrm>
          <a:prstGeom prst="ellipse">
            <a:avLst/>
          </a:prstGeom>
          <a:solidFill>
            <a:srgbClr val="356D38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0" tIns="0" rIns="0" bIns="0" anchor="ctr"/>
          <a:lstStyle>
            <a:lvl1pPr>
              <a:defRPr sz="2500" b="0">
                <a:solidFill>
                  <a:srgbClr val="F7F9FF"/>
                </a:solidFill>
                <a:latin typeface="Roboto Bold"/>
                <a:ea typeface="Roboto Bold"/>
                <a:cs typeface="Roboto Bold"/>
                <a:sym typeface="Roboto Bold"/>
              </a:defRPr>
            </a:lvl1pPr>
          </a:lstStyle>
          <a:p>
            <a:pPr algn="ctr" defTabSz="412750" hangingPunct="0"/>
            <a:r>
              <a:rPr sz="125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02</a:t>
            </a:r>
          </a:p>
        </p:txBody>
      </p:sp>
      <p:sp>
        <p:nvSpPr>
          <p:cNvPr id="22" name="BUSINESS SERVICES…">
            <a:extLst>
              <a:ext uri="{FF2B5EF4-FFF2-40B4-BE49-F238E27FC236}">
                <a16:creationId xmlns:a16="http://schemas.microsoft.com/office/drawing/2014/main" id="{FDB331B5-D1AA-43D4-93B8-EB3221E3E141}"/>
              </a:ext>
            </a:extLst>
          </p:cNvPr>
          <p:cNvSpPr txBox="1"/>
          <p:nvPr/>
        </p:nvSpPr>
        <p:spPr>
          <a:xfrm>
            <a:off x="8699879" y="1953040"/>
            <a:ext cx="1718107" cy="135235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sz="12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BUSINESS SERVICES</a:t>
            </a: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23" name="04">
            <a:extLst>
              <a:ext uri="{FF2B5EF4-FFF2-40B4-BE49-F238E27FC236}">
                <a16:creationId xmlns:a16="http://schemas.microsoft.com/office/drawing/2014/main" id="{3FEAE0F2-46EC-498B-BE11-6FA6FEC75A8A}"/>
              </a:ext>
            </a:extLst>
          </p:cNvPr>
          <p:cNvSpPr/>
          <p:nvPr/>
        </p:nvSpPr>
        <p:spPr>
          <a:xfrm>
            <a:off x="7925645" y="3948666"/>
            <a:ext cx="508001" cy="508001"/>
          </a:xfrm>
          <a:prstGeom prst="ellipse">
            <a:avLst/>
          </a:prstGeom>
          <a:solidFill>
            <a:srgbClr val="C8CBD1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0" tIns="0" rIns="0" bIns="0" anchor="ctr"/>
          <a:lstStyle>
            <a:lvl1pPr>
              <a:defRPr sz="2500" b="0">
                <a:solidFill>
                  <a:srgbClr val="F7F9FF"/>
                </a:solidFill>
                <a:latin typeface="Roboto Bold"/>
                <a:ea typeface="Roboto Bold"/>
                <a:cs typeface="Roboto Bold"/>
                <a:sym typeface="Roboto Bold"/>
              </a:defRPr>
            </a:lvl1pPr>
          </a:lstStyle>
          <a:p>
            <a:pPr algn="ctr" defTabSz="412750" hangingPunct="0"/>
            <a:r>
              <a:rPr sz="125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04</a:t>
            </a:r>
          </a:p>
        </p:txBody>
      </p:sp>
      <p:sp>
        <p:nvSpPr>
          <p:cNvPr id="24" name="BUSINESS SERVICES…">
            <a:extLst>
              <a:ext uri="{FF2B5EF4-FFF2-40B4-BE49-F238E27FC236}">
                <a16:creationId xmlns:a16="http://schemas.microsoft.com/office/drawing/2014/main" id="{8445469D-B939-4525-A826-9B8FBB515F3C}"/>
              </a:ext>
            </a:extLst>
          </p:cNvPr>
          <p:cNvSpPr txBox="1"/>
          <p:nvPr/>
        </p:nvSpPr>
        <p:spPr>
          <a:xfrm>
            <a:off x="8720836" y="3872466"/>
            <a:ext cx="1769615" cy="135235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sz="12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BUSINESS SERVICES</a:t>
            </a: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25" name="01">
            <a:extLst>
              <a:ext uri="{FF2B5EF4-FFF2-40B4-BE49-F238E27FC236}">
                <a16:creationId xmlns:a16="http://schemas.microsoft.com/office/drawing/2014/main" id="{CBD7A5B3-C3AC-4F5D-B409-F5FCFB2F0912}"/>
              </a:ext>
            </a:extLst>
          </p:cNvPr>
          <p:cNvSpPr/>
          <p:nvPr/>
        </p:nvSpPr>
        <p:spPr>
          <a:xfrm>
            <a:off x="3602704" y="1953040"/>
            <a:ext cx="508001" cy="508001"/>
          </a:xfrm>
          <a:prstGeom prst="ellipse">
            <a:avLst/>
          </a:prstGeom>
          <a:solidFill>
            <a:srgbClr val="C8CBD1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0" tIns="0" rIns="0" bIns="0" anchor="ctr"/>
          <a:lstStyle>
            <a:lvl1pPr>
              <a:defRPr sz="2500" b="0">
                <a:solidFill>
                  <a:srgbClr val="F7F9FF"/>
                </a:solidFill>
                <a:latin typeface="Roboto Bold"/>
                <a:ea typeface="Roboto Bold"/>
                <a:cs typeface="Roboto Bold"/>
                <a:sym typeface="Roboto Bold"/>
              </a:defRPr>
            </a:lvl1pPr>
          </a:lstStyle>
          <a:p>
            <a:pPr algn="ctr" defTabSz="412750" hangingPunct="0"/>
            <a:r>
              <a:rPr sz="125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01</a:t>
            </a:r>
          </a:p>
        </p:txBody>
      </p:sp>
      <p:sp>
        <p:nvSpPr>
          <p:cNvPr id="26" name="BUSINESS SERVICES…">
            <a:extLst>
              <a:ext uri="{FF2B5EF4-FFF2-40B4-BE49-F238E27FC236}">
                <a16:creationId xmlns:a16="http://schemas.microsoft.com/office/drawing/2014/main" id="{F3048488-5304-44DA-8E5D-1C55AD95C5A8}"/>
              </a:ext>
            </a:extLst>
          </p:cNvPr>
          <p:cNvSpPr txBox="1"/>
          <p:nvPr/>
        </p:nvSpPr>
        <p:spPr>
          <a:xfrm>
            <a:off x="1701548" y="1876840"/>
            <a:ext cx="1613965" cy="135235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sz="12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BUSINESS SERVICES</a:t>
            </a:r>
          </a:p>
          <a:p>
            <a:pPr algn="r"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algn="r"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27" name="03">
            <a:extLst>
              <a:ext uri="{FF2B5EF4-FFF2-40B4-BE49-F238E27FC236}">
                <a16:creationId xmlns:a16="http://schemas.microsoft.com/office/drawing/2014/main" id="{56B5C7A7-1317-46AA-9956-188659053508}"/>
              </a:ext>
            </a:extLst>
          </p:cNvPr>
          <p:cNvSpPr/>
          <p:nvPr/>
        </p:nvSpPr>
        <p:spPr>
          <a:xfrm>
            <a:off x="3540107" y="3948666"/>
            <a:ext cx="508001" cy="508001"/>
          </a:xfrm>
          <a:prstGeom prst="ellipse">
            <a:avLst/>
          </a:prstGeom>
          <a:solidFill>
            <a:srgbClr val="356D38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0" tIns="0" rIns="0" bIns="0" anchor="ctr"/>
          <a:lstStyle>
            <a:lvl1pPr>
              <a:defRPr sz="2500" b="0">
                <a:solidFill>
                  <a:srgbClr val="F7F9FF"/>
                </a:solidFill>
                <a:latin typeface="Roboto Bold"/>
                <a:ea typeface="Roboto Bold"/>
                <a:cs typeface="Roboto Bold"/>
                <a:sym typeface="Roboto Bold"/>
              </a:defRPr>
            </a:lvl1pPr>
          </a:lstStyle>
          <a:p>
            <a:pPr algn="ctr" defTabSz="412750" hangingPunct="0"/>
            <a:r>
              <a:rPr sz="125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03</a:t>
            </a:r>
          </a:p>
        </p:txBody>
      </p:sp>
      <p:sp>
        <p:nvSpPr>
          <p:cNvPr id="28" name="BUSINESS SERVICES…">
            <a:extLst>
              <a:ext uri="{FF2B5EF4-FFF2-40B4-BE49-F238E27FC236}">
                <a16:creationId xmlns:a16="http://schemas.microsoft.com/office/drawing/2014/main" id="{DA7635F7-2BA9-48CF-B230-02A3A1737A07}"/>
              </a:ext>
            </a:extLst>
          </p:cNvPr>
          <p:cNvSpPr txBox="1"/>
          <p:nvPr/>
        </p:nvSpPr>
        <p:spPr>
          <a:xfrm>
            <a:off x="1701549" y="3872466"/>
            <a:ext cx="1551368" cy="135235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sz="12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BUSINESS SERVICES</a:t>
            </a:r>
          </a:p>
          <a:p>
            <a:pPr algn="r"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algn="r"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</p:spTree>
    <p:extLst>
      <p:ext uri="{BB962C8B-B14F-4D97-AF65-F5344CB8AC3E}">
        <p14:creationId xmlns:p14="http://schemas.microsoft.com/office/powerpoint/2010/main" val="39548835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A_图片 15">
            <a:extLst>
              <a:ext uri="{FF2B5EF4-FFF2-40B4-BE49-F238E27FC236}">
                <a16:creationId xmlns:a16="http://schemas.microsoft.com/office/drawing/2014/main" id="{3EAC92C4-1933-47D6-946E-8AC8CA6EE67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97468" y="731227"/>
            <a:ext cx="1983368" cy="5281247"/>
          </a:xfrm>
          <a:prstGeom prst="rect">
            <a:avLst/>
          </a:prstGeom>
        </p:spPr>
      </p:pic>
      <p:pic>
        <p:nvPicPr>
          <p:cNvPr id="3" name="PA_图片 15">
            <a:extLst>
              <a:ext uri="{FF2B5EF4-FFF2-40B4-BE49-F238E27FC236}">
                <a16:creationId xmlns:a16="http://schemas.microsoft.com/office/drawing/2014/main" id="{150E8858-0BB9-4EFA-A1AC-A72B3C008E5E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873739" y="845525"/>
            <a:ext cx="1983368" cy="531934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D39027FB-FDB4-4874-ABC1-03FD57D776C1}"/>
              </a:ext>
            </a:extLst>
          </p:cNvPr>
          <p:cNvSpPr/>
          <p:nvPr/>
        </p:nvSpPr>
        <p:spPr>
          <a:xfrm>
            <a:off x="1318260" y="807426"/>
            <a:ext cx="9555479" cy="5319347"/>
          </a:xfrm>
          <a:prstGeom prst="rect">
            <a:avLst/>
          </a:prstGeom>
          <a:solidFill>
            <a:srgbClr val="E6ED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E16241FB-76CF-4F04-87D6-ADE22C03A65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917588" y="731227"/>
            <a:ext cx="5083940" cy="5433645"/>
          </a:xfrm>
          <a:prstGeom prst="rect">
            <a:avLst/>
          </a:prstGeom>
        </p:spPr>
      </p:pic>
      <p:sp>
        <p:nvSpPr>
          <p:cNvPr id="6" name="Development…">
            <a:extLst>
              <a:ext uri="{FF2B5EF4-FFF2-40B4-BE49-F238E27FC236}">
                <a16:creationId xmlns:a16="http://schemas.microsoft.com/office/drawing/2014/main" id="{EF8C9532-E15E-4982-87CF-B8AC711CDA85}"/>
              </a:ext>
            </a:extLst>
          </p:cNvPr>
          <p:cNvSpPr txBox="1"/>
          <p:nvPr/>
        </p:nvSpPr>
        <p:spPr>
          <a:xfrm>
            <a:off x="3006972" y="4493530"/>
            <a:ext cx="2782827" cy="16524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Development</a:t>
            </a: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7" name="Finance…">
            <a:extLst>
              <a:ext uri="{FF2B5EF4-FFF2-40B4-BE49-F238E27FC236}">
                <a16:creationId xmlns:a16="http://schemas.microsoft.com/office/drawing/2014/main" id="{49E5C2BB-5B9B-404A-BA03-182FAB097020}"/>
              </a:ext>
            </a:extLst>
          </p:cNvPr>
          <p:cNvSpPr txBox="1"/>
          <p:nvPr/>
        </p:nvSpPr>
        <p:spPr>
          <a:xfrm>
            <a:off x="2977114" y="2885167"/>
            <a:ext cx="2782827" cy="16524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Finance</a:t>
            </a: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8" name="Consulting…">
            <a:extLst>
              <a:ext uri="{FF2B5EF4-FFF2-40B4-BE49-F238E27FC236}">
                <a16:creationId xmlns:a16="http://schemas.microsoft.com/office/drawing/2014/main" id="{9C34C68C-DE7C-45F4-97A5-9D555D98CAFD}"/>
              </a:ext>
            </a:extLst>
          </p:cNvPr>
          <p:cNvSpPr txBox="1"/>
          <p:nvPr/>
        </p:nvSpPr>
        <p:spPr>
          <a:xfrm>
            <a:off x="3006972" y="1315049"/>
            <a:ext cx="2782827" cy="16524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Consulting</a:t>
            </a: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9" name="01.">
            <a:extLst>
              <a:ext uri="{FF2B5EF4-FFF2-40B4-BE49-F238E27FC236}">
                <a16:creationId xmlns:a16="http://schemas.microsoft.com/office/drawing/2014/main" id="{AA788FBC-8904-4E01-8378-73FC9D671C74}"/>
              </a:ext>
            </a:extLst>
          </p:cNvPr>
          <p:cNvSpPr txBox="1"/>
          <p:nvPr/>
        </p:nvSpPr>
        <p:spPr>
          <a:xfrm>
            <a:off x="2086161" y="1508363"/>
            <a:ext cx="649217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>
            <a:lvl1pPr algn="r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lvl1pPr>
          </a:lstStyle>
          <a:p>
            <a:pPr defTabSz="412750" hangingPunct="0"/>
            <a:r>
              <a:rPr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01.</a:t>
            </a:r>
          </a:p>
        </p:txBody>
      </p:sp>
      <p:sp>
        <p:nvSpPr>
          <p:cNvPr id="10" name="02.">
            <a:extLst>
              <a:ext uri="{FF2B5EF4-FFF2-40B4-BE49-F238E27FC236}">
                <a16:creationId xmlns:a16="http://schemas.microsoft.com/office/drawing/2014/main" id="{20379300-A19A-4ABA-94FC-2EF5C5AF4064}"/>
              </a:ext>
            </a:extLst>
          </p:cNvPr>
          <p:cNvSpPr txBox="1"/>
          <p:nvPr/>
        </p:nvSpPr>
        <p:spPr>
          <a:xfrm>
            <a:off x="2056303" y="3078481"/>
            <a:ext cx="649217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>
            <a:lvl1pPr algn="r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lvl1pPr>
          </a:lstStyle>
          <a:p>
            <a:pPr defTabSz="412750" hangingPunct="0"/>
            <a:r>
              <a:rPr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02.</a:t>
            </a:r>
          </a:p>
        </p:txBody>
      </p:sp>
      <p:sp>
        <p:nvSpPr>
          <p:cNvPr id="11" name="03.">
            <a:extLst>
              <a:ext uri="{FF2B5EF4-FFF2-40B4-BE49-F238E27FC236}">
                <a16:creationId xmlns:a16="http://schemas.microsoft.com/office/drawing/2014/main" id="{82C87767-B71B-4133-A68C-75C13A352F66}"/>
              </a:ext>
            </a:extLst>
          </p:cNvPr>
          <p:cNvSpPr txBox="1"/>
          <p:nvPr/>
        </p:nvSpPr>
        <p:spPr>
          <a:xfrm>
            <a:off x="2086161" y="4686844"/>
            <a:ext cx="649217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>
            <a:lvl1pPr algn="r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lvl1pPr>
          </a:lstStyle>
          <a:p>
            <a:pPr defTabSz="412750" hangingPunct="0"/>
            <a:r>
              <a:rPr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03.</a:t>
            </a:r>
          </a:p>
        </p:txBody>
      </p:sp>
    </p:spTree>
    <p:extLst>
      <p:ext uri="{BB962C8B-B14F-4D97-AF65-F5344CB8AC3E}">
        <p14:creationId xmlns:p14="http://schemas.microsoft.com/office/powerpoint/2010/main" val="31824807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图片包含 鲜花, 花瓶, 植物&#10;&#10;描述已自动生成">
            <a:extLst>
              <a:ext uri="{FF2B5EF4-FFF2-40B4-BE49-F238E27FC236}">
                <a16:creationId xmlns:a16="http://schemas.microsoft.com/office/drawing/2014/main" id="{F30DE159-2FBC-4CC7-AFF4-FD9D9BB6A29B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981220" y="523873"/>
            <a:ext cx="6002215" cy="6302643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1877DC59-5E32-4B82-81C2-9377861248E9}"/>
              </a:ext>
            </a:extLst>
          </p:cNvPr>
          <p:cNvSpPr/>
          <p:nvPr/>
        </p:nvSpPr>
        <p:spPr>
          <a:xfrm>
            <a:off x="4923692" y="0"/>
            <a:ext cx="4548553" cy="6858000"/>
          </a:xfrm>
          <a:prstGeom prst="rect">
            <a:avLst/>
          </a:prstGeom>
          <a:solidFill>
            <a:srgbClr val="E6ED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5" name="图片 4" descr="图片包含 鲜花, 花瓶, 植物&#10;&#10;描述已自动生成">
            <a:extLst>
              <a:ext uri="{FF2B5EF4-FFF2-40B4-BE49-F238E27FC236}">
                <a16:creationId xmlns:a16="http://schemas.microsoft.com/office/drawing/2014/main" id="{ACD23049-965F-47CF-A664-B57E620E7E6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230"/>
          <a:stretch/>
        </p:blipFill>
        <p:spPr>
          <a:xfrm>
            <a:off x="7876652" y="0"/>
            <a:ext cx="4924948" cy="6322400"/>
          </a:xfrm>
          <a:prstGeom prst="rect">
            <a:avLst/>
          </a:prstGeom>
        </p:spPr>
      </p:pic>
      <p:cxnSp>
        <p:nvCxnSpPr>
          <p:cNvPr id="12" name="直接连接符 11">
            <a:extLst>
              <a:ext uri="{FF2B5EF4-FFF2-40B4-BE49-F238E27FC236}">
                <a16:creationId xmlns:a16="http://schemas.microsoft.com/office/drawing/2014/main" id="{D9128D59-A2E7-4C23-8352-74091404F4E9}"/>
              </a:ext>
            </a:extLst>
          </p:cNvPr>
          <p:cNvCxnSpPr>
            <a:cxnSpLocks/>
          </p:cNvCxnSpPr>
          <p:nvPr/>
        </p:nvCxnSpPr>
        <p:spPr>
          <a:xfrm>
            <a:off x="4923692" y="1767840"/>
            <a:ext cx="454855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F0DC668F-88D2-43A6-A03B-9CBED8DA0997}"/>
              </a:ext>
            </a:extLst>
          </p:cNvPr>
          <p:cNvCxnSpPr>
            <a:cxnSpLocks/>
          </p:cNvCxnSpPr>
          <p:nvPr/>
        </p:nvCxnSpPr>
        <p:spPr>
          <a:xfrm>
            <a:off x="4936504" y="4861560"/>
            <a:ext cx="454855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文本框 15">
            <a:extLst>
              <a:ext uri="{FF2B5EF4-FFF2-40B4-BE49-F238E27FC236}">
                <a16:creationId xmlns:a16="http://schemas.microsoft.com/office/drawing/2014/main" id="{55327F75-9B13-4425-8D74-17D9BF6B1A21}"/>
              </a:ext>
            </a:extLst>
          </p:cNvPr>
          <p:cNvSpPr txBox="1"/>
          <p:nvPr/>
        </p:nvSpPr>
        <p:spPr>
          <a:xfrm>
            <a:off x="5216183" y="2286448"/>
            <a:ext cx="394716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b="1" dirty="0">
                <a:solidFill>
                  <a:srgbClr val="356D38"/>
                </a:solidFill>
                <a:latin typeface="仓耳青禾体-谷力 W05" panose="02020400000000000000" pitchFamily="18" charset="-122"/>
                <a:ea typeface="仓耳青禾体-谷力 W05" panose="02020400000000000000" pitchFamily="18" charset="-122"/>
              </a:rPr>
              <a:t>PART 04</a:t>
            </a:r>
            <a:endParaRPr lang="zh-CN" altLang="en-US" sz="6600" b="1" dirty="0">
              <a:solidFill>
                <a:srgbClr val="356D38"/>
              </a:solidFill>
              <a:latin typeface="仓耳青禾体-谷力 W05" panose="02020400000000000000" pitchFamily="18" charset="-122"/>
              <a:ea typeface="仓耳青禾体-谷力 W05" panose="02020400000000000000" pitchFamily="18" charset="-122"/>
            </a:endParaRPr>
          </a:p>
        </p:txBody>
      </p:sp>
      <p:sp>
        <p:nvSpPr>
          <p:cNvPr id="17" name="Synergistically utilize technically portals with frictionless supply chains.…">
            <a:extLst>
              <a:ext uri="{FF2B5EF4-FFF2-40B4-BE49-F238E27FC236}">
                <a16:creationId xmlns:a16="http://schemas.microsoft.com/office/drawing/2014/main" id="{39FA2016-BA67-42D9-AA7C-BA8D52A9F645}"/>
              </a:ext>
            </a:extLst>
          </p:cNvPr>
          <p:cNvSpPr txBox="1"/>
          <p:nvPr/>
        </p:nvSpPr>
        <p:spPr>
          <a:xfrm>
            <a:off x="5360886" y="3304808"/>
            <a:ext cx="3699500" cy="60824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4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4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18" name="80+">
            <a:extLst>
              <a:ext uri="{FF2B5EF4-FFF2-40B4-BE49-F238E27FC236}">
                <a16:creationId xmlns:a16="http://schemas.microsoft.com/office/drawing/2014/main" id="{D1208978-CE6E-4A3C-99C4-80650CD0B675}"/>
              </a:ext>
            </a:extLst>
          </p:cNvPr>
          <p:cNvSpPr txBox="1"/>
          <p:nvPr/>
        </p:nvSpPr>
        <p:spPr>
          <a:xfrm>
            <a:off x="5437446" y="5439425"/>
            <a:ext cx="812723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>
            <a:lvl1pPr algn="l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lvl1pPr>
          </a:lstStyle>
          <a:p>
            <a:r>
              <a:rPr lang="en-US" altLang="zh-CN" sz="400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32</a:t>
            </a:r>
            <a:r>
              <a:rPr sz="400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+</a:t>
            </a:r>
          </a:p>
        </p:txBody>
      </p:sp>
      <p:sp>
        <p:nvSpPr>
          <p:cNvPr id="19" name="Design Concept…">
            <a:extLst>
              <a:ext uri="{FF2B5EF4-FFF2-40B4-BE49-F238E27FC236}">
                <a16:creationId xmlns:a16="http://schemas.microsoft.com/office/drawing/2014/main" id="{AE832E28-9103-4664-8D28-FAF13F5E5E70}"/>
              </a:ext>
            </a:extLst>
          </p:cNvPr>
          <p:cNvSpPr txBox="1"/>
          <p:nvPr/>
        </p:nvSpPr>
        <p:spPr>
          <a:xfrm>
            <a:off x="6561498" y="5205245"/>
            <a:ext cx="2455114" cy="109844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algn="l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Add title text</a:t>
            </a:r>
            <a:endParaRPr dirty="0">
              <a:latin typeface="仓耳玄三M W05" panose="02020400000000000000" pitchFamily="18" charset="-122"/>
              <a:ea typeface="仓耳玄三M W05" panose="02020400000000000000" pitchFamily="18" charset="-122"/>
            </a:endParaRPr>
          </a:p>
          <a:p>
            <a:pPr algn="l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20" name="Shape 2106">
            <a:hlinkClick r:id="rId5"/>
            <a:extLst>
              <a:ext uri="{FF2B5EF4-FFF2-40B4-BE49-F238E27FC236}">
                <a16:creationId xmlns:a16="http://schemas.microsoft.com/office/drawing/2014/main" id="{A93CC1A3-BA22-4D0C-9807-B846AD5D550F}"/>
              </a:ext>
            </a:extLst>
          </p:cNvPr>
          <p:cNvSpPr/>
          <p:nvPr/>
        </p:nvSpPr>
        <p:spPr>
          <a:xfrm>
            <a:off x="5437446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0672" y="6382"/>
                </a:moveTo>
                <a:cubicBezTo>
                  <a:pt x="10464" y="6409"/>
                  <a:pt x="10255" y="6435"/>
                  <a:pt x="10045" y="6460"/>
                </a:cubicBezTo>
                <a:cubicBezTo>
                  <a:pt x="9652" y="6558"/>
                  <a:pt x="9223" y="6650"/>
                  <a:pt x="8905" y="6836"/>
                </a:cubicBezTo>
                <a:cubicBezTo>
                  <a:pt x="8055" y="7333"/>
                  <a:pt x="7467" y="7913"/>
                  <a:pt x="7073" y="8856"/>
                </a:cubicBezTo>
                <a:cubicBezTo>
                  <a:pt x="7009" y="9009"/>
                  <a:pt x="7007" y="9157"/>
                  <a:pt x="6960" y="9326"/>
                </a:cubicBezTo>
                <a:cubicBezTo>
                  <a:pt x="6658" y="10425"/>
                  <a:pt x="7194" y="11563"/>
                  <a:pt x="7844" y="11956"/>
                </a:cubicBezTo>
                <a:cubicBezTo>
                  <a:pt x="7969" y="12032"/>
                  <a:pt x="8254" y="12166"/>
                  <a:pt x="8358" y="11987"/>
                </a:cubicBezTo>
                <a:cubicBezTo>
                  <a:pt x="8416" y="11889"/>
                  <a:pt x="8403" y="11758"/>
                  <a:pt x="8439" y="11643"/>
                </a:cubicBezTo>
                <a:cubicBezTo>
                  <a:pt x="8462" y="11568"/>
                  <a:pt x="8536" y="11425"/>
                  <a:pt x="8519" y="11330"/>
                </a:cubicBezTo>
                <a:cubicBezTo>
                  <a:pt x="8490" y="11170"/>
                  <a:pt x="8318" y="11068"/>
                  <a:pt x="8246" y="10939"/>
                </a:cubicBezTo>
                <a:cubicBezTo>
                  <a:pt x="8099" y="10677"/>
                  <a:pt x="8092" y="10444"/>
                  <a:pt x="8020" y="10093"/>
                </a:cubicBezTo>
                <a:cubicBezTo>
                  <a:pt x="8026" y="10046"/>
                  <a:pt x="8031" y="9999"/>
                  <a:pt x="8037" y="9952"/>
                </a:cubicBezTo>
                <a:cubicBezTo>
                  <a:pt x="8058" y="9559"/>
                  <a:pt x="8124" y="9276"/>
                  <a:pt x="8246" y="8997"/>
                </a:cubicBezTo>
                <a:cubicBezTo>
                  <a:pt x="8601" y="8177"/>
                  <a:pt x="9172" y="7720"/>
                  <a:pt x="10094" y="7447"/>
                </a:cubicBezTo>
                <a:cubicBezTo>
                  <a:pt x="10300" y="7386"/>
                  <a:pt x="10882" y="7288"/>
                  <a:pt x="11187" y="7353"/>
                </a:cubicBezTo>
                <a:cubicBezTo>
                  <a:pt x="11369" y="7385"/>
                  <a:pt x="11551" y="7415"/>
                  <a:pt x="11733" y="7447"/>
                </a:cubicBezTo>
                <a:cubicBezTo>
                  <a:pt x="12393" y="7655"/>
                  <a:pt x="12874" y="8038"/>
                  <a:pt x="13131" y="8637"/>
                </a:cubicBezTo>
                <a:cubicBezTo>
                  <a:pt x="13292" y="9010"/>
                  <a:pt x="13339" y="9724"/>
                  <a:pt x="13227" y="10203"/>
                </a:cubicBezTo>
                <a:cubicBezTo>
                  <a:pt x="13174" y="10429"/>
                  <a:pt x="13183" y="10624"/>
                  <a:pt x="13115" y="10829"/>
                </a:cubicBezTo>
                <a:cubicBezTo>
                  <a:pt x="12865" y="11589"/>
                  <a:pt x="12498" y="12293"/>
                  <a:pt x="11668" y="12488"/>
                </a:cubicBezTo>
                <a:cubicBezTo>
                  <a:pt x="11121" y="12618"/>
                  <a:pt x="10711" y="12284"/>
                  <a:pt x="10576" y="11941"/>
                </a:cubicBezTo>
                <a:cubicBezTo>
                  <a:pt x="10538" y="11846"/>
                  <a:pt x="10474" y="11677"/>
                  <a:pt x="10512" y="11518"/>
                </a:cubicBezTo>
                <a:cubicBezTo>
                  <a:pt x="10656" y="10901"/>
                  <a:pt x="10865" y="10349"/>
                  <a:pt x="11026" y="9733"/>
                </a:cubicBezTo>
                <a:cubicBezTo>
                  <a:pt x="11179" y="9146"/>
                  <a:pt x="10888" y="8683"/>
                  <a:pt x="10431" y="8575"/>
                </a:cubicBezTo>
                <a:cubicBezTo>
                  <a:pt x="9863" y="8439"/>
                  <a:pt x="9424" y="8966"/>
                  <a:pt x="9274" y="9310"/>
                </a:cubicBezTo>
                <a:cubicBezTo>
                  <a:pt x="9155" y="9584"/>
                  <a:pt x="9083" y="10089"/>
                  <a:pt x="9177" y="10453"/>
                </a:cubicBezTo>
                <a:cubicBezTo>
                  <a:pt x="9207" y="10569"/>
                  <a:pt x="9347" y="10878"/>
                  <a:pt x="9322" y="10986"/>
                </a:cubicBezTo>
                <a:cubicBezTo>
                  <a:pt x="9213" y="11462"/>
                  <a:pt x="9088" y="11974"/>
                  <a:pt x="8953" y="12442"/>
                </a:cubicBezTo>
                <a:cubicBezTo>
                  <a:pt x="8812" y="12929"/>
                  <a:pt x="8736" y="13427"/>
                  <a:pt x="8599" y="13898"/>
                </a:cubicBezTo>
                <a:cubicBezTo>
                  <a:pt x="8536" y="14114"/>
                  <a:pt x="8539" y="14346"/>
                  <a:pt x="8487" y="14571"/>
                </a:cubicBezTo>
                <a:lnTo>
                  <a:pt x="8487" y="14900"/>
                </a:lnTo>
                <a:cubicBezTo>
                  <a:pt x="8440" y="15108"/>
                  <a:pt x="8475" y="15478"/>
                  <a:pt x="8519" y="15683"/>
                </a:cubicBezTo>
                <a:cubicBezTo>
                  <a:pt x="8547" y="15815"/>
                  <a:pt x="8502" y="15978"/>
                  <a:pt x="8567" y="16074"/>
                </a:cubicBezTo>
                <a:cubicBezTo>
                  <a:pt x="8568" y="16144"/>
                  <a:pt x="8577" y="16160"/>
                  <a:pt x="8599" y="16200"/>
                </a:cubicBezTo>
                <a:cubicBezTo>
                  <a:pt x="8800" y="16194"/>
                  <a:pt x="9078" y="15665"/>
                  <a:pt x="9177" y="15511"/>
                </a:cubicBezTo>
                <a:cubicBezTo>
                  <a:pt x="9369" y="15216"/>
                  <a:pt x="9546" y="14901"/>
                  <a:pt x="9692" y="14556"/>
                </a:cubicBezTo>
                <a:cubicBezTo>
                  <a:pt x="9823" y="14245"/>
                  <a:pt x="9844" y="13901"/>
                  <a:pt x="9949" y="13569"/>
                </a:cubicBezTo>
                <a:cubicBezTo>
                  <a:pt x="10025" y="13329"/>
                  <a:pt x="10133" y="13049"/>
                  <a:pt x="10158" y="12786"/>
                </a:cubicBezTo>
                <a:lnTo>
                  <a:pt x="10174" y="12786"/>
                </a:lnTo>
                <a:cubicBezTo>
                  <a:pt x="10216" y="12930"/>
                  <a:pt x="10367" y="13035"/>
                  <a:pt x="10480" y="13115"/>
                </a:cubicBezTo>
                <a:cubicBezTo>
                  <a:pt x="10833" y="13367"/>
                  <a:pt x="11441" y="13600"/>
                  <a:pt x="12102" y="13444"/>
                </a:cubicBezTo>
                <a:cubicBezTo>
                  <a:pt x="12850" y="13267"/>
                  <a:pt x="13446" y="12916"/>
                  <a:pt x="13838" y="12394"/>
                </a:cubicBezTo>
                <a:cubicBezTo>
                  <a:pt x="14127" y="12011"/>
                  <a:pt x="14345" y="11567"/>
                  <a:pt x="14513" y="11064"/>
                </a:cubicBezTo>
                <a:cubicBezTo>
                  <a:pt x="14596" y="10817"/>
                  <a:pt x="14613" y="10543"/>
                  <a:pt x="14674" y="10281"/>
                </a:cubicBezTo>
                <a:cubicBezTo>
                  <a:pt x="14827" y="9624"/>
                  <a:pt x="14623" y="8833"/>
                  <a:pt x="14433" y="8402"/>
                </a:cubicBezTo>
                <a:cubicBezTo>
                  <a:pt x="13856" y="7098"/>
                  <a:pt x="12630" y="6354"/>
                  <a:pt x="10672" y="6382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sp>
        <p:nvSpPr>
          <p:cNvPr id="21" name="Shape 2107">
            <a:hlinkClick r:id="rId5"/>
            <a:extLst>
              <a:ext uri="{FF2B5EF4-FFF2-40B4-BE49-F238E27FC236}">
                <a16:creationId xmlns:a16="http://schemas.microsoft.com/office/drawing/2014/main" id="{3EFE502D-317B-4EC8-B1DB-3ACF5349BE59}"/>
              </a:ext>
            </a:extLst>
          </p:cNvPr>
          <p:cNvSpPr/>
          <p:nvPr/>
        </p:nvSpPr>
        <p:spPr>
          <a:xfrm>
            <a:off x="5897346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4281" y="6871"/>
                </a:moveTo>
                <a:cubicBezTo>
                  <a:pt x="12915" y="6830"/>
                  <a:pt x="11990" y="7537"/>
                  <a:pt x="11505" y="8992"/>
                </a:cubicBezTo>
                <a:cubicBezTo>
                  <a:pt x="11755" y="8897"/>
                  <a:pt x="11997" y="8849"/>
                  <a:pt x="12232" y="8849"/>
                </a:cubicBezTo>
                <a:cubicBezTo>
                  <a:pt x="12732" y="8849"/>
                  <a:pt x="12952" y="9108"/>
                  <a:pt x="12893" y="9624"/>
                </a:cubicBezTo>
                <a:cubicBezTo>
                  <a:pt x="12864" y="9937"/>
                  <a:pt x="12643" y="10393"/>
                  <a:pt x="12232" y="10991"/>
                </a:cubicBezTo>
                <a:cubicBezTo>
                  <a:pt x="11821" y="11589"/>
                  <a:pt x="11513" y="11888"/>
                  <a:pt x="11307" y="11888"/>
                </a:cubicBezTo>
                <a:cubicBezTo>
                  <a:pt x="11043" y="11888"/>
                  <a:pt x="10800" y="11426"/>
                  <a:pt x="10580" y="10502"/>
                </a:cubicBezTo>
                <a:cubicBezTo>
                  <a:pt x="10506" y="10230"/>
                  <a:pt x="10374" y="9536"/>
                  <a:pt x="10183" y="8421"/>
                </a:cubicBezTo>
                <a:cubicBezTo>
                  <a:pt x="10007" y="7388"/>
                  <a:pt x="9537" y="6905"/>
                  <a:pt x="8774" y="6973"/>
                </a:cubicBezTo>
                <a:cubicBezTo>
                  <a:pt x="8450" y="7000"/>
                  <a:pt x="7966" y="7272"/>
                  <a:pt x="7320" y="7789"/>
                </a:cubicBezTo>
                <a:cubicBezTo>
                  <a:pt x="6849" y="8183"/>
                  <a:pt x="6372" y="8577"/>
                  <a:pt x="5888" y="8972"/>
                </a:cubicBezTo>
                <a:lnTo>
                  <a:pt x="6350" y="9522"/>
                </a:lnTo>
                <a:cubicBezTo>
                  <a:pt x="6790" y="9237"/>
                  <a:pt x="7047" y="9094"/>
                  <a:pt x="7121" y="9094"/>
                </a:cubicBezTo>
                <a:cubicBezTo>
                  <a:pt x="7459" y="9094"/>
                  <a:pt x="7774" y="9583"/>
                  <a:pt x="8068" y="10562"/>
                </a:cubicBezTo>
                <a:cubicBezTo>
                  <a:pt x="8333" y="11460"/>
                  <a:pt x="8597" y="12358"/>
                  <a:pt x="8861" y="13255"/>
                </a:cubicBezTo>
                <a:cubicBezTo>
                  <a:pt x="9258" y="14234"/>
                  <a:pt x="9743" y="14723"/>
                  <a:pt x="10316" y="14723"/>
                </a:cubicBezTo>
                <a:cubicBezTo>
                  <a:pt x="11241" y="14723"/>
                  <a:pt x="12372" y="13921"/>
                  <a:pt x="13709" y="12317"/>
                </a:cubicBezTo>
                <a:cubicBezTo>
                  <a:pt x="15001" y="10780"/>
                  <a:pt x="15669" y="9570"/>
                  <a:pt x="15713" y="8686"/>
                </a:cubicBezTo>
                <a:cubicBezTo>
                  <a:pt x="15772" y="7503"/>
                  <a:pt x="15295" y="6898"/>
                  <a:pt x="14281" y="6871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sp>
        <p:nvSpPr>
          <p:cNvPr id="22" name="Shape 2108">
            <a:hlinkClick r:id="rId5"/>
            <a:extLst>
              <a:ext uri="{FF2B5EF4-FFF2-40B4-BE49-F238E27FC236}">
                <a16:creationId xmlns:a16="http://schemas.microsoft.com/office/drawing/2014/main" id="{D5A4ADF7-1FCD-429F-A8E5-DAAD83D01C3A}"/>
              </a:ext>
            </a:extLst>
          </p:cNvPr>
          <p:cNvSpPr/>
          <p:nvPr/>
        </p:nvSpPr>
        <p:spPr>
          <a:xfrm>
            <a:off x="6357247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5" y="7359"/>
                </a:moveTo>
                <a:lnTo>
                  <a:pt x="13743" y="7359"/>
                </a:lnTo>
                <a:lnTo>
                  <a:pt x="13743" y="8833"/>
                </a:lnTo>
                <a:lnTo>
                  <a:pt x="12265" y="8833"/>
                </a:lnTo>
                <a:lnTo>
                  <a:pt x="12265" y="9816"/>
                </a:lnTo>
                <a:lnTo>
                  <a:pt x="13743" y="9816"/>
                </a:lnTo>
                <a:lnTo>
                  <a:pt x="13743" y="11283"/>
                </a:lnTo>
                <a:lnTo>
                  <a:pt x="14725" y="11283"/>
                </a:lnTo>
                <a:lnTo>
                  <a:pt x="14725" y="9816"/>
                </a:lnTo>
                <a:lnTo>
                  <a:pt x="16205" y="9816"/>
                </a:lnTo>
                <a:lnTo>
                  <a:pt x="16205" y="8833"/>
                </a:lnTo>
                <a:lnTo>
                  <a:pt x="14725" y="8833"/>
                </a:lnTo>
                <a:cubicBezTo>
                  <a:pt x="14725" y="8833"/>
                  <a:pt x="14725" y="7359"/>
                  <a:pt x="14725" y="7359"/>
                </a:cubicBezTo>
                <a:close/>
                <a:moveTo>
                  <a:pt x="9321" y="13946"/>
                </a:moveTo>
                <a:cubicBezTo>
                  <a:pt x="8620" y="13946"/>
                  <a:pt x="8071" y="13495"/>
                  <a:pt x="8071" y="12919"/>
                </a:cubicBezTo>
                <a:cubicBezTo>
                  <a:pt x="8071" y="12392"/>
                  <a:pt x="8713" y="11929"/>
                  <a:pt x="9446" y="11929"/>
                </a:cubicBezTo>
                <a:lnTo>
                  <a:pt x="9446" y="11723"/>
                </a:lnTo>
                <a:lnTo>
                  <a:pt x="9447" y="11723"/>
                </a:lnTo>
                <a:lnTo>
                  <a:pt x="9465" y="11929"/>
                </a:lnTo>
                <a:cubicBezTo>
                  <a:pt x="9624" y="11930"/>
                  <a:pt x="9777" y="11954"/>
                  <a:pt x="9922" y="12000"/>
                </a:cubicBezTo>
                <a:lnTo>
                  <a:pt x="10067" y="12104"/>
                </a:lnTo>
                <a:cubicBezTo>
                  <a:pt x="10440" y="12371"/>
                  <a:pt x="10637" y="12521"/>
                  <a:pt x="10695" y="12764"/>
                </a:cubicBezTo>
                <a:cubicBezTo>
                  <a:pt x="10710" y="12827"/>
                  <a:pt x="10717" y="12891"/>
                  <a:pt x="10717" y="12954"/>
                </a:cubicBezTo>
                <a:cubicBezTo>
                  <a:pt x="10717" y="13612"/>
                  <a:pt x="10247" y="13946"/>
                  <a:pt x="9321" y="13946"/>
                </a:cubicBezTo>
                <a:moveTo>
                  <a:pt x="8542" y="8739"/>
                </a:moveTo>
                <a:cubicBezTo>
                  <a:pt x="8495" y="8362"/>
                  <a:pt x="8574" y="8014"/>
                  <a:pt x="8754" y="7806"/>
                </a:cubicBezTo>
                <a:cubicBezTo>
                  <a:pt x="8864" y="7680"/>
                  <a:pt x="9006" y="7613"/>
                  <a:pt x="9164" y="7613"/>
                </a:cubicBezTo>
                <a:lnTo>
                  <a:pt x="9164" y="7409"/>
                </a:lnTo>
                <a:lnTo>
                  <a:pt x="9182" y="7613"/>
                </a:lnTo>
                <a:cubicBezTo>
                  <a:pt x="9653" y="7628"/>
                  <a:pt x="10105" y="8185"/>
                  <a:pt x="10189" y="8855"/>
                </a:cubicBezTo>
                <a:cubicBezTo>
                  <a:pt x="10237" y="9239"/>
                  <a:pt x="10155" y="9596"/>
                  <a:pt x="9970" y="9809"/>
                </a:cubicBezTo>
                <a:cubicBezTo>
                  <a:pt x="9860" y="9935"/>
                  <a:pt x="9722" y="10002"/>
                  <a:pt x="9550" y="10001"/>
                </a:cubicBezTo>
                <a:lnTo>
                  <a:pt x="9549" y="10001"/>
                </a:lnTo>
                <a:cubicBezTo>
                  <a:pt x="9087" y="9988"/>
                  <a:pt x="8626" y="9409"/>
                  <a:pt x="8542" y="8739"/>
                </a:cubicBezTo>
                <a:moveTo>
                  <a:pt x="10838" y="11196"/>
                </a:moveTo>
                <a:cubicBezTo>
                  <a:pt x="10586" y="11009"/>
                  <a:pt x="10351" y="10732"/>
                  <a:pt x="10342" y="10646"/>
                </a:cubicBezTo>
                <a:cubicBezTo>
                  <a:pt x="10342" y="10499"/>
                  <a:pt x="10342" y="10431"/>
                  <a:pt x="10689" y="10148"/>
                </a:cubicBezTo>
                <a:cubicBezTo>
                  <a:pt x="11138" y="9780"/>
                  <a:pt x="11386" y="9295"/>
                  <a:pt x="11386" y="8784"/>
                </a:cubicBezTo>
                <a:cubicBezTo>
                  <a:pt x="11386" y="8342"/>
                  <a:pt x="11262" y="7947"/>
                  <a:pt x="11050" y="7659"/>
                </a:cubicBezTo>
                <a:lnTo>
                  <a:pt x="11238" y="7659"/>
                </a:lnTo>
                <a:lnTo>
                  <a:pt x="12276" y="6873"/>
                </a:lnTo>
                <a:lnTo>
                  <a:pt x="9463" y="6873"/>
                </a:lnTo>
                <a:cubicBezTo>
                  <a:pt x="8335" y="6873"/>
                  <a:pt x="7345" y="7759"/>
                  <a:pt x="7345" y="8769"/>
                </a:cubicBezTo>
                <a:cubicBezTo>
                  <a:pt x="7345" y="9812"/>
                  <a:pt x="8109" y="10605"/>
                  <a:pt x="9137" y="10648"/>
                </a:cubicBezTo>
                <a:cubicBezTo>
                  <a:pt x="9121" y="10722"/>
                  <a:pt x="9113" y="10795"/>
                  <a:pt x="9113" y="10868"/>
                </a:cubicBezTo>
                <a:cubicBezTo>
                  <a:pt x="9113" y="11018"/>
                  <a:pt x="9147" y="11162"/>
                  <a:pt x="9216" y="11300"/>
                </a:cubicBezTo>
                <a:cubicBezTo>
                  <a:pt x="7943" y="11309"/>
                  <a:pt x="6870" y="12161"/>
                  <a:pt x="6870" y="13167"/>
                </a:cubicBezTo>
                <a:cubicBezTo>
                  <a:pt x="6870" y="14071"/>
                  <a:pt x="7903" y="14727"/>
                  <a:pt x="9325" y="14727"/>
                </a:cubicBezTo>
                <a:cubicBezTo>
                  <a:pt x="10861" y="14727"/>
                  <a:pt x="11690" y="13766"/>
                  <a:pt x="11690" y="12860"/>
                </a:cubicBezTo>
                <a:cubicBezTo>
                  <a:pt x="11690" y="12108"/>
                  <a:pt x="11459" y="11656"/>
                  <a:pt x="10838" y="11196"/>
                </a:cubicBezTo>
                <a:moveTo>
                  <a:pt x="10800" y="20618"/>
                </a:moveTo>
                <a:cubicBezTo>
                  <a:pt x="5378" y="20618"/>
                  <a:pt x="982" y="16223"/>
                  <a:pt x="982" y="10800"/>
                </a:cubicBezTo>
                <a:cubicBezTo>
                  <a:pt x="982" y="5378"/>
                  <a:pt x="5378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sp>
        <p:nvSpPr>
          <p:cNvPr id="23" name="Shape 2109">
            <a:hlinkClick r:id="rId5"/>
            <a:extLst>
              <a:ext uri="{FF2B5EF4-FFF2-40B4-BE49-F238E27FC236}">
                <a16:creationId xmlns:a16="http://schemas.microsoft.com/office/drawing/2014/main" id="{E1CD6AF8-E9C4-4EBF-B1E4-F05FFBF2B001}"/>
              </a:ext>
            </a:extLst>
          </p:cNvPr>
          <p:cNvSpPr/>
          <p:nvPr/>
        </p:nvSpPr>
        <p:spPr>
          <a:xfrm>
            <a:off x="6817149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3430" y="9320"/>
                </a:moveTo>
                <a:cubicBezTo>
                  <a:pt x="11975" y="9320"/>
                  <a:pt x="11780" y="10196"/>
                  <a:pt x="11780" y="10196"/>
                </a:cubicBezTo>
                <a:lnTo>
                  <a:pt x="11782" y="9327"/>
                </a:lnTo>
                <a:lnTo>
                  <a:pt x="9818" y="9327"/>
                </a:lnTo>
                <a:lnTo>
                  <a:pt x="9818" y="14727"/>
                </a:lnTo>
                <a:lnTo>
                  <a:pt x="11782" y="14727"/>
                </a:lnTo>
                <a:lnTo>
                  <a:pt x="11782" y="11782"/>
                </a:lnTo>
                <a:cubicBezTo>
                  <a:pt x="11782" y="11782"/>
                  <a:pt x="11782" y="10793"/>
                  <a:pt x="12616" y="10793"/>
                </a:cubicBezTo>
                <a:cubicBezTo>
                  <a:pt x="13086" y="10793"/>
                  <a:pt x="13255" y="11232"/>
                  <a:pt x="13255" y="11782"/>
                </a:cubicBezTo>
                <a:lnTo>
                  <a:pt x="13255" y="14727"/>
                </a:lnTo>
                <a:lnTo>
                  <a:pt x="15218" y="14727"/>
                </a:lnTo>
                <a:lnTo>
                  <a:pt x="15218" y="11782"/>
                </a:lnTo>
                <a:cubicBezTo>
                  <a:pt x="15218" y="10245"/>
                  <a:pt x="14550" y="9320"/>
                  <a:pt x="13430" y="9320"/>
                </a:cubicBezTo>
                <a:moveTo>
                  <a:pt x="6873" y="14727"/>
                </a:moveTo>
                <a:lnTo>
                  <a:pt x="8829" y="14727"/>
                </a:lnTo>
                <a:lnTo>
                  <a:pt x="8829" y="9320"/>
                </a:lnTo>
                <a:lnTo>
                  <a:pt x="6873" y="9320"/>
                </a:lnTo>
                <a:cubicBezTo>
                  <a:pt x="6873" y="9320"/>
                  <a:pt x="6873" y="14727"/>
                  <a:pt x="6873" y="14727"/>
                </a:cubicBezTo>
                <a:close/>
                <a:moveTo>
                  <a:pt x="7851" y="6873"/>
                </a:moveTo>
                <a:cubicBezTo>
                  <a:pt x="7311" y="6873"/>
                  <a:pt x="6873" y="7313"/>
                  <a:pt x="6873" y="7856"/>
                </a:cubicBezTo>
                <a:cubicBezTo>
                  <a:pt x="6873" y="8399"/>
                  <a:pt x="7311" y="8839"/>
                  <a:pt x="7851" y="8839"/>
                </a:cubicBezTo>
                <a:cubicBezTo>
                  <a:pt x="8391" y="8839"/>
                  <a:pt x="8829" y="8399"/>
                  <a:pt x="8829" y="7856"/>
                </a:cubicBezTo>
                <a:cubicBezTo>
                  <a:pt x="8829" y="7313"/>
                  <a:pt x="8391" y="6873"/>
                  <a:pt x="7851" y="6873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sp>
        <p:nvSpPr>
          <p:cNvPr id="24" name="Shape 2110">
            <a:hlinkClick r:id="rId5"/>
            <a:extLst>
              <a:ext uri="{FF2B5EF4-FFF2-40B4-BE49-F238E27FC236}">
                <a16:creationId xmlns:a16="http://schemas.microsoft.com/office/drawing/2014/main" id="{67638FB4-6B53-4540-9504-959B753588BB}"/>
              </a:ext>
            </a:extLst>
          </p:cNvPr>
          <p:cNvSpPr/>
          <p:nvPr/>
        </p:nvSpPr>
        <p:spPr>
          <a:xfrm>
            <a:off x="7277050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1591" y="13291"/>
                </a:moveTo>
                <a:cubicBezTo>
                  <a:pt x="11452" y="13214"/>
                  <a:pt x="11342" y="13108"/>
                  <a:pt x="11291" y="12978"/>
                </a:cubicBezTo>
                <a:cubicBezTo>
                  <a:pt x="11284" y="12956"/>
                  <a:pt x="11290" y="10299"/>
                  <a:pt x="11290" y="10299"/>
                </a:cubicBezTo>
                <a:lnTo>
                  <a:pt x="13256" y="10299"/>
                </a:lnTo>
                <a:lnTo>
                  <a:pt x="13256" y="8836"/>
                </a:lnTo>
                <a:lnTo>
                  <a:pt x="11292" y="8836"/>
                </a:lnTo>
                <a:lnTo>
                  <a:pt x="11292" y="6873"/>
                </a:lnTo>
                <a:lnTo>
                  <a:pt x="10042" y="6879"/>
                </a:lnTo>
                <a:cubicBezTo>
                  <a:pt x="9988" y="7284"/>
                  <a:pt x="9891" y="7618"/>
                  <a:pt x="9750" y="7879"/>
                </a:cubicBezTo>
                <a:cubicBezTo>
                  <a:pt x="9608" y="8142"/>
                  <a:pt x="9420" y="8366"/>
                  <a:pt x="9187" y="8553"/>
                </a:cubicBezTo>
                <a:cubicBezTo>
                  <a:pt x="8953" y="8740"/>
                  <a:pt x="8672" y="8883"/>
                  <a:pt x="8344" y="8984"/>
                </a:cubicBezTo>
                <a:lnTo>
                  <a:pt x="8345" y="10309"/>
                </a:lnTo>
                <a:lnTo>
                  <a:pt x="9328" y="10299"/>
                </a:lnTo>
                <a:lnTo>
                  <a:pt x="9328" y="12846"/>
                </a:lnTo>
                <a:cubicBezTo>
                  <a:pt x="9328" y="13204"/>
                  <a:pt x="9369" y="13478"/>
                  <a:pt x="9448" y="13667"/>
                </a:cubicBezTo>
                <a:cubicBezTo>
                  <a:pt x="9528" y="13856"/>
                  <a:pt x="9671" y="14034"/>
                  <a:pt x="9879" y="14202"/>
                </a:cubicBezTo>
                <a:cubicBezTo>
                  <a:pt x="10086" y="14370"/>
                  <a:pt x="10336" y="14498"/>
                  <a:pt x="10629" y="14589"/>
                </a:cubicBezTo>
                <a:cubicBezTo>
                  <a:pt x="10922" y="14679"/>
                  <a:pt x="11238" y="14727"/>
                  <a:pt x="11620" y="14727"/>
                </a:cubicBezTo>
                <a:cubicBezTo>
                  <a:pt x="11955" y="14727"/>
                  <a:pt x="12228" y="14693"/>
                  <a:pt x="12517" y="14629"/>
                </a:cubicBezTo>
                <a:cubicBezTo>
                  <a:pt x="12806" y="14566"/>
                  <a:pt x="13221" y="14455"/>
                  <a:pt x="13578" y="14297"/>
                </a:cubicBezTo>
                <a:lnTo>
                  <a:pt x="13583" y="13091"/>
                </a:lnTo>
                <a:cubicBezTo>
                  <a:pt x="13165" y="13349"/>
                  <a:pt x="12648" y="13447"/>
                  <a:pt x="12225" y="13447"/>
                </a:cubicBezTo>
                <a:cubicBezTo>
                  <a:pt x="11987" y="13447"/>
                  <a:pt x="11776" y="13395"/>
                  <a:pt x="11591" y="13291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sp>
        <p:nvSpPr>
          <p:cNvPr id="25" name="Shape 2111">
            <a:hlinkClick r:id="rId5"/>
            <a:extLst>
              <a:ext uri="{FF2B5EF4-FFF2-40B4-BE49-F238E27FC236}">
                <a16:creationId xmlns:a16="http://schemas.microsoft.com/office/drawing/2014/main" id="{D61D260C-5AF4-4FE4-AF90-7F0195E0317A}"/>
              </a:ext>
            </a:extLst>
          </p:cNvPr>
          <p:cNvSpPr/>
          <p:nvPr/>
        </p:nvSpPr>
        <p:spPr>
          <a:xfrm>
            <a:off x="7736951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3745"/>
                </a:moveTo>
                <a:cubicBezTo>
                  <a:pt x="14727" y="14287"/>
                  <a:pt x="14287" y="14727"/>
                  <a:pt x="13745" y="14727"/>
                </a:cubicBezTo>
                <a:lnTo>
                  <a:pt x="7855" y="14727"/>
                </a:lnTo>
                <a:cubicBezTo>
                  <a:pt x="7313" y="14727"/>
                  <a:pt x="6873" y="14287"/>
                  <a:pt x="6873" y="13745"/>
                </a:cubicBezTo>
                <a:lnTo>
                  <a:pt x="6873" y="10309"/>
                </a:lnTo>
                <a:lnTo>
                  <a:pt x="7904" y="10309"/>
                </a:lnTo>
                <a:cubicBezTo>
                  <a:pt x="7877" y="10470"/>
                  <a:pt x="7855" y="10632"/>
                  <a:pt x="7855" y="10800"/>
                </a:cubicBezTo>
                <a:cubicBezTo>
                  <a:pt x="7855" y="12427"/>
                  <a:pt x="9173" y="13745"/>
                  <a:pt x="10800" y="13745"/>
                </a:cubicBezTo>
                <a:cubicBezTo>
                  <a:pt x="12426" y="13745"/>
                  <a:pt x="13745" y="12427"/>
                  <a:pt x="13745" y="10800"/>
                </a:cubicBezTo>
                <a:cubicBezTo>
                  <a:pt x="13745" y="10632"/>
                  <a:pt x="13723" y="10470"/>
                  <a:pt x="13696" y="10309"/>
                </a:cubicBezTo>
                <a:lnTo>
                  <a:pt x="14727" y="10309"/>
                </a:lnTo>
                <a:cubicBezTo>
                  <a:pt x="14727" y="10309"/>
                  <a:pt x="14727" y="13745"/>
                  <a:pt x="14727" y="13745"/>
                </a:cubicBezTo>
                <a:close/>
                <a:moveTo>
                  <a:pt x="10800" y="8836"/>
                </a:moveTo>
                <a:cubicBezTo>
                  <a:pt x="11884" y="8836"/>
                  <a:pt x="12764" y="9716"/>
                  <a:pt x="12764" y="10800"/>
                </a:cubicBezTo>
                <a:cubicBezTo>
                  <a:pt x="12764" y="11884"/>
                  <a:pt x="11884" y="12764"/>
                  <a:pt x="10800" y="12764"/>
                </a:cubicBezTo>
                <a:cubicBezTo>
                  <a:pt x="9716" y="12764"/>
                  <a:pt x="8836" y="11884"/>
                  <a:pt x="8836" y="10800"/>
                </a:cubicBezTo>
                <a:cubicBezTo>
                  <a:pt x="8836" y="9716"/>
                  <a:pt x="9716" y="8836"/>
                  <a:pt x="10800" y="8836"/>
                </a:cubicBezTo>
                <a:moveTo>
                  <a:pt x="12764" y="7364"/>
                </a:moveTo>
                <a:lnTo>
                  <a:pt x="14236" y="7364"/>
                </a:lnTo>
                <a:lnTo>
                  <a:pt x="14236" y="8836"/>
                </a:lnTo>
                <a:lnTo>
                  <a:pt x="12764" y="8836"/>
                </a:lnTo>
                <a:cubicBezTo>
                  <a:pt x="12764" y="8836"/>
                  <a:pt x="12764" y="7364"/>
                  <a:pt x="12764" y="7364"/>
                </a:cubicBezTo>
                <a:close/>
                <a:moveTo>
                  <a:pt x="13745" y="5891"/>
                </a:moveTo>
                <a:lnTo>
                  <a:pt x="7855" y="5891"/>
                </a:lnTo>
                <a:cubicBezTo>
                  <a:pt x="6770" y="5891"/>
                  <a:pt x="5891" y="6770"/>
                  <a:pt x="5891" y="7855"/>
                </a:cubicBezTo>
                <a:lnTo>
                  <a:pt x="5891" y="13745"/>
                </a:lnTo>
                <a:cubicBezTo>
                  <a:pt x="5891" y="14830"/>
                  <a:pt x="6770" y="15709"/>
                  <a:pt x="7855" y="15709"/>
                </a:cubicBezTo>
                <a:lnTo>
                  <a:pt x="13745" y="15709"/>
                </a:lnTo>
                <a:cubicBezTo>
                  <a:pt x="14830" y="15709"/>
                  <a:pt x="15709" y="14830"/>
                  <a:pt x="15709" y="13745"/>
                </a:cubicBezTo>
                <a:lnTo>
                  <a:pt x="15709" y="7855"/>
                </a:lnTo>
                <a:cubicBezTo>
                  <a:pt x="15709" y="6770"/>
                  <a:pt x="14830" y="5891"/>
                  <a:pt x="13745" y="5891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pic>
        <p:nvPicPr>
          <p:cNvPr id="26" name="PA_图片 15">
            <a:extLst>
              <a:ext uri="{FF2B5EF4-FFF2-40B4-BE49-F238E27FC236}">
                <a16:creationId xmlns:a16="http://schemas.microsoft.com/office/drawing/2014/main" id="{B97F92C3-3B42-48C3-B4DC-05434394C42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60504" y="0"/>
            <a:ext cx="2563692" cy="68265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74292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6" grpId="0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id="{2F09725D-ABFE-42B7-B64D-9203D60C8CB1}"/>
              </a:ext>
            </a:extLst>
          </p:cNvPr>
          <p:cNvSpPr/>
          <p:nvPr/>
        </p:nvSpPr>
        <p:spPr>
          <a:xfrm>
            <a:off x="1875692" y="1301261"/>
            <a:ext cx="10316308" cy="4255477"/>
          </a:xfrm>
          <a:prstGeom prst="rect">
            <a:avLst/>
          </a:prstGeom>
          <a:solidFill>
            <a:srgbClr val="E6ED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4C1D2216-E1E7-4FC5-8991-96E8C7B0420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5205046" cy="6858000"/>
          </a:xfrm>
          <a:prstGeom prst="rect">
            <a:avLst/>
          </a:prstGeom>
        </p:spPr>
      </p:pic>
      <p:sp>
        <p:nvSpPr>
          <p:cNvPr id="5" name="Main Concept…">
            <a:extLst>
              <a:ext uri="{FF2B5EF4-FFF2-40B4-BE49-F238E27FC236}">
                <a16:creationId xmlns:a16="http://schemas.microsoft.com/office/drawing/2014/main" id="{5732952C-AC57-425A-B510-7E43882C9D74}"/>
              </a:ext>
            </a:extLst>
          </p:cNvPr>
          <p:cNvSpPr txBox="1"/>
          <p:nvPr/>
        </p:nvSpPr>
        <p:spPr>
          <a:xfrm>
            <a:off x="4440917" y="2082938"/>
            <a:ext cx="2874284" cy="109844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Add title text</a:t>
            </a:r>
            <a:endParaRPr kern="0" dirty="0">
              <a:solidFill>
                <a:srgbClr val="1C1F25"/>
              </a:solidFill>
              <a:latin typeface="仓耳玄三M W05" panose="02020400000000000000" pitchFamily="18" charset="-122"/>
              <a:ea typeface="仓耳玄三M W05" panose="02020400000000000000" pitchFamily="18" charset="-122"/>
              <a:sym typeface="Roboto Bold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6" name="Circle">
            <a:extLst>
              <a:ext uri="{FF2B5EF4-FFF2-40B4-BE49-F238E27FC236}">
                <a16:creationId xmlns:a16="http://schemas.microsoft.com/office/drawing/2014/main" id="{CAABDAA7-0A2C-4DD3-9852-DE1E401CE93B}"/>
              </a:ext>
            </a:extLst>
          </p:cNvPr>
          <p:cNvSpPr/>
          <p:nvPr/>
        </p:nvSpPr>
        <p:spPr>
          <a:xfrm>
            <a:off x="3505052" y="2252801"/>
            <a:ext cx="635001" cy="635001"/>
          </a:xfrm>
          <a:prstGeom prst="ellipse">
            <a:avLst/>
          </a:prstGeom>
          <a:solidFill>
            <a:srgbClr val="1C1F25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7" name="Z">
            <a:extLst>
              <a:ext uri="{FF2B5EF4-FFF2-40B4-BE49-F238E27FC236}">
                <a16:creationId xmlns:a16="http://schemas.microsoft.com/office/drawing/2014/main" id="{CAE7CE56-1A30-4F07-B905-FAA2EBEEDDB4}"/>
              </a:ext>
            </a:extLst>
          </p:cNvPr>
          <p:cNvSpPr txBox="1"/>
          <p:nvPr/>
        </p:nvSpPr>
        <p:spPr>
          <a:xfrm>
            <a:off x="3741600" y="2377941"/>
            <a:ext cx="161904" cy="3847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>
            <a:lvl1pPr defTabSz="914400">
              <a:lnSpc>
                <a:spcPct val="150000"/>
              </a:lnSpc>
              <a:defRPr sz="5000" b="0">
                <a:solidFill>
                  <a:srgbClr val="F7F9FF"/>
                </a:solidFill>
                <a:latin typeface="linea-basic-10"/>
                <a:ea typeface="linea-basic-10"/>
                <a:cs typeface="linea-basic-10"/>
                <a:sym typeface="linea-basic-10"/>
              </a:defRPr>
            </a:lvl1pPr>
          </a:lstStyle>
          <a:p>
            <a:pPr algn="ctr" defTabSz="457200" hangingPunct="0">
              <a:lnSpc>
                <a:spcPct val="100000"/>
              </a:lnSpc>
            </a:pPr>
            <a:r>
              <a:rPr lang="en-US" altLang="zh-CN" sz="25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1</a:t>
            </a:r>
            <a:endParaRPr sz="2500" kern="0" dirty="0">
              <a:latin typeface="仓耳玄三M W05" panose="02020400000000000000" pitchFamily="18" charset="-122"/>
              <a:ea typeface="仓耳玄三M W05" panose="02020400000000000000" pitchFamily="18" charset="-122"/>
            </a:endParaRPr>
          </a:p>
        </p:txBody>
      </p:sp>
      <p:sp>
        <p:nvSpPr>
          <p:cNvPr id="8" name="Business Strategy…">
            <a:extLst>
              <a:ext uri="{FF2B5EF4-FFF2-40B4-BE49-F238E27FC236}">
                <a16:creationId xmlns:a16="http://schemas.microsoft.com/office/drawing/2014/main" id="{C3106B5A-E651-46A6-B398-5C8BE26AB1CE}"/>
              </a:ext>
            </a:extLst>
          </p:cNvPr>
          <p:cNvSpPr txBox="1"/>
          <p:nvPr/>
        </p:nvSpPr>
        <p:spPr>
          <a:xfrm>
            <a:off x="4440917" y="3880054"/>
            <a:ext cx="2874284" cy="109844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Add title text</a:t>
            </a:r>
            <a:endParaRPr kern="0" dirty="0">
              <a:solidFill>
                <a:srgbClr val="1C1F25"/>
              </a:solidFill>
              <a:latin typeface="仓耳玄三M W05" panose="02020400000000000000" pitchFamily="18" charset="-122"/>
              <a:ea typeface="仓耳玄三M W05" panose="02020400000000000000" pitchFamily="18" charset="-122"/>
              <a:sym typeface="Roboto Bold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9" name="Circle">
            <a:extLst>
              <a:ext uri="{FF2B5EF4-FFF2-40B4-BE49-F238E27FC236}">
                <a16:creationId xmlns:a16="http://schemas.microsoft.com/office/drawing/2014/main" id="{D909E5B3-BD02-4886-8D7A-AC8B0D7C35C4}"/>
              </a:ext>
            </a:extLst>
          </p:cNvPr>
          <p:cNvSpPr/>
          <p:nvPr/>
        </p:nvSpPr>
        <p:spPr>
          <a:xfrm>
            <a:off x="3505052" y="4049917"/>
            <a:ext cx="635001" cy="635001"/>
          </a:xfrm>
          <a:prstGeom prst="ellipse">
            <a:avLst/>
          </a:prstGeom>
          <a:solidFill>
            <a:srgbClr val="1C1F25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10" name="L">
            <a:extLst>
              <a:ext uri="{FF2B5EF4-FFF2-40B4-BE49-F238E27FC236}">
                <a16:creationId xmlns:a16="http://schemas.microsoft.com/office/drawing/2014/main" id="{2C85E44C-E22C-41C7-92F2-4E07563C8C59}"/>
              </a:ext>
            </a:extLst>
          </p:cNvPr>
          <p:cNvSpPr txBox="1"/>
          <p:nvPr/>
        </p:nvSpPr>
        <p:spPr>
          <a:xfrm>
            <a:off x="3741601" y="4175057"/>
            <a:ext cx="161904" cy="3847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>
            <a:lvl1pPr defTabSz="914400">
              <a:lnSpc>
                <a:spcPct val="150000"/>
              </a:lnSpc>
              <a:defRPr sz="5000" b="0">
                <a:solidFill>
                  <a:srgbClr val="F7F9FF"/>
                </a:solidFill>
                <a:latin typeface="linea-basic-10"/>
                <a:ea typeface="linea-basic-10"/>
                <a:cs typeface="linea-basic-10"/>
                <a:sym typeface="linea-basic-10"/>
              </a:defRPr>
            </a:lvl1pPr>
          </a:lstStyle>
          <a:p>
            <a:pPr algn="ctr" defTabSz="457200" hangingPunct="0">
              <a:lnSpc>
                <a:spcPct val="100000"/>
              </a:lnSpc>
            </a:pPr>
            <a:r>
              <a:rPr lang="en-US" altLang="zh-CN" sz="25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2</a:t>
            </a:r>
            <a:endParaRPr sz="2500" kern="0" dirty="0">
              <a:latin typeface="仓耳玄三M W05" panose="02020400000000000000" pitchFamily="18" charset="-122"/>
              <a:ea typeface="仓耳玄三M W05" panose="02020400000000000000" pitchFamily="18" charset="-122"/>
            </a:endParaRPr>
          </a:p>
        </p:txBody>
      </p:sp>
      <p:sp>
        <p:nvSpPr>
          <p:cNvPr id="11" name="Main Concept…">
            <a:extLst>
              <a:ext uri="{FF2B5EF4-FFF2-40B4-BE49-F238E27FC236}">
                <a16:creationId xmlns:a16="http://schemas.microsoft.com/office/drawing/2014/main" id="{E821D81B-E380-42DE-A3E2-B5F00A09125A}"/>
              </a:ext>
            </a:extLst>
          </p:cNvPr>
          <p:cNvSpPr txBox="1"/>
          <p:nvPr/>
        </p:nvSpPr>
        <p:spPr>
          <a:xfrm>
            <a:off x="8706135" y="2082938"/>
            <a:ext cx="2874284" cy="109844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Add title text</a:t>
            </a:r>
            <a:endParaRPr kern="0" dirty="0">
              <a:solidFill>
                <a:srgbClr val="1C1F25"/>
              </a:solidFill>
              <a:latin typeface="仓耳玄三M W05" panose="02020400000000000000" pitchFamily="18" charset="-122"/>
              <a:ea typeface="仓耳玄三M W05" panose="02020400000000000000" pitchFamily="18" charset="-122"/>
              <a:sym typeface="Roboto Bold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12" name="Circle">
            <a:extLst>
              <a:ext uri="{FF2B5EF4-FFF2-40B4-BE49-F238E27FC236}">
                <a16:creationId xmlns:a16="http://schemas.microsoft.com/office/drawing/2014/main" id="{9AB2D75B-1E87-46E2-B33B-EFBEA7620FA0}"/>
              </a:ext>
            </a:extLst>
          </p:cNvPr>
          <p:cNvSpPr/>
          <p:nvPr/>
        </p:nvSpPr>
        <p:spPr>
          <a:xfrm>
            <a:off x="7770270" y="2252801"/>
            <a:ext cx="635001" cy="635001"/>
          </a:xfrm>
          <a:prstGeom prst="ellipse">
            <a:avLst/>
          </a:prstGeom>
          <a:solidFill>
            <a:srgbClr val="1C1F25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13" name="Z">
            <a:extLst>
              <a:ext uri="{FF2B5EF4-FFF2-40B4-BE49-F238E27FC236}">
                <a16:creationId xmlns:a16="http://schemas.microsoft.com/office/drawing/2014/main" id="{512048FA-4ED0-49F0-B8B1-4A3CEFF8FA19}"/>
              </a:ext>
            </a:extLst>
          </p:cNvPr>
          <p:cNvSpPr txBox="1"/>
          <p:nvPr/>
        </p:nvSpPr>
        <p:spPr>
          <a:xfrm>
            <a:off x="8006818" y="2377941"/>
            <a:ext cx="161904" cy="3847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>
            <a:lvl1pPr defTabSz="914400">
              <a:lnSpc>
                <a:spcPct val="150000"/>
              </a:lnSpc>
              <a:defRPr sz="5000" b="0">
                <a:solidFill>
                  <a:srgbClr val="F7F9FF"/>
                </a:solidFill>
                <a:latin typeface="linea-basic-10"/>
                <a:ea typeface="linea-basic-10"/>
                <a:cs typeface="linea-basic-10"/>
                <a:sym typeface="linea-basic-10"/>
              </a:defRPr>
            </a:lvl1pPr>
          </a:lstStyle>
          <a:p>
            <a:pPr algn="ctr" defTabSz="457200" hangingPunct="0">
              <a:lnSpc>
                <a:spcPct val="100000"/>
              </a:lnSpc>
            </a:pPr>
            <a:r>
              <a:rPr lang="en-US" altLang="zh-CN" sz="25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3</a:t>
            </a:r>
            <a:endParaRPr sz="2500" kern="0" dirty="0">
              <a:latin typeface="仓耳玄三M W05" panose="02020400000000000000" pitchFamily="18" charset="-122"/>
              <a:ea typeface="仓耳玄三M W05" panose="02020400000000000000" pitchFamily="18" charset="-122"/>
            </a:endParaRPr>
          </a:p>
        </p:txBody>
      </p:sp>
      <p:sp>
        <p:nvSpPr>
          <p:cNvPr id="14" name="Business Strategy…">
            <a:extLst>
              <a:ext uri="{FF2B5EF4-FFF2-40B4-BE49-F238E27FC236}">
                <a16:creationId xmlns:a16="http://schemas.microsoft.com/office/drawing/2014/main" id="{F6FD86B0-316E-4635-A020-11D6DB844E1A}"/>
              </a:ext>
            </a:extLst>
          </p:cNvPr>
          <p:cNvSpPr txBox="1"/>
          <p:nvPr/>
        </p:nvSpPr>
        <p:spPr>
          <a:xfrm>
            <a:off x="8706135" y="3880054"/>
            <a:ext cx="2874284" cy="109844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Add title text</a:t>
            </a:r>
            <a:endParaRPr kern="0" dirty="0">
              <a:solidFill>
                <a:srgbClr val="1C1F25"/>
              </a:solidFill>
              <a:latin typeface="仓耳玄三M W05" panose="02020400000000000000" pitchFamily="18" charset="-122"/>
              <a:ea typeface="仓耳玄三M W05" panose="02020400000000000000" pitchFamily="18" charset="-122"/>
              <a:sym typeface="Roboto Bold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15" name="Circle">
            <a:extLst>
              <a:ext uri="{FF2B5EF4-FFF2-40B4-BE49-F238E27FC236}">
                <a16:creationId xmlns:a16="http://schemas.microsoft.com/office/drawing/2014/main" id="{1142CE99-D286-42DB-B0D8-D688DF018C89}"/>
              </a:ext>
            </a:extLst>
          </p:cNvPr>
          <p:cNvSpPr/>
          <p:nvPr/>
        </p:nvSpPr>
        <p:spPr>
          <a:xfrm>
            <a:off x="7770270" y="4049917"/>
            <a:ext cx="635001" cy="635001"/>
          </a:xfrm>
          <a:prstGeom prst="ellipse">
            <a:avLst/>
          </a:prstGeom>
          <a:solidFill>
            <a:srgbClr val="1C1F25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16" name="L">
            <a:extLst>
              <a:ext uri="{FF2B5EF4-FFF2-40B4-BE49-F238E27FC236}">
                <a16:creationId xmlns:a16="http://schemas.microsoft.com/office/drawing/2014/main" id="{B6632FC6-5EB7-4D95-BFDA-803421E27398}"/>
              </a:ext>
            </a:extLst>
          </p:cNvPr>
          <p:cNvSpPr txBox="1"/>
          <p:nvPr/>
        </p:nvSpPr>
        <p:spPr>
          <a:xfrm>
            <a:off x="8006819" y="4175057"/>
            <a:ext cx="161904" cy="3847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>
            <a:lvl1pPr defTabSz="914400">
              <a:lnSpc>
                <a:spcPct val="150000"/>
              </a:lnSpc>
              <a:defRPr sz="5000" b="0">
                <a:solidFill>
                  <a:srgbClr val="F7F9FF"/>
                </a:solidFill>
                <a:latin typeface="linea-basic-10"/>
                <a:ea typeface="linea-basic-10"/>
                <a:cs typeface="linea-basic-10"/>
                <a:sym typeface="linea-basic-10"/>
              </a:defRPr>
            </a:lvl1pPr>
          </a:lstStyle>
          <a:p>
            <a:pPr algn="ctr" defTabSz="457200" hangingPunct="0">
              <a:lnSpc>
                <a:spcPct val="100000"/>
              </a:lnSpc>
            </a:pPr>
            <a:r>
              <a:rPr lang="en-US" altLang="zh-CN" sz="25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4</a:t>
            </a:r>
            <a:endParaRPr sz="2500" kern="0" dirty="0">
              <a:latin typeface="仓耳玄三M W05" panose="02020400000000000000" pitchFamily="18" charset="-122"/>
              <a:ea typeface="仓耳玄三M W05" panose="02020400000000000000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2209594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A_图片 15">
            <a:extLst>
              <a:ext uri="{FF2B5EF4-FFF2-40B4-BE49-F238E27FC236}">
                <a16:creationId xmlns:a16="http://schemas.microsoft.com/office/drawing/2014/main" id="{3EAC92C4-1933-47D6-946E-8AC8CA6EE67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97468" y="731227"/>
            <a:ext cx="1983368" cy="5281247"/>
          </a:xfrm>
          <a:prstGeom prst="rect">
            <a:avLst/>
          </a:prstGeom>
        </p:spPr>
      </p:pic>
      <p:pic>
        <p:nvPicPr>
          <p:cNvPr id="3" name="PA_图片 15">
            <a:extLst>
              <a:ext uri="{FF2B5EF4-FFF2-40B4-BE49-F238E27FC236}">
                <a16:creationId xmlns:a16="http://schemas.microsoft.com/office/drawing/2014/main" id="{150E8858-0BB9-4EFA-A1AC-A72B3C008E5E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873739" y="845525"/>
            <a:ext cx="1983368" cy="531934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D39027FB-FDB4-4874-ABC1-03FD57D776C1}"/>
              </a:ext>
            </a:extLst>
          </p:cNvPr>
          <p:cNvSpPr/>
          <p:nvPr/>
        </p:nvSpPr>
        <p:spPr>
          <a:xfrm>
            <a:off x="1318260" y="807426"/>
            <a:ext cx="9555479" cy="5319347"/>
          </a:xfrm>
          <a:prstGeom prst="rect">
            <a:avLst/>
          </a:prstGeom>
          <a:solidFill>
            <a:srgbClr val="E6ED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5" name="Image" descr="Image">
            <a:extLst>
              <a:ext uri="{FF2B5EF4-FFF2-40B4-BE49-F238E27FC236}">
                <a16:creationId xmlns:a16="http://schemas.microsoft.com/office/drawing/2014/main" id="{3A21C7C6-CD56-40B9-810F-5922DE97823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68060" y="1142603"/>
            <a:ext cx="3228691" cy="4572794"/>
          </a:xfrm>
          <a:prstGeom prst="rect">
            <a:avLst/>
          </a:prstGeom>
          <a:ln w="12700">
            <a:miter lim="400000"/>
          </a:ln>
        </p:spPr>
      </p:pic>
      <p:sp>
        <p:nvSpPr>
          <p:cNvPr id="6" name="Our work is the…">
            <a:extLst>
              <a:ext uri="{FF2B5EF4-FFF2-40B4-BE49-F238E27FC236}">
                <a16:creationId xmlns:a16="http://schemas.microsoft.com/office/drawing/2014/main" id="{366813FA-D873-490A-9F23-6E277CD8337C}"/>
              </a:ext>
            </a:extLst>
          </p:cNvPr>
          <p:cNvSpPr txBox="1"/>
          <p:nvPr/>
        </p:nvSpPr>
        <p:spPr>
          <a:xfrm>
            <a:off x="5928857" y="1658539"/>
            <a:ext cx="4280018" cy="184665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/>
          <a:p>
            <a:pPr defTabSz="412750" hangingPunct="0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Slab Bold"/>
              </a:rPr>
              <a:t>Our work is the</a:t>
            </a:r>
          </a:p>
          <a:p>
            <a:pPr defTabSz="412750" hangingPunct="0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Slab Bold"/>
              </a:rPr>
              <a:t>presentation of our</a:t>
            </a:r>
          </a:p>
          <a:p>
            <a:pPr defTabSz="412750" hangingPunct="0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Slab Bold"/>
              </a:rPr>
              <a:t>capabilities.</a:t>
            </a:r>
          </a:p>
        </p:txBody>
      </p:sp>
      <p:sp>
        <p:nvSpPr>
          <p:cNvPr id="8" name="Branding…">
            <a:extLst>
              <a:ext uri="{FF2B5EF4-FFF2-40B4-BE49-F238E27FC236}">
                <a16:creationId xmlns:a16="http://schemas.microsoft.com/office/drawing/2014/main" id="{92A6E679-0C66-46A8-B65F-227C84B34294}"/>
              </a:ext>
            </a:extLst>
          </p:cNvPr>
          <p:cNvSpPr txBox="1"/>
          <p:nvPr/>
        </p:nvSpPr>
        <p:spPr>
          <a:xfrm>
            <a:off x="8361432" y="4504218"/>
            <a:ext cx="2222228" cy="13754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Branding</a:t>
            </a: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9" name="Consulting…">
            <a:extLst>
              <a:ext uri="{FF2B5EF4-FFF2-40B4-BE49-F238E27FC236}">
                <a16:creationId xmlns:a16="http://schemas.microsoft.com/office/drawing/2014/main" id="{EAADABEA-E592-4A2B-BA44-061DDC308BA7}"/>
              </a:ext>
            </a:extLst>
          </p:cNvPr>
          <p:cNvSpPr txBox="1"/>
          <p:nvPr/>
        </p:nvSpPr>
        <p:spPr>
          <a:xfrm>
            <a:off x="5901365" y="4504218"/>
            <a:ext cx="2222228" cy="13754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Consulting</a:t>
            </a: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10" name=".">
            <a:extLst>
              <a:ext uri="{FF2B5EF4-FFF2-40B4-BE49-F238E27FC236}">
                <a16:creationId xmlns:a16="http://schemas.microsoft.com/office/drawing/2014/main" id="{8E2AF07C-BA09-4AB6-9E56-EF36667CF498}"/>
              </a:ext>
            </a:extLst>
          </p:cNvPr>
          <p:cNvSpPr txBox="1"/>
          <p:nvPr/>
        </p:nvSpPr>
        <p:spPr>
          <a:xfrm>
            <a:off x="5983123" y="3888665"/>
            <a:ext cx="259686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b">
            <a:spAutoFit/>
          </a:bodyPr>
          <a:lstStyle>
            <a:lvl1pPr algn="l" defTabSz="914400">
              <a:lnSpc>
                <a:spcPct val="150000"/>
              </a:lnSpc>
              <a:defRPr sz="8000" b="0">
                <a:solidFill>
                  <a:srgbClr val="1C1F25"/>
                </a:solidFill>
                <a:latin typeface="linea-basic-10"/>
                <a:ea typeface="linea-basic-10"/>
                <a:cs typeface="linea-basic-10"/>
                <a:sym typeface="linea-basic-10"/>
              </a:defRPr>
            </a:lvl1pPr>
          </a:lstStyle>
          <a:p>
            <a:pPr defTabSz="457200" hangingPunct="0">
              <a:lnSpc>
                <a:spcPct val="100000"/>
              </a:lnSpc>
            </a:pPr>
            <a:r>
              <a:rPr lang="en-US" altLang="zh-CN"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1</a:t>
            </a:r>
            <a:endParaRPr sz="4000" kern="0" dirty="0">
              <a:latin typeface="仓耳玄三M W05" panose="02020400000000000000" pitchFamily="18" charset="-122"/>
              <a:ea typeface="仓耳玄三M W05" panose="02020400000000000000" pitchFamily="18" charset="-122"/>
            </a:endParaRPr>
          </a:p>
        </p:txBody>
      </p:sp>
      <p:sp>
        <p:nvSpPr>
          <p:cNvPr id="11" name="t">
            <a:extLst>
              <a:ext uri="{FF2B5EF4-FFF2-40B4-BE49-F238E27FC236}">
                <a16:creationId xmlns:a16="http://schemas.microsoft.com/office/drawing/2014/main" id="{42E3669A-4F0B-497D-92BD-C7CA6F6CEB13}"/>
              </a:ext>
            </a:extLst>
          </p:cNvPr>
          <p:cNvSpPr txBox="1"/>
          <p:nvPr/>
        </p:nvSpPr>
        <p:spPr>
          <a:xfrm>
            <a:off x="8389862" y="3888666"/>
            <a:ext cx="259686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b">
            <a:spAutoFit/>
          </a:bodyPr>
          <a:lstStyle>
            <a:lvl1pPr algn="l" defTabSz="914400">
              <a:lnSpc>
                <a:spcPct val="150000"/>
              </a:lnSpc>
              <a:defRPr sz="8000" b="0">
                <a:solidFill>
                  <a:srgbClr val="1C1F25"/>
                </a:solidFill>
                <a:latin typeface="linea-basic-10"/>
                <a:ea typeface="linea-basic-10"/>
                <a:cs typeface="linea-basic-10"/>
                <a:sym typeface="linea-basic-10"/>
              </a:defRPr>
            </a:lvl1pPr>
          </a:lstStyle>
          <a:p>
            <a:pPr defTabSz="457200" hangingPunct="0">
              <a:lnSpc>
                <a:spcPct val="100000"/>
              </a:lnSpc>
            </a:pPr>
            <a:r>
              <a:rPr lang="en-US" altLang="zh-CN"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2</a:t>
            </a:r>
            <a:endParaRPr sz="4000" kern="0" dirty="0">
              <a:latin typeface="仓耳玄三M W05" panose="02020400000000000000" pitchFamily="18" charset="-122"/>
              <a:ea typeface="仓耳玄三M W05" panose="02020400000000000000" pitchFamily="18" charset="-122"/>
            </a:endParaRPr>
          </a:p>
        </p:txBody>
      </p:sp>
      <p:pic>
        <p:nvPicPr>
          <p:cNvPr id="12" name="图片占位符 3">
            <a:extLst>
              <a:ext uri="{FF2B5EF4-FFF2-40B4-BE49-F238E27FC236}">
                <a16:creationId xmlns:a16="http://schemas.microsoft.com/office/drawing/2014/main" id="{A938C99D-2B3E-4B40-BF35-48D6FFFE51B7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39148" y="1461315"/>
            <a:ext cx="2795954" cy="3821069"/>
          </a:xfrm>
          <a:custGeom>
            <a:avLst/>
            <a:gdLst>
              <a:gd name="connsiteX0" fmla="*/ 0 w 8255002"/>
              <a:gd name="connsiteY0" fmla="*/ 0 h 5398229"/>
              <a:gd name="connsiteX1" fmla="*/ 8255002 w 8255002"/>
              <a:gd name="connsiteY1" fmla="*/ 0 h 5398229"/>
              <a:gd name="connsiteX2" fmla="*/ 8255002 w 8255002"/>
              <a:gd name="connsiteY2" fmla="*/ 5398229 h 5398229"/>
              <a:gd name="connsiteX3" fmla="*/ 0 w 8255002"/>
              <a:gd name="connsiteY3" fmla="*/ 5398229 h 5398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02" h="5398229">
                <a:moveTo>
                  <a:pt x="0" y="0"/>
                </a:moveTo>
                <a:lnTo>
                  <a:pt x="8255002" y="0"/>
                </a:lnTo>
                <a:lnTo>
                  <a:pt x="8255002" y="5398229"/>
                </a:lnTo>
                <a:lnTo>
                  <a:pt x="0" y="5398229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1321071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A_图片 15">
            <a:extLst>
              <a:ext uri="{FF2B5EF4-FFF2-40B4-BE49-F238E27FC236}">
                <a16:creationId xmlns:a16="http://schemas.microsoft.com/office/drawing/2014/main" id="{3EAC92C4-1933-47D6-946E-8AC8CA6EE67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97468" y="731227"/>
            <a:ext cx="1983368" cy="5281247"/>
          </a:xfrm>
          <a:prstGeom prst="rect">
            <a:avLst/>
          </a:prstGeom>
        </p:spPr>
      </p:pic>
      <p:pic>
        <p:nvPicPr>
          <p:cNvPr id="3" name="PA_图片 15">
            <a:extLst>
              <a:ext uri="{FF2B5EF4-FFF2-40B4-BE49-F238E27FC236}">
                <a16:creationId xmlns:a16="http://schemas.microsoft.com/office/drawing/2014/main" id="{150E8858-0BB9-4EFA-A1AC-A72B3C008E5E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873739" y="845525"/>
            <a:ext cx="1983368" cy="531934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D39027FB-FDB4-4874-ABC1-03FD57D776C1}"/>
              </a:ext>
            </a:extLst>
          </p:cNvPr>
          <p:cNvSpPr/>
          <p:nvPr/>
        </p:nvSpPr>
        <p:spPr>
          <a:xfrm>
            <a:off x="1318260" y="807426"/>
            <a:ext cx="9555479" cy="5319347"/>
          </a:xfrm>
          <a:prstGeom prst="rect">
            <a:avLst/>
          </a:prstGeom>
          <a:solidFill>
            <a:srgbClr val="E6ED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5" name="图片 4" descr="图片包含 鲜花, 植物&#10;&#10;描述已自动生成">
            <a:extLst>
              <a:ext uri="{FF2B5EF4-FFF2-40B4-BE49-F238E27FC236}">
                <a16:creationId xmlns:a16="http://schemas.microsoft.com/office/drawing/2014/main" id="{D7AFD225-8DDA-4A35-A586-799AC87E66CE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3"/>
          <a:stretch/>
        </p:blipFill>
        <p:spPr>
          <a:xfrm>
            <a:off x="5439507" y="807426"/>
            <a:ext cx="5434231" cy="5281247"/>
          </a:xfrm>
          <a:prstGeom prst="rect">
            <a:avLst/>
          </a:prstGeom>
        </p:spPr>
      </p:pic>
      <p:sp>
        <p:nvSpPr>
          <p:cNvPr id="6" name="Our work is the…">
            <a:extLst>
              <a:ext uri="{FF2B5EF4-FFF2-40B4-BE49-F238E27FC236}">
                <a16:creationId xmlns:a16="http://schemas.microsoft.com/office/drawing/2014/main" id="{AEE11560-EE4E-42D6-9AF6-7E8D4526F141}"/>
              </a:ext>
            </a:extLst>
          </p:cNvPr>
          <p:cNvSpPr txBox="1"/>
          <p:nvPr/>
        </p:nvSpPr>
        <p:spPr>
          <a:xfrm>
            <a:off x="2167169" y="1565118"/>
            <a:ext cx="4280018" cy="184665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/>
          <a:p>
            <a:pPr defTabSz="412750" hangingPunct="0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Slab Bold"/>
              </a:rPr>
              <a:t>Our work is the</a:t>
            </a:r>
          </a:p>
          <a:p>
            <a:pPr defTabSz="412750" hangingPunct="0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Slab Bold"/>
              </a:rPr>
              <a:t>presentation of our</a:t>
            </a:r>
          </a:p>
          <a:p>
            <a:pPr defTabSz="412750" hangingPunct="0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Slab Bold"/>
              </a:rPr>
              <a:t>capabilities.</a:t>
            </a:r>
          </a:p>
        </p:txBody>
      </p:sp>
      <p:sp>
        <p:nvSpPr>
          <p:cNvPr id="7" name="Rectangle">
            <a:extLst>
              <a:ext uri="{FF2B5EF4-FFF2-40B4-BE49-F238E27FC236}">
                <a16:creationId xmlns:a16="http://schemas.microsoft.com/office/drawing/2014/main" id="{C38CBD18-940E-42CE-9B29-806EA004258B}"/>
              </a:ext>
            </a:extLst>
          </p:cNvPr>
          <p:cNvSpPr/>
          <p:nvPr/>
        </p:nvSpPr>
        <p:spPr>
          <a:xfrm>
            <a:off x="2183375" y="4347633"/>
            <a:ext cx="4191001" cy="127001"/>
          </a:xfrm>
          <a:prstGeom prst="rect">
            <a:avLst/>
          </a:prstGeom>
          <a:solidFill>
            <a:srgbClr val="E3E5EB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8" name="Rectangle">
            <a:extLst>
              <a:ext uri="{FF2B5EF4-FFF2-40B4-BE49-F238E27FC236}">
                <a16:creationId xmlns:a16="http://schemas.microsoft.com/office/drawing/2014/main" id="{A99A616F-E657-4DC3-8A5B-3C60B4D83620}"/>
              </a:ext>
            </a:extLst>
          </p:cNvPr>
          <p:cNvSpPr/>
          <p:nvPr/>
        </p:nvSpPr>
        <p:spPr>
          <a:xfrm>
            <a:off x="2183375" y="4347633"/>
            <a:ext cx="3530998" cy="127001"/>
          </a:xfrm>
          <a:prstGeom prst="rect">
            <a:avLst/>
          </a:prstGeom>
          <a:solidFill>
            <a:srgbClr val="1C1F25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9" name="UX / UI Process">
            <a:extLst>
              <a:ext uri="{FF2B5EF4-FFF2-40B4-BE49-F238E27FC236}">
                <a16:creationId xmlns:a16="http://schemas.microsoft.com/office/drawing/2014/main" id="{F69DF4B0-837F-465E-9E67-BDA2CCEA1B92}"/>
              </a:ext>
            </a:extLst>
          </p:cNvPr>
          <p:cNvSpPr txBox="1"/>
          <p:nvPr/>
        </p:nvSpPr>
        <p:spPr>
          <a:xfrm>
            <a:off x="2192230" y="4011728"/>
            <a:ext cx="875240" cy="20614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>
            <a:lvl1pPr algn="l">
              <a:lnSpc>
                <a:spcPct val="150000"/>
              </a:lnSpc>
              <a:defRPr sz="2000" b="0">
                <a:solidFill>
                  <a:srgbClr val="6A6E77"/>
                </a:solidFill>
                <a:latin typeface="Roboto Light"/>
                <a:ea typeface="Roboto Light"/>
                <a:cs typeface="Roboto Light"/>
                <a:sym typeface="Roboto Light"/>
              </a:defRPr>
            </a:lvl1pPr>
          </a:lstStyle>
          <a:p>
            <a:pPr defTabSz="412750" hangingPunct="0"/>
            <a:r>
              <a:rPr sz="1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UX / UI Process</a:t>
            </a:r>
          </a:p>
        </p:txBody>
      </p:sp>
      <p:sp>
        <p:nvSpPr>
          <p:cNvPr id="10" name="90%">
            <a:extLst>
              <a:ext uri="{FF2B5EF4-FFF2-40B4-BE49-F238E27FC236}">
                <a16:creationId xmlns:a16="http://schemas.microsoft.com/office/drawing/2014/main" id="{F0EDDEB8-5B85-4257-8D04-87629D641C58}"/>
              </a:ext>
            </a:extLst>
          </p:cNvPr>
          <p:cNvSpPr txBox="1"/>
          <p:nvPr/>
        </p:nvSpPr>
        <p:spPr>
          <a:xfrm>
            <a:off x="6161176" y="4011728"/>
            <a:ext cx="213199" cy="20614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>
            <a:lvl1pPr algn="r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lvl1pPr>
          </a:lstStyle>
          <a:p>
            <a:pPr defTabSz="412750" hangingPunct="0"/>
            <a:r>
              <a:rPr sz="1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90%</a:t>
            </a:r>
          </a:p>
        </p:txBody>
      </p:sp>
      <p:sp>
        <p:nvSpPr>
          <p:cNvPr id="11" name="Rectangle">
            <a:extLst>
              <a:ext uri="{FF2B5EF4-FFF2-40B4-BE49-F238E27FC236}">
                <a16:creationId xmlns:a16="http://schemas.microsoft.com/office/drawing/2014/main" id="{F4F015D2-D7A0-427E-9299-32D2F4B90A33}"/>
              </a:ext>
            </a:extLst>
          </p:cNvPr>
          <p:cNvSpPr/>
          <p:nvPr/>
        </p:nvSpPr>
        <p:spPr>
          <a:xfrm>
            <a:off x="2183375" y="5131197"/>
            <a:ext cx="4191001" cy="127001"/>
          </a:xfrm>
          <a:prstGeom prst="rect">
            <a:avLst/>
          </a:prstGeom>
          <a:solidFill>
            <a:srgbClr val="E3E5EB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12" name="Rectangle">
            <a:extLst>
              <a:ext uri="{FF2B5EF4-FFF2-40B4-BE49-F238E27FC236}">
                <a16:creationId xmlns:a16="http://schemas.microsoft.com/office/drawing/2014/main" id="{EC460984-3A89-4673-B98C-4DD579DEEF4D}"/>
              </a:ext>
            </a:extLst>
          </p:cNvPr>
          <p:cNvSpPr/>
          <p:nvPr/>
        </p:nvSpPr>
        <p:spPr>
          <a:xfrm>
            <a:off x="2183375" y="5131197"/>
            <a:ext cx="2497700" cy="127001"/>
          </a:xfrm>
          <a:prstGeom prst="rect">
            <a:avLst/>
          </a:prstGeom>
          <a:solidFill>
            <a:srgbClr val="1C1F25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13" name="Marketing Process">
            <a:extLst>
              <a:ext uri="{FF2B5EF4-FFF2-40B4-BE49-F238E27FC236}">
                <a16:creationId xmlns:a16="http://schemas.microsoft.com/office/drawing/2014/main" id="{E7DA8B07-3DC9-485E-8E19-5F0708020499}"/>
              </a:ext>
            </a:extLst>
          </p:cNvPr>
          <p:cNvSpPr txBox="1"/>
          <p:nvPr/>
        </p:nvSpPr>
        <p:spPr>
          <a:xfrm>
            <a:off x="2192230" y="4795291"/>
            <a:ext cx="1043555" cy="20614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>
            <a:lvl1pPr algn="l">
              <a:lnSpc>
                <a:spcPct val="150000"/>
              </a:lnSpc>
              <a:defRPr sz="2000" b="0">
                <a:solidFill>
                  <a:srgbClr val="6A6E77"/>
                </a:solidFill>
                <a:latin typeface="Roboto Light"/>
                <a:ea typeface="Roboto Light"/>
                <a:cs typeface="Roboto Light"/>
                <a:sym typeface="Roboto Light"/>
              </a:defRPr>
            </a:lvl1pPr>
          </a:lstStyle>
          <a:p>
            <a:pPr defTabSz="412750" hangingPunct="0">
              <a:defRPr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sz="1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Marketing Process</a:t>
            </a:r>
          </a:p>
        </p:txBody>
      </p:sp>
      <p:sp>
        <p:nvSpPr>
          <p:cNvPr id="14" name="60%">
            <a:extLst>
              <a:ext uri="{FF2B5EF4-FFF2-40B4-BE49-F238E27FC236}">
                <a16:creationId xmlns:a16="http://schemas.microsoft.com/office/drawing/2014/main" id="{15C92CA6-D0C7-4765-97A3-F346A05E957A}"/>
              </a:ext>
            </a:extLst>
          </p:cNvPr>
          <p:cNvSpPr txBox="1"/>
          <p:nvPr/>
        </p:nvSpPr>
        <p:spPr>
          <a:xfrm>
            <a:off x="6161176" y="4795291"/>
            <a:ext cx="213199" cy="20614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>
            <a:lvl1pPr algn="r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lvl1pPr>
          </a:lstStyle>
          <a:p>
            <a:pPr defTabSz="412750" hangingPunct="0"/>
            <a:r>
              <a:rPr sz="1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60%</a:t>
            </a:r>
          </a:p>
        </p:txBody>
      </p:sp>
    </p:spTree>
    <p:extLst>
      <p:ext uri="{BB962C8B-B14F-4D97-AF65-F5344CB8AC3E}">
        <p14:creationId xmlns:p14="http://schemas.microsoft.com/office/powerpoint/2010/main" val="194019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A_图片 15">
            <a:extLst>
              <a:ext uri="{FF2B5EF4-FFF2-40B4-BE49-F238E27FC236}">
                <a16:creationId xmlns:a16="http://schemas.microsoft.com/office/drawing/2014/main" id="{3EAC92C4-1933-47D6-946E-8AC8CA6EE67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97468" y="731227"/>
            <a:ext cx="1983368" cy="5281247"/>
          </a:xfrm>
          <a:prstGeom prst="rect">
            <a:avLst/>
          </a:prstGeom>
        </p:spPr>
      </p:pic>
      <p:pic>
        <p:nvPicPr>
          <p:cNvPr id="3" name="PA_图片 15">
            <a:extLst>
              <a:ext uri="{FF2B5EF4-FFF2-40B4-BE49-F238E27FC236}">
                <a16:creationId xmlns:a16="http://schemas.microsoft.com/office/drawing/2014/main" id="{150E8858-0BB9-4EFA-A1AC-A72B3C008E5E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873739" y="845525"/>
            <a:ext cx="1983368" cy="531934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D39027FB-FDB4-4874-ABC1-03FD57D776C1}"/>
              </a:ext>
            </a:extLst>
          </p:cNvPr>
          <p:cNvSpPr/>
          <p:nvPr/>
        </p:nvSpPr>
        <p:spPr>
          <a:xfrm>
            <a:off x="1318260" y="807426"/>
            <a:ext cx="9555479" cy="5319347"/>
          </a:xfrm>
          <a:prstGeom prst="rect">
            <a:avLst/>
          </a:prstGeom>
          <a:solidFill>
            <a:srgbClr val="E6ED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5" name="2 Axis Chart">
            <a:extLst>
              <a:ext uri="{FF2B5EF4-FFF2-40B4-BE49-F238E27FC236}">
                <a16:creationId xmlns:a16="http://schemas.microsoft.com/office/drawing/2014/main" id="{1B054442-7116-4F76-AF64-4FB192E93E6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78649531"/>
              </p:ext>
            </p:extLst>
          </p:nvPr>
        </p:nvGraphicFramePr>
        <p:xfrm>
          <a:off x="1680455" y="3398522"/>
          <a:ext cx="8792989" cy="21306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6" name="A business that…">
            <a:extLst>
              <a:ext uri="{FF2B5EF4-FFF2-40B4-BE49-F238E27FC236}">
                <a16:creationId xmlns:a16="http://schemas.microsoft.com/office/drawing/2014/main" id="{B0596B27-5B89-474D-B8FA-36C948551286}"/>
              </a:ext>
            </a:extLst>
          </p:cNvPr>
          <p:cNvSpPr txBox="1"/>
          <p:nvPr/>
        </p:nvSpPr>
        <p:spPr>
          <a:xfrm>
            <a:off x="1680455" y="1487421"/>
            <a:ext cx="3850413" cy="123110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/>
          <a:p>
            <a:pPr defTabSz="412750" hangingPunct="0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Slab Bold"/>
              </a:rPr>
              <a:t>A business that</a:t>
            </a:r>
          </a:p>
          <a:p>
            <a:pPr defTabSz="412750" hangingPunct="0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Slab Bold"/>
              </a:rPr>
              <a:t>makes nothing…</a:t>
            </a:r>
          </a:p>
        </p:txBody>
      </p:sp>
      <p:sp>
        <p:nvSpPr>
          <p:cNvPr id="8" name="Chart Analysis 01…">
            <a:extLst>
              <a:ext uri="{FF2B5EF4-FFF2-40B4-BE49-F238E27FC236}">
                <a16:creationId xmlns:a16="http://schemas.microsoft.com/office/drawing/2014/main" id="{CA84C744-5162-4614-901E-24AFD009577C}"/>
              </a:ext>
            </a:extLst>
          </p:cNvPr>
          <p:cNvSpPr txBox="1"/>
          <p:nvPr/>
        </p:nvSpPr>
        <p:spPr>
          <a:xfrm>
            <a:off x="5931164" y="2085068"/>
            <a:ext cx="1983368" cy="102175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sz="14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Chart Analysis 01</a:t>
            </a: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05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05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05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9" name="Chart Analysis 02…">
            <a:extLst>
              <a:ext uri="{FF2B5EF4-FFF2-40B4-BE49-F238E27FC236}">
                <a16:creationId xmlns:a16="http://schemas.microsoft.com/office/drawing/2014/main" id="{8002F90C-EDF4-4319-80A7-70A8444A7B9B}"/>
              </a:ext>
            </a:extLst>
          </p:cNvPr>
          <p:cNvSpPr txBox="1"/>
          <p:nvPr/>
        </p:nvSpPr>
        <p:spPr>
          <a:xfrm>
            <a:off x="8546675" y="2085068"/>
            <a:ext cx="1983368" cy="102175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sz="14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Chart Analysis 02</a:t>
            </a: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05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05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05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10" name="Z">
            <a:extLst>
              <a:ext uri="{FF2B5EF4-FFF2-40B4-BE49-F238E27FC236}">
                <a16:creationId xmlns:a16="http://schemas.microsoft.com/office/drawing/2014/main" id="{59A767FE-C7A1-44E3-9DF3-AE3C21442E3B}"/>
              </a:ext>
            </a:extLst>
          </p:cNvPr>
          <p:cNvSpPr txBox="1"/>
          <p:nvPr/>
        </p:nvSpPr>
        <p:spPr>
          <a:xfrm>
            <a:off x="5931163" y="1039701"/>
            <a:ext cx="282129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b">
            <a:spAutoFit/>
          </a:bodyPr>
          <a:lstStyle>
            <a:lvl1pPr algn="l" defTabSz="914400">
              <a:lnSpc>
                <a:spcPct val="150000"/>
              </a:lnSpc>
              <a:defRPr sz="8000" b="0">
                <a:solidFill>
                  <a:srgbClr val="1C1F25"/>
                </a:solidFill>
                <a:latin typeface="linea-basic-10"/>
                <a:ea typeface="linea-basic-10"/>
                <a:cs typeface="linea-basic-10"/>
                <a:sym typeface="linea-basic-10"/>
              </a:defRPr>
            </a:lvl1pPr>
          </a:lstStyle>
          <a:p>
            <a:pPr defTabSz="457200" hangingPunct="0">
              <a:lnSpc>
                <a:spcPct val="100000"/>
              </a:lnSpc>
            </a:pPr>
            <a:r>
              <a:rPr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Z</a:t>
            </a:r>
          </a:p>
        </p:txBody>
      </p:sp>
      <p:sp>
        <p:nvSpPr>
          <p:cNvPr id="11" name="L">
            <a:extLst>
              <a:ext uri="{FF2B5EF4-FFF2-40B4-BE49-F238E27FC236}">
                <a16:creationId xmlns:a16="http://schemas.microsoft.com/office/drawing/2014/main" id="{6E488E02-AE63-4FE9-BE44-F41EAD560877}"/>
              </a:ext>
            </a:extLst>
          </p:cNvPr>
          <p:cNvSpPr txBox="1"/>
          <p:nvPr/>
        </p:nvSpPr>
        <p:spPr>
          <a:xfrm>
            <a:off x="8546674" y="1039701"/>
            <a:ext cx="288541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b">
            <a:spAutoFit/>
          </a:bodyPr>
          <a:lstStyle>
            <a:lvl1pPr algn="l" defTabSz="914400">
              <a:lnSpc>
                <a:spcPct val="150000"/>
              </a:lnSpc>
              <a:defRPr sz="8000" b="0">
                <a:solidFill>
                  <a:srgbClr val="1C1F25"/>
                </a:solidFill>
                <a:latin typeface="linea-basic-10"/>
                <a:ea typeface="linea-basic-10"/>
                <a:cs typeface="linea-basic-10"/>
                <a:sym typeface="linea-basic-10"/>
              </a:defRPr>
            </a:lvl1pPr>
          </a:lstStyle>
          <a:p>
            <a:pPr defTabSz="457200" hangingPunct="0">
              <a:lnSpc>
                <a:spcPct val="100000"/>
              </a:lnSpc>
            </a:pPr>
            <a:r>
              <a:rPr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14009568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A_图片 15">
            <a:extLst>
              <a:ext uri="{FF2B5EF4-FFF2-40B4-BE49-F238E27FC236}">
                <a16:creationId xmlns:a16="http://schemas.microsoft.com/office/drawing/2014/main" id="{3EAC92C4-1933-47D6-946E-8AC8CA6EE67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97468" y="731227"/>
            <a:ext cx="1983368" cy="5281247"/>
          </a:xfrm>
          <a:prstGeom prst="rect">
            <a:avLst/>
          </a:prstGeom>
        </p:spPr>
      </p:pic>
      <p:pic>
        <p:nvPicPr>
          <p:cNvPr id="3" name="PA_图片 15">
            <a:extLst>
              <a:ext uri="{FF2B5EF4-FFF2-40B4-BE49-F238E27FC236}">
                <a16:creationId xmlns:a16="http://schemas.microsoft.com/office/drawing/2014/main" id="{150E8858-0BB9-4EFA-A1AC-A72B3C008E5E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873739" y="845525"/>
            <a:ext cx="1983368" cy="531934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D39027FB-FDB4-4874-ABC1-03FD57D776C1}"/>
              </a:ext>
            </a:extLst>
          </p:cNvPr>
          <p:cNvSpPr/>
          <p:nvPr/>
        </p:nvSpPr>
        <p:spPr>
          <a:xfrm>
            <a:off x="1318260" y="807426"/>
            <a:ext cx="9555479" cy="5319347"/>
          </a:xfrm>
          <a:prstGeom prst="rect">
            <a:avLst/>
          </a:prstGeom>
          <a:solidFill>
            <a:srgbClr val="E6ED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5" name="image3.png" descr="image3.png">
            <a:extLst>
              <a:ext uri="{FF2B5EF4-FFF2-40B4-BE49-F238E27FC236}">
                <a16:creationId xmlns:a16="http://schemas.microsoft.com/office/drawing/2014/main" id="{05953B9A-156F-4B44-9161-1030B6E78AD0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18307" y="1466718"/>
            <a:ext cx="5059002" cy="4637418"/>
          </a:xfrm>
          <a:prstGeom prst="rect">
            <a:avLst/>
          </a:prstGeom>
          <a:ln w="12700">
            <a:miter lim="400000"/>
          </a:ln>
        </p:spPr>
      </p:pic>
      <p:sp>
        <p:nvSpPr>
          <p:cNvPr id="6" name="Web design…">
            <a:extLst>
              <a:ext uri="{FF2B5EF4-FFF2-40B4-BE49-F238E27FC236}">
                <a16:creationId xmlns:a16="http://schemas.microsoft.com/office/drawing/2014/main" id="{DFA01BB7-069A-450F-A180-4A28C2EA737A}"/>
              </a:ext>
            </a:extLst>
          </p:cNvPr>
          <p:cNvSpPr txBox="1"/>
          <p:nvPr/>
        </p:nvSpPr>
        <p:spPr>
          <a:xfrm>
            <a:off x="2076695" y="1533141"/>
            <a:ext cx="2577629" cy="123110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/>
          <a:p>
            <a:pPr defTabSz="412750" hangingPunct="0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Slab Bold"/>
              </a:rPr>
              <a:t>Web design</a:t>
            </a:r>
          </a:p>
          <a:p>
            <a:pPr defTabSz="412750" hangingPunct="0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Slab Bold"/>
              </a:rPr>
              <a:t>review</a:t>
            </a:r>
          </a:p>
        </p:txBody>
      </p:sp>
      <p:graphicFrame>
        <p:nvGraphicFramePr>
          <p:cNvPr id="8" name="2D Stacked Column Chart">
            <a:extLst>
              <a:ext uri="{FF2B5EF4-FFF2-40B4-BE49-F238E27FC236}">
                <a16:creationId xmlns:a16="http://schemas.microsoft.com/office/drawing/2014/main" id="{9C824075-B8F1-4CEB-9C6D-30A911D73CF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67666438"/>
              </p:ext>
            </p:extLst>
          </p:nvPr>
        </p:nvGraphicFramePr>
        <p:xfrm>
          <a:off x="2076695" y="3309620"/>
          <a:ext cx="4298686" cy="24748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9" name="图片占位符 3">
            <a:extLst>
              <a:ext uri="{FF2B5EF4-FFF2-40B4-BE49-F238E27FC236}">
                <a16:creationId xmlns:a16="http://schemas.microsoft.com/office/drawing/2014/main" id="{52912983-1E20-425C-AA9D-2908D9BA1641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289165" y="1786374"/>
            <a:ext cx="4291086" cy="2698750"/>
          </a:xfrm>
          <a:custGeom>
            <a:avLst/>
            <a:gdLst>
              <a:gd name="connsiteX0" fmla="*/ 0 w 8255002"/>
              <a:gd name="connsiteY0" fmla="*/ 0 h 5398229"/>
              <a:gd name="connsiteX1" fmla="*/ 8255002 w 8255002"/>
              <a:gd name="connsiteY1" fmla="*/ 0 h 5398229"/>
              <a:gd name="connsiteX2" fmla="*/ 8255002 w 8255002"/>
              <a:gd name="connsiteY2" fmla="*/ 5398229 h 5398229"/>
              <a:gd name="connsiteX3" fmla="*/ 0 w 8255002"/>
              <a:gd name="connsiteY3" fmla="*/ 5398229 h 5398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02" h="5398229">
                <a:moveTo>
                  <a:pt x="0" y="0"/>
                </a:moveTo>
                <a:lnTo>
                  <a:pt x="8255002" y="0"/>
                </a:lnTo>
                <a:lnTo>
                  <a:pt x="8255002" y="5398229"/>
                </a:lnTo>
                <a:lnTo>
                  <a:pt x="0" y="5398229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72466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图片包含 鲜花&#10;&#10;描述已自动生成">
            <a:extLst>
              <a:ext uri="{FF2B5EF4-FFF2-40B4-BE49-F238E27FC236}">
                <a16:creationId xmlns:a16="http://schemas.microsoft.com/office/drawing/2014/main" id="{7F3005FD-480F-4196-A38F-8159C90712F0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2662243" y="-2662243"/>
            <a:ext cx="6867514" cy="12192000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E3C88C30-4AB1-45DD-8605-1795DEA4C71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2149280" y="-1905226"/>
            <a:ext cx="7010185" cy="10516267"/>
          </a:xfrm>
          <a:prstGeom prst="rect">
            <a:avLst/>
          </a:prstGeom>
        </p:spPr>
      </p:pic>
      <p:sp>
        <p:nvSpPr>
          <p:cNvPr id="3" name="文本框 2">
            <a:extLst>
              <a:ext uri="{FF2B5EF4-FFF2-40B4-BE49-F238E27FC236}">
                <a16:creationId xmlns:a16="http://schemas.microsoft.com/office/drawing/2014/main" id="{F1EC162D-7ECD-427F-B64C-683F330F5853}"/>
              </a:ext>
            </a:extLst>
          </p:cNvPr>
          <p:cNvSpPr txBox="1"/>
          <p:nvPr/>
        </p:nvSpPr>
        <p:spPr>
          <a:xfrm>
            <a:off x="3695700" y="2566717"/>
            <a:ext cx="48006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000" b="1" dirty="0">
                <a:solidFill>
                  <a:srgbClr val="31436B"/>
                </a:solidFill>
                <a:latin typeface="仓耳青禾体-谷力 W05" panose="02020400000000000000" pitchFamily="18" charset="-122"/>
                <a:ea typeface="仓耳青禾体-谷力 W05" panose="02020400000000000000" pitchFamily="18" charset="-122"/>
              </a:rPr>
              <a:t>THANKS </a:t>
            </a:r>
            <a:endParaRPr lang="zh-CN" altLang="en-US" sz="8000" b="1" dirty="0">
              <a:solidFill>
                <a:srgbClr val="31436B"/>
              </a:solidFill>
              <a:latin typeface="仓耳青禾体-谷力 W05" panose="02020400000000000000" pitchFamily="18" charset="-122"/>
              <a:ea typeface="仓耳青禾体-谷力 W05" panose="02020400000000000000" pitchFamily="18" charset="-122"/>
            </a:endParaRPr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F9916356-5252-42EF-BBC7-5129D1D97E6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2461" y="1430215"/>
            <a:ext cx="2525839" cy="4919882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3D734B80-B76B-48CF-94BB-F7BCE0A5024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156917" y="161700"/>
            <a:ext cx="6602437" cy="6857999"/>
          </a:xfrm>
          <a:prstGeom prst="rect">
            <a:avLst/>
          </a:prstGeom>
        </p:spPr>
      </p:pic>
      <p:grpSp>
        <p:nvGrpSpPr>
          <p:cNvPr id="5" name="组合 4">
            <a:extLst>
              <a:ext uri="{FF2B5EF4-FFF2-40B4-BE49-F238E27FC236}">
                <a16:creationId xmlns:a16="http://schemas.microsoft.com/office/drawing/2014/main" id="{795F8E9B-9735-117A-9858-79DF47388982}"/>
              </a:ext>
            </a:extLst>
          </p:cNvPr>
          <p:cNvGrpSpPr/>
          <p:nvPr/>
        </p:nvGrpSpPr>
        <p:grpSpPr>
          <a:xfrm>
            <a:off x="4330551" y="4334986"/>
            <a:ext cx="3734477" cy="314481"/>
            <a:chOff x="4414802" y="4745227"/>
            <a:chExt cx="3734477" cy="314481"/>
          </a:xfrm>
        </p:grpSpPr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47867A25-73F6-585E-79A8-20A838D6D4BB}"/>
                </a:ext>
              </a:extLst>
            </p:cNvPr>
            <p:cNvGrpSpPr/>
            <p:nvPr/>
          </p:nvGrpSpPr>
          <p:grpSpPr>
            <a:xfrm>
              <a:off x="6654696" y="4763888"/>
              <a:ext cx="290407" cy="290407"/>
              <a:chOff x="2633025" y="5543873"/>
              <a:chExt cx="290407" cy="290407"/>
            </a:xfrm>
            <a:solidFill>
              <a:schemeClr val="bg1"/>
            </a:solidFill>
          </p:grpSpPr>
          <p:sp>
            <p:nvSpPr>
              <p:cNvPr id="19" name="Oval 15">
                <a:extLst>
                  <a:ext uri="{FF2B5EF4-FFF2-40B4-BE49-F238E27FC236}">
                    <a16:creationId xmlns:a16="http://schemas.microsoft.com/office/drawing/2014/main" id="{5C0D63F0-FDA9-B59E-4D38-618CD810C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025" y="5543873"/>
                <a:ext cx="290407" cy="290407"/>
              </a:xfrm>
              <a:prstGeom prst="ellipse">
                <a:avLst/>
              </a:prstGeom>
              <a:solidFill>
                <a:srgbClr val="444444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rgbClr val="36396E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20" name="Group 16">
                <a:extLst>
                  <a:ext uri="{FF2B5EF4-FFF2-40B4-BE49-F238E27FC236}">
                    <a16:creationId xmlns:a16="http://schemas.microsoft.com/office/drawing/2014/main" id="{91E04443-D35F-BE10-D589-164D8CCD38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6440" y="5602052"/>
                <a:ext cx="104062" cy="167263"/>
                <a:chOff x="4441" y="3144"/>
                <a:chExt cx="215" cy="345"/>
              </a:xfrm>
              <a:grpFill/>
            </p:grpSpPr>
            <p:sp>
              <p:nvSpPr>
                <p:cNvPr id="21" name="Freeform 17">
                  <a:extLst>
                    <a:ext uri="{FF2B5EF4-FFF2-40B4-BE49-F238E27FC236}">
                      <a16:creationId xmlns:a16="http://schemas.microsoft.com/office/drawing/2014/main" id="{BBEEEB5D-9B2B-76B0-CA40-2EF7906A8D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2" name="Freeform 18">
                  <a:extLst>
                    <a:ext uri="{FF2B5EF4-FFF2-40B4-BE49-F238E27FC236}">
                      <a16:creationId xmlns:a16="http://schemas.microsoft.com/office/drawing/2014/main" id="{70E5704D-5A5E-DD62-508E-527C19588B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69B1E8BC-F650-B4A2-31CA-FFB424F26EFF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15" name="Oval 10">
                <a:extLst>
                  <a:ext uri="{FF2B5EF4-FFF2-40B4-BE49-F238E27FC236}">
                    <a16:creationId xmlns:a16="http://schemas.microsoft.com/office/drawing/2014/main" id="{D4BF99DB-4A6A-E935-F2A7-465013730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444444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rgbClr val="36396E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159C8F4C-3CB0-4F96-F7C5-E4F18C2B9427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17" name="Freeform 12">
                  <a:extLst>
                    <a:ext uri="{FF2B5EF4-FFF2-40B4-BE49-F238E27FC236}">
                      <a16:creationId xmlns:a16="http://schemas.microsoft.com/office/drawing/2014/main" id="{14E5B7CC-783C-FC4A-DE38-600F0248EC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8" name="Freeform 13">
                  <a:extLst>
                    <a:ext uri="{FF2B5EF4-FFF2-40B4-BE49-F238E27FC236}">
                      <a16:creationId xmlns:a16="http://schemas.microsoft.com/office/drawing/2014/main" id="{3723935E-AA6D-87C0-8A87-53C56954D8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3" name="Text Box 20">
              <a:extLst>
                <a:ext uri="{FF2B5EF4-FFF2-40B4-BE49-F238E27FC236}">
                  <a16:creationId xmlns:a16="http://schemas.microsoft.com/office/drawing/2014/main" id="{B5972C11-B868-C444-D912-FF14843CA228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945103" y="4751931"/>
              <a:ext cx="120417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XX.XX.20XX</a:t>
              </a:r>
              <a:endParaRPr lang="zh-CN" altLang="en-US" sz="1400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14" name="矩形 13">
              <a:extLst>
                <a:ext uri="{FF2B5EF4-FFF2-40B4-BE49-F238E27FC236}">
                  <a16:creationId xmlns:a16="http://schemas.microsoft.com/office/drawing/2014/main" id="{5C92FCF4-28D6-CCC1-97DA-C9E4AB3DD5AA}"/>
                </a:ext>
              </a:extLst>
            </p:cNvPr>
            <p:cNvSpPr/>
            <p:nvPr/>
          </p:nvSpPr>
          <p:spPr>
            <a:xfrm>
              <a:off x="4705028" y="4751931"/>
              <a:ext cx="199445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Report </a:t>
              </a:r>
              <a:r>
                <a:rPr lang="zh-CN" altLang="en-US" sz="1400" dirty="0">
                  <a:solidFill>
                    <a:srgbClr val="36396E"/>
                  </a:solidFill>
                  <a:cs typeface="+mn-ea"/>
                  <a:sym typeface="+mn-lt"/>
                </a:rPr>
                <a:t>：</a:t>
              </a:r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freeppt7.com</a:t>
              </a:r>
              <a:endParaRPr lang="zh-CN" altLang="en-US" sz="1400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66844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" name="Google Shape;2263;p61"/>
          <p:cNvSpPr/>
          <p:nvPr/>
        </p:nvSpPr>
        <p:spPr>
          <a:xfrm>
            <a:off x="8379440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33657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4" name="Google Shape;2264;p61"/>
          <p:cNvSpPr/>
          <p:nvPr/>
        </p:nvSpPr>
        <p:spPr>
          <a:xfrm>
            <a:off x="9795199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1F424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5" name="Google Shape;2265;p61"/>
          <p:cNvSpPr/>
          <p:nvPr/>
        </p:nvSpPr>
        <p:spPr>
          <a:xfrm>
            <a:off x="6963673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00ABB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6" name="Google Shape;2266;p61"/>
          <p:cNvSpPr txBox="1"/>
          <p:nvPr/>
        </p:nvSpPr>
        <p:spPr>
          <a:xfrm>
            <a:off x="8379440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#336574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7" name="Google Shape;2267;p61"/>
          <p:cNvSpPr txBox="1"/>
          <p:nvPr/>
        </p:nvSpPr>
        <p:spPr>
          <a:xfrm>
            <a:off x="9795207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#1f424c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8" name="Google Shape;2268;p61"/>
          <p:cNvSpPr txBox="1"/>
          <p:nvPr/>
        </p:nvSpPr>
        <p:spPr>
          <a:xfrm>
            <a:off x="6963673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#00abbf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69" name="Google Shape;2269;p61"/>
          <p:cNvGrpSpPr/>
          <p:nvPr/>
        </p:nvGrpSpPr>
        <p:grpSpPr>
          <a:xfrm>
            <a:off x="1334323" y="4594436"/>
            <a:ext cx="5302500" cy="1005600"/>
            <a:chOff x="2052655" y="3498875"/>
            <a:chExt cx="3976875" cy="754200"/>
          </a:xfrm>
        </p:grpSpPr>
        <p:sp>
          <p:nvSpPr>
            <p:cNvPr id="2270" name="Google Shape;2270;p61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CEB2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61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83D3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61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B2322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61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4D0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61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#ceb200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61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#e83d3d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61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#b2322e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61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#f4d000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" name="Google Shape;2260;p61">
            <a:extLst>
              <a:ext uri="{FF2B5EF4-FFF2-40B4-BE49-F238E27FC236}">
                <a16:creationId xmlns:a16="http://schemas.microsoft.com/office/drawing/2014/main" id="{74C57EEA-4606-C324-3CB1-D069B6266E3D}"/>
              </a:ext>
            </a:extLst>
          </p:cNvPr>
          <p:cNvSpPr txBox="1">
            <a:spLocks/>
          </p:cNvSpPr>
          <p:nvPr/>
        </p:nvSpPr>
        <p:spPr>
          <a:xfrm>
            <a:off x="1054030" y="711137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buClr>
                <a:srgbClr val="000000"/>
              </a:buClr>
              <a:buSzPts val="1100"/>
            </a:pPr>
            <a:r>
              <a:rPr lang="en-GB">
                <a:solidFill>
                  <a:srgbClr val="31436B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Fonts &amp; colors used</a:t>
            </a:r>
            <a:endParaRPr lang="en-GB" dirty="0">
              <a:solidFill>
                <a:srgbClr val="31436B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" name="Google Shape;2261;p61">
            <a:extLst>
              <a:ext uri="{FF2B5EF4-FFF2-40B4-BE49-F238E27FC236}">
                <a16:creationId xmlns:a16="http://schemas.microsoft.com/office/drawing/2014/main" id="{A9527458-9B24-F755-91E6-0AE47204F5EF}"/>
              </a:ext>
            </a:extLst>
          </p:cNvPr>
          <p:cNvSpPr txBox="1">
            <a:spLocks/>
          </p:cNvSpPr>
          <p:nvPr/>
        </p:nvSpPr>
        <p:spPr>
          <a:xfrm>
            <a:off x="1270857" y="1563475"/>
            <a:ext cx="9676705" cy="5873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dirty="0">
                <a:solidFill>
                  <a:srgbClr val="31436B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This presentation has been made using the following fonts: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 dirty="0">
              <a:solidFill>
                <a:srgbClr val="31436B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" name="Google Shape;2262;p61">
            <a:extLst>
              <a:ext uri="{FF2B5EF4-FFF2-40B4-BE49-F238E27FC236}">
                <a16:creationId xmlns:a16="http://schemas.microsoft.com/office/drawing/2014/main" id="{53013224-D427-A325-2392-D8CB9B85ED7C}"/>
              </a:ext>
            </a:extLst>
          </p:cNvPr>
          <p:cNvSpPr txBox="1">
            <a:spLocks/>
          </p:cNvSpPr>
          <p:nvPr/>
        </p:nvSpPr>
        <p:spPr>
          <a:xfrm>
            <a:off x="1270857" y="2542213"/>
            <a:ext cx="9243529" cy="16732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pl-PL" sz="2000" b="1">
                <a:solidFill>
                  <a:srgbClr val="31436B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Krona One</a:t>
            </a:r>
          </a:p>
          <a:p>
            <a:pPr marL="0" indent="0" algn="ctr">
              <a:buFont typeface="Arial" panose="020B0604020202020204" pitchFamily="34" charset="0"/>
              <a:buNone/>
            </a:pPr>
            <a:r>
              <a:rPr lang="pl-PL" sz="1800">
                <a:solidFill>
                  <a:srgbClr val="31436B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(https://fonts.google.com/specimen/Krona+One)</a:t>
            </a:r>
            <a:endParaRPr lang="pl-PL" sz="1800">
              <a:solidFill>
                <a:srgbClr val="31436B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Font typeface="Arial" panose="020B0604020202020204" pitchFamily="34" charset="0"/>
              <a:buNone/>
            </a:pPr>
            <a:endParaRPr lang="pl-PL" sz="1065">
              <a:solidFill>
                <a:srgbClr val="31436B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Font typeface="Arial" panose="020B0604020202020204" pitchFamily="34" charset="0"/>
              <a:buNone/>
            </a:pPr>
            <a:r>
              <a:rPr lang="pl-PL" sz="2000" b="1">
                <a:solidFill>
                  <a:srgbClr val="31436B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Ubuntu</a:t>
            </a:r>
          </a:p>
          <a:p>
            <a:pPr marL="0" indent="0" algn="ctr">
              <a:buClr>
                <a:schemeClr val="dk1"/>
              </a:buClr>
              <a:buFont typeface="Arial" panose="020B0604020202020204" pitchFamily="34" charset="0"/>
              <a:buNone/>
            </a:pPr>
            <a:r>
              <a:rPr lang="pl-PL" sz="1800">
                <a:solidFill>
                  <a:srgbClr val="31436B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(https://fonts.google.com/specimen/Ubuntu)</a:t>
            </a:r>
            <a:endParaRPr lang="pl-PL" sz="1800" dirty="0">
              <a:solidFill>
                <a:srgbClr val="31436B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Freeform 5"/>
          <p:cNvSpPr>
            <a:spLocks/>
          </p:cNvSpPr>
          <p:nvPr/>
        </p:nvSpPr>
        <p:spPr bwMode="auto">
          <a:xfrm>
            <a:off x="1418167" y="1426633"/>
            <a:ext cx="48684" cy="86784"/>
          </a:xfrm>
          <a:custGeom>
            <a:avLst/>
            <a:gdLst>
              <a:gd name="T0" fmla="*/ 57963594 w 23"/>
              <a:gd name="T1" fmla="*/ 7561321 h 41"/>
              <a:gd name="T2" fmla="*/ 40323052 w 23"/>
              <a:gd name="T3" fmla="*/ 0 h 41"/>
              <a:gd name="T4" fmla="*/ 0 w 23"/>
              <a:gd name="T5" fmla="*/ 103327994 h 41"/>
              <a:gd name="T6" fmla="*/ 22680923 w 23"/>
              <a:gd name="T7" fmla="*/ 103327994 h 41"/>
              <a:gd name="T8" fmla="*/ 57963594 w 23"/>
              <a:gd name="T9" fmla="*/ 7561321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41">
                <a:moveTo>
                  <a:pt x="23" y="3"/>
                </a:moveTo>
                <a:lnTo>
                  <a:pt x="16" y="0"/>
                </a:lnTo>
                <a:lnTo>
                  <a:pt x="0" y="41"/>
                </a:lnTo>
                <a:lnTo>
                  <a:pt x="9" y="41"/>
                </a:lnTo>
                <a:lnTo>
                  <a:pt x="23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5" name="Freeform 6"/>
          <p:cNvSpPr>
            <a:spLocks/>
          </p:cNvSpPr>
          <p:nvPr/>
        </p:nvSpPr>
        <p:spPr bwMode="auto">
          <a:xfrm>
            <a:off x="1130301" y="1513418"/>
            <a:ext cx="427567" cy="412749"/>
          </a:xfrm>
          <a:custGeom>
            <a:avLst/>
            <a:gdLst>
              <a:gd name="T0" fmla="*/ 581377000 w 142"/>
              <a:gd name="T1" fmla="*/ 633106260 h 137"/>
              <a:gd name="T2" fmla="*/ 397783788 w 142"/>
              <a:gd name="T3" fmla="*/ 633106260 h 137"/>
              <a:gd name="T4" fmla="*/ 397783788 w 142"/>
              <a:gd name="T5" fmla="*/ 388032578 h 137"/>
              <a:gd name="T6" fmla="*/ 724172223 w 142"/>
              <a:gd name="T7" fmla="*/ 0 h 137"/>
              <a:gd name="T8" fmla="*/ 520180015 w 142"/>
              <a:gd name="T9" fmla="*/ 0 h 137"/>
              <a:gd name="T10" fmla="*/ 448782404 w 142"/>
              <a:gd name="T11" fmla="*/ 199122932 h 137"/>
              <a:gd name="T12" fmla="*/ 469181399 w 142"/>
              <a:gd name="T13" fmla="*/ 265495736 h 137"/>
              <a:gd name="T14" fmla="*/ 392684604 w 142"/>
              <a:gd name="T15" fmla="*/ 296131076 h 137"/>
              <a:gd name="T16" fmla="*/ 362087240 w 142"/>
              <a:gd name="T17" fmla="*/ 224651629 h 137"/>
              <a:gd name="T18" fmla="*/ 418185041 w 142"/>
              <a:gd name="T19" fmla="*/ 188911905 h 137"/>
              <a:gd name="T20" fmla="*/ 489580394 w 142"/>
              <a:gd name="T21" fmla="*/ 0 h 137"/>
              <a:gd name="T22" fmla="*/ 0 w 142"/>
              <a:gd name="T23" fmla="*/ 0 h 137"/>
              <a:gd name="T24" fmla="*/ 331487619 w 142"/>
              <a:gd name="T25" fmla="*/ 382928194 h 137"/>
              <a:gd name="T26" fmla="*/ 331487619 w 142"/>
              <a:gd name="T27" fmla="*/ 633106260 h 137"/>
              <a:gd name="T28" fmla="*/ 147894407 w 142"/>
              <a:gd name="T29" fmla="*/ 633106260 h 137"/>
              <a:gd name="T30" fmla="*/ 147894407 w 142"/>
              <a:gd name="T31" fmla="*/ 699481324 h 137"/>
              <a:gd name="T32" fmla="*/ 581377000 w 142"/>
              <a:gd name="T33" fmla="*/ 699481324 h 137"/>
              <a:gd name="T34" fmla="*/ 581377000 w 142"/>
              <a:gd name="T35" fmla="*/ 633106260 h 13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2" h="137">
                <a:moveTo>
                  <a:pt x="114" y="124"/>
                </a:moveTo>
                <a:cubicBezTo>
                  <a:pt x="78" y="124"/>
                  <a:pt x="78" y="124"/>
                  <a:pt x="78" y="124"/>
                </a:cubicBezTo>
                <a:cubicBezTo>
                  <a:pt x="78" y="76"/>
                  <a:pt x="78" y="76"/>
                  <a:pt x="78" y="76"/>
                </a:cubicBezTo>
                <a:cubicBezTo>
                  <a:pt x="142" y="0"/>
                  <a:pt x="142" y="0"/>
                  <a:pt x="14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88" y="39"/>
                  <a:pt x="88" y="39"/>
                  <a:pt x="88" y="39"/>
                </a:cubicBezTo>
                <a:cubicBezTo>
                  <a:pt x="92" y="42"/>
                  <a:pt x="93" y="47"/>
                  <a:pt x="92" y="52"/>
                </a:cubicBezTo>
                <a:cubicBezTo>
                  <a:pt x="89" y="57"/>
                  <a:pt x="83" y="60"/>
                  <a:pt x="77" y="58"/>
                </a:cubicBezTo>
                <a:cubicBezTo>
                  <a:pt x="72" y="56"/>
                  <a:pt x="69" y="50"/>
                  <a:pt x="71" y="44"/>
                </a:cubicBezTo>
                <a:cubicBezTo>
                  <a:pt x="73" y="39"/>
                  <a:pt x="77" y="36"/>
                  <a:pt x="82" y="37"/>
                </a:cubicBezTo>
                <a:cubicBezTo>
                  <a:pt x="96" y="0"/>
                  <a:pt x="96" y="0"/>
                  <a:pt x="96" y="0"/>
                </a:cubicBezTo>
                <a:cubicBezTo>
                  <a:pt x="0" y="0"/>
                  <a:pt x="0" y="0"/>
                  <a:pt x="0" y="0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18" y="124"/>
                  <a:pt x="18" y="137"/>
                  <a:pt x="29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26" y="137"/>
                  <a:pt x="126" y="124"/>
                  <a:pt x="11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6" name="Oval 7"/>
          <p:cNvSpPr>
            <a:spLocks noChangeArrowheads="1"/>
          </p:cNvSpPr>
          <p:nvPr/>
        </p:nvSpPr>
        <p:spPr bwMode="auto">
          <a:xfrm>
            <a:off x="2184400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7" name="Oval 8"/>
          <p:cNvSpPr>
            <a:spLocks noChangeArrowheads="1"/>
          </p:cNvSpPr>
          <p:nvPr/>
        </p:nvSpPr>
        <p:spPr bwMode="auto">
          <a:xfrm>
            <a:off x="2239434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8" name="Freeform 9"/>
          <p:cNvSpPr>
            <a:spLocks noEditPoints="1"/>
          </p:cNvSpPr>
          <p:nvPr/>
        </p:nvSpPr>
        <p:spPr bwMode="auto">
          <a:xfrm>
            <a:off x="2055284" y="1468967"/>
            <a:ext cx="355600" cy="484717"/>
          </a:xfrm>
          <a:custGeom>
            <a:avLst/>
            <a:gdLst>
              <a:gd name="T0" fmla="*/ 469970603 w 118"/>
              <a:gd name="T1" fmla="*/ 637320500 h 161"/>
              <a:gd name="T2" fmla="*/ 561921079 w 118"/>
              <a:gd name="T3" fmla="*/ 525152092 h 161"/>
              <a:gd name="T4" fmla="*/ 561921079 w 118"/>
              <a:gd name="T5" fmla="*/ 112168408 h 161"/>
              <a:gd name="T6" fmla="*/ 444428428 w 118"/>
              <a:gd name="T7" fmla="*/ 0 h 161"/>
              <a:gd name="T8" fmla="*/ 301393602 w 118"/>
              <a:gd name="T9" fmla="*/ 0 h 161"/>
              <a:gd name="T10" fmla="*/ 158358775 w 118"/>
              <a:gd name="T11" fmla="*/ 0 h 161"/>
              <a:gd name="T12" fmla="*/ 40866125 w 118"/>
              <a:gd name="T13" fmla="*/ 112168408 h 161"/>
              <a:gd name="T14" fmla="*/ 40866125 w 118"/>
              <a:gd name="T15" fmla="*/ 525152092 h 161"/>
              <a:gd name="T16" fmla="*/ 132816600 w 118"/>
              <a:gd name="T17" fmla="*/ 637320500 h 161"/>
              <a:gd name="T18" fmla="*/ 0 w 118"/>
              <a:gd name="T19" fmla="*/ 820868804 h 161"/>
              <a:gd name="T20" fmla="*/ 76626526 w 118"/>
              <a:gd name="T21" fmla="*/ 820868804 h 161"/>
              <a:gd name="T22" fmla="*/ 168577002 w 118"/>
              <a:gd name="T23" fmla="*/ 693404704 h 161"/>
              <a:gd name="T24" fmla="*/ 434210202 w 118"/>
              <a:gd name="T25" fmla="*/ 693404704 h 161"/>
              <a:gd name="T26" fmla="*/ 526160677 w 118"/>
              <a:gd name="T27" fmla="*/ 820868804 h 161"/>
              <a:gd name="T28" fmla="*/ 602787203 w 118"/>
              <a:gd name="T29" fmla="*/ 820868804 h 161"/>
              <a:gd name="T30" fmla="*/ 469970603 w 118"/>
              <a:gd name="T31" fmla="*/ 637320500 h 161"/>
              <a:gd name="T32" fmla="*/ 214551109 w 118"/>
              <a:gd name="T33" fmla="*/ 40788512 h 161"/>
              <a:gd name="T34" fmla="*/ 234985302 w 118"/>
              <a:gd name="T35" fmla="*/ 25492820 h 161"/>
              <a:gd name="T36" fmla="*/ 367801902 w 118"/>
              <a:gd name="T37" fmla="*/ 25492820 h 161"/>
              <a:gd name="T38" fmla="*/ 388236094 w 118"/>
              <a:gd name="T39" fmla="*/ 40788512 h 161"/>
              <a:gd name="T40" fmla="*/ 388236094 w 118"/>
              <a:gd name="T41" fmla="*/ 66281332 h 161"/>
              <a:gd name="T42" fmla="*/ 367801902 w 118"/>
              <a:gd name="T43" fmla="*/ 81577024 h 161"/>
              <a:gd name="T44" fmla="*/ 234985302 w 118"/>
              <a:gd name="T45" fmla="*/ 81577024 h 161"/>
              <a:gd name="T46" fmla="*/ 214551109 w 118"/>
              <a:gd name="T47" fmla="*/ 66281332 h 161"/>
              <a:gd name="T48" fmla="*/ 214551109 w 118"/>
              <a:gd name="T49" fmla="*/ 40788512 h 161"/>
              <a:gd name="T50" fmla="*/ 158358775 w 118"/>
              <a:gd name="T51" fmla="*/ 576137732 h 161"/>
              <a:gd name="T52" fmla="*/ 107276685 w 118"/>
              <a:gd name="T53" fmla="*/ 525152092 h 161"/>
              <a:gd name="T54" fmla="*/ 158358775 w 118"/>
              <a:gd name="T55" fmla="*/ 474166452 h 161"/>
              <a:gd name="T56" fmla="*/ 209443126 w 118"/>
              <a:gd name="T57" fmla="*/ 525152092 h 161"/>
              <a:gd name="T58" fmla="*/ 158358775 w 118"/>
              <a:gd name="T59" fmla="*/ 576137732 h 161"/>
              <a:gd name="T60" fmla="*/ 163466758 w 118"/>
              <a:gd name="T61" fmla="*/ 305913840 h 161"/>
              <a:gd name="T62" fmla="*/ 107276685 w 118"/>
              <a:gd name="T63" fmla="*/ 249829636 h 161"/>
              <a:gd name="T64" fmla="*/ 107276685 w 118"/>
              <a:gd name="T65" fmla="*/ 178449740 h 161"/>
              <a:gd name="T66" fmla="*/ 163466758 w 118"/>
              <a:gd name="T67" fmla="*/ 117266972 h 161"/>
              <a:gd name="T68" fmla="*/ 439320445 w 118"/>
              <a:gd name="T69" fmla="*/ 117266972 h 161"/>
              <a:gd name="T70" fmla="*/ 495510519 w 118"/>
              <a:gd name="T71" fmla="*/ 178449740 h 161"/>
              <a:gd name="T72" fmla="*/ 495510519 w 118"/>
              <a:gd name="T73" fmla="*/ 249829636 h 161"/>
              <a:gd name="T74" fmla="*/ 439320445 w 118"/>
              <a:gd name="T75" fmla="*/ 305913840 h 161"/>
              <a:gd name="T76" fmla="*/ 163466758 w 118"/>
              <a:gd name="T77" fmla="*/ 305913840 h 161"/>
              <a:gd name="T78" fmla="*/ 388236094 w 118"/>
              <a:gd name="T79" fmla="*/ 525152092 h 161"/>
              <a:gd name="T80" fmla="*/ 439320445 w 118"/>
              <a:gd name="T81" fmla="*/ 474166452 h 161"/>
              <a:gd name="T82" fmla="*/ 490402536 w 118"/>
              <a:gd name="T83" fmla="*/ 525152092 h 161"/>
              <a:gd name="T84" fmla="*/ 439320445 w 118"/>
              <a:gd name="T85" fmla="*/ 576137732 h 161"/>
              <a:gd name="T86" fmla="*/ 388236094 w 118"/>
              <a:gd name="T87" fmla="*/ 525152092 h 1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" h="161">
                <a:moveTo>
                  <a:pt x="92" y="125"/>
                </a:moveTo>
                <a:cubicBezTo>
                  <a:pt x="101" y="123"/>
                  <a:pt x="110" y="114"/>
                  <a:pt x="110" y="103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10" y="11"/>
                  <a:pt x="100" y="0"/>
                  <a:pt x="8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8" y="0"/>
                  <a:pt x="8" y="11"/>
                  <a:pt x="8" y="22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14"/>
                  <a:pt x="17" y="123"/>
                  <a:pt x="26" y="125"/>
                </a:cubicBezTo>
                <a:cubicBezTo>
                  <a:pt x="0" y="161"/>
                  <a:pt x="0" y="161"/>
                  <a:pt x="0" y="161"/>
                </a:cubicBezTo>
                <a:cubicBezTo>
                  <a:pt x="15" y="161"/>
                  <a:pt x="15" y="161"/>
                  <a:pt x="15" y="161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18" y="161"/>
                  <a:pt x="118" y="161"/>
                  <a:pt x="118" y="161"/>
                </a:cubicBezTo>
                <a:lnTo>
                  <a:pt x="92" y="125"/>
                </a:lnTo>
                <a:close/>
                <a:moveTo>
                  <a:pt x="42" y="8"/>
                </a:moveTo>
                <a:cubicBezTo>
                  <a:pt x="42" y="6"/>
                  <a:pt x="44" y="5"/>
                  <a:pt x="46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4" y="5"/>
                  <a:pt x="76" y="6"/>
                  <a:pt x="76" y="8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15"/>
                  <a:pt x="74" y="16"/>
                  <a:pt x="72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4" y="16"/>
                  <a:pt x="42" y="15"/>
                  <a:pt x="42" y="13"/>
                </a:cubicBezTo>
                <a:lnTo>
                  <a:pt x="42" y="8"/>
                </a:lnTo>
                <a:close/>
                <a:moveTo>
                  <a:pt x="31" y="113"/>
                </a:moveTo>
                <a:cubicBezTo>
                  <a:pt x="26" y="113"/>
                  <a:pt x="21" y="108"/>
                  <a:pt x="21" y="103"/>
                </a:cubicBezTo>
                <a:cubicBezTo>
                  <a:pt x="21" y="97"/>
                  <a:pt x="26" y="93"/>
                  <a:pt x="31" y="93"/>
                </a:cubicBezTo>
                <a:cubicBezTo>
                  <a:pt x="37" y="93"/>
                  <a:pt x="41" y="97"/>
                  <a:pt x="41" y="103"/>
                </a:cubicBezTo>
                <a:cubicBezTo>
                  <a:pt x="41" y="108"/>
                  <a:pt x="37" y="113"/>
                  <a:pt x="31" y="113"/>
                </a:cubicBezTo>
                <a:close/>
                <a:moveTo>
                  <a:pt x="32" y="60"/>
                </a:moveTo>
                <a:cubicBezTo>
                  <a:pt x="26" y="60"/>
                  <a:pt x="21" y="56"/>
                  <a:pt x="21" y="49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29"/>
                  <a:pt x="25" y="23"/>
                  <a:pt x="32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93" y="23"/>
                  <a:pt x="97" y="29"/>
                  <a:pt x="97" y="35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56"/>
                  <a:pt x="92" y="60"/>
                  <a:pt x="86" y="60"/>
                </a:cubicBezTo>
                <a:lnTo>
                  <a:pt x="32" y="60"/>
                </a:lnTo>
                <a:close/>
                <a:moveTo>
                  <a:pt x="76" y="103"/>
                </a:moveTo>
                <a:cubicBezTo>
                  <a:pt x="76" y="98"/>
                  <a:pt x="81" y="93"/>
                  <a:pt x="86" y="93"/>
                </a:cubicBezTo>
                <a:cubicBezTo>
                  <a:pt x="92" y="93"/>
                  <a:pt x="96" y="98"/>
                  <a:pt x="96" y="103"/>
                </a:cubicBezTo>
                <a:cubicBezTo>
                  <a:pt x="96" y="108"/>
                  <a:pt x="92" y="113"/>
                  <a:pt x="86" y="113"/>
                </a:cubicBezTo>
                <a:cubicBezTo>
                  <a:pt x="81" y="113"/>
                  <a:pt x="76" y="108"/>
                  <a:pt x="76" y="1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9" name="Freeform 10"/>
          <p:cNvSpPr>
            <a:spLocks noEditPoints="1"/>
          </p:cNvSpPr>
          <p:nvPr/>
        </p:nvSpPr>
        <p:spPr bwMode="auto">
          <a:xfrm>
            <a:off x="2819400" y="1475317"/>
            <a:ext cx="535517" cy="378883"/>
          </a:xfrm>
          <a:custGeom>
            <a:avLst/>
            <a:gdLst>
              <a:gd name="T0" fmla="*/ 860430441 w 178"/>
              <a:gd name="T1" fmla="*/ 478102565 h 126"/>
              <a:gd name="T2" fmla="*/ 478581010 w 178"/>
              <a:gd name="T3" fmla="*/ 244138008 h 126"/>
              <a:gd name="T4" fmla="*/ 478581010 w 178"/>
              <a:gd name="T5" fmla="*/ 218705509 h 126"/>
              <a:gd name="T6" fmla="*/ 498947216 w 178"/>
              <a:gd name="T7" fmla="*/ 188189667 h 126"/>
              <a:gd name="T8" fmla="*/ 560043576 w 178"/>
              <a:gd name="T9" fmla="*/ 101723230 h 126"/>
              <a:gd name="T10" fmla="*/ 478581010 w 178"/>
              <a:gd name="T11" fmla="*/ 5085598 h 126"/>
              <a:gd name="T12" fmla="*/ 371664072 w 178"/>
              <a:gd name="T13" fmla="*/ 35603694 h 126"/>
              <a:gd name="T14" fmla="*/ 341117020 w 178"/>
              <a:gd name="T15" fmla="*/ 132241327 h 126"/>
              <a:gd name="T16" fmla="*/ 397120701 w 178"/>
              <a:gd name="T17" fmla="*/ 132241327 h 126"/>
              <a:gd name="T18" fmla="*/ 397120701 w 178"/>
              <a:gd name="T19" fmla="*/ 122067876 h 126"/>
              <a:gd name="T20" fmla="*/ 437850855 w 178"/>
              <a:gd name="T21" fmla="*/ 61033938 h 126"/>
              <a:gd name="T22" fmla="*/ 488764113 w 178"/>
              <a:gd name="T23" fmla="*/ 76292986 h 126"/>
              <a:gd name="T24" fmla="*/ 478581010 w 178"/>
              <a:gd name="T25" fmla="*/ 132241327 h 126"/>
              <a:gd name="T26" fmla="*/ 448033958 w 178"/>
              <a:gd name="T27" fmla="*/ 152585973 h 126"/>
              <a:gd name="T28" fmla="*/ 422577329 w 178"/>
              <a:gd name="T29" fmla="*/ 198360863 h 126"/>
              <a:gd name="T30" fmla="*/ 422577329 w 178"/>
              <a:gd name="T31" fmla="*/ 244138008 h 126"/>
              <a:gd name="T32" fmla="*/ 45820578 w 178"/>
              <a:gd name="T33" fmla="*/ 478102565 h 126"/>
              <a:gd name="T34" fmla="*/ 10183103 w 178"/>
              <a:gd name="T35" fmla="*/ 579825795 h 126"/>
              <a:gd name="T36" fmla="*/ 101826515 w 178"/>
              <a:gd name="T37" fmla="*/ 640859733 h 126"/>
              <a:gd name="T38" fmla="*/ 809517184 w 178"/>
              <a:gd name="T39" fmla="*/ 640859733 h 126"/>
              <a:gd name="T40" fmla="*/ 809517184 w 178"/>
              <a:gd name="T41" fmla="*/ 640859733 h 126"/>
              <a:gd name="T42" fmla="*/ 896067916 w 178"/>
              <a:gd name="T43" fmla="*/ 579825795 h 126"/>
              <a:gd name="T44" fmla="*/ 860430441 w 178"/>
              <a:gd name="T45" fmla="*/ 478102565 h 126"/>
              <a:gd name="T46" fmla="*/ 809517184 w 178"/>
              <a:gd name="T47" fmla="*/ 574740198 h 126"/>
              <a:gd name="T48" fmla="*/ 96733835 w 178"/>
              <a:gd name="T49" fmla="*/ 574740198 h 126"/>
              <a:gd name="T50" fmla="*/ 86552989 w 178"/>
              <a:gd name="T51" fmla="*/ 528963052 h 126"/>
              <a:gd name="T52" fmla="*/ 453126638 w 178"/>
              <a:gd name="T53" fmla="*/ 300084093 h 126"/>
              <a:gd name="T54" fmla="*/ 824790710 w 178"/>
              <a:gd name="T55" fmla="*/ 528963052 h 126"/>
              <a:gd name="T56" fmla="*/ 809517184 w 178"/>
              <a:gd name="T57" fmla="*/ 574740198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26">
                <a:moveTo>
                  <a:pt x="169" y="94"/>
                </a:moveTo>
                <a:cubicBezTo>
                  <a:pt x="94" y="48"/>
                  <a:pt x="94" y="48"/>
                  <a:pt x="94" y="48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1"/>
                  <a:pt x="95" y="38"/>
                  <a:pt x="98" y="37"/>
                </a:cubicBezTo>
                <a:cubicBezTo>
                  <a:pt x="101" y="35"/>
                  <a:pt x="110" y="31"/>
                  <a:pt x="110" y="20"/>
                </a:cubicBezTo>
                <a:cubicBezTo>
                  <a:pt x="110" y="10"/>
                  <a:pt x="101" y="3"/>
                  <a:pt x="94" y="1"/>
                </a:cubicBezTo>
                <a:cubicBezTo>
                  <a:pt x="86" y="0"/>
                  <a:pt x="78" y="1"/>
                  <a:pt x="73" y="7"/>
                </a:cubicBezTo>
                <a:cubicBezTo>
                  <a:pt x="68" y="12"/>
                  <a:pt x="67" y="17"/>
                  <a:pt x="67" y="26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19"/>
                  <a:pt x="78" y="14"/>
                  <a:pt x="86" y="12"/>
                </a:cubicBezTo>
                <a:cubicBezTo>
                  <a:pt x="90" y="11"/>
                  <a:pt x="94" y="12"/>
                  <a:pt x="96" y="15"/>
                </a:cubicBezTo>
                <a:cubicBezTo>
                  <a:pt x="98" y="17"/>
                  <a:pt x="98" y="23"/>
                  <a:pt x="94" y="26"/>
                </a:cubicBezTo>
                <a:cubicBezTo>
                  <a:pt x="88" y="30"/>
                  <a:pt x="88" y="30"/>
                  <a:pt x="88" y="30"/>
                </a:cubicBezTo>
                <a:cubicBezTo>
                  <a:pt x="84" y="32"/>
                  <a:pt x="83" y="35"/>
                  <a:pt x="83" y="39"/>
                </a:cubicBezTo>
                <a:cubicBezTo>
                  <a:pt x="83" y="48"/>
                  <a:pt x="83" y="48"/>
                  <a:pt x="83" y="48"/>
                </a:cubicBezTo>
                <a:cubicBezTo>
                  <a:pt x="9" y="94"/>
                  <a:pt x="9" y="94"/>
                  <a:pt x="9" y="94"/>
                </a:cubicBezTo>
                <a:cubicBezTo>
                  <a:pt x="0" y="99"/>
                  <a:pt x="0" y="108"/>
                  <a:pt x="2" y="114"/>
                </a:cubicBezTo>
                <a:cubicBezTo>
                  <a:pt x="4" y="119"/>
                  <a:pt x="9" y="126"/>
                  <a:pt x="20" y="126"/>
                </a:cubicBezTo>
                <a:cubicBezTo>
                  <a:pt x="32" y="126"/>
                  <a:pt x="159" y="126"/>
                  <a:pt x="159" y="126"/>
                </a:cubicBezTo>
                <a:cubicBezTo>
                  <a:pt x="159" y="126"/>
                  <a:pt x="159" y="126"/>
                  <a:pt x="159" y="126"/>
                </a:cubicBezTo>
                <a:cubicBezTo>
                  <a:pt x="169" y="126"/>
                  <a:pt x="175" y="119"/>
                  <a:pt x="176" y="114"/>
                </a:cubicBezTo>
                <a:cubicBezTo>
                  <a:pt x="178" y="108"/>
                  <a:pt x="176" y="99"/>
                  <a:pt x="169" y="94"/>
                </a:cubicBezTo>
                <a:close/>
                <a:moveTo>
                  <a:pt x="159" y="113"/>
                </a:moveTo>
                <a:cubicBezTo>
                  <a:pt x="19" y="113"/>
                  <a:pt x="19" y="113"/>
                  <a:pt x="19" y="113"/>
                </a:cubicBezTo>
                <a:cubicBezTo>
                  <a:pt x="15" y="113"/>
                  <a:pt x="12" y="107"/>
                  <a:pt x="17" y="104"/>
                </a:cubicBezTo>
                <a:cubicBezTo>
                  <a:pt x="89" y="59"/>
                  <a:pt x="89" y="59"/>
                  <a:pt x="89" y="59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66" y="107"/>
                  <a:pt x="164" y="113"/>
                  <a:pt x="159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0" name="Freeform 11"/>
          <p:cNvSpPr>
            <a:spLocks noEditPoints="1"/>
          </p:cNvSpPr>
          <p:nvPr/>
        </p:nvSpPr>
        <p:spPr bwMode="auto">
          <a:xfrm>
            <a:off x="3733800" y="1435100"/>
            <a:ext cx="391584" cy="491067"/>
          </a:xfrm>
          <a:custGeom>
            <a:avLst/>
            <a:gdLst>
              <a:gd name="T0" fmla="*/ 326635275 w 130"/>
              <a:gd name="T1" fmla="*/ 0 h 163"/>
              <a:gd name="T2" fmla="*/ 331740928 w 130"/>
              <a:gd name="T3" fmla="*/ 0 h 163"/>
              <a:gd name="T4" fmla="*/ 336844322 w 130"/>
              <a:gd name="T5" fmla="*/ 0 h 163"/>
              <a:gd name="T6" fmla="*/ 326635275 w 130"/>
              <a:gd name="T7" fmla="*/ 0 h 163"/>
              <a:gd name="T8" fmla="*/ 643063763 w 130"/>
              <a:gd name="T9" fmla="*/ 117424434 h 163"/>
              <a:gd name="T10" fmla="*/ 551198157 w 130"/>
              <a:gd name="T11" fmla="*/ 40842888 h 163"/>
              <a:gd name="T12" fmla="*/ 331740928 w 130"/>
              <a:gd name="T13" fmla="*/ 0 h 163"/>
              <a:gd name="T14" fmla="*/ 112281441 w 130"/>
              <a:gd name="T15" fmla="*/ 40842888 h 163"/>
              <a:gd name="T16" fmla="*/ 20415834 w 130"/>
              <a:gd name="T17" fmla="*/ 117424434 h 163"/>
              <a:gd name="T18" fmla="*/ 0 w 130"/>
              <a:gd name="T19" fmla="*/ 367588255 h 163"/>
              <a:gd name="T20" fmla="*/ 0 w 130"/>
              <a:gd name="T21" fmla="*/ 714752806 h 163"/>
              <a:gd name="T22" fmla="*/ 51036197 w 130"/>
              <a:gd name="T23" fmla="*/ 714752806 h 163"/>
              <a:gd name="T24" fmla="*/ 51036197 w 130"/>
              <a:gd name="T25" fmla="*/ 770912907 h 163"/>
              <a:gd name="T26" fmla="*/ 148007456 w 130"/>
              <a:gd name="T27" fmla="*/ 770912907 h 163"/>
              <a:gd name="T28" fmla="*/ 148007456 w 130"/>
              <a:gd name="T29" fmla="*/ 714752806 h 163"/>
              <a:gd name="T30" fmla="*/ 515472141 w 130"/>
              <a:gd name="T31" fmla="*/ 714752806 h 163"/>
              <a:gd name="T32" fmla="*/ 515472141 w 130"/>
              <a:gd name="T33" fmla="*/ 770912907 h 163"/>
              <a:gd name="T34" fmla="*/ 612443400 w 130"/>
              <a:gd name="T35" fmla="*/ 770912907 h 163"/>
              <a:gd name="T36" fmla="*/ 612443400 w 130"/>
              <a:gd name="T37" fmla="*/ 714752806 h 163"/>
              <a:gd name="T38" fmla="*/ 663479597 w 130"/>
              <a:gd name="T39" fmla="*/ 714752806 h 163"/>
              <a:gd name="T40" fmla="*/ 663479597 w 130"/>
              <a:gd name="T41" fmla="*/ 367588255 h 163"/>
              <a:gd name="T42" fmla="*/ 643063763 w 130"/>
              <a:gd name="T43" fmla="*/ 117424434 h 163"/>
              <a:gd name="T44" fmla="*/ 193940260 w 130"/>
              <a:gd name="T45" fmla="*/ 61264333 h 163"/>
              <a:gd name="T46" fmla="*/ 469539338 w 130"/>
              <a:gd name="T47" fmla="*/ 61264333 h 163"/>
              <a:gd name="T48" fmla="*/ 469539338 w 130"/>
              <a:gd name="T49" fmla="*/ 102107221 h 163"/>
              <a:gd name="T50" fmla="*/ 193940260 w 130"/>
              <a:gd name="T51" fmla="*/ 102107221 h 163"/>
              <a:gd name="T52" fmla="*/ 193940260 w 130"/>
              <a:gd name="T53" fmla="*/ 61264333 h 163"/>
              <a:gd name="T54" fmla="*/ 56139591 w 130"/>
              <a:gd name="T55" fmla="*/ 362481764 h 163"/>
              <a:gd name="T56" fmla="*/ 81658819 w 130"/>
              <a:gd name="T57" fmla="*/ 178688766 h 163"/>
              <a:gd name="T58" fmla="*/ 122488228 w 130"/>
              <a:gd name="T59" fmla="*/ 142950109 h 163"/>
              <a:gd name="T60" fmla="*/ 540991369 w 130"/>
              <a:gd name="T61" fmla="*/ 142950109 h 163"/>
              <a:gd name="T62" fmla="*/ 581820779 w 130"/>
              <a:gd name="T63" fmla="*/ 178688766 h 163"/>
              <a:gd name="T64" fmla="*/ 607340007 w 130"/>
              <a:gd name="T65" fmla="*/ 362481764 h 163"/>
              <a:gd name="T66" fmla="*/ 581820779 w 130"/>
              <a:gd name="T67" fmla="*/ 398220421 h 163"/>
              <a:gd name="T68" fmla="*/ 81658819 w 130"/>
              <a:gd name="T69" fmla="*/ 398220421 h 163"/>
              <a:gd name="T70" fmla="*/ 56139591 w 130"/>
              <a:gd name="T71" fmla="*/ 362481764 h 163"/>
              <a:gd name="T72" fmla="*/ 158214244 w 130"/>
              <a:gd name="T73" fmla="*/ 576909187 h 163"/>
              <a:gd name="T74" fmla="*/ 137800669 w 130"/>
              <a:gd name="T75" fmla="*/ 597330631 h 163"/>
              <a:gd name="T76" fmla="*/ 61245244 w 130"/>
              <a:gd name="T77" fmla="*/ 597330631 h 163"/>
              <a:gd name="T78" fmla="*/ 45932803 w 130"/>
              <a:gd name="T79" fmla="*/ 576909187 h 163"/>
              <a:gd name="T80" fmla="*/ 45932803 w 130"/>
              <a:gd name="T81" fmla="*/ 546274761 h 163"/>
              <a:gd name="T82" fmla="*/ 61245244 w 130"/>
              <a:gd name="T83" fmla="*/ 525853317 h 163"/>
              <a:gd name="T84" fmla="*/ 137800669 w 130"/>
              <a:gd name="T85" fmla="*/ 525853317 h 163"/>
              <a:gd name="T86" fmla="*/ 158214244 w 130"/>
              <a:gd name="T87" fmla="*/ 546274761 h 163"/>
              <a:gd name="T88" fmla="*/ 158214244 w 130"/>
              <a:gd name="T89" fmla="*/ 576909187 h 163"/>
              <a:gd name="T90" fmla="*/ 617546794 w 130"/>
              <a:gd name="T91" fmla="*/ 576909187 h 163"/>
              <a:gd name="T92" fmla="*/ 602234354 w 130"/>
              <a:gd name="T93" fmla="*/ 597330631 h 163"/>
              <a:gd name="T94" fmla="*/ 525678929 w 130"/>
              <a:gd name="T95" fmla="*/ 597330631 h 163"/>
              <a:gd name="T96" fmla="*/ 505265353 w 130"/>
              <a:gd name="T97" fmla="*/ 576909187 h 163"/>
              <a:gd name="T98" fmla="*/ 505265353 w 130"/>
              <a:gd name="T99" fmla="*/ 546274761 h 163"/>
              <a:gd name="T100" fmla="*/ 525678929 w 130"/>
              <a:gd name="T101" fmla="*/ 525853317 h 163"/>
              <a:gd name="T102" fmla="*/ 602234354 w 130"/>
              <a:gd name="T103" fmla="*/ 525853317 h 163"/>
              <a:gd name="T104" fmla="*/ 617546794 w 130"/>
              <a:gd name="T105" fmla="*/ 546274761 h 163"/>
              <a:gd name="T106" fmla="*/ 617546794 w 130"/>
              <a:gd name="T107" fmla="*/ 576909187 h 16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0" h="163">
                <a:moveTo>
                  <a:pt x="64" y="0"/>
                </a:move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lnTo>
                  <a:pt x="64" y="0"/>
                </a:lnTo>
                <a:close/>
                <a:moveTo>
                  <a:pt x="126" y="23"/>
                </a:moveTo>
                <a:cubicBezTo>
                  <a:pt x="125" y="15"/>
                  <a:pt x="117" y="11"/>
                  <a:pt x="108" y="8"/>
                </a:cubicBezTo>
                <a:cubicBezTo>
                  <a:pt x="100" y="4"/>
                  <a:pt x="80" y="0"/>
                  <a:pt x="65" y="0"/>
                </a:cubicBezTo>
                <a:cubicBezTo>
                  <a:pt x="50" y="0"/>
                  <a:pt x="30" y="4"/>
                  <a:pt x="22" y="8"/>
                </a:cubicBezTo>
                <a:cubicBezTo>
                  <a:pt x="13" y="11"/>
                  <a:pt x="5" y="15"/>
                  <a:pt x="4" y="23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40"/>
                  <a:pt x="0" y="140"/>
                  <a:pt x="0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10" y="163"/>
                  <a:pt x="29" y="163"/>
                  <a:pt x="29" y="15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1" y="163"/>
                  <a:pt x="120" y="163"/>
                  <a:pt x="120" y="151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72"/>
                  <a:pt x="130" y="72"/>
                  <a:pt x="130" y="72"/>
                </a:cubicBezTo>
                <a:lnTo>
                  <a:pt x="126" y="23"/>
                </a:lnTo>
                <a:close/>
                <a:moveTo>
                  <a:pt x="38" y="12"/>
                </a:moveTo>
                <a:cubicBezTo>
                  <a:pt x="92" y="12"/>
                  <a:pt x="92" y="12"/>
                  <a:pt x="92" y="12"/>
                </a:cubicBezTo>
                <a:cubicBezTo>
                  <a:pt x="97" y="12"/>
                  <a:pt x="97" y="20"/>
                  <a:pt x="9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3" y="20"/>
                  <a:pt x="33" y="12"/>
                  <a:pt x="38" y="12"/>
                </a:cubicBezTo>
                <a:close/>
                <a:moveTo>
                  <a:pt x="11" y="71"/>
                </a:moveTo>
                <a:cubicBezTo>
                  <a:pt x="16" y="35"/>
                  <a:pt x="16" y="35"/>
                  <a:pt x="16" y="35"/>
                </a:cubicBezTo>
                <a:cubicBezTo>
                  <a:pt x="17" y="31"/>
                  <a:pt x="18" y="28"/>
                  <a:pt x="24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12" y="28"/>
                  <a:pt x="113" y="31"/>
                  <a:pt x="114" y="35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4"/>
                  <a:pt x="118" y="78"/>
                  <a:pt x="114" y="78"/>
                </a:cubicBezTo>
                <a:cubicBezTo>
                  <a:pt x="16" y="78"/>
                  <a:pt x="16" y="78"/>
                  <a:pt x="16" y="78"/>
                </a:cubicBezTo>
                <a:cubicBezTo>
                  <a:pt x="12" y="78"/>
                  <a:pt x="11" y="74"/>
                  <a:pt x="11" y="71"/>
                </a:cubicBezTo>
                <a:close/>
                <a:moveTo>
                  <a:pt x="31" y="113"/>
                </a:moveTo>
                <a:cubicBezTo>
                  <a:pt x="31" y="115"/>
                  <a:pt x="29" y="117"/>
                  <a:pt x="27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0" y="117"/>
                  <a:pt x="9" y="115"/>
                  <a:pt x="9" y="113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105"/>
                  <a:pt x="10" y="103"/>
                  <a:pt x="12" y="103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9" y="103"/>
                  <a:pt x="31" y="105"/>
                  <a:pt x="31" y="107"/>
                </a:cubicBezTo>
                <a:lnTo>
                  <a:pt x="31" y="113"/>
                </a:lnTo>
                <a:close/>
                <a:moveTo>
                  <a:pt x="121" y="113"/>
                </a:moveTo>
                <a:cubicBezTo>
                  <a:pt x="121" y="115"/>
                  <a:pt x="120" y="117"/>
                  <a:pt x="118" y="117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1" y="117"/>
                  <a:pt x="99" y="115"/>
                  <a:pt x="99" y="113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5"/>
                  <a:pt x="101" y="103"/>
                  <a:pt x="103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20" y="103"/>
                  <a:pt x="121" y="105"/>
                  <a:pt x="121" y="107"/>
                </a:cubicBezTo>
                <a:cubicBezTo>
                  <a:pt x="121" y="113"/>
                  <a:pt x="121" y="113"/>
                  <a:pt x="121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1" name="Oval 12"/>
          <p:cNvSpPr>
            <a:spLocks noChangeArrowheads="1"/>
          </p:cNvSpPr>
          <p:nvPr/>
        </p:nvSpPr>
        <p:spPr bwMode="auto">
          <a:xfrm>
            <a:off x="4713817" y="14118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2" name="Line 13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3" name="Line 14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4" name="Freeform 15"/>
          <p:cNvSpPr>
            <a:spLocks/>
          </p:cNvSpPr>
          <p:nvPr/>
        </p:nvSpPr>
        <p:spPr bwMode="auto">
          <a:xfrm>
            <a:off x="4654551" y="1509185"/>
            <a:ext cx="209549" cy="442383"/>
          </a:xfrm>
          <a:custGeom>
            <a:avLst/>
            <a:gdLst>
              <a:gd name="T0" fmla="*/ 257081109 w 70"/>
              <a:gd name="T1" fmla="*/ 0 h 147"/>
              <a:gd name="T2" fmla="*/ 176427816 w 70"/>
              <a:gd name="T3" fmla="*/ 0 h 147"/>
              <a:gd name="T4" fmla="*/ 95774523 w 70"/>
              <a:gd name="T5" fmla="*/ 0 h 147"/>
              <a:gd name="T6" fmla="*/ 0 w 70"/>
              <a:gd name="T7" fmla="*/ 96791522 h 147"/>
              <a:gd name="T8" fmla="*/ 0 w 70"/>
              <a:gd name="T9" fmla="*/ 326036025 h 147"/>
              <a:gd name="T10" fmla="*/ 60489409 w 70"/>
              <a:gd name="T11" fmla="*/ 326036025 h 147"/>
              <a:gd name="T12" fmla="*/ 65529818 w 70"/>
              <a:gd name="T13" fmla="*/ 117168209 h 147"/>
              <a:gd name="T14" fmla="*/ 80653293 w 70"/>
              <a:gd name="T15" fmla="*/ 117168209 h 147"/>
              <a:gd name="T16" fmla="*/ 80653293 w 70"/>
              <a:gd name="T17" fmla="*/ 692825425 h 147"/>
              <a:gd name="T18" fmla="*/ 161304341 w 70"/>
              <a:gd name="T19" fmla="*/ 692825425 h 147"/>
              <a:gd name="T20" fmla="*/ 166346996 w 70"/>
              <a:gd name="T21" fmla="*/ 356601056 h 147"/>
              <a:gd name="T22" fmla="*/ 186508636 w 70"/>
              <a:gd name="T23" fmla="*/ 356601056 h 147"/>
              <a:gd name="T24" fmla="*/ 191551291 w 70"/>
              <a:gd name="T25" fmla="*/ 692825425 h 147"/>
              <a:gd name="T26" fmla="*/ 272202339 w 70"/>
              <a:gd name="T27" fmla="*/ 692825425 h 147"/>
              <a:gd name="T28" fmla="*/ 272202339 w 70"/>
              <a:gd name="T29" fmla="*/ 117168209 h 147"/>
              <a:gd name="T30" fmla="*/ 287325814 w 70"/>
              <a:gd name="T31" fmla="*/ 117168209 h 147"/>
              <a:gd name="T32" fmla="*/ 292366223 w 70"/>
              <a:gd name="T33" fmla="*/ 326036025 h 147"/>
              <a:gd name="T34" fmla="*/ 352855632 w 70"/>
              <a:gd name="T35" fmla="*/ 326036025 h 147"/>
              <a:gd name="T36" fmla="*/ 352855632 w 70"/>
              <a:gd name="T37" fmla="*/ 96791522 h 147"/>
              <a:gd name="T38" fmla="*/ 257081109 w 70"/>
              <a:gd name="T39" fmla="*/ 0 h 14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0" h="147">
                <a:moveTo>
                  <a:pt x="51" y="0"/>
                </a:moveTo>
                <a:cubicBezTo>
                  <a:pt x="35" y="0"/>
                  <a:pt x="35" y="0"/>
                  <a:pt x="35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5" y="0"/>
                  <a:pt x="0" y="4"/>
                  <a:pt x="0" y="1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3"/>
                  <a:pt x="12" y="73"/>
                  <a:pt x="12" y="64"/>
                </a:cubicBezTo>
                <a:cubicBezTo>
                  <a:pt x="13" y="23"/>
                  <a:pt x="13" y="23"/>
                  <a:pt x="13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7"/>
                  <a:pt x="32" y="147"/>
                  <a:pt x="32" y="136"/>
                </a:cubicBezTo>
                <a:cubicBezTo>
                  <a:pt x="33" y="70"/>
                  <a:pt x="33" y="70"/>
                  <a:pt x="33" y="70"/>
                </a:cubicBezTo>
                <a:cubicBezTo>
                  <a:pt x="37" y="70"/>
                  <a:pt x="37" y="70"/>
                  <a:pt x="37" y="70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8" y="147"/>
                  <a:pt x="54" y="147"/>
                  <a:pt x="54" y="136"/>
                </a:cubicBezTo>
                <a:cubicBezTo>
                  <a:pt x="54" y="23"/>
                  <a:pt x="54" y="23"/>
                  <a:pt x="54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64"/>
                  <a:pt x="58" y="64"/>
                  <a:pt x="58" y="64"/>
                </a:cubicBezTo>
                <a:cubicBezTo>
                  <a:pt x="58" y="73"/>
                  <a:pt x="70" y="73"/>
                  <a:pt x="70" y="64"/>
                </a:cubicBezTo>
                <a:cubicBezTo>
                  <a:pt x="70" y="19"/>
                  <a:pt x="70" y="19"/>
                  <a:pt x="70" y="19"/>
                </a:cubicBezTo>
                <a:cubicBezTo>
                  <a:pt x="70" y="4"/>
                  <a:pt x="65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5" name="Oval 16"/>
          <p:cNvSpPr>
            <a:spLocks noChangeArrowheads="1"/>
          </p:cNvSpPr>
          <p:nvPr/>
        </p:nvSpPr>
        <p:spPr bwMode="auto">
          <a:xfrm>
            <a:off x="5543551" y="14245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6" name="Line 17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7" name="Line 18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8" name="Freeform 19"/>
          <p:cNvSpPr>
            <a:spLocks/>
          </p:cNvSpPr>
          <p:nvPr/>
        </p:nvSpPr>
        <p:spPr bwMode="auto">
          <a:xfrm>
            <a:off x="5463117" y="1519767"/>
            <a:ext cx="251883" cy="442384"/>
          </a:xfrm>
          <a:custGeom>
            <a:avLst/>
            <a:gdLst>
              <a:gd name="T0" fmla="*/ 414738304 w 84"/>
              <a:gd name="T1" fmla="*/ 275092879 h 147"/>
              <a:gd name="T2" fmla="*/ 348987933 w 84"/>
              <a:gd name="T3" fmla="*/ 66226690 h 147"/>
              <a:gd name="T4" fmla="*/ 247832303 w 84"/>
              <a:gd name="T5" fmla="*/ 0 h 147"/>
              <a:gd name="T6" fmla="*/ 177021789 w 84"/>
              <a:gd name="T7" fmla="*/ 0 h 147"/>
              <a:gd name="T8" fmla="*/ 75866160 w 84"/>
              <a:gd name="T9" fmla="*/ 66226690 h 147"/>
              <a:gd name="T10" fmla="*/ 10115788 w 84"/>
              <a:gd name="T11" fmla="*/ 275092879 h 147"/>
              <a:gd name="T12" fmla="*/ 65750372 w 84"/>
              <a:gd name="T13" fmla="*/ 295471885 h 147"/>
              <a:gd name="T14" fmla="*/ 131502993 w 84"/>
              <a:gd name="T15" fmla="*/ 101886001 h 147"/>
              <a:gd name="T16" fmla="*/ 136560886 w 84"/>
              <a:gd name="T17" fmla="*/ 101886001 h 147"/>
              <a:gd name="T18" fmla="*/ 45521045 w 84"/>
              <a:gd name="T19" fmla="*/ 463584576 h 147"/>
              <a:gd name="T20" fmla="*/ 55634584 w 84"/>
              <a:gd name="T21" fmla="*/ 473772950 h 147"/>
              <a:gd name="T22" fmla="*/ 131502993 w 84"/>
              <a:gd name="T23" fmla="*/ 473772950 h 147"/>
              <a:gd name="T24" fmla="*/ 131502993 w 84"/>
              <a:gd name="T25" fmla="*/ 697921701 h 147"/>
              <a:gd name="T26" fmla="*/ 197253364 w 84"/>
              <a:gd name="T27" fmla="*/ 697921701 h 147"/>
              <a:gd name="T28" fmla="*/ 197253364 w 84"/>
              <a:gd name="T29" fmla="*/ 473772950 h 147"/>
              <a:gd name="T30" fmla="*/ 227600728 w 84"/>
              <a:gd name="T31" fmla="*/ 473772950 h 147"/>
              <a:gd name="T32" fmla="*/ 227600728 w 84"/>
              <a:gd name="T33" fmla="*/ 697921701 h 147"/>
              <a:gd name="T34" fmla="*/ 293351100 w 84"/>
              <a:gd name="T35" fmla="*/ 697921701 h 147"/>
              <a:gd name="T36" fmla="*/ 293351100 w 84"/>
              <a:gd name="T37" fmla="*/ 473772950 h 147"/>
              <a:gd name="T38" fmla="*/ 369219508 w 84"/>
              <a:gd name="T39" fmla="*/ 473772950 h 147"/>
              <a:gd name="T40" fmla="*/ 379333047 w 84"/>
              <a:gd name="T41" fmla="*/ 463584576 h 147"/>
              <a:gd name="T42" fmla="*/ 288293206 w 84"/>
              <a:gd name="T43" fmla="*/ 101886001 h 147"/>
              <a:gd name="T44" fmla="*/ 293351100 w 84"/>
              <a:gd name="T45" fmla="*/ 101886001 h 147"/>
              <a:gd name="T46" fmla="*/ 359103720 w 84"/>
              <a:gd name="T47" fmla="*/ 295471885 h 147"/>
              <a:gd name="T48" fmla="*/ 414738304 w 84"/>
              <a:gd name="T49" fmla="*/ 275092879 h 14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4" h="147">
                <a:moveTo>
                  <a:pt x="82" y="54"/>
                </a:moveTo>
                <a:cubicBezTo>
                  <a:pt x="69" y="13"/>
                  <a:pt x="69" y="13"/>
                  <a:pt x="69" y="13"/>
                </a:cubicBezTo>
                <a:cubicBezTo>
                  <a:pt x="67" y="6"/>
                  <a:pt x="59" y="0"/>
                  <a:pt x="4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5" y="0"/>
                  <a:pt x="17" y="6"/>
                  <a:pt x="15" y="13"/>
                </a:cubicBezTo>
                <a:cubicBezTo>
                  <a:pt x="2" y="54"/>
                  <a:pt x="2" y="54"/>
                  <a:pt x="2" y="54"/>
                </a:cubicBezTo>
                <a:cubicBezTo>
                  <a:pt x="0" y="63"/>
                  <a:pt x="10" y="67"/>
                  <a:pt x="13" y="58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10" y="88"/>
                  <a:pt x="9" y="91"/>
                </a:cubicBezTo>
                <a:cubicBezTo>
                  <a:pt x="9" y="92"/>
                  <a:pt x="9" y="93"/>
                  <a:pt x="11" y="93"/>
                </a:cubicBezTo>
                <a:cubicBezTo>
                  <a:pt x="12" y="93"/>
                  <a:pt x="26" y="93"/>
                  <a:pt x="26" y="93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6" y="147"/>
                  <a:pt x="39" y="147"/>
                  <a:pt x="39" y="137"/>
                </a:cubicBezTo>
                <a:cubicBezTo>
                  <a:pt x="39" y="93"/>
                  <a:pt x="39" y="93"/>
                  <a:pt x="39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5" y="147"/>
                  <a:pt x="58" y="147"/>
                  <a:pt x="58" y="137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93"/>
                  <a:pt x="72" y="93"/>
                  <a:pt x="73" y="93"/>
                </a:cubicBezTo>
                <a:cubicBezTo>
                  <a:pt x="75" y="93"/>
                  <a:pt x="75" y="92"/>
                  <a:pt x="75" y="91"/>
                </a:cubicBezTo>
                <a:cubicBezTo>
                  <a:pt x="74" y="88"/>
                  <a:pt x="57" y="20"/>
                  <a:pt x="5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71" y="58"/>
                  <a:pt x="71" y="58"/>
                  <a:pt x="71" y="58"/>
                </a:cubicBezTo>
                <a:cubicBezTo>
                  <a:pt x="74" y="67"/>
                  <a:pt x="84" y="63"/>
                  <a:pt x="82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9" name="Freeform 20"/>
          <p:cNvSpPr>
            <a:spLocks noEditPoints="1"/>
          </p:cNvSpPr>
          <p:nvPr/>
        </p:nvSpPr>
        <p:spPr bwMode="auto">
          <a:xfrm>
            <a:off x="6165851" y="1460501"/>
            <a:ext cx="482600" cy="444500"/>
          </a:xfrm>
          <a:custGeom>
            <a:avLst/>
            <a:gdLst>
              <a:gd name="T0" fmla="*/ 747153025 w 160"/>
              <a:gd name="T1" fmla="*/ 304434446 h 148"/>
              <a:gd name="T2" fmla="*/ 680626615 w 160"/>
              <a:gd name="T3" fmla="*/ 131921894 h 148"/>
              <a:gd name="T4" fmla="*/ 588512603 w 160"/>
              <a:gd name="T5" fmla="*/ 71033653 h 148"/>
              <a:gd name="T6" fmla="*/ 491279259 w 160"/>
              <a:gd name="T7" fmla="*/ 71033653 h 148"/>
              <a:gd name="T8" fmla="*/ 445221122 w 160"/>
              <a:gd name="T9" fmla="*/ 0 h 148"/>
              <a:gd name="T10" fmla="*/ 373577644 w 160"/>
              <a:gd name="T11" fmla="*/ 0 h 148"/>
              <a:gd name="T12" fmla="*/ 327519506 w 160"/>
              <a:gd name="T13" fmla="*/ 71033653 h 148"/>
              <a:gd name="T14" fmla="*/ 230286163 w 160"/>
              <a:gd name="T15" fmla="*/ 71033653 h 148"/>
              <a:gd name="T16" fmla="*/ 138172150 w 160"/>
              <a:gd name="T17" fmla="*/ 131921894 h 148"/>
              <a:gd name="T18" fmla="*/ 71645740 w 160"/>
              <a:gd name="T19" fmla="*/ 304434446 h 148"/>
              <a:gd name="T20" fmla="*/ 0 w 160"/>
              <a:gd name="T21" fmla="*/ 395765681 h 148"/>
              <a:gd name="T22" fmla="*/ 0 w 160"/>
              <a:gd name="T23" fmla="*/ 613943851 h 148"/>
              <a:gd name="T24" fmla="*/ 76762808 w 160"/>
              <a:gd name="T25" fmla="*/ 613943851 h 148"/>
              <a:gd name="T26" fmla="*/ 76762808 w 160"/>
              <a:gd name="T27" fmla="*/ 664682174 h 148"/>
              <a:gd name="T28" fmla="*/ 179113220 w 160"/>
              <a:gd name="T29" fmla="*/ 664682174 h 148"/>
              <a:gd name="T30" fmla="*/ 179113220 w 160"/>
              <a:gd name="T31" fmla="*/ 613943851 h 148"/>
              <a:gd name="T32" fmla="*/ 639685546 w 160"/>
              <a:gd name="T33" fmla="*/ 613943851 h 148"/>
              <a:gd name="T34" fmla="*/ 639685546 w 160"/>
              <a:gd name="T35" fmla="*/ 664682174 h 148"/>
              <a:gd name="T36" fmla="*/ 742035957 w 160"/>
              <a:gd name="T37" fmla="*/ 664682174 h 148"/>
              <a:gd name="T38" fmla="*/ 742035957 w 160"/>
              <a:gd name="T39" fmla="*/ 613943851 h 148"/>
              <a:gd name="T40" fmla="*/ 818798766 w 160"/>
              <a:gd name="T41" fmla="*/ 613943851 h 148"/>
              <a:gd name="T42" fmla="*/ 818798766 w 160"/>
              <a:gd name="T43" fmla="*/ 395765681 h 148"/>
              <a:gd name="T44" fmla="*/ 747153025 w 160"/>
              <a:gd name="T45" fmla="*/ 304434446 h 148"/>
              <a:gd name="T46" fmla="*/ 163759753 w 160"/>
              <a:gd name="T47" fmla="*/ 482021957 h 148"/>
              <a:gd name="T48" fmla="*/ 107467479 w 160"/>
              <a:gd name="T49" fmla="*/ 421133716 h 148"/>
              <a:gd name="T50" fmla="*/ 163759753 w 160"/>
              <a:gd name="T51" fmla="*/ 365320434 h 148"/>
              <a:gd name="T52" fmla="*/ 220052027 w 160"/>
              <a:gd name="T53" fmla="*/ 421133716 h 148"/>
              <a:gd name="T54" fmla="*/ 163759753 w 160"/>
              <a:gd name="T55" fmla="*/ 482021957 h 148"/>
              <a:gd name="T56" fmla="*/ 143289218 w 160"/>
              <a:gd name="T57" fmla="*/ 299359487 h 148"/>
              <a:gd name="T58" fmla="*/ 194464424 w 160"/>
              <a:gd name="T59" fmla="*/ 167439846 h 148"/>
              <a:gd name="T60" fmla="*/ 230286163 w 160"/>
              <a:gd name="T61" fmla="*/ 131921894 h 148"/>
              <a:gd name="T62" fmla="*/ 588512603 w 160"/>
              <a:gd name="T63" fmla="*/ 131921894 h 148"/>
              <a:gd name="T64" fmla="*/ 624334342 w 160"/>
              <a:gd name="T65" fmla="*/ 167439846 h 148"/>
              <a:gd name="T66" fmla="*/ 675509547 w 160"/>
              <a:gd name="T67" fmla="*/ 299359487 h 148"/>
              <a:gd name="T68" fmla="*/ 143289218 w 160"/>
              <a:gd name="T69" fmla="*/ 299359487 h 148"/>
              <a:gd name="T70" fmla="*/ 655039013 w 160"/>
              <a:gd name="T71" fmla="*/ 482021957 h 148"/>
              <a:gd name="T72" fmla="*/ 598746739 w 160"/>
              <a:gd name="T73" fmla="*/ 421133716 h 148"/>
              <a:gd name="T74" fmla="*/ 655039013 w 160"/>
              <a:gd name="T75" fmla="*/ 365320434 h 148"/>
              <a:gd name="T76" fmla="*/ 711331286 w 160"/>
              <a:gd name="T77" fmla="*/ 421133716 h 148"/>
              <a:gd name="T78" fmla="*/ 655039013 w 160"/>
              <a:gd name="T79" fmla="*/ 482021957 h 1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48">
                <a:moveTo>
                  <a:pt x="146" y="60"/>
                </a:moveTo>
                <a:cubicBezTo>
                  <a:pt x="133" y="26"/>
                  <a:pt x="133" y="26"/>
                  <a:pt x="133" y="26"/>
                </a:cubicBezTo>
                <a:cubicBezTo>
                  <a:pt x="130" y="20"/>
                  <a:pt x="125" y="14"/>
                  <a:pt x="115" y="14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14"/>
                  <a:pt x="90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0" y="0"/>
                  <a:pt x="64" y="14"/>
                  <a:pt x="64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35" y="14"/>
                  <a:pt x="30" y="20"/>
                  <a:pt x="27" y="26"/>
                </a:cubicBezTo>
                <a:cubicBezTo>
                  <a:pt x="14" y="60"/>
                  <a:pt x="14" y="60"/>
                  <a:pt x="14" y="60"/>
                </a:cubicBezTo>
                <a:cubicBezTo>
                  <a:pt x="9" y="60"/>
                  <a:pt x="0" y="66"/>
                  <a:pt x="0" y="78"/>
                </a:cubicBezTo>
                <a:cubicBezTo>
                  <a:pt x="0" y="121"/>
                  <a:pt x="0" y="121"/>
                  <a:pt x="0" y="121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5" y="148"/>
                  <a:pt x="35" y="148"/>
                  <a:pt x="35" y="131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48"/>
                  <a:pt x="145" y="148"/>
                  <a:pt x="145" y="131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66"/>
                  <a:pt x="151" y="60"/>
                  <a:pt x="146" y="60"/>
                </a:cubicBezTo>
                <a:close/>
                <a:moveTo>
                  <a:pt x="32" y="95"/>
                </a:moveTo>
                <a:cubicBezTo>
                  <a:pt x="26" y="95"/>
                  <a:pt x="21" y="90"/>
                  <a:pt x="21" y="83"/>
                </a:cubicBezTo>
                <a:cubicBezTo>
                  <a:pt x="21" y="77"/>
                  <a:pt x="26" y="72"/>
                  <a:pt x="32" y="72"/>
                </a:cubicBezTo>
                <a:cubicBezTo>
                  <a:pt x="38" y="72"/>
                  <a:pt x="43" y="77"/>
                  <a:pt x="43" y="83"/>
                </a:cubicBezTo>
                <a:cubicBezTo>
                  <a:pt x="43" y="90"/>
                  <a:pt x="38" y="95"/>
                  <a:pt x="32" y="95"/>
                </a:cubicBezTo>
                <a:close/>
                <a:moveTo>
                  <a:pt x="28" y="59"/>
                </a:moveTo>
                <a:cubicBezTo>
                  <a:pt x="38" y="33"/>
                  <a:pt x="38" y="33"/>
                  <a:pt x="38" y="33"/>
                </a:cubicBezTo>
                <a:cubicBezTo>
                  <a:pt x="39" y="29"/>
                  <a:pt x="41" y="26"/>
                  <a:pt x="45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9" y="26"/>
                  <a:pt x="121" y="29"/>
                  <a:pt x="122" y="33"/>
                </a:cubicBezTo>
                <a:cubicBezTo>
                  <a:pt x="132" y="59"/>
                  <a:pt x="132" y="59"/>
                  <a:pt x="132" y="59"/>
                </a:cubicBezTo>
                <a:lnTo>
                  <a:pt x="28" y="59"/>
                </a:lnTo>
                <a:close/>
                <a:moveTo>
                  <a:pt x="128" y="95"/>
                </a:moveTo>
                <a:cubicBezTo>
                  <a:pt x="122" y="95"/>
                  <a:pt x="117" y="90"/>
                  <a:pt x="117" y="83"/>
                </a:cubicBezTo>
                <a:cubicBezTo>
                  <a:pt x="117" y="77"/>
                  <a:pt x="122" y="72"/>
                  <a:pt x="128" y="72"/>
                </a:cubicBezTo>
                <a:cubicBezTo>
                  <a:pt x="134" y="72"/>
                  <a:pt x="139" y="77"/>
                  <a:pt x="139" y="83"/>
                </a:cubicBezTo>
                <a:cubicBezTo>
                  <a:pt x="139" y="90"/>
                  <a:pt x="134" y="95"/>
                  <a:pt x="12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0" name="Freeform 21"/>
          <p:cNvSpPr>
            <a:spLocks/>
          </p:cNvSpPr>
          <p:nvPr/>
        </p:nvSpPr>
        <p:spPr bwMode="auto">
          <a:xfrm>
            <a:off x="7294034" y="1737785"/>
            <a:ext cx="205317" cy="182033"/>
          </a:xfrm>
          <a:custGeom>
            <a:avLst/>
            <a:gdLst>
              <a:gd name="T0" fmla="*/ 92304483 w 68"/>
              <a:gd name="T1" fmla="*/ 65117949 h 61"/>
              <a:gd name="T2" fmla="*/ 92304483 w 68"/>
              <a:gd name="T3" fmla="*/ 0 h 61"/>
              <a:gd name="T4" fmla="*/ 0 w 68"/>
              <a:gd name="T5" fmla="*/ 155284878 h 61"/>
              <a:gd name="T6" fmla="*/ 92304483 w 68"/>
              <a:gd name="T7" fmla="*/ 305558617 h 61"/>
              <a:gd name="T8" fmla="*/ 92304483 w 68"/>
              <a:gd name="T9" fmla="*/ 240440668 h 61"/>
              <a:gd name="T10" fmla="*/ 184611231 w 68"/>
              <a:gd name="T11" fmla="*/ 240440668 h 61"/>
              <a:gd name="T12" fmla="*/ 235891500 w 68"/>
              <a:gd name="T13" fmla="*/ 210385025 h 61"/>
              <a:gd name="T14" fmla="*/ 348708091 w 68"/>
              <a:gd name="T15" fmla="*/ 20035603 h 61"/>
              <a:gd name="T16" fmla="*/ 271786555 w 68"/>
              <a:gd name="T17" fmla="*/ 65117949 h 61"/>
              <a:gd name="T18" fmla="*/ 92304483 w 68"/>
              <a:gd name="T19" fmla="*/ 65117949 h 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8" h="61">
                <a:moveTo>
                  <a:pt x="18" y="13"/>
                </a:move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0" y="22"/>
                  <a:pt x="0" y="31"/>
                </a:cubicBezTo>
                <a:cubicBezTo>
                  <a:pt x="0" y="39"/>
                  <a:pt x="18" y="61"/>
                  <a:pt x="18" y="61"/>
                </a:cubicBezTo>
                <a:cubicBezTo>
                  <a:pt x="18" y="48"/>
                  <a:pt x="18" y="48"/>
                  <a:pt x="18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40" y="48"/>
                  <a:pt x="44" y="46"/>
                  <a:pt x="46" y="42"/>
                </a:cubicBezTo>
                <a:cubicBezTo>
                  <a:pt x="68" y="4"/>
                  <a:pt x="68" y="4"/>
                  <a:pt x="68" y="4"/>
                </a:cubicBezTo>
                <a:cubicBezTo>
                  <a:pt x="65" y="10"/>
                  <a:pt x="59" y="13"/>
                  <a:pt x="53" y="13"/>
                </a:cubicBezTo>
                <a:cubicBezTo>
                  <a:pt x="18" y="13"/>
                  <a:pt x="18" y="13"/>
                  <a:pt x="18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1" name="Freeform 22"/>
          <p:cNvSpPr>
            <a:spLocks/>
          </p:cNvSpPr>
          <p:nvPr/>
        </p:nvSpPr>
        <p:spPr bwMode="auto">
          <a:xfrm>
            <a:off x="7270751" y="1490134"/>
            <a:ext cx="160867" cy="141817"/>
          </a:xfrm>
          <a:custGeom>
            <a:avLst/>
            <a:gdLst>
              <a:gd name="T0" fmla="*/ 179708175 w 54"/>
              <a:gd name="T1" fmla="*/ 35848857 h 47"/>
              <a:gd name="T2" fmla="*/ 119805450 w 54"/>
              <a:gd name="T3" fmla="*/ 0 h 47"/>
              <a:gd name="T4" fmla="*/ 59902725 w 54"/>
              <a:gd name="T5" fmla="*/ 35848857 h 47"/>
              <a:gd name="T6" fmla="*/ 19967575 w 54"/>
              <a:gd name="T7" fmla="*/ 112670100 h 47"/>
              <a:gd name="T8" fmla="*/ 59902725 w 54"/>
              <a:gd name="T9" fmla="*/ 184370077 h 47"/>
              <a:gd name="T10" fmla="*/ 0 w 54"/>
              <a:gd name="T11" fmla="*/ 215097669 h 47"/>
              <a:gd name="T12" fmla="*/ 179708175 w 54"/>
              <a:gd name="T13" fmla="*/ 215097669 h 47"/>
              <a:gd name="T14" fmla="*/ 269563380 w 54"/>
              <a:gd name="T15" fmla="*/ 61457447 h 47"/>
              <a:gd name="T16" fmla="*/ 209660655 w 54"/>
              <a:gd name="T17" fmla="*/ 92185038 h 47"/>
              <a:gd name="T18" fmla="*/ 179708175 w 54"/>
              <a:gd name="T19" fmla="*/ 35848857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4" h="47">
                <a:moveTo>
                  <a:pt x="36" y="7"/>
                </a:moveTo>
                <a:cubicBezTo>
                  <a:pt x="33" y="3"/>
                  <a:pt x="29" y="0"/>
                  <a:pt x="24" y="0"/>
                </a:cubicBezTo>
                <a:cubicBezTo>
                  <a:pt x="19" y="0"/>
                  <a:pt x="14" y="3"/>
                  <a:pt x="12" y="7"/>
                </a:cubicBezTo>
                <a:cubicBezTo>
                  <a:pt x="12" y="7"/>
                  <a:pt x="8" y="14"/>
                  <a:pt x="4" y="22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28" y="47"/>
                  <a:pt x="36" y="42"/>
                </a:cubicBezTo>
                <a:cubicBezTo>
                  <a:pt x="44" y="38"/>
                  <a:pt x="54" y="12"/>
                  <a:pt x="54" y="12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38" y="10"/>
                  <a:pt x="3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2" name="Freeform 23"/>
          <p:cNvSpPr>
            <a:spLocks/>
          </p:cNvSpPr>
          <p:nvPr/>
        </p:nvSpPr>
        <p:spPr bwMode="auto">
          <a:xfrm>
            <a:off x="7351185" y="1619251"/>
            <a:ext cx="148167" cy="143933"/>
          </a:xfrm>
          <a:custGeom>
            <a:avLst/>
            <a:gdLst>
              <a:gd name="T0" fmla="*/ 236585125 w 49"/>
              <a:gd name="T1" fmla="*/ 207369701 h 48"/>
              <a:gd name="T2" fmla="*/ 236585125 w 49"/>
              <a:gd name="T3" fmla="*/ 136561248 h 48"/>
              <a:gd name="T4" fmla="*/ 159439429 w 49"/>
              <a:gd name="T5" fmla="*/ 0 h 48"/>
              <a:gd name="T6" fmla="*/ 0 w 49"/>
              <a:gd name="T7" fmla="*/ 91040082 h 48"/>
              <a:gd name="T8" fmla="*/ 92576196 w 49"/>
              <a:gd name="T9" fmla="*/ 242775052 h 48"/>
              <a:gd name="T10" fmla="*/ 174867661 w 49"/>
              <a:gd name="T11" fmla="*/ 242775052 h 48"/>
              <a:gd name="T12" fmla="*/ 236585125 w 49"/>
              <a:gd name="T13" fmla="*/ 207369701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9" h="48">
                <a:moveTo>
                  <a:pt x="46" y="41"/>
                </a:moveTo>
                <a:cubicBezTo>
                  <a:pt x="49" y="37"/>
                  <a:pt x="49" y="32"/>
                  <a:pt x="46" y="27"/>
                </a:cubicBezTo>
                <a:cubicBezTo>
                  <a:pt x="46" y="27"/>
                  <a:pt x="37" y="12"/>
                  <a:pt x="31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8" y="48"/>
                  <a:pt x="18" y="48"/>
                  <a:pt x="18" y="48"/>
                </a:cubicBezTo>
                <a:cubicBezTo>
                  <a:pt x="26" y="48"/>
                  <a:pt x="34" y="48"/>
                  <a:pt x="34" y="48"/>
                </a:cubicBezTo>
                <a:cubicBezTo>
                  <a:pt x="39" y="48"/>
                  <a:pt x="44" y="46"/>
                  <a:pt x="46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3" name="Freeform 24"/>
          <p:cNvSpPr>
            <a:spLocks/>
          </p:cNvSpPr>
          <p:nvPr/>
        </p:nvSpPr>
        <p:spPr bwMode="auto">
          <a:xfrm>
            <a:off x="7048501" y="1638300"/>
            <a:ext cx="158751" cy="228600"/>
          </a:xfrm>
          <a:custGeom>
            <a:avLst/>
            <a:gdLst>
              <a:gd name="T0" fmla="*/ 211956851 w 53"/>
              <a:gd name="T1" fmla="*/ 142497509 h 76"/>
              <a:gd name="T2" fmla="*/ 267469413 w 53"/>
              <a:gd name="T3" fmla="*/ 178120759 h 76"/>
              <a:gd name="T4" fmla="*/ 176631084 w 53"/>
              <a:gd name="T5" fmla="*/ 20357432 h 76"/>
              <a:gd name="T6" fmla="*/ 0 w 53"/>
              <a:gd name="T7" fmla="*/ 20357432 h 76"/>
              <a:gd name="T8" fmla="*/ 55512562 w 53"/>
              <a:gd name="T9" fmla="*/ 55980681 h 76"/>
              <a:gd name="T10" fmla="*/ 10093397 w 53"/>
              <a:gd name="T11" fmla="*/ 132318793 h 76"/>
              <a:gd name="T12" fmla="*/ 10093397 w 53"/>
              <a:gd name="T13" fmla="*/ 193388832 h 76"/>
              <a:gd name="T14" fmla="*/ 121118522 w 53"/>
              <a:gd name="T15" fmla="*/ 386777664 h 76"/>
              <a:gd name="T16" fmla="*/ 121118522 w 53"/>
              <a:gd name="T17" fmla="*/ 295171478 h 76"/>
              <a:gd name="T18" fmla="*/ 211956851 w 53"/>
              <a:gd name="T19" fmla="*/ 142497509 h 7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76">
                <a:moveTo>
                  <a:pt x="42" y="28"/>
                </a:moveTo>
                <a:cubicBezTo>
                  <a:pt x="53" y="35"/>
                  <a:pt x="53" y="35"/>
                  <a:pt x="53" y="35"/>
                </a:cubicBezTo>
                <a:cubicBezTo>
                  <a:pt x="53" y="35"/>
                  <a:pt x="43" y="9"/>
                  <a:pt x="35" y="4"/>
                </a:cubicBezTo>
                <a:cubicBezTo>
                  <a:pt x="28" y="0"/>
                  <a:pt x="0" y="4"/>
                  <a:pt x="0" y="4"/>
                </a:cubicBezTo>
                <a:cubicBezTo>
                  <a:pt x="11" y="11"/>
                  <a:pt x="11" y="11"/>
                  <a:pt x="11" y="11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30"/>
                  <a:pt x="0" y="34"/>
                  <a:pt x="2" y="38"/>
                </a:cubicBezTo>
                <a:cubicBezTo>
                  <a:pt x="24" y="76"/>
                  <a:pt x="24" y="76"/>
                  <a:pt x="24" y="76"/>
                </a:cubicBezTo>
                <a:cubicBezTo>
                  <a:pt x="21" y="71"/>
                  <a:pt x="21" y="64"/>
                  <a:pt x="24" y="58"/>
                </a:cubicBezTo>
                <a:lnTo>
                  <a:pt x="4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4" name="Freeform 25"/>
          <p:cNvSpPr>
            <a:spLocks/>
          </p:cNvSpPr>
          <p:nvPr/>
        </p:nvSpPr>
        <p:spPr bwMode="auto">
          <a:xfrm>
            <a:off x="7122585" y="1775884"/>
            <a:ext cx="139700" cy="107949"/>
          </a:xfrm>
          <a:custGeom>
            <a:avLst/>
            <a:gdLst>
              <a:gd name="T0" fmla="*/ 10375003 w 46"/>
              <a:gd name="T1" fmla="*/ 146676157 h 36"/>
              <a:gd name="T2" fmla="*/ 72631852 w 46"/>
              <a:gd name="T3" fmla="*/ 182081289 h 36"/>
              <a:gd name="T4" fmla="*/ 238647840 w 46"/>
              <a:gd name="T5" fmla="*/ 182081289 h 36"/>
              <a:gd name="T6" fmla="*/ 238647840 w 46"/>
              <a:gd name="T7" fmla="*/ 0 h 36"/>
              <a:gd name="T8" fmla="*/ 51879569 w 46"/>
              <a:gd name="T9" fmla="*/ 0 h 36"/>
              <a:gd name="T10" fmla="*/ 10375003 w 46"/>
              <a:gd name="T11" fmla="*/ 75868141 h 36"/>
              <a:gd name="T12" fmla="*/ 10375003 w 46"/>
              <a:gd name="T13" fmla="*/ 14667615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6">
                <a:moveTo>
                  <a:pt x="2" y="29"/>
                </a:moveTo>
                <a:cubicBezTo>
                  <a:pt x="5" y="33"/>
                  <a:pt x="9" y="36"/>
                  <a:pt x="14" y="36"/>
                </a:cubicBezTo>
                <a:cubicBezTo>
                  <a:pt x="14" y="36"/>
                  <a:pt x="32" y="36"/>
                  <a:pt x="46" y="36"/>
                </a:cubicBezTo>
                <a:cubicBezTo>
                  <a:pt x="46" y="0"/>
                  <a:pt x="46" y="0"/>
                  <a:pt x="4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8"/>
                  <a:pt x="2" y="15"/>
                  <a:pt x="2" y="15"/>
                </a:cubicBezTo>
                <a:cubicBezTo>
                  <a:pt x="0" y="19"/>
                  <a:pt x="0" y="24"/>
                  <a:pt x="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5" name="Freeform 26"/>
          <p:cNvSpPr>
            <a:spLocks/>
          </p:cNvSpPr>
          <p:nvPr/>
        </p:nvSpPr>
        <p:spPr bwMode="auto">
          <a:xfrm>
            <a:off x="7122584" y="1481667"/>
            <a:ext cx="220133" cy="165100"/>
          </a:xfrm>
          <a:custGeom>
            <a:avLst/>
            <a:gdLst>
              <a:gd name="T0" fmla="*/ 0 w 73"/>
              <a:gd name="T1" fmla="*/ 192608662 h 55"/>
              <a:gd name="T2" fmla="*/ 158566111 w 73"/>
              <a:gd name="T3" fmla="*/ 278775102 h 55"/>
              <a:gd name="T4" fmla="*/ 296671130 w 73"/>
              <a:gd name="T5" fmla="*/ 45617130 h 55"/>
              <a:gd name="T6" fmla="*/ 373397397 w 73"/>
              <a:gd name="T7" fmla="*/ 0 h 55"/>
              <a:gd name="T8" fmla="*/ 148336696 w 73"/>
              <a:gd name="T9" fmla="*/ 0 h 55"/>
              <a:gd name="T10" fmla="*/ 97185097 w 73"/>
              <a:gd name="T11" fmla="*/ 30411420 h 55"/>
              <a:gd name="T12" fmla="*/ 0 w 73"/>
              <a:gd name="T13" fmla="*/ 192608662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55">
                <a:moveTo>
                  <a:pt x="0" y="38"/>
                </a:move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54" y="16"/>
                  <a:pt x="58" y="9"/>
                </a:cubicBezTo>
                <a:cubicBezTo>
                  <a:pt x="61" y="3"/>
                  <a:pt x="67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1" y="2"/>
                  <a:pt x="19" y="6"/>
                </a:cubicBezTo>
                <a:cubicBezTo>
                  <a:pt x="15" y="12"/>
                  <a:pt x="0" y="38"/>
                  <a:pt x="0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6" name="Freeform 27"/>
          <p:cNvSpPr>
            <a:spLocks noEditPoints="1"/>
          </p:cNvSpPr>
          <p:nvPr/>
        </p:nvSpPr>
        <p:spPr bwMode="auto">
          <a:xfrm>
            <a:off x="7874001" y="1468967"/>
            <a:ext cx="529167" cy="442384"/>
          </a:xfrm>
          <a:custGeom>
            <a:avLst/>
            <a:gdLst>
              <a:gd name="T0" fmla="*/ 483064524 w 176"/>
              <a:gd name="T1" fmla="*/ 0 h 147"/>
              <a:gd name="T2" fmla="*/ 411877326 w 176"/>
              <a:gd name="T3" fmla="*/ 71320878 h 147"/>
              <a:gd name="T4" fmla="*/ 483064524 w 176"/>
              <a:gd name="T5" fmla="*/ 147735942 h 147"/>
              <a:gd name="T6" fmla="*/ 559338938 w 176"/>
              <a:gd name="T7" fmla="*/ 71320878 h 147"/>
              <a:gd name="T8" fmla="*/ 483064524 w 176"/>
              <a:gd name="T9" fmla="*/ 0 h 147"/>
              <a:gd name="T10" fmla="*/ 142376651 w 176"/>
              <a:gd name="T11" fmla="*/ 30565123 h 147"/>
              <a:gd name="T12" fmla="*/ 101696964 w 176"/>
              <a:gd name="T13" fmla="*/ 61132503 h 147"/>
              <a:gd name="T14" fmla="*/ 71189453 w 176"/>
              <a:gd name="T15" fmla="*/ 183395253 h 147"/>
              <a:gd name="T16" fmla="*/ 45764648 w 176"/>
              <a:gd name="T17" fmla="*/ 163018504 h 147"/>
              <a:gd name="T18" fmla="*/ 30509766 w 176"/>
              <a:gd name="T19" fmla="*/ 163018504 h 147"/>
              <a:gd name="T20" fmla="*/ 20339844 w 176"/>
              <a:gd name="T21" fmla="*/ 173206878 h 147"/>
              <a:gd name="T22" fmla="*/ 25424805 w 176"/>
              <a:gd name="T23" fmla="*/ 188489440 h 147"/>
              <a:gd name="T24" fmla="*/ 61019531 w 176"/>
              <a:gd name="T25" fmla="*/ 219056820 h 147"/>
              <a:gd name="T26" fmla="*/ 71189453 w 176"/>
              <a:gd name="T27" fmla="*/ 249621943 h 147"/>
              <a:gd name="T28" fmla="*/ 81359375 w 176"/>
              <a:gd name="T29" fmla="*/ 259810318 h 147"/>
              <a:gd name="T30" fmla="*/ 61019531 w 176"/>
              <a:gd name="T31" fmla="*/ 280187066 h 147"/>
              <a:gd name="T32" fmla="*/ 50849609 w 176"/>
              <a:gd name="T33" fmla="*/ 310754446 h 147"/>
              <a:gd name="T34" fmla="*/ 50849609 w 176"/>
              <a:gd name="T35" fmla="*/ 499243886 h 147"/>
              <a:gd name="T36" fmla="*/ 5084961 w 176"/>
              <a:gd name="T37" fmla="*/ 682639139 h 147"/>
              <a:gd name="T38" fmla="*/ 15254883 w 176"/>
              <a:gd name="T39" fmla="*/ 728489081 h 147"/>
              <a:gd name="T40" fmla="*/ 61019531 w 176"/>
              <a:gd name="T41" fmla="*/ 738677455 h 147"/>
              <a:gd name="T42" fmla="*/ 91527042 w 176"/>
              <a:gd name="T43" fmla="*/ 708112332 h 147"/>
              <a:gd name="T44" fmla="*/ 142376651 w 176"/>
              <a:gd name="T45" fmla="*/ 519620635 h 147"/>
              <a:gd name="T46" fmla="*/ 142376651 w 176"/>
              <a:gd name="T47" fmla="*/ 509432261 h 147"/>
              <a:gd name="T48" fmla="*/ 142376651 w 176"/>
              <a:gd name="T49" fmla="*/ 366790505 h 147"/>
              <a:gd name="T50" fmla="*/ 249160831 w 176"/>
              <a:gd name="T51" fmla="*/ 499243886 h 147"/>
              <a:gd name="T52" fmla="*/ 157631534 w 176"/>
              <a:gd name="T53" fmla="*/ 677544952 h 147"/>
              <a:gd name="T54" fmla="*/ 177971378 w 176"/>
              <a:gd name="T55" fmla="*/ 738677455 h 147"/>
              <a:gd name="T56" fmla="*/ 238990909 w 176"/>
              <a:gd name="T57" fmla="*/ 718300706 h 147"/>
              <a:gd name="T58" fmla="*/ 345772834 w 176"/>
              <a:gd name="T59" fmla="*/ 514526448 h 147"/>
              <a:gd name="T60" fmla="*/ 340687873 w 176"/>
              <a:gd name="T61" fmla="*/ 463584576 h 147"/>
              <a:gd name="T62" fmla="*/ 320348029 w 176"/>
              <a:gd name="T63" fmla="*/ 438111383 h 147"/>
              <a:gd name="T64" fmla="*/ 325432990 w 176"/>
              <a:gd name="T65" fmla="*/ 433017196 h 147"/>
              <a:gd name="T66" fmla="*/ 325432990 w 176"/>
              <a:gd name="T67" fmla="*/ 433017196 h 147"/>
              <a:gd name="T68" fmla="*/ 538999094 w 176"/>
              <a:gd name="T69" fmla="*/ 601129887 h 147"/>
              <a:gd name="T70" fmla="*/ 340687873 w 176"/>
              <a:gd name="T71" fmla="*/ 738677455 h 147"/>
              <a:gd name="T72" fmla="*/ 894941850 w 176"/>
              <a:gd name="T73" fmla="*/ 738677455 h 147"/>
              <a:gd name="T74" fmla="*/ 635611097 w 176"/>
              <a:gd name="T75" fmla="*/ 534903197 h 147"/>
              <a:gd name="T76" fmla="*/ 564423899 w 176"/>
              <a:gd name="T77" fmla="*/ 580753138 h 147"/>
              <a:gd name="T78" fmla="*/ 340687873 w 176"/>
              <a:gd name="T79" fmla="*/ 402452073 h 147"/>
              <a:gd name="T80" fmla="*/ 442387092 w 176"/>
              <a:gd name="T81" fmla="*/ 213962633 h 147"/>
              <a:gd name="T82" fmla="*/ 442387092 w 176"/>
              <a:gd name="T83" fmla="*/ 173206878 h 147"/>
              <a:gd name="T84" fmla="*/ 355942756 w 176"/>
              <a:gd name="T85" fmla="*/ 50944129 h 147"/>
              <a:gd name="T86" fmla="*/ 320348029 w 176"/>
              <a:gd name="T87" fmla="*/ 30565123 h 147"/>
              <a:gd name="T88" fmla="*/ 142376651 w 176"/>
              <a:gd name="T89" fmla="*/ 30565123 h 147"/>
              <a:gd name="T90" fmla="*/ 172886417 w 176"/>
              <a:gd name="T91" fmla="*/ 106980188 h 147"/>
              <a:gd name="T92" fmla="*/ 228820987 w 176"/>
              <a:gd name="T93" fmla="*/ 112074375 h 147"/>
              <a:gd name="T94" fmla="*/ 157631534 w 176"/>
              <a:gd name="T95" fmla="*/ 183395253 h 147"/>
              <a:gd name="T96" fmla="*/ 172886417 w 176"/>
              <a:gd name="T97" fmla="*/ 106980188 h 147"/>
              <a:gd name="T98" fmla="*/ 325432990 w 176"/>
              <a:gd name="T99" fmla="*/ 264904505 h 147"/>
              <a:gd name="T100" fmla="*/ 274583381 w 176"/>
              <a:gd name="T101" fmla="*/ 346413757 h 147"/>
              <a:gd name="T102" fmla="*/ 238990909 w 176"/>
              <a:gd name="T103" fmla="*/ 320942821 h 147"/>
              <a:gd name="T104" fmla="*/ 325432990 w 176"/>
              <a:gd name="T105" fmla="*/ 264904505 h 14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76" h="147">
                <a:moveTo>
                  <a:pt x="95" y="0"/>
                </a:moveTo>
                <a:cubicBezTo>
                  <a:pt x="87" y="0"/>
                  <a:pt x="81" y="6"/>
                  <a:pt x="81" y="14"/>
                </a:cubicBezTo>
                <a:cubicBezTo>
                  <a:pt x="81" y="23"/>
                  <a:pt x="87" y="29"/>
                  <a:pt x="95" y="29"/>
                </a:cubicBezTo>
                <a:cubicBezTo>
                  <a:pt x="103" y="29"/>
                  <a:pt x="110" y="23"/>
                  <a:pt x="110" y="14"/>
                </a:cubicBezTo>
                <a:cubicBezTo>
                  <a:pt x="110" y="6"/>
                  <a:pt x="103" y="0"/>
                  <a:pt x="95" y="0"/>
                </a:cubicBezTo>
                <a:close/>
                <a:moveTo>
                  <a:pt x="28" y="6"/>
                </a:moveTo>
                <a:cubicBezTo>
                  <a:pt x="24" y="6"/>
                  <a:pt x="21" y="8"/>
                  <a:pt x="20" y="12"/>
                </a:cubicBezTo>
                <a:cubicBezTo>
                  <a:pt x="14" y="36"/>
                  <a:pt x="14" y="36"/>
                  <a:pt x="14" y="36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2"/>
                  <a:pt x="7" y="32"/>
                  <a:pt x="6" y="32"/>
                </a:cubicBezTo>
                <a:cubicBezTo>
                  <a:pt x="5" y="32"/>
                  <a:pt x="4" y="33"/>
                  <a:pt x="4" y="34"/>
                </a:cubicBezTo>
                <a:cubicBezTo>
                  <a:pt x="3" y="35"/>
                  <a:pt x="4" y="37"/>
                  <a:pt x="5" y="37"/>
                </a:cubicBezTo>
                <a:cubicBezTo>
                  <a:pt x="12" y="43"/>
                  <a:pt x="12" y="43"/>
                  <a:pt x="12" y="43"/>
                </a:cubicBezTo>
                <a:cubicBezTo>
                  <a:pt x="12" y="45"/>
                  <a:pt x="13" y="47"/>
                  <a:pt x="14" y="49"/>
                </a:cubicBezTo>
                <a:cubicBezTo>
                  <a:pt x="15" y="50"/>
                  <a:pt x="16" y="50"/>
                  <a:pt x="16" y="51"/>
                </a:cubicBezTo>
                <a:cubicBezTo>
                  <a:pt x="12" y="55"/>
                  <a:pt x="12" y="55"/>
                  <a:pt x="12" y="55"/>
                </a:cubicBezTo>
                <a:cubicBezTo>
                  <a:pt x="11" y="56"/>
                  <a:pt x="10" y="59"/>
                  <a:pt x="10" y="61"/>
                </a:cubicBezTo>
                <a:cubicBezTo>
                  <a:pt x="10" y="61"/>
                  <a:pt x="10" y="96"/>
                  <a:pt x="10" y="9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7"/>
                  <a:pt x="1" y="141"/>
                  <a:pt x="3" y="143"/>
                </a:cubicBezTo>
                <a:cubicBezTo>
                  <a:pt x="5" y="145"/>
                  <a:pt x="9" y="146"/>
                  <a:pt x="12" y="145"/>
                </a:cubicBezTo>
                <a:cubicBezTo>
                  <a:pt x="15" y="144"/>
                  <a:pt x="17" y="142"/>
                  <a:pt x="18" y="139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1"/>
                  <a:pt x="28" y="100"/>
                  <a:pt x="28" y="100"/>
                </a:cubicBezTo>
                <a:cubicBezTo>
                  <a:pt x="28" y="100"/>
                  <a:pt x="28" y="82"/>
                  <a:pt x="28" y="72"/>
                </a:cubicBezTo>
                <a:cubicBezTo>
                  <a:pt x="49" y="98"/>
                  <a:pt x="49" y="98"/>
                  <a:pt x="49" y="98"/>
                </a:cubicBezTo>
                <a:cubicBezTo>
                  <a:pt x="31" y="133"/>
                  <a:pt x="31" y="133"/>
                  <a:pt x="31" y="133"/>
                </a:cubicBezTo>
                <a:cubicBezTo>
                  <a:pt x="29" y="137"/>
                  <a:pt x="31" y="143"/>
                  <a:pt x="35" y="145"/>
                </a:cubicBezTo>
                <a:cubicBezTo>
                  <a:pt x="39" y="147"/>
                  <a:pt x="45" y="146"/>
                  <a:pt x="47" y="141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70" y="98"/>
                  <a:pt x="69" y="94"/>
                  <a:pt x="67" y="91"/>
                </a:cubicBezTo>
                <a:cubicBezTo>
                  <a:pt x="63" y="86"/>
                  <a:pt x="63" y="86"/>
                  <a:pt x="63" y="86"/>
                </a:cubicBezTo>
                <a:cubicBezTo>
                  <a:pt x="64" y="86"/>
                  <a:pt x="64" y="86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176" y="145"/>
                  <a:pt x="176" y="145"/>
                  <a:pt x="176" y="145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67" y="79"/>
                  <a:pt x="67" y="79"/>
                  <a:pt x="67" y="79"/>
                </a:cubicBezTo>
                <a:cubicBezTo>
                  <a:pt x="87" y="42"/>
                  <a:pt x="87" y="42"/>
                  <a:pt x="87" y="42"/>
                </a:cubicBezTo>
                <a:cubicBezTo>
                  <a:pt x="89" y="40"/>
                  <a:pt x="88" y="36"/>
                  <a:pt x="87" y="34"/>
                </a:cubicBezTo>
                <a:cubicBezTo>
                  <a:pt x="70" y="10"/>
                  <a:pt x="70" y="10"/>
                  <a:pt x="70" y="10"/>
                </a:cubicBezTo>
                <a:cubicBezTo>
                  <a:pt x="69" y="7"/>
                  <a:pt x="66" y="6"/>
                  <a:pt x="63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34" y="21"/>
                </a:moveTo>
                <a:cubicBezTo>
                  <a:pt x="45" y="22"/>
                  <a:pt x="45" y="22"/>
                  <a:pt x="45" y="22"/>
                </a:cubicBezTo>
                <a:cubicBezTo>
                  <a:pt x="31" y="36"/>
                  <a:pt x="31" y="36"/>
                  <a:pt x="31" y="36"/>
                </a:cubicBezTo>
                <a:lnTo>
                  <a:pt x="34" y="21"/>
                </a:lnTo>
                <a:close/>
                <a:moveTo>
                  <a:pt x="64" y="52"/>
                </a:moveTo>
                <a:cubicBezTo>
                  <a:pt x="54" y="68"/>
                  <a:pt x="54" y="68"/>
                  <a:pt x="54" y="68"/>
                </a:cubicBezTo>
                <a:cubicBezTo>
                  <a:pt x="47" y="63"/>
                  <a:pt x="47" y="63"/>
                  <a:pt x="47" y="63"/>
                </a:cubicBezTo>
                <a:lnTo>
                  <a:pt x="6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7" name="Freeform 28"/>
          <p:cNvSpPr>
            <a:spLocks/>
          </p:cNvSpPr>
          <p:nvPr/>
        </p:nvSpPr>
        <p:spPr bwMode="auto">
          <a:xfrm>
            <a:off x="8731252" y="1684867"/>
            <a:ext cx="222249" cy="196851"/>
          </a:xfrm>
          <a:custGeom>
            <a:avLst/>
            <a:gdLst>
              <a:gd name="T0" fmla="*/ 20295269 w 74"/>
              <a:gd name="T1" fmla="*/ 139295317 h 65"/>
              <a:gd name="T2" fmla="*/ 126846554 w 74"/>
              <a:gd name="T3" fmla="*/ 30954010 h 65"/>
              <a:gd name="T4" fmla="*/ 172512035 w 74"/>
              <a:gd name="T5" fmla="*/ 77385026 h 65"/>
              <a:gd name="T6" fmla="*/ 116698920 w 74"/>
              <a:gd name="T7" fmla="*/ 134134801 h 65"/>
              <a:gd name="T8" fmla="*/ 329801492 w 74"/>
              <a:gd name="T9" fmla="*/ 134134801 h 65"/>
              <a:gd name="T10" fmla="*/ 324728801 w 74"/>
              <a:gd name="T11" fmla="*/ 201203338 h 65"/>
              <a:gd name="T12" fmla="*/ 116698920 w 74"/>
              <a:gd name="T13" fmla="*/ 201203338 h 65"/>
              <a:gd name="T14" fmla="*/ 172512035 w 74"/>
              <a:gd name="T15" fmla="*/ 257953114 h 65"/>
              <a:gd name="T16" fmla="*/ 126846554 w 74"/>
              <a:gd name="T17" fmla="*/ 304384129 h 65"/>
              <a:gd name="T18" fmla="*/ 20295269 w 74"/>
              <a:gd name="T19" fmla="*/ 196042822 h 65"/>
              <a:gd name="T20" fmla="*/ 20295269 w 74"/>
              <a:gd name="T21" fmla="*/ 139295317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" h="65">
                <a:moveTo>
                  <a:pt x="4" y="27"/>
                </a:moveTo>
                <a:cubicBezTo>
                  <a:pt x="25" y="6"/>
                  <a:pt x="25" y="6"/>
                  <a:pt x="25" y="6"/>
                </a:cubicBezTo>
                <a:cubicBezTo>
                  <a:pt x="31" y="0"/>
                  <a:pt x="40" y="9"/>
                  <a:pt x="34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74" y="26"/>
                  <a:pt x="74" y="39"/>
                  <a:pt x="64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34" y="50"/>
                  <a:pt x="34" y="50"/>
                  <a:pt x="34" y="50"/>
                </a:cubicBezTo>
                <a:cubicBezTo>
                  <a:pt x="40" y="56"/>
                  <a:pt x="31" y="65"/>
                  <a:pt x="25" y="59"/>
                </a:cubicBezTo>
                <a:cubicBezTo>
                  <a:pt x="4" y="38"/>
                  <a:pt x="4" y="38"/>
                  <a:pt x="4" y="38"/>
                </a:cubicBezTo>
                <a:cubicBezTo>
                  <a:pt x="1" y="35"/>
                  <a:pt x="0" y="30"/>
                  <a:pt x="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8" name="Oval 29"/>
          <p:cNvSpPr>
            <a:spLocks noChangeArrowheads="1"/>
          </p:cNvSpPr>
          <p:nvPr/>
        </p:nvSpPr>
        <p:spPr bwMode="auto">
          <a:xfrm>
            <a:off x="8906934" y="14986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99" name="Freeform 30"/>
          <p:cNvSpPr>
            <a:spLocks/>
          </p:cNvSpPr>
          <p:nvPr/>
        </p:nvSpPr>
        <p:spPr bwMode="auto">
          <a:xfrm>
            <a:off x="8851900" y="1545168"/>
            <a:ext cx="423333" cy="345017"/>
          </a:xfrm>
          <a:custGeom>
            <a:avLst/>
            <a:gdLst>
              <a:gd name="T0" fmla="*/ 684514238 w 141"/>
              <a:gd name="T1" fmla="*/ 303781012 h 115"/>
              <a:gd name="T2" fmla="*/ 674374504 w 141"/>
              <a:gd name="T3" fmla="*/ 303781012 h 115"/>
              <a:gd name="T4" fmla="*/ 532400213 w 141"/>
              <a:gd name="T5" fmla="*/ 303781012 h 115"/>
              <a:gd name="T6" fmla="*/ 324509770 w 141"/>
              <a:gd name="T7" fmla="*/ 60755302 h 115"/>
              <a:gd name="T8" fmla="*/ 380286188 w 141"/>
              <a:gd name="T9" fmla="*/ 60755302 h 115"/>
              <a:gd name="T10" fmla="*/ 471555053 w 141"/>
              <a:gd name="T11" fmla="*/ 172142648 h 115"/>
              <a:gd name="T12" fmla="*/ 496907766 w 141"/>
              <a:gd name="T13" fmla="*/ 182268157 h 115"/>
              <a:gd name="T14" fmla="*/ 527329220 w 141"/>
              <a:gd name="T15" fmla="*/ 151889381 h 115"/>
              <a:gd name="T16" fmla="*/ 517189486 w 141"/>
              <a:gd name="T17" fmla="*/ 126575609 h 115"/>
              <a:gd name="T18" fmla="*/ 415778635 w 141"/>
              <a:gd name="T19" fmla="*/ 10125509 h 115"/>
              <a:gd name="T20" fmla="*/ 390428174 w 141"/>
              <a:gd name="T21" fmla="*/ 0 h 115"/>
              <a:gd name="T22" fmla="*/ 243382890 w 141"/>
              <a:gd name="T23" fmla="*/ 0 h 115"/>
              <a:gd name="T24" fmla="*/ 141974291 w 141"/>
              <a:gd name="T25" fmla="*/ 75945815 h 115"/>
              <a:gd name="T26" fmla="*/ 141974291 w 141"/>
              <a:gd name="T27" fmla="*/ 162017140 h 115"/>
              <a:gd name="T28" fmla="*/ 30423706 w 141"/>
              <a:gd name="T29" fmla="*/ 162017140 h 115"/>
              <a:gd name="T30" fmla="*/ 10141986 w 141"/>
              <a:gd name="T31" fmla="*/ 172142648 h 115"/>
              <a:gd name="T32" fmla="*/ 10141986 w 141"/>
              <a:gd name="T33" fmla="*/ 217709688 h 115"/>
              <a:gd name="T34" fmla="*/ 30423706 w 141"/>
              <a:gd name="T35" fmla="*/ 227835196 h 115"/>
              <a:gd name="T36" fmla="*/ 162256011 w 141"/>
              <a:gd name="T37" fmla="*/ 227835196 h 115"/>
              <a:gd name="T38" fmla="*/ 202819450 w 141"/>
              <a:gd name="T39" fmla="*/ 192393666 h 115"/>
              <a:gd name="T40" fmla="*/ 202819450 w 141"/>
              <a:gd name="T41" fmla="*/ 136701118 h 115"/>
              <a:gd name="T42" fmla="*/ 278877589 w 141"/>
              <a:gd name="T43" fmla="*/ 227835196 h 115"/>
              <a:gd name="T44" fmla="*/ 207890443 w 141"/>
              <a:gd name="T45" fmla="*/ 298718257 h 115"/>
              <a:gd name="T46" fmla="*/ 202819450 w 141"/>
              <a:gd name="T47" fmla="*/ 349348051 h 115"/>
              <a:gd name="T48" fmla="*/ 248453883 w 141"/>
              <a:gd name="T49" fmla="*/ 551867225 h 115"/>
              <a:gd name="T50" fmla="*/ 289017323 w 141"/>
              <a:gd name="T51" fmla="*/ 582246001 h 115"/>
              <a:gd name="T52" fmla="*/ 324509770 w 141"/>
              <a:gd name="T53" fmla="*/ 546804471 h 115"/>
              <a:gd name="T54" fmla="*/ 324509770 w 141"/>
              <a:gd name="T55" fmla="*/ 536678962 h 115"/>
              <a:gd name="T56" fmla="*/ 289017323 w 141"/>
              <a:gd name="T57" fmla="*/ 364536314 h 115"/>
              <a:gd name="T58" fmla="*/ 380286188 w 141"/>
              <a:gd name="T59" fmla="*/ 273402235 h 115"/>
              <a:gd name="T60" fmla="*/ 461413067 w 141"/>
              <a:gd name="T61" fmla="*/ 364536314 h 115"/>
              <a:gd name="T62" fmla="*/ 512118493 w 141"/>
              <a:gd name="T63" fmla="*/ 379724577 h 115"/>
              <a:gd name="T64" fmla="*/ 674374504 w 141"/>
              <a:gd name="T65" fmla="*/ 379724577 h 115"/>
              <a:gd name="T66" fmla="*/ 714937943 w 141"/>
              <a:gd name="T67" fmla="*/ 349348051 h 115"/>
              <a:gd name="T68" fmla="*/ 684514238 w 141"/>
              <a:gd name="T69" fmla="*/ 303781012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1" h="115">
                <a:moveTo>
                  <a:pt x="135" y="60"/>
                </a:moveTo>
                <a:cubicBezTo>
                  <a:pt x="134" y="60"/>
                  <a:pt x="133" y="60"/>
                  <a:pt x="133" y="60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64" y="12"/>
                  <a:pt x="64" y="12"/>
                  <a:pt x="64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93" y="34"/>
                  <a:pt x="93" y="34"/>
                  <a:pt x="93" y="34"/>
                </a:cubicBezTo>
                <a:cubicBezTo>
                  <a:pt x="94" y="35"/>
                  <a:pt x="96" y="36"/>
                  <a:pt x="98" y="36"/>
                </a:cubicBezTo>
                <a:cubicBezTo>
                  <a:pt x="101" y="36"/>
                  <a:pt x="104" y="33"/>
                  <a:pt x="104" y="30"/>
                </a:cubicBezTo>
                <a:cubicBezTo>
                  <a:pt x="104" y="28"/>
                  <a:pt x="103" y="26"/>
                  <a:pt x="102" y="25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29" y="14"/>
                  <a:pt x="28" y="15"/>
                </a:cubicBezTo>
                <a:cubicBezTo>
                  <a:pt x="28" y="32"/>
                  <a:pt x="28" y="32"/>
                  <a:pt x="28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5" y="32"/>
                  <a:pt x="3" y="33"/>
                  <a:pt x="2" y="34"/>
                </a:cubicBezTo>
                <a:cubicBezTo>
                  <a:pt x="0" y="36"/>
                  <a:pt x="0" y="40"/>
                  <a:pt x="2" y="43"/>
                </a:cubicBezTo>
                <a:cubicBezTo>
                  <a:pt x="3" y="44"/>
                  <a:pt x="5" y="44"/>
                  <a:pt x="6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40" y="44"/>
                  <a:pt x="40" y="38"/>
                  <a:pt x="40" y="38"/>
                </a:cubicBezTo>
                <a:cubicBezTo>
                  <a:pt x="40" y="27"/>
                  <a:pt x="40" y="27"/>
                  <a:pt x="40" y="27"/>
                </a:cubicBezTo>
                <a:cubicBezTo>
                  <a:pt x="55" y="45"/>
                  <a:pt x="55" y="45"/>
                  <a:pt x="55" y="45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38" y="62"/>
                  <a:pt x="40" y="6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50" y="113"/>
                  <a:pt x="53" y="115"/>
                  <a:pt x="57" y="115"/>
                </a:cubicBezTo>
                <a:cubicBezTo>
                  <a:pt x="61" y="115"/>
                  <a:pt x="64" y="112"/>
                  <a:pt x="64" y="108"/>
                </a:cubicBezTo>
                <a:cubicBezTo>
                  <a:pt x="64" y="107"/>
                  <a:pt x="64" y="106"/>
                  <a:pt x="64" y="106"/>
                </a:cubicBezTo>
                <a:cubicBezTo>
                  <a:pt x="57" y="72"/>
                  <a:pt x="57" y="72"/>
                  <a:pt x="57" y="72"/>
                </a:cubicBezTo>
                <a:cubicBezTo>
                  <a:pt x="75" y="54"/>
                  <a:pt x="75" y="54"/>
                  <a:pt x="75" y="54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4" y="75"/>
                  <a:pt x="101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6" y="75"/>
                  <a:pt x="140" y="73"/>
                  <a:pt x="141" y="69"/>
                </a:cubicBezTo>
                <a:cubicBezTo>
                  <a:pt x="141" y="65"/>
                  <a:pt x="139" y="61"/>
                  <a:pt x="135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0" name="Freeform 31"/>
          <p:cNvSpPr>
            <a:spLocks noEditPoints="1"/>
          </p:cNvSpPr>
          <p:nvPr/>
        </p:nvSpPr>
        <p:spPr bwMode="auto">
          <a:xfrm>
            <a:off x="9594851" y="1574801"/>
            <a:ext cx="529167" cy="251884"/>
          </a:xfrm>
          <a:custGeom>
            <a:avLst/>
            <a:gdLst>
              <a:gd name="T0" fmla="*/ 0 w 250"/>
              <a:gd name="T1" fmla="*/ 299900181 h 119"/>
              <a:gd name="T2" fmla="*/ 0 w 250"/>
              <a:gd name="T3" fmla="*/ 0 h 119"/>
              <a:gd name="T4" fmla="*/ 630039063 w 250"/>
              <a:gd name="T5" fmla="*/ 0 h 119"/>
              <a:gd name="T6" fmla="*/ 630039063 w 250"/>
              <a:gd name="T7" fmla="*/ 299900181 h 119"/>
              <a:gd name="T8" fmla="*/ 0 w 250"/>
              <a:gd name="T9" fmla="*/ 299900181 h 119"/>
              <a:gd name="T10" fmla="*/ 0 w 250"/>
              <a:gd name="T11" fmla="*/ 299900181 h 119"/>
              <a:gd name="T12" fmla="*/ 42843450 w 250"/>
              <a:gd name="T13" fmla="*/ 257056618 h 119"/>
              <a:gd name="T14" fmla="*/ 587197200 w 250"/>
              <a:gd name="T15" fmla="*/ 257056618 h 119"/>
              <a:gd name="T16" fmla="*/ 587197200 w 250"/>
              <a:gd name="T17" fmla="*/ 42843563 h 119"/>
              <a:gd name="T18" fmla="*/ 42843450 w 250"/>
              <a:gd name="T19" fmla="*/ 42843563 h 119"/>
              <a:gd name="T20" fmla="*/ 42843450 w 250"/>
              <a:gd name="T21" fmla="*/ 257056618 h 119"/>
              <a:gd name="T22" fmla="*/ 42843450 w 250"/>
              <a:gd name="T23" fmla="*/ 257056618 h 1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0" h="119">
                <a:moveTo>
                  <a:pt x="0" y="119"/>
                </a:moveTo>
                <a:lnTo>
                  <a:pt x="0" y="0"/>
                </a:lnTo>
                <a:lnTo>
                  <a:pt x="250" y="0"/>
                </a:lnTo>
                <a:lnTo>
                  <a:pt x="250" y="119"/>
                </a:lnTo>
                <a:lnTo>
                  <a:pt x="0" y="119"/>
                </a:lnTo>
                <a:close/>
                <a:moveTo>
                  <a:pt x="17" y="102"/>
                </a:moveTo>
                <a:lnTo>
                  <a:pt x="233" y="102"/>
                </a:lnTo>
                <a:lnTo>
                  <a:pt x="233" y="17"/>
                </a:lnTo>
                <a:lnTo>
                  <a:pt x="17" y="17"/>
                </a:lnTo>
                <a:lnTo>
                  <a:pt x="17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1" name="Line 32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2" name="Line 33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3" name="Line 34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4" name="Line 35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5" name="Freeform 36"/>
          <p:cNvSpPr>
            <a:spLocks noEditPoints="1"/>
          </p:cNvSpPr>
          <p:nvPr/>
        </p:nvSpPr>
        <p:spPr bwMode="auto">
          <a:xfrm>
            <a:off x="9789585" y="1631951"/>
            <a:ext cx="139700" cy="137583"/>
          </a:xfrm>
          <a:custGeom>
            <a:avLst/>
            <a:gdLst>
              <a:gd name="T0" fmla="*/ 103759138 w 46"/>
              <a:gd name="T1" fmla="*/ 95607242 h 46"/>
              <a:gd name="T2" fmla="*/ 103759138 w 46"/>
              <a:gd name="T3" fmla="*/ 70447559 h 46"/>
              <a:gd name="T4" fmla="*/ 103759138 w 46"/>
              <a:gd name="T5" fmla="*/ 95607242 h 46"/>
              <a:gd name="T6" fmla="*/ 119325059 w 46"/>
              <a:gd name="T7" fmla="*/ 0 h 46"/>
              <a:gd name="T8" fmla="*/ 0 w 46"/>
              <a:gd name="T9" fmla="*/ 115735436 h 46"/>
              <a:gd name="T10" fmla="*/ 119325059 w 46"/>
              <a:gd name="T11" fmla="*/ 231470873 h 46"/>
              <a:gd name="T12" fmla="*/ 238647840 w 46"/>
              <a:gd name="T13" fmla="*/ 115735436 h 46"/>
              <a:gd name="T14" fmla="*/ 119325059 w 46"/>
              <a:gd name="T15" fmla="*/ 0 h 46"/>
              <a:gd name="T16" fmla="*/ 134888702 w 46"/>
              <a:gd name="T17" fmla="*/ 191214484 h 46"/>
              <a:gd name="T18" fmla="*/ 134888702 w 46"/>
              <a:gd name="T19" fmla="*/ 211342678 h 46"/>
              <a:gd name="T20" fmla="*/ 103759138 w 46"/>
              <a:gd name="T21" fmla="*/ 211342678 h 46"/>
              <a:gd name="T22" fmla="*/ 103759138 w 46"/>
              <a:gd name="T23" fmla="*/ 186182996 h 46"/>
              <a:gd name="T24" fmla="*/ 57068209 w 46"/>
              <a:gd name="T25" fmla="*/ 135863631 h 46"/>
              <a:gd name="T26" fmla="*/ 88195495 w 46"/>
              <a:gd name="T27" fmla="*/ 135863631 h 46"/>
              <a:gd name="T28" fmla="*/ 103759138 w 46"/>
              <a:gd name="T29" fmla="*/ 161023314 h 46"/>
              <a:gd name="T30" fmla="*/ 103759138 w 46"/>
              <a:gd name="T31" fmla="*/ 125798412 h 46"/>
              <a:gd name="T32" fmla="*/ 57068209 w 46"/>
              <a:gd name="T33" fmla="*/ 85544266 h 46"/>
              <a:gd name="T34" fmla="*/ 103759138 w 46"/>
              <a:gd name="T35" fmla="*/ 40256389 h 46"/>
              <a:gd name="T36" fmla="*/ 103759138 w 46"/>
              <a:gd name="T37" fmla="*/ 20128195 h 46"/>
              <a:gd name="T38" fmla="*/ 134888702 w 46"/>
              <a:gd name="T39" fmla="*/ 20128195 h 46"/>
              <a:gd name="T40" fmla="*/ 134888702 w 46"/>
              <a:gd name="T41" fmla="*/ 40256389 h 46"/>
              <a:gd name="T42" fmla="*/ 181579630 w 46"/>
              <a:gd name="T43" fmla="*/ 85544266 h 46"/>
              <a:gd name="T44" fmla="*/ 150452345 w 46"/>
              <a:gd name="T45" fmla="*/ 85544266 h 46"/>
              <a:gd name="T46" fmla="*/ 134888702 w 46"/>
              <a:gd name="T47" fmla="*/ 70447559 h 46"/>
              <a:gd name="T48" fmla="*/ 134888702 w 46"/>
              <a:gd name="T49" fmla="*/ 100638730 h 46"/>
              <a:gd name="T50" fmla="*/ 186768271 w 46"/>
              <a:gd name="T51" fmla="*/ 140895119 h 46"/>
              <a:gd name="T52" fmla="*/ 134888702 w 46"/>
              <a:gd name="T53" fmla="*/ 191214484 h 46"/>
              <a:gd name="T54" fmla="*/ 134888702 w 46"/>
              <a:gd name="T55" fmla="*/ 130832143 h 46"/>
              <a:gd name="T56" fmla="*/ 134888702 w 46"/>
              <a:gd name="T57" fmla="*/ 161023314 h 46"/>
              <a:gd name="T58" fmla="*/ 134888702 w 46"/>
              <a:gd name="T59" fmla="*/ 130832143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6" h="46">
                <a:moveTo>
                  <a:pt x="20" y="19"/>
                </a:moveTo>
                <a:cubicBezTo>
                  <a:pt x="20" y="14"/>
                  <a:pt x="20" y="14"/>
                  <a:pt x="20" y="14"/>
                </a:cubicBezTo>
                <a:cubicBezTo>
                  <a:pt x="16" y="14"/>
                  <a:pt x="16" y="19"/>
                  <a:pt x="20" y="19"/>
                </a:cubicBezTo>
                <a:close/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6" y="38"/>
                </a:moveTo>
                <a:cubicBezTo>
                  <a:pt x="26" y="42"/>
                  <a:pt x="26" y="42"/>
                  <a:pt x="26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37"/>
                  <a:pt x="20" y="37"/>
                  <a:pt x="20" y="37"/>
                </a:cubicBezTo>
                <a:cubicBezTo>
                  <a:pt x="17" y="37"/>
                  <a:pt x="11" y="34"/>
                  <a:pt x="11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9"/>
                  <a:pt x="17" y="31"/>
                  <a:pt x="20" y="32"/>
                </a:cubicBezTo>
                <a:cubicBezTo>
                  <a:pt x="20" y="25"/>
                  <a:pt x="20" y="25"/>
                  <a:pt x="20" y="25"/>
                </a:cubicBezTo>
                <a:cubicBezTo>
                  <a:pt x="16" y="24"/>
                  <a:pt x="11" y="23"/>
                  <a:pt x="11" y="17"/>
                </a:cubicBezTo>
                <a:cubicBezTo>
                  <a:pt x="11" y="10"/>
                  <a:pt x="18" y="8"/>
                  <a:pt x="20" y="8"/>
                </a:cubicBezTo>
                <a:cubicBezTo>
                  <a:pt x="20" y="4"/>
                  <a:pt x="20" y="4"/>
                  <a:pt x="20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8"/>
                  <a:pt x="26" y="8"/>
                  <a:pt x="26" y="8"/>
                </a:cubicBezTo>
                <a:cubicBezTo>
                  <a:pt x="30" y="8"/>
                  <a:pt x="35" y="11"/>
                  <a:pt x="35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5"/>
                  <a:pt x="28" y="14"/>
                  <a:pt x="26" y="14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6" y="22"/>
                  <a:pt x="36" y="28"/>
                </a:cubicBezTo>
                <a:cubicBezTo>
                  <a:pt x="36" y="33"/>
                  <a:pt x="30" y="37"/>
                  <a:pt x="26" y="38"/>
                </a:cubicBezTo>
                <a:close/>
                <a:moveTo>
                  <a:pt x="26" y="26"/>
                </a:moveTo>
                <a:cubicBezTo>
                  <a:pt x="26" y="32"/>
                  <a:pt x="26" y="32"/>
                  <a:pt x="26" y="32"/>
                </a:cubicBezTo>
                <a:cubicBezTo>
                  <a:pt x="31" y="31"/>
                  <a:pt x="31" y="26"/>
                  <a:pt x="26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6" name="Freeform 37"/>
          <p:cNvSpPr>
            <a:spLocks noEditPoints="1"/>
          </p:cNvSpPr>
          <p:nvPr/>
        </p:nvSpPr>
        <p:spPr bwMode="auto">
          <a:xfrm>
            <a:off x="9937751" y="1631951"/>
            <a:ext cx="137583" cy="137583"/>
          </a:xfrm>
          <a:custGeom>
            <a:avLst/>
            <a:gdLst>
              <a:gd name="T0" fmla="*/ 115735436 w 46"/>
              <a:gd name="T1" fmla="*/ 0 h 46"/>
              <a:gd name="T2" fmla="*/ 0 w 46"/>
              <a:gd name="T3" fmla="*/ 115735436 h 46"/>
              <a:gd name="T4" fmla="*/ 115735436 w 46"/>
              <a:gd name="T5" fmla="*/ 231470873 h 46"/>
              <a:gd name="T6" fmla="*/ 231468630 w 46"/>
              <a:gd name="T7" fmla="*/ 115735436 h 46"/>
              <a:gd name="T8" fmla="*/ 115735436 w 46"/>
              <a:gd name="T9" fmla="*/ 0 h 46"/>
              <a:gd name="T10" fmla="*/ 105670218 w 46"/>
              <a:gd name="T11" fmla="*/ 95607242 h 46"/>
              <a:gd name="T12" fmla="*/ 130829900 w 46"/>
              <a:gd name="T13" fmla="*/ 95607242 h 46"/>
              <a:gd name="T14" fmla="*/ 130829900 w 46"/>
              <a:gd name="T15" fmla="*/ 120766924 h 46"/>
              <a:gd name="T16" fmla="*/ 110701705 w 46"/>
              <a:gd name="T17" fmla="*/ 120766924 h 46"/>
              <a:gd name="T18" fmla="*/ 100638730 w 46"/>
              <a:gd name="T19" fmla="*/ 161023314 h 46"/>
              <a:gd name="T20" fmla="*/ 120766924 w 46"/>
              <a:gd name="T21" fmla="*/ 161023314 h 46"/>
              <a:gd name="T22" fmla="*/ 171086289 w 46"/>
              <a:gd name="T23" fmla="*/ 161023314 h 46"/>
              <a:gd name="T24" fmla="*/ 171086289 w 46"/>
              <a:gd name="T25" fmla="*/ 186182996 h 46"/>
              <a:gd name="T26" fmla="*/ 60382341 w 46"/>
              <a:gd name="T27" fmla="*/ 186182996 h 46"/>
              <a:gd name="T28" fmla="*/ 60382341 w 46"/>
              <a:gd name="T29" fmla="*/ 161023314 h 46"/>
              <a:gd name="T30" fmla="*/ 75479047 w 46"/>
              <a:gd name="T31" fmla="*/ 120766924 h 46"/>
              <a:gd name="T32" fmla="*/ 55350853 w 46"/>
              <a:gd name="T33" fmla="*/ 120766924 h 46"/>
              <a:gd name="T34" fmla="*/ 55350853 w 46"/>
              <a:gd name="T35" fmla="*/ 95607242 h 46"/>
              <a:gd name="T36" fmla="*/ 75479047 w 46"/>
              <a:gd name="T37" fmla="*/ 95607242 h 46"/>
              <a:gd name="T38" fmla="*/ 70447559 w 46"/>
              <a:gd name="T39" fmla="*/ 70447559 h 46"/>
              <a:gd name="T40" fmla="*/ 120766924 w 46"/>
              <a:gd name="T41" fmla="*/ 30191170 h 46"/>
              <a:gd name="T42" fmla="*/ 171086289 w 46"/>
              <a:gd name="T43" fmla="*/ 85544266 h 46"/>
              <a:gd name="T44" fmla="*/ 140892876 w 46"/>
              <a:gd name="T45" fmla="*/ 85544266 h 46"/>
              <a:gd name="T46" fmla="*/ 120766924 w 46"/>
              <a:gd name="T47" fmla="*/ 60384584 h 46"/>
              <a:gd name="T48" fmla="*/ 100638730 w 46"/>
              <a:gd name="T49" fmla="*/ 75479047 h 46"/>
              <a:gd name="T50" fmla="*/ 105670218 w 46"/>
              <a:gd name="T51" fmla="*/ 95607242 h 4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9"/>
                  <a:pt x="20" y="31"/>
                  <a:pt x="2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7"/>
                  <a:pt x="34" y="37"/>
                  <a:pt x="34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2"/>
                  <a:pt x="12" y="32"/>
                  <a:pt x="12" y="32"/>
                </a:cubicBezTo>
                <a:cubicBezTo>
                  <a:pt x="15" y="31"/>
                  <a:pt x="16" y="26"/>
                  <a:pt x="15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9"/>
                  <a:pt x="11" y="19"/>
                  <a:pt x="11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7"/>
                  <a:pt x="14" y="16"/>
                  <a:pt x="14" y="14"/>
                </a:cubicBezTo>
                <a:cubicBezTo>
                  <a:pt x="14" y="12"/>
                  <a:pt x="15" y="6"/>
                  <a:pt x="24" y="6"/>
                </a:cubicBezTo>
                <a:cubicBezTo>
                  <a:pt x="32" y="6"/>
                  <a:pt x="34" y="12"/>
                  <a:pt x="34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4"/>
                  <a:pt x="26" y="12"/>
                  <a:pt x="24" y="12"/>
                </a:cubicBezTo>
                <a:cubicBezTo>
                  <a:pt x="20" y="12"/>
                  <a:pt x="20" y="14"/>
                  <a:pt x="20" y="15"/>
                </a:cubicBezTo>
                <a:cubicBezTo>
                  <a:pt x="20" y="16"/>
                  <a:pt x="20" y="18"/>
                  <a:pt x="21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7" name="Freeform 38"/>
          <p:cNvSpPr>
            <a:spLocks noEditPoints="1"/>
          </p:cNvSpPr>
          <p:nvPr/>
        </p:nvSpPr>
        <p:spPr bwMode="auto">
          <a:xfrm>
            <a:off x="9643533" y="1631951"/>
            <a:ext cx="137584" cy="137583"/>
          </a:xfrm>
          <a:custGeom>
            <a:avLst/>
            <a:gdLst>
              <a:gd name="T0" fmla="*/ 115736558 w 46"/>
              <a:gd name="T1" fmla="*/ 0 h 46"/>
              <a:gd name="T2" fmla="*/ 0 w 46"/>
              <a:gd name="T3" fmla="*/ 115735436 h 46"/>
              <a:gd name="T4" fmla="*/ 115736558 w 46"/>
              <a:gd name="T5" fmla="*/ 231470873 h 46"/>
              <a:gd name="T6" fmla="*/ 231470873 w 46"/>
              <a:gd name="T7" fmla="*/ 115735436 h 46"/>
              <a:gd name="T8" fmla="*/ 115736558 w 46"/>
              <a:gd name="T9" fmla="*/ 0 h 46"/>
              <a:gd name="T10" fmla="*/ 166054167 w 46"/>
              <a:gd name="T11" fmla="*/ 135863631 h 46"/>
              <a:gd name="T12" fmla="*/ 166054167 w 46"/>
              <a:gd name="T13" fmla="*/ 161023314 h 46"/>
              <a:gd name="T14" fmla="*/ 130831168 w 46"/>
              <a:gd name="T15" fmla="*/ 161023314 h 46"/>
              <a:gd name="T16" fmla="*/ 130831168 w 46"/>
              <a:gd name="T17" fmla="*/ 201279703 h 46"/>
              <a:gd name="T18" fmla="*/ 100639705 w 46"/>
              <a:gd name="T19" fmla="*/ 201279703 h 46"/>
              <a:gd name="T20" fmla="*/ 100639705 w 46"/>
              <a:gd name="T21" fmla="*/ 161023314 h 46"/>
              <a:gd name="T22" fmla="*/ 60382926 w 46"/>
              <a:gd name="T23" fmla="*/ 161023314 h 46"/>
              <a:gd name="T24" fmla="*/ 60382926 w 46"/>
              <a:gd name="T25" fmla="*/ 135863631 h 46"/>
              <a:gd name="T26" fmla="*/ 100639705 w 46"/>
              <a:gd name="T27" fmla="*/ 135863631 h 46"/>
              <a:gd name="T28" fmla="*/ 50319853 w 46"/>
              <a:gd name="T29" fmla="*/ 45287877 h 46"/>
              <a:gd name="T30" fmla="*/ 85542852 w 46"/>
              <a:gd name="T31" fmla="*/ 45287877 h 46"/>
              <a:gd name="T32" fmla="*/ 115736558 w 46"/>
              <a:gd name="T33" fmla="*/ 100638730 h 46"/>
              <a:gd name="T34" fmla="*/ 150959558 w 46"/>
              <a:gd name="T35" fmla="*/ 45287877 h 46"/>
              <a:gd name="T36" fmla="*/ 181151020 w 46"/>
              <a:gd name="T37" fmla="*/ 45287877 h 46"/>
              <a:gd name="T38" fmla="*/ 130831168 w 46"/>
              <a:gd name="T39" fmla="*/ 135863631 h 46"/>
              <a:gd name="T40" fmla="*/ 166054167 w 46"/>
              <a:gd name="T41" fmla="*/ 135863631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33" y="27"/>
                </a:moveTo>
                <a:cubicBezTo>
                  <a:pt x="33" y="32"/>
                  <a:pt x="33" y="32"/>
                  <a:pt x="33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40"/>
                  <a:pt x="26" y="40"/>
                  <a:pt x="26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2"/>
                  <a:pt x="20" y="32"/>
                  <a:pt x="20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27"/>
                  <a:pt x="12" y="27"/>
                  <a:pt x="12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10" y="9"/>
                  <a:pt x="10" y="9"/>
                  <a:pt x="10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23" y="20"/>
                  <a:pt x="23" y="20"/>
                  <a:pt x="23" y="20"/>
                </a:cubicBezTo>
                <a:cubicBezTo>
                  <a:pt x="30" y="9"/>
                  <a:pt x="30" y="9"/>
                  <a:pt x="30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26" y="27"/>
                  <a:pt x="26" y="27"/>
                  <a:pt x="26" y="27"/>
                </a:cubicBezTo>
                <a:cubicBezTo>
                  <a:pt x="33" y="27"/>
                  <a:pt x="33" y="27"/>
                  <a:pt x="33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8" name="Freeform 39"/>
          <p:cNvSpPr>
            <a:spLocks noEditPoints="1"/>
          </p:cNvSpPr>
          <p:nvPr/>
        </p:nvSpPr>
        <p:spPr bwMode="auto">
          <a:xfrm>
            <a:off x="10553700" y="1682752"/>
            <a:ext cx="270933" cy="44449"/>
          </a:xfrm>
          <a:custGeom>
            <a:avLst/>
            <a:gdLst>
              <a:gd name="T0" fmla="*/ 254536575 w 128"/>
              <a:gd name="T1" fmla="*/ 0 h 21"/>
              <a:gd name="T2" fmla="*/ 307459063 w 128"/>
              <a:gd name="T3" fmla="*/ 52923281 h 21"/>
              <a:gd name="T4" fmla="*/ 322580000 w 128"/>
              <a:gd name="T5" fmla="*/ 52923281 h 21"/>
              <a:gd name="T6" fmla="*/ 322580000 w 128"/>
              <a:gd name="T7" fmla="*/ 0 h 21"/>
              <a:gd name="T8" fmla="*/ 254536575 w 128"/>
              <a:gd name="T9" fmla="*/ 0 h 21"/>
              <a:gd name="T10" fmla="*/ 0 w 128"/>
              <a:gd name="T11" fmla="*/ 0 h 21"/>
              <a:gd name="T12" fmla="*/ 0 w 128"/>
              <a:gd name="T13" fmla="*/ 52923281 h 21"/>
              <a:gd name="T14" fmla="*/ 189012513 w 128"/>
              <a:gd name="T15" fmla="*/ 52923281 h 21"/>
              <a:gd name="T16" fmla="*/ 141128750 w 128"/>
              <a:gd name="T17" fmla="*/ 0 h 21"/>
              <a:gd name="T18" fmla="*/ 0 w 128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8" h="21">
                <a:moveTo>
                  <a:pt x="101" y="0"/>
                </a:moveTo>
                <a:lnTo>
                  <a:pt x="122" y="21"/>
                </a:lnTo>
                <a:lnTo>
                  <a:pt x="128" y="21"/>
                </a:lnTo>
                <a:lnTo>
                  <a:pt x="128" y="0"/>
                </a:lnTo>
                <a:lnTo>
                  <a:pt x="101" y="0"/>
                </a:lnTo>
                <a:close/>
                <a:moveTo>
                  <a:pt x="0" y="0"/>
                </a:moveTo>
                <a:lnTo>
                  <a:pt x="0" y="21"/>
                </a:lnTo>
                <a:lnTo>
                  <a:pt x="75" y="21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9" name="Freeform 40"/>
          <p:cNvSpPr>
            <a:spLocks noEditPoints="1"/>
          </p:cNvSpPr>
          <p:nvPr/>
        </p:nvSpPr>
        <p:spPr bwMode="auto">
          <a:xfrm>
            <a:off x="10473267" y="1435100"/>
            <a:ext cx="480484" cy="482600"/>
          </a:xfrm>
          <a:custGeom>
            <a:avLst/>
            <a:gdLst>
              <a:gd name="T0" fmla="*/ 694960046 w 160"/>
              <a:gd name="T1" fmla="*/ 117701616 h 160"/>
              <a:gd name="T2" fmla="*/ 405816036 w 160"/>
              <a:gd name="T3" fmla="*/ 0 h 160"/>
              <a:gd name="T4" fmla="*/ 116672026 w 160"/>
              <a:gd name="T5" fmla="*/ 117701616 h 160"/>
              <a:gd name="T6" fmla="*/ 0 w 160"/>
              <a:gd name="T7" fmla="*/ 409399383 h 160"/>
              <a:gd name="T8" fmla="*/ 116672026 w 160"/>
              <a:gd name="T9" fmla="*/ 701097150 h 160"/>
              <a:gd name="T10" fmla="*/ 405816036 w 160"/>
              <a:gd name="T11" fmla="*/ 818798766 h 160"/>
              <a:gd name="T12" fmla="*/ 405816036 w 160"/>
              <a:gd name="T13" fmla="*/ 818798766 h 160"/>
              <a:gd name="T14" fmla="*/ 694960046 w 160"/>
              <a:gd name="T15" fmla="*/ 701097150 h 160"/>
              <a:gd name="T16" fmla="*/ 811632071 w 160"/>
              <a:gd name="T17" fmla="*/ 409399383 h 160"/>
              <a:gd name="T18" fmla="*/ 694960046 w 160"/>
              <a:gd name="T19" fmla="*/ 117701616 h 160"/>
              <a:gd name="T20" fmla="*/ 629015869 w 160"/>
              <a:gd name="T21" fmla="*/ 184230288 h 160"/>
              <a:gd name="T22" fmla="*/ 720322844 w 160"/>
              <a:gd name="T23" fmla="*/ 409399383 h 160"/>
              <a:gd name="T24" fmla="*/ 659450776 w 160"/>
              <a:gd name="T25" fmla="*/ 598746739 h 160"/>
              <a:gd name="T26" fmla="*/ 218125472 w 160"/>
              <a:gd name="T27" fmla="*/ 153525617 h 160"/>
              <a:gd name="T28" fmla="*/ 405816036 w 160"/>
              <a:gd name="T29" fmla="*/ 92114013 h 160"/>
              <a:gd name="T30" fmla="*/ 629015869 w 160"/>
              <a:gd name="T31" fmla="*/ 184230288 h 160"/>
              <a:gd name="T32" fmla="*/ 405816036 w 160"/>
              <a:gd name="T33" fmla="*/ 726684753 h 160"/>
              <a:gd name="T34" fmla="*/ 182616203 w 160"/>
              <a:gd name="T35" fmla="*/ 634568478 h 160"/>
              <a:gd name="T36" fmla="*/ 91309227 w 160"/>
              <a:gd name="T37" fmla="*/ 409399383 h 160"/>
              <a:gd name="T38" fmla="*/ 152181295 w 160"/>
              <a:gd name="T39" fmla="*/ 220052027 h 160"/>
              <a:gd name="T40" fmla="*/ 593506600 w 160"/>
              <a:gd name="T41" fmla="*/ 665273149 h 160"/>
              <a:gd name="T42" fmla="*/ 405816036 w 160"/>
              <a:gd name="T43" fmla="*/ 726684753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124" y="36"/>
                </a:move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0" name="Rectangle 41"/>
          <p:cNvSpPr>
            <a:spLocks noChangeArrowheads="1"/>
          </p:cNvSpPr>
          <p:nvPr/>
        </p:nvSpPr>
        <p:spPr bwMode="auto">
          <a:xfrm>
            <a:off x="10833101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1" name="Rectangle 42"/>
          <p:cNvSpPr>
            <a:spLocks noChangeArrowheads="1"/>
          </p:cNvSpPr>
          <p:nvPr/>
        </p:nvSpPr>
        <p:spPr bwMode="auto">
          <a:xfrm>
            <a:off x="10854268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2" name="Freeform 43"/>
          <p:cNvSpPr>
            <a:spLocks/>
          </p:cNvSpPr>
          <p:nvPr/>
        </p:nvSpPr>
        <p:spPr bwMode="auto">
          <a:xfrm>
            <a:off x="10697634" y="1502834"/>
            <a:ext cx="150284" cy="173567"/>
          </a:xfrm>
          <a:custGeom>
            <a:avLst/>
            <a:gdLst>
              <a:gd name="T0" fmla="*/ 254082153 w 50"/>
              <a:gd name="T1" fmla="*/ 292164321 h 58"/>
              <a:gd name="T2" fmla="*/ 254082153 w 50"/>
              <a:gd name="T3" fmla="*/ 256902607 h 58"/>
              <a:gd name="T4" fmla="*/ 249001051 w 50"/>
              <a:gd name="T5" fmla="*/ 231715989 h 58"/>
              <a:gd name="T6" fmla="*/ 223593287 w 50"/>
              <a:gd name="T7" fmla="*/ 206529371 h 58"/>
              <a:gd name="T8" fmla="*/ 188021064 w 50"/>
              <a:gd name="T9" fmla="*/ 196454275 h 58"/>
              <a:gd name="T10" fmla="*/ 152448841 w 50"/>
              <a:gd name="T11" fmla="*/ 196454275 h 58"/>
              <a:gd name="T12" fmla="*/ 121959975 w 50"/>
              <a:gd name="T13" fmla="*/ 196454275 h 58"/>
              <a:gd name="T14" fmla="*/ 96552210 w 50"/>
              <a:gd name="T15" fmla="*/ 186381423 h 58"/>
              <a:gd name="T16" fmla="*/ 86387752 w 50"/>
              <a:gd name="T17" fmla="*/ 161194805 h 58"/>
              <a:gd name="T18" fmla="*/ 91468854 w 50"/>
              <a:gd name="T19" fmla="*/ 141044613 h 58"/>
              <a:gd name="T20" fmla="*/ 91468854 w 50"/>
              <a:gd name="T21" fmla="*/ 130969516 h 58"/>
              <a:gd name="T22" fmla="*/ 81306650 w 50"/>
              <a:gd name="T23" fmla="*/ 125933091 h 58"/>
              <a:gd name="T24" fmla="*/ 76225548 w 50"/>
              <a:gd name="T25" fmla="*/ 125933091 h 58"/>
              <a:gd name="T26" fmla="*/ 35572223 w 50"/>
              <a:gd name="T27" fmla="*/ 110821569 h 58"/>
              <a:gd name="T28" fmla="*/ 20326662 w 50"/>
              <a:gd name="T29" fmla="*/ 75559854 h 58"/>
              <a:gd name="T30" fmla="*/ 30488867 w 50"/>
              <a:gd name="T31" fmla="*/ 40298140 h 58"/>
              <a:gd name="T32" fmla="*/ 45734427 w 50"/>
              <a:gd name="T33" fmla="*/ 30223044 h 58"/>
              <a:gd name="T34" fmla="*/ 66061089 w 50"/>
              <a:gd name="T35" fmla="*/ 25186618 h 58"/>
              <a:gd name="T36" fmla="*/ 81306650 w 50"/>
              <a:gd name="T37" fmla="*/ 15111522 h 58"/>
              <a:gd name="T38" fmla="*/ 66061089 w 50"/>
              <a:gd name="T39" fmla="*/ 0 h 58"/>
              <a:gd name="T40" fmla="*/ 35572223 w 50"/>
              <a:gd name="T41" fmla="*/ 10075096 h 58"/>
              <a:gd name="T42" fmla="*/ 5081102 w 50"/>
              <a:gd name="T43" fmla="*/ 40298140 h 58"/>
              <a:gd name="T44" fmla="*/ 0 w 50"/>
              <a:gd name="T45" fmla="*/ 75559854 h 58"/>
              <a:gd name="T46" fmla="*/ 20326662 w 50"/>
              <a:gd name="T47" fmla="*/ 125933091 h 58"/>
              <a:gd name="T48" fmla="*/ 66061089 w 50"/>
              <a:gd name="T49" fmla="*/ 146083283 h 58"/>
              <a:gd name="T50" fmla="*/ 66061089 w 50"/>
              <a:gd name="T51" fmla="*/ 161194805 h 58"/>
              <a:gd name="T52" fmla="*/ 76225548 w 50"/>
              <a:gd name="T53" fmla="*/ 201492945 h 58"/>
              <a:gd name="T54" fmla="*/ 121959975 w 50"/>
              <a:gd name="T55" fmla="*/ 221640893 h 58"/>
              <a:gd name="T56" fmla="*/ 188021064 w 50"/>
              <a:gd name="T57" fmla="*/ 221640893 h 58"/>
              <a:gd name="T58" fmla="*/ 218509930 w 50"/>
              <a:gd name="T59" fmla="*/ 231715989 h 58"/>
              <a:gd name="T60" fmla="*/ 223593287 w 50"/>
              <a:gd name="T61" fmla="*/ 241791085 h 58"/>
              <a:gd name="T62" fmla="*/ 228674389 w 50"/>
              <a:gd name="T63" fmla="*/ 256902607 h 58"/>
              <a:gd name="T64" fmla="*/ 228674389 w 50"/>
              <a:gd name="T65" fmla="*/ 292164321 h 58"/>
              <a:gd name="T66" fmla="*/ 228674389 w 50"/>
              <a:gd name="T67" fmla="*/ 292164321 h 58"/>
              <a:gd name="T68" fmla="*/ 254082153 w 50"/>
              <a:gd name="T69" fmla="*/ 292164321 h 58"/>
              <a:gd name="T70" fmla="*/ 254082153 w 50"/>
              <a:gd name="T71" fmla="*/ 292164321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58">
                <a:moveTo>
                  <a:pt x="50" y="58"/>
                </a:moveTo>
                <a:cubicBezTo>
                  <a:pt x="50" y="51"/>
                  <a:pt x="50" y="51"/>
                  <a:pt x="50" y="51"/>
                </a:cubicBezTo>
                <a:cubicBezTo>
                  <a:pt x="50" y="49"/>
                  <a:pt x="49" y="48"/>
                  <a:pt x="49" y="46"/>
                </a:cubicBezTo>
                <a:cubicBezTo>
                  <a:pt x="48" y="44"/>
                  <a:pt x="46" y="42"/>
                  <a:pt x="44" y="41"/>
                </a:cubicBezTo>
                <a:cubicBezTo>
                  <a:pt x="42" y="40"/>
                  <a:pt x="40" y="39"/>
                  <a:pt x="37" y="39"/>
                </a:cubicBezTo>
                <a:cubicBezTo>
                  <a:pt x="37" y="39"/>
                  <a:pt x="33" y="39"/>
                  <a:pt x="30" y="39"/>
                </a:cubicBezTo>
                <a:cubicBezTo>
                  <a:pt x="27" y="39"/>
                  <a:pt x="24" y="39"/>
                  <a:pt x="24" y="39"/>
                </a:cubicBezTo>
                <a:cubicBezTo>
                  <a:pt x="22" y="39"/>
                  <a:pt x="20" y="38"/>
                  <a:pt x="19" y="37"/>
                </a:cubicBezTo>
                <a:cubicBezTo>
                  <a:pt x="18" y="36"/>
                  <a:pt x="17" y="34"/>
                  <a:pt x="17" y="32"/>
                </a:cubicBezTo>
                <a:cubicBezTo>
                  <a:pt x="17" y="31"/>
                  <a:pt x="18" y="29"/>
                  <a:pt x="18" y="28"/>
                </a:cubicBezTo>
                <a:cubicBezTo>
                  <a:pt x="19" y="28"/>
                  <a:pt x="19" y="27"/>
                  <a:pt x="18" y="26"/>
                </a:cubicBezTo>
                <a:cubicBezTo>
                  <a:pt x="18" y="25"/>
                  <a:pt x="17" y="25"/>
                  <a:pt x="16" y="25"/>
                </a:cubicBezTo>
                <a:cubicBezTo>
                  <a:pt x="16" y="25"/>
                  <a:pt x="16" y="25"/>
                  <a:pt x="15" y="25"/>
                </a:cubicBezTo>
                <a:cubicBezTo>
                  <a:pt x="12" y="25"/>
                  <a:pt x="9" y="23"/>
                  <a:pt x="7" y="22"/>
                </a:cubicBezTo>
                <a:cubicBezTo>
                  <a:pt x="5" y="20"/>
                  <a:pt x="4" y="17"/>
                  <a:pt x="4" y="15"/>
                </a:cubicBezTo>
                <a:cubicBezTo>
                  <a:pt x="4" y="13"/>
                  <a:pt x="5" y="10"/>
                  <a:pt x="6" y="8"/>
                </a:cubicBezTo>
                <a:cubicBezTo>
                  <a:pt x="7" y="7"/>
                  <a:pt x="8" y="7"/>
                  <a:pt x="9" y="6"/>
                </a:cubicBezTo>
                <a:cubicBezTo>
                  <a:pt x="10" y="6"/>
                  <a:pt x="12" y="5"/>
                  <a:pt x="13" y="5"/>
                </a:cubicBezTo>
                <a:cubicBezTo>
                  <a:pt x="15" y="5"/>
                  <a:pt x="16" y="4"/>
                  <a:pt x="16" y="3"/>
                </a:cubicBezTo>
                <a:cubicBezTo>
                  <a:pt x="16" y="1"/>
                  <a:pt x="15" y="0"/>
                  <a:pt x="13" y="0"/>
                </a:cubicBezTo>
                <a:cubicBezTo>
                  <a:pt x="11" y="0"/>
                  <a:pt x="9" y="1"/>
                  <a:pt x="7" y="2"/>
                </a:cubicBezTo>
                <a:cubicBezTo>
                  <a:pt x="4" y="3"/>
                  <a:pt x="2" y="5"/>
                  <a:pt x="1" y="8"/>
                </a:cubicBezTo>
                <a:cubicBezTo>
                  <a:pt x="0" y="10"/>
                  <a:pt x="0" y="13"/>
                  <a:pt x="0" y="15"/>
                </a:cubicBezTo>
                <a:cubicBezTo>
                  <a:pt x="0" y="19"/>
                  <a:pt x="1" y="22"/>
                  <a:pt x="4" y="25"/>
                </a:cubicBezTo>
                <a:cubicBezTo>
                  <a:pt x="6" y="27"/>
                  <a:pt x="9" y="29"/>
                  <a:pt x="13" y="29"/>
                </a:cubicBezTo>
                <a:cubicBezTo>
                  <a:pt x="13" y="30"/>
                  <a:pt x="13" y="31"/>
                  <a:pt x="13" y="32"/>
                </a:cubicBezTo>
                <a:cubicBezTo>
                  <a:pt x="13" y="35"/>
                  <a:pt x="14" y="38"/>
                  <a:pt x="15" y="40"/>
                </a:cubicBezTo>
                <a:cubicBezTo>
                  <a:pt x="17" y="43"/>
                  <a:pt x="20" y="44"/>
                  <a:pt x="24" y="44"/>
                </a:cubicBezTo>
                <a:cubicBezTo>
                  <a:pt x="24" y="44"/>
                  <a:pt x="37" y="44"/>
                  <a:pt x="37" y="44"/>
                </a:cubicBezTo>
                <a:cubicBezTo>
                  <a:pt x="40" y="44"/>
                  <a:pt x="42" y="45"/>
                  <a:pt x="43" y="46"/>
                </a:cubicBezTo>
                <a:cubicBezTo>
                  <a:pt x="44" y="47"/>
                  <a:pt x="44" y="47"/>
                  <a:pt x="44" y="48"/>
                </a:cubicBezTo>
                <a:cubicBezTo>
                  <a:pt x="45" y="49"/>
                  <a:pt x="45" y="50"/>
                  <a:pt x="45" y="5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3" name="Freeform 44"/>
          <p:cNvSpPr>
            <a:spLocks/>
          </p:cNvSpPr>
          <p:nvPr/>
        </p:nvSpPr>
        <p:spPr bwMode="auto">
          <a:xfrm>
            <a:off x="10746318" y="1517651"/>
            <a:ext cx="122767" cy="158749"/>
          </a:xfrm>
          <a:custGeom>
            <a:avLst/>
            <a:gdLst>
              <a:gd name="T0" fmla="*/ 206775747 w 41"/>
              <a:gd name="T1" fmla="*/ 267469413 h 53"/>
              <a:gd name="T2" fmla="*/ 206775747 w 41"/>
              <a:gd name="T3" fmla="*/ 222050630 h 53"/>
              <a:gd name="T4" fmla="*/ 181558426 w 41"/>
              <a:gd name="T5" fmla="*/ 146351909 h 53"/>
              <a:gd name="T6" fmla="*/ 105908707 w 41"/>
              <a:gd name="T7" fmla="*/ 116071971 h 53"/>
              <a:gd name="T8" fmla="*/ 85735299 w 41"/>
              <a:gd name="T9" fmla="*/ 116071971 h 53"/>
              <a:gd name="T10" fmla="*/ 95823126 w 41"/>
              <a:gd name="T11" fmla="*/ 80746501 h 53"/>
              <a:gd name="T12" fmla="*/ 75649718 w 41"/>
              <a:gd name="T13" fmla="*/ 25232158 h 53"/>
              <a:gd name="T14" fmla="*/ 15129495 w 41"/>
              <a:gd name="T15" fmla="*/ 0 h 53"/>
              <a:gd name="T16" fmla="*/ 0 w 41"/>
              <a:gd name="T17" fmla="*/ 10093313 h 53"/>
              <a:gd name="T18" fmla="*/ 15129495 w 41"/>
              <a:gd name="T19" fmla="*/ 25232158 h 53"/>
              <a:gd name="T20" fmla="*/ 55476310 w 41"/>
              <a:gd name="T21" fmla="*/ 40373250 h 53"/>
              <a:gd name="T22" fmla="*/ 70605805 w 41"/>
              <a:gd name="T23" fmla="*/ 80746501 h 53"/>
              <a:gd name="T24" fmla="*/ 55476310 w 41"/>
              <a:gd name="T25" fmla="*/ 121117504 h 53"/>
              <a:gd name="T26" fmla="*/ 55476310 w 41"/>
              <a:gd name="T27" fmla="*/ 131210817 h 53"/>
              <a:gd name="T28" fmla="*/ 65564137 w 41"/>
              <a:gd name="T29" fmla="*/ 141304129 h 53"/>
              <a:gd name="T30" fmla="*/ 105908707 w 41"/>
              <a:gd name="T31" fmla="*/ 141304129 h 53"/>
              <a:gd name="T32" fmla="*/ 161385018 w 41"/>
              <a:gd name="T33" fmla="*/ 166538534 h 53"/>
              <a:gd name="T34" fmla="*/ 181558426 w 41"/>
              <a:gd name="T35" fmla="*/ 222050630 h 53"/>
              <a:gd name="T36" fmla="*/ 181558426 w 41"/>
              <a:gd name="T37" fmla="*/ 267469413 h 53"/>
              <a:gd name="T38" fmla="*/ 181558426 w 41"/>
              <a:gd name="T39" fmla="*/ 267469413 h 53"/>
              <a:gd name="T40" fmla="*/ 206775747 w 41"/>
              <a:gd name="T41" fmla="*/ 267469413 h 53"/>
              <a:gd name="T42" fmla="*/ 206775747 w 41"/>
              <a:gd name="T43" fmla="*/ 267469413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53">
                <a:moveTo>
                  <a:pt x="41" y="53"/>
                </a:moveTo>
                <a:cubicBezTo>
                  <a:pt x="41" y="44"/>
                  <a:pt x="41" y="44"/>
                  <a:pt x="41" y="44"/>
                </a:cubicBezTo>
                <a:cubicBezTo>
                  <a:pt x="41" y="39"/>
                  <a:pt x="39" y="33"/>
                  <a:pt x="36" y="29"/>
                </a:cubicBezTo>
                <a:cubicBezTo>
                  <a:pt x="32" y="25"/>
                  <a:pt x="27" y="23"/>
                  <a:pt x="21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0"/>
                  <a:pt x="19" y="18"/>
                  <a:pt x="19" y="16"/>
                </a:cubicBezTo>
                <a:cubicBezTo>
                  <a:pt x="19" y="12"/>
                  <a:pt x="17" y="8"/>
                  <a:pt x="15" y="5"/>
                </a:cubicBezTo>
                <a:cubicBezTo>
                  <a:pt x="12" y="2"/>
                  <a:pt x="8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9" y="6"/>
                  <a:pt x="11" y="8"/>
                </a:cubicBezTo>
                <a:cubicBezTo>
                  <a:pt x="13" y="10"/>
                  <a:pt x="14" y="13"/>
                  <a:pt x="14" y="16"/>
                </a:cubicBezTo>
                <a:cubicBezTo>
                  <a:pt x="14" y="18"/>
                  <a:pt x="13" y="21"/>
                  <a:pt x="11" y="24"/>
                </a:cubicBezTo>
                <a:cubicBezTo>
                  <a:pt x="11" y="24"/>
                  <a:pt x="11" y="25"/>
                  <a:pt x="11" y="26"/>
                </a:cubicBezTo>
                <a:cubicBezTo>
                  <a:pt x="12" y="27"/>
                  <a:pt x="12" y="28"/>
                  <a:pt x="13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6" y="28"/>
                  <a:pt x="30" y="30"/>
                  <a:pt x="32" y="33"/>
                </a:cubicBezTo>
                <a:cubicBezTo>
                  <a:pt x="35" y="36"/>
                  <a:pt x="36" y="40"/>
                  <a:pt x="36" y="44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3"/>
                  <a:pt x="41" y="53"/>
                  <a:pt x="41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4" name="Freeform 45"/>
          <p:cNvSpPr>
            <a:spLocks noEditPoints="1"/>
          </p:cNvSpPr>
          <p:nvPr/>
        </p:nvSpPr>
        <p:spPr bwMode="auto">
          <a:xfrm>
            <a:off x="1102784" y="2296584"/>
            <a:ext cx="480483" cy="482600"/>
          </a:xfrm>
          <a:custGeom>
            <a:avLst/>
            <a:gdLst>
              <a:gd name="T0" fmla="*/ 694958117 w 160"/>
              <a:gd name="T1" fmla="*/ 117701616 h 160"/>
              <a:gd name="T2" fmla="*/ 405814910 w 160"/>
              <a:gd name="T3" fmla="*/ 0 h 160"/>
              <a:gd name="T4" fmla="*/ 116671702 w 160"/>
              <a:gd name="T5" fmla="*/ 117701616 h 160"/>
              <a:gd name="T6" fmla="*/ 0 w 160"/>
              <a:gd name="T7" fmla="*/ 409399383 h 160"/>
              <a:gd name="T8" fmla="*/ 116671702 w 160"/>
              <a:gd name="T9" fmla="*/ 701097150 h 160"/>
              <a:gd name="T10" fmla="*/ 405814910 w 160"/>
              <a:gd name="T11" fmla="*/ 818798766 h 160"/>
              <a:gd name="T12" fmla="*/ 405814910 w 160"/>
              <a:gd name="T13" fmla="*/ 818798766 h 160"/>
              <a:gd name="T14" fmla="*/ 694958117 w 160"/>
              <a:gd name="T15" fmla="*/ 701097150 h 160"/>
              <a:gd name="T16" fmla="*/ 811629819 w 160"/>
              <a:gd name="T17" fmla="*/ 409399383 h 160"/>
              <a:gd name="T18" fmla="*/ 694958117 w 160"/>
              <a:gd name="T19" fmla="*/ 117701616 h 160"/>
              <a:gd name="T20" fmla="*/ 405814910 w 160"/>
              <a:gd name="T21" fmla="*/ 726684753 h 160"/>
              <a:gd name="T22" fmla="*/ 182615696 w 160"/>
              <a:gd name="T23" fmla="*/ 634568478 h 160"/>
              <a:gd name="T24" fmla="*/ 91308974 w 160"/>
              <a:gd name="T25" fmla="*/ 409399383 h 160"/>
              <a:gd name="T26" fmla="*/ 152180873 w 160"/>
              <a:gd name="T27" fmla="*/ 220052027 h 160"/>
              <a:gd name="T28" fmla="*/ 243489847 w 160"/>
              <a:gd name="T29" fmla="*/ 312166040 h 160"/>
              <a:gd name="T30" fmla="*/ 532633054 w 160"/>
              <a:gd name="T31" fmla="*/ 603863807 h 160"/>
              <a:gd name="T32" fmla="*/ 593504953 w 160"/>
              <a:gd name="T33" fmla="*/ 665273149 h 160"/>
              <a:gd name="T34" fmla="*/ 405814910 w 160"/>
              <a:gd name="T35" fmla="*/ 726684753 h 160"/>
              <a:gd name="T36" fmla="*/ 659448946 w 160"/>
              <a:gd name="T37" fmla="*/ 598746739 h 160"/>
              <a:gd name="T38" fmla="*/ 218124866 w 160"/>
              <a:gd name="T39" fmla="*/ 153525617 h 160"/>
              <a:gd name="T40" fmla="*/ 405814910 w 160"/>
              <a:gd name="T41" fmla="*/ 92114013 h 160"/>
              <a:gd name="T42" fmla="*/ 629014123 w 160"/>
              <a:gd name="T43" fmla="*/ 184230288 h 160"/>
              <a:gd name="T44" fmla="*/ 720320845 w 160"/>
              <a:gd name="T45" fmla="*/ 409399383 h 160"/>
              <a:gd name="T46" fmla="*/ 659448946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5" name="Freeform 46"/>
          <p:cNvSpPr>
            <a:spLocks/>
          </p:cNvSpPr>
          <p:nvPr/>
        </p:nvSpPr>
        <p:spPr bwMode="auto">
          <a:xfrm>
            <a:off x="1240367" y="2482851"/>
            <a:ext cx="103717" cy="190500"/>
          </a:xfrm>
          <a:custGeom>
            <a:avLst/>
            <a:gdLst>
              <a:gd name="T0" fmla="*/ 0 w 49"/>
              <a:gd name="T1" fmla="*/ 226814063 h 90"/>
              <a:gd name="T2" fmla="*/ 65524484 w 49"/>
              <a:gd name="T3" fmla="*/ 226814063 h 90"/>
              <a:gd name="T4" fmla="*/ 65524484 w 49"/>
              <a:gd name="T5" fmla="*/ 123488450 h 90"/>
              <a:gd name="T6" fmla="*/ 123487656 w 49"/>
              <a:gd name="T7" fmla="*/ 123488450 h 90"/>
              <a:gd name="T8" fmla="*/ 0 w 49"/>
              <a:gd name="T9" fmla="*/ 0 h 90"/>
              <a:gd name="T10" fmla="*/ 0 w 49"/>
              <a:gd name="T11" fmla="*/ 226814063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9" h="90">
                <a:moveTo>
                  <a:pt x="0" y="90"/>
                </a:moveTo>
                <a:lnTo>
                  <a:pt x="26" y="90"/>
                </a:lnTo>
                <a:lnTo>
                  <a:pt x="26" y="49"/>
                </a:lnTo>
                <a:lnTo>
                  <a:pt x="49" y="49"/>
                </a:lnTo>
                <a:lnTo>
                  <a:pt x="0" y="0"/>
                </a:ln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6" name="Freeform 47"/>
          <p:cNvSpPr>
            <a:spLocks/>
          </p:cNvSpPr>
          <p:nvPr/>
        </p:nvSpPr>
        <p:spPr bwMode="auto">
          <a:xfrm>
            <a:off x="1255185" y="2402418"/>
            <a:ext cx="190500" cy="158749"/>
          </a:xfrm>
          <a:custGeom>
            <a:avLst/>
            <a:gdLst>
              <a:gd name="T0" fmla="*/ 169724161 w 63"/>
              <a:gd name="T1" fmla="*/ 85792034 h 53"/>
              <a:gd name="T2" fmla="*/ 236585125 w 63"/>
              <a:gd name="T3" fmla="*/ 151397442 h 53"/>
              <a:gd name="T4" fmla="*/ 210869893 w 63"/>
              <a:gd name="T5" fmla="*/ 206909538 h 53"/>
              <a:gd name="T6" fmla="*/ 272587357 w 63"/>
              <a:gd name="T7" fmla="*/ 267469413 h 53"/>
              <a:gd name="T8" fmla="*/ 324020089 w 63"/>
              <a:gd name="T9" fmla="*/ 151397442 h 53"/>
              <a:gd name="T10" fmla="*/ 164580661 w 63"/>
              <a:gd name="T11" fmla="*/ 0 h 53"/>
              <a:gd name="T12" fmla="*/ 0 w 63"/>
              <a:gd name="T13" fmla="*/ 0 h 53"/>
              <a:gd name="T14" fmla="*/ 87434964 w 63"/>
              <a:gd name="T15" fmla="*/ 85792034 h 53"/>
              <a:gd name="T16" fmla="*/ 169724161 w 63"/>
              <a:gd name="T17" fmla="*/ 85792034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3" h="53">
                <a:moveTo>
                  <a:pt x="33" y="17"/>
                </a:moveTo>
                <a:cubicBezTo>
                  <a:pt x="40" y="17"/>
                  <a:pt x="46" y="23"/>
                  <a:pt x="46" y="30"/>
                </a:cubicBezTo>
                <a:cubicBezTo>
                  <a:pt x="46" y="34"/>
                  <a:pt x="44" y="38"/>
                  <a:pt x="41" y="41"/>
                </a:cubicBezTo>
                <a:cubicBezTo>
                  <a:pt x="53" y="53"/>
                  <a:pt x="53" y="53"/>
                  <a:pt x="53" y="53"/>
                </a:cubicBezTo>
                <a:cubicBezTo>
                  <a:pt x="59" y="47"/>
                  <a:pt x="63" y="39"/>
                  <a:pt x="63" y="30"/>
                </a:cubicBezTo>
                <a:cubicBezTo>
                  <a:pt x="63" y="14"/>
                  <a:pt x="49" y="0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17" y="17"/>
                  <a:pt x="17" y="17"/>
                  <a:pt x="17" y="17"/>
                </a:cubicBezTo>
                <a:lnTo>
                  <a:pt x="3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7" name="Rectangle 48"/>
          <p:cNvSpPr>
            <a:spLocks noChangeArrowheads="1"/>
          </p:cNvSpPr>
          <p:nvPr/>
        </p:nvSpPr>
        <p:spPr bwMode="auto">
          <a:xfrm>
            <a:off x="2218267" y="2332567"/>
            <a:ext cx="35984" cy="78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8" name="Rectangle 49"/>
          <p:cNvSpPr>
            <a:spLocks noChangeArrowheads="1"/>
          </p:cNvSpPr>
          <p:nvPr/>
        </p:nvSpPr>
        <p:spPr bwMode="auto">
          <a:xfrm>
            <a:off x="1966385" y="2529418"/>
            <a:ext cx="510116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9" name="Oval 50"/>
          <p:cNvSpPr>
            <a:spLocks noChangeArrowheads="1"/>
          </p:cNvSpPr>
          <p:nvPr/>
        </p:nvSpPr>
        <p:spPr bwMode="auto">
          <a:xfrm>
            <a:off x="2326218" y="2290234"/>
            <a:ext cx="82549" cy="783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20" name="Line 51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1" name="Line 52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2" name="Freeform 53"/>
          <p:cNvSpPr>
            <a:spLocks/>
          </p:cNvSpPr>
          <p:nvPr/>
        </p:nvSpPr>
        <p:spPr bwMode="auto">
          <a:xfrm>
            <a:off x="2201334" y="2379134"/>
            <a:ext cx="260351" cy="402167"/>
          </a:xfrm>
          <a:custGeom>
            <a:avLst/>
            <a:gdLst>
              <a:gd name="T0" fmla="*/ 191418339 w 87"/>
              <a:gd name="T1" fmla="*/ 91201046 h 134"/>
              <a:gd name="T2" fmla="*/ 191418339 w 87"/>
              <a:gd name="T3" fmla="*/ 628271369 h 134"/>
              <a:gd name="T4" fmla="*/ 266978387 w 87"/>
              <a:gd name="T5" fmla="*/ 628271369 h 134"/>
              <a:gd name="T6" fmla="*/ 272014825 w 87"/>
              <a:gd name="T7" fmla="*/ 324269384 h 134"/>
              <a:gd name="T8" fmla="*/ 287126386 w 87"/>
              <a:gd name="T9" fmla="*/ 324269384 h 134"/>
              <a:gd name="T10" fmla="*/ 292165069 w 87"/>
              <a:gd name="T11" fmla="*/ 628271369 h 134"/>
              <a:gd name="T12" fmla="*/ 362686434 w 87"/>
              <a:gd name="T13" fmla="*/ 628271369 h 134"/>
              <a:gd name="T14" fmla="*/ 362686434 w 87"/>
              <a:gd name="T15" fmla="*/ 106401595 h 134"/>
              <a:gd name="T16" fmla="*/ 377797995 w 87"/>
              <a:gd name="T17" fmla="*/ 106401595 h 134"/>
              <a:gd name="T18" fmla="*/ 382836678 w 87"/>
              <a:gd name="T19" fmla="*/ 293868285 h 134"/>
              <a:gd name="T20" fmla="*/ 438246482 w 87"/>
              <a:gd name="T21" fmla="*/ 293868285 h 134"/>
              <a:gd name="T22" fmla="*/ 438246482 w 87"/>
              <a:gd name="T23" fmla="*/ 86134196 h 134"/>
              <a:gd name="T24" fmla="*/ 352611312 w 87"/>
              <a:gd name="T25" fmla="*/ 0 h 134"/>
              <a:gd name="T26" fmla="*/ 277051264 w 87"/>
              <a:gd name="T27" fmla="*/ 0 h 134"/>
              <a:gd name="T28" fmla="*/ 206529900 w 87"/>
              <a:gd name="T29" fmla="*/ 0 h 134"/>
              <a:gd name="T30" fmla="*/ 161195218 w 87"/>
              <a:gd name="T31" fmla="*/ 20267399 h 134"/>
              <a:gd name="T32" fmla="*/ 30223121 w 87"/>
              <a:gd name="T33" fmla="*/ 177335242 h 134"/>
              <a:gd name="T34" fmla="*/ 75560048 w 87"/>
              <a:gd name="T35" fmla="*/ 217867789 h 134"/>
              <a:gd name="T36" fmla="*/ 191418339 w 87"/>
              <a:gd name="T37" fmla="*/ 91201046 h 1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7" h="134">
                <a:moveTo>
                  <a:pt x="38" y="18"/>
                </a:moveTo>
                <a:cubicBezTo>
                  <a:pt x="38" y="124"/>
                  <a:pt x="38" y="124"/>
                  <a:pt x="38" y="124"/>
                </a:cubicBezTo>
                <a:cubicBezTo>
                  <a:pt x="38" y="134"/>
                  <a:pt x="53" y="134"/>
                  <a:pt x="53" y="124"/>
                </a:cubicBezTo>
                <a:cubicBezTo>
                  <a:pt x="54" y="64"/>
                  <a:pt x="54" y="64"/>
                  <a:pt x="54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34"/>
                  <a:pt x="72" y="134"/>
                  <a:pt x="72" y="124"/>
                </a:cubicBezTo>
                <a:cubicBezTo>
                  <a:pt x="72" y="21"/>
                  <a:pt x="72" y="21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58"/>
                  <a:pt x="76" y="58"/>
                  <a:pt x="76" y="58"/>
                </a:cubicBezTo>
                <a:cubicBezTo>
                  <a:pt x="76" y="66"/>
                  <a:pt x="87" y="66"/>
                  <a:pt x="87" y="58"/>
                </a:cubicBezTo>
                <a:cubicBezTo>
                  <a:pt x="87" y="17"/>
                  <a:pt x="87" y="17"/>
                  <a:pt x="87" y="17"/>
                </a:cubicBezTo>
                <a:cubicBezTo>
                  <a:pt x="87" y="3"/>
                  <a:pt x="83" y="0"/>
                  <a:pt x="7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5" y="0"/>
                  <a:pt x="33" y="2"/>
                  <a:pt x="32" y="4"/>
                </a:cubicBezTo>
                <a:cubicBezTo>
                  <a:pt x="6" y="35"/>
                  <a:pt x="6" y="35"/>
                  <a:pt x="6" y="35"/>
                </a:cubicBezTo>
                <a:cubicBezTo>
                  <a:pt x="0" y="41"/>
                  <a:pt x="10" y="49"/>
                  <a:pt x="15" y="43"/>
                </a:cubicBezTo>
                <a:lnTo>
                  <a:pt x="38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3" name="Freeform 54"/>
          <p:cNvSpPr>
            <a:spLocks noEditPoints="1"/>
          </p:cNvSpPr>
          <p:nvPr/>
        </p:nvSpPr>
        <p:spPr bwMode="auto">
          <a:xfrm>
            <a:off x="1983318" y="2296585"/>
            <a:ext cx="258233" cy="222249"/>
          </a:xfrm>
          <a:custGeom>
            <a:avLst/>
            <a:gdLst>
              <a:gd name="T0" fmla="*/ 157221311 w 86"/>
              <a:gd name="T1" fmla="*/ 136996441 h 74"/>
              <a:gd name="T2" fmla="*/ 223154137 w 86"/>
              <a:gd name="T3" fmla="*/ 65960749 h 74"/>
              <a:gd name="T4" fmla="*/ 157221311 w 86"/>
              <a:gd name="T5" fmla="*/ 0 h 74"/>
              <a:gd name="T6" fmla="*/ 91290738 w 86"/>
              <a:gd name="T7" fmla="*/ 65960749 h 74"/>
              <a:gd name="T8" fmla="*/ 157221311 w 86"/>
              <a:gd name="T9" fmla="*/ 136996441 h 74"/>
              <a:gd name="T10" fmla="*/ 375303865 w 86"/>
              <a:gd name="T11" fmla="*/ 192809556 h 74"/>
              <a:gd name="T12" fmla="*/ 329657370 w 86"/>
              <a:gd name="T13" fmla="*/ 243547727 h 74"/>
              <a:gd name="T14" fmla="*/ 309371040 w 86"/>
              <a:gd name="T15" fmla="*/ 218177515 h 74"/>
              <a:gd name="T16" fmla="*/ 228225719 w 86"/>
              <a:gd name="T17" fmla="*/ 147144076 h 74"/>
              <a:gd name="T18" fmla="*/ 157221311 w 86"/>
              <a:gd name="T19" fmla="*/ 147144076 h 74"/>
              <a:gd name="T20" fmla="*/ 86219156 w 86"/>
              <a:gd name="T21" fmla="*/ 147144076 h 74"/>
              <a:gd name="T22" fmla="*/ 0 w 86"/>
              <a:gd name="T23" fmla="*/ 238472784 h 74"/>
              <a:gd name="T24" fmla="*/ 0 w 86"/>
              <a:gd name="T25" fmla="*/ 375469225 h 74"/>
              <a:gd name="T26" fmla="*/ 55787408 w 86"/>
              <a:gd name="T27" fmla="*/ 375469225 h 74"/>
              <a:gd name="T28" fmla="*/ 55787408 w 86"/>
              <a:gd name="T29" fmla="*/ 253695361 h 74"/>
              <a:gd name="T30" fmla="*/ 71002156 w 86"/>
              <a:gd name="T31" fmla="*/ 253695361 h 74"/>
              <a:gd name="T32" fmla="*/ 71002156 w 86"/>
              <a:gd name="T33" fmla="*/ 375469225 h 74"/>
              <a:gd name="T34" fmla="*/ 243440467 w 86"/>
              <a:gd name="T35" fmla="*/ 375469225 h 74"/>
              <a:gd name="T36" fmla="*/ 243440467 w 86"/>
              <a:gd name="T37" fmla="*/ 238472784 h 74"/>
              <a:gd name="T38" fmla="*/ 289084710 w 86"/>
              <a:gd name="T39" fmla="*/ 304433533 h 74"/>
              <a:gd name="T40" fmla="*/ 339800535 w 86"/>
              <a:gd name="T41" fmla="*/ 314583420 h 74"/>
              <a:gd name="T42" fmla="*/ 415876526 w 86"/>
              <a:gd name="T43" fmla="*/ 228325150 h 74"/>
              <a:gd name="T44" fmla="*/ 375303865 w 86"/>
              <a:gd name="T45" fmla="*/ 192809556 h 7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6" h="74">
                <a:moveTo>
                  <a:pt x="31" y="27"/>
                </a:moveTo>
                <a:cubicBezTo>
                  <a:pt x="38" y="27"/>
                  <a:pt x="44" y="21"/>
                  <a:pt x="44" y="13"/>
                </a:cubicBezTo>
                <a:cubicBezTo>
                  <a:pt x="44" y="6"/>
                  <a:pt x="38" y="0"/>
                  <a:pt x="31" y="0"/>
                </a:cubicBezTo>
                <a:cubicBezTo>
                  <a:pt x="24" y="0"/>
                  <a:pt x="18" y="6"/>
                  <a:pt x="18" y="13"/>
                </a:cubicBezTo>
                <a:cubicBezTo>
                  <a:pt x="18" y="21"/>
                  <a:pt x="24" y="27"/>
                  <a:pt x="31" y="27"/>
                </a:cubicBezTo>
                <a:close/>
                <a:moveTo>
                  <a:pt x="74" y="38"/>
                </a:moveTo>
                <a:cubicBezTo>
                  <a:pt x="65" y="48"/>
                  <a:pt x="65" y="48"/>
                  <a:pt x="65" y="48"/>
                </a:cubicBezTo>
                <a:cubicBezTo>
                  <a:pt x="65" y="49"/>
                  <a:pt x="62" y="44"/>
                  <a:pt x="61" y="43"/>
                </a:cubicBezTo>
                <a:cubicBezTo>
                  <a:pt x="57" y="36"/>
                  <a:pt x="55" y="29"/>
                  <a:pt x="45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4" y="29"/>
                  <a:pt x="0" y="33"/>
                  <a:pt x="0" y="47"/>
                </a:cubicBezTo>
                <a:cubicBezTo>
                  <a:pt x="0" y="74"/>
                  <a:pt x="0" y="74"/>
                  <a:pt x="0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50"/>
                  <a:pt x="11" y="50"/>
                  <a:pt x="11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74"/>
                  <a:pt x="14" y="74"/>
                  <a:pt x="14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55" y="57"/>
                  <a:pt x="57" y="60"/>
                </a:cubicBezTo>
                <a:cubicBezTo>
                  <a:pt x="60" y="65"/>
                  <a:pt x="64" y="67"/>
                  <a:pt x="67" y="62"/>
                </a:cubicBezTo>
                <a:cubicBezTo>
                  <a:pt x="82" y="45"/>
                  <a:pt x="82" y="45"/>
                  <a:pt x="82" y="45"/>
                </a:cubicBezTo>
                <a:cubicBezTo>
                  <a:pt x="86" y="39"/>
                  <a:pt x="78" y="33"/>
                  <a:pt x="7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4" name="Freeform 55"/>
          <p:cNvSpPr>
            <a:spLocks/>
          </p:cNvSpPr>
          <p:nvPr/>
        </p:nvSpPr>
        <p:spPr bwMode="auto">
          <a:xfrm>
            <a:off x="2853267" y="2707218"/>
            <a:ext cx="465667" cy="67733"/>
          </a:xfrm>
          <a:custGeom>
            <a:avLst/>
            <a:gdLst>
              <a:gd name="T0" fmla="*/ 451855144 w 155"/>
              <a:gd name="T1" fmla="*/ 92687913 h 23"/>
              <a:gd name="T2" fmla="*/ 543241476 w 155"/>
              <a:gd name="T3" fmla="*/ 97566922 h 23"/>
              <a:gd name="T4" fmla="*/ 649859615 w 155"/>
              <a:gd name="T5" fmla="*/ 92687913 h 23"/>
              <a:gd name="T6" fmla="*/ 736169429 w 155"/>
              <a:gd name="T7" fmla="*/ 97566922 h 23"/>
              <a:gd name="T8" fmla="*/ 786939113 w 155"/>
              <a:gd name="T9" fmla="*/ 107322730 h 23"/>
              <a:gd name="T10" fmla="*/ 786939113 w 155"/>
              <a:gd name="T11" fmla="*/ 29269635 h 23"/>
              <a:gd name="T12" fmla="*/ 741245947 w 155"/>
              <a:gd name="T13" fmla="*/ 19513826 h 23"/>
              <a:gd name="T14" fmla="*/ 634627808 w 155"/>
              <a:gd name="T15" fmla="*/ 24390626 h 23"/>
              <a:gd name="T16" fmla="*/ 538164958 w 155"/>
              <a:gd name="T17" fmla="*/ 19513826 h 23"/>
              <a:gd name="T18" fmla="*/ 441702108 w 155"/>
              <a:gd name="T19" fmla="*/ 24390626 h 23"/>
              <a:gd name="T20" fmla="*/ 350315776 w 155"/>
              <a:gd name="T21" fmla="*/ 24390626 h 23"/>
              <a:gd name="T22" fmla="*/ 248774155 w 155"/>
              <a:gd name="T23" fmla="*/ 19513826 h 23"/>
              <a:gd name="T24" fmla="*/ 157387823 w 155"/>
              <a:gd name="T25" fmla="*/ 24390626 h 23"/>
              <a:gd name="T26" fmla="*/ 50769684 w 155"/>
              <a:gd name="T27" fmla="*/ 19513826 h 23"/>
              <a:gd name="T28" fmla="*/ 0 w 155"/>
              <a:gd name="T29" fmla="*/ 29269635 h 23"/>
              <a:gd name="T30" fmla="*/ 0 w 155"/>
              <a:gd name="T31" fmla="*/ 107322730 h 23"/>
              <a:gd name="T32" fmla="*/ 50769684 w 155"/>
              <a:gd name="T33" fmla="*/ 97566922 h 23"/>
              <a:gd name="T34" fmla="*/ 142156016 w 155"/>
              <a:gd name="T35" fmla="*/ 92687913 h 23"/>
              <a:gd name="T36" fmla="*/ 248774155 w 155"/>
              <a:gd name="T37" fmla="*/ 97566922 h 23"/>
              <a:gd name="T38" fmla="*/ 340160487 w 155"/>
              <a:gd name="T39" fmla="*/ 92687913 h 23"/>
              <a:gd name="T40" fmla="*/ 451855144 w 155"/>
              <a:gd name="T41" fmla="*/ 92687913 h 2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5" h="23">
                <a:moveTo>
                  <a:pt x="89" y="19"/>
                </a:moveTo>
                <a:cubicBezTo>
                  <a:pt x="97" y="16"/>
                  <a:pt x="101" y="16"/>
                  <a:pt x="107" y="20"/>
                </a:cubicBezTo>
                <a:cubicBezTo>
                  <a:pt x="114" y="23"/>
                  <a:pt x="120" y="23"/>
                  <a:pt x="128" y="19"/>
                </a:cubicBezTo>
                <a:cubicBezTo>
                  <a:pt x="136" y="15"/>
                  <a:pt x="142" y="18"/>
                  <a:pt x="145" y="20"/>
                </a:cubicBezTo>
                <a:cubicBezTo>
                  <a:pt x="148" y="21"/>
                  <a:pt x="151" y="22"/>
                  <a:pt x="155" y="22"/>
                </a:cubicBezTo>
                <a:cubicBezTo>
                  <a:pt x="155" y="6"/>
                  <a:pt x="155" y="6"/>
                  <a:pt x="155" y="6"/>
                </a:cubicBezTo>
                <a:cubicBezTo>
                  <a:pt x="149" y="6"/>
                  <a:pt x="146" y="4"/>
                  <a:pt x="146" y="4"/>
                </a:cubicBezTo>
                <a:cubicBezTo>
                  <a:pt x="139" y="0"/>
                  <a:pt x="133" y="1"/>
                  <a:pt x="125" y="5"/>
                </a:cubicBezTo>
                <a:cubicBezTo>
                  <a:pt x="120" y="8"/>
                  <a:pt x="112" y="7"/>
                  <a:pt x="106" y="4"/>
                </a:cubicBezTo>
                <a:cubicBezTo>
                  <a:pt x="99" y="0"/>
                  <a:pt x="95" y="1"/>
                  <a:pt x="87" y="5"/>
                </a:cubicBezTo>
                <a:cubicBezTo>
                  <a:pt x="81" y="8"/>
                  <a:pt x="75" y="8"/>
                  <a:pt x="69" y="5"/>
                </a:cubicBezTo>
                <a:cubicBezTo>
                  <a:pt x="61" y="1"/>
                  <a:pt x="57" y="0"/>
                  <a:pt x="49" y="4"/>
                </a:cubicBezTo>
                <a:cubicBezTo>
                  <a:pt x="44" y="7"/>
                  <a:pt x="36" y="8"/>
                  <a:pt x="31" y="5"/>
                </a:cubicBezTo>
                <a:cubicBezTo>
                  <a:pt x="23" y="1"/>
                  <a:pt x="17" y="0"/>
                  <a:pt x="10" y="4"/>
                </a:cubicBezTo>
                <a:cubicBezTo>
                  <a:pt x="10" y="4"/>
                  <a:pt x="7" y="6"/>
                  <a:pt x="0" y="6"/>
                </a:cubicBezTo>
                <a:cubicBezTo>
                  <a:pt x="0" y="22"/>
                  <a:pt x="0" y="22"/>
                  <a:pt x="0" y="22"/>
                </a:cubicBezTo>
                <a:cubicBezTo>
                  <a:pt x="5" y="22"/>
                  <a:pt x="8" y="21"/>
                  <a:pt x="10" y="20"/>
                </a:cubicBezTo>
                <a:cubicBezTo>
                  <a:pt x="14" y="18"/>
                  <a:pt x="20" y="15"/>
                  <a:pt x="28" y="19"/>
                </a:cubicBezTo>
                <a:cubicBezTo>
                  <a:pt x="36" y="23"/>
                  <a:pt x="42" y="23"/>
                  <a:pt x="49" y="20"/>
                </a:cubicBezTo>
                <a:cubicBezTo>
                  <a:pt x="55" y="16"/>
                  <a:pt x="59" y="16"/>
                  <a:pt x="67" y="19"/>
                </a:cubicBezTo>
                <a:cubicBezTo>
                  <a:pt x="75" y="23"/>
                  <a:pt x="82" y="23"/>
                  <a:pt x="89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5" name="Freeform 56"/>
          <p:cNvSpPr>
            <a:spLocks noEditPoints="1"/>
          </p:cNvSpPr>
          <p:nvPr/>
        </p:nvSpPr>
        <p:spPr bwMode="auto">
          <a:xfrm>
            <a:off x="2853267" y="2290233"/>
            <a:ext cx="467784" cy="416984"/>
          </a:xfrm>
          <a:custGeom>
            <a:avLst/>
            <a:gdLst>
              <a:gd name="T0" fmla="*/ 606938495 w 156"/>
              <a:gd name="T1" fmla="*/ 621424003 h 138"/>
              <a:gd name="T2" fmla="*/ 662573306 w 156"/>
              <a:gd name="T3" fmla="*/ 308144377 h 138"/>
              <a:gd name="T4" fmla="*/ 606938495 w 156"/>
              <a:gd name="T5" fmla="*/ 246514595 h 138"/>
              <a:gd name="T6" fmla="*/ 601880581 w 156"/>
              <a:gd name="T7" fmla="*/ 138665310 h 138"/>
              <a:gd name="T8" fmla="*/ 541185607 w 156"/>
              <a:gd name="T9" fmla="*/ 133530061 h 138"/>
              <a:gd name="T10" fmla="*/ 536127692 w 156"/>
              <a:gd name="T11" fmla="*/ 77035528 h 138"/>
              <a:gd name="T12" fmla="*/ 450145395 w 156"/>
              <a:gd name="T13" fmla="*/ 71900279 h 138"/>
              <a:gd name="T14" fmla="*/ 445087480 w 156"/>
              <a:gd name="T15" fmla="*/ 0 h 138"/>
              <a:gd name="T16" fmla="*/ 338873525 w 156"/>
              <a:gd name="T17" fmla="*/ 5135249 h 138"/>
              <a:gd name="T18" fmla="*/ 333815610 w 156"/>
              <a:gd name="T19" fmla="*/ 77035528 h 138"/>
              <a:gd name="T20" fmla="*/ 247833313 w 156"/>
              <a:gd name="T21" fmla="*/ 82170776 h 138"/>
              <a:gd name="T22" fmla="*/ 242775398 w 156"/>
              <a:gd name="T23" fmla="*/ 138665310 h 138"/>
              <a:gd name="T24" fmla="*/ 182080424 w 156"/>
              <a:gd name="T25" fmla="*/ 143800558 h 138"/>
              <a:gd name="T26" fmla="*/ 146677272 w 156"/>
              <a:gd name="T27" fmla="*/ 261922607 h 138"/>
              <a:gd name="T28" fmla="*/ 182080424 w 156"/>
              <a:gd name="T29" fmla="*/ 441674438 h 138"/>
              <a:gd name="T30" fmla="*/ 50579145 w 156"/>
              <a:gd name="T31" fmla="*/ 616288755 h 138"/>
              <a:gd name="T32" fmla="*/ 0 w 156"/>
              <a:gd name="T33" fmla="*/ 626561518 h 138"/>
              <a:gd name="T34" fmla="*/ 50579145 w 156"/>
              <a:gd name="T35" fmla="*/ 688189034 h 138"/>
              <a:gd name="T36" fmla="*/ 247833313 w 156"/>
              <a:gd name="T37" fmla="*/ 693324282 h 138"/>
              <a:gd name="T38" fmla="*/ 450145395 w 156"/>
              <a:gd name="T39" fmla="*/ 688189034 h 138"/>
              <a:gd name="T40" fmla="*/ 647399562 w 156"/>
              <a:gd name="T41" fmla="*/ 688189034 h 138"/>
              <a:gd name="T42" fmla="*/ 789018919 w 156"/>
              <a:gd name="T43" fmla="*/ 703597046 h 138"/>
              <a:gd name="T44" fmla="*/ 738439774 w 156"/>
              <a:gd name="T45" fmla="*/ 616288755 h 138"/>
              <a:gd name="T46" fmla="*/ 556359350 w 156"/>
              <a:gd name="T47" fmla="*/ 225973601 h 138"/>
              <a:gd name="T48" fmla="*/ 389452670 w 156"/>
              <a:gd name="T49" fmla="*/ 159208570 h 138"/>
              <a:gd name="T50" fmla="*/ 227601655 w 156"/>
              <a:gd name="T51" fmla="*/ 220836086 h 138"/>
              <a:gd name="T52" fmla="*/ 232659569 w 156"/>
              <a:gd name="T53" fmla="*/ 179751831 h 138"/>
              <a:gd name="T54" fmla="*/ 293352294 w 156"/>
              <a:gd name="T55" fmla="*/ 174614316 h 138"/>
              <a:gd name="T56" fmla="*/ 298410209 w 156"/>
              <a:gd name="T57" fmla="*/ 123257298 h 138"/>
              <a:gd name="T58" fmla="*/ 495666625 w 156"/>
              <a:gd name="T59" fmla="*/ 128392546 h 138"/>
              <a:gd name="T60" fmla="*/ 500724540 w 156"/>
              <a:gd name="T61" fmla="*/ 179751831 h 138"/>
              <a:gd name="T62" fmla="*/ 561417265 w 156"/>
              <a:gd name="T63" fmla="*/ 184887080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6" h="138">
                <a:moveTo>
                  <a:pt x="146" y="120"/>
                </a:moveTo>
                <a:cubicBezTo>
                  <a:pt x="133" y="112"/>
                  <a:pt x="127" y="121"/>
                  <a:pt x="120" y="121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3" y="56"/>
                  <a:pt x="131" y="53"/>
                  <a:pt x="127" y="51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7"/>
                  <a:pt x="120" y="27"/>
                  <a:pt x="119" y="27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7"/>
                  <a:pt x="107" y="26"/>
                  <a:pt x="107" y="2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7" y="16"/>
                  <a:pt x="107" y="15"/>
                  <a:pt x="106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5"/>
                  <a:pt x="89" y="15"/>
                  <a:pt x="89" y="14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0"/>
                  <a:pt x="89" y="0"/>
                  <a:pt x="8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7" y="0"/>
                  <a:pt x="67" y="0"/>
                  <a:pt x="67" y="1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5"/>
                  <a:pt x="66" y="15"/>
                  <a:pt x="66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5"/>
                  <a:pt x="49" y="16"/>
                  <a:pt x="49" y="16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8" y="27"/>
                  <a:pt x="48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6" y="27"/>
                  <a:pt x="36" y="27"/>
                  <a:pt x="36" y="28"/>
                </a:cubicBezTo>
                <a:cubicBezTo>
                  <a:pt x="36" y="48"/>
                  <a:pt x="36" y="48"/>
                  <a:pt x="36" y="48"/>
                </a:cubicBezTo>
                <a:cubicBezTo>
                  <a:pt x="29" y="51"/>
                  <a:pt x="29" y="51"/>
                  <a:pt x="29" y="51"/>
                </a:cubicBezTo>
                <a:cubicBezTo>
                  <a:pt x="25" y="53"/>
                  <a:pt x="23" y="56"/>
                  <a:pt x="25" y="60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29" y="121"/>
                  <a:pt x="23" y="112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6" y="122"/>
                  <a:pt x="0" y="122"/>
                </a:cubicBezTo>
                <a:cubicBezTo>
                  <a:pt x="0" y="137"/>
                  <a:pt x="0" y="137"/>
                  <a:pt x="0" y="137"/>
                </a:cubicBezTo>
                <a:cubicBezTo>
                  <a:pt x="5" y="137"/>
                  <a:pt x="7" y="136"/>
                  <a:pt x="10" y="134"/>
                </a:cubicBezTo>
                <a:cubicBezTo>
                  <a:pt x="14" y="132"/>
                  <a:pt x="20" y="130"/>
                  <a:pt x="28" y="134"/>
                </a:cubicBezTo>
                <a:cubicBezTo>
                  <a:pt x="36" y="138"/>
                  <a:pt x="42" y="138"/>
                  <a:pt x="49" y="135"/>
                </a:cubicBezTo>
                <a:cubicBezTo>
                  <a:pt x="55" y="131"/>
                  <a:pt x="61" y="131"/>
                  <a:pt x="67" y="134"/>
                </a:cubicBezTo>
                <a:cubicBezTo>
                  <a:pt x="75" y="138"/>
                  <a:pt x="81" y="138"/>
                  <a:pt x="89" y="134"/>
                </a:cubicBezTo>
                <a:cubicBezTo>
                  <a:pt x="95" y="131"/>
                  <a:pt x="101" y="131"/>
                  <a:pt x="107" y="135"/>
                </a:cubicBezTo>
                <a:cubicBezTo>
                  <a:pt x="114" y="138"/>
                  <a:pt x="120" y="138"/>
                  <a:pt x="128" y="134"/>
                </a:cubicBezTo>
                <a:cubicBezTo>
                  <a:pt x="136" y="130"/>
                  <a:pt x="142" y="132"/>
                  <a:pt x="146" y="134"/>
                </a:cubicBezTo>
                <a:cubicBezTo>
                  <a:pt x="149" y="136"/>
                  <a:pt x="151" y="137"/>
                  <a:pt x="156" y="137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0" y="122"/>
                  <a:pt x="146" y="120"/>
                  <a:pt x="146" y="120"/>
                </a:cubicBezTo>
                <a:close/>
                <a:moveTo>
                  <a:pt x="111" y="43"/>
                </a:moveTo>
                <a:cubicBezTo>
                  <a:pt x="111" y="44"/>
                  <a:pt x="110" y="44"/>
                  <a:pt x="110" y="44"/>
                </a:cubicBezTo>
                <a:cubicBezTo>
                  <a:pt x="79" y="31"/>
                  <a:pt x="79" y="31"/>
                  <a:pt x="79" y="31"/>
                </a:cubicBezTo>
                <a:cubicBezTo>
                  <a:pt x="78" y="31"/>
                  <a:pt x="78" y="31"/>
                  <a:pt x="77" y="31"/>
                </a:cubicBezTo>
                <a:cubicBezTo>
                  <a:pt x="46" y="44"/>
                  <a:pt x="46" y="44"/>
                  <a:pt x="46" y="44"/>
                </a:cubicBezTo>
                <a:cubicBezTo>
                  <a:pt x="46" y="44"/>
                  <a:pt x="45" y="44"/>
                  <a:pt x="45" y="43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8" y="35"/>
                  <a:pt x="58" y="34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4"/>
                  <a:pt x="59" y="24"/>
                  <a:pt x="59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97" y="24"/>
                  <a:pt x="98" y="24"/>
                  <a:pt x="98" y="25"/>
                </a:cubicBezTo>
                <a:cubicBezTo>
                  <a:pt x="98" y="34"/>
                  <a:pt x="98" y="34"/>
                  <a:pt x="98" y="34"/>
                </a:cubicBezTo>
                <a:cubicBezTo>
                  <a:pt x="98" y="35"/>
                  <a:pt x="98" y="35"/>
                  <a:pt x="99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35"/>
                  <a:pt x="111" y="36"/>
                  <a:pt x="111" y="36"/>
                </a:cubicBezTo>
                <a:cubicBezTo>
                  <a:pt x="111" y="43"/>
                  <a:pt x="111" y="43"/>
                  <a:pt x="111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6" name="Freeform 57"/>
          <p:cNvSpPr>
            <a:spLocks/>
          </p:cNvSpPr>
          <p:nvPr/>
        </p:nvSpPr>
        <p:spPr bwMode="auto">
          <a:xfrm>
            <a:off x="3945467" y="2324101"/>
            <a:ext cx="139700" cy="38100"/>
          </a:xfrm>
          <a:custGeom>
            <a:avLst/>
            <a:gdLst>
              <a:gd name="T0" fmla="*/ 0 w 66"/>
              <a:gd name="T1" fmla="*/ 0 h 18"/>
              <a:gd name="T2" fmla="*/ 166330313 w 66"/>
              <a:gd name="T3" fmla="*/ 0 h 18"/>
              <a:gd name="T4" fmla="*/ 166330313 w 66"/>
              <a:gd name="T5" fmla="*/ 45362813 h 18"/>
              <a:gd name="T6" fmla="*/ 30241875 w 66"/>
              <a:gd name="T7" fmla="*/ 45362813 h 18"/>
              <a:gd name="T8" fmla="*/ 0 w 66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" h="18">
                <a:moveTo>
                  <a:pt x="0" y="0"/>
                </a:moveTo>
                <a:lnTo>
                  <a:pt x="66" y="0"/>
                </a:lnTo>
                <a:lnTo>
                  <a:pt x="66" y="18"/>
                </a:lnTo>
                <a:lnTo>
                  <a:pt x="12" y="1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7" name="Freeform 58"/>
          <p:cNvSpPr>
            <a:spLocks/>
          </p:cNvSpPr>
          <p:nvPr/>
        </p:nvSpPr>
        <p:spPr bwMode="auto">
          <a:xfrm>
            <a:off x="3949700" y="2374901"/>
            <a:ext cx="135467" cy="82551"/>
          </a:xfrm>
          <a:custGeom>
            <a:avLst/>
            <a:gdLst>
              <a:gd name="T0" fmla="*/ 229390222 w 45"/>
              <a:gd name="T1" fmla="*/ 0 h 27"/>
              <a:gd name="T2" fmla="*/ 40779982 w 45"/>
              <a:gd name="T3" fmla="*/ 0 h 27"/>
              <a:gd name="T4" fmla="*/ 0 w 45"/>
              <a:gd name="T5" fmla="*/ 47324463 h 27"/>
              <a:gd name="T6" fmla="*/ 45878044 w 45"/>
              <a:gd name="T7" fmla="*/ 47324463 h 27"/>
              <a:gd name="T8" fmla="*/ 137634133 w 45"/>
              <a:gd name="T9" fmla="*/ 141971095 h 27"/>
              <a:gd name="T10" fmla="*/ 229390222 w 45"/>
              <a:gd name="T11" fmla="*/ 47324463 h 27"/>
              <a:gd name="T12" fmla="*/ 229390222 w 45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27">
                <a:moveTo>
                  <a:pt x="45" y="0"/>
                </a:moveTo>
                <a:cubicBezTo>
                  <a:pt x="8" y="0"/>
                  <a:pt x="8" y="0"/>
                  <a:pt x="8" y="0"/>
                </a:cubicBezTo>
                <a:cubicBezTo>
                  <a:pt x="0" y="9"/>
                  <a:pt x="0" y="9"/>
                  <a:pt x="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20"/>
                  <a:pt x="17" y="27"/>
                  <a:pt x="27" y="27"/>
                </a:cubicBezTo>
                <a:cubicBezTo>
                  <a:pt x="36" y="27"/>
                  <a:pt x="45" y="20"/>
                  <a:pt x="45" y="9"/>
                </a:cubicBezTo>
                <a:lnTo>
                  <a:pt x="4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8" name="Freeform 59"/>
          <p:cNvSpPr>
            <a:spLocks/>
          </p:cNvSpPr>
          <p:nvPr/>
        </p:nvSpPr>
        <p:spPr bwMode="auto">
          <a:xfrm>
            <a:off x="3788834" y="2474385"/>
            <a:ext cx="294217" cy="213783"/>
          </a:xfrm>
          <a:custGeom>
            <a:avLst/>
            <a:gdLst>
              <a:gd name="T0" fmla="*/ 278848230 w 98"/>
              <a:gd name="T1" fmla="*/ 290688723 h 71"/>
              <a:gd name="T2" fmla="*/ 496856519 w 98"/>
              <a:gd name="T3" fmla="*/ 0 h 71"/>
              <a:gd name="T4" fmla="*/ 273777485 w 98"/>
              <a:gd name="T5" fmla="*/ 0 h 71"/>
              <a:gd name="T6" fmla="*/ 218008289 w 98"/>
              <a:gd name="T7" fmla="*/ 25498100 h 71"/>
              <a:gd name="T8" fmla="*/ 35490716 w 98"/>
              <a:gd name="T9" fmla="*/ 265190623 h 71"/>
              <a:gd name="T10" fmla="*/ 106469898 w 98"/>
              <a:gd name="T11" fmla="*/ 316186822 h 71"/>
              <a:gd name="T12" fmla="*/ 278848230 w 98"/>
              <a:gd name="T13" fmla="*/ 107096083 h 71"/>
              <a:gd name="T14" fmla="*/ 278848230 w 98"/>
              <a:gd name="T15" fmla="*/ 290688723 h 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8" h="71">
                <a:moveTo>
                  <a:pt x="55" y="57"/>
                </a:moveTo>
                <a:cubicBezTo>
                  <a:pt x="98" y="0"/>
                  <a:pt x="98" y="0"/>
                  <a:pt x="98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49" y="0"/>
                  <a:pt x="45" y="2"/>
                  <a:pt x="43" y="5"/>
                </a:cubicBezTo>
                <a:cubicBezTo>
                  <a:pt x="7" y="52"/>
                  <a:pt x="7" y="52"/>
                  <a:pt x="7" y="52"/>
                </a:cubicBezTo>
                <a:cubicBezTo>
                  <a:pt x="0" y="61"/>
                  <a:pt x="14" y="71"/>
                  <a:pt x="21" y="6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57"/>
                  <a:pt x="55" y="57"/>
                  <a:pt x="55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9" name="Freeform 60"/>
          <p:cNvSpPr>
            <a:spLocks/>
          </p:cNvSpPr>
          <p:nvPr/>
        </p:nvSpPr>
        <p:spPr bwMode="auto">
          <a:xfrm>
            <a:off x="3953934" y="2474385"/>
            <a:ext cx="198967" cy="264583"/>
          </a:xfrm>
          <a:custGeom>
            <a:avLst/>
            <a:gdLst>
              <a:gd name="T0" fmla="*/ 276050423 w 66"/>
              <a:gd name="T1" fmla="*/ 0 h 88"/>
              <a:gd name="T2" fmla="*/ 337395464 w 66"/>
              <a:gd name="T3" fmla="*/ 66104326 h 88"/>
              <a:gd name="T4" fmla="*/ 337395464 w 66"/>
              <a:gd name="T5" fmla="*/ 447470925 h 88"/>
              <a:gd name="T6" fmla="*/ 0 w 66"/>
              <a:gd name="T7" fmla="*/ 447470925 h 88"/>
              <a:gd name="T8" fmla="*/ 0 w 66"/>
              <a:gd name="T9" fmla="*/ 345771963 h 88"/>
              <a:gd name="T10" fmla="*/ 301610857 w 66"/>
              <a:gd name="T11" fmla="*/ 345771963 h 88"/>
              <a:gd name="T12" fmla="*/ 301610857 w 66"/>
              <a:gd name="T13" fmla="*/ 294924736 h 88"/>
              <a:gd name="T14" fmla="*/ 51120867 w 66"/>
              <a:gd name="T15" fmla="*/ 294924736 h 88"/>
              <a:gd name="T16" fmla="*/ 276050423 w 66"/>
              <a:gd name="T17" fmla="*/ 0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88">
                <a:moveTo>
                  <a:pt x="54" y="0"/>
                </a:moveTo>
                <a:cubicBezTo>
                  <a:pt x="60" y="0"/>
                  <a:pt x="66" y="6"/>
                  <a:pt x="66" y="13"/>
                </a:cubicBezTo>
                <a:cubicBezTo>
                  <a:pt x="66" y="88"/>
                  <a:pt x="66" y="88"/>
                  <a:pt x="66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68"/>
                  <a:pt x="0" y="68"/>
                  <a:pt x="0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58"/>
                  <a:pt x="59" y="58"/>
                  <a:pt x="59" y="58"/>
                </a:cubicBezTo>
                <a:cubicBezTo>
                  <a:pt x="10" y="58"/>
                  <a:pt x="10" y="58"/>
                  <a:pt x="10" y="58"/>
                </a:cubicBezTo>
                <a:lnTo>
                  <a:pt x="5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0" name="Freeform 61"/>
          <p:cNvSpPr>
            <a:spLocks/>
          </p:cNvSpPr>
          <p:nvPr/>
        </p:nvSpPr>
        <p:spPr bwMode="auto">
          <a:xfrm>
            <a:off x="3725334" y="2679700"/>
            <a:ext cx="201084" cy="59267"/>
          </a:xfrm>
          <a:custGeom>
            <a:avLst/>
            <a:gdLst>
              <a:gd name="T0" fmla="*/ 298936126 w 67"/>
              <a:gd name="T1" fmla="*/ 98790125 h 20"/>
              <a:gd name="T2" fmla="*/ 339468808 w 67"/>
              <a:gd name="T3" fmla="*/ 59274075 h 20"/>
              <a:gd name="T4" fmla="*/ 339468808 w 67"/>
              <a:gd name="T5" fmla="*/ 0 h 20"/>
              <a:gd name="T6" fmla="*/ 0 w 67"/>
              <a:gd name="T7" fmla="*/ 0 h 20"/>
              <a:gd name="T8" fmla="*/ 0 w 67"/>
              <a:gd name="T9" fmla="*/ 59274075 h 20"/>
              <a:gd name="T10" fmla="*/ 40532682 w 67"/>
              <a:gd name="T11" fmla="*/ 98790125 h 20"/>
              <a:gd name="T12" fmla="*/ 298936126 w 67"/>
              <a:gd name="T13" fmla="*/ 98790125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" h="20">
                <a:moveTo>
                  <a:pt x="59" y="20"/>
                </a:moveTo>
                <a:cubicBezTo>
                  <a:pt x="64" y="20"/>
                  <a:pt x="67" y="16"/>
                  <a:pt x="67" y="12"/>
                </a:cubicBezTo>
                <a:cubicBezTo>
                  <a:pt x="67" y="0"/>
                  <a:pt x="67" y="0"/>
                  <a:pt x="6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6"/>
                  <a:pt x="3" y="20"/>
                  <a:pt x="8" y="20"/>
                </a:cubicBezTo>
                <a:lnTo>
                  <a:pt x="59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1" name="Freeform 62"/>
          <p:cNvSpPr>
            <a:spLocks/>
          </p:cNvSpPr>
          <p:nvPr/>
        </p:nvSpPr>
        <p:spPr bwMode="auto">
          <a:xfrm>
            <a:off x="3683000" y="2474385"/>
            <a:ext cx="42333" cy="205316"/>
          </a:xfrm>
          <a:custGeom>
            <a:avLst/>
            <a:gdLst>
              <a:gd name="T0" fmla="*/ 0 w 14"/>
              <a:gd name="T1" fmla="*/ 307684142 h 68"/>
              <a:gd name="T2" fmla="*/ 46289232 w 14"/>
              <a:gd name="T3" fmla="*/ 348708091 h 68"/>
              <a:gd name="T4" fmla="*/ 72004464 w 14"/>
              <a:gd name="T5" fmla="*/ 348708091 h 68"/>
              <a:gd name="T6" fmla="*/ 72004464 w 14"/>
              <a:gd name="T7" fmla="*/ 0 h 68"/>
              <a:gd name="T8" fmla="*/ 46289232 w 14"/>
              <a:gd name="T9" fmla="*/ 0 h 68"/>
              <a:gd name="T10" fmla="*/ 0 w 14"/>
              <a:gd name="T11" fmla="*/ 41023948 h 68"/>
              <a:gd name="T12" fmla="*/ 0 w 14"/>
              <a:gd name="T13" fmla="*/ 307684142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68">
                <a:moveTo>
                  <a:pt x="0" y="60"/>
                </a:moveTo>
                <a:cubicBezTo>
                  <a:pt x="0" y="65"/>
                  <a:pt x="4" y="68"/>
                  <a:pt x="9" y="68"/>
                </a:cubicBezTo>
                <a:cubicBezTo>
                  <a:pt x="14" y="68"/>
                  <a:pt x="14" y="68"/>
                  <a:pt x="14" y="68"/>
                </a:cubicBezTo>
                <a:cubicBezTo>
                  <a:pt x="14" y="0"/>
                  <a:pt x="14" y="0"/>
                  <a:pt x="14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0"/>
                  <a:pt x="0" y="60"/>
                  <a:pt x="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2" name="Freeform 63"/>
          <p:cNvSpPr>
            <a:spLocks noEditPoints="1"/>
          </p:cNvSpPr>
          <p:nvPr/>
        </p:nvSpPr>
        <p:spPr bwMode="auto">
          <a:xfrm>
            <a:off x="4648201" y="2465918"/>
            <a:ext cx="328084" cy="273049"/>
          </a:xfrm>
          <a:custGeom>
            <a:avLst/>
            <a:gdLst>
              <a:gd name="T0" fmla="*/ 229323944 w 109"/>
              <a:gd name="T1" fmla="*/ 202574850 h 91"/>
              <a:gd name="T2" fmla="*/ 270093648 w 109"/>
              <a:gd name="T3" fmla="*/ 167124195 h 91"/>
              <a:gd name="T4" fmla="*/ 229323944 w 109"/>
              <a:gd name="T5" fmla="*/ 126607875 h 91"/>
              <a:gd name="T6" fmla="*/ 193651581 w 109"/>
              <a:gd name="T7" fmla="*/ 167124195 h 91"/>
              <a:gd name="T8" fmla="*/ 229323944 w 109"/>
              <a:gd name="T9" fmla="*/ 202574850 h 91"/>
              <a:gd name="T10" fmla="*/ 555474806 w 109"/>
              <a:gd name="T11" fmla="*/ 455792851 h 91"/>
              <a:gd name="T12" fmla="*/ 5095084 w 109"/>
              <a:gd name="T13" fmla="*/ 283602990 h 91"/>
              <a:gd name="T14" fmla="*/ 0 w 109"/>
              <a:gd name="T15" fmla="*/ 278539575 h 91"/>
              <a:gd name="T16" fmla="*/ 5095084 w 109"/>
              <a:gd name="T17" fmla="*/ 273476160 h 91"/>
              <a:gd name="T18" fmla="*/ 168171644 w 109"/>
              <a:gd name="T19" fmla="*/ 248152335 h 91"/>
              <a:gd name="T20" fmla="*/ 25479937 w 109"/>
              <a:gd name="T21" fmla="*/ 177253275 h 91"/>
              <a:gd name="T22" fmla="*/ 20384852 w 109"/>
              <a:gd name="T23" fmla="*/ 167124195 h 91"/>
              <a:gd name="T24" fmla="*/ 25479937 w 109"/>
              <a:gd name="T25" fmla="*/ 162058530 h 91"/>
              <a:gd name="T26" fmla="*/ 555474806 w 109"/>
              <a:gd name="T27" fmla="*/ 0 h 91"/>
              <a:gd name="T28" fmla="*/ 555474806 w 109"/>
              <a:gd name="T29" fmla="*/ 455792851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9" h="91">
                <a:moveTo>
                  <a:pt x="45" y="40"/>
                </a:moveTo>
                <a:cubicBezTo>
                  <a:pt x="50" y="40"/>
                  <a:pt x="53" y="37"/>
                  <a:pt x="53" y="33"/>
                </a:cubicBezTo>
                <a:cubicBezTo>
                  <a:pt x="53" y="29"/>
                  <a:pt x="50" y="25"/>
                  <a:pt x="45" y="25"/>
                </a:cubicBezTo>
                <a:cubicBezTo>
                  <a:pt x="41" y="25"/>
                  <a:pt x="38" y="29"/>
                  <a:pt x="38" y="33"/>
                </a:cubicBezTo>
                <a:cubicBezTo>
                  <a:pt x="38" y="37"/>
                  <a:pt x="41" y="40"/>
                  <a:pt x="45" y="40"/>
                </a:cubicBezTo>
                <a:moveTo>
                  <a:pt x="109" y="90"/>
                </a:moveTo>
                <a:cubicBezTo>
                  <a:pt x="71" y="91"/>
                  <a:pt x="31" y="83"/>
                  <a:pt x="1" y="56"/>
                </a:cubicBezTo>
                <a:cubicBezTo>
                  <a:pt x="1" y="56"/>
                  <a:pt x="0" y="56"/>
                  <a:pt x="0" y="55"/>
                </a:cubicBezTo>
                <a:cubicBezTo>
                  <a:pt x="0" y="55"/>
                  <a:pt x="1" y="54"/>
                  <a:pt x="1" y="54"/>
                </a:cubicBezTo>
                <a:cubicBezTo>
                  <a:pt x="33" y="49"/>
                  <a:pt x="33" y="49"/>
                  <a:pt x="33" y="49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4"/>
                  <a:pt x="4" y="34"/>
                  <a:pt x="4" y="33"/>
                </a:cubicBezTo>
                <a:cubicBezTo>
                  <a:pt x="4" y="32"/>
                  <a:pt x="5" y="32"/>
                  <a:pt x="5" y="32"/>
                </a:cubicBezTo>
                <a:cubicBezTo>
                  <a:pt x="5" y="32"/>
                  <a:pt x="38" y="0"/>
                  <a:pt x="109" y="0"/>
                </a:cubicBezTo>
                <a:cubicBezTo>
                  <a:pt x="109" y="90"/>
                  <a:pt x="109" y="90"/>
                  <a:pt x="109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3" name="Freeform 64"/>
          <p:cNvSpPr>
            <a:spLocks/>
          </p:cNvSpPr>
          <p:nvPr/>
        </p:nvSpPr>
        <p:spPr bwMode="auto">
          <a:xfrm>
            <a:off x="4495800" y="2279651"/>
            <a:ext cx="112184" cy="378883"/>
          </a:xfrm>
          <a:custGeom>
            <a:avLst/>
            <a:gdLst>
              <a:gd name="T0" fmla="*/ 186292603 w 38"/>
              <a:gd name="T1" fmla="*/ 539136503 h 126"/>
              <a:gd name="T2" fmla="*/ 122560282 w 38"/>
              <a:gd name="T3" fmla="*/ 452670066 h 126"/>
              <a:gd name="T4" fmla="*/ 102951700 w 38"/>
              <a:gd name="T5" fmla="*/ 569652345 h 126"/>
              <a:gd name="T6" fmla="*/ 127462428 w 38"/>
              <a:gd name="T7" fmla="*/ 549307699 h 126"/>
              <a:gd name="T8" fmla="*/ 132366787 w 38"/>
              <a:gd name="T9" fmla="*/ 564566747 h 126"/>
              <a:gd name="T10" fmla="*/ 117658136 w 38"/>
              <a:gd name="T11" fmla="*/ 595084844 h 126"/>
              <a:gd name="T12" fmla="*/ 93147408 w 38"/>
              <a:gd name="T13" fmla="*/ 610341637 h 126"/>
              <a:gd name="T14" fmla="*/ 63732321 w 38"/>
              <a:gd name="T15" fmla="*/ 595084844 h 126"/>
              <a:gd name="T16" fmla="*/ 49023670 w 38"/>
              <a:gd name="T17" fmla="*/ 564566747 h 126"/>
              <a:gd name="T18" fmla="*/ 49023670 w 38"/>
              <a:gd name="T19" fmla="*/ 442498871 h 126"/>
              <a:gd name="T20" fmla="*/ 49023670 w 38"/>
              <a:gd name="T21" fmla="*/ 300084093 h 126"/>
              <a:gd name="T22" fmla="*/ 53925816 w 38"/>
              <a:gd name="T23" fmla="*/ 300084093 h 126"/>
              <a:gd name="T24" fmla="*/ 53925816 w 38"/>
              <a:gd name="T25" fmla="*/ 294998495 h 126"/>
              <a:gd name="T26" fmla="*/ 73536612 w 38"/>
              <a:gd name="T27" fmla="*/ 259394801 h 126"/>
              <a:gd name="T28" fmla="*/ 53925816 w 38"/>
              <a:gd name="T29" fmla="*/ 223793362 h 126"/>
              <a:gd name="T30" fmla="*/ 53925816 w 38"/>
              <a:gd name="T31" fmla="*/ 0 h 126"/>
              <a:gd name="T32" fmla="*/ 19610796 w 38"/>
              <a:gd name="T33" fmla="*/ 0 h 126"/>
              <a:gd name="T34" fmla="*/ 19610796 w 38"/>
              <a:gd name="T35" fmla="*/ 223793362 h 126"/>
              <a:gd name="T36" fmla="*/ 0 w 38"/>
              <a:gd name="T37" fmla="*/ 259394801 h 126"/>
              <a:gd name="T38" fmla="*/ 19610796 w 38"/>
              <a:gd name="T39" fmla="*/ 294998495 h 126"/>
              <a:gd name="T40" fmla="*/ 19610796 w 38"/>
              <a:gd name="T41" fmla="*/ 300084093 h 126"/>
              <a:gd name="T42" fmla="*/ 19610796 w 38"/>
              <a:gd name="T43" fmla="*/ 300084093 h 126"/>
              <a:gd name="T44" fmla="*/ 19610796 w 38"/>
              <a:gd name="T45" fmla="*/ 447584468 h 126"/>
              <a:gd name="T46" fmla="*/ 19610796 w 38"/>
              <a:gd name="T47" fmla="*/ 564566747 h 126"/>
              <a:gd name="T48" fmla="*/ 19610796 w 38"/>
              <a:gd name="T49" fmla="*/ 564566747 h 126"/>
              <a:gd name="T50" fmla="*/ 93147408 w 38"/>
              <a:gd name="T51" fmla="*/ 640859733 h 126"/>
              <a:gd name="T52" fmla="*/ 161779661 w 38"/>
              <a:gd name="T53" fmla="*/ 564566747 h 126"/>
              <a:gd name="T54" fmla="*/ 161779661 w 38"/>
              <a:gd name="T55" fmla="*/ 544222101 h 126"/>
              <a:gd name="T56" fmla="*/ 186292603 w 38"/>
              <a:gd name="T57" fmla="*/ 539136503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8" h="126">
                <a:moveTo>
                  <a:pt x="38" y="106"/>
                </a:moveTo>
                <a:cubicBezTo>
                  <a:pt x="25" y="89"/>
                  <a:pt x="25" y="89"/>
                  <a:pt x="25" y="89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112"/>
                  <a:pt x="25" y="109"/>
                  <a:pt x="26" y="108"/>
                </a:cubicBezTo>
                <a:cubicBezTo>
                  <a:pt x="27" y="110"/>
                  <a:pt x="27" y="111"/>
                  <a:pt x="27" y="111"/>
                </a:cubicBezTo>
                <a:cubicBezTo>
                  <a:pt x="27" y="113"/>
                  <a:pt x="26" y="116"/>
                  <a:pt x="24" y="117"/>
                </a:cubicBezTo>
                <a:cubicBezTo>
                  <a:pt x="23" y="119"/>
                  <a:pt x="21" y="119"/>
                  <a:pt x="19" y="120"/>
                </a:cubicBezTo>
                <a:cubicBezTo>
                  <a:pt x="16" y="120"/>
                  <a:pt x="14" y="119"/>
                  <a:pt x="13" y="117"/>
                </a:cubicBezTo>
                <a:cubicBezTo>
                  <a:pt x="11" y="116"/>
                  <a:pt x="10" y="113"/>
                  <a:pt x="10" y="111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87"/>
                  <a:pt x="10" y="65"/>
                  <a:pt x="10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8"/>
                  <a:pt x="11" y="58"/>
                  <a:pt x="11" y="58"/>
                </a:cubicBezTo>
                <a:cubicBezTo>
                  <a:pt x="13" y="57"/>
                  <a:pt x="15" y="54"/>
                  <a:pt x="15" y="51"/>
                </a:cubicBezTo>
                <a:cubicBezTo>
                  <a:pt x="15" y="48"/>
                  <a:pt x="13" y="46"/>
                  <a:pt x="11" y="44"/>
                </a:cubicBez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5"/>
                  <a:pt x="0" y="48"/>
                  <a:pt x="0" y="51"/>
                </a:cubicBezTo>
                <a:cubicBezTo>
                  <a:pt x="0" y="55"/>
                  <a:pt x="2" y="57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5"/>
                  <a:pt x="4" y="88"/>
                  <a:pt x="4" y="88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9"/>
                  <a:pt x="11" y="126"/>
                  <a:pt x="19" y="126"/>
                </a:cubicBezTo>
                <a:cubicBezTo>
                  <a:pt x="27" y="126"/>
                  <a:pt x="33" y="119"/>
                  <a:pt x="33" y="111"/>
                </a:cubicBezTo>
                <a:cubicBezTo>
                  <a:pt x="33" y="111"/>
                  <a:pt x="33" y="109"/>
                  <a:pt x="33" y="107"/>
                </a:cubicBezTo>
                <a:lnTo>
                  <a:pt x="38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4" name="Freeform 65"/>
          <p:cNvSpPr>
            <a:spLocks/>
          </p:cNvSpPr>
          <p:nvPr/>
        </p:nvSpPr>
        <p:spPr bwMode="auto">
          <a:xfrm>
            <a:off x="5412318" y="2474384"/>
            <a:ext cx="165100" cy="192616"/>
          </a:xfrm>
          <a:custGeom>
            <a:avLst/>
            <a:gdLst>
              <a:gd name="T0" fmla="*/ 96304331 w 55"/>
              <a:gd name="T1" fmla="*/ 0 h 64"/>
              <a:gd name="T2" fmla="*/ 60822840 w 55"/>
              <a:gd name="T3" fmla="*/ 10189085 h 64"/>
              <a:gd name="T4" fmla="*/ 60822840 w 55"/>
              <a:gd name="T5" fmla="*/ 81521712 h 64"/>
              <a:gd name="T6" fmla="*/ 96304331 w 55"/>
              <a:gd name="T7" fmla="*/ 71330370 h 64"/>
              <a:gd name="T8" fmla="*/ 96304331 w 55"/>
              <a:gd name="T9" fmla="*/ 275134651 h 64"/>
              <a:gd name="T10" fmla="*/ 172332881 w 55"/>
              <a:gd name="T11" fmla="*/ 275134651 h 64"/>
              <a:gd name="T12" fmla="*/ 172332881 w 55"/>
              <a:gd name="T13" fmla="*/ 183421596 h 64"/>
              <a:gd name="T14" fmla="*/ 278775102 w 55"/>
              <a:gd name="T15" fmla="*/ 183421596 h 64"/>
              <a:gd name="T16" fmla="*/ 101372150 w 55"/>
              <a:gd name="T17" fmla="*/ 0 h 64"/>
              <a:gd name="T18" fmla="*/ 96304331 w 55"/>
              <a:gd name="T19" fmla="*/ 0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5" h="64">
                <a:moveTo>
                  <a:pt x="19" y="0"/>
                </a:moveTo>
                <a:cubicBezTo>
                  <a:pt x="17" y="0"/>
                  <a:pt x="13" y="1"/>
                  <a:pt x="12" y="2"/>
                </a:cubicBezTo>
                <a:cubicBezTo>
                  <a:pt x="0" y="6"/>
                  <a:pt x="5" y="19"/>
                  <a:pt x="12" y="16"/>
                </a:cubicBezTo>
                <a:cubicBezTo>
                  <a:pt x="14" y="16"/>
                  <a:pt x="19" y="14"/>
                  <a:pt x="19" y="1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64"/>
                  <a:pt x="34" y="64"/>
                  <a:pt x="34" y="54"/>
                </a:cubicBezTo>
                <a:cubicBezTo>
                  <a:pt x="34" y="36"/>
                  <a:pt x="34" y="36"/>
                  <a:pt x="34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5" name="Freeform 66"/>
          <p:cNvSpPr>
            <a:spLocks/>
          </p:cNvSpPr>
          <p:nvPr/>
        </p:nvSpPr>
        <p:spPr bwMode="auto">
          <a:xfrm>
            <a:off x="5607051" y="2611968"/>
            <a:ext cx="42333" cy="55033"/>
          </a:xfrm>
          <a:custGeom>
            <a:avLst/>
            <a:gdLst>
              <a:gd name="T0" fmla="*/ 72004464 w 14"/>
              <a:gd name="T1" fmla="*/ 68355986 h 18"/>
              <a:gd name="T2" fmla="*/ 0 w 14"/>
              <a:gd name="T3" fmla="*/ 0 h 18"/>
              <a:gd name="T4" fmla="*/ 0 w 14"/>
              <a:gd name="T5" fmla="*/ 42063811 h 18"/>
              <a:gd name="T6" fmla="*/ 72004464 w 14"/>
              <a:gd name="T7" fmla="*/ 68355986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8">
                <a:moveTo>
                  <a:pt x="14" y="13"/>
                </a:move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6"/>
                  <a:pt x="10" y="18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6" name="Freeform 67"/>
          <p:cNvSpPr>
            <a:spLocks/>
          </p:cNvSpPr>
          <p:nvPr/>
        </p:nvSpPr>
        <p:spPr bwMode="auto">
          <a:xfrm>
            <a:off x="5568951" y="2402418"/>
            <a:ext cx="165100" cy="156633"/>
          </a:xfrm>
          <a:custGeom>
            <a:avLst/>
            <a:gdLst>
              <a:gd name="T0" fmla="*/ 146991532 w 55"/>
              <a:gd name="T1" fmla="*/ 204146700 h 52"/>
              <a:gd name="T2" fmla="*/ 248363682 w 55"/>
              <a:gd name="T3" fmla="*/ 193939929 h 52"/>
              <a:gd name="T4" fmla="*/ 258501573 w 55"/>
              <a:gd name="T5" fmla="*/ 148007204 h 52"/>
              <a:gd name="T6" fmla="*/ 177402952 w 55"/>
              <a:gd name="T7" fmla="*/ 61245139 h 52"/>
              <a:gd name="T8" fmla="*/ 177402952 w 55"/>
              <a:gd name="T9" fmla="*/ 0 h 52"/>
              <a:gd name="T10" fmla="*/ 55755020 w 55"/>
              <a:gd name="T11" fmla="*/ 122488020 h 52"/>
              <a:gd name="T12" fmla="*/ 0 w 55"/>
              <a:gd name="T13" fmla="*/ 122488020 h 52"/>
              <a:gd name="T14" fmla="*/ 146991532 w 55"/>
              <a:gd name="T15" fmla="*/ 265391839 h 52"/>
              <a:gd name="T16" fmla="*/ 146991532 w 55"/>
              <a:gd name="T17" fmla="*/ 20414670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2">
                <a:moveTo>
                  <a:pt x="29" y="40"/>
                </a:moveTo>
                <a:cubicBezTo>
                  <a:pt x="49" y="38"/>
                  <a:pt x="49" y="38"/>
                  <a:pt x="49" y="38"/>
                </a:cubicBezTo>
                <a:cubicBezTo>
                  <a:pt x="53" y="38"/>
                  <a:pt x="55" y="33"/>
                  <a:pt x="51" y="29"/>
                </a:cubicBezTo>
                <a:cubicBezTo>
                  <a:pt x="51" y="29"/>
                  <a:pt x="35" y="12"/>
                  <a:pt x="35" y="12"/>
                </a:cubicBezTo>
                <a:cubicBezTo>
                  <a:pt x="35" y="12"/>
                  <a:pt x="41" y="0"/>
                  <a:pt x="35" y="0"/>
                </a:cubicBezTo>
                <a:cubicBezTo>
                  <a:pt x="26" y="9"/>
                  <a:pt x="11" y="24"/>
                  <a:pt x="11" y="24"/>
                </a:cubicBezTo>
                <a:cubicBezTo>
                  <a:pt x="11" y="24"/>
                  <a:pt x="7" y="24"/>
                  <a:pt x="0" y="24"/>
                </a:cubicBezTo>
                <a:cubicBezTo>
                  <a:pt x="29" y="52"/>
                  <a:pt x="29" y="52"/>
                  <a:pt x="29" y="52"/>
                </a:cubicBezTo>
                <a:lnTo>
                  <a:pt x="29" y="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7" name="Freeform 68"/>
          <p:cNvSpPr>
            <a:spLocks noEditPoints="1"/>
          </p:cNvSpPr>
          <p:nvPr/>
        </p:nvSpPr>
        <p:spPr bwMode="auto">
          <a:xfrm>
            <a:off x="5336117" y="2290233"/>
            <a:ext cx="482600" cy="482600"/>
          </a:xfrm>
          <a:custGeom>
            <a:avLst/>
            <a:gdLst>
              <a:gd name="T0" fmla="*/ 701097150 w 160"/>
              <a:gd name="T1" fmla="*/ 117701616 h 160"/>
              <a:gd name="T2" fmla="*/ 409399383 w 160"/>
              <a:gd name="T3" fmla="*/ 0 h 160"/>
              <a:gd name="T4" fmla="*/ 117701616 w 160"/>
              <a:gd name="T5" fmla="*/ 117701616 h 160"/>
              <a:gd name="T6" fmla="*/ 0 w 160"/>
              <a:gd name="T7" fmla="*/ 409399383 h 160"/>
              <a:gd name="T8" fmla="*/ 117701616 w 160"/>
              <a:gd name="T9" fmla="*/ 701097150 h 160"/>
              <a:gd name="T10" fmla="*/ 409399383 w 160"/>
              <a:gd name="T11" fmla="*/ 818798766 h 160"/>
              <a:gd name="T12" fmla="*/ 409399383 w 160"/>
              <a:gd name="T13" fmla="*/ 818798766 h 160"/>
              <a:gd name="T14" fmla="*/ 701097150 w 160"/>
              <a:gd name="T15" fmla="*/ 701097150 h 160"/>
              <a:gd name="T16" fmla="*/ 818798766 w 160"/>
              <a:gd name="T17" fmla="*/ 409399383 h 160"/>
              <a:gd name="T18" fmla="*/ 701097150 w 160"/>
              <a:gd name="T19" fmla="*/ 117701616 h 160"/>
              <a:gd name="T20" fmla="*/ 409399383 w 160"/>
              <a:gd name="T21" fmla="*/ 726684753 h 160"/>
              <a:gd name="T22" fmla="*/ 184230288 w 160"/>
              <a:gd name="T23" fmla="*/ 634568478 h 160"/>
              <a:gd name="T24" fmla="*/ 92114013 w 160"/>
              <a:gd name="T25" fmla="*/ 409399383 h 160"/>
              <a:gd name="T26" fmla="*/ 153525617 w 160"/>
              <a:gd name="T27" fmla="*/ 220052027 h 160"/>
              <a:gd name="T28" fmla="*/ 245639630 w 160"/>
              <a:gd name="T29" fmla="*/ 312166040 h 160"/>
              <a:gd name="T30" fmla="*/ 537337397 w 160"/>
              <a:gd name="T31" fmla="*/ 603863807 h 160"/>
              <a:gd name="T32" fmla="*/ 598746739 w 160"/>
              <a:gd name="T33" fmla="*/ 665273149 h 160"/>
              <a:gd name="T34" fmla="*/ 409399383 w 160"/>
              <a:gd name="T35" fmla="*/ 726684753 h 160"/>
              <a:gd name="T36" fmla="*/ 665273149 w 160"/>
              <a:gd name="T37" fmla="*/ 598746739 h 160"/>
              <a:gd name="T38" fmla="*/ 220052027 w 160"/>
              <a:gd name="T39" fmla="*/ 153525617 h 160"/>
              <a:gd name="T40" fmla="*/ 409399383 w 160"/>
              <a:gd name="T41" fmla="*/ 92114013 h 160"/>
              <a:gd name="T42" fmla="*/ 634568478 w 160"/>
              <a:gd name="T43" fmla="*/ 184230288 h 160"/>
              <a:gd name="T44" fmla="*/ 726684753 w 160"/>
              <a:gd name="T45" fmla="*/ 409399383 h 160"/>
              <a:gd name="T46" fmla="*/ 665273149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8" name="Freeform 69"/>
          <p:cNvSpPr>
            <a:spLocks/>
          </p:cNvSpPr>
          <p:nvPr/>
        </p:nvSpPr>
        <p:spPr bwMode="auto">
          <a:xfrm>
            <a:off x="6455833" y="2302934"/>
            <a:ext cx="101600" cy="319617"/>
          </a:xfrm>
          <a:custGeom>
            <a:avLst/>
            <a:gdLst>
              <a:gd name="T0" fmla="*/ 165755171 w 34"/>
              <a:gd name="T1" fmla="*/ 332418611 h 106"/>
              <a:gd name="T2" fmla="*/ 110503447 w 34"/>
              <a:gd name="T3" fmla="*/ 209678770 h 106"/>
              <a:gd name="T4" fmla="*/ 45206771 w 34"/>
              <a:gd name="T5" fmla="*/ 0 h 106"/>
              <a:gd name="T6" fmla="*/ 0 w 34"/>
              <a:gd name="T7" fmla="*/ 92054315 h 106"/>
              <a:gd name="T8" fmla="*/ 15069671 w 34"/>
              <a:gd name="T9" fmla="*/ 230135787 h 106"/>
              <a:gd name="T10" fmla="*/ 35159576 w 34"/>
              <a:gd name="T11" fmla="*/ 317074717 h 106"/>
              <a:gd name="T12" fmla="*/ 70319153 w 34"/>
              <a:gd name="T13" fmla="*/ 404015909 h 106"/>
              <a:gd name="T14" fmla="*/ 25114624 w 34"/>
              <a:gd name="T15" fmla="*/ 542097381 h 106"/>
              <a:gd name="T16" fmla="*/ 45206771 w 34"/>
              <a:gd name="T17" fmla="*/ 531868872 h 106"/>
              <a:gd name="T18" fmla="*/ 165755171 w 34"/>
              <a:gd name="T19" fmla="*/ 332418611 h 10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06">
                <a:moveTo>
                  <a:pt x="33" y="65"/>
                </a:moveTo>
                <a:cubicBezTo>
                  <a:pt x="32" y="55"/>
                  <a:pt x="28" y="47"/>
                  <a:pt x="22" y="41"/>
                </a:cubicBezTo>
                <a:cubicBezTo>
                  <a:pt x="13" y="30"/>
                  <a:pt x="9" y="20"/>
                  <a:pt x="9" y="0"/>
                </a:cubicBezTo>
                <a:cubicBezTo>
                  <a:pt x="4" y="6"/>
                  <a:pt x="2" y="12"/>
                  <a:pt x="0" y="18"/>
                </a:cubicBezTo>
                <a:cubicBezTo>
                  <a:pt x="0" y="27"/>
                  <a:pt x="1" y="36"/>
                  <a:pt x="3" y="45"/>
                </a:cubicBezTo>
                <a:cubicBezTo>
                  <a:pt x="4" y="51"/>
                  <a:pt x="5" y="56"/>
                  <a:pt x="7" y="62"/>
                </a:cubicBezTo>
                <a:cubicBezTo>
                  <a:pt x="9" y="68"/>
                  <a:pt x="13" y="73"/>
                  <a:pt x="14" y="79"/>
                </a:cubicBezTo>
                <a:cubicBezTo>
                  <a:pt x="16" y="90"/>
                  <a:pt x="11" y="98"/>
                  <a:pt x="5" y="106"/>
                </a:cubicBezTo>
                <a:cubicBezTo>
                  <a:pt x="6" y="106"/>
                  <a:pt x="8" y="105"/>
                  <a:pt x="9" y="104"/>
                </a:cubicBezTo>
                <a:cubicBezTo>
                  <a:pt x="19" y="99"/>
                  <a:pt x="34" y="82"/>
                  <a:pt x="33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9" name="Freeform 70"/>
          <p:cNvSpPr>
            <a:spLocks/>
          </p:cNvSpPr>
          <p:nvPr/>
        </p:nvSpPr>
        <p:spPr bwMode="auto">
          <a:xfrm>
            <a:off x="6358467" y="2230967"/>
            <a:ext cx="135467" cy="397933"/>
          </a:xfrm>
          <a:custGeom>
            <a:avLst/>
            <a:gdLst>
              <a:gd name="T0" fmla="*/ 163122187 w 45"/>
              <a:gd name="T1" fmla="*/ 674790928 h 132"/>
              <a:gd name="T2" fmla="*/ 198804107 w 45"/>
              <a:gd name="T3" fmla="*/ 623670061 h 132"/>
              <a:gd name="T4" fmla="*/ 193708302 w 45"/>
              <a:gd name="T5" fmla="*/ 470309719 h 132"/>
              <a:gd name="T6" fmla="*/ 147830258 w 45"/>
              <a:gd name="T7" fmla="*/ 199369122 h 132"/>
              <a:gd name="T8" fmla="*/ 66268036 w 45"/>
              <a:gd name="T9" fmla="*/ 0 h 132"/>
              <a:gd name="T10" fmla="*/ 71366098 w 45"/>
              <a:gd name="T11" fmla="*/ 61345041 h 132"/>
              <a:gd name="T12" fmla="*/ 0 w 45"/>
              <a:gd name="T13" fmla="*/ 296498770 h 132"/>
              <a:gd name="T14" fmla="*/ 86658027 w 45"/>
              <a:gd name="T15" fmla="*/ 526540413 h 132"/>
              <a:gd name="T16" fmla="*/ 96854151 w 45"/>
              <a:gd name="T17" fmla="*/ 674790928 h 132"/>
              <a:gd name="T18" fmla="*/ 163122187 w 45"/>
              <a:gd name="T19" fmla="*/ 674790928 h 1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5" h="132">
                <a:moveTo>
                  <a:pt x="32" y="132"/>
                </a:moveTo>
                <a:cubicBezTo>
                  <a:pt x="35" y="128"/>
                  <a:pt x="37" y="125"/>
                  <a:pt x="39" y="122"/>
                </a:cubicBezTo>
                <a:cubicBezTo>
                  <a:pt x="45" y="111"/>
                  <a:pt x="43" y="103"/>
                  <a:pt x="38" y="92"/>
                </a:cubicBezTo>
                <a:cubicBezTo>
                  <a:pt x="32" y="75"/>
                  <a:pt x="29" y="57"/>
                  <a:pt x="29" y="39"/>
                </a:cubicBezTo>
                <a:cubicBezTo>
                  <a:pt x="26" y="25"/>
                  <a:pt x="20" y="12"/>
                  <a:pt x="13" y="0"/>
                </a:cubicBezTo>
                <a:cubicBezTo>
                  <a:pt x="13" y="3"/>
                  <a:pt x="14" y="9"/>
                  <a:pt x="14" y="12"/>
                </a:cubicBezTo>
                <a:cubicBezTo>
                  <a:pt x="15" y="30"/>
                  <a:pt x="12" y="42"/>
                  <a:pt x="0" y="58"/>
                </a:cubicBezTo>
                <a:cubicBezTo>
                  <a:pt x="5" y="74"/>
                  <a:pt x="14" y="87"/>
                  <a:pt x="17" y="103"/>
                </a:cubicBezTo>
                <a:cubicBezTo>
                  <a:pt x="19" y="113"/>
                  <a:pt x="20" y="122"/>
                  <a:pt x="19" y="132"/>
                </a:cubicBezTo>
                <a:cubicBezTo>
                  <a:pt x="24" y="132"/>
                  <a:pt x="28" y="132"/>
                  <a:pt x="32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0" name="Freeform 71"/>
          <p:cNvSpPr>
            <a:spLocks/>
          </p:cNvSpPr>
          <p:nvPr/>
        </p:nvSpPr>
        <p:spPr bwMode="auto">
          <a:xfrm>
            <a:off x="6307667" y="2353734"/>
            <a:ext cx="101600" cy="275167"/>
          </a:xfrm>
          <a:custGeom>
            <a:avLst/>
            <a:gdLst>
              <a:gd name="T0" fmla="*/ 150685500 w 34"/>
              <a:gd name="T1" fmla="*/ 298304857 h 91"/>
              <a:gd name="T2" fmla="*/ 35159576 w 34"/>
              <a:gd name="T3" fmla="*/ 0 h 91"/>
              <a:gd name="T4" fmla="*/ 25114624 w 34"/>
              <a:gd name="T5" fmla="*/ 123437196 h 91"/>
              <a:gd name="T6" fmla="*/ 0 w 34"/>
              <a:gd name="T7" fmla="*/ 277730857 h 91"/>
              <a:gd name="T8" fmla="*/ 115525924 w 34"/>
              <a:gd name="T9" fmla="*/ 447457286 h 91"/>
              <a:gd name="T10" fmla="*/ 165755171 w 34"/>
              <a:gd name="T11" fmla="*/ 468029018 h 91"/>
              <a:gd name="T12" fmla="*/ 150685500 w 34"/>
              <a:gd name="T13" fmla="*/ 298304857 h 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91">
                <a:moveTo>
                  <a:pt x="30" y="58"/>
                </a:moveTo>
                <a:cubicBezTo>
                  <a:pt x="26" y="45"/>
                  <a:pt x="12" y="14"/>
                  <a:pt x="7" y="0"/>
                </a:cubicBezTo>
                <a:cubicBezTo>
                  <a:pt x="7" y="11"/>
                  <a:pt x="6" y="20"/>
                  <a:pt x="5" y="24"/>
                </a:cubicBezTo>
                <a:cubicBezTo>
                  <a:pt x="3" y="34"/>
                  <a:pt x="0" y="45"/>
                  <a:pt x="0" y="54"/>
                </a:cubicBezTo>
                <a:cubicBezTo>
                  <a:pt x="0" y="69"/>
                  <a:pt x="15" y="82"/>
                  <a:pt x="23" y="87"/>
                </a:cubicBezTo>
                <a:cubicBezTo>
                  <a:pt x="26" y="89"/>
                  <a:pt x="30" y="90"/>
                  <a:pt x="33" y="91"/>
                </a:cubicBezTo>
                <a:cubicBezTo>
                  <a:pt x="34" y="80"/>
                  <a:pt x="33" y="69"/>
                  <a:pt x="3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1" name="Freeform 72"/>
          <p:cNvSpPr>
            <a:spLocks/>
          </p:cNvSpPr>
          <p:nvPr/>
        </p:nvSpPr>
        <p:spPr bwMode="auto">
          <a:xfrm>
            <a:off x="6254751" y="2609851"/>
            <a:ext cx="353483" cy="150283"/>
          </a:xfrm>
          <a:custGeom>
            <a:avLst/>
            <a:gdLst>
              <a:gd name="T0" fmla="*/ 403224240 w 167"/>
              <a:gd name="T1" fmla="*/ 178931094 h 71"/>
              <a:gd name="T2" fmla="*/ 400703294 w 167"/>
              <a:gd name="T3" fmla="*/ 176410155 h 71"/>
              <a:gd name="T4" fmla="*/ 2519358 w 167"/>
              <a:gd name="T5" fmla="*/ 65523772 h 71"/>
              <a:gd name="T6" fmla="*/ 0 w 167"/>
              <a:gd name="T7" fmla="*/ 60483482 h 71"/>
              <a:gd name="T8" fmla="*/ 0 w 167"/>
              <a:gd name="T9" fmla="*/ 57964130 h 71"/>
              <a:gd name="T10" fmla="*/ 12599964 w 167"/>
              <a:gd name="T11" fmla="*/ 2520939 h 71"/>
              <a:gd name="T12" fmla="*/ 17640267 w 167"/>
              <a:gd name="T13" fmla="*/ 0 h 71"/>
              <a:gd name="T14" fmla="*/ 20161212 w 167"/>
              <a:gd name="T15" fmla="*/ 0 h 71"/>
              <a:gd name="T16" fmla="*/ 418345149 w 167"/>
              <a:gd name="T17" fmla="*/ 115926673 h 71"/>
              <a:gd name="T18" fmla="*/ 420864506 w 167"/>
              <a:gd name="T19" fmla="*/ 115926673 h 71"/>
              <a:gd name="T20" fmla="*/ 420864506 w 167"/>
              <a:gd name="T21" fmla="*/ 120966963 h 71"/>
              <a:gd name="T22" fmla="*/ 408264543 w 167"/>
              <a:gd name="T23" fmla="*/ 171369865 h 71"/>
              <a:gd name="T24" fmla="*/ 403224240 w 167"/>
              <a:gd name="T25" fmla="*/ 178931094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7" h="71">
                <a:moveTo>
                  <a:pt x="160" y="71"/>
                </a:moveTo>
                <a:lnTo>
                  <a:pt x="159" y="70"/>
                </a:lnTo>
                <a:lnTo>
                  <a:pt x="1" y="26"/>
                </a:lnTo>
                <a:lnTo>
                  <a:pt x="0" y="24"/>
                </a:lnTo>
                <a:lnTo>
                  <a:pt x="0" y="23"/>
                </a:lnTo>
                <a:lnTo>
                  <a:pt x="5" y="1"/>
                </a:lnTo>
                <a:lnTo>
                  <a:pt x="7" y="0"/>
                </a:lnTo>
                <a:lnTo>
                  <a:pt x="8" y="0"/>
                </a:lnTo>
                <a:lnTo>
                  <a:pt x="166" y="46"/>
                </a:lnTo>
                <a:lnTo>
                  <a:pt x="167" y="46"/>
                </a:lnTo>
                <a:lnTo>
                  <a:pt x="167" y="48"/>
                </a:lnTo>
                <a:lnTo>
                  <a:pt x="162" y="68"/>
                </a:lnTo>
                <a:lnTo>
                  <a:pt x="160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2" name="Freeform 73"/>
          <p:cNvSpPr>
            <a:spLocks/>
          </p:cNvSpPr>
          <p:nvPr/>
        </p:nvSpPr>
        <p:spPr bwMode="auto">
          <a:xfrm>
            <a:off x="6449484" y="2616201"/>
            <a:ext cx="152400" cy="63500"/>
          </a:xfrm>
          <a:custGeom>
            <a:avLst/>
            <a:gdLst>
              <a:gd name="T0" fmla="*/ 168851263 w 72"/>
              <a:gd name="T1" fmla="*/ 0 h 30"/>
              <a:gd name="T2" fmla="*/ 0 w 72"/>
              <a:gd name="T3" fmla="*/ 45362813 h 30"/>
              <a:gd name="T4" fmla="*/ 95765938 w 72"/>
              <a:gd name="T5" fmla="*/ 75604688 h 30"/>
              <a:gd name="T6" fmla="*/ 181451250 w 72"/>
              <a:gd name="T7" fmla="*/ 50403125 h 30"/>
              <a:gd name="T8" fmla="*/ 168851263 w 72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" h="30">
                <a:moveTo>
                  <a:pt x="67" y="0"/>
                </a:moveTo>
                <a:lnTo>
                  <a:pt x="0" y="18"/>
                </a:lnTo>
                <a:lnTo>
                  <a:pt x="38" y="30"/>
                </a:lnTo>
                <a:lnTo>
                  <a:pt x="72" y="20"/>
                </a:lnTo>
                <a:lnTo>
                  <a:pt x="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3" name="Freeform 74"/>
          <p:cNvSpPr>
            <a:spLocks/>
          </p:cNvSpPr>
          <p:nvPr/>
        </p:nvSpPr>
        <p:spPr bwMode="auto">
          <a:xfrm>
            <a:off x="6258985" y="2688168"/>
            <a:ext cx="154516" cy="65617"/>
          </a:xfrm>
          <a:custGeom>
            <a:avLst/>
            <a:gdLst>
              <a:gd name="T0" fmla="*/ 0 w 73"/>
              <a:gd name="T1" fmla="*/ 25201819 h 31"/>
              <a:gd name="T2" fmla="*/ 15120872 w 73"/>
              <a:gd name="T3" fmla="*/ 78126431 h 31"/>
              <a:gd name="T4" fmla="*/ 183969819 w 73"/>
              <a:gd name="T5" fmla="*/ 27722794 h 31"/>
              <a:gd name="T6" fmla="*/ 88204294 w 73"/>
              <a:gd name="T7" fmla="*/ 0 h 31"/>
              <a:gd name="T8" fmla="*/ 0 w 73"/>
              <a:gd name="T9" fmla="*/ 25201819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31">
                <a:moveTo>
                  <a:pt x="0" y="10"/>
                </a:moveTo>
                <a:lnTo>
                  <a:pt x="6" y="31"/>
                </a:lnTo>
                <a:lnTo>
                  <a:pt x="73" y="11"/>
                </a:lnTo>
                <a:lnTo>
                  <a:pt x="35" y="0"/>
                </a:lnTo>
                <a:lnTo>
                  <a:pt x="0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4" name="Rectangle 75"/>
          <p:cNvSpPr>
            <a:spLocks noChangeArrowheads="1"/>
          </p:cNvSpPr>
          <p:nvPr/>
        </p:nvSpPr>
        <p:spPr bwMode="auto">
          <a:xfrm>
            <a:off x="7236884" y="2457452"/>
            <a:ext cx="48683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5" name="Oval 76"/>
          <p:cNvSpPr>
            <a:spLocks noChangeArrowheads="1"/>
          </p:cNvSpPr>
          <p:nvPr/>
        </p:nvSpPr>
        <p:spPr bwMode="auto">
          <a:xfrm>
            <a:off x="7236884" y="2387600"/>
            <a:ext cx="48683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6" name="Freeform 77"/>
          <p:cNvSpPr>
            <a:spLocks noEditPoints="1"/>
          </p:cNvSpPr>
          <p:nvPr/>
        </p:nvSpPr>
        <p:spPr bwMode="auto">
          <a:xfrm>
            <a:off x="7020984" y="2283884"/>
            <a:ext cx="480483" cy="482600"/>
          </a:xfrm>
          <a:custGeom>
            <a:avLst/>
            <a:gdLst>
              <a:gd name="T0" fmla="*/ 405814910 w 160"/>
              <a:gd name="T1" fmla="*/ 0 h 160"/>
              <a:gd name="T2" fmla="*/ 0 w 160"/>
              <a:gd name="T3" fmla="*/ 409399383 h 160"/>
              <a:gd name="T4" fmla="*/ 405814910 w 160"/>
              <a:gd name="T5" fmla="*/ 818798766 h 160"/>
              <a:gd name="T6" fmla="*/ 811629819 w 160"/>
              <a:gd name="T7" fmla="*/ 409399383 h 160"/>
              <a:gd name="T8" fmla="*/ 405814910 w 160"/>
              <a:gd name="T9" fmla="*/ 0 h 160"/>
              <a:gd name="T10" fmla="*/ 405814910 w 160"/>
              <a:gd name="T11" fmla="*/ 726684753 h 160"/>
              <a:gd name="T12" fmla="*/ 91308974 w 160"/>
              <a:gd name="T13" fmla="*/ 409399383 h 160"/>
              <a:gd name="T14" fmla="*/ 405814910 w 160"/>
              <a:gd name="T15" fmla="*/ 92114013 h 160"/>
              <a:gd name="T16" fmla="*/ 720320845 w 160"/>
              <a:gd name="T17" fmla="*/ 409399383 h 160"/>
              <a:gd name="T18" fmla="*/ 405814910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7" name="Freeform 78"/>
          <p:cNvSpPr>
            <a:spLocks noEditPoints="1"/>
          </p:cNvSpPr>
          <p:nvPr/>
        </p:nvSpPr>
        <p:spPr bwMode="auto">
          <a:xfrm>
            <a:off x="7886701" y="2283884"/>
            <a:ext cx="480484" cy="482600"/>
          </a:xfrm>
          <a:custGeom>
            <a:avLst/>
            <a:gdLst>
              <a:gd name="T0" fmla="*/ 405816036 w 160"/>
              <a:gd name="T1" fmla="*/ 0 h 160"/>
              <a:gd name="T2" fmla="*/ 0 w 160"/>
              <a:gd name="T3" fmla="*/ 409399383 h 160"/>
              <a:gd name="T4" fmla="*/ 405816036 w 160"/>
              <a:gd name="T5" fmla="*/ 818798766 h 160"/>
              <a:gd name="T6" fmla="*/ 811632071 w 160"/>
              <a:gd name="T7" fmla="*/ 409399383 h 160"/>
              <a:gd name="T8" fmla="*/ 405816036 w 160"/>
              <a:gd name="T9" fmla="*/ 0 h 160"/>
              <a:gd name="T10" fmla="*/ 405816036 w 160"/>
              <a:gd name="T11" fmla="*/ 726684753 h 160"/>
              <a:gd name="T12" fmla="*/ 91309227 w 160"/>
              <a:gd name="T13" fmla="*/ 409399383 h 160"/>
              <a:gd name="T14" fmla="*/ 405816036 w 160"/>
              <a:gd name="T15" fmla="*/ 92114013 h 160"/>
              <a:gd name="T16" fmla="*/ 720322844 w 160"/>
              <a:gd name="T17" fmla="*/ 409399383 h 160"/>
              <a:gd name="T18" fmla="*/ 405816036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8" name="Freeform 79"/>
          <p:cNvSpPr>
            <a:spLocks/>
          </p:cNvSpPr>
          <p:nvPr/>
        </p:nvSpPr>
        <p:spPr bwMode="auto">
          <a:xfrm>
            <a:off x="8039101" y="2383367"/>
            <a:ext cx="175684" cy="213784"/>
          </a:xfrm>
          <a:custGeom>
            <a:avLst/>
            <a:gdLst>
              <a:gd name="T0" fmla="*/ 113541086 w 58"/>
              <a:gd name="T1" fmla="*/ 362088370 h 71"/>
              <a:gd name="T2" fmla="*/ 190954120 w 58"/>
              <a:gd name="T3" fmla="*/ 362088370 h 71"/>
              <a:gd name="T4" fmla="*/ 190954120 w 58"/>
              <a:gd name="T5" fmla="*/ 300891194 h 71"/>
              <a:gd name="T6" fmla="*/ 221920697 w 58"/>
              <a:gd name="T7" fmla="*/ 254991619 h 71"/>
              <a:gd name="T8" fmla="*/ 299333731 w 58"/>
              <a:gd name="T9" fmla="*/ 142795668 h 71"/>
              <a:gd name="T10" fmla="*/ 185792645 w 58"/>
              <a:gd name="T11" fmla="*/ 10200658 h 71"/>
              <a:gd name="T12" fmla="*/ 41287255 w 58"/>
              <a:gd name="T13" fmla="*/ 50998775 h 71"/>
              <a:gd name="T14" fmla="*/ 0 w 58"/>
              <a:gd name="T15" fmla="*/ 183593785 h 71"/>
              <a:gd name="T16" fmla="*/ 77413034 w 58"/>
              <a:gd name="T17" fmla="*/ 183593785 h 71"/>
              <a:gd name="T18" fmla="*/ 77413034 w 58"/>
              <a:gd name="T19" fmla="*/ 168293926 h 71"/>
              <a:gd name="T20" fmla="*/ 134184713 w 58"/>
              <a:gd name="T21" fmla="*/ 86697692 h 71"/>
              <a:gd name="T22" fmla="*/ 201277070 w 58"/>
              <a:gd name="T23" fmla="*/ 107096751 h 71"/>
              <a:gd name="T24" fmla="*/ 190954120 w 58"/>
              <a:gd name="T25" fmla="*/ 178494585 h 71"/>
              <a:gd name="T26" fmla="*/ 149666866 w 58"/>
              <a:gd name="T27" fmla="*/ 209094302 h 71"/>
              <a:gd name="T28" fmla="*/ 113541086 w 58"/>
              <a:gd name="T29" fmla="*/ 270291477 h 71"/>
              <a:gd name="T30" fmla="*/ 113541086 w 58"/>
              <a:gd name="T31" fmla="*/ 362088370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71">
                <a:moveTo>
                  <a:pt x="22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6"/>
                  <a:pt x="39" y="53"/>
                  <a:pt x="43" y="50"/>
                </a:cubicBezTo>
                <a:cubicBezTo>
                  <a:pt x="47" y="47"/>
                  <a:pt x="58" y="42"/>
                  <a:pt x="58" y="28"/>
                </a:cubicBezTo>
                <a:cubicBezTo>
                  <a:pt x="58" y="14"/>
                  <a:pt x="46" y="4"/>
                  <a:pt x="36" y="2"/>
                </a:cubicBezTo>
                <a:cubicBezTo>
                  <a:pt x="27" y="0"/>
                  <a:pt x="16" y="2"/>
                  <a:pt x="8" y="10"/>
                </a:cubicBezTo>
                <a:cubicBezTo>
                  <a:pt x="1" y="17"/>
                  <a:pt x="0" y="23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26"/>
                  <a:pt x="16" y="19"/>
                  <a:pt x="26" y="17"/>
                </a:cubicBezTo>
                <a:cubicBezTo>
                  <a:pt x="31" y="16"/>
                  <a:pt x="36" y="18"/>
                  <a:pt x="39" y="21"/>
                </a:cubicBezTo>
                <a:cubicBezTo>
                  <a:pt x="43" y="24"/>
                  <a:pt x="43" y="32"/>
                  <a:pt x="37" y="35"/>
                </a:cubicBezTo>
                <a:cubicBezTo>
                  <a:pt x="29" y="41"/>
                  <a:pt x="29" y="41"/>
                  <a:pt x="29" y="41"/>
                </a:cubicBezTo>
                <a:cubicBezTo>
                  <a:pt x="24" y="44"/>
                  <a:pt x="22" y="48"/>
                  <a:pt x="22" y="53"/>
                </a:cubicBezTo>
                <a:cubicBezTo>
                  <a:pt x="22" y="71"/>
                  <a:pt x="22" y="71"/>
                  <a:pt x="22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9" name="Oval 80"/>
          <p:cNvSpPr>
            <a:spLocks noChangeArrowheads="1"/>
          </p:cNvSpPr>
          <p:nvPr/>
        </p:nvSpPr>
        <p:spPr bwMode="auto">
          <a:xfrm>
            <a:off x="8106834" y="2616201"/>
            <a:ext cx="46567" cy="486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0" name="Freeform 81"/>
          <p:cNvSpPr>
            <a:spLocks/>
          </p:cNvSpPr>
          <p:nvPr/>
        </p:nvSpPr>
        <p:spPr bwMode="auto">
          <a:xfrm>
            <a:off x="8729134" y="2311400"/>
            <a:ext cx="529167" cy="440267"/>
          </a:xfrm>
          <a:custGeom>
            <a:avLst/>
            <a:gdLst>
              <a:gd name="T0" fmla="*/ 0 w 250"/>
              <a:gd name="T1" fmla="*/ 463708750 h 208"/>
              <a:gd name="T2" fmla="*/ 113407825 w 250"/>
              <a:gd name="T3" fmla="*/ 463708750 h 208"/>
              <a:gd name="T4" fmla="*/ 113407825 w 250"/>
              <a:gd name="T5" fmla="*/ 347781563 h 208"/>
              <a:gd name="T6" fmla="*/ 229335013 w 250"/>
              <a:gd name="T7" fmla="*/ 347781563 h 208"/>
              <a:gd name="T8" fmla="*/ 229335013 w 250"/>
              <a:gd name="T9" fmla="*/ 229335013 h 208"/>
              <a:gd name="T10" fmla="*/ 342741250 w 250"/>
              <a:gd name="T11" fmla="*/ 229335013 h 208"/>
              <a:gd name="T12" fmla="*/ 342741250 w 250"/>
              <a:gd name="T13" fmla="*/ 115927188 h 208"/>
              <a:gd name="T14" fmla="*/ 458668438 w 250"/>
              <a:gd name="T15" fmla="*/ 115927188 h 208"/>
              <a:gd name="T16" fmla="*/ 458668438 w 250"/>
              <a:gd name="T17" fmla="*/ 0 h 208"/>
              <a:gd name="T18" fmla="*/ 630039063 w 250"/>
              <a:gd name="T19" fmla="*/ 0 h 208"/>
              <a:gd name="T20" fmla="*/ 630039063 w 250"/>
              <a:gd name="T21" fmla="*/ 57964388 h 208"/>
              <a:gd name="T22" fmla="*/ 514111875 w 250"/>
              <a:gd name="T23" fmla="*/ 57964388 h 208"/>
              <a:gd name="T24" fmla="*/ 514111875 w 250"/>
              <a:gd name="T25" fmla="*/ 173891575 h 208"/>
              <a:gd name="T26" fmla="*/ 400705638 w 250"/>
              <a:gd name="T27" fmla="*/ 173891575 h 208"/>
              <a:gd name="T28" fmla="*/ 400705638 w 250"/>
              <a:gd name="T29" fmla="*/ 289818763 h 208"/>
              <a:gd name="T30" fmla="*/ 284778450 w 250"/>
              <a:gd name="T31" fmla="*/ 289818763 h 208"/>
              <a:gd name="T32" fmla="*/ 284778450 w 250"/>
              <a:gd name="T33" fmla="*/ 405745950 h 208"/>
              <a:gd name="T34" fmla="*/ 171370625 w 250"/>
              <a:gd name="T35" fmla="*/ 405745950 h 208"/>
              <a:gd name="T36" fmla="*/ 171370625 w 250"/>
              <a:gd name="T37" fmla="*/ 524192500 h 208"/>
              <a:gd name="T38" fmla="*/ 0 w 250"/>
              <a:gd name="T39" fmla="*/ 524192500 h 208"/>
              <a:gd name="T40" fmla="*/ 0 w 250"/>
              <a:gd name="T41" fmla="*/ 463708750 h 20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0" h="208">
                <a:moveTo>
                  <a:pt x="0" y="184"/>
                </a:moveTo>
                <a:lnTo>
                  <a:pt x="45" y="184"/>
                </a:lnTo>
                <a:lnTo>
                  <a:pt x="45" y="138"/>
                </a:lnTo>
                <a:lnTo>
                  <a:pt x="91" y="138"/>
                </a:lnTo>
                <a:lnTo>
                  <a:pt x="91" y="91"/>
                </a:lnTo>
                <a:lnTo>
                  <a:pt x="136" y="91"/>
                </a:lnTo>
                <a:lnTo>
                  <a:pt x="136" y="46"/>
                </a:lnTo>
                <a:lnTo>
                  <a:pt x="182" y="46"/>
                </a:lnTo>
                <a:lnTo>
                  <a:pt x="182" y="0"/>
                </a:lnTo>
                <a:lnTo>
                  <a:pt x="250" y="0"/>
                </a:lnTo>
                <a:lnTo>
                  <a:pt x="250" y="23"/>
                </a:lnTo>
                <a:lnTo>
                  <a:pt x="204" y="23"/>
                </a:lnTo>
                <a:lnTo>
                  <a:pt x="204" y="69"/>
                </a:lnTo>
                <a:lnTo>
                  <a:pt x="159" y="69"/>
                </a:lnTo>
                <a:lnTo>
                  <a:pt x="159" y="115"/>
                </a:lnTo>
                <a:lnTo>
                  <a:pt x="113" y="115"/>
                </a:lnTo>
                <a:lnTo>
                  <a:pt x="113" y="161"/>
                </a:lnTo>
                <a:lnTo>
                  <a:pt x="68" y="161"/>
                </a:lnTo>
                <a:lnTo>
                  <a:pt x="68" y="208"/>
                </a:lnTo>
                <a:lnTo>
                  <a:pt x="0" y="208"/>
                </a:lnTo>
                <a:lnTo>
                  <a:pt x="0" y="1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1" name="Freeform 82"/>
          <p:cNvSpPr>
            <a:spLocks/>
          </p:cNvSpPr>
          <p:nvPr/>
        </p:nvSpPr>
        <p:spPr bwMode="auto">
          <a:xfrm>
            <a:off x="9654117" y="2266951"/>
            <a:ext cx="457200" cy="463549"/>
          </a:xfrm>
          <a:custGeom>
            <a:avLst/>
            <a:gdLst>
              <a:gd name="T0" fmla="*/ 564898423 w 152"/>
              <a:gd name="T1" fmla="*/ 346564833 h 154"/>
              <a:gd name="T2" fmla="*/ 564898423 w 152"/>
              <a:gd name="T3" fmla="*/ 173282416 h 154"/>
              <a:gd name="T4" fmla="*/ 732842722 w 152"/>
              <a:gd name="T5" fmla="*/ 188570514 h 154"/>
              <a:gd name="T6" fmla="*/ 732842722 w 152"/>
              <a:gd name="T7" fmla="*/ 45868809 h 154"/>
              <a:gd name="T8" fmla="*/ 534364532 w 152"/>
              <a:gd name="T9" fmla="*/ 45868809 h 154"/>
              <a:gd name="T10" fmla="*/ 534364532 w 152"/>
              <a:gd name="T11" fmla="*/ 45868809 h 154"/>
              <a:gd name="T12" fmla="*/ 534364532 w 152"/>
              <a:gd name="T13" fmla="*/ 45868809 h 154"/>
              <a:gd name="T14" fmla="*/ 534364532 w 152"/>
              <a:gd name="T15" fmla="*/ 326176940 h 154"/>
              <a:gd name="T16" fmla="*/ 386777664 w 152"/>
              <a:gd name="T17" fmla="*/ 229344043 h 154"/>
              <a:gd name="T18" fmla="*/ 0 w 152"/>
              <a:gd name="T19" fmla="*/ 479073721 h 154"/>
              <a:gd name="T20" fmla="*/ 91606186 w 152"/>
              <a:gd name="T21" fmla="*/ 479073721 h 154"/>
              <a:gd name="T22" fmla="*/ 91606186 w 152"/>
              <a:gd name="T23" fmla="*/ 784865025 h 154"/>
              <a:gd name="T24" fmla="*/ 310439552 w 152"/>
              <a:gd name="T25" fmla="*/ 784865025 h 154"/>
              <a:gd name="T26" fmla="*/ 310439552 w 152"/>
              <a:gd name="T27" fmla="*/ 575906618 h 154"/>
              <a:gd name="T28" fmla="*/ 463115777 w 152"/>
              <a:gd name="T29" fmla="*/ 575906618 h 154"/>
              <a:gd name="T30" fmla="*/ 463115777 w 152"/>
              <a:gd name="T31" fmla="*/ 779767488 h 154"/>
              <a:gd name="T32" fmla="*/ 681949143 w 152"/>
              <a:gd name="T33" fmla="*/ 779767488 h 154"/>
              <a:gd name="T34" fmla="*/ 681949143 w 152"/>
              <a:gd name="T35" fmla="*/ 479073721 h 154"/>
              <a:gd name="T36" fmla="*/ 773555329 w 152"/>
              <a:gd name="T37" fmla="*/ 479073721 h 154"/>
              <a:gd name="T38" fmla="*/ 564898423 w 152"/>
              <a:gd name="T39" fmla="*/ 346564833 h 1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2" h="154">
                <a:moveTo>
                  <a:pt x="111" y="68"/>
                </a:moveTo>
                <a:cubicBezTo>
                  <a:pt x="111" y="34"/>
                  <a:pt x="111" y="34"/>
                  <a:pt x="111" y="34"/>
                </a:cubicBezTo>
                <a:cubicBezTo>
                  <a:pt x="122" y="33"/>
                  <a:pt x="133" y="44"/>
                  <a:pt x="144" y="37"/>
                </a:cubicBezTo>
                <a:cubicBezTo>
                  <a:pt x="144" y="9"/>
                  <a:pt x="144" y="9"/>
                  <a:pt x="144" y="9"/>
                </a:cubicBezTo>
                <a:cubicBezTo>
                  <a:pt x="131" y="17"/>
                  <a:pt x="118" y="0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76" y="45"/>
                  <a:pt x="76" y="45"/>
                  <a:pt x="76" y="45"/>
                </a:cubicBezTo>
                <a:cubicBezTo>
                  <a:pt x="0" y="94"/>
                  <a:pt x="0" y="94"/>
                  <a:pt x="0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154"/>
                  <a:pt x="18" y="154"/>
                  <a:pt x="18" y="154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2" y="94"/>
                  <a:pt x="152" y="94"/>
                  <a:pt x="152" y="94"/>
                </a:cubicBezTo>
                <a:lnTo>
                  <a:pt x="111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2" name="Freeform 83"/>
          <p:cNvSpPr>
            <a:spLocks noEditPoints="1"/>
          </p:cNvSpPr>
          <p:nvPr/>
        </p:nvSpPr>
        <p:spPr bwMode="auto">
          <a:xfrm>
            <a:off x="10505017" y="2247901"/>
            <a:ext cx="414867" cy="495300"/>
          </a:xfrm>
          <a:custGeom>
            <a:avLst/>
            <a:gdLst>
              <a:gd name="T0" fmla="*/ 396529109 w 138"/>
              <a:gd name="T1" fmla="*/ 271924230 h 164"/>
              <a:gd name="T2" fmla="*/ 589710420 w 138"/>
              <a:gd name="T3" fmla="*/ 30784858 h 164"/>
              <a:gd name="T4" fmla="*/ 554124329 w 138"/>
              <a:gd name="T5" fmla="*/ 0 h 164"/>
              <a:gd name="T6" fmla="*/ 340610043 w 138"/>
              <a:gd name="T7" fmla="*/ 271924230 h 164"/>
              <a:gd name="T8" fmla="*/ 335525671 w 138"/>
              <a:gd name="T9" fmla="*/ 271924230 h 164"/>
              <a:gd name="T10" fmla="*/ 183014822 w 138"/>
              <a:gd name="T11" fmla="*/ 148789328 h 164"/>
              <a:gd name="T12" fmla="*/ 157595220 w 138"/>
              <a:gd name="T13" fmla="*/ 179571921 h 164"/>
              <a:gd name="T14" fmla="*/ 274519979 w 138"/>
              <a:gd name="T15" fmla="*/ 271924230 h 164"/>
              <a:gd name="T16" fmla="*/ 0 w 138"/>
              <a:gd name="T17" fmla="*/ 271924230 h 164"/>
              <a:gd name="T18" fmla="*/ 0 w 138"/>
              <a:gd name="T19" fmla="*/ 841424851 h 164"/>
              <a:gd name="T20" fmla="*/ 701553062 w 138"/>
              <a:gd name="T21" fmla="*/ 841424851 h 164"/>
              <a:gd name="T22" fmla="*/ 701553062 w 138"/>
              <a:gd name="T23" fmla="*/ 271924230 h 164"/>
              <a:gd name="T24" fmla="*/ 396529109 w 138"/>
              <a:gd name="T25" fmla="*/ 271924230 h 164"/>
              <a:gd name="T26" fmla="*/ 467701289 w 138"/>
              <a:gd name="T27" fmla="*/ 784987832 h 164"/>
              <a:gd name="T28" fmla="*/ 427033083 w 138"/>
              <a:gd name="T29" fmla="*/ 743942110 h 164"/>
              <a:gd name="T30" fmla="*/ 467701289 w 138"/>
              <a:gd name="T31" fmla="*/ 702898653 h 164"/>
              <a:gd name="T32" fmla="*/ 508371751 w 138"/>
              <a:gd name="T33" fmla="*/ 743942110 h 164"/>
              <a:gd name="T34" fmla="*/ 467701289 w 138"/>
              <a:gd name="T35" fmla="*/ 784987832 h 164"/>
              <a:gd name="T36" fmla="*/ 574459560 w 138"/>
              <a:gd name="T37" fmla="*/ 784987832 h 164"/>
              <a:gd name="T38" fmla="*/ 528706982 w 138"/>
              <a:gd name="T39" fmla="*/ 743942110 h 164"/>
              <a:gd name="T40" fmla="*/ 574459560 w 138"/>
              <a:gd name="T41" fmla="*/ 702898653 h 164"/>
              <a:gd name="T42" fmla="*/ 615130022 w 138"/>
              <a:gd name="T43" fmla="*/ 743942110 h 164"/>
              <a:gd name="T44" fmla="*/ 574459560 w 138"/>
              <a:gd name="T45" fmla="*/ 784987832 h 164"/>
              <a:gd name="T46" fmla="*/ 635465253 w 138"/>
              <a:gd name="T47" fmla="*/ 661852930 h 164"/>
              <a:gd name="T48" fmla="*/ 66087809 w 138"/>
              <a:gd name="T49" fmla="*/ 661852930 h 164"/>
              <a:gd name="T50" fmla="*/ 66087809 w 138"/>
              <a:gd name="T51" fmla="*/ 333491681 h 164"/>
              <a:gd name="T52" fmla="*/ 635465253 w 138"/>
              <a:gd name="T53" fmla="*/ 333491681 h 164"/>
              <a:gd name="T54" fmla="*/ 635465253 w 138"/>
              <a:gd name="T55" fmla="*/ 661852930 h 1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38" h="164">
                <a:moveTo>
                  <a:pt x="78" y="53"/>
                </a:moveTo>
                <a:cubicBezTo>
                  <a:pt x="116" y="6"/>
                  <a:pt x="116" y="6"/>
                  <a:pt x="116" y="6"/>
                </a:cubicBezTo>
                <a:cubicBezTo>
                  <a:pt x="109" y="0"/>
                  <a:pt x="109" y="0"/>
                  <a:pt x="109" y="0"/>
                </a:cubicBezTo>
                <a:cubicBezTo>
                  <a:pt x="67" y="53"/>
                  <a:pt x="67" y="53"/>
                  <a:pt x="67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36" y="29"/>
                  <a:pt x="36" y="29"/>
                  <a:pt x="36" y="29"/>
                </a:cubicBezTo>
                <a:cubicBezTo>
                  <a:pt x="31" y="35"/>
                  <a:pt x="31" y="35"/>
                  <a:pt x="31" y="35"/>
                </a:cubicBezTo>
                <a:cubicBezTo>
                  <a:pt x="54" y="53"/>
                  <a:pt x="54" y="53"/>
                  <a:pt x="54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164"/>
                  <a:pt x="0" y="164"/>
                  <a:pt x="0" y="164"/>
                </a:cubicBezTo>
                <a:cubicBezTo>
                  <a:pt x="138" y="164"/>
                  <a:pt x="138" y="164"/>
                  <a:pt x="138" y="164"/>
                </a:cubicBezTo>
                <a:cubicBezTo>
                  <a:pt x="138" y="53"/>
                  <a:pt x="138" y="53"/>
                  <a:pt x="138" y="53"/>
                </a:cubicBezTo>
                <a:lnTo>
                  <a:pt x="78" y="53"/>
                </a:lnTo>
                <a:close/>
                <a:moveTo>
                  <a:pt x="92" y="153"/>
                </a:moveTo>
                <a:cubicBezTo>
                  <a:pt x="88" y="153"/>
                  <a:pt x="84" y="150"/>
                  <a:pt x="84" y="145"/>
                </a:cubicBezTo>
                <a:cubicBezTo>
                  <a:pt x="84" y="141"/>
                  <a:pt x="88" y="137"/>
                  <a:pt x="92" y="137"/>
                </a:cubicBezTo>
                <a:cubicBezTo>
                  <a:pt x="96" y="137"/>
                  <a:pt x="100" y="141"/>
                  <a:pt x="100" y="145"/>
                </a:cubicBezTo>
                <a:cubicBezTo>
                  <a:pt x="100" y="150"/>
                  <a:pt x="96" y="153"/>
                  <a:pt x="92" y="153"/>
                </a:cubicBezTo>
                <a:close/>
                <a:moveTo>
                  <a:pt x="113" y="153"/>
                </a:moveTo>
                <a:cubicBezTo>
                  <a:pt x="108" y="153"/>
                  <a:pt x="104" y="150"/>
                  <a:pt x="104" y="145"/>
                </a:cubicBezTo>
                <a:cubicBezTo>
                  <a:pt x="104" y="141"/>
                  <a:pt x="108" y="137"/>
                  <a:pt x="113" y="137"/>
                </a:cubicBezTo>
                <a:cubicBezTo>
                  <a:pt x="117" y="137"/>
                  <a:pt x="121" y="141"/>
                  <a:pt x="121" y="145"/>
                </a:cubicBezTo>
                <a:cubicBezTo>
                  <a:pt x="121" y="150"/>
                  <a:pt x="117" y="153"/>
                  <a:pt x="113" y="153"/>
                </a:cubicBezTo>
                <a:close/>
                <a:moveTo>
                  <a:pt x="125" y="129"/>
                </a:moveTo>
                <a:cubicBezTo>
                  <a:pt x="13" y="129"/>
                  <a:pt x="13" y="129"/>
                  <a:pt x="13" y="129"/>
                </a:cubicBezTo>
                <a:cubicBezTo>
                  <a:pt x="13" y="65"/>
                  <a:pt x="13" y="65"/>
                  <a:pt x="13" y="65"/>
                </a:cubicBezTo>
                <a:cubicBezTo>
                  <a:pt x="125" y="65"/>
                  <a:pt x="125" y="65"/>
                  <a:pt x="125" y="65"/>
                </a:cubicBezTo>
                <a:lnTo>
                  <a:pt x="125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3" name="Oval 84"/>
          <p:cNvSpPr>
            <a:spLocks noChangeArrowheads="1"/>
          </p:cNvSpPr>
          <p:nvPr/>
        </p:nvSpPr>
        <p:spPr bwMode="auto">
          <a:xfrm>
            <a:off x="1136651" y="3251200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4" name="Oval 85"/>
          <p:cNvSpPr>
            <a:spLocks noChangeArrowheads="1"/>
          </p:cNvSpPr>
          <p:nvPr/>
        </p:nvSpPr>
        <p:spPr bwMode="auto">
          <a:xfrm>
            <a:off x="1426634" y="3251201"/>
            <a:ext cx="124884" cy="1227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5" name="Oval 86"/>
          <p:cNvSpPr>
            <a:spLocks noChangeArrowheads="1"/>
          </p:cNvSpPr>
          <p:nvPr/>
        </p:nvSpPr>
        <p:spPr bwMode="auto">
          <a:xfrm>
            <a:off x="1217084" y="3388784"/>
            <a:ext cx="116416" cy="1185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6" name="Oval 87"/>
          <p:cNvSpPr>
            <a:spLocks noChangeArrowheads="1"/>
          </p:cNvSpPr>
          <p:nvPr/>
        </p:nvSpPr>
        <p:spPr bwMode="auto">
          <a:xfrm>
            <a:off x="1352552" y="3386667"/>
            <a:ext cx="120649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7" name="Oval 88"/>
          <p:cNvSpPr>
            <a:spLocks noChangeArrowheads="1"/>
          </p:cNvSpPr>
          <p:nvPr/>
        </p:nvSpPr>
        <p:spPr bwMode="auto">
          <a:xfrm>
            <a:off x="1280585" y="3513667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8" name="Freeform 89"/>
          <p:cNvSpPr>
            <a:spLocks/>
          </p:cNvSpPr>
          <p:nvPr/>
        </p:nvSpPr>
        <p:spPr bwMode="auto">
          <a:xfrm>
            <a:off x="1219200" y="3139018"/>
            <a:ext cx="247651" cy="234949"/>
          </a:xfrm>
          <a:custGeom>
            <a:avLst/>
            <a:gdLst>
              <a:gd name="T0" fmla="*/ 189833296 w 82"/>
              <a:gd name="T1" fmla="*/ 209251750 h 78"/>
              <a:gd name="T2" fmla="*/ 107743896 w 82"/>
              <a:gd name="T3" fmla="*/ 301116939 h 78"/>
              <a:gd name="T4" fmla="*/ 205224634 w 82"/>
              <a:gd name="T5" fmla="*/ 398087758 h 78"/>
              <a:gd name="T6" fmla="*/ 302707638 w 82"/>
              <a:gd name="T7" fmla="*/ 301116939 h 78"/>
              <a:gd name="T8" fmla="*/ 230879129 w 82"/>
              <a:gd name="T9" fmla="*/ 209251750 h 78"/>
              <a:gd name="T10" fmla="*/ 230879129 w 82"/>
              <a:gd name="T11" fmla="*/ 40829224 h 78"/>
              <a:gd name="T12" fmla="*/ 420712426 w 82"/>
              <a:gd name="T13" fmla="*/ 40829224 h 78"/>
              <a:gd name="T14" fmla="*/ 420712426 w 82"/>
              <a:gd name="T15" fmla="*/ 0 h 78"/>
              <a:gd name="T16" fmla="*/ 0 w 82"/>
              <a:gd name="T17" fmla="*/ 0 h 78"/>
              <a:gd name="T18" fmla="*/ 0 w 82"/>
              <a:gd name="T19" fmla="*/ 40829224 h 78"/>
              <a:gd name="T20" fmla="*/ 189833296 w 82"/>
              <a:gd name="T21" fmla="*/ 40829224 h 78"/>
              <a:gd name="T22" fmla="*/ 189833296 w 82"/>
              <a:gd name="T23" fmla="*/ 209251750 h 7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78">
                <a:moveTo>
                  <a:pt x="37" y="41"/>
                </a:moveTo>
                <a:cubicBezTo>
                  <a:pt x="28" y="42"/>
                  <a:pt x="21" y="50"/>
                  <a:pt x="21" y="59"/>
                </a:cubicBezTo>
                <a:cubicBezTo>
                  <a:pt x="21" y="70"/>
                  <a:pt x="30" y="78"/>
                  <a:pt x="40" y="78"/>
                </a:cubicBezTo>
                <a:cubicBezTo>
                  <a:pt x="51" y="78"/>
                  <a:pt x="59" y="70"/>
                  <a:pt x="59" y="59"/>
                </a:cubicBezTo>
                <a:cubicBezTo>
                  <a:pt x="59" y="51"/>
                  <a:pt x="53" y="43"/>
                  <a:pt x="45" y="41"/>
                </a:cubicBezTo>
                <a:cubicBezTo>
                  <a:pt x="45" y="8"/>
                  <a:pt x="45" y="8"/>
                  <a:pt x="45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2" y="0"/>
                  <a:pt x="82" y="0"/>
                  <a:pt x="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37" y="8"/>
                  <a:pt x="37" y="8"/>
                  <a:pt x="37" y="8"/>
                </a:cubicBezTo>
                <a:lnTo>
                  <a:pt x="37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9" name="Freeform 90"/>
          <p:cNvSpPr>
            <a:spLocks noEditPoints="1"/>
          </p:cNvSpPr>
          <p:nvPr/>
        </p:nvSpPr>
        <p:spPr bwMode="auto">
          <a:xfrm>
            <a:off x="2070101" y="3160185"/>
            <a:ext cx="325967" cy="416983"/>
          </a:xfrm>
          <a:custGeom>
            <a:avLst/>
            <a:gdLst>
              <a:gd name="T0" fmla="*/ 543160068 w 108"/>
              <a:gd name="T1" fmla="*/ 154072829 h 138"/>
              <a:gd name="T2" fmla="*/ 415055168 w 108"/>
              <a:gd name="T3" fmla="*/ 10270464 h 138"/>
              <a:gd name="T4" fmla="*/ 415055168 w 108"/>
              <a:gd name="T5" fmla="*/ 0 h 138"/>
              <a:gd name="T6" fmla="*/ 0 w 108"/>
              <a:gd name="T7" fmla="*/ 0 h 138"/>
              <a:gd name="T8" fmla="*/ 0 w 108"/>
              <a:gd name="T9" fmla="*/ 708730028 h 138"/>
              <a:gd name="T10" fmla="*/ 553407645 w 108"/>
              <a:gd name="T11" fmla="*/ 708730028 h 138"/>
              <a:gd name="T12" fmla="*/ 553407645 w 108"/>
              <a:gd name="T13" fmla="*/ 154072829 h 138"/>
              <a:gd name="T14" fmla="*/ 543160068 w 108"/>
              <a:gd name="T15" fmla="*/ 154072829 h 138"/>
              <a:gd name="T16" fmla="*/ 522662650 w 108"/>
              <a:gd name="T17" fmla="*/ 154072829 h 138"/>
              <a:gd name="T18" fmla="*/ 415055168 w 108"/>
              <a:gd name="T19" fmla="*/ 154072829 h 138"/>
              <a:gd name="T20" fmla="*/ 415055168 w 108"/>
              <a:gd name="T21" fmla="*/ 35951158 h 138"/>
              <a:gd name="T22" fmla="*/ 522662650 w 108"/>
              <a:gd name="T23" fmla="*/ 154072829 h 138"/>
              <a:gd name="T24" fmla="*/ 532910227 w 108"/>
              <a:gd name="T25" fmla="*/ 688186833 h 138"/>
              <a:gd name="T26" fmla="*/ 20497418 w 108"/>
              <a:gd name="T27" fmla="*/ 688186833 h 138"/>
              <a:gd name="T28" fmla="*/ 20497418 w 108"/>
              <a:gd name="T29" fmla="*/ 20543195 h 138"/>
              <a:gd name="T30" fmla="*/ 394560013 w 108"/>
              <a:gd name="T31" fmla="*/ 20543195 h 138"/>
              <a:gd name="T32" fmla="*/ 394560013 w 108"/>
              <a:gd name="T33" fmla="*/ 174613758 h 138"/>
              <a:gd name="T34" fmla="*/ 532910227 w 108"/>
              <a:gd name="T35" fmla="*/ 174613758 h 138"/>
              <a:gd name="T36" fmla="*/ 532910227 w 108"/>
              <a:gd name="T37" fmla="*/ 688186833 h 1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" h="138">
                <a:moveTo>
                  <a:pt x="106" y="30"/>
                </a:moveTo>
                <a:cubicBezTo>
                  <a:pt x="81" y="2"/>
                  <a:pt x="81" y="2"/>
                  <a:pt x="81" y="2"/>
                </a:cubicBezTo>
                <a:cubicBezTo>
                  <a:pt x="81" y="0"/>
                  <a:pt x="81" y="0"/>
                  <a:pt x="8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8"/>
                  <a:pt x="0" y="138"/>
                  <a:pt x="0" y="138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30"/>
                  <a:pt x="108" y="30"/>
                  <a:pt x="108" y="30"/>
                </a:cubicBezTo>
                <a:lnTo>
                  <a:pt x="106" y="30"/>
                </a:lnTo>
                <a:close/>
                <a:moveTo>
                  <a:pt x="102" y="30"/>
                </a:moveTo>
                <a:cubicBezTo>
                  <a:pt x="81" y="30"/>
                  <a:pt x="81" y="30"/>
                  <a:pt x="81" y="30"/>
                </a:cubicBezTo>
                <a:cubicBezTo>
                  <a:pt x="81" y="7"/>
                  <a:pt x="81" y="7"/>
                  <a:pt x="81" y="7"/>
                </a:cubicBezTo>
                <a:lnTo>
                  <a:pt x="102" y="30"/>
                </a:lnTo>
                <a:close/>
                <a:moveTo>
                  <a:pt x="104" y="134"/>
                </a:moveTo>
                <a:cubicBezTo>
                  <a:pt x="96" y="134"/>
                  <a:pt x="12" y="134"/>
                  <a:pt x="4" y="134"/>
                </a:cubicBezTo>
                <a:cubicBezTo>
                  <a:pt x="4" y="126"/>
                  <a:pt x="4" y="12"/>
                  <a:pt x="4" y="4"/>
                </a:cubicBezTo>
                <a:cubicBezTo>
                  <a:pt x="9" y="4"/>
                  <a:pt x="49" y="4"/>
                  <a:pt x="77" y="4"/>
                </a:cubicBezTo>
                <a:cubicBezTo>
                  <a:pt x="77" y="34"/>
                  <a:pt x="77" y="34"/>
                  <a:pt x="77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71"/>
                  <a:pt x="104" y="129"/>
                  <a:pt x="10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0" name="Freeform 91"/>
          <p:cNvSpPr>
            <a:spLocks noEditPoints="1"/>
          </p:cNvSpPr>
          <p:nvPr/>
        </p:nvSpPr>
        <p:spPr bwMode="auto">
          <a:xfrm>
            <a:off x="3009901" y="3172884"/>
            <a:ext cx="65617" cy="65616"/>
          </a:xfrm>
          <a:custGeom>
            <a:avLst/>
            <a:gdLst>
              <a:gd name="T0" fmla="*/ 55042504 w 22"/>
              <a:gd name="T1" fmla="*/ 0 h 22"/>
              <a:gd name="T2" fmla="*/ 0 w 22"/>
              <a:gd name="T3" fmla="*/ 55043622 h 22"/>
              <a:gd name="T4" fmla="*/ 55042504 w 22"/>
              <a:gd name="T5" fmla="*/ 110085007 h 22"/>
              <a:gd name="T6" fmla="*/ 110085007 w 22"/>
              <a:gd name="T7" fmla="*/ 55043622 h 22"/>
              <a:gd name="T8" fmla="*/ 55042504 w 22"/>
              <a:gd name="T9" fmla="*/ 0 h 22"/>
              <a:gd name="T10" fmla="*/ 55042504 w 22"/>
              <a:gd name="T11" fmla="*/ 85065179 h 22"/>
              <a:gd name="T12" fmla="*/ 25020337 w 22"/>
              <a:gd name="T13" fmla="*/ 55043622 h 22"/>
              <a:gd name="T14" fmla="*/ 55042504 w 22"/>
              <a:gd name="T15" fmla="*/ 20015863 h 22"/>
              <a:gd name="T16" fmla="*/ 85064671 w 22"/>
              <a:gd name="T17" fmla="*/ 55043622 h 22"/>
              <a:gd name="T18" fmla="*/ 55042504 w 22"/>
              <a:gd name="T19" fmla="*/ 85065179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22">
                <a:moveTo>
                  <a:pt x="11" y="0"/>
                </a:move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7" y="22"/>
                  <a:pt x="22" y="17"/>
                  <a:pt x="22" y="11"/>
                </a:cubicBezTo>
                <a:cubicBezTo>
                  <a:pt x="22" y="5"/>
                  <a:pt x="17" y="0"/>
                  <a:pt x="11" y="0"/>
                </a:cubicBezTo>
                <a:close/>
                <a:moveTo>
                  <a:pt x="11" y="17"/>
                </a:moveTo>
                <a:cubicBezTo>
                  <a:pt x="8" y="17"/>
                  <a:pt x="5" y="14"/>
                  <a:pt x="5" y="11"/>
                </a:cubicBezTo>
                <a:cubicBezTo>
                  <a:pt x="5" y="7"/>
                  <a:pt x="8" y="4"/>
                  <a:pt x="11" y="4"/>
                </a:cubicBezTo>
                <a:cubicBezTo>
                  <a:pt x="15" y="4"/>
                  <a:pt x="17" y="7"/>
                  <a:pt x="17" y="11"/>
                </a:cubicBezTo>
                <a:cubicBezTo>
                  <a:pt x="17" y="14"/>
                  <a:pt x="15" y="17"/>
                  <a:pt x="11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1" name="Freeform 92"/>
          <p:cNvSpPr>
            <a:spLocks noEditPoints="1"/>
          </p:cNvSpPr>
          <p:nvPr/>
        </p:nvSpPr>
        <p:spPr bwMode="auto">
          <a:xfrm>
            <a:off x="3168651" y="3166534"/>
            <a:ext cx="63500" cy="65617"/>
          </a:xfrm>
          <a:custGeom>
            <a:avLst/>
            <a:gdLst>
              <a:gd name="T0" fmla="*/ 51432732 w 21"/>
              <a:gd name="T1" fmla="*/ 0 h 22"/>
              <a:gd name="T2" fmla="*/ 0 w 21"/>
              <a:gd name="T3" fmla="*/ 55044741 h 22"/>
              <a:gd name="T4" fmla="*/ 51432732 w 21"/>
              <a:gd name="T5" fmla="*/ 110087244 h 22"/>
              <a:gd name="T6" fmla="*/ 108006696 w 21"/>
              <a:gd name="T7" fmla="*/ 55044741 h 22"/>
              <a:gd name="T8" fmla="*/ 51432732 w 21"/>
              <a:gd name="T9" fmla="*/ 0 h 22"/>
              <a:gd name="T10" fmla="*/ 51432732 w 21"/>
              <a:gd name="T11" fmla="*/ 85066907 h 22"/>
              <a:gd name="T12" fmla="*/ 20571732 w 21"/>
              <a:gd name="T13" fmla="*/ 55044741 h 22"/>
              <a:gd name="T14" fmla="*/ 51432732 w 21"/>
              <a:gd name="T15" fmla="*/ 25020337 h 22"/>
              <a:gd name="T16" fmla="*/ 87434964 w 21"/>
              <a:gd name="T17" fmla="*/ 55044741 h 22"/>
              <a:gd name="T18" fmla="*/ 51432732 w 21"/>
              <a:gd name="T19" fmla="*/ 85066907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22">
                <a:moveTo>
                  <a:pt x="10" y="0"/>
                </a:moveTo>
                <a:cubicBezTo>
                  <a:pt x="4" y="0"/>
                  <a:pt x="0" y="5"/>
                  <a:pt x="0" y="11"/>
                </a:cubicBezTo>
                <a:cubicBezTo>
                  <a:pt x="0" y="17"/>
                  <a:pt x="4" y="22"/>
                  <a:pt x="10" y="22"/>
                </a:cubicBezTo>
                <a:cubicBezTo>
                  <a:pt x="16" y="22"/>
                  <a:pt x="21" y="17"/>
                  <a:pt x="21" y="11"/>
                </a:cubicBezTo>
                <a:cubicBezTo>
                  <a:pt x="21" y="5"/>
                  <a:pt x="16" y="0"/>
                  <a:pt x="10" y="0"/>
                </a:cubicBezTo>
                <a:close/>
                <a:moveTo>
                  <a:pt x="10" y="17"/>
                </a:moveTo>
                <a:cubicBezTo>
                  <a:pt x="7" y="17"/>
                  <a:pt x="4" y="15"/>
                  <a:pt x="4" y="11"/>
                </a:cubicBezTo>
                <a:cubicBezTo>
                  <a:pt x="4" y="8"/>
                  <a:pt x="7" y="5"/>
                  <a:pt x="10" y="5"/>
                </a:cubicBezTo>
                <a:cubicBezTo>
                  <a:pt x="14" y="5"/>
                  <a:pt x="17" y="8"/>
                  <a:pt x="17" y="11"/>
                </a:cubicBezTo>
                <a:cubicBezTo>
                  <a:pt x="17" y="15"/>
                  <a:pt x="14" y="17"/>
                  <a:pt x="10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2" name="Freeform 93"/>
          <p:cNvSpPr>
            <a:spLocks noEditPoints="1"/>
          </p:cNvSpPr>
          <p:nvPr/>
        </p:nvSpPr>
        <p:spPr bwMode="auto">
          <a:xfrm>
            <a:off x="2895601" y="3117851"/>
            <a:ext cx="385233" cy="463549"/>
          </a:xfrm>
          <a:custGeom>
            <a:avLst/>
            <a:gdLst>
              <a:gd name="T0" fmla="*/ 514602512 w 128"/>
              <a:gd name="T1" fmla="*/ 0 h 154"/>
              <a:gd name="T2" fmla="*/ 382130399 w 128"/>
              <a:gd name="T3" fmla="*/ 112123253 h 154"/>
              <a:gd name="T4" fmla="*/ 249658287 w 128"/>
              <a:gd name="T5" fmla="*/ 10192818 h 154"/>
              <a:gd name="T6" fmla="*/ 112091614 w 128"/>
              <a:gd name="T7" fmla="*/ 147799243 h 154"/>
              <a:gd name="T8" fmla="*/ 208897289 w 128"/>
              <a:gd name="T9" fmla="*/ 275212851 h 154"/>
              <a:gd name="T10" fmla="*/ 208897289 w 128"/>
              <a:gd name="T11" fmla="*/ 331274478 h 154"/>
              <a:gd name="T12" fmla="*/ 0 w 128"/>
              <a:gd name="T13" fmla="*/ 285405669 h 154"/>
              <a:gd name="T14" fmla="*/ 0 w 128"/>
              <a:gd name="T15" fmla="*/ 494364076 h 154"/>
              <a:gd name="T16" fmla="*/ 208897289 w 128"/>
              <a:gd name="T17" fmla="*/ 468880903 h 154"/>
              <a:gd name="T18" fmla="*/ 208897289 w 128"/>
              <a:gd name="T19" fmla="*/ 540232885 h 154"/>
              <a:gd name="T20" fmla="*/ 382130399 w 128"/>
              <a:gd name="T21" fmla="*/ 540232885 h 154"/>
              <a:gd name="T22" fmla="*/ 382130399 w 128"/>
              <a:gd name="T23" fmla="*/ 733898679 h 154"/>
              <a:gd name="T24" fmla="*/ 249658287 w 128"/>
              <a:gd name="T25" fmla="*/ 733898679 h 154"/>
              <a:gd name="T26" fmla="*/ 249658287 w 128"/>
              <a:gd name="T27" fmla="*/ 784865025 h 154"/>
              <a:gd name="T28" fmla="*/ 382130399 w 128"/>
              <a:gd name="T29" fmla="*/ 784865025 h 154"/>
              <a:gd name="T30" fmla="*/ 438175078 w 128"/>
              <a:gd name="T31" fmla="*/ 784865025 h 154"/>
              <a:gd name="T32" fmla="*/ 570647190 w 128"/>
              <a:gd name="T33" fmla="*/ 784865025 h 154"/>
              <a:gd name="T34" fmla="*/ 570647190 w 128"/>
              <a:gd name="T35" fmla="*/ 733898679 h 154"/>
              <a:gd name="T36" fmla="*/ 438175078 w 128"/>
              <a:gd name="T37" fmla="*/ 733898679 h 154"/>
              <a:gd name="T38" fmla="*/ 438175078 w 128"/>
              <a:gd name="T39" fmla="*/ 540232885 h 154"/>
              <a:gd name="T40" fmla="*/ 591027689 w 128"/>
              <a:gd name="T41" fmla="*/ 540232885 h 154"/>
              <a:gd name="T42" fmla="*/ 591027689 w 128"/>
              <a:gd name="T43" fmla="*/ 254827216 h 154"/>
              <a:gd name="T44" fmla="*/ 652169185 w 128"/>
              <a:gd name="T45" fmla="*/ 137606426 h 154"/>
              <a:gd name="T46" fmla="*/ 514602512 w 128"/>
              <a:gd name="T47" fmla="*/ 0 h 154"/>
              <a:gd name="T48" fmla="*/ 285324724 w 128"/>
              <a:gd name="T49" fmla="*/ 254827216 h 154"/>
              <a:gd name="T50" fmla="*/ 213994107 w 128"/>
              <a:gd name="T51" fmla="*/ 254827216 h 154"/>
              <a:gd name="T52" fmla="*/ 137566673 w 128"/>
              <a:gd name="T53" fmla="*/ 147799243 h 154"/>
              <a:gd name="T54" fmla="*/ 249658287 w 128"/>
              <a:gd name="T55" fmla="*/ 35675991 h 154"/>
              <a:gd name="T56" fmla="*/ 361749901 w 128"/>
              <a:gd name="T57" fmla="*/ 147799243 h 154"/>
              <a:gd name="T58" fmla="*/ 285324724 w 128"/>
              <a:gd name="T59" fmla="*/ 254827216 h 154"/>
              <a:gd name="T60" fmla="*/ 336274842 w 128"/>
              <a:gd name="T61" fmla="*/ 254827216 h 154"/>
              <a:gd name="T62" fmla="*/ 387224960 w 128"/>
              <a:gd name="T63" fmla="*/ 173282416 h 154"/>
              <a:gd name="T64" fmla="*/ 443271895 w 128"/>
              <a:gd name="T65" fmla="*/ 254827216 h 154"/>
              <a:gd name="T66" fmla="*/ 336274842 w 128"/>
              <a:gd name="T67" fmla="*/ 254827216 h 154"/>
              <a:gd name="T68" fmla="*/ 514602512 w 128"/>
              <a:gd name="T69" fmla="*/ 249729678 h 154"/>
              <a:gd name="T70" fmla="*/ 402510898 w 128"/>
              <a:gd name="T71" fmla="*/ 137606426 h 154"/>
              <a:gd name="T72" fmla="*/ 514602512 w 128"/>
              <a:gd name="T73" fmla="*/ 25483173 h 154"/>
              <a:gd name="T74" fmla="*/ 631788686 w 128"/>
              <a:gd name="T75" fmla="*/ 137606426 h 154"/>
              <a:gd name="T76" fmla="*/ 514602512 w 128"/>
              <a:gd name="T77" fmla="*/ 249729678 h 15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8" h="154">
                <a:moveTo>
                  <a:pt x="101" y="0"/>
                </a:moveTo>
                <a:cubicBezTo>
                  <a:pt x="88" y="0"/>
                  <a:pt x="78" y="10"/>
                  <a:pt x="75" y="22"/>
                </a:cubicBezTo>
                <a:cubicBezTo>
                  <a:pt x="72" y="10"/>
                  <a:pt x="62" y="2"/>
                  <a:pt x="49" y="2"/>
                </a:cubicBezTo>
                <a:cubicBezTo>
                  <a:pt x="34" y="2"/>
                  <a:pt x="22" y="14"/>
                  <a:pt x="22" y="29"/>
                </a:cubicBezTo>
                <a:cubicBezTo>
                  <a:pt x="22" y="41"/>
                  <a:pt x="30" y="51"/>
                  <a:pt x="41" y="54"/>
                </a:cubicBezTo>
                <a:cubicBezTo>
                  <a:pt x="41" y="65"/>
                  <a:pt x="41" y="65"/>
                  <a:pt x="41" y="65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97"/>
                  <a:pt x="0" y="97"/>
                  <a:pt x="0" y="97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75" y="154"/>
                  <a:pt x="75" y="154"/>
                  <a:pt x="7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112" y="154"/>
                  <a:pt x="112" y="154"/>
                  <a:pt x="112" y="154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23" y="45"/>
                  <a:pt x="128" y="37"/>
                  <a:pt x="128" y="27"/>
                </a:cubicBezTo>
                <a:cubicBezTo>
                  <a:pt x="128" y="12"/>
                  <a:pt x="116" y="0"/>
                  <a:pt x="101" y="0"/>
                </a:cubicBezTo>
                <a:close/>
                <a:moveTo>
                  <a:pt x="56" y="50"/>
                </a:moveTo>
                <a:cubicBezTo>
                  <a:pt x="42" y="50"/>
                  <a:pt x="42" y="50"/>
                  <a:pt x="42" y="50"/>
                </a:cubicBezTo>
                <a:cubicBezTo>
                  <a:pt x="34" y="47"/>
                  <a:pt x="27" y="38"/>
                  <a:pt x="27" y="29"/>
                </a:cubicBezTo>
                <a:cubicBezTo>
                  <a:pt x="27" y="16"/>
                  <a:pt x="37" y="7"/>
                  <a:pt x="49" y="7"/>
                </a:cubicBezTo>
                <a:cubicBezTo>
                  <a:pt x="61" y="7"/>
                  <a:pt x="71" y="16"/>
                  <a:pt x="71" y="29"/>
                </a:cubicBezTo>
                <a:cubicBezTo>
                  <a:pt x="71" y="38"/>
                  <a:pt x="65" y="47"/>
                  <a:pt x="56" y="50"/>
                </a:cubicBezTo>
                <a:close/>
                <a:moveTo>
                  <a:pt x="66" y="50"/>
                </a:moveTo>
                <a:cubicBezTo>
                  <a:pt x="71" y="46"/>
                  <a:pt x="74" y="40"/>
                  <a:pt x="76" y="34"/>
                </a:cubicBezTo>
                <a:cubicBezTo>
                  <a:pt x="77" y="40"/>
                  <a:pt x="81" y="46"/>
                  <a:pt x="87" y="50"/>
                </a:cubicBezTo>
                <a:lnTo>
                  <a:pt x="66" y="50"/>
                </a:lnTo>
                <a:close/>
                <a:moveTo>
                  <a:pt x="101" y="49"/>
                </a:moveTo>
                <a:cubicBezTo>
                  <a:pt x="89" y="49"/>
                  <a:pt x="79" y="39"/>
                  <a:pt x="79" y="27"/>
                </a:cubicBezTo>
                <a:cubicBezTo>
                  <a:pt x="79" y="15"/>
                  <a:pt x="89" y="5"/>
                  <a:pt x="101" y="5"/>
                </a:cubicBezTo>
                <a:cubicBezTo>
                  <a:pt x="114" y="5"/>
                  <a:pt x="124" y="15"/>
                  <a:pt x="124" y="27"/>
                </a:cubicBezTo>
                <a:cubicBezTo>
                  <a:pt x="124" y="39"/>
                  <a:pt x="114" y="49"/>
                  <a:pt x="101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3" name="Freeform 94"/>
          <p:cNvSpPr>
            <a:spLocks noEditPoints="1"/>
          </p:cNvSpPr>
          <p:nvPr/>
        </p:nvSpPr>
        <p:spPr bwMode="auto">
          <a:xfrm>
            <a:off x="3790951" y="3166534"/>
            <a:ext cx="141816" cy="141817"/>
          </a:xfrm>
          <a:custGeom>
            <a:avLst/>
            <a:gdLst>
              <a:gd name="T0" fmla="*/ 122911475 w 47"/>
              <a:gd name="T1" fmla="*/ 0 h 47"/>
              <a:gd name="T2" fmla="*/ 0 w 47"/>
              <a:gd name="T3" fmla="*/ 122912630 h 47"/>
              <a:gd name="T4" fmla="*/ 122911475 w 47"/>
              <a:gd name="T5" fmla="*/ 240703995 h 47"/>
              <a:gd name="T6" fmla="*/ 240699469 w 47"/>
              <a:gd name="T7" fmla="*/ 122912630 h 47"/>
              <a:gd name="T8" fmla="*/ 122911475 w 47"/>
              <a:gd name="T9" fmla="*/ 0 h 47"/>
              <a:gd name="T10" fmla="*/ 122911475 w 47"/>
              <a:gd name="T11" fmla="*/ 220218934 h 47"/>
              <a:gd name="T12" fmla="*/ 25606086 w 47"/>
              <a:gd name="T13" fmla="*/ 122912630 h 47"/>
              <a:gd name="T14" fmla="*/ 122911475 w 47"/>
              <a:gd name="T15" fmla="*/ 25606326 h 47"/>
              <a:gd name="T16" fmla="*/ 220214600 w 47"/>
              <a:gd name="T17" fmla="*/ 122912630 h 47"/>
              <a:gd name="T18" fmla="*/ 122911475 w 47"/>
              <a:gd name="T19" fmla="*/ 22021893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7" h="47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7"/>
                  <a:pt x="24" y="47"/>
                </a:cubicBezTo>
                <a:cubicBezTo>
                  <a:pt x="37" y="47"/>
                  <a:pt x="47" y="37"/>
                  <a:pt x="47" y="24"/>
                </a:cubicBezTo>
                <a:cubicBezTo>
                  <a:pt x="47" y="11"/>
                  <a:pt x="37" y="0"/>
                  <a:pt x="24" y="0"/>
                </a:cubicBezTo>
                <a:close/>
                <a:moveTo>
                  <a:pt x="24" y="43"/>
                </a:moveTo>
                <a:cubicBezTo>
                  <a:pt x="13" y="43"/>
                  <a:pt x="5" y="34"/>
                  <a:pt x="5" y="24"/>
                </a:cubicBezTo>
                <a:cubicBezTo>
                  <a:pt x="5" y="13"/>
                  <a:pt x="13" y="5"/>
                  <a:pt x="24" y="5"/>
                </a:cubicBezTo>
                <a:cubicBezTo>
                  <a:pt x="34" y="5"/>
                  <a:pt x="43" y="13"/>
                  <a:pt x="43" y="24"/>
                </a:cubicBezTo>
                <a:cubicBezTo>
                  <a:pt x="43" y="34"/>
                  <a:pt x="34" y="43"/>
                  <a:pt x="24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4" name="Freeform 95"/>
          <p:cNvSpPr>
            <a:spLocks noEditPoints="1"/>
          </p:cNvSpPr>
          <p:nvPr/>
        </p:nvSpPr>
        <p:spPr bwMode="auto">
          <a:xfrm>
            <a:off x="3721101" y="3096685"/>
            <a:ext cx="283633" cy="283633"/>
          </a:xfrm>
          <a:custGeom>
            <a:avLst/>
            <a:gdLst>
              <a:gd name="T0" fmla="*/ 240702864 w 94"/>
              <a:gd name="T1" fmla="*/ 0 h 94"/>
              <a:gd name="T2" fmla="*/ 0 w 94"/>
              <a:gd name="T3" fmla="*/ 240702864 h 94"/>
              <a:gd name="T4" fmla="*/ 240702864 w 94"/>
              <a:gd name="T5" fmla="*/ 481403464 h 94"/>
              <a:gd name="T6" fmla="*/ 481403464 w 94"/>
              <a:gd name="T7" fmla="*/ 240702864 h 94"/>
              <a:gd name="T8" fmla="*/ 240702864 w 94"/>
              <a:gd name="T9" fmla="*/ 0 h 94"/>
              <a:gd name="T10" fmla="*/ 240702864 w 94"/>
              <a:gd name="T11" fmla="*/ 455797258 h 94"/>
              <a:gd name="T12" fmla="*/ 25606206 w 94"/>
              <a:gd name="T13" fmla="*/ 240702864 h 94"/>
              <a:gd name="T14" fmla="*/ 240702864 w 94"/>
              <a:gd name="T15" fmla="*/ 20484965 h 94"/>
              <a:gd name="T16" fmla="*/ 455797258 w 94"/>
              <a:gd name="T17" fmla="*/ 240702864 h 94"/>
              <a:gd name="T18" fmla="*/ 240702864 w 94"/>
              <a:gd name="T19" fmla="*/ 455797258 h 9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4" h="94">
                <a:moveTo>
                  <a:pt x="47" y="0"/>
                </a:moveTo>
                <a:cubicBezTo>
                  <a:pt x="21" y="0"/>
                  <a:pt x="0" y="21"/>
                  <a:pt x="0" y="47"/>
                </a:cubicBezTo>
                <a:cubicBezTo>
                  <a:pt x="0" y="73"/>
                  <a:pt x="21" y="94"/>
                  <a:pt x="47" y="94"/>
                </a:cubicBezTo>
                <a:cubicBezTo>
                  <a:pt x="73" y="94"/>
                  <a:pt x="94" y="73"/>
                  <a:pt x="94" y="47"/>
                </a:cubicBezTo>
                <a:cubicBezTo>
                  <a:pt x="94" y="21"/>
                  <a:pt x="73" y="0"/>
                  <a:pt x="47" y="0"/>
                </a:cubicBezTo>
                <a:close/>
                <a:moveTo>
                  <a:pt x="47" y="89"/>
                </a:moveTo>
                <a:cubicBezTo>
                  <a:pt x="24" y="89"/>
                  <a:pt x="5" y="70"/>
                  <a:pt x="5" y="47"/>
                </a:cubicBezTo>
                <a:cubicBezTo>
                  <a:pt x="5" y="23"/>
                  <a:pt x="24" y="4"/>
                  <a:pt x="47" y="4"/>
                </a:cubicBezTo>
                <a:cubicBezTo>
                  <a:pt x="70" y="4"/>
                  <a:pt x="89" y="23"/>
                  <a:pt x="89" y="47"/>
                </a:cubicBezTo>
                <a:cubicBezTo>
                  <a:pt x="89" y="70"/>
                  <a:pt x="70" y="89"/>
                  <a:pt x="47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5" name="Freeform 96"/>
          <p:cNvSpPr>
            <a:spLocks/>
          </p:cNvSpPr>
          <p:nvPr/>
        </p:nvSpPr>
        <p:spPr bwMode="auto">
          <a:xfrm>
            <a:off x="3835400" y="3221567"/>
            <a:ext cx="254000" cy="381000"/>
          </a:xfrm>
          <a:custGeom>
            <a:avLst/>
            <a:gdLst>
              <a:gd name="T0" fmla="*/ 432026786 w 84"/>
              <a:gd name="T1" fmla="*/ 435375000 h 127"/>
              <a:gd name="T2" fmla="*/ 432026786 w 84"/>
              <a:gd name="T3" fmla="*/ 248062500 h 127"/>
              <a:gd name="T4" fmla="*/ 385737554 w 84"/>
              <a:gd name="T5" fmla="*/ 202500000 h 127"/>
              <a:gd name="T6" fmla="*/ 339450589 w 84"/>
              <a:gd name="T7" fmla="*/ 248062500 h 127"/>
              <a:gd name="T8" fmla="*/ 339450589 w 84"/>
              <a:gd name="T9" fmla="*/ 344250000 h 127"/>
              <a:gd name="T10" fmla="*/ 318876589 w 84"/>
              <a:gd name="T11" fmla="*/ 344250000 h 127"/>
              <a:gd name="T12" fmla="*/ 318876589 w 84"/>
              <a:gd name="T13" fmla="*/ 248062500 h 127"/>
              <a:gd name="T14" fmla="*/ 272587357 w 84"/>
              <a:gd name="T15" fmla="*/ 202500000 h 127"/>
              <a:gd name="T16" fmla="*/ 226300393 w 84"/>
              <a:gd name="T17" fmla="*/ 248062500 h 127"/>
              <a:gd name="T18" fmla="*/ 226300393 w 84"/>
              <a:gd name="T19" fmla="*/ 344250000 h 127"/>
              <a:gd name="T20" fmla="*/ 205726393 w 84"/>
              <a:gd name="T21" fmla="*/ 344250000 h 127"/>
              <a:gd name="T22" fmla="*/ 205726393 w 84"/>
              <a:gd name="T23" fmla="*/ 248062500 h 127"/>
              <a:gd name="T24" fmla="*/ 159439429 w 84"/>
              <a:gd name="T25" fmla="*/ 202500000 h 127"/>
              <a:gd name="T26" fmla="*/ 113150196 w 84"/>
              <a:gd name="T27" fmla="*/ 248062500 h 127"/>
              <a:gd name="T28" fmla="*/ 113150196 w 84"/>
              <a:gd name="T29" fmla="*/ 344250000 h 127"/>
              <a:gd name="T30" fmla="*/ 92576196 w 84"/>
              <a:gd name="T31" fmla="*/ 344250000 h 127"/>
              <a:gd name="T32" fmla="*/ 92576196 w 84"/>
              <a:gd name="T33" fmla="*/ 45562500 h 127"/>
              <a:gd name="T34" fmla="*/ 46289232 w 84"/>
              <a:gd name="T35" fmla="*/ 0 h 127"/>
              <a:gd name="T36" fmla="*/ 0 w 84"/>
              <a:gd name="T37" fmla="*/ 45562500 h 127"/>
              <a:gd name="T38" fmla="*/ 0 w 84"/>
              <a:gd name="T39" fmla="*/ 440437500 h 127"/>
              <a:gd name="T40" fmla="*/ 0 w 84"/>
              <a:gd name="T41" fmla="*/ 445500000 h 127"/>
              <a:gd name="T42" fmla="*/ 0 w 84"/>
              <a:gd name="T43" fmla="*/ 546750000 h 127"/>
              <a:gd name="T44" fmla="*/ 72004464 w 84"/>
              <a:gd name="T45" fmla="*/ 642937500 h 127"/>
              <a:gd name="T46" fmla="*/ 360022321 w 84"/>
              <a:gd name="T47" fmla="*/ 642937500 h 127"/>
              <a:gd name="T48" fmla="*/ 432026786 w 84"/>
              <a:gd name="T49" fmla="*/ 546750000 h 127"/>
              <a:gd name="T50" fmla="*/ 432026786 w 84"/>
              <a:gd name="T51" fmla="*/ 440437500 h 127"/>
              <a:gd name="T52" fmla="*/ 432026786 w 84"/>
              <a:gd name="T53" fmla="*/ 435375000 h 12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4" h="127">
                <a:moveTo>
                  <a:pt x="84" y="86"/>
                </a:moveTo>
                <a:cubicBezTo>
                  <a:pt x="84" y="49"/>
                  <a:pt x="84" y="49"/>
                  <a:pt x="84" y="49"/>
                </a:cubicBezTo>
                <a:cubicBezTo>
                  <a:pt x="84" y="44"/>
                  <a:pt x="80" y="40"/>
                  <a:pt x="75" y="40"/>
                </a:cubicBezTo>
                <a:cubicBezTo>
                  <a:pt x="70" y="40"/>
                  <a:pt x="66" y="44"/>
                  <a:pt x="66" y="49"/>
                </a:cubicBezTo>
                <a:cubicBezTo>
                  <a:pt x="66" y="68"/>
                  <a:pt x="66" y="68"/>
                  <a:pt x="66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4"/>
                  <a:pt x="58" y="40"/>
                  <a:pt x="53" y="40"/>
                </a:cubicBezTo>
                <a:cubicBezTo>
                  <a:pt x="48" y="40"/>
                  <a:pt x="44" y="44"/>
                  <a:pt x="44" y="49"/>
                </a:cubicBezTo>
                <a:cubicBezTo>
                  <a:pt x="44" y="68"/>
                  <a:pt x="44" y="68"/>
                  <a:pt x="44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44"/>
                  <a:pt x="36" y="40"/>
                  <a:pt x="31" y="40"/>
                </a:cubicBezTo>
                <a:cubicBezTo>
                  <a:pt x="26" y="40"/>
                  <a:pt x="22" y="44"/>
                  <a:pt x="22" y="49"/>
                </a:cubicBezTo>
                <a:cubicBezTo>
                  <a:pt x="22" y="68"/>
                  <a:pt x="22" y="68"/>
                  <a:pt x="22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7"/>
                  <a:pt x="0" y="87"/>
                  <a:pt x="0" y="8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9"/>
                  <a:pt x="6" y="127"/>
                  <a:pt x="14" y="127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78" y="127"/>
                  <a:pt x="84" y="119"/>
                  <a:pt x="84" y="108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6"/>
                  <a:pt x="84" y="86"/>
                  <a:pt x="84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6" name="Oval 97"/>
          <p:cNvSpPr>
            <a:spLocks noChangeArrowheads="1"/>
          </p:cNvSpPr>
          <p:nvPr/>
        </p:nvSpPr>
        <p:spPr bwMode="auto">
          <a:xfrm>
            <a:off x="4525434" y="3230033"/>
            <a:ext cx="122767" cy="1270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67" name="Freeform 98"/>
          <p:cNvSpPr>
            <a:spLocks noEditPoints="1"/>
          </p:cNvSpPr>
          <p:nvPr/>
        </p:nvSpPr>
        <p:spPr bwMode="auto">
          <a:xfrm>
            <a:off x="4707467" y="3191933"/>
            <a:ext cx="289984" cy="366184"/>
          </a:xfrm>
          <a:custGeom>
            <a:avLst/>
            <a:gdLst>
              <a:gd name="T0" fmla="*/ 0 w 137"/>
              <a:gd name="T1" fmla="*/ 0 h 173"/>
              <a:gd name="T2" fmla="*/ 0 w 137"/>
              <a:gd name="T3" fmla="*/ 435988619 h 173"/>
              <a:gd name="T4" fmla="*/ 345261406 w 137"/>
              <a:gd name="T5" fmla="*/ 435988619 h 173"/>
              <a:gd name="T6" fmla="*/ 345261406 w 137"/>
              <a:gd name="T7" fmla="*/ 0 h 173"/>
              <a:gd name="T8" fmla="*/ 0 w 137"/>
              <a:gd name="T9" fmla="*/ 0 h 173"/>
              <a:gd name="T10" fmla="*/ 315019462 w 137"/>
              <a:gd name="T11" fmla="*/ 390625724 h 173"/>
              <a:gd name="T12" fmla="*/ 30241945 w 137"/>
              <a:gd name="T13" fmla="*/ 390625724 h 173"/>
              <a:gd name="T14" fmla="*/ 30241945 w 137"/>
              <a:gd name="T15" fmla="*/ 342741874 h 173"/>
              <a:gd name="T16" fmla="*/ 315019462 w 137"/>
              <a:gd name="T17" fmla="*/ 342741874 h 173"/>
              <a:gd name="T18" fmla="*/ 315019462 w 137"/>
              <a:gd name="T19" fmla="*/ 390625724 h 173"/>
              <a:gd name="T20" fmla="*/ 315019462 w 137"/>
              <a:gd name="T21" fmla="*/ 292338657 h 173"/>
              <a:gd name="T22" fmla="*/ 30241945 w 137"/>
              <a:gd name="T23" fmla="*/ 292338657 h 173"/>
              <a:gd name="T24" fmla="*/ 30241945 w 137"/>
              <a:gd name="T25" fmla="*/ 241935440 h 173"/>
              <a:gd name="T26" fmla="*/ 315019462 w 137"/>
              <a:gd name="T27" fmla="*/ 241935440 h 173"/>
              <a:gd name="T28" fmla="*/ 315019462 w 137"/>
              <a:gd name="T29" fmla="*/ 292338657 h 173"/>
              <a:gd name="T30" fmla="*/ 315019462 w 137"/>
              <a:gd name="T31" fmla="*/ 191532224 h 173"/>
              <a:gd name="T32" fmla="*/ 30241945 w 137"/>
              <a:gd name="T33" fmla="*/ 191532224 h 173"/>
              <a:gd name="T34" fmla="*/ 30241945 w 137"/>
              <a:gd name="T35" fmla="*/ 141129007 h 173"/>
              <a:gd name="T36" fmla="*/ 315019462 w 137"/>
              <a:gd name="T37" fmla="*/ 141129007 h 173"/>
              <a:gd name="T38" fmla="*/ 315019462 w 137"/>
              <a:gd name="T39" fmla="*/ 191532224 h 173"/>
              <a:gd name="T40" fmla="*/ 315019462 w 137"/>
              <a:gd name="T41" fmla="*/ 90725790 h 173"/>
              <a:gd name="T42" fmla="*/ 30241945 w 137"/>
              <a:gd name="T43" fmla="*/ 90725790 h 173"/>
              <a:gd name="T44" fmla="*/ 30241945 w 137"/>
              <a:gd name="T45" fmla="*/ 45362895 h 173"/>
              <a:gd name="T46" fmla="*/ 315019462 w 137"/>
              <a:gd name="T47" fmla="*/ 45362895 h 173"/>
              <a:gd name="T48" fmla="*/ 315019462 w 137"/>
              <a:gd name="T49" fmla="*/ 90725790 h 17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7" h="173">
                <a:moveTo>
                  <a:pt x="0" y="0"/>
                </a:moveTo>
                <a:lnTo>
                  <a:pt x="0" y="173"/>
                </a:lnTo>
                <a:lnTo>
                  <a:pt x="137" y="173"/>
                </a:lnTo>
                <a:lnTo>
                  <a:pt x="137" y="0"/>
                </a:lnTo>
                <a:lnTo>
                  <a:pt x="0" y="0"/>
                </a:lnTo>
                <a:close/>
                <a:moveTo>
                  <a:pt x="125" y="155"/>
                </a:moveTo>
                <a:lnTo>
                  <a:pt x="12" y="155"/>
                </a:lnTo>
                <a:lnTo>
                  <a:pt x="12" y="136"/>
                </a:lnTo>
                <a:lnTo>
                  <a:pt x="125" y="136"/>
                </a:lnTo>
                <a:lnTo>
                  <a:pt x="125" y="155"/>
                </a:lnTo>
                <a:close/>
                <a:moveTo>
                  <a:pt x="125" y="116"/>
                </a:moveTo>
                <a:lnTo>
                  <a:pt x="12" y="116"/>
                </a:lnTo>
                <a:lnTo>
                  <a:pt x="12" y="96"/>
                </a:lnTo>
                <a:lnTo>
                  <a:pt x="125" y="96"/>
                </a:lnTo>
                <a:lnTo>
                  <a:pt x="125" y="116"/>
                </a:lnTo>
                <a:close/>
                <a:moveTo>
                  <a:pt x="125" y="76"/>
                </a:moveTo>
                <a:lnTo>
                  <a:pt x="12" y="76"/>
                </a:lnTo>
                <a:lnTo>
                  <a:pt x="12" y="56"/>
                </a:lnTo>
                <a:lnTo>
                  <a:pt x="125" y="56"/>
                </a:lnTo>
                <a:lnTo>
                  <a:pt x="125" y="76"/>
                </a:lnTo>
                <a:close/>
                <a:moveTo>
                  <a:pt x="125" y="36"/>
                </a:moveTo>
                <a:lnTo>
                  <a:pt x="12" y="36"/>
                </a:lnTo>
                <a:lnTo>
                  <a:pt x="12" y="18"/>
                </a:lnTo>
                <a:lnTo>
                  <a:pt x="125" y="18"/>
                </a:lnTo>
                <a:lnTo>
                  <a:pt x="125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8" name="Freeform 99"/>
          <p:cNvSpPr>
            <a:spLocks/>
          </p:cNvSpPr>
          <p:nvPr/>
        </p:nvSpPr>
        <p:spPr bwMode="auto">
          <a:xfrm>
            <a:off x="4497917" y="3373967"/>
            <a:ext cx="177800" cy="154517"/>
          </a:xfrm>
          <a:custGeom>
            <a:avLst/>
            <a:gdLst>
              <a:gd name="T0" fmla="*/ 301393602 w 59"/>
              <a:gd name="T1" fmla="*/ 263333893 h 51"/>
              <a:gd name="T2" fmla="*/ 301393602 w 59"/>
              <a:gd name="T3" fmla="*/ 149738658 h 51"/>
              <a:gd name="T4" fmla="*/ 148142809 w 59"/>
              <a:gd name="T5" fmla="*/ 0 h 51"/>
              <a:gd name="T6" fmla="*/ 0 w 59"/>
              <a:gd name="T7" fmla="*/ 149738658 h 51"/>
              <a:gd name="T8" fmla="*/ 0 w 59"/>
              <a:gd name="T9" fmla="*/ 263333893 h 51"/>
              <a:gd name="T10" fmla="*/ 301393602 w 59"/>
              <a:gd name="T11" fmla="*/ 263333893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" h="51">
                <a:moveTo>
                  <a:pt x="59" y="51"/>
                </a:moveTo>
                <a:cubicBezTo>
                  <a:pt x="59" y="29"/>
                  <a:pt x="59" y="29"/>
                  <a:pt x="59" y="29"/>
                </a:cubicBezTo>
                <a:cubicBezTo>
                  <a:pt x="59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51"/>
                  <a:pt x="0" y="51"/>
                  <a:pt x="0" y="51"/>
                </a:cubicBezTo>
                <a:lnTo>
                  <a:pt x="59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9" name="Oval 100"/>
          <p:cNvSpPr>
            <a:spLocks noChangeArrowheads="1"/>
          </p:cNvSpPr>
          <p:nvPr/>
        </p:nvSpPr>
        <p:spPr bwMode="auto">
          <a:xfrm>
            <a:off x="5365751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0" name="Freeform 101"/>
          <p:cNvSpPr>
            <a:spLocks/>
          </p:cNvSpPr>
          <p:nvPr/>
        </p:nvSpPr>
        <p:spPr bwMode="auto">
          <a:xfrm>
            <a:off x="5342467" y="3399367"/>
            <a:ext cx="158751" cy="146051"/>
          </a:xfrm>
          <a:custGeom>
            <a:avLst/>
            <a:gdLst>
              <a:gd name="T0" fmla="*/ 136257494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67469413 w 53"/>
              <a:gd name="T7" fmla="*/ 244868846 h 49"/>
              <a:gd name="T8" fmla="*/ 267469413 w 53"/>
              <a:gd name="T9" fmla="*/ 129929952 h 49"/>
              <a:gd name="T10" fmla="*/ 136257494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7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1" name="Oval 102"/>
          <p:cNvSpPr>
            <a:spLocks noChangeArrowheads="1"/>
          </p:cNvSpPr>
          <p:nvPr/>
        </p:nvSpPr>
        <p:spPr bwMode="auto">
          <a:xfrm>
            <a:off x="5672667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2" name="Freeform 103"/>
          <p:cNvSpPr>
            <a:spLocks/>
          </p:cNvSpPr>
          <p:nvPr/>
        </p:nvSpPr>
        <p:spPr bwMode="auto">
          <a:xfrm>
            <a:off x="5651500" y="3399367"/>
            <a:ext cx="160867" cy="146051"/>
          </a:xfrm>
          <a:custGeom>
            <a:avLst/>
            <a:gdLst>
              <a:gd name="T0" fmla="*/ 134734180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74649481 w 53"/>
              <a:gd name="T7" fmla="*/ 244868846 h 49"/>
              <a:gd name="T8" fmla="*/ 274649481 w 53"/>
              <a:gd name="T9" fmla="*/ 129929952 h 49"/>
              <a:gd name="T10" fmla="*/ 134734180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3" name="Oval 104"/>
          <p:cNvSpPr>
            <a:spLocks noChangeArrowheads="1"/>
          </p:cNvSpPr>
          <p:nvPr/>
        </p:nvSpPr>
        <p:spPr bwMode="auto">
          <a:xfrm>
            <a:off x="5520267" y="3130551"/>
            <a:ext cx="114300" cy="1121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4" name="Freeform 105"/>
          <p:cNvSpPr>
            <a:spLocks/>
          </p:cNvSpPr>
          <p:nvPr/>
        </p:nvSpPr>
        <p:spPr bwMode="auto">
          <a:xfrm>
            <a:off x="5496984" y="3259667"/>
            <a:ext cx="160867" cy="148167"/>
          </a:xfrm>
          <a:custGeom>
            <a:avLst/>
            <a:gdLst>
              <a:gd name="T0" fmla="*/ 269563380 w 54"/>
              <a:gd name="T1" fmla="*/ 138865429 h 49"/>
              <a:gd name="T2" fmla="*/ 134781690 w 54"/>
              <a:gd name="T3" fmla="*/ 0 h 49"/>
              <a:gd name="T4" fmla="*/ 0 w 54"/>
              <a:gd name="T5" fmla="*/ 138865429 h 49"/>
              <a:gd name="T6" fmla="*/ 0 w 54"/>
              <a:gd name="T7" fmla="*/ 252015625 h 49"/>
              <a:gd name="T8" fmla="*/ 269563380 w 54"/>
              <a:gd name="T9" fmla="*/ 252015625 h 49"/>
              <a:gd name="T10" fmla="*/ 269563380 w 54"/>
              <a:gd name="T11" fmla="*/ 138865429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" h="49">
                <a:moveTo>
                  <a:pt x="54" y="27"/>
                </a:move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9"/>
                  <a:pt x="0" y="49"/>
                  <a:pt x="0" y="49"/>
                </a:cubicBezTo>
                <a:cubicBezTo>
                  <a:pt x="54" y="49"/>
                  <a:pt x="54" y="49"/>
                  <a:pt x="54" y="49"/>
                </a:cubicBezTo>
                <a:lnTo>
                  <a:pt x="5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5" name="Oval 106"/>
          <p:cNvSpPr>
            <a:spLocks noChangeArrowheads="1"/>
          </p:cNvSpPr>
          <p:nvPr/>
        </p:nvSpPr>
        <p:spPr bwMode="auto">
          <a:xfrm>
            <a:off x="6426201" y="3242734"/>
            <a:ext cx="131233" cy="131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6" name="Freeform 107"/>
          <p:cNvSpPr>
            <a:spLocks/>
          </p:cNvSpPr>
          <p:nvPr/>
        </p:nvSpPr>
        <p:spPr bwMode="auto">
          <a:xfrm>
            <a:off x="6398685" y="3395134"/>
            <a:ext cx="188383" cy="175684"/>
          </a:xfrm>
          <a:custGeom>
            <a:avLst/>
            <a:gdLst>
              <a:gd name="T0" fmla="*/ 155913568 w 63"/>
              <a:gd name="T1" fmla="*/ 0 h 58"/>
              <a:gd name="T2" fmla="*/ 0 w 63"/>
              <a:gd name="T3" fmla="*/ 159989815 h 58"/>
              <a:gd name="T4" fmla="*/ 0 w 63"/>
              <a:gd name="T5" fmla="*/ 299336003 h 58"/>
              <a:gd name="T6" fmla="*/ 316857403 w 63"/>
              <a:gd name="T7" fmla="*/ 299336003 h 58"/>
              <a:gd name="T8" fmla="*/ 316857403 w 63"/>
              <a:gd name="T9" fmla="*/ 159989815 h 58"/>
              <a:gd name="T10" fmla="*/ 155913568 w 63"/>
              <a:gd name="T11" fmla="*/ 0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" h="58">
                <a:moveTo>
                  <a:pt x="31" y="0"/>
                </a:moveTo>
                <a:cubicBezTo>
                  <a:pt x="14" y="0"/>
                  <a:pt x="0" y="14"/>
                  <a:pt x="0" y="31"/>
                </a:cubicBezTo>
                <a:cubicBezTo>
                  <a:pt x="0" y="58"/>
                  <a:pt x="0" y="58"/>
                  <a:pt x="0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31"/>
                  <a:pt x="63" y="31"/>
                  <a:pt x="63" y="31"/>
                </a:cubicBezTo>
                <a:cubicBezTo>
                  <a:pt x="63" y="14"/>
                  <a:pt x="49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7" name="Freeform 108"/>
          <p:cNvSpPr>
            <a:spLocks noEditPoints="1"/>
          </p:cNvSpPr>
          <p:nvPr/>
        </p:nvSpPr>
        <p:spPr bwMode="auto">
          <a:xfrm>
            <a:off x="6165851" y="3117851"/>
            <a:ext cx="499533" cy="469900"/>
          </a:xfrm>
          <a:custGeom>
            <a:avLst/>
            <a:gdLst>
              <a:gd name="T0" fmla="*/ 723309220 w 166"/>
              <a:gd name="T1" fmla="*/ 505264493 h 156"/>
              <a:gd name="T2" fmla="*/ 748776393 w 166"/>
              <a:gd name="T3" fmla="*/ 122488020 h 156"/>
              <a:gd name="T4" fmla="*/ 361654610 w 166"/>
              <a:gd name="T5" fmla="*/ 96971094 h 156"/>
              <a:gd name="T6" fmla="*/ 331091295 w 166"/>
              <a:gd name="T7" fmla="*/ 469538538 h 156"/>
              <a:gd name="T8" fmla="*/ 264873036 w 166"/>
              <a:gd name="T9" fmla="*/ 525680293 h 156"/>
              <a:gd name="T10" fmla="*/ 239405864 w 166"/>
              <a:gd name="T11" fmla="*/ 500161108 h 156"/>
              <a:gd name="T12" fmla="*/ 0 w 166"/>
              <a:gd name="T13" fmla="*/ 714516837 h 156"/>
              <a:gd name="T14" fmla="*/ 71312145 w 166"/>
              <a:gd name="T15" fmla="*/ 796175517 h 156"/>
              <a:gd name="T16" fmla="*/ 310718009 w 166"/>
              <a:gd name="T17" fmla="*/ 581819788 h 156"/>
              <a:gd name="T18" fmla="*/ 290342465 w 166"/>
              <a:gd name="T19" fmla="*/ 556302863 h 156"/>
              <a:gd name="T20" fmla="*/ 356560724 w 166"/>
              <a:gd name="T21" fmla="*/ 495057723 h 156"/>
              <a:gd name="T22" fmla="*/ 723309220 w 166"/>
              <a:gd name="T23" fmla="*/ 505264493 h 156"/>
              <a:gd name="T24" fmla="*/ 382030154 w 166"/>
              <a:gd name="T25" fmla="*/ 117384635 h 156"/>
              <a:gd name="T26" fmla="*/ 728403106 w 166"/>
              <a:gd name="T27" fmla="*/ 137800434 h 156"/>
              <a:gd name="T28" fmla="*/ 708027563 w 166"/>
              <a:gd name="T29" fmla="*/ 484850953 h 156"/>
              <a:gd name="T30" fmla="*/ 361654610 w 166"/>
              <a:gd name="T31" fmla="*/ 464435153 h 156"/>
              <a:gd name="T32" fmla="*/ 382030154 w 166"/>
              <a:gd name="T33" fmla="*/ 117384635 h 1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6" h="156">
                <a:moveTo>
                  <a:pt x="142" y="99"/>
                </a:moveTo>
                <a:cubicBezTo>
                  <a:pt x="165" y="80"/>
                  <a:pt x="166" y="46"/>
                  <a:pt x="147" y="24"/>
                </a:cubicBezTo>
                <a:cubicBezTo>
                  <a:pt x="127" y="2"/>
                  <a:pt x="93" y="0"/>
                  <a:pt x="71" y="19"/>
                </a:cubicBezTo>
                <a:cubicBezTo>
                  <a:pt x="50" y="38"/>
                  <a:pt x="48" y="70"/>
                  <a:pt x="65" y="92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47" y="98"/>
                  <a:pt x="47" y="98"/>
                  <a:pt x="47" y="98"/>
                </a:cubicBezTo>
                <a:cubicBezTo>
                  <a:pt x="0" y="140"/>
                  <a:pt x="0" y="140"/>
                  <a:pt x="0" y="140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70" y="97"/>
                  <a:pt x="70" y="97"/>
                  <a:pt x="70" y="97"/>
                </a:cubicBezTo>
                <a:cubicBezTo>
                  <a:pt x="89" y="117"/>
                  <a:pt x="121" y="118"/>
                  <a:pt x="142" y="99"/>
                </a:cubicBezTo>
                <a:close/>
                <a:moveTo>
                  <a:pt x="75" y="23"/>
                </a:moveTo>
                <a:cubicBezTo>
                  <a:pt x="95" y="5"/>
                  <a:pt x="125" y="7"/>
                  <a:pt x="143" y="27"/>
                </a:cubicBezTo>
                <a:cubicBezTo>
                  <a:pt x="161" y="47"/>
                  <a:pt x="159" y="78"/>
                  <a:pt x="139" y="95"/>
                </a:cubicBezTo>
                <a:cubicBezTo>
                  <a:pt x="119" y="113"/>
                  <a:pt x="88" y="111"/>
                  <a:pt x="71" y="91"/>
                </a:cubicBezTo>
                <a:cubicBezTo>
                  <a:pt x="53" y="71"/>
                  <a:pt x="55" y="41"/>
                  <a:pt x="75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8" name="Oval 109"/>
          <p:cNvSpPr>
            <a:spLocks noChangeArrowheads="1"/>
          </p:cNvSpPr>
          <p:nvPr/>
        </p:nvSpPr>
        <p:spPr bwMode="auto">
          <a:xfrm>
            <a:off x="7059085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9" name="Freeform 110"/>
          <p:cNvSpPr>
            <a:spLocks/>
          </p:cNvSpPr>
          <p:nvPr/>
        </p:nvSpPr>
        <p:spPr bwMode="auto">
          <a:xfrm>
            <a:off x="70485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0" name="Oval 111"/>
          <p:cNvSpPr>
            <a:spLocks noChangeArrowheads="1"/>
          </p:cNvSpPr>
          <p:nvPr/>
        </p:nvSpPr>
        <p:spPr bwMode="auto">
          <a:xfrm>
            <a:off x="7171267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1" name="Freeform 112"/>
          <p:cNvSpPr>
            <a:spLocks/>
          </p:cNvSpPr>
          <p:nvPr/>
        </p:nvSpPr>
        <p:spPr bwMode="auto">
          <a:xfrm>
            <a:off x="7156451" y="3536951"/>
            <a:ext cx="99483" cy="42333"/>
          </a:xfrm>
          <a:custGeom>
            <a:avLst/>
            <a:gdLst>
              <a:gd name="T0" fmla="*/ 86902631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6902631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7" y="0"/>
                </a:moveTo>
                <a:cubicBezTo>
                  <a:pt x="8" y="0"/>
                  <a:pt x="2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7"/>
                  <a:pt x="25" y="0"/>
                  <a:pt x="1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2" name="Oval 113"/>
          <p:cNvSpPr>
            <a:spLocks noChangeArrowheads="1"/>
          </p:cNvSpPr>
          <p:nvPr/>
        </p:nvSpPr>
        <p:spPr bwMode="auto">
          <a:xfrm>
            <a:off x="7281333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3" name="Freeform 114"/>
          <p:cNvSpPr>
            <a:spLocks/>
          </p:cNvSpPr>
          <p:nvPr/>
        </p:nvSpPr>
        <p:spPr bwMode="auto">
          <a:xfrm>
            <a:off x="7266517" y="3536951"/>
            <a:ext cx="99483" cy="42333"/>
          </a:xfrm>
          <a:custGeom>
            <a:avLst/>
            <a:gdLst>
              <a:gd name="T0" fmla="*/ 81792840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1792840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1" y="7"/>
                  <a:pt x="25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4" name="Oval 115"/>
          <p:cNvSpPr>
            <a:spLocks noChangeArrowheads="1"/>
          </p:cNvSpPr>
          <p:nvPr/>
        </p:nvSpPr>
        <p:spPr bwMode="auto">
          <a:xfrm>
            <a:off x="7393518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5" name="Freeform 116"/>
          <p:cNvSpPr>
            <a:spLocks/>
          </p:cNvSpPr>
          <p:nvPr/>
        </p:nvSpPr>
        <p:spPr bwMode="auto">
          <a:xfrm>
            <a:off x="73787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6" name="Freeform 117"/>
          <p:cNvSpPr>
            <a:spLocks noEditPoints="1"/>
          </p:cNvSpPr>
          <p:nvPr/>
        </p:nvSpPr>
        <p:spPr bwMode="auto">
          <a:xfrm>
            <a:off x="7029451" y="3170767"/>
            <a:ext cx="463549" cy="266700"/>
          </a:xfrm>
          <a:custGeom>
            <a:avLst/>
            <a:gdLst>
              <a:gd name="T0" fmla="*/ 392431384 w 154"/>
              <a:gd name="T1" fmla="*/ 20204772 h 89"/>
              <a:gd name="T2" fmla="*/ 0 w 154"/>
              <a:gd name="T3" fmla="*/ 0 h 89"/>
              <a:gd name="T4" fmla="*/ 0 w 154"/>
              <a:gd name="T5" fmla="*/ 449550569 h 89"/>
              <a:gd name="T6" fmla="*/ 392431384 w 154"/>
              <a:gd name="T7" fmla="*/ 434398113 h 89"/>
              <a:gd name="T8" fmla="*/ 784862768 w 154"/>
              <a:gd name="T9" fmla="*/ 449550569 h 89"/>
              <a:gd name="T10" fmla="*/ 784862768 w 154"/>
              <a:gd name="T11" fmla="*/ 0 h 89"/>
              <a:gd name="T12" fmla="*/ 392431384 w 154"/>
              <a:gd name="T13" fmla="*/ 20204772 h 89"/>
              <a:gd name="T14" fmla="*/ 738993959 w 154"/>
              <a:gd name="T15" fmla="*/ 419243410 h 89"/>
              <a:gd name="T16" fmla="*/ 392431384 w 154"/>
              <a:gd name="T17" fmla="*/ 404090954 h 89"/>
              <a:gd name="T18" fmla="*/ 45868809 w 154"/>
              <a:gd name="T19" fmla="*/ 419243410 h 89"/>
              <a:gd name="T20" fmla="*/ 45868809 w 154"/>
              <a:gd name="T21" fmla="*/ 30307159 h 89"/>
              <a:gd name="T22" fmla="*/ 392431384 w 154"/>
              <a:gd name="T23" fmla="*/ 50511931 h 89"/>
              <a:gd name="T24" fmla="*/ 738993959 w 154"/>
              <a:gd name="T25" fmla="*/ 30307159 h 89"/>
              <a:gd name="T26" fmla="*/ 738993959 w 154"/>
              <a:gd name="T27" fmla="*/ 419243410 h 8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4" h="89">
                <a:moveTo>
                  <a:pt x="77" y="4"/>
                </a:moveTo>
                <a:cubicBezTo>
                  <a:pt x="0" y="0"/>
                  <a:pt x="0" y="0"/>
                  <a:pt x="0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77" y="86"/>
                  <a:pt x="77" y="86"/>
                  <a:pt x="77" y="86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0"/>
                  <a:pt x="154" y="0"/>
                  <a:pt x="154" y="0"/>
                </a:cubicBezTo>
                <a:lnTo>
                  <a:pt x="77" y="4"/>
                </a:lnTo>
                <a:close/>
                <a:moveTo>
                  <a:pt x="145" y="83"/>
                </a:moveTo>
                <a:cubicBezTo>
                  <a:pt x="142" y="83"/>
                  <a:pt x="77" y="80"/>
                  <a:pt x="77" y="80"/>
                </a:cubicBezTo>
                <a:cubicBezTo>
                  <a:pt x="77" y="80"/>
                  <a:pt x="12" y="83"/>
                  <a:pt x="9" y="83"/>
                </a:cubicBezTo>
                <a:cubicBezTo>
                  <a:pt x="9" y="80"/>
                  <a:pt x="9" y="9"/>
                  <a:pt x="9" y="6"/>
                </a:cubicBezTo>
                <a:cubicBezTo>
                  <a:pt x="12" y="6"/>
                  <a:pt x="77" y="10"/>
                  <a:pt x="77" y="10"/>
                </a:cubicBezTo>
                <a:cubicBezTo>
                  <a:pt x="77" y="10"/>
                  <a:pt x="142" y="6"/>
                  <a:pt x="145" y="6"/>
                </a:cubicBezTo>
                <a:cubicBezTo>
                  <a:pt x="145" y="9"/>
                  <a:pt x="145" y="80"/>
                  <a:pt x="145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7" name="Freeform 118"/>
          <p:cNvSpPr>
            <a:spLocks/>
          </p:cNvSpPr>
          <p:nvPr/>
        </p:nvSpPr>
        <p:spPr bwMode="auto">
          <a:xfrm>
            <a:off x="7929034" y="3200400"/>
            <a:ext cx="215900" cy="323851"/>
          </a:xfrm>
          <a:custGeom>
            <a:avLst/>
            <a:gdLst>
              <a:gd name="T0" fmla="*/ 257055938 w 102"/>
              <a:gd name="T1" fmla="*/ 0 h 153"/>
              <a:gd name="T2" fmla="*/ 95765938 w 102"/>
              <a:gd name="T3" fmla="*/ 93246767 h 153"/>
              <a:gd name="T4" fmla="*/ 0 w 102"/>
              <a:gd name="T5" fmla="*/ 93246767 h 153"/>
              <a:gd name="T6" fmla="*/ 0 w 102"/>
              <a:gd name="T7" fmla="*/ 292338727 h 153"/>
              <a:gd name="T8" fmla="*/ 95765938 w 102"/>
              <a:gd name="T9" fmla="*/ 292338727 h 153"/>
              <a:gd name="T10" fmla="*/ 257055938 w 102"/>
              <a:gd name="T11" fmla="*/ 385585494 h 153"/>
              <a:gd name="T12" fmla="*/ 257055938 w 102"/>
              <a:gd name="T13" fmla="*/ 0 h 1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2" h="153">
                <a:moveTo>
                  <a:pt x="102" y="0"/>
                </a:moveTo>
                <a:lnTo>
                  <a:pt x="38" y="37"/>
                </a:lnTo>
                <a:lnTo>
                  <a:pt x="0" y="37"/>
                </a:lnTo>
                <a:lnTo>
                  <a:pt x="0" y="116"/>
                </a:lnTo>
                <a:lnTo>
                  <a:pt x="38" y="116"/>
                </a:lnTo>
                <a:lnTo>
                  <a:pt x="102" y="153"/>
                </a:lnTo>
                <a:lnTo>
                  <a:pt x="10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8" name="Rectangle 119"/>
          <p:cNvSpPr>
            <a:spLocks noChangeArrowheads="1"/>
          </p:cNvSpPr>
          <p:nvPr/>
        </p:nvSpPr>
        <p:spPr bwMode="auto">
          <a:xfrm>
            <a:off x="8178801" y="3280833"/>
            <a:ext cx="23284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9" name="Rectangle 120"/>
          <p:cNvSpPr>
            <a:spLocks noChangeArrowheads="1"/>
          </p:cNvSpPr>
          <p:nvPr/>
        </p:nvSpPr>
        <p:spPr bwMode="auto">
          <a:xfrm>
            <a:off x="8229601" y="3259667"/>
            <a:ext cx="23284" cy="205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0" name="Rectangle 121"/>
          <p:cNvSpPr>
            <a:spLocks noChangeArrowheads="1"/>
          </p:cNvSpPr>
          <p:nvPr/>
        </p:nvSpPr>
        <p:spPr bwMode="auto">
          <a:xfrm>
            <a:off x="8278284" y="3238500"/>
            <a:ext cx="23283" cy="2476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1" name="Freeform 122"/>
          <p:cNvSpPr>
            <a:spLocks/>
          </p:cNvSpPr>
          <p:nvPr/>
        </p:nvSpPr>
        <p:spPr bwMode="auto">
          <a:xfrm>
            <a:off x="8849784" y="3043768"/>
            <a:ext cx="311149" cy="649817"/>
          </a:xfrm>
          <a:custGeom>
            <a:avLst/>
            <a:gdLst>
              <a:gd name="T0" fmla="*/ 362514404 w 104"/>
              <a:gd name="T1" fmla="*/ 463274632 h 216"/>
              <a:gd name="T2" fmla="*/ 307131318 w 104"/>
              <a:gd name="T3" fmla="*/ 290184053 h 216"/>
              <a:gd name="T4" fmla="*/ 307131318 w 104"/>
              <a:gd name="T5" fmla="*/ 152727380 h 216"/>
              <a:gd name="T6" fmla="*/ 327270010 w 104"/>
              <a:gd name="T7" fmla="*/ 152727380 h 216"/>
              <a:gd name="T8" fmla="*/ 327270010 w 104"/>
              <a:gd name="T9" fmla="*/ 132364181 h 216"/>
              <a:gd name="T10" fmla="*/ 307131318 w 104"/>
              <a:gd name="T11" fmla="*/ 132364181 h 216"/>
              <a:gd name="T12" fmla="*/ 307131318 w 104"/>
              <a:gd name="T13" fmla="*/ 0 h 216"/>
              <a:gd name="T14" fmla="*/ 216501596 w 104"/>
              <a:gd name="T15" fmla="*/ 0 h 216"/>
              <a:gd name="T16" fmla="*/ 216501596 w 104"/>
              <a:gd name="T17" fmla="*/ 132364181 h 216"/>
              <a:gd name="T18" fmla="*/ 196362904 w 104"/>
              <a:gd name="T19" fmla="*/ 132364181 h 216"/>
              <a:gd name="T20" fmla="*/ 196362904 w 104"/>
              <a:gd name="T21" fmla="*/ 152727380 h 216"/>
              <a:gd name="T22" fmla="*/ 216501596 w 104"/>
              <a:gd name="T23" fmla="*/ 152727380 h 216"/>
              <a:gd name="T24" fmla="*/ 216501596 w 104"/>
              <a:gd name="T25" fmla="*/ 290184053 h 216"/>
              <a:gd name="T26" fmla="*/ 161118510 w 104"/>
              <a:gd name="T27" fmla="*/ 463274632 h 216"/>
              <a:gd name="T28" fmla="*/ 115803649 w 104"/>
              <a:gd name="T29" fmla="*/ 1099642101 h 216"/>
              <a:gd name="T30" fmla="*/ 251745989 w 104"/>
              <a:gd name="T31" fmla="*/ 1099642101 h 216"/>
              <a:gd name="T32" fmla="*/ 261816457 w 104"/>
              <a:gd name="T33" fmla="*/ 1094551865 h 216"/>
              <a:gd name="T34" fmla="*/ 271886925 w 104"/>
              <a:gd name="T35" fmla="*/ 1099642101 h 216"/>
              <a:gd name="T36" fmla="*/ 407829265 w 104"/>
              <a:gd name="T37" fmla="*/ 1099642101 h 216"/>
              <a:gd name="T38" fmla="*/ 362514404 w 104"/>
              <a:gd name="T39" fmla="*/ 463274632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4" h="216">
                <a:moveTo>
                  <a:pt x="72" y="91"/>
                </a:moveTo>
                <a:cubicBezTo>
                  <a:pt x="72" y="91"/>
                  <a:pt x="63" y="79"/>
                  <a:pt x="61" y="57"/>
                </a:cubicBezTo>
                <a:cubicBezTo>
                  <a:pt x="61" y="30"/>
                  <a:pt x="61" y="30"/>
                  <a:pt x="61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26"/>
                  <a:pt x="65" y="26"/>
                  <a:pt x="6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0"/>
                  <a:pt x="61" y="0"/>
                  <a:pt x="6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26"/>
                  <a:pt x="43" y="26"/>
                  <a:pt x="43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0"/>
                  <a:pt x="39" y="30"/>
                  <a:pt x="39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57"/>
                  <a:pt x="43" y="57"/>
                  <a:pt x="43" y="57"/>
                </a:cubicBezTo>
                <a:cubicBezTo>
                  <a:pt x="41" y="79"/>
                  <a:pt x="32" y="91"/>
                  <a:pt x="32" y="91"/>
                </a:cubicBezTo>
                <a:cubicBezTo>
                  <a:pt x="0" y="126"/>
                  <a:pt x="23" y="216"/>
                  <a:pt x="23" y="216"/>
                </a:cubicBezTo>
                <a:cubicBezTo>
                  <a:pt x="50" y="216"/>
                  <a:pt x="50" y="216"/>
                  <a:pt x="50" y="216"/>
                </a:cubicBezTo>
                <a:cubicBezTo>
                  <a:pt x="52" y="215"/>
                  <a:pt x="52" y="215"/>
                  <a:pt x="52" y="215"/>
                </a:cubicBezTo>
                <a:cubicBezTo>
                  <a:pt x="54" y="216"/>
                  <a:pt x="54" y="216"/>
                  <a:pt x="54" y="216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1" y="216"/>
                  <a:pt x="104" y="126"/>
                  <a:pt x="72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2" name="Freeform 123"/>
          <p:cNvSpPr>
            <a:spLocks/>
          </p:cNvSpPr>
          <p:nvPr/>
        </p:nvSpPr>
        <p:spPr bwMode="auto">
          <a:xfrm>
            <a:off x="9876367" y="3164418"/>
            <a:ext cx="82551" cy="103716"/>
          </a:xfrm>
          <a:custGeom>
            <a:avLst/>
            <a:gdLst>
              <a:gd name="T0" fmla="*/ 31548113 w 27"/>
              <a:gd name="T1" fmla="*/ 163003770 h 35"/>
              <a:gd name="T2" fmla="*/ 31548113 w 27"/>
              <a:gd name="T3" fmla="*/ 163003770 h 35"/>
              <a:gd name="T4" fmla="*/ 89388614 w 27"/>
              <a:gd name="T5" fmla="*/ 138305286 h 35"/>
              <a:gd name="T6" fmla="*/ 131452764 w 27"/>
              <a:gd name="T7" fmla="*/ 69152643 h 35"/>
              <a:gd name="T8" fmla="*/ 105162670 w 27"/>
              <a:gd name="T9" fmla="*/ 14819535 h 35"/>
              <a:gd name="T10" fmla="*/ 89388614 w 27"/>
              <a:gd name="T11" fmla="*/ 9878949 h 35"/>
              <a:gd name="T12" fmla="*/ 26290094 w 27"/>
              <a:gd name="T13" fmla="*/ 29636847 h 35"/>
              <a:gd name="T14" fmla="*/ 10516038 w 27"/>
              <a:gd name="T15" fmla="*/ 103730076 h 35"/>
              <a:gd name="T16" fmla="*/ 31548113 w 27"/>
              <a:gd name="T17" fmla="*/ 16300377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35">
                <a:moveTo>
                  <a:pt x="6" y="33"/>
                </a:moveTo>
                <a:cubicBezTo>
                  <a:pt x="6" y="33"/>
                  <a:pt x="6" y="33"/>
                  <a:pt x="6" y="33"/>
                </a:cubicBezTo>
                <a:cubicBezTo>
                  <a:pt x="11" y="35"/>
                  <a:pt x="15" y="32"/>
                  <a:pt x="17" y="28"/>
                </a:cubicBezTo>
                <a:cubicBezTo>
                  <a:pt x="25" y="14"/>
                  <a:pt x="25" y="14"/>
                  <a:pt x="25" y="14"/>
                </a:cubicBezTo>
                <a:cubicBezTo>
                  <a:pt x="27" y="10"/>
                  <a:pt x="24" y="4"/>
                  <a:pt x="20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3" y="0"/>
                  <a:pt x="7" y="2"/>
                  <a:pt x="5" y="6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26"/>
                  <a:pt x="1" y="31"/>
                  <a:pt x="6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3" name="Freeform 124"/>
          <p:cNvSpPr>
            <a:spLocks/>
          </p:cNvSpPr>
          <p:nvPr/>
        </p:nvSpPr>
        <p:spPr bwMode="auto">
          <a:xfrm>
            <a:off x="9861551" y="3263900"/>
            <a:ext cx="46567" cy="44451"/>
          </a:xfrm>
          <a:custGeom>
            <a:avLst/>
            <a:gdLst>
              <a:gd name="T0" fmla="*/ 75896682 w 15"/>
              <a:gd name="T1" fmla="*/ 49395803 h 15"/>
              <a:gd name="T2" fmla="*/ 54210585 w 15"/>
              <a:gd name="T3" fmla="*/ 4940692 h 15"/>
              <a:gd name="T4" fmla="*/ 5420360 w 15"/>
              <a:gd name="T5" fmla="*/ 24699013 h 15"/>
              <a:gd name="T6" fmla="*/ 27106457 w 15"/>
              <a:gd name="T7" fmla="*/ 64215656 h 15"/>
              <a:gd name="T8" fmla="*/ 75896682 w 15"/>
              <a:gd name="T9" fmla="*/ 49395803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5">
                <a:moveTo>
                  <a:pt x="14" y="10"/>
                </a:moveTo>
                <a:cubicBezTo>
                  <a:pt x="15" y="6"/>
                  <a:pt x="13" y="2"/>
                  <a:pt x="10" y="1"/>
                </a:cubicBezTo>
                <a:cubicBezTo>
                  <a:pt x="7" y="0"/>
                  <a:pt x="3" y="1"/>
                  <a:pt x="1" y="5"/>
                </a:cubicBezTo>
                <a:cubicBezTo>
                  <a:pt x="0" y="8"/>
                  <a:pt x="2" y="12"/>
                  <a:pt x="5" y="13"/>
                </a:cubicBezTo>
                <a:cubicBezTo>
                  <a:pt x="8" y="15"/>
                  <a:pt x="12" y="13"/>
                  <a:pt x="1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4" name="Freeform 125"/>
          <p:cNvSpPr>
            <a:spLocks/>
          </p:cNvSpPr>
          <p:nvPr/>
        </p:nvSpPr>
        <p:spPr bwMode="auto">
          <a:xfrm>
            <a:off x="9759951" y="3259667"/>
            <a:ext cx="101600" cy="63500"/>
          </a:xfrm>
          <a:custGeom>
            <a:avLst/>
            <a:gdLst>
              <a:gd name="T0" fmla="*/ 165755171 w 34"/>
              <a:gd name="T1" fmla="*/ 41145732 h 21"/>
              <a:gd name="T2" fmla="*/ 120548400 w 34"/>
              <a:gd name="T3" fmla="*/ 5143500 h 21"/>
              <a:gd name="T4" fmla="*/ 40182053 w 34"/>
              <a:gd name="T5" fmla="*/ 0 h 21"/>
              <a:gd name="T6" fmla="*/ 0 w 34"/>
              <a:gd name="T7" fmla="*/ 51432732 h 21"/>
              <a:gd name="T8" fmla="*/ 0 w 34"/>
              <a:gd name="T9" fmla="*/ 61717464 h 21"/>
              <a:gd name="T10" fmla="*/ 50229247 w 34"/>
              <a:gd name="T11" fmla="*/ 108006696 h 21"/>
              <a:gd name="T12" fmla="*/ 125570876 w 34"/>
              <a:gd name="T13" fmla="*/ 92576196 h 21"/>
              <a:gd name="T14" fmla="*/ 165755171 w 34"/>
              <a:gd name="T15" fmla="*/ 46289232 h 21"/>
              <a:gd name="T16" fmla="*/ 165755171 w 34"/>
              <a:gd name="T17" fmla="*/ 41145732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4" h="21">
                <a:moveTo>
                  <a:pt x="33" y="8"/>
                </a:moveTo>
                <a:cubicBezTo>
                  <a:pt x="33" y="3"/>
                  <a:pt x="29" y="1"/>
                  <a:pt x="24" y="1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5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7"/>
                  <a:pt x="5" y="21"/>
                  <a:pt x="10" y="21"/>
                </a:cubicBezTo>
                <a:cubicBezTo>
                  <a:pt x="25" y="18"/>
                  <a:pt x="25" y="18"/>
                  <a:pt x="25" y="18"/>
                </a:cubicBezTo>
                <a:cubicBezTo>
                  <a:pt x="30" y="17"/>
                  <a:pt x="34" y="14"/>
                  <a:pt x="33" y="9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5" name="Freeform 126"/>
          <p:cNvSpPr>
            <a:spLocks/>
          </p:cNvSpPr>
          <p:nvPr/>
        </p:nvSpPr>
        <p:spPr bwMode="auto">
          <a:xfrm>
            <a:off x="9880600" y="3295652"/>
            <a:ext cx="86784" cy="105833"/>
          </a:xfrm>
          <a:custGeom>
            <a:avLst/>
            <a:gdLst>
              <a:gd name="T0" fmla="*/ 25186812 w 29"/>
              <a:gd name="T1" fmla="*/ 15430500 h 35"/>
              <a:gd name="T2" fmla="*/ 25186812 w 29"/>
              <a:gd name="T3" fmla="*/ 15430500 h 35"/>
              <a:gd name="T4" fmla="*/ 15111638 w 29"/>
              <a:gd name="T5" fmla="*/ 77147964 h 35"/>
              <a:gd name="T6" fmla="*/ 45334914 w 29"/>
              <a:gd name="T7" fmla="*/ 149152429 h 35"/>
              <a:gd name="T8" fmla="*/ 105783711 w 29"/>
              <a:gd name="T9" fmla="*/ 169724161 h 35"/>
              <a:gd name="T10" fmla="*/ 115858884 w 29"/>
              <a:gd name="T11" fmla="*/ 159439429 h 35"/>
              <a:gd name="T12" fmla="*/ 136006987 w 29"/>
              <a:gd name="T13" fmla="*/ 97719696 h 35"/>
              <a:gd name="T14" fmla="*/ 85633364 w 29"/>
              <a:gd name="T15" fmla="*/ 36002232 h 35"/>
              <a:gd name="T16" fmla="*/ 25186812 w 29"/>
              <a:gd name="T17" fmla="*/ 1543050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" h="35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1" y="6"/>
                  <a:pt x="0" y="11"/>
                  <a:pt x="3" y="15"/>
                </a:cubicBezTo>
                <a:cubicBezTo>
                  <a:pt x="9" y="29"/>
                  <a:pt x="9" y="29"/>
                  <a:pt x="9" y="29"/>
                </a:cubicBezTo>
                <a:cubicBezTo>
                  <a:pt x="11" y="34"/>
                  <a:pt x="17" y="35"/>
                  <a:pt x="21" y="33"/>
                </a:cubicBezTo>
                <a:cubicBezTo>
                  <a:pt x="23" y="31"/>
                  <a:pt x="23" y="31"/>
                  <a:pt x="23" y="31"/>
                </a:cubicBezTo>
                <a:cubicBezTo>
                  <a:pt x="28" y="29"/>
                  <a:pt x="29" y="23"/>
                  <a:pt x="27" y="19"/>
                </a:cubicBezTo>
                <a:cubicBezTo>
                  <a:pt x="17" y="7"/>
                  <a:pt x="17" y="7"/>
                  <a:pt x="17" y="7"/>
                </a:cubicBezTo>
                <a:cubicBezTo>
                  <a:pt x="14" y="2"/>
                  <a:pt x="10" y="0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6" name="Freeform 127"/>
          <p:cNvSpPr>
            <a:spLocks noEditPoints="1"/>
          </p:cNvSpPr>
          <p:nvPr/>
        </p:nvSpPr>
        <p:spPr bwMode="auto">
          <a:xfrm>
            <a:off x="9736668" y="3132667"/>
            <a:ext cx="294217" cy="482600"/>
          </a:xfrm>
          <a:custGeom>
            <a:avLst/>
            <a:gdLst>
              <a:gd name="T0" fmla="*/ 415738099 w 98"/>
              <a:gd name="T1" fmla="*/ 726684753 h 160"/>
              <a:gd name="T2" fmla="*/ 380247382 w 98"/>
              <a:gd name="T3" fmla="*/ 726684753 h 160"/>
              <a:gd name="T4" fmla="*/ 359966651 w 98"/>
              <a:gd name="T5" fmla="*/ 701097150 h 160"/>
              <a:gd name="T6" fmla="*/ 283918976 w 98"/>
              <a:gd name="T7" fmla="*/ 701097150 h 160"/>
              <a:gd name="T8" fmla="*/ 283918976 w 98"/>
              <a:gd name="T9" fmla="*/ 501513396 h 160"/>
              <a:gd name="T10" fmla="*/ 496856519 w 98"/>
              <a:gd name="T11" fmla="*/ 250756698 h 160"/>
              <a:gd name="T12" fmla="*/ 248428260 w 98"/>
              <a:gd name="T13" fmla="*/ 0 h 160"/>
              <a:gd name="T14" fmla="*/ 0 w 98"/>
              <a:gd name="T15" fmla="*/ 250756698 h 160"/>
              <a:gd name="T16" fmla="*/ 212937543 w 98"/>
              <a:gd name="T17" fmla="*/ 501513396 h 160"/>
              <a:gd name="T18" fmla="*/ 212937543 w 98"/>
              <a:gd name="T19" fmla="*/ 701097150 h 160"/>
              <a:gd name="T20" fmla="*/ 136889868 w 98"/>
              <a:gd name="T21" fmla="*/ 701097150 h 160"/>
              <a:gd name="T22" fmla="*/ 116609137 w 98"/>
              <a:gd name="T23" fmla="*/ 726684753 h 160"/>
              <a:gd name="T24" fmla="*/ 81118421 w 98"/>
              <a:gd name="T25" fmla="*/ 726684753 h 160"/>
              <a:gd name="T26" fmla="*/ 55769196 w 98"/>
              <a:gd name="T27" fmla="*/ 747153025 h 160"/>
              <a:gd name="T28" fmla="*/ 40559210 w 98"/>
              <a:gd name="T29" fmla="*/ 793211163 h 160"/>
              <a:gd name="T30" fmla="*/ 65908435 w 98"/>
              <a:gd name="T31" fmla="*/ 818798766 h 160"/>
              <a:gd name="T32" fmla="*/ 430948084 w 98"/>
              <a:gd name="T33" fmla="*/ 818798766 h 160"/>
              <a:gd name="T34" fmla="*/ 456297309 w 98"/>
              <a:gd name="T35" fmla="*/ 793211163 h 160"/>
              <a:gd name="T36" fmla="*/ 441087324 w 98"/>
              <a:gd name="T37" fmla="*/ 747153025 h 160"/>
              <a:gd name="T38" fmla="*/ 415738099 w 98"/>
              <a:gd name="T39" fmla="*/ 726684753 h 160"/>
              <a:gd name="T40" fmla="*/ 10139240 w 98"/>
              <a:gd name="T41" fmla="*/ 250756698 h 160"/>
              <a:gd name="T42" fmla="*/ 248428260 w 98"/>
              <a:gd name="T43" fmla="*/ 10234136 h 160"/>
              <a:gd name="T44" fmla="*/ 486717280 w 98"/>
              <a:gd name="T45" fmla="*/ 250756698 h 160"/>
              <a:gd name="T46" fmla="*/ 248428260 w 98"/>
              <a:gd name="T47" fmla="*/ 496396328 h 160"/>
              <a:gd name="T48" fmla="*/ 10139240 w 98"/>
              <a:gd name="T49" fmla="*/ 250756698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" h="160">
                <a:moveTo>
                  <a:pt x="82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39"/>
                  <a:pt x="73" y="137"/>
                  <a:pt x="71" y="137"/>
                </a:cubicBezTo>
                <a:cubicBezTo>
                  <a:pt x="56" y="137"/>
                  <a:pt x="56" y="137"/>
                  <a:pt x="56" y="137"/>
                </a:cubicBezTo>
                <a:cubicBezTo>
                  <a:pt x="56" y="98"/>
                  <a:pt x="56" y="98"/>
                  <a:pt x="56" y="98"/>
                </a:cubicBezTo>
                <a:cubicBezTo>
                  <a:pt x="80" y="95"/>
                  <a:pt x="98" y="74"/>
                  <a:pt x="98" y="49"/>
                </a:cubicBezTo>
                <a:cubicBezTo>
                  <a:pt x="98" y="22"/>
                  <a:pt x="76" y="0"/>
                  <a:pt x="49" y="0"/>
                </a:cubicBezTo>
                <a:cubicBezTo>
                  <a:pt x="22" y="0"/>
                  <a:pt x="0" y="22"/>
                  <a:pt x="0" y="49"/>
                </a:cubicBezTo>
                <a:cubicBezTo>
                  <a:pt x="0" y="74"/>
                  <a:pt x="18" y="95"/>
                  <a:pt x="42" y="98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5" y="137"/>
                  <a:pt x="23" y="139"/>
                  <a:pt x="23" y="142"/>
                </a:cubicBezTo>
                <a:cubicBezTo>
                  <a:pt x="16" y="142"/>
                  <a:pt x="16" y="142"/>
                  <a:pt x="16" y="142"/>
                </a:cubicBezTo>
                <a:cubicBezTo>
                  <a:pt x="13" y="142"/>
                  <a:pt x="11" y="144"/>
                  <a:pt x="11" y="146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8"/>
                  <a:pt x="10" y="160"/>
                  <a:pt x="1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8" y="160"/>
                  <a:pt x="90" y="158"/>
                  <a:pt x="90" y="155"/>
                </a:cubicBezTo>
                <a:cubicBezTo>
                  <a:pt x="87" y="146"/>
                  <a:pt x="87" y="146"/>
                  <a:pt x="87" y="146"/>
                </a:cubicBezTo>
                <a:cubicBezTo>
                  <a:pt x="87" y="144"/>
                  <a:pt x="85" y="142"/>
                  <a:pt x="82" y="142"/>
                </a:cubicBezTo>
                <a:close/>
                <a:moveTo>
                  <a:pt x="2" y="49"/>
                </a:moveTo>
                <a:cubicBezTo>
                  <a:pt x="2" y="23"/>
                  <a:pt x="23" y="2"/>
                  <a:pt x="49" y="2"/>
                </a:cubicBezTo>
                <a:cubicBezTo>
                  <a:pt x="75" y="2"/>
                  <a:pt x="96" y="23"/>
                  <a:pt x="96" y="49"/>
                </a:cubicBezTo>
                <a:cubicBezTo>
                  <a:pt x="96" y="75"/>
                  <a:pt x="75" y="97"/>
                  <a:pt x="49" y="97"/>
                </a:cubicBezTo>
                <a:cubicBezTo>
                  <a:pt x="23" y="97"/>
                  <a:pt x="2" y="75"/>
                  <a:pt x="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7" name="Freeform 128"/>
          <p:cNvSpPr>
            <a:spLocks/>
          </p:cNvSpPr>
          <p:nvPr/>
        </p:nvSpPr>
        <p:spPr bwMode="auto">
          <a:xfrm>
            <a:off x="10475385" y="3232151"/>
            <a:ext cx="179916" cy="160867"/>
          </a:xfrm>
          <a:custGeom>
            <a:avLst/>
            <a:gdLst>
              <a:gd name="T0" fmla="*/ 288292901 w 60"/>
              <a:gd name="T1" fmla="*/ 41455795 h 53"/>
              <a:gd name="T2" fmla="*/ 20231554 w 60"/>
              <a:gd name="T3" fmla="*/ 0 h 53"/>
              <a:gd name="T4" fmla="*/ 0 w 60"/>
              <a:gd name="T5" fmla="*/ 20729036 h 53"/>
              <a:gd name="T6" fmla="*/ 0 w 60"/>
              <a:gd name="T7" fmla="*/ 253920445 h 53"/>
              <a:gd name="T8" fmla="*/ 20231554 w 60"/>
              <a:gd name="T9" fmla="*/ 274649481 h 53"/>
              <a:gd name="T10" fmla="*/ 288292901 w 60"/>
              <a:gd name="T11" fmla="*/ 233193686 h 53"/>
              <a:gd name="T12" fmla="*/ 303466566 w 60"/>
              <a:gd name="T13" fmla="*/ 212464650 h 53"/>
              <a:gd name="T14" fmla="*/ 303466566 w 60"/>
              <a:gd name="T15" fmla="*/ 62184831 h 53"/>
              <a:gd name="T16" fmla="*/ 288292901 w 60"/>
              <a:gd name="T17" fmla="*/ 41455795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7" y="8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1"/>
                  <a:pt x="2" y="53"/>
                  <a:pt x="4" y="53"/>
                </a:cubicBezTo>
                <a:cubicBezTo>
                  <a:pt x="57" y="45"/>
                  <a:pt x="57" y="45"/>
                  <a:pt x="57" y="45"/>
                </a:cubicBezTo>
                <a:cubicBezTo>
                  <a:pt x="59" y="45"/>
                  <a:pt x="60" y="43"/>
                  <a:pt x="60" y="41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0"/>
                  <a:pt x="59" y="8"/>
                  <a:pt x="5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8" name="Freeform 129"/>
          <p:cNvSpPr>
            <a:spLocks/>
          </p:cNvSpPr>
          <p:nvPr/>
        </p:nvSpPr>
        <p:spPr bwMode="auto">
          <a:xfrm>
            <a:off x="10746318" y="3232151"/>
            <a:ext cx="179916" cy="160867"/>
          </a:xfrm>
          <a:custGeom>
            <a:avLst/>
            <a:gdLst>
              <a:gd name="T0" fmla="*/ 283235012 w 60"/>
              <a:gd name="T1" fmla="*/ 274649481 h 53"/>
              <a:gd name="T2" fmla="*/ 303466566 w 60"/>
              <a:gd name="T3" fmla="*/ 253920445 h 53"/>
              <a:gd name="T4" fmla="*/ 303466566 w 60"/>
              <a:gd name="T5" fmla="*/ 20729036 h 53"/>
              <a:gd name="T6" fmla="*/ 283235012 w 60"/>
              <a:gd name="T7" fmla="*/ 0 h 53"/>
              <a:gd name="T8" fmla="*/ 15173666 w 60"/>
              <a:gd name="T9" fmla="*/ 41455795 h 53"/>
              <a:gd name="T10" fmla="*/ 0 w 60"/>
              <a:gd name="T11" fmla="*/ 62184831 h 53"/>
              <a:gd name="T12" fmla="*/ 0 w 60"/>
              <a:gd name="T13" fmla="*/ 212464650 h 53"/>
              <a:gd name="T14" fmla="*/ 15173666 w 60"/>
              <a:gd name="T15" fmla="*/ 233193686 h 53"/>
              <a:gd name="T16" fmla="*/ 283235012 w 60"/>
              <a:gd name="T17" fmla="*/ 274649481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6" y="53"/>
                </a:moveTo>
                <a:cubicBezTo>
                  <a:pt x="58" y="53"/>
                  <a:pt x="60" y="51"/>
                  <a:pt x="60" y="49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6" y="0"/>
                </a:cubicBezTo>
                <a:cubicBezTo>
                  <a:pt x="3" y="8"/>
                  <a:pt x="3" y="8"/>
                  <a:pt x="3" y="8"/>
                </a:cubicBezTo>
                <a:cubicBezTo>
                  <a:pt x="1" y="8"/>
                  <a:pt x="0" y="10"/>
                  <a:pt x="0" y="12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3"/>
                  <a:pt x="1" y="45"/>
                  <a:pt x="3" y="45"/>
                </a:cubicBezTo>
                <a:lnTo>
                  <a:pt x="56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9" name="Freeform 130"/>
          <p:cNvSpPr>
            <a:spLocks/>
          </p:cNvSpPr>
          <p:nvPr/>
        </p:nvSpPr>
        <p:spPr bwMode="auto">
          <a:xfrm>
            <a:off x="10674352" y="3257551"/>
            <a:ext cx="55033" cy="110067"/>
          </a:xfrm>
          <a:custGeom>
            <a:avLst/>
            <a:gdLst>
              <a:gd name="T0" fmla="*/ 73613963 w 18"/>
              <a:gd name="T1" fmla="*/ 0 h 37"/>
              <a:gd name="T2" fmla="*/ 21031906 w 18"/>
              <a:gd name="T3" fmla="*/ 0 h 37"/>
              <a:gd name="T4" fmla="*/ 0 w 18"/>
              <a:gd name="T5" fmla="*/ 19910168 h 37"/>
              <a:gd name="T6" fmla="*/ 0 w 18"/>
              <a:gd name="T7" fmla="*/ 164265576 h 37"/>
              <a:gd name="T8" fmla="*/ 21031906 w 18"/>
              <a:gd name="T9" fmla="*/ 184175743 h 37"/>
              <a:gd name="T10" fmla="*/ 73613963 w 18"/>
              <a:gd name="T11" fmla="*/ 184175743 h 37"/>
              <a:gd name="T12" fmla="*/ 94645868 w 18"/>
              <a:gd name="T13" fmla="*/ 164265576 h 37"/>
              <a:gd name="T14" fmla="*/ 94645868 w 18"/>
              <a:gd name="T15" fmla="*/ 19910168 h 37"/>
              <a:gd name="T16" fmla="*/ 73613963 w 18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37">
                <a:moveTo>
                  <a:pt x="1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5"/>
                  <a:pt x="2" y="37"/>
                  <a:pt x="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6" y="37"/>
                  <a:pt x="18" y="35"/>
                  <a:pt x="18" y="3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0"/>
                  <a:pt x="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0" name="Freeform 131"/>
          <p:cNvSpPr>
            <a:spLocks/>
          </p:cNvSpPr>
          <p:nvPr/>
        </p:nvSpPr>
        <p:spPr bwMode="auto">
          <a:xfrm>
            <a:off x="10401300" y="3380318"/>
            <a:ext cx="245533" cy="143933"/>
          </a:xfrm>
          <a:custGeom>
            <a:avLst/>
            <a:gdLst>
              <a:gd name="T0" fmla="*/ 15129495 w 82"/>
              <a:gd name="T1" fmla="*/ 10115815 h 48"/>
              <a:gd name="T2" fmla="*/ 85735299 w 82"/>
              <a:gd name="T3" fmla="*/ 111271711 h 48"/>
              <a:gd name="T4" fmla="*/ 0 w 82"/>
              <a:gd name="T5" fmla="*/ 227601330 h 48"/>
              <a:gd name="T6" fmla="*/ 413551494 w 82"/>
              <a:gd name="T7" fmla="*/ 0 h 48"/>
              <a:gd name="T8" fmla="*/ 15129495 w 82"/>
              <a:gd name="T9" fmla="*/ 1011581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3" y="2"/>
                </a:moveTo>
                <a:cubicBezTo>
                  <a:pt x="17" y="22"/>
                  <a:pt x="17" y="22"/>
                  <a:pt x="17" y="22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64" y="48"/>
                  <a:pt x="82" y="0"/>
                </a:cubicBezTo>
                <a:cubicBezTo>
                  <a:pt x="82" y="0"/>
                  <a:pt x="25" y="17"/>
                  <a:pt x="3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1" name="Freeform 132"/>
          <p:cNvSpPr>
            <a:spLocks/>
          </p:cNvSpPr>
          <p:nvPr/>
        </p:nvSpPr>
        <p:spPr bwMode="auto">
          <a:xfrm>
            <a:off x="10754785" y="3380318"/>
            <a:ext cx="247649" cy="143933"/>
          </a:xfrm>
          <a:custGeom>
            <a:avLst/>
            <a:gdLst>
              <a:gd name="T0" fmla="*/ 333490784 w 82"/>
              <a:gd name="T1" fmla="*/ 111271711 h 48"/>
              <a:gd name="T2" fmla="*/ 405318906 w 82"/>
              <a:gd name="T3" fmla="*/ 10115815 h 48"/>
              <a:gd name="T4" fmla="*/ 0 w 82"/>
              <a:gd name="T5" fmla="*/ 0 h 48"/>
              <a:gd name="T6" fmla="*/ 420710161 w 82"/>
              <a:gd name="T7" fmla="*/ 227601330 h 48"/>
              <a:gd name="T8" fmla="*/ 333490784 w 82"/>
              <a:gd name="T9" fmla="*/ 111271711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65" y="22"/>
                </a:moveTo>
                <a:cubicBezTo>
                  <a:pt x="79" y="2"/>
                  <a:pt x="79" y="2"/>
                  <a:pt x="79" y="2"/>
                </a:cubicBezTo>
                <a:cubicBezTo>
                  <a:pt x="57" y="17"/>
                  <a:pt x="0" y="0"/>
                  <a:pt x="0" y="0"/>
                </a:cubicBezTo>
                <a:cubicBezTo>
                  <a:pt x="18" y="48"/>
                  <a:pt x="82" y="45"/>
                  <a:pt x="82" y="45"/>
                </a:cubicBezTo>
                <a:lnTo>
                  <a:pt x="65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2" name="Freeform 133"/>
          <p:cNvSpPr>
            <a:spLocks/>
          </p:cNvSpPr>
          <p:nvPr/>
        </p:nvSpPr>
        <p:spPr bwMode="auto">
          <a:xfrm>
            <a:off x="1132417" y="3992034"/>
            <a:ext cx="421216" cy="427567"/>
          </a:xfrm>
          <a:custGeom>
            <a:avLst/>
            <a:gdLst>
              <a:gd name="T0" fmla="*/ 501509506 w 199"/>
              <a:gd name="T1" fmla="*/ 335181575 h 202"/>
              <a:gd name="T2" fmla="*/ 501509506 w 199"/>
              <a:gd name="T3" fmla="*/ 257055938 h 202"/>
              <a:gd name="T4" fmla="*/ 340219762 w 199"/>
              <a:gd name="T5" fmla="*/ 257055938 h 202"/>
              <a:gd name="T6" fmla="*/ 340219762 w 199"/>
              <a:gd name="T7" fmla="*/ 287297813 h 202"/>
              <a:gd name="T8" fmla="*/ 204131539 w 199"/>
              <a:gd name="T9" fmla="*/ 287297813 h 202"/>
              <a:gd name="T10" fmla="*/ 204131539 w 199"/>
              <a:gd name="T11" fmla="*/ 204133450 h 202"/>
              <a:gd name="T12" fmla="*/ 345260066 w 199"/>
              <a:gd name="T13" fmla="*/ 204133450 h 202"/>
              <a:gd name="T14" fmla="*/ 345260066 w 199"/>
              <a:gd name="T15" fmla="*/ 45362813 h 202"/>
              <a:gd name="T16" fmla="*/ 141128527 w 199"/>
              <a:gd name="T17" fmla="*/ 45362813 h 202"/>
              <a:gd name="T18" fmla="*/ 141128527 w 199"/>
              <a:gd name="T19" fmla="*/ 0 h 202"/>
              <a:gd name="T20" fmla="*/ 0 w 199"/>
              <a:gd name="T21" fmla="*/ 0 h 202"/>
              <a:gd name="T22" fmla="*/ 0 w 199"/>
              <a:gd name="T23" fmla="*/ 204133450 h 202"/>
              <a:gd name="T24" fmla="*/ 141128527 w 199"/>
              <a:gd name="T25" fmla="*/ 204133450 h 202"/>
              <a:gd name="T26" fmla="*/ 141128527 w 199"/>
              <a:gd name="T27" fmla="*/ 509071563 h 202"/>
              <a:gd name="T28" fmla="*/ 204131539 w 199"/>
              <a:gd name="T29" fmla="*/ 509071563 h 202"/>
              <a:gd name="T30" fmla="*/ 204131539 w 199"/>
              <a:gd name="T31" fmla="*/ 433466875 h 202"/>
              <a:gd name="T32" fmla="*/ 340219762 w 199"/>
              <a:gd name="T33" fmla="*/ 433466875 h 202"/>
              <a:gd name="T34" fmla="*/ 340219762 w 199"/>
              <a:gd name="T35" fmla="*/ 461189388 h 202"/>
              <a:gd name="T36" fmla="*/ 501509506 w 199"/>
              <a:gd name="T37" fmla="*/ 461189388 h 202"/>
              <a:gd name="T38" fmla="*/ 501509506 w 199"/>
              <a:gd name="T39" fmla="*/ 383063750 h 202"/>
              <a:gd name="T40" fmla="*/ 340219762 w 199"/>
              <a:gd name="T41" fmla="*/ 383063750 h 202"/>
              <a:gd name="T42" fmla="*/ 340219762 w 199"/>
              <a:gd name="T43" fmla="*/ 410786263 h 202"/>
              <a:gd name="T44" fmla="*/ 204131539 w 199"/>
              <a:gd name="T45" fmla="*/ 410786263 h 202"/>
              <a:gd name="T46" fmla="*/ 204131539 w 199"/>
              <a:gd name="T47" fmla="*/ 307459063 h 202"/>
              <a:gd name="T48" fmla="*/ 340219762 w 199"/>
              <a:gd name="T49" fmla="*/ 307459063 h 202"/>
              <a:gd name="T50" fmla="*/ 340219762 w 199"/>
              <a:gd name="T51" fmla="*/ 335181575 h 202"/>
              <a:gd name="T52" fmla="*/ 501509506 w 199"/>
              <a:gd name="T53" fmla="*/ 335181575 h 20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99" h="202">
                <a:moveTo>
                  <a:pt x="199" y="133"/>
                </a:moveTo>
                <a:lnTo>
                  <a:pt x="199" y="102"/>
                </a:lnTo>
                <a:lnTo>
                  <a:pt x="135" y="102"/>
                </a:lnTo>
                <a:lnTo>
                  <a:pt x="135" y="114"/>
                </a:lnTo>
                <a:lnTo>
                  <a:pt x="81" y="114"/>
                </a:lnTo>
                <a:lnTo>
                  <a:pt x="81" y="81"/>
                </a:lnTo>
                <a:lnTo>
                  <a:pt x="137" y="81"/>
                </a:lnTo>
                <a:lnTo>
                  <a:pt x="137" y="18"/>
                </a:lnTo>
                <a:lnTo>
                  <a:pt x="56" y="18"/>
                </a:lnTo>
                <a:lnTo>
                  <a:pt x="56" y="0"/>
                </a:lnTo>
                <a:lnTo>
                  <a:pt x="0" y="0"/>
                </a:lnTo>
                <a:lnTo>
                  <a:pt x="0" y="81"/>
                </a:lnTo>
                <a:lnTo>
                  <a:pt x="56" y="81"/>
                </a:lnTo>
                <a:lnTo>
                  <a:pt x="56" y="202"/>
                </a:lnTo>
                <a:lnTo>
                  <a:pt x="81" y="202"/>
                </a:lnTo>
                <a:lnTo>
                  <a:pt x="81" y="172"/>
                </a:lnTo>
                <a:lnTo>
                  <a:pt x="135" y="172"/>
                </a:lnTo>
                <a:lnTo>
                  <a:pt x="135" y="183"/>
                </a:lnTo>
                <a:lnTo>
                  <a:pt x="199" y="183"/>
                </a:lnTo>
                <a:lnTo>
                  <a:pt x="199" y="152"/>
                </a:lnTo>
                <a:lnTo>
                  <a:pt x="135" y="152"/>
                </a:lnTo>
                <a:lnTo>
                  <a:pt x="135" y="163"/>
                </a:lnTo>
                <a:lnTo>
                  <a:pt x="81" y="163"/>
                </a:lnTo>
                <a:lnTo>
                  <a:pt x="81" y="122"/>
                </a:lnTo>
                <a:lnTo>
                  <a:pt x="135" y="122"/>
                </a:lnTo>
                <a:lnTo>
                  <a:pt x="135" y="133"/>
                </a:lnTo>
                <a:lnTo>
                  <a:pt x="199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3" name="Oval 134"/>
          <p:cNvSpPr>
            <a:spLocks noChangeArrowheads="1"/>
          </p:cNvSpPr>
          <p:nvPr/>
        </p:nvSpPr>
        <p:spPr bwMode="auto">
          <a:xfrm>
            <a:off x="1962151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4" name="Freeform 135"/>
          <p:cNvSpPr>
            <a:spLocks/>
          </p:cNvSpPr>
          <p:nvPr/>
        </p:nvSpPr>
        <p:spPr bwMode="auto">
          <a:xfrm>
            <a:off x="1938867" y="4057651"/>
            <a:ext cx="400051" cy="262467"/>
          </a:xfrm>
          <a:custGeom>
            <a:avLst/>
            <a:gdLst>
              <a:gd name="T0" fmla="*/ 0 w 133"/>
              <a:gd name="T1" fmla="*/ 445401408 h 87"/>
              <a:gd name="T2" fmla="*/ 35623309 w 133"/>
              <a:gd name="T3" fmla="*/ 445401408 h 87"/>
              <a:gd name="T4" fmla="*/ 111961548 w 133"/>
              <a:gd name="T5" fmla="*/ 383966107 h 87"/>
              <a:gd name="T6" fmla="*/ 193389155 w 133"/>
              <a:gd name="T7" fmla="*/ 445401408 h 87"/>
              <a:gd name="T8" fmla="*/ 676860913 w 133"/>
              <a:gd name="T9" fmla="*/ 445401408 h 87"/>
              <a:gd name="T10" fmla="*/ 676860913 w 133"/>
              <a:gd name="T11" fmla="*/ 0 h 87"/>
              <a:gd name="T12" fmla="*/ 0 w 133"/>
              <a:gd name="T13" fmla="*/ 0 h 87"/>
              <a:gd name="T14" fmla="*/ 0 w 133"/>
              <a:gd name="T15" fmla="*/ 445401408 h 8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3" h="87">
                <a:moveTo>
                  <a:pt x="0" y="87"/>
                </a:moveTo>
                <a:cubicBezTo>
                  <a:pt x="7" y="87"/>
                  <a:pt x="7" y="87"/>
                  <a:pt x="7" y="87"/>
                </a:cubicBezTo>
                <a:cubicBezTo>
                  <a:pt x="8" y="80"/>
                  <a:pt x="15" y="75"/>
                  <a:pt x="22" y="75"/>
                </a:cubicBezTo>
                <a:cubicBezTo>
                  <a:pt x="30" y="75"/>
                  <a:pt x="36" y="80"/>
                  <a:pt x="38" y="87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33" y="0"/>
                  <a:pt x="133" y="0"/>
                  <a:pt x="133" y="0"/>
                </a:cubicBezTo>
                <a:cubicBezTo>
                  <a:pt x="0" y="0"/>
                  <a:pt x="0" y="0"/>
                  <a:pt x="0" y="0"/>
                </a:cubicBezTo>
                <a:lnTo>
                  <a:pt x="0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5" name="Freeform 136"/>
          <p:cNvSpPr>
            <a:spLocks noEditPoints="1"/>
          </p:cNvSpPr>
          <p:nvPr/>
        </p:nvSpPr>
        <p:spPr bwMode="auto">
          <a:xfrm>
            <a:off x="2353734" y="4123267"/>
            <a:ext cx="173567" cy="196851"/>
          </a:xfrm>
          <a:custGeom>
            <a:avLst/>
            <a:gdLst>
              <a:gd name="T0" fmla="*/ 266977703 w 58"/>
              <a:gd name="T1" fmla="*/ 278588363 h 65"/>
              <a:gd name="T2" fmla="*/ 206529371 w 58"/>
              <a:gd name="T3" fmla="*/ 0 h 65"/>
              <a:gd name="T4" fmla="*/ 0 w 58"/>
              <a:gd name="T5" fmla="*/ 0 h 65"/>
              <a:gd name="T6" fmla="*/ 0 w 58"/>
              <a:gd name="T7" fmla="*/ 335338139 h 65"/>
              <a:gd name="T8" fmla="*/ 60448332 w 58"/>
              <a:gd name="T9" fmla="*/ 335338139 h 65"/>
              <a:gd name="T10" fmla="*/ 136008187 w 58"/>
              <a:gd name="T11" fmla="*/ 273430119 h 65"/>
              <a:gd name="T12" fmla="*/ 216604467 w 58"/>
              <a:gd name="T13" fmla="*/ 335338139 h 65"/>
              <a:gd name="T14" fmla="*/ 266977703 w 58"/>
              <a:gd name="T15" fmla="*/ 335338139 h 65"/>
              <a:gd name="T16" fmla="*/ 292164321 w 58"/>
              <a:gd name="T17" fmla="*/ 335338139 h 65"/>
              <a:gd name="T18" fmla="*/ 292164321 w 58"/>
              <a:gd name="T19" fmla="*/ 278588363 h 65"/>
              <a:gd name="T20" fmla="*/ 266977703 w 58"/>
              <a:gd name="T21" fmla="*/ 278588363 h 65"/>
              <a:gd name="T22" fmla="*/ 20150192 w 58"/>
              <a:gd name="T23" fmla="*/ 123816041 h 65"/>
              <a:gd name="T24" fmla="*/ 20150192 w 58"/>
              <a:gd name="T25" fmla="*/ 20635250 h 65"/>
              <a:gd name="T26" fmla="*/ 186381423 w 58"/>
              <a:gd name="T27" fmla="*/ 20635250 h 65"/>
              <a:gd name="T28" fmla="*/ 206529371 w 58"/>
              <a:gd name="T29" fmla="*/ 123816041 h 65"/>
              <a:gd name="T30" fmla="*/ 20150192 w 58"/>
              <a:gd name="T31" fmla="*/ 123816041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65">
                <a:moveTo>
                  <a:pt x="53" y="54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5"/>
                  <a:pt x="0" y="65"/>
                  <a:pt x="0" y="65"/>
                </a:cubicBezTo>
                <a:cubicBezTo>
                  <a:pt x="12" y="65"/>
                  <a:pt x="12" y="65"/>
                  <a:pt x="12" y="65"/>
                </a:cubicBezTo>
                <a:cubicBezTo>
                  <a:pt x="13" y="58"/>
                  <a:pt x="20" y="53"/>
                  <a:pt x="27" y="53"/>
                </a:cubicBezTo>
                <a:cubicBezTo>
                  <a:pt x="35" y="53"/>
                  <a:pt x="41" y="58"/>
                  <a:pt x="4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54"/>
                  <a:pt x="58" y="54"/>
                  <a:pt x="58" y="54"/>
                </a:cubicBezTo>
                <a:lnTo>
                  <a:pt x="53" y="54"/>
                </a:lnTo>
                <a:close/>
                <a:moveTo>
                  <a:pt x="4" y="24"/>
                </a:moveTo>
                <a:cubicBezTo>
                  <a:pt x="4" y="4"/>
                  <a:pt x="4" y="4"/>
                  <a:pt x="4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41" y="24"/>
                  <a:pt x="41" y="24"/>
                  <a:pt x="41" y="24"/>
                </a:cubicBezTo>
                <a:lnTo>
                  <a:pt x="4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6" name="Oval 137"/>
          <p:cNvSpPr>
            <a:spLocks noChangeArrowheads="1"/>
          </p:cNvSpPr>
          <p:nvPr/>
        </p:nvSpPr>
        <p:spPr bwMode="auto">
          <a:xfrm>
            <a:off x="2391834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7" name="Freeform 138"/>
          <p:cNvSpPr>
            <a:spLocks/>
          </p:cNvSpPr>
          <p:nvPr/>
        </p:nvSpPr>
        <p:spPr bwMode="auto">
          <a:xfrm>
            <a:off x="2923117" y="3922185"/>
            <a:ext cx="353483" cy="518583"/>
          </a:xfrm>
          <a:custGeom>
            <a:avLst/>
            <a:gdLst>
              <a:gd name="T0" fmla="*/ 585535799 w 118"/>
              <a:gd name="T1" fmla="*/ 71587021 h 172"/>
              <a:gd name="T2" fmla="*/ 595630276 w 118"/>
              <a:gd name="T3" fmla="*/ 46018935 h 172"/>
              <a:gd name="T4" fmla="*/ 489628163 w 118"/>
              <a:gd name="T5" fmla="*/ 10227686 h 172"/>
              <a:gd name="T6" fmla="*/ 464388602 w 118"/>
              <a:gd name="T7" fmla="*/ 0 h 172"/>
              <a:gd name="T8" fmla="*/ 454294126 w 118"/>
              <a:gd name="T9" fmla="*/ 25565824 h 172"/>
              <a:gd name="T10" fmla="*/ 383626051 w 118"/>
              <a:gd name="T11" fmla="*/ 235211912 h 172"/>
              <a:gd name="T12" fmla="*/ 0 w 118"/>
              <a:gd name="T13" fmla="*/ 235211912 h 172"/>
              <a:gd name="T14" fmla="*/ 267529462 w 118"/>
              <a:gd name="T15" fmla="*/ 547125818 h 172"/>
              <a:gd name="T16" fmla="*/ 267529462 w 118"/>
              <a:gd name="T17" fmla="*/ 838584352 h 172"/>
              <a:gd name="T18" fmla="*/ 85810913 w 118"/>
              <a:gd name="T19" fmla="*/ 879490575 h 172"/>
              <a:gd name="T20" fmla="*/ 479533687 w 118"/>
              <a:gd name="T21" fmla="*/ 879490575 h 172"/>
              <a:gd name="T22" fmla="*/ 302863499 w 118"/>
              <a:gd name="T23" fmla="*/ 838584352 h 172"/>
              <a:gd name="T24" fmla="*/ 302863499 w 118"/>
              <a:gd name="T25" fmla="*/ 547125818 h 172"/>
              <a:gd name="T26" fmla="*/ 565344600 w 118"/>
              <a:gd name="T27" fmla="*/ 235211912 h 172"/>
              <a:gd name="T28" fmla="*/ 413911727 w 118"/>
              <a:gd name="T29" fmla="*/ 235211912 h 172"/>
              <a:gd name="T30" fmla="*/ 479533687 w 118"/>
              <a:gd name="T31" fmla="*/ 30680798 h 172"/>
              <a:gd name="T32" fmla="*/ 585535799 w 118"/>
              <a:gd name="T33" fmla="*/ 71587021 h 1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8" h="172">
                <a:moveTo>
                  <a:pt x="116" y="14"/>
                </a:moveTo>
                <a:cubicBezTo>
                  <a:pt x="118" y="9"/>
                  <a:pt x="118" y="9"/>
                  <a:pt x="118" y="9"/>
                </a:cubicBezTo>
                <a:cubicBezTo>
                  <a:pt x="97" y="2"/>
                  <a:pt x="97" y="2"/>
                  <a:pt x="97" y="2"/>
                </a:cubicBezTo>
                <a:cubicBezTo>
                  <a:pt x="92" y="0"/>
                  <a:pt x="92" y="0"/>
                  <a:pt x="92" y="0"/>
                </a:cubicBezTo>
                <a:cubicBezTo>
                  <a:pt x="90" y="5"/>
                  <a:pt x="90" y="5"/>
                  <a:pt x="90" y="5"/>
                </a:cubicBezTo>
                <a:cubicBezTo>
                  <a:pt x="76" y="46"/>
                  <a:pt x="76" y="46"/>
                  <a:pt x="76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3" y="164"/>
                  <a:pt x="53" y="164"/>
                  <a:pt x="53" y="164"/>
                </a:cubicBezTo>
                <a:cubicBezTo>
                  <a:pt x="36" y="164"/>
                  <a:pt x="22" y="168"/>
                  <a:pt x="17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0" y="168"/>
                  <a:pt x="76" y="164"/>
                  <a:pt x="60" y="164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95" y="6"/>
                  <a:pt x="95" y="6"/>
                  <a:pt x="95" y="6"/>
                </a:cubicBezTo>
                <a:lnTo>
                  <a:pt x="116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8" name="Freeform 139"/>
          <p:cNvSpPr>
            <a:spLocks/>
          </p:cNvSpPr>
          <p:nvPr/>
        </p:nvSpPr>
        <p:spPr bwMode="auto">
          <a:xfrm>
            <a:off x="3718985" y="4013200"/>
            <a:ext cx="444500" cy="372533"/>
          </a:xfrm>
          <a:custGeom>
            <a:avLst/>
            <a:gdLst>
              <a:gd name="T0" fmla="*/ 735715827 w 148"/>
              <a:gd name="T1" fmla="*/ 274158997 h 124"/>
              <a:gd name="T2" fmla="*/ 725568162 w 148"/>
              <a:gd name="T3" fmla="*/ 243697637 h 124"/>
              <a:gd name="T4" fmla="*/ 750938450 w 148"/>
              <a:gd name="T5" fmla="*/ 182772665 h 124"/>
              <a:gd name="T6" fmla="*/ 659607215 w 148"/>
              <a:gd name="T7" fmla="*/ 91386332 h 124"/>
              <a:gd name="T8" fmla="*/ 598721227 w 148"/>
              <a:gd name="T9" fmla="*/ 116771174 h 124"/>
              <a:gd name="T10" fmla="*/ 527687574 w 148"/>
              <a:gd name="T11" fmla="*/ 50769684 h 124"/>
              <a:gd name="T12" fmla="*/ 492169622 w 148"/>
              <a:gd name="T13" fmla="*/ 60924973 h 124"/>
              <a:gd name="T14" fmla="*/ 385618016 w 148"/>
              <a:gd name="T15" fmla="*/ 0 h 124"/>
              <a:gd name="T16" fmla="*/ 284139117 w 148"/>
              <a:gd name="T17" fmla="*/ 50769684 h 124"/>
              <a:gd name="T18" fmla="*/ 248621164 w 148"/>
              <a:gd name="T19" fmla="*/ 40616648 h 124"/>
              <a:gd name="T20" fmla="*/ 187735176 w 148"/>
              <a:gd name="T21" fmla="*/ 101541621 h 124"/>
              <a:gd name="T22" fmla="*/ 192807882 w 148"/>
              <a:gd name="T23" fmla="*/ 121847692 h 124"/>
              <a:gd name="T24" fmla="*/ 182660217 w 148"/>
              <a:gd name="T25" fmla="*/ 121847692 h 124"/>
              <a:gd name="T26" fmla="*/ 91331235 w 148"/>
              <a:gd name="T27" fmla="*/ 218312795 h 124"/>
              <a:gd name="T28" fmla="*/ 91331235 w 148"/>
              <a:gd name="T29" fmla="*/ 223389313 h 124"/>
              <a:gd name="T30" fmla="*/ 0 w 148"/>
              <a:gd name="T31" fmla="*/ 330007452 h 124"/>
              <a:gd name="T32" fmla="*/ 81183570 w 148"/>
              <a:gd name="T33" fmla="*/ 431546819 h 124"/>
              <a:gd name="T34" fmla="*/ 157292182 w 148"/>
              <a:gd name="T35" fmla="*/ 487395274 h 124"/>
              <a:gd name="T36" fmla="*/ 177587511 w 148"/>
              <a:gd name="T37" fmla="*/ 482316503 h 124"/>
              <a:gd name="T38" fmla="*/ 177587511 w 148"/>
              <a:gd name="T39" fmla="*/ 492471792 h 124"/>
              <a:gd name="T40" fmla="*/ 268916493 w 148"/>
              <a:gd name="T41" fmla="*/ 578781606 h 124"/>
              <a:gd name="T42" fmla="*/ 339952399 w 148"/>
              <a:gd name="T43" fmla="*/ 543241476 h 124"/>
              <a:gd name="T44" fmla="*/ 385618016 w 148"/>
              <a:gd name="T45" fmla="*/ 563549800 h 124"/>
              <a:gd name="T46" fmla="*/ 421133716 w 148"/>
              <a:gd name="T47" fmla="*/ 553396765 h 124"/>
              <a:gd name="T48" fmla="*/ 507389992 w 148"/>
              <a:gd name="T49" fmla="*/ 629551290 h 124"/>
              <a:gd name="T50" fmla="*/ 461726628 w 148"/>
              <a:gd name="T51" fmla="*/ 548317994 h 124"/>
              <a:gd name="T52" fmla="*/ 507389992 w 148"/>
              <a:gd name="T53" fmla="*/ 558473282 h 124"/>
              <a:gd name="T54" fmla="*/ 598721227 w 148"/>
              <a:gd name="T55" fmla="*/ 477239985 h 124"/>
              <a:gd name="T56" fmla="*/ 619016557 w 148"/>
              <a:gd name="T57" fmla="*/ 477239985 h 124"/>
              <a:gd name="T58" fmla="*/ 725568162 w 148"/>
              <a:gd name="T59" fmla="*/ 375700618 h 124"/>
              <a:gd name="T60" fmla="*/ 705272833 w 148"/>
              <a:gd name="T61" fmla="*/ 319852163 h 124"/>
              <a:gd name="T62" fmla="*/ 735715827 w 148"/>
              <a:gd name="T63" fmla="*/ 274158997 h 12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8" h="124">
                <a:moveTo>
                  <a:pt x="145" y="54"/>
                </a:moveTo>
                <a:cubicBezTo>
                  <a:pt x="145" y="52"/>
                  <a:pt x="144" y="50"/>
                  <a:pt x="143" y="48"/>
                </a:cubicBezTo>
                <a:cubicBezTo>
                  <a:pt x="146" y="45"/>
                  <a:pt x="148" y="41"/>
                  <a:pt x="148" y="36"/>
                </a:cubicBezTo>
                <a:cubicBezTo>
                  <a:pt x="148" y="26"/>
                  <a:pt x="140" y="18"/>
                  <a:pt x="130" y="18"/>
                </a:cubicBezTo>
                <a:cubicBezTo>
                  <a:pt x="125" y="18"/>
                  <a:pt x="121" y="20"/>
                  <a:pt x="118" y="23"/>
                </a:cubicBezTo>
                <a:cubicBezTo>
                  <a:pt x="117" y="16"/>
                  <a:pt x="111" y="10"/>
                  <a:pt x="104" y="10"/>
                </a:cubicBezTo>
                <a:cubicBezTo>
                  <a:pt x="102" y="10"/>
                  <a:pt x="99" y="11"/>
                  <a:pt x="97" y="12"/>
                </a:cubicBezTo>
                <a:cubicBezTo>
                  <a:pt x="93" y="5"/>
                  <a:pt x="85" y="0"/>
                  <a:pt x="76" y="0"/>
                </a:cubicBezTo>
                <a:cubicBezTo>
                  <a:pt x="68" y="0"/>
                  <a:pt x="61" y="4"/>
                  <a:pt x="56" y="10"/>
                </a:cubicBezTo>
                <a:cubicBezTo>
                  <a:pt x="54" y="9"/>
                  <a:pt x="52" y="8"/>
                  <a:pt x="49" y="8"/>
                </a:cubicBezTo>
                <a:cubicBezTo>
                  <a:pt x="42" y="8"/>
                  <a:pt x="37" y="13"/>
                  <a:pt x="37" y="20"/>
                </a:cubicBezTo>
                <a:cubicBezTo>
                  <a:pt x="37" y="21"/>
                  <a:pt x="37" y="23"/>
                  <a:pt x="38" y="24"/>
                </a:cubicBezTo>
                <a:cubicBezTo>
                  <a:pt x="37" y="24"/>
                  <a:pt x="37" y="24"/>
                  <a:pt x="36" y="24"/>
                </a:cubicBezTo>
                <a:cubicBezTo>
                  <a:pt x="26" y="24"/>
                  <a:pt x="18" y="32"/>
                  <a:pt x="18" y="43"/>
                </a:cubicBezTo>
                <a:cubicBezTo>
                  <a:pt x="18" y="43"/>
                  <a:pt x="18" y="44"/>
                  <a:pt x="18" y="44"/>
                </a:cubicBezTo>
                <a:cubicBezTo>
                  <a:pt x="8" y="45"/>
                  <a:pt x="0" y="54"/>
                  <a:pt x="0" y="65"/>
                </a:cubicBezTo>
                <a:cubicBezTo>
                  <a:pt x="0" y="75"/>
                  <a:pt x="7" y="83"/>
                  <a:pt x="16" y="85"/>
                </a:cubicBezTo>
                <a:cubicBezTo>
                  <a:pt x="18" y="91"/>
                  <a:pt x="24" y="96"/>
                  <a:pt x="31" y="96"/>
                </a:cubicBezTo>
                <a:cubicBezTo>
                  <a:pt x="33" y="96"/>
                  <a:pt x="34" y="95"/>
                  <a:pt x="35" y="95"/>
                </a:cubicBezTo>
                <a:cubicBezTo>
                  <a:pt x="35" y="96"/>
                  <a:pt x="35" y="96"/>
                  <a:pt x="35" y="97"/>
                </a:cubicBezTo>
                <a:cubicBezTo>
                  <a:pt x="35" y="106"/>
                  <a:pt x="43" y="114"/>
                  <a:pt x="53" y="114"/>
                </a:cubicBezTo>
                <a:cubicBezTo>
                  <a:pt x="59" y="114"/>
                  <a:pt x="64" y="111"/>
                  <a:pt x="67" y="107"/>
                </a:cubicBezTo>
                <a:cubicBezTo>
                  <a:pt x="70" y="109"/>
                  <a:pt x="73" y="111"/>
                  <a:pt x="76" y="111"/>
                </a:cubicBezTo>
                <a:cubicBezTo>
                  <a:pt x="79" y="111"/>
                  <a:pt x="81" y="110"/>
                  <a:pt x="83" y="109"/>
                </a:cubicBezTo>
                <a:cubicBezTo>
                  <a:pt x="84" y="113"/>
                  <a:pt x="89" y="121"/>
                  <a:pt x="100" y="124"/>
                </a:cubicBezTo>
                <a:cubicBezTo>
                  <a:pt x="100" y="124"/>
                  <a:pt x="92" y="117"/>
                  <a:pt x="91" y="108"/>
                </a:cubicBezTo>
                <a:cubicBezTo>
                  <a:pt x="93" y="109"/>
                  <a:pt x="96" y="110"/>
                  <a:pt x="100" y="110"/>
                </a:cubicBezTo>
                <a:cubicBezTo>
                  <a:pt x="109" y="110"/>
                  <a:pt x="117" y="103"/>
                  <a:pt x="118" y="94"/>
                </a:cubicBezTo>
                <a:cubicBezTo>
                  <a:pt x="119" y="94"/>
                  <a:pt x="121" y="94"/>
                  <a:pt x="122" y="94"/>
                </a:cubicBezTo>
                <a:cubicBezTo>
                  <a:pt x="134" y="94"/>
                  <a:pt x="143" y="85"/>
                  <a:pt x="143" y="74"/>
                </a:cubicBezTo>
                <a:cubicBezTo>
                  <a:pt x="143" y="70"/>
                  <a:pt x="141" y="66"/>
                  <a:pt x="139" y="63"/>
                </a:cubicBezTo>
                <a:cubicBezTo>
                  <a:pt x="142" y="61"/>
                  <a:pt x="145" y="58"/>
                  <a:pt x="145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9" name="Freeform 140"/>
          <p:cNvSpPr>
            <a:spLocks noEditPoints="1"/>
          </p:cNvSpPr>
          <p:nvPr/>
        </p:nvSpPr>
        <p:spPr bwMode="auto">
          <a:xfrm>
            <a:off x="4512734" y="4006851"/>
            <a:ext cx="469900" cy="372533"/>
          </a:xfrm>
          <a:custGeom>
            <a:avLst/>
            <a:gdLst>
              <a:gd name="T0" fmla="*/ 546874700 w 222"/>
              <a:gd name="T1" fmla="*/ 0 h 176"/>
              <a:gd name="T2" fmla="*/ 0 w 222"/>
              <a:gd name="T3" fmla="*/ 0 h 176"/>
              <a:gd name="T4" fmla="*/ 0 w 222"/>
              <a:gd name="T5" fmla="*/ 443547500 h 176"/>
              <a:gd name="T6" fmla="*/ 559474688 w 222"/>
              <a:gd name="T7" fmla="*/ 443547500 h 176"/>
              <a:gd name="T8" fmla="*/ 559474688 w 222"/>
              <a:gd name="T9" fmla="*/ 0 h 176"/>
              <a:gd name="T10" fmla="*/ 546874700 w 222"/>
              <a:gd name="T11" fmla="*/ 0 h 176"/>
              <a:gd name="T12" fmla="*/ 476310325 w 222"/>
              <a:gd name="T13" fmla="*/ 297378438 h 176"/>
              <a:gd name="T14" fmla="*/ 476310325 w 222"/>
              <a:gd name="T15" fmla="*/ 433466875 h 176"/>
              <a:gd name="T16" fmla="*/ 398184688 w 222"/>
              <a:gd name="T17" fmla="*/ 433466875 h 176"/>
              <a:gd name="T18" fmla="*/ 398184688 w 222"/>
              <a:gd name="T19" fmla="*/ 297378438 h 176"/>
              <a:gd name="T20" fmla="*/ 415826575 w 222"/>
              <a:gd name="T21" fmla="*/ 297378438 h 176"/>
              <a:gd name="T22" fmla="*/ 415826575 w 222"/>
              <a:gd name="T23" fmla="*/ 10080625 h 176"/>
              <a:gd name="T24" fmla="*/ 453628125 w 222"/>
              <a:gd name="T25" fmla="*/ 10080625 h 176"/>
              <a:gd name="T26" fmla="*/ 453628125 w 222"/>
              <a:gd name="T27" fmla="*/ 297378438 h 176"/>
              <a:gd name="T28" fmla="*/ 476310325 w 222"/>
              <a:gd name="T29" fmla="*/ 297378438 h 176"/>
              <a:gd name="T30" fmla="*/ 103327200 w 222"/>
              <a:gd name="T31" fmla="*/ 297378438 h 176"/>
              <a:gd name="T32" fmla="*/ 103327200 w 222"/>
              <a:gd name="T33" fmla="*/ 10080625 h 176"/>
              <a:gd name="T34" fmla="*/ 143649700 w 222"/>
              <a:gd name="T35" fmla="*/ 10080625 h 176"/>
              <a:gd name="T36" fmla="*/ 143649700 w 222"/>
              <a:gd name="T37" fmla="*/ 297378438 h 176"/>
              <a:gd name="T38" fmla="*/ 168851263 w 222"/>
              <a:gd name="T39" fmla="*/ 297378438 h 176"/>
              <a:gd name="T40" fmla="*/ 168851263 w 222"/>
              <a:gd name="T41" fmla="*/ 433466875 h 176"/>
              <a:gd name="T42" fmla="*/ 85685313 w 222"/>
              <a:gd name="T43" fmla="*/ 433466875 h 176"/>
              <a:gd name="T44" fmla="*/ 85685313 w 222"/>
              <a:gd name="T45" fmla="*/ 297378438 h 176"/>
              <a:gd name="T46" fmla="*/ 103327200 w 222"/>
              <a:gd name="T47" fmla="*/ 297378438 h 176"/>
              <a:gd name="T48" fmla="*/ 189012513 w 222"/>
              <a:gd name="T49" fmla="*/ 297378438 h 176"/>
              <a:gd name="T50" fmla="*/ 206652813 w 222"/>
              <a:gd name="T51" fmla="*/ 297378438 h 176"/>
              <a:gd name="T52" fmla="*/ 206652813 w 222"/>
              <a:gd name="T53" fmla="*/ 10080625 h 176"/>
              <a:gd name="T54" fmla="*/ 246975313 w 222"/>
              <a:gd name="T55" fmla="*/ 10080625 h 176"/>
              <a:gd name="T56" fmla="*/ 246975313 w 222"/>
              <a:gd name="T57" fmla="*/ 297378438 h 176"/>
              <a:gd name="T58" fmla="*/ 272176875 w 222"/>
              <a:gd name="T59" fmla="*/ 297378438 h 176"/>
              <a:gd name="T60" fmla="*/ 272176875 w 222"/>
              <a:gd name="T61" fmla="*/ 433466875 h 176"/>
              <a:gd name="T62" fmla="*/ 189012513 w 222"/>
              <a:gd name="T63" fmla="*/ 433466875 h 176"/>
              <a:gd name="T64" fmla="*/ 189012513 w 222"/>
              <a:gd name="T65" fmla="*/ 297378438 h 176"/>
              <a:gd name="T66" fmla="*/ 294859075 w 222"/>
              <a:gd name="T67" fmla="*/ 297378438 h 176"/>
              <a:gd name="T68" fmla="*/ 312499375 w 222"/>
              <a:gd name="T69" fmla="*/ 297378438 h 176"/>
              <a:gd name="T70" fmla="*/ 312499375 w 222"/>
              <a:gd name="T71" fmla="*/ 10080625 h 176"/>
              <a:gd name="T72" fmla="*/ 350302513 w 222"/>
              <a:gd name="T73" fmla="*/ 10080625 h 176"/>
              <a:gd name="T74" fmla="*/ 350302513 w 222"/>
              <a:gd name="T75" fmla="*/ 297378438 h 176"/>
              <a:gd name="T76" fmla="*/ 375504075 w 222"/>
              <a:gd name="T77" fmla="*/ 297378438 h 176"/>
              <a:gd name="T78" fmla="*/ 375504075 w 222"/>
              <a:gd name="T79" fmla="*/ 433466875 h 176"/>
              <a:gd name="T80" fmla="*/ 294859075 w 222"/>
              <a:gd name="T81" fmla="*/ 433466875 h 176"/>
              <a:gd name="T82" fmla="*/ 294859075 w 222"/>
              <a:gd name="T83" fmla="*/ 297378438 h 176"/>
              <a:gd name="T84" fmla="*/ 10080625 w 222"/>
              <a:gd name="T85" fmla="*/ 10080625 h 176"/>
              <a:gd name="T86" fmla="*/ 40322500 w 222"/>
              <a:gd name="T87" fmla="*/ 10080625 h 176"/>
              <a:gd name="T88" fmla="*/ 40322500 w 222"/>
              <a:gd name="T89" fmla="*/ 297378438 h 176"/>
              <a:gd name="T90" fmla="*/ 65524063 w 222"/>
              <a:gd name="T91" fmla="*/ 297378438 h 176"/>
              <a:gd name="T92" fmla="*/ 65524063 w 222"/>
              <a:gd name="T93" fmla="*/ 433466875 h 176"/>
              <a:gd name="T94" fmla="*/ 10080625 w 222"/>
              <a:gd name="T95" fmla="*/ 433466875 h 176"/>
              <a:gd name="T96" fmla="*/ 10080625 w 222"/>
              <a:gd name="T97" fmla="*/ 10080625 h 176"/>
              <a:gd name="T98" fmla="*/ 546874700 w 222"/>
              <a:gd name="T99" fmla="*/ 433466875 h 176"/>
              <a:gd name="T100" fmla="*/ 501511888 w 222"/>
              <a:gd name="T101" fmla="*/ 433466875 h 176"/>
              <a:gd name="T102" fmla="*/ 501511888 w 222"/>
              <a:gd name="T103" fmla="*/ 297378438 h 176"/>
              <a:gd name="T104" fmla="*/ 519152188 w 222"/>
              <a:gd name="T105" fmla="*/ 297378438 h 176"/>
              <a:gd name="T106" fmla="*/ 519152188 w 222"/>
              <a:gd name="T107" fmla="*/ 10080625 h 176"/>
              <a:gd name="T108" fmla="*/ 546874700 w 222"/>
              <a:gd name="T109" fmla="*/ 10080625 h 176"/>
              <a:gd name="T110" fmla="*/ 546874700 w 222"/>
              <a:gd name="T111" fmla="*/ 433466875 h 17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22" h="176">
                <a:moveTo>
                  <a:pt x="217" y="0"/>
                </a:moveTo>
                <a:lnTo>
                  <a:pt x="0" y="0"/>
                </a:lnTo>
                <a:lnTo>
                  <a:pt x="0" y="176"/>
                </a:lnTo>
                <a:lnTo>
                  <a:pt x="222" y="176"/>
                </a:lnTo>
                <a:lnTo>
                  <a:pt x="222" y="0"/>
                </a:lnTo>
                <a:lnTo>
                  <a:pt x="217" y="0"/>
                </a:lnTo>
                <a:close/>
                <a:moveTo>
                  <a:pt x="189" y="118"/>
                </a:moveTo>
                <a:lnTo>
                  <a:pt x="189" y="172"/>
                </a:lnTo>
                <a:lnTo>
                  <a:pt x="158" y="172"/>
                </a:lnTo>
                <a:lnTo>
                  <a:pt x="158" y="118"/>
                </a:lnTo>
                <a:lnTo>
                  <a:pt x="165" y="118"/>
                </a:lnTo>
                <a:lnTo>
                  <a:pt x="165" y="4"/>
                </a:lnTo>
                <a:lnTo>
                  <a:pt x="180" y="4"/>
                </a:lnTo>
                <a:lnTo>
                  <a:pt x="180" y="118"/>
                </a:lnTo>
                <a:lnTo>
                  <a:pt x="189" y="118"/>
                </a:lnTo>
                <a:close/>
                <a:moveTo>
                  <a:pt x="41" y="118"/>
                </a:moveTo>
                <a:lnTo>
                  <a:pt x="41" y="4"/>
                </a:lnTo>
                <a:lnTo>
                  <a:pt x="57" y="4"/>
                </a:lnTo>
                <a:lnTo>
                  <a:pt x="57" y="118"/>
                </a:lnTo>
                <a:lnTo>
                  <a:pt x="67" y="118"/>
                </a:lnTo>
                <a:lnTo>
                  <a:pt x="67" y="172"/>
                </a:lnTo>
                <a:lnTo>
                  <a:pt x="34" y="172"/>
                </a:lnTo>
                <a:lnTo>
                  <a:pt x="34" y="118"/>
                </a:lnTo>
                <a:lnTo>
                  <a:pt x="41" y="118"/>
                </a:lnTo>
                <a:close/>
                <a:moveTo>
                  <a:pt x="75" y="118"/>
                </a:moveTo>
                <a:lnTo>
                  <a:pt x="82" y="118"/>
                </a:lnTo>
                <a:lnTo>
                  <a:pt x="82" y="4"/>
                </a:lnTo>
                <a:lnTo>
                  <a:pt x="98" y="4"/>
                </a:lnTo>
                <a:lnTo>
                  <a:pt x="98" y="118"/>
                </a:lnTo>
                <a:lnTo>
                  <a:pt x="108" y="118"/>
                </a:lnTo>
                <a:lnTo>
                  <a:pt x="108" y="172"/>
                </a:lnTo>
                <a:lnTo>
                  <a:pt x="75" y="172"/>
                </a:lnTo>
                <a:lnTo>
                  <a:pt x="75" y="118"/>
                </a:lnTo>
                <a:close/>
                <a:moveTo>
                  <a:pt x="117" y="118"/>
                </a:moveTo>
                <a:lnTo>
                  <a:pt x="124" y="118"/>
                </a:lnTo>
                <a:lnTo>
                  <a:pt x="124" y="4"/>
                </a:lnTo>
                <a:lnTo>
                  <a:pt x="139" y="4"/>
                </a:lnTo>
                <a:lnTo>
                  <a:pt x="139" y="118"/>
                </a:lnTo>
                <a:lnTo>
                  <a:pt x="149" y="118"/>
                </a:lnTo>
                <a:lnTo>
                  <a:pt x="149" y="172"/>
                </a:lnTo>
                <a:lnTo>
                  <a:pt x="117" y="172"/>
                </a:lnTo>
                <a:lnTo>
                  <a:pt x="117" y="118"/>
                </a:lnTo>
                <a:close/>
                <a:moveTo>
                  <a:pt x="4" y="4"/>
                </a:moveTo>
                <a:lnTo>
                  <a:pt x="16" y="4"/>
                </a:lnTo>
                <a:lnTo>
                  <a:pt x="16" y="118"/>
                </a:lnTo>
                <a:lnTo>
                  <a:pt x="26" y="118"/>
                </a:lnTo>
                <a:lnTo>
                  <a:pt x="26" y="172"/>
                </a:lnTo>
                <a:lnTo>
                  <a:pt x="4" y="172"/>
                </a:lnTo>
                <a:lnTo>
                  <a:pt x="4" y="4"/>
                </a:lnTo>
                <a:close/>
                <a:moveTo>
                  <a:pt x="217" y="172"/>
                </a:moveTo>
                <a:lnTo>
                  <a:pt x="199" y="172"/>
                </a:lnTo>
                <a:lnTo>
                  <a:pt x="199" y="118"/>
                </a:lnTo>
                <a:lnTo>
                  <a:pt x="206" y="118"/>
                </a:lnTo>
                <a:lnTo>
                  <a:pt x="206" y="4"/>
                </a:lnTo>
                <a:lnTo>
                  <a:pt x="217" y="4"/>
                </a:lnTo>
                <a:lnTo>
                  <a:pt x="21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0" name="Freeform 141"/>
          <p:cNvSpPr>
            <a:spLocks/>
          </p:cNvSpPr>
          <p:nvPr/>
        </p:nvSpPr>
        <p:spPr bwMode="auto">
          <a:xfrm>
            <a:off x="5507567" y="3930651"/>
            <a:ext cx="169333" cy="124883"/>
          </a:xfrm>
          <a:custGeom>
            <a:avLst/>
            <a:gdLst>
              <a:gd name="T0" fmla="*/ 262302625 w 56"/>
              <a:gd name="T1" fmla="*/ 0 h 41"/>
              <a:gd name="T2" fmla="*/ 20571732 w 56"/>
              <a:gd name="T3" fmla="*/ 0 h 41"/>
              <a:gd name="T4" fmla="*/ 0 w 56"/>
              <a:gd name="T5" fmla="*/ 26092863 h 41"/>
              <a:gd name="T6" fmla="*/ 0 w 56"/>
              <a:gd name="T7" fmla="*/ 187874550 h 41"/>
              <a:gd name="T8" fmla="*/ 20571732 w 56"/>
              <a:gd name="T9" fmla="*/ 213967412 h 41"/>
              <a:gd name="T10" fmla="*/ 262302625 w 56"/>
              <a:gd name="T11" fmla="*/ 213967412 h 41"/>
              <a:gd name="T12" fmla="*/ 288017857 w 56"/>
              <a:gd name="T13" fmla="*/ 187874550 h 41"/>
              <a:gd name="T14" fmla="*/ 288017857 w 56"/>
              <a:gd name="T15" fmla="*/ 26092863 h 41"/>
              <a:gd name="T16" fmla="*/ 262302625 w 56"/>
              <a:gd name="T17" fmla="*/ 0 h 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1">
                <a:moveTo>
                  <a:pt x="5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9"/>
                  <a:pt x="2" y="41"/>
                  <a:pt x="4" y="41"/>
                </a:cubicBezTo>
                <a:cubicBezTo>
                  <a:pt x="51" y="41"/>
                  <a:pt x="51" y="41"/>
                  <a:pt x="51" y="41"/>
                </a:cubicBezTo>
                <a:cubicBezTo>
                  <a:pt x="54" y="41"/>
                  <a:pt x="56" y="39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1" name="Freeform 142"/>
          <p:cNvSpPr>
            <a:spLocks/>
          </p:cNvSpPr>
          <p:nvPr/>
        </p:nvSpPr>
        <p:spPr bwMode="auto">
          <a:xfrm>
            <a:off x="5490634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4765216 w 8"/>
              <a:gd name="T3" fmla="*/ 0 h 3"/>
              <a:gd name="T4" fmla="*/ 0 w 8"/>
              <a:gd name="T5" fmla="*/ 7000434 h 3"/>
              <a:gd name="T6" fmla="*/ 4765216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2" name="Freeform 143"/>
          <p:cNvSpPr>
            <a:spLocks/>
          </p:cNvSpPr>
          <p:nvPr/>
        </p:nvSpPr>
        <p:spPr bwMode="auto">
          <a:xfrm>
            <a:off x="5526617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4764943 w 8"/>
              <a:gd name="T3" fmla="*/ 0 h 3"/>
              <a:gd name="T4" fmla="*/ 0 w 8"/>
              <a:gd name="T5" fmla="*/ 7000434 h 3"/>
              <a:gd name="T6" fmla="*/ 4764943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3" name="Freeform 144"/>
          <p:cNvSpPr>
            <a:spLocks/>
          </p:cNvSpPr>
          <p:nvPr/>
        </p:nvSpPr>
        <p:spPr bwMode="auto">
          <a:xfrm>
            <a:off x="5562601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4" name="Freeform 145"/>
          <p:cNvSpPr>
            <a:spLocks/>
          </p:cNvSpPr>
          <p:nvPr/>
        </p:nvSpPr>
        <p:spPr bwMode="auto">
          <a:xfrm>
            <a:off x="5598584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5" name="Freeform 146"/>
          <p:cNvSpPr>
            <a:spLocks/>
          </p:cNvSpPr>
          <p:nvPr/>
        </p:nvSpPr>
        <p:spPr bwMode="auto">
          <a:xfrm>
            <a:off x="5634567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6" name="Freeform 147"/>
          <p:cNvSpPr>
            <a:spLocks/>
          </p:cNvSpPr>
          <p:nvPr/>
        </p:nvSpPr>
        <p:spPr bwMode="auto">
          <a:xfrm>
            <a:off x="5670551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7" name="Freeform 148"/>
          <p:cNvSpPr>
            <a:spLocks/>
          </p:cNvSpPr>
          <p:nvPr/>
        </p:nvSpPr>
        <p:spPr bwMode="auto">
          <a:xfrm>
            <a:off x="5507567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8" name="Freeform 149"/>
          <p:cNvSpPr>
            <a:spLocks/>
          </p:cNvSpPr>
          <p:nvPr/>
        </p:nvSpPr>
        <p:spPr bwMode="auto">
          <a:xfrm>
            <a:off x="5543551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9" name="Freeform 150"/>
          <p:cNvSpPr>
            <a:spLocks/>
          </p:cNvSpPr>
          <p:nvPr/>
        </p:nvSpPr>
        <p:spPr bwMode="auto">
          <a:xfrm>
            <a:off x="5579533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0" name="Freeform 151"/>
          <p:cNvSpPr>
            <a:spLocks/>
          </p:cNvSpPr>
          <p:nvPr/>
        </p:nvSpPr>
        <p:spPr bwMode="auto">
          <a:xfrm>
            <a:off x="5615517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1" name="Freeform 152"/>
          <p:cNvSpPr>
            <a:spLocks/>
          </p:cNvSpPr>
          <p:nvPr/>
        </p:nvSpPr>
        <p:spPr bwMode="auto">
          <a:xfrm>
            <a:off x="5651500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2" name="Freeform 153"/>
          <p:cNvSpPr>
            <a:spLocks/>
          </p:cNvSpPr>
          <p:nvPr/>
        </p:nvSpPr>
        <p:spPr bwMode="auto">
          <a:xfrm>
            <a:off x="5355168" y="4178300"/>
            <a:ext cx="167217" cy="120651"/>
          </a:xfrm>
          <a:custGeom>
            <a:avLst/>
            <a:gdLst>
              <a:gd name="T0" fmla="*/ 260800813 w 56"/>
              <a:gd name="T1" fmla="*/ 0 h 40"/>
              <a:gd name="T2" fmla="*/ 20061601 w 56"/>
              <a:gd name="T3" fmla="*/ 0 h 40"/>
              <a:gd name="T4" fmla="*/ 0 w 56"/>
              <a:gd name="T5" fmla="*/ 20470648 h 40"/>
              <a:gd name="T6" fmla="*/ 0 w 56"/>
              <a:gd name="T7" fmla="*/ 184231306 h 40"/>
              <a:gd name="T8" fmla="*/ 20061601 w 56"/>
              <a:gd name="T9" fmla="*/ 204701954 h 40"/>
              <a:gd name="T10" fmla="*/ 260800813 w 56"/>
              <a:gd name="T11" fmla="*/ 204701954 h 40"/>
              <a:gd name="T12" fmla="*/ 280862414 w 56"/>
              <a:gd name="T13" fmla="*/ 184231306 h 40"/>
              <a:gd name="T14" fmla="*/ 280862414 w 56"/>
              <a:gd name="T15" fmla="*/ 20470648 h 40"/>
              <a:gd name="T16" fmla="*/ 26080081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3" name="Freeform 154"/>
          <p:cNvSpPr>
            <a:spLocks noEditPoints="1"/>
          </p:cNvSpPr>
          <p:nvPr/>
        </p:nvSpPr>
        <p:spPr bwMode="auto">
          <a:xfrm>
            <a:off x="5300134" y="4159251"/>
            <a:ext cx="277284" cy="228600"/>
          </a:xfrm>
          <a:custGeom>
            <a:avLst/>
            <a:gdLst>
              <a:gd name="T0" fmla="*/ 454763090 w 92"/>
              <a:gd name="T1" fmla="*/ 335886341 h 76"/>
              <a:gd name="T2" fmla="*/ 434323944 w 92"/>
              <a:gd name="T3" fmla="*/ 310439552 h 76"/>
              <a:gd name="T4" fmla="*/ 418993454 w 92"/>
              <a:gd name="T5" fmla="*/ 310439552 h 76"/>
              <a:gd name="T6" fmla="*/ 403665225 w 92"/>
              <a:gd name="T7" fmla="*/ 279905661 h 76"/>
              <a:gd name="T8" fmla="*/ 352569620 w 92"/>
              <a:gd name="T9" fmla="*/ 279905661 h 76"/>
              <a:gd name="T10" fmla="*/ 352569620 w 92"/>
              <a:gd name="T11" fmla="*/ 264637587 h 76"/>
              <a:gd name="T12" fmla="*/ 383226079 w 92"/>
              <a:gd name="T13" fmla="*/ 264637587 h 76"/>
              <a:gd name="T14" fmla="*/ 408776142 w 92"/>
              <a:gd name="T15" fmla="*/ 244280155 h 76"/>
              <a:gd name="T16" fmla="*/ 408776142 w 92"/>
              <a:gd name="T17" fmla="*/ 20357432 h 76"/>
              <a:gd name="T18" fmla="*/ 383226079 w 92"/>
              <a:gd name="T19" fmla="*/ 0 h 76"/>
              <a:gd name="T20" fmla="*/ 86865241 w 92"/>
              <a:gd name="T21" fmla="*/ 0 h 76"/>
              <a:gd name="T22" fmla="*/ 61315178 w 92"/>
              <a:gd name="T23" fmla="*/ 20357432 h 76"/>
              <a:gd name="T24" fmla="*/ 61315178 w 92"/>
              <a:gd name="T25" fmla="*/ 244280155 h 76"/>
              <a:gd name="T26" fmla="*/ 86865241 w 92"/>
              <a:gd name="T27" fmla="*/ 264637587 h 76"/>
              <a:gd name="T28" fmla="*/ 117523960 w 92"/>
              <a:gd name="T29" fmla="*/ 264637587 h 76"/>
              <a:gd name="T30" fmla="*/ 117523960 w 92"/>
              <a:gd name="T31" fmla="*/ 279905661 h 76"/>
              <a:gd name="T32" fmla="*/ 66426095 w 92"/>
              <a:gd name="T33" fmla="*/ 279905661 h 76"/>
              <a:gd name="T34" fmla="*/ 51097865 w 92"/>
              <a:gd name="T35" fmla="*/ 310439552 h 76"/>
              <a:gd name="T36" fmla="*/ 35767376 w 92"/>
              <a:gd name="T37" fmla="*/ 310439552 h 76"/>
              <a:gd name="T38" fmla="*/ 15328229 w 92"/>
              <a:gd name="T39" fmla="*/ 335886341 h 76"/>
              <a:gd name="T40" fmla="*/ 0 w 92"/>
              <a:gd name="T41" fmla="*/ 366420233 h 76"/>
              <a:gd name="T42" fmla="*/ 20439146 w 92"/>
              <a:gd name="T43" fmla="*/ 386777664 h 76"/>
              <a:gd name="T44" fmla="*/ 449652173 w 92"/>
              <a:gd name="T45" fmla="*/ 386777664 h 76"/>
              <a:gd name="T46" fmla="*/ 470091320 w 92"/>
              <a:gd name="T47" fmla="*/ 366420233 h 76"/>
              <a:gd name="T48" fmla="*/ 454763090 w 92"/>
              <a:gd name="T49" fmla="*/ 335886341 h 76"/>
              <a:gd name="T50" fmla="*/ 86865241 w 92"/>
              <a:gd name="T51" fmla="*/ 249369513 h 76"/>
              <a:gd name="T52" fmla="*/ 76645668 w 92"/>
              <a:gd name="T53" fmla="*/ 244280155 h 76"/>
              <a:gd name="T54" fmla="*/ 76645668 w 92"/>
              <a:gd name="T55" fmla="*/ 20357432 h 76"/>
              <a:gd name="T56" fmla="*/ 86865241 w 92"/>
              <a:gd name="T57" fmla="*/ 10178716 h 76"/>
              <a:gd name="T58" fmla="*/ 383226079 w 92"/>
              <a:gd name="T59" fmla="*/ 10178716 h 76"/>
              <a:gd name="T60" fmla="*/ 393445652 w 92"/>
              <a:gd name="T61" fmla="*/ 20357432 h 76"/>
              <a:gd name="T62" fmla="*/ 393445652 w 92"/>
              <a:gd name="T63" fmla="*/ 244280155 h 76"/>
              <a:gd name="T64" fmla="*/ 383226079 w 92"/>
              <a:gd name="T65" fmla="*/ 249369513 h 76"/>
              <a:gd name="T66" fmla="*/ 86865241 w 92"/>
              <a:gd name="T67" fmla="*/ 249369513 h 76"/>
              <a:gd name="T68" fmla="*/ 393445652 w 92"/>
              <a:gd name="T69" fmla="*/ 295171478 h 76"/>
              <a:gd name="T70" fmla="*/ 408776142 w 92"/>
              <a:gd name="T71" fmla="*/ 325707626 h 76"/>
              <a:gd name="T72" fmla="*/ 434323944 w 92"/>
              <a:gd name="T73" fmla="*/ 325707626 h 76"/>
              <a:gd name="T74" fmla="*/ 444543517 w 92"/>
              <a:gd name="T75" fmla="*/ 335886341 h 76"/>
              <a:gd name="T76" fmla="*/ 444543517 w 92"/>
              <a:gd name="T77" fmla="*/ 335886341 h 76"/>
              <a:gd name="T78" fmla="*/ 459871747 w 92"/>
              <a:gd name="T79" fmla="*/ 366420233 h 76"/>
              <a:gd name="T80" fmla="*/ 449652173 w 92"/>
              <a:gd name="T81" fmla="*/ 376598949 h 76"/>
              <a:gd name="T82" fmla="*/ 20439146 w 92"/>
              <a:gd name="T83" fmla="*/ 376598949 h 76"/>
              <a:gd name="T84" fmla="*/ 10219573 w 92"/>
              <a:gd name="T85" fmla="*/ 366420233 h 76"/>
              <a:gd name="T86" fmla="*/ 25547802 w 92"/>
              <a:gd name="T87" fmla="*/ 335886341 h 76"/>
              <a:gd name="T88" fmla="*/ 25547802 w 92"/>
              <a:gd name="T89" fmla="*/ 335886341 h 76"/>
              <a:gd name="T90" fmla="*/ 35767376 w 92"/>
              <a:gd name="T91" fmla="*/ 325707626 h 76"/>
              <a:gd name="T92" fmla="*/ 61315178 w 92"/>
              <a:gd name="T93" fmla="*/ 325707626 h 76"/>
              <a:gd name="T94" fmla="*/ 76645668 w 92"/>
              <a:gd name="T95" fmla="*/ 295171478 h 76"/>
              <a:gd name="T96" fmla="*/ 132852190 w 92"/>
              <a:gd name="T97" fmla="*/ 295171478 h 76"/>
              <a:gd name="T98" fmla="*/ 132852190 w 92"/>
              <a:gd name="T99" fmla="*/ 274816303 h 76"/>
              <a:gd name="T100" fmla="*/ 337239130 w 92"/>
              <a:gd name="T101" fmla="*/ 274816303 h 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" h="76">
                <a:moveTo>
                  <a:pt x="89" y="66"/>
                </a:moveTo>
                <a:cubicBezTo>
                  <a:pt x="89" y="63"/>
                  <a:pt x="88" y="61"/>
                  <a:pt x="85" y="61"/>
                </a:cubicBezTo>
                <a:cubicBezTo>
                  <a:pt x="82" y="61"/>
                  <a:pt x="82" y="61"/>
                  <a:pt x="82" y="61"/>
                </a:cubicBezTo>
                <a:cubicBezTo>
                  <a:pt x="79" y="55"/>
                  <a:pt x="79" y="55"/>
                  <a:pt x="7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52"/>
                  <a:pt x="69" y="52"/>
                  <a:pt x="69" y="52"/>
                </a:cubicBezTo>
                <a:cubicBezTo>
                  <a:pt x="75" y="52"/>
                  <a:pt x="75" y="52"/>
                  <a:pt x="75" y="52"/>
                </a:cubicBezTo>
                <a:cubicBezTo>
                  <a:pt x="78" y="52"/>
                  <a:pt x="80" y="50"/>
                  <a:pt x="80" y="48"/>
                </a:cubicBezTo>
                <a:cubicBezTo>
                  <a:pt x="80" y="4"/>
                  <a:pt x="80" y="4"/>
                  <a:pt x="80" y="4"/>
                </a:cubicBezTo>
                <a:cubicBezTo>
                  <a:pt x="80" y="2"/>
                  <a:pt x="78" y="0"/>
                  <a:pt x="7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2" y="2"/>
                  <a:pt x="12" y="4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0"/>
                  <a:pt x="14" y="52"/>
                  <a:pt x="17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0" y="61"/>
                  <a:pt x="10" y="61"/>
                  <a:pt x="10" y="61"/>
                </a:cubicBezTo>
                <a:cubicBezTo>
                  <a:pt x="7" y="61"/>
                  <a:pt x="7" y="61"/>
                  <a:pt x="7" y="61"/>
                </a:cubicBezTo>
                <a:cubicBezTo>
                  <a:pt x="4" y="61"/>
                  <a:pt x="3" y="63"/>
                  <a:pt x="3" y="6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1" y="76"/>
                  <a:pt x="4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91" y="76"/>
                  <a:pt x="92" y="75"/>
                  <a:pt x="92" y="72"/>
                </a:cubicBezTo>
                <a:lnTo>
                  <a:pt x="89" y="66"/>
                </a:lnTo>
                <a:close/>
                <a:moveTo>
                  <a:pt x="17" y="49"/>
                </a:moveTo>
                <a:cubicBezTo>
                  <a:pt x="15" y="49"/>
                  <a:pt x="15" y="49"/>
                  <a:pt x="15" y="48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2"/>
                  <a:pt x="17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7" y="2"/>
                  <a:pt x="77" y="3"/>
                  <a:pt x="77" y="4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9"/>
                  <a:pt x="77" y="49"/>
                  <a:pt x="75" y="49"/>
                </a:cubicBezTo>
                <a:lnTo>
                  <a:pt x="17" y="49"/>
                </a:lnTo>
                <a:close/>
                <a:moveTo>
                  <a:pt x="77" y="58"/>
                </a:moveTo>
                <a:cubicBezTo>
                  <a:pt x="78" y="59"/>
                  <a:pt x="80" y="64"/>
                  <a:pt x="80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6" y="64"/>
                  <a:pt x="87" y="65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9" y="71"/>
                  <a:pt x="90" y="72"/>
                </a:cubicBezTo>
                <a:cubicBezTo>
                  <a:pt x="90" y="73"/>
                  <a:pt x="89" y="74"/>
                  <a:pt x="88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3" y="74"/>
                  <a:pt x="2" y="73"/>
                  <a:pt x="2" y="72"/>
                </a:cubicBezTo>
                <a:cubicBezTo>
                  <a:pt x="3" y="71"/>
                  <a:pt x="5" y="66"/>
                  <a:pt x="5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5"/>
                  <a:pt x="6" y="64"/>
                  <a:pt x="7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4" y="59"/>
                  <a:pt x="15" y="58"/>
                </a:cubicBezTo>
                <a:cubicBezTo>
                  <a:pt x="17" y="58"/>
                  <a:pt x="26" y="58"/>
                  <a:pt x="26" y="58"/>
                </a:cubicBezTo>
                <a:cubicBezTo>
                  <a:pt x="26" y="58"/>
                  <a:pt x="26" y="54"/>
                  <a:pt x="26" y="54"/>
                </a:cubicBezTo>
                <a:cubicBezTo>
                  <a:pt x="30" y="54"/>
                  <a:pt x="62" y="54"/>
                  <a:pt x="66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4" name="Freeform 155"/>
          <p:cNvSpPr>
            <a:spLocks/>
          </p:cNvSpPr>
          <p:nvPr/>
        </p:nvSpPr>
        <p:spPr bwMode="auto">
          <a:xfrm>
            <a:off x="533611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5" name="Freeform 156"/>
          <p:cNvSpPr>
            <a:spLocks/>
          </p:cNvSpPr>
          <p:nvPr/>
        </p:nvSpPr>
        <p:spPr bwMode="auto">
          <a:xfrm>
            <a:off x="5372100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6" name="Freeform 157"/>
          <p:cNvSpPr>
            <a:spLocks/>
          </p:cNvSpPr>
          <p:nvPr/>
        </p:nvSpPr>
        <p:spPr bwMode="auto">
          <a:xfrm>
            <a:off x="5408084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7" name="Freeform 158"/>
          <p:cNvSpPr>
            <a:spLocks/>
          </p:cNvSpPr>
          <p:nvPr/>
        </p:nvSpPr>
        <p:spPr bwMode="auto">
          <a:xfrm>
            <a:off x="544406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8" name="Freeform 159"/>
          <p:cNvSpPr>
            <a:spLocks/>
          </p:cNvSpPr>
          <p:nvPr/>
        </p:nvSpPr>
        <p:spPr bwMode="auto">
          <a:xfrm>
            <a:off x="5480051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9" name="Freeform 160"/>
          <p:cNvSpPr>
            <a:spLocks/>
          </p:cNvSpPr>
          <p:nvPr/>
        </p:nvSpPr>
        <p:spPr bwMode="auto">
          <a:xfrm>
            <a:off x="5518151" y="4362451"/>
            <a:ext cx="23283" cy="8467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8959850 h 3"/>
              <a:gd name="T6" fmla="*/ 9529887 w 8"/>
              <a:gd name="T7" fmla="*/ 13440833 h 3"/>
              <a:gd name="T8" fmla="*/ 28587477 w 8"/>
              <a:gd name="T9" fmla="*/ 13440833 h 3"/>
              <a:gd name="T10" fmla="*/ 38115181 w 8"/>
              <a:gd name="T11" fmla="*/ 8959850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0" name="Freeform 161"/>
          <p:cNvSpPr>
            <a:spLocks/>
          </p:cNvSpPr>
          <p:nvPr/>
        </p:nvSpPr>
        <p:spPr bwMode="auto">
          <a:xfrm>
            <a:off x="5355167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1" name="Freeform 162"/>
          <p:cNvSpPr>
            <a:spLocks/>
          </p:cNvSpPr>
          <p:nvPr/>
        </p:nvSpPr>
        <p:spPr bwMode="auto">
          <a:xfrm>
            <a:off x="5391151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2" name="Freeform 163"/>
          <p:cNvSpPr>
            <a:spLocks/>
          </p:cNvSpPr>
          <p:nvPr/>
        </p:nvSpPr>
        <p:spPr bwMode="auto">
          <a:xfrm>
            <a:off x="5427134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3" name="Freeform 164"/>
          <p:cNvSpPr>
            <a:spLocks/>
          </p:cNvSpPr>
          <p:nvPr/>
        </p:nvSpPr>
        <p:spPr bwMode="auto">
          <a:xfrm>
            <a:off x="5463117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4" name="Freeform 165"/>
          <p:cNvSpPr>
            <a:spLocks/>
          </p:cNvSpPr>
          <p:nvPr/>
        </p:nvSpPr>
        <p:spPr bwMode="auto">
          <a:xfrm>
            <a:off x="5499101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5" name="Freeform 166"/>
          <p:cNvSpPr>
            <a:spLocks/>
          </p:cNvSpPr>
          <p:nvPr/>
        </p:nvSpPr>
        <p:spPr bwMode="auto">
          <a:xfrm>
            <a:off x="5632451" y="4235452"/>
            <a:ext cx="167216" cy="120649"/>
          </a:xfrm>
          <a:custGeom>
            <a:avLst/>
            <a:gdLst>
              <a:gd name="T0" fmla="*/ 260798733 w 56"/>
              <a:gd name="T1" fmla="*/ 0 h 40"/>
              <a:gd name="T2" fmla="*/ 20061441 w 56"/>
              <a:gd name="T3" fmla="*/ 0 h 40"/>
              <a:gd name="T4" fmla="*/ 0 w 56"/>
              <a:gd name="T5" fmla="*/ 25587461 h 40"/>
              <a:gd name="T6" fmla="*/ 0 w 56"/>
              <a:gd name="T7" fmla="*/ 184229270 h 40"/>
              <a:gd name="T8" fmla="*/ 20061441 w 56"/>
              <a:gd name="T9" fmla="*/ 204699691 h 40"/>
              <a:gd name="T10" fmla="*/ 260798733 w 56"/>
              <a:gd name="T11" fmla="*/ 204699691 h 40"/>
              <a:gd name="T12" fmla="*/ 280860174 w 56"/>
              <a:gd name="T13" fmla="*/ 184229270 h 40"/>
              <a:gd name="T14" fmla="*/ 280860174 w 56"/>
              <a:gd name="T15" fmla="*/ 25587461 h 40"/>
              <a:gd name="T16" fmla="*/ 26079873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6" name="Freeform 167"/>
          <p:cNvSpPr>
            <a:spLocks noEditPoints="1"/>
          </p:cNvSpPr>
          <p:nvPr/>
        </p:nvSpPr>
        <p:spPr bwMode="auto">
          <a:xfrm>
            <a:off x="5450417" y="3913718"/>
            <a:ext cx="404283" cy="535516"/>
          </a:xfrm>
          <a:custGeom>
            <a:avLst/>
            <a:gdLst>
              <a:gd name="T0" fmla="*/ 650260762 w 134"/>
              <a:gd name="T1" fmla="*/ 829881323 h 178"/>
              <a:gd name="T2" fmla="*/ 619539050 w 134"/>
              <a:gd name="T3" fmla="*/ 794241680 h 178"/>
              <a:gd name="T4" fmla="*/ 568336952 w 134"/>
              <a:gd name="T5" fmla="*/ 778968192 h 178"/>
              <a:gd name="T6" fmla="*/ 624659713 w 134"/>
              <a:gd name="T7" fmla="*/ 758604294 h 178"/>
              <a:gd name="T8" fmla="*/ 599058664 w 134"/>
              <a:gd name="T9" fmla="*/ 514221718 h 178"/>
              <a:gd name="T10" fmla="*/ 276488614 w 134"/>
              <a:gd name="T11" fmla="*/ 534585616 h 178"/>
              <a:gd name="T12" fmla="*/ 235527841 w 134"/>
              <a:gd name="T13" fmla="*/ 570225259 h 178"/>
              <a:gd name="T14" fmla="*/ 455693694 w 134"/>
              <a:gd name="T15" fmla="*/ 392029301 h 178"/>
              <a:gd name="T16" fmla="*/ 460814357 w 134"/>
              <a:gd name="T17" fmla="*/ 336025760 h 178"/>
              <a:gd name="T18" fmla="*/ 424971983 w 134"/>
              <a:gd name="T19" fmla="*/ 315659605 h 178"/>
              <a:gd name="T20" fmla="*/ 358410161 w 134"/>
              <a:gd name="T21" fmla="*/ 280022219 h 178"/>
              <a:gd name="T22" fmla="*/ 389131872 w 134"/>
              <a:gd name="T23" fmla="*/ 269839142 h 178"/>
              <a:gd name="T24" fmla="*/ 414732921 w 134"/>
              <a:gd name="T25" fmla="*/ 20366155 h 178"/>
              <a:gd name="T26" fmla="*/ 87042209 w 134"/>
              <a:gd name="T27" fmla="*/ 0 h 178"/>
              <a:gd name="T28" fmla="*/ 66561822 w 134"/>
              <a:gd name="T29" fmla="*/ 249472987 h 178"/>
              <a:gd name="T30" fmla="*/ 122884583 w 134"/>
              <a:gd name="T31" fmla="*/ 269839142 h 178"/>
              <a:gd name="T32" fmla="*/ 71682485 w 134"/>
              <a:gd name="T33" fmla="*/ 280022219 h 178"/>
              <a:gd name="T34" fmla="*/ 40960773 w 134"/>
              <a:gd name="T35" fmla="*/ 315659605 h 178"/>
              <a:gd name="T36" fmla="*/ 0 w 134"/>
              <a:gd name="T37" fmla="*/ 371665403 h 178"/>
              <a:gd name="T38" fmla="*/ 209926792 w 134"/>
              <a:gd name="T39" fmla="*/ 392029301 h 178"/>
              <a:gd name="T40" fmla="*/ 153604031 w 134"/>
              <a:gd name="T41" fmla="*/ 570225259 h 178"/>
              <a:gd name="T42" fmla="*/ 276488614 w 134"/>
              <a:gd name="T43" fmla="*/ 590591414 h 178"/>
              <a:gd name="T44" fmla="*/ 302089663 w 134"/>
              <a:gd name="T45" fmla="*/ 778968192 h 178"/>
              <a:gd name="T46" fmla="*/ 332809112 w 134"/>
              <a:gd name="T47" fmla="*/ 794241680 h 178"/>
              <a:gd name="T48" fmla="*/ 266247289 w 134"/>
              <a:gd name="T49" fmla="*/ 829881323 h 178"/>
              <a:gd name="T50" fmla="*/ 230407178 w 134"/>
              <a:gd name="T51" fmla="*/ 850247478 h 178"/>
              <a:gd name="T52" fmla="*/ 235527841 w 134"/>
              <a:gd name="T53" fmla="*/ 906251019 h 178"/>
              <a:gd name="T54" fmla="*/ 686100873 w 134"/>
              <a:gd name="T55" fmla="*/ 880794454 h 178"/>
              <a:gd name="T56" fmla="*/ 87042209 w 134"/>
              <a:gd name="T57" fmla="*/ 254565654 h 178"/>
              <a:gd name="T58" fmla="*/ 76803147 w 134"/>
              <a:gd name="T59" fmla="*/ 20366155 h 178"/>
              <a:gd name="T60" fmla="*/ 389131872 w 134"/>
              <a:gd name="T61" fmla="*/ 15273488 h 178"/>
              <a:gd name="T62" fmla="*/ 399373197 w 134"/>
              <a:gd name="T63" fmla="*/ 249472987 h 178"/>
              <a:gd name="T64" fmla="*/ 87042209 w 134"/>
              <a:gd name="T65" fmla="*/ 254565654 h 178"/>
              <a:gd name="T66" fmla="*/ 30721711 w 134"/>
              <a:gd name="T67" fmla="*/ 341116171 h 178"/>
              <a:gd name="T68" fmla="*/ 40960773 w 134"/>
              <a:gd name="T69" fmla="*/ 325842683 h 178"/>
              <a:gd name="T70" fmla="*/ 76803147 w 134"/>
              <a:gd name="T71" fmla="*/ 295295707 h 178"/>
              <a:gd name="T72" fmla="*/ 133123645 w 134"/>
              <a:gd name="T73" fmla="*/ 274929552 h 178"/>
              <a:gd name="T74" fmla="*/ 343050436 w 134"/>
              <a:gd name="T75" fmla="*/ 295295707 h 178"/>
              <a:gd name="T76" fmla="*/ 414732921 w 134"/>
              <a:gd name="T77" fmla="*/ 325842683 h 178"/>
              <a:gd name="T78" fmla="*/ 450573032 w 134"/>
              <a:gd name="T79" fmla="*/ 336025760 h 178"/>
              <a:gd name="T80" fmla="*/ 465935019 w 134"/>
              <a:gd name="T81" fmla="*/ 371665403 h 178"/>
              <a:gd name="T82" fmla="*/ 25601049 w 134"/>
              <a:gd name="T83" fmla="*/ 376755813 h 178"/>
              <a:gd name="T84" fmla="*/ 302089663 w 134"/>
              <a:gd name="T85" fmla="*/ 768785115 h 178"/>
              <a:gd name="T86" fmla="*/ 291848338 w 134"/>
              <a:gd name="T87" fmla="*/ 534585616 h 178"/>
              <a:gd name="T88" fmla="*/ 599058664 w 134"/>
              <a:gd name="T89" fmla="*/ 529495206 h 178"/>
              <a:gd name="T90" fmla="*/ 609297726 w 134"/>
              <a:gd name="T91" fmla="*/ 758604294 h 178"/>
              <a:gd name="T92" fmla="*/ 302089663 w 134"/>
              <a:gd name="T93" fmla="*/ 768785115 h 178"/>
              <a:gd name="T94" fmla="*/ 235527841 w 134"/>
              <a:gd name="T95" fmla="*/ 890977531 h 178"/>
              <a:gd name="T96" fmla="*/ 240646240 w 134"/>
              <a:gd name="T97" fmla="*/ 850247478 h 178"/>
              <a:gd name="T98" fmla="*/ 250887565 w 134"/>
              <a:gd name="T99" fmla="*/ 840064400 h 178"/>
              <a:gd name="T100" fmla="*/ 291848338 w 134"/>
              <a:gd name="T101" fmla="*/ 809517425 h 178"/>
              <a:gd name="T102" fmla="*/ 348171099 w 134"/>
              <a:gd name="T103" fmla="*/ 789151270 h 178"/>
              <a:gd name="T104" fmla="*/ 552977228 w 134"/>
              <a:gd name="T105" fmla="*/ 809517425 h 178"/>
              <a:gd name="T106" fmla="*/ 624659713 w 134"/>
              <a:gd name="T107" fmla="*/ 840064400 h 178"/>
              <a:gd name="T108" fmla="*/ 660499824 w 134"/>
              <a:gd name="T109" fmla="*/ 850247478 h 178"/>
              <a:gd name="T110" fmla="*/ 675859548 w 134"/>
              <a:gd name="T111" fmla="*/ 885884864 h 17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8">
                <a:moveTo>
                  <a:pt x="131" y="167"/>
                </a:moveTo>
                <a:cubicBezTo>
                  <a:pt x="131" y="165"/>
                  <a:pt x="130" y="163"/>
                  <a:pt x="127" y="163"/>
                </a:cubicBezTo>
                <a:cubicBezTo>
                  <a:pt x="124" y="163"/>
                  <a:pt x="124" y="163"/>
                  <a:pt x="124" y="163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3"/>
                  <a:pt x="111" y="153"/>
                  <a:pt x="111" y="153"/>
                </a:cubicBezTo>
                <a:cubicBezTo>
                  <a:pt x="117" y="153"/>
                  <a:pt x="117" y="153"/>
                  <a:pt x="117" y="153"/>
                </a:cubicBezTo>
                <a:cubicBezTo>
                  <a:pt x="120" y="153"/>
                  <a:pt x="122" y="152"/>
                  <a:pt x="122" y="149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3"/>
                  <a:pt x="120" y="101"/>
                  <a:pt x="117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6" y="101"/>
                  <a:pt x="54" y="103"/>
                  <a:pt x="54" y="105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77"/>
                  <a:pt x="46" y="77"/>
                  <a:pt x="46" y="77"/>
                </a:cubicBezTo>
                <a:cubicBezTo>
                  <a:pt x="89" y="77"/>
                  <a:pt x="89" y="77"/>
                  <a:pt x="89" y="77"/>
                </a:cubicBezTo>
                <a:cubicBezTo>
                  <a:pt x="91" y="77"/>
                  <a:pt x="93" y="75"/>
                  <a:pt x="93" y="73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4"/>
                  <a:pt x="88" y="62"/>
                  <a:pt x="86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0" y="55"/>
                  <a:pt x="80" y="55"/>
                  <a:pt x="80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3"/>
                  <a:pt x="70" y="53"/>
                  <a:pt x="70" y="53"/>
                </a:cubicBezTo>
                <a:cubicBezTo>
                  <a:pt x="76" y="53"/>
                  <a:pt x="76" y="53"/>
                  <a:pt x="76" y="53"/>
                </a:cubicBezTo>
                <a:cubicBezTo>
                  <a:pt x="79" y="53"/>
                  <a:pt x="81" y="51"/>
                  <a:pt x="81" y="49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2"/>
                  <a:pt x="79" y="0"/>
                  <a:pt x="7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3" y="2"/>
                  <a:pt x="13" y="4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51"/>
                  <a:pt x="15" y="53"/>
                  <a:pt x="17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55"/>
                  <a:pt x="24" y="55"/>
                  <a:pt x="2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5" y="62"/>
                  <a:pt x="3" y="64"/>
                  <a:pt x="3" y="66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5"/>
                  <a:pt x="2" y="77"/>
                  <a:pt x="5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4" y="152"/>
                  <a:pt x="56" y="153"/>
                  <a:pt x="59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2" y="163"/>
                  <a:pt x="52" y="163"/>
                  <a:pt x="52" y="163"/>
                </a:cubicBezTo>
                <a:cubicBezTo>
                  <a:pt x="49" y="163"/>
                  <a:pt x="49" y="163"/>
                  <a:pt x="49" y="163"/>
                </a:cubicBezTo>
                <a:cubicBezTo>
                  <a:pt x="46" y="163"/>
                  <a:pt x="45" y="165"/>
                  <a:pt x="45" y="167"/>
                </a:cubicBezTo>
                <a:cubicBezTo>
                  <a:pt x="42" y="173"/>
                  <a:pt x="42" y="173"/>
                  <a:pt x="42" y="173"/>
                </a:cubicBezTo>
                <a:cubicBezTo>
                  <a:pt x="42" y="176"/>
                  <a:pt x="43" y="178"/>
                  <a:pt x="46" y="178"/>
                </a:cubicBezTo>
                <a:cubicBezTo>
                  <a:pt x="130" y="178"/>
                  <a:pt x="130" y="178"/>
                  <a:pt x="130" y="178"/>
                </a:cubicBezTo>
                <a:cubicBezTo>
                  <a:pt x="133" y="178"/>
                  <a:pt x="134" y="176"/>
                  <a:pt x="134" y="173"/>
                </a:cubicBezTo>
                <a:lnTo>
                  <a:pt x="131" y="167"/>
                </a:lnTo>
                <a:close/>
                <a:moveTo>
                  <a:pt x="17" y="50"/>
                </a:moveTo>
                <a:cubicBezTo>
                  <a:pt x="16" y="50"/>
                  <a:pt x="15" y="49"/>
                  <a:pt x="15" y="49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6" y="3"/>
                  <a:pt x="17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7" y="3"/>
                  <a:pt x="78" y="3"/>
                  <a:pt x="78" y="4"/>
                </a:cubicBezTo>
                <a:cubicBezTo>
                  <a:pt x="78" y="49"/>
                  <a:pt x="78" y="49"/>
                  <a:pt x="78" y="49"/>
                </a:cubicBezTo>
                <a:cubicBezTo>
                  <a:pt x="78" y="49"/>
                  <a:pt x="77" y="50"/>
                  <a:pt x="76" y="50"/>
                </a:cubicBezTo>
                <a:lnTo>
                  <a:pt x="17" y="50"/>
                </a:lnTo>
                <a:close/>
                <a:moveTo>
                  <a:pt x="3" y="73"/>
                </a:moveTo>
                <a:cubicBezTo>
                  <a:pt x="3" y="72"/>
                  <a:pt x="6" y="67"/>
                  <a:pt x="6" y="67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5"/>
                  <a:pt x="7" y="64"/>
                  <a:pt x="8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5" y="60"/>
                  <a:pt x="15" y="58"/>
                </a:cubicBezTo>
                <a:cubicBezTo>
                  <a:pt x="18" y="58"/>
                  <a:pt x="26" y="58"/>
                  <a:pt x="26" y="58"/>
                </a:cubicBezTo>
                <a:cubicBezTo>
                  <a:pt x="26" y="58"/>
                  <a:pt x="26" y="55"/>
                  <a:pt x="26" y="54"/>
                </a:cubicBezTo>
                <a:cubicBezTo>
                  <a:pt x="31" y="54"/>
                  <a:pt x="63" y="54"/>
                  <a:pt x="67" y="54"/>
                </a:cubicBezTo>
                <a:cubicBezTo>
                  <a:pt x="67" y="55"/>
                  <a:pt x="67" y="58"/>
                  <a:pt x="67" y="58"/>
                </a:cubicBezTo>
                <a:cubicBezTo>
                  <a:pt x="67" y="58"/>
                  <a:pt x="76" y="58"/>
                  <a:pt x="78" y="58"/>
                </a:cubicBezTo>
                <a:cubicBezTo>
                  <a:pt x="79" y="60"/>
                  <a:pt x="81" y="64"/>
                  <a:pt x="81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7" y="64"/>
                  <a:pt x="88" y="65"/>
                  <a:pt x="88" y="66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67"/>
                  <a:pt x="90" y="72"/>
                  <a:pt x="91" y="73"/>
                </a:cubicBezTo>
                <a:cubicBezTo>
                  <a:pt x="90" y="74"/>
                  <a:pt x="90" y="74"/>
                  <a:pt x="89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4" y="74"/>
                  <a:pt x="3" y="74"/>
                  <a:pt x="3" y="73"/>
                </a:cubicBezTo>
                <a:close/>
                <a:moveTo>
                  <a:pt x="59" y="151"/>
                </a:moveTo>
                <a:cubicBezTo>
                  <a:pt x="57" y="151"/>
                  <a:pt x="57" y="150"/>
                  <a:pt x="57" y="149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4"/>
                  <a:pt x="57" y="104"/>
                  <a:pt x="59" y="104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9" y="104"/>
                  <a:pt x="119" y="104"/>
                  <a:pt x="119" y="105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19" y="150"/>
                  <a:pt x="119" y="151"/>
                  <a:pt x="117" y="151"/>
                </a:cubicBezTo>
                <a:lnTo>
                  <a:pt x="59" y="151"/>
                </a:lnTo>
                <a:close/>
                <a:moveTo>
                  <a:pt x="130" y="175"/>
                </a:moveTo>
                <a:cubicBezTo>
                  <a:pt x="46" y="175"/>
                  <a:pt x="46" y="175"/>
                  <a:pt x="46" y="175"/>
                </a:cubicBezTo>
                <a:cubicBezTo>
                  <a:pt x="45" y="175"/>
                  <a:pt x="44" y="175"/>
                  <a:pt x="44" y="174"/>
                </a:cubicBezTo>
                <a:cubicBezTo>
                  <a:pt x="45" y="173"/>
                  <a:pt x="47" y="167"/>
                  <a:pt x="47" y="167"/>
                </a:cubicBezTo>
                <a:cubicBezTo>
                  <a:pt x="47" y="167"/>
                  <a:pt x="47" y="167"/>
                  <a:pt x="47" y="167"/>
                </a:cubicBezTo>
                <a:cubicBezTo>
                  <a:pt x="47" y="166"/>
                  <a:pt x="48" y="165"/>
                  <a:pt x="49" y="165"/>
                </a:cubicBezTo>
                <a:cubicBezTo>
                  <a:pt x="54" y="165"/>
                  <a:pt x="54" y="165"/>
                  <a:pt x="54" y="165"/>
                </a:cubicBezTo>
                <a:cubicBezTo>
                  <a:pt x="54" y="165"/>
                  <a:pt x="56" y="161"/>
                  <a:pt x="57" y="159"/>
                </a:cubicBezTo>
                <a:cubicBezTo>
                  <a:pt x="59" y="159"/>
                  <a:pt x="68" y="159"/>
                  <a:pt x="68" y="159"/>
                </a:cubicBezTo>
                <a:cubicBezTo>
                  <a:pt x="68" y="159"/>
                  <a:pt x="68" y="155"/>
                  <a:pt x="68" y="155"/>
                </a:cubicBezTo>
                <a:cubicBezTo>
                  <a:pt x="72" y="155"/>
                  <a:pt x="104" y="155"/>
                  <a:pt x="108" y="155"/>
                </a:cubicBezTo>
                <a:cubicBezTo>
                  <a:pt x="108" y="155"/>
                  <a:pt x="108" y="159"/>
                  <a:pt x="108" y="159"/>
                </a:cubicBezTo>
                <a:cubicBezTo>
                  <a:pt x="108" y="159"/>
                  <a:pt x="117" y="159"/>
                  <a:pt x="119" y="159"/>
                </a:cubicBezTo>
                <a:cubicBezTo>
                  <a:pt x="120" y="161"/>
                  <a:pt x="122" y="165"/>
                  <a:pt x="122" y="165"/>
                </a:cubicBezTo>
                <a:cubicBezTo>
                  <a:pt x="127" y="165"/>
                  <a:pt x="127" y="165"/>
                  <a:pt x="127" y="165"/>
                </a:cubicBezTo>
                <a:cubicBezTo>
                  <a:pt x="128" y="165"/>
                  <a:pt x="129" y="166"/>
                  <a:pt x="129" y="167"/>
                </a:cubicBezTo>
                <a:cubicBezTo>
                  <a:pt x="129" y="167"/>
                  <a:pt x="129" y="167"/>
                  <a:pt x="129" y="167"/>
                </a:cubicBezTo>
                <a:cubicBezTo>
                  <a:pt x="129" y="167"/>
                  <a:pt x="131" y="173"/>
                  <a:pt x="132" y="174"/>
                </a:cubicBezTo>
                <a:cubicBezTo>
                  <a:pt x="132" y="175"/>
                  <a:pt x="131" y="175"/>
                  <a:pt x="130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7" name="Freeform 168"/>
          <p:cNvSpPr>
            <a:spLocks/>
          </p:cNvSpPr>
          <p:nvPr/>
        </p:nvSpPr>
        <p:spPr bwMode="auto">
          <a:xfrm>
            <a:off x="5613401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8" name="Freeform 169"/>
          <p:cNvSpPr>
            <a:spLocks/>
          </p:cNvSpPr>
          <p:nvPr/>
        </p:nvSpPr>
        <p:spPr bwMode="auto">
          <a:xfrm>
            <a:off x="5649384" y="4421718"/>
            <a:ext cx="23283" cy="6349"/>
          </a:xfrm>
          <a:custGeom>
            <a:avLst/>
            <a:gdLst>
              <a:gd name="T0" fmla="*/ 28587477 w 8"/>
              <a:gd name="T1" fmla="*/ 0 h 2"/>
              <a:gd name="T2" fmla="*/ 9529887 w 8"/>
              <a:gd name="T3" fmla="*/ 0 h 2"/>
              <a:gd name="T4" fmla="*/ 0 w 8"/>
              <a:gd name="T5" fmla="*/ 5671542 h 2"/>
              <a:gd name="T6" fmla="*/ 9529887 w 8"/>
              <a:gd name="T7" fmla="*/ 11340703 h 2"/>
              <a:gd name="T8" fmla="*/ 28587477 w 8"/>
              <a:gd name="T9" fmla="*/ 11340703 h 2"/>
              <a:gd name="T10" fmla="*/ 38115181 w 8"/>
              <a:gd name="T11" fmla="*/ 5671542 h 2"/>
              <a:gd name="T12" fmla="*/ 28587477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9" name="Freeform 170"/>
          <p:cNvSpPr>
            <a:spLocks/>
          </p:cNvSpPr>
          <p:nvPr/>
        </p:nvSpPr>
        <p:spPr bwMode="auto">
          <a:xfrm>
            <a:off x="5685367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0" name="Freeform 171"/>
          <p:cNvSpPr>
            <a:spLocks/>
          </p:cNvSpPr>
          <p:nvPr/>
        </p:nvSpPr>
        <p:spPr bwMode="auto">
          <a:xfrm>
            <a:off x="5721351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1" name="Freeform 172"/>
          <p:cNvSpPr>
            <a:spLocks/>
          </p:cNvSpPr>
          <p:nvPr/>
        </p:nvSpPr>
        <p:spPr bwMode="auto">
          <a:xfrm>
            <a:off x="5757333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2" name="Freeform 173"/>
          <p:cNvSpPr>
            <a:spLocks/>
          </p:cNvSpPr>
          <p:nvPr/>
        </p:nvSpPr>
        <p:spPr bwMode="auto">
          <a:xfrm>
            <a:off x="5793317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3" name="Freeform 174"/>
          <p:cNvSpPr>
            <a:spLocks/>
          </p:cNvSpPr>
          <p:nvPr/>
        </p:nvSpPr>
        <p:spPr bwMode="auto">
          <a:xfrm>
            <a:off x="5632451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4" name="Freeform 175"/>
          <p:cNvSpPr>
            <a:spLocks/>
          </p:cNvSpPr>
          <p:nvPr/>
        </p:nvSpPr>
        <p:spPr bwMode="auto">
          <a:xfrm>
            <a:off x="5668434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5" name="Freeform 176"/>
          <p:cNvSpPr>
            <a:spLocks/>
          </p:cNvSpPr>
          <p:nvPr/>
        </p:nvSpPr>
        <p:spPr bwMode="auto">
          <a:xfrm>
            <a:off x="5704417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6" name="Freeform 177"/>
          <p:cNvSpPr>
            <a:spLocks/>
          </p:cNvSpPr>
          <p:nvPr/>
        </p:nvSpPr>
        <p:spPr bwMode="auto">
          <a:xfrm>
            <a:off x="5740401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7" name="Freeform 178"/>
          <p:cNvSpPr>
            <a:spLocks/>
          </p:cNvSpPr>
          <p:nvPr/>
        </p:nvSpPr>
        <p:spPr bwMode="auto">
          <a:xfrm>
            <a:off x="5776384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8" name="Freeform 179"/>
          <p:cNvSpPr>
            <a:spLocks noEditPoints="1"/>
          </p:cNvSpPr>
          <p:nvPr/>
        </p:nvSpPr>
        <p:spPr bwMode="auto">
          <a:xfrm>
            <a:off x="6218767" y="3979334"/>
            <a:ext cx="425451" cy="419100"/>
          </a:xfrm>
          <a:custGeom>
            <a:avLst/>
            <a:gdLst>
              <a:gd name="T0" fmla="*/ 454448725 w 142"/>
              <a:gd name="T1" fmla="*/ 46022607 h 139"/>
              <a:gd name="T2" fmla="*/ 717019948 w 142"/>
              <a:gd name="T3" fmla="*/ 194318429 h 139"/>
              <a:gd name="T4" fmla="*/ 706921487 w 142"/>
              <a:gd name="T5" fmla="*/ 107386083 h 139"/>
              <a:gd name="T6" fmla="*/ 383757250 w 142"/>
              <a:gd name="T7" fmla="*/ 30681738 h 139"/>
              <a:gd name="T8" fmla="*/ 338311928 w 142"/>
              <a:gd name="T9" fmla="*/ 25568869 h 139"/>
              <a:gd name="T10" fmla="*/ 0 w 142"/>
              <a:gd name="T11" fmla="*/ 368180858 h 139"/>
              <a:gd name="T12" fmla="*/ 338311928 w 142"/>
              <a:gd name="T13" fmla="*/ 710792846 h 139"/>
              <a:gd name="T14" fmla="*/ 676623857 w 142"/>
              <a:gd name="T15" fmla="*/ 368180858 h 139"/>
              <a:gd name="T16" fmla="*/ 454448725 w 142"/>
              <a:gd name="T17" fmla="*/ 46022607 h 139"/>
              <a:gd name="T18" fmla="*/ 217125901 w 142"/>
              <a:gd name="T19" fmla="*/ 582953024 h 139"/>
              <a:gd name="T20" fmla="*/ 126235258 w 142"/>
              <a:gd name="T21" fmla="*/ 490907810 h 139"/>
              <a:gd name="T22" fmla="*/ 217125901 w 142"/>
              <a:gd name="T23" fmla="*/ 398862596 h 139"/>
              <a:gd name="T24" fmla="*/ 308016545 w 142"/>
              <a:gd name="T25" fmla="*/ 490907810 h 139"/>
              <a:gd name="T26" fmla="*/ 217125901 w 142"/>
              <a:gd name="T27" fmla="*/ 582953024 h 139"/>
              <a:gd name="T28" fmla="*/ 217125901 w 142"/>
              <a:gd name="T29" fmla="*/ 337499119 h 139"/>
              <a:gd name="T30" fmla="*/ 126235258 w 142"/>
              <a:gd name="T31" fmla="*/ 245453905 h 139"/>
              <a:gd name="T32" fmla="*/ 217125901 w 142"/>
              <a:gd name="T33" fmla="*/ 148295821 h 139"/>
              <a:gd name="T34" fmla="*/ 308016545 w 142"/>
              <a:gd name="T35" fmla="*/ 245453905 h 139"/>
              <a:gd name="T36" fmla="*/ 217125901 w 142"/>
              <a:gd name="T37" fmla="*/ 337499119 h 139"/>
              <a:gd name="T38" fmla="*/ 459497955 w 142"/>
              <a:gd name="T39" fmla="*/ 582953024 h 139"/>
              <a:gd name="T40" fmla="*/ 368609559 w 142"/>
              <a:gd name="T41" fmla="*/ 490907810 h 139"/>
              <a:gd name="T42" fmla="*/ 459497955 w 142"/>
              <a:gd name="T43" fmla="*/ 398862596 h 139"/>
              <a:gd name="T44" fmla="*/ 550388599 w 142"/>
              <a:gd name="T45" fmla="*/ 490907810 h 139"/>
              <a:gd name="T46" fmla="*/ 459497955 w 142"/>
              <a:gd name="T47" fmla="*/ 582953024 h 139"/>
              <a:gd name="T48" fmla="*/ 459497955 w 142"/>
              <a:gd name="T49" fmla="*/ 337499119 h 139"/>
              <a:gd name="T50" fmla="*/ 368609559 w 142"/>
              <a:gd name="T51" fmla="*/ 245453905 h 139"/>
              <a:gd name="T52" fmla="*/ 459497955 w 142"/>
              <a:gd name="T53" fmla="*/ 148295821 h 139"/>
              <a:gd name="T54" fmla="*/ 550388599 w 142"/>
              <a:gd name="T55" fmla="*/ 245453905 h 139"/>
              <a:gd name="T56" fmla="*/ 459497955 w 142"/>
              <a:gd name="T57" fmla="*/ 337499119 h 1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2" h="139">
                <a:moveTo>
                  <a:pt x="90" y="9"/>
                </a:moveTo>
                <a:cubicBezTo>
                  <a:pt x="132" y="12"/>
                  <a:pt x="142" y="38"/>
                  <a:pt x="142" y="38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25" y="0"/>
                  <a:pt x="96" y="1"/>
                  <a:pt x="76" y="6"/>
                </a:cubicBezTo>
                <a:cubicBezTo>
                  <a:pt x="73" y="5"/>
                  <a:pt x="70" y="5"/>
                  <a:pt x="67" y="5"/>
                </a:cubicBezTo>
                <a:cubicBezTo>
                  <a:pt x="30" y="5"/>
                  <a:pt x="0" y="35"/>
                  <a:pt x="0" y="72"/>
                </a:cubicBezTo>
                <a:cubicBezTo>
                  <a:pt x="0" y="109"/>
                  <a:pt x="30" y="139"/>
                  <a:pt x="67" y="139"/>
                </a:cubicBezTo>
                <a:cubicBezTo>
                  <a:pt x="104" y="139"/>
                  <a:pt x="134" y="109"/>
                  <a:pt x="134" y="72"/>
                </a:cubicBezTo>
                <a:cubicBezTo>
                  <a:pt x="134" y="43"/>
                  <a:pt x="116" y="18"/>
                  <a:pt x="90" y="9"/>
                </a:cubicBezTo>
                <a:close/>
                <a:moveTo>
                  <a:pt x="43" y="114"/>
                </a:moveTo>
                <a:cubicBezTo>
                  <a:pt x="33" y="114"/>
                  <a:pt x="25" y="106"/>
                  <a:pt x="25" y="96"/>
                </a:cubicBezTo>
                <a:cubicBezTo>
                  <a:pt x="25" y="86"/>
                  <a:pt x="33" y="78"/>
                  <a:pt x="43" y="78"/>
                </a:cubicBezTo>
                <a:cubicBezTo>
                  <a:pt x="53" y="78"/>
                  <a:pt x="61" y="86"/>
                  <a:pt x="61" y="96"/>
                </a:cubicBezTo>
                <a:cubicBezTo>
                  <a:pt x="61" y="106"/>
                  <a:pt x="53" y="114"/>
                  <a:pt x="43" y="114"/>
                </a:cubicBezTo>
                <a:close/>
                <a:moveTo>
                  <a:pt x="43" y="66"/>
                </a:moveTo>
                <a:cubicBezTo>
                  <a:pt x="33" y="66"/>
                  <a:pt x="25" y="58"/>
                  <a:pt x="25" y="48"/>
                </a:cubicBezTo>
                <a:cubicBezTo>
                  <a:pt x="25" y="38"/>
                  <a:pt x="33" y="29"/>
                  <a:pt x="43" y="29"/>
                </a:cubicBezTo>
                <a:cubicBezTo>
                  <a:pt x="53" y="29"/>
                  <a:pt x="61" y="38"/>
                  <a:pt x="61" y="48"/>
                </a:cubicBezTo>
                <a:cubicBezTo>
                  <a:pt x="61" y="58"/>
                  <a:pt x="53" y="66"/>
                  <a:pt x="43" y="66"/>
                </a:cubicBezTo>
                <a:close/>
                <a:moveTo>
                  <a:pt x="91" y="114"/>
                </a:moveTo>
                <a:cubicBezTo>
                  <a:pt x="81" y="114"/>
                  <a:pt x="73" y="106"/>
                  <a:pt x="73" y="96"/>
                </a:cubicBezTo>
                <a:cubicBezTo>
                  <a:pt x="73" y="86"/>
                  <a:pt x="81" y="78"/>
                  <a:pt x="91" y="78"/>
                </a:cubicBezTo>
                <a:cubicBezTo>
                  <a:pt x="101" y="78"/>
                  <a:pt x="109" y="86"/>
                  <a:pt x="109" y="96"/>
                </a:cubicBezTo>
                <a:cubicBezTo>
                  <a:pt x="109" y="106"/>
                  <a:pt x="101" y="114"/>
                  <a:pt x="91" y="114"/>
                </a:cubicBezTo>
                <a:close/>
                <a:moveTo>
                  <a:pt x="91" y="66"/>
                </a:moveTo>
                <a:cubicBezTo>
                  <a:pt x="81" y="66"/>
                  <a:pt x="73" y="58"/>
                  <a:pt x="73" y="48"/>
                </a:cubicBezTo>
                <a:cubicBezTo>
                  <a:pt x="73" y="38"/>
                  <a:pt x="81" y="29"/>
                  <a:pt x="91" y="29"/>
                </a:cubicBezTo>
                <a:cubicBezTo>
                  <a:pt x="101" y="29"/>
                  <a:pt x="109" y="38"/>
                  <a:pt x="109" y="48"/>
                </a:cubicBezTo>
                <a:cubicBezTo>
                  <a:pt x="109" y="58"/>
                  <a:pt x="101" y="66"/>
                  <a:pt x="91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9" name="Freeform 180"/>
          <p:cNvSpPr>
            <a:spLocks/>
          </p:cNvSpPr>
          <p:nvPr/>
        </p:nvSpPr>
        <p:spPr bwMode="auto">
          <a:xfrm>
            <a:off x="7291918" y="4159251"/>
            <a:ext cx="27516" cy="21167"/>
          </a:xfrm>
          <a:custGeom>
            <a:avLst/>
            <a:gdLst>
              <a:gd name="T0" fmla="*/ 26289245 w 9"/>
              <a:gd name="T1" fmla="*/ 0 h 7"/>
              <a:gd name="T2" fmla="*/ 15773547 w 9"/>
              <a:gd name="T3" fmla="*/ 0 h 7"/>
              <a:gd name="T4" fmla="*/ 5257849 w 9"/>
              <a:gd name="T5" fmla="*/ 5143500 h 7"/>
              <a:gd name="T6" fmla="*/ 0 w 9"/>
              <a:gd name="T7" fmla="*/ 15430500 h 7"/>
              <a:gd name="T8" fmla="*/ 5257849 w 9"/>
              <a:gd name="T9" fmla="*/ 30858732 h 7"/>
              <a:gd name="T10" fmla="*/ 15773547 w 9"/>
              <a:gd name="T11" fmla="*/ 36002232 h 7"/>
              <a:gd name="T12" fmla="*/ 26289245 w 9"/>
              <a:gd name="T13" fmla="*/ 36002232 h 7"/>
              <a:gd name="T14" fmla="*/ 42062792 w 9"/>
              <a:gd name="T15" fmla="*/ 30858732 h 7"/>
              <a:gd name="T16" fmla="*/ 47320641 w 9"/>
              <a:gd name="T17" fmla="*/ 15430500 h 7"/>
              <a:gd name="T18" fmla="*/ 42062792 w 9"/>
              <a:gd name="T19" fmla="*/ 5143500 h 7"/>
              <a:gd name="T20" fmla="*/ 26289245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2" y="7"/>
                  <a:pt x="3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3"/>
                  <a:pt x="9" y="2"/>
                  <a:pt x="8" y="1"/>
                </a:cubicBezTo>
                <a:cubicBezTo>
                  <a:pt x="7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0" name="Freeform 181"/>
          <p:cNvSpPr>
            <a:spLocks/>
          </p:cNvSpPr>
          <p:nvPr/>
        </p:nvSpPr>
        <p:spPr bwMode="auto">
          <a:xfrm>
            <a:off x="7387167" y="4159251"/>
            <a:ext cx="27517" cy="63500"/>
          </a:xfrm>
          <a:custGeom>
            <a:avLst/>
            <a:gdLst>
              <a:gd name="T0" fmla="*/ 15774311 w 9"/>
              <a:gd name="T1" fmla="*/ 0 h 21"/>
              <a:gd name="T2" fmla="*/ 5258104 w 9"/>
              <a:gd name="T3" fmla="*/ 5143500 h 21"/>
              <a:gd name="T4" fmla="*/ 0 w 9"/>
              <a:gd name="T5" fmla="*/ 20571732 h 21"/>
              <a:gd name="T6" fmla="*/ 0 w 9"/>
              <a:gd name="T7" fmla="*/ 87434964 h 21"/>
              <a:gd name="T8" fmla="*/ 5258104 w 9"/>
              <a:gd name="T9" fmla="*/ 102863196 h 21"/>
              <a:gd name="T10" fmla="*/ 15774311 w 9"/>
              <a:gd name="T11" fmla="*/ 108006696 h 21"/>
              <a:gd name="T12" fmla="*/ 42064830 w 9"/>
              <a:gd name="T13" fmla="*/ 92576196 h 21"/>
              <a:gd name="T14" fmla="*/ 47322934 w 9"/>
              <a:gd name="T15" fmla="*/ 56573964 h 21"/>
              <a:gd name="T16" fmla="*/ 42064830 w 9"/>
              <a:gd name="T17" fmla="*/ 20571732 h 21"/>
              <a:gd name="T18" fmla="*/ 15774311 w 9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1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20"/>
                </a:cubicBezTo>
                <a:cubicBezTo>
                  <a:pt x="1" y="21"/>
                  <a:pt x="2" y="21"/>
                  <a:pt x="3" y="21"/>
                </a:cubicBezTo>
                <a:cubicBezTo>
                  <a:pt x="5" y="21"/>
                  <a:pt x="7" y="20"/>
                  <a:pt x="8" y="18"/>
                </a:cubicBezTo>
                <a:cubicBezTo>
                  <a:pt x="9" y="16"/>
                  <a:pt x="9" y="13"/>
                  <a:pt x="9" y="11"/>
                </a:cubicBezTo>
                <a:cubicBezTo>
                  <a:pt x="9" y="8"/>
                  <a:pt x="9" y="6"/>
                  <a:pt x="8" y="4"/>
                </a:cubicBezTo>
                <a:cubicBezTo>
                  <a:pt x="7" y="1"/>
                  <a:pt x="5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1" name="Freeform 182"/>
          <p:cNvSpPr>
            <a:spLocks/>
          </p:cNvSpPr>
          <p:nvPr/>
        </p:nvSpPr>
        <p:spPr bwMode="auto">
          <a:xfrm>
            <a:off x="7198784" y="4159251"/>
            <a:ext cx="25400" cy="21167"/>
          </a:xfrm>
          <a:custGeom>
            <a:avLst/>
            <a:gdLst>
              <a:gd name="T0" fmla="*/ 22400683 w 9"/>
              <a:gd name="T1" fmla="*/ 0 h 7"/>
              <a:gd name="T2" fmla="*/ 17921817 w 9"/>
              <a:gd name="T3" fmla="*/ 0 h 7"/>
              <a:gd name="T4" fmla="*/ 4480983 w 9"/>
              <a:gd name="T5" fmla="*/ 5143500 h 7"/>
              <a:gd name="T6" fmla="*/ 0 w 9"/>
              <a:gd name="T7" fmla="*/ 15430500 h 7"/>
              <a:gd name="T8" fmla="*/ 4480983 w 9"/>
              <a:gd name="T9" fmla="*/ 30858732 h 7"/>
              <a:gd name="T10" fmla="*/ 17921817 w 9"/>
              <a:gd name="T11" fmla="*/ 36002232 h 7"/>
              <a:gd name="T12" fmla="*/ 22400683 w 9"/>
              <a:gd name="T13" fmla="*/ 36002232 h 7"/>
              <a:gd name="T14" fmla="*/ 35841517 w 9"/>
              <a:gd name="T15" fmla="*/ 30858732 h 7"/>
              <a:gd name="T16" fmla="*/ 40322500 w 9"/>
              <a:gd name="T17" fmla="*/ 15430500 h 7"/>
              <a:gd name="T18" fmla="*/ 35841517 w 9"/>
              <a:gd name="T19" fmla="*/ 5143500 h 7"/>
              <a:gd name="T20" fmla="*/ 22400683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2"/>
                  <a:pt x="9" y="2"/>
                  <a:pt x="8" y="1"/>
                </a:cubicBezTo>
                <a:cubicBezTo>
                  <a:pt x="7" y="0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2" name="Freeform 183"/>
          <p:cNvSpPr>
            <a:spLocks noEditPoints="1"/>
          </p:cNvSpPr>
          <p:nvPr/>
        </p:nvSpPr>
        <p:spPr bwMode="auto">
          <a:xfrm>
            <a:off x="7012517" y="4051300"/>
            <a:ext cx="497416" cy="228600"/>
          </a:xfrm>
          <a:custGeom>
            <a:avLst/>
            <a:gdLst>
              <a:gd name="T0" fmla="*/ 40405311 w 166"/>
              <a:gd name="T1" fmla="*/ 0 h 76"/>
              <a:gd name="T2" fmla="*/ 0 w 166"/>
              <a:gd name="T3" fmla="*/ 386777664 h 76"/>
              <a:gd name="T4" fmla="*/ 838405156 w 166"/>
              <a:gd name="T5" fmla="*/ 40712607 h 76"/>
              <a:gd name="T6" fmla="*/ 166671067 w 166"/>
              <a:gd name="T7" fmla="*/ 284995018 h 76"/>
              <a:gd name="T8" fmla="*/ 217178268 w 166"/>
              <a:gd name="T9" fmla="*/ 290082120 h 76"/>
              <a:gd name="T10" fmla="*/ 237379800 w 166"/>
              <a:gd name="T11" fmla="*/ 310439552 h 76"/>
              <a:gd name="T12" fmla="*/ 217178268 w 166"/>
              <a:gd name="T13" fmla="*/ 325707626 h 76"/>
              <a:gd name="T14" fmla="*/ 131315577 w 166"/>
              <a:gd name="T15" fmla="*/ 320618268 h 76"/>
              <a:gd name="T16" fmla="*/ 121215934 w 166"/>
              <a:gd name="T17" fmla="*/ 167942043 h 76"/>
              <a:gd name="T18" fmla="*/ 146467288 w 166"/>
              <a:gd name="T19" fmla="*/ 147586867 h 76"/>
              <a:gd name="T20" fmla="*/ 232329979 w 166"/>
              <a:gd name="T21" fmla="*/ 152676225 h 76"/>
              <a:gd name="T22" fmla="*/ 232329979 w 166"/>
              <a:gd name="T23" fmla="*/ 178120759 h 76"/>
              <a:gd name="T24" fmla="*/ 176772957 w 166"/>
              <a:gd name="T25" fmla="*/ 183210116 h 76"/>
              <a:gd name="T26" fmla="*/ 161621246 w 166"/>
              <a:gd name="T27" fmla="*/ 203567548 h 76"/>
              <a:gd name="T28" fmla="*/ 166671067 w 166"/>
              <a:gd name="T29" fmla="*/ 284995018 h 76"/>
              <a:gd name="T30" fmla="*/ 388899156 w 166"/>
              <a:gd name="T31" fmla="*/ 320618268 h 76"/>
              <a:gd name="T32" fmla="*/ 363645556 w 166"/>
              <a:gd name="T33" fmla="*/ 320618268 h 76"/>
              <a:gd name="T34" fmla="*/ 358595734 w 166"/>
              <a:gd name="T35" fmla="*/ 274816303 h 76"/>
              <a:gd name="T36" fmla="*/ 338391955 w 166"/>
              <a:gd name="T37" fmla="*/ 254458871 h 76"/>
              <a:gd name="T38" fmla="*/ 318190423 w 166"/>
              <a:gd name="T39" fmla="*/ 259548229 h 76"/>
              <a:gd name="T40" fmla="*/ 313138354 w 166"/>
              <a:gd name="T41" fmla="*/ 305350194 h 76"/>
              <a:gd name="T42" fmla="*/ 292936822 w 166"/>
              <a:gd name="T43" fmla="*/ 325707626 h 76"/>
              <a:gd name="T44" fmla="*/ 277785112 w 166"/>
              <a:gd name="T45" fmla="*/ 305350194 h 76"/>
              <a:gd name="T46" fmla="*/ 282834933 w 166"/>
              <a:gd name="T47" fmla="*/ 152676225 h 76"/>
              <a:gd name="T48" fmla="*/ 373747445 w 166"/>
              <a:gd name="T49" fmla="*/ 147586867 h 76"/>
              <a:gd name="T50" fmla="*/ 393948977 w 166"/>
              <a:gd name="T51" fmla="*/ 167942043 h 76"/>
              <a:gd name="T52" fmla="*/ 545468333 w 166"/>
              <a:gd name="T53" fmla="*/ 325707626 h 76"/>
              <a:gd name="T54" fmla="*/ 520214733 w 166"/>
              <a:gd name="T55" fmla="*/ 310439552 h 76"/>
              <a:gd name="T56" fmla="*/ 500013201 w 166"/>
              <a:gd name="T57" fmla="*/ 269726945 h 76"/>
              <a:gd name="T58" fmla="*/ 479809421 w 166"/>
              <a:gd name="T59" fmla="*/ 254458871 h 76"/>
              <a:gd name="T60" fmla="*/ 469709779 w 166"/>
              <a:gd name="T61" fmla="*/ 274816303 h 76"/>
              <a:gd name="T62" fmla="*/ 464657710 w 166"/>
              <a:gd name="T63" fmla="*/ 320618268 h 76"/>
              <a:gd name="T64" fmla="*/ 439404110 w 166"/>
              <a:gd name="T65" fmla="*/ 320618268 h 76"/>
              <a:gd name="T66" fmla="*/ 434354289 w 166"/>
              <a:gd name="T67" fmla="*/ 173031401 h 76"/>
              <a:gd name="T68" fmla="*/ 454558068 w 166"/>
              <a:gd name="T69" fmla="*/ 147586867 h 76"/>
              <a:gd name="T70" fmla="*/ 545468333 w 166"/>
              <a:gd name="T71" fmla="*/ 157765583 h 76"/>
              <a:gd name="T72" fmla="*/ 550518154 w 166"/>
              <a:gd name="T73" fmla="*/ 229012082 h 76"/>
              <a:gd name="T74" fmla="*/ 540418512 w 166"/>
              <a:gd name="T75" fmla="*/ 254458871 h 76"/>
              <a:gd name="T76" fmla="*/ 540418512 w 166"/>
              <a:gd name="T77" fmla="*/ 269726945 h 76"/>
              <a:gd name="T78" fmla="*/ 545468333 w 166"/>
              <a:gd name="T79" fmla="*/ 325707626 h 76"/>
              <a:gd name="T80" fmla="*/ 717189221 w 166"/>
              <a:gd name="T81" fmla="*/ 249369513 h 76"/>
              <a:gd name="T82" fmla="*/ 696987689 w 166"/>
              <a:gd name="T83" fmla="*/ 310439552 h 76"/>
              <a:gd name="T84" fmla="*/ 616177066 w 166"/>
              <a:gd name="T85" fmla="*/ 325707626 h 76"/>
              <a:gd name="T86" fmla="*/ 590923466 w 166"/>
              <a:gd name="T87" fmla="*/ 305350194 h 76"/>
              <a:gd name="T88" fmla="*/ 601025356 w 166"/>
              <a:gd name="T89" fmla="*/ 152676225 h 76"/>
              <a:gd name="T90" fmla="*/ 651532557 w 166"/>
              <a:gd name="T91" fmla="*/ 147586867 h 76"/>
              <a:gd name="T92" fmla="*/ 712139400 w 166"/>
              <a:gd name="T93" fmla="*/ 213746264 h 76"/>
              <a:gd name="T94" fmla="*/ 717189221 w 166"/>
              <a:gd name="T95" fmla="*/ 234101439 h 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6" h="76">
                <a:moveTo>
                  <a:pt x="158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76"/>
                  <a:pt x="0" y="76"/>
                  <a:pt x="0" y="76"/>
                </a:cubicBezTo>
                <a:cubicBezTo>
                  <a:pt x="166" y="76"/>
                  <a:pt x="166" y="76"/>
                  <a:pt x="166" y="76"/>
                </a:cubicBezTo>
                <a:cubicBezTo>
                  <a:pt x="166" y="8"/>
                  <a:pt x="166" y="8"/>
                  <a:pt x="166" y="8"/>
                </a:cubicBezTo>
                <a:cubicBezTo>
                  <a:pt x="166" y="3"/>
                  <a:pt x="163" y="0"/>
                  <a:pt x="158" y="0"/>
                </a:cubicBezTo>
                <a:close/>
                <a:moveTo>
                  <a:pt x="33" y="56"/>
                </a:moveTo>
                <a:cubicBezTo>
                  <a:pt x="33" y="57"/>
                  <a:pt x="34" y="57"/>
                  <a:pt x="3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4" y="57"/>
                  <a:pt x="45" y="58"/>
                  <a:pt x="46" y="58"/>
                </a:cubicBezTo>
                <a:cubicBezTo>
                  <a:pt x="47" y="59"/>
                  <a:pt x="47" y="60"/>
                  <a:pt x="47" y="61"/>
                </a:cubicBezTo>
                <a:cubicBezTo>
                  <a:pt x="47" y="62"/>
                  <a:pt x="47" y="63"/>
                  <a:pt x="46" y="63"/>
                </a:cubicBezTo>
                <a:cubicBezTo>
                  <a:pt x="45" y="64"/>
                  <a:pt x="44" y="64"/>
                  <a:pt x="43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7" y="64"/>
                  <a:pt x="26" y="63"/>
                </a:cubicBezTo>
                <a:cubicBezTo>
                  <a:pt x="25" y="62"/>
                  <a:pt x="24" y="61"/>
                  <a:pt x="24" y="60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2"/>
                  <a:pt x="25" y="31"/>
                  <a:pt x="26" y="30"/>
                </a:cubicBezTo>
                <a:cubicBezTo>
                  <a:pt x="27" y="29"/>
                  <a:pt x="28" y="29"/>
                  <a:pt x="29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5" y="29"/>
                  <a:pt x="46" y="30"/>
                </a:cubicBezTo>
                <a:cubicBezTo>
                  <a:pt x="47" y="31"/>
                  <a:pt x="47" y="32"/>
                  <a:pt x="47" y="33"/>
                </a:cubicBezTo>
                <a:cubicBezTo>
                  <a:pt x="47" y="34"/>
                  <a:pt x="47" y="34"/>
                  <a:pt x="46" y="35"/>
                </a:cubicBezTo>
                <a:cubicBezTo>
                  <a:pt x="45" y="36"/>
                  <a:pt x="44" y="36"/>
                  <a:pt x="43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4" y="36"/>
                  <a:pt x="33" y="37"/>
                  <a:pt x="33" y="37"/>
                </a:cubicBezTo>
                <a:cubicBezTo>
                  <a:pt x="32" y="38"/>
                  <a:pt x="32" y="39"/>
                  <a:pt x="32" y="40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4"/>
                  <a:pt x="32" y="55"/>
                  <a:pt x="33" y="56"/>
                </a:cubicBezTo>
                <a:close/>
                <a:moveTo>
                  <a:pt x="78" y="60"/>
                </a:moveTo>
                <a:cubicBezTo>
                  <a:pt x="78" y="61"/>
                  <a:pt x="78" y="62"/>
                  <a:pt x="77" y="63"/>
                </a:cubicBezTo>
                <a:cubicBezTo>
                  <a:pt x="76" y="64"/>
                  <a:pt x="76" y="64"/>
                  <a:pt x="75" y="64"/>
                </a:cubicBezTo>
                <a:cubicBezTo>
                  <a:pt x="74" y="64"/>
                  <a:pt x="73" y="64"/>
                  <a:pt x="72" y="63"/>
                </a:cubicBezTo>
                <a:cubicBezTo>
                  <a:pt x="71" y="62"/>
                  <a:pt x="71" y="61"/>
                  <a:pt x="71" y="60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3"/>
                  <a:pt x="71" y="52"/>
                  <a:pt x="70" y="51"/>
                </a:cubicBezTo>
                <a:cubicBezTo>
                  <a:pt x="69" y="50"/>
                  <a:pt x="68" y="50"/>
                  <a:pt x="67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4" y="50"/>
                  <a:pt x="64" y="50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1"/>
                  <a:pt x="61" y="62"/>
                  <a:pt x="61" y="63"/>
                </a:cubicBezTo>
                <a:cubicBezTo>
                  <a:pt x="60" y="64"/>
                  <a:pt x="59" y="64"/>
                  <a:pt x="58" y="64"/>
                </a:cubicBezTo>
                <a:cubicBezTo>
                  <a:pt x="57" y="64"/>
                  <a:pt x="56" y="64"/>
                  <a:pt x="56" y="63"/>
                </a:cubicBezTo>
                <a:cubicBezTo>
                  <a:pt x="55" y="62"/>
                  <a:pt x="55" y="61"/>
                  <a:pt x="55" y="60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2"/>
                  <a:pt x="55" y="31"/>
                  <a:pt x="56" y="30"/>
                </a:cubicBezTo>
                <a:cubicBezTo>
                  <a:pt x="57" y="29"/>
                  <a:pt x="58" y="29"/>
                  <a:pt x="59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5" y="29"/>
                  <a:pt x="76" y="29"/>
                  <a:pt x="77" y="30"/>
                </a:cubicBezTo>
                <a:cubicBezTo>
                  <a:pt x="78" y="31"/>
                  <a:pt x="78" y="32"/>
                  <a:pt x="78" y="33"/>
                </a:cubicBezTo>
                <a:lnTo>
                  <a:pt x="78" y="60"/>
                </a:lnTo>
                <a:close/>
                <a:moveTo>
                  <a:pt x="108" y="64"/>
                </a:moveTo>
                <a:cubicBezTo>
                  <a:pt x="107" y="65"/>
                  <a:pt x="106" y="65"/>
                  <a:pt x="105" y="64"/>
                </a:cubicBezTo>
                <a:cubicBezTo>
                  <a:pt x="104" y="63"/>
                  <a:pt x="103" y="62"/>
                  <a:pt x="103" y="61"/>
                </a:cubicBezTo>
                <a:cubicBezTo>
                  <a:pt x="102" y="60"/>
                  <a:pt x="101" y="59"/>
                  <a:pt x="101" y="57"/>
                </a:cubicBezTo>
                <a:cubicBezTo>
                  <a:pt x="100" y="56"/>
                  <a:pt x="99" y="54"/>
                  <a:pt x="99" y="53"/>
                </a:cubicBezTo>
                <a:cubicBezTo>
                  <a:pt x="98" y="52"/>
                  <a:pt x="98" y="51"/>
                  <a:pt x="97" y="51"/>
                </a:cubicBezTo>
                <a:cubicBezTo>
                  <a:pt x="96" y="50"/>
                  <a:pt x="95" y="50"/>
                  <a:pt x="95" y="50"/>
                </a:cubicBezTo>
                <a:cubicBezTo>
                  <a:pt x="94" y="50"/>
                  <a:pt x="94" y="50"/>
                  <a:pt x="93" y="51"/>
                </a:cubicBezTo>
                <a:cubicBezTo>
                  <a:pt x="93" y="52"/>
                  <a:pt x="93" y="52"/>
                  <a:pt x="93" y="54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1"/>
                  <a:pt x="92" y="62"/>
                  <a:pt x="92" y="63"/>
                </a:cubicBezTo>
                <a:cubicBezTo>
                  <a:pt x="91" y="64"/>
                  <a:pt x="90" y="64"/>
                  <a:pt x="89" y="64"/>
                </a:cubicBezTo>
                <a:cubicBezTo>
                  <a:pt x="88" y="64"/>
                  <a:pt x="87" y="64"/>
                  <a:pt x="87" y="63"/>
                </a:cubicBezTo>
                <a:cubicBezTo>
                  <a:pt x="86" y="62"/>
                  <a:pt x="86" y="61"/>
                  <a:pt x="86" y="60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2"/>
                  <a:pt x="86" y="31"/>
                  <a:pt x="87" y="31"/>
                </a:cubicBezTo>
                <a:cubicBezTo>
                  <a:pt x="88" y="30"/>
                  <a:pt x="89" y="29"/>
                  <a:pt x="90" y="29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7" y="30"/>
                  <a:pt x="108" y="31"/>
                </a:cubicBezTo>
                <a:cubicBezTo>
                  <a:pt x="109" y="31"/>
                  <a:pt x="109" y="32"/>
                  <a:pt x="109" y="34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7"/>
                  <a:pt x="109" y="47"/>
                  <a:pt x="108" y="48"/>
                </a:cubicBezTo>
                <a:cubicBezTo>
                  <a:pt x="108" y="49"/>
                  <a:pt x="107" y="49"/>
                  <a:pt x="107" y="50"/>
                </a:cubicBezTo>
                <a:cubicBezTo>
                  <a:pt x="106" y="50"/>
                  <a:pt x="106" y="50"/>
                  <a:pt x="106" y="51"/>
                </a:cubicBezTo>
                <a:cubicBezTo>
                  <a:pt x="106" y="52"/>
                  <a:pt x="106" y="52"/>
                  <a:pt x="107" y="53"/>
                </a:cubicBezTo>
                <a:cubicBezTo>
                  <a:pt x="107" y="54"/>
                  <a:pt x="108" y="56"/>
                  <a:pt x="110" y="59"/>
                </a:cubicBezTo>
                <a:cubicBezTo>
                  <a:pt x="111" y="61"/>
                  <a:pt x="111" y="63"/>
                  <a:pt x="108" y="64"/>
                </a:cubicBezTo>
                <a:close/>
                <a:moveTo>
                  <a:pt x="142" y="46"/>
                </a:moveTo>
                <a:cubicBezTo>
                  <a:pt x="142" y="47"/>
                  <a:pt x="142" y="48"/>
                  <a:pt x="142" y="49"/>
                </a:cubicBezTo>
                <a:cubicBezTo>
                  <a:pt x="142" y="49"/>
                  <a:pt x="141" y="50"/>
                  <a:pt x="141" y="51"/>
                </a:cubicBezTo>
                <a:cubicBezTo>
                  <a:pt x="141" y="55"/>
                  <a:pt x="140" y="58"/>
                  <a:pt x="138" y="61"/>
                </a:cubicBezTo>
                <a:cubicBezTo>
                  <a:pt x="136" y="63"/>
                  <a:pt x="133" y="64"/>
                  <a:pt x="129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21" y="64"/>
                  <a:pt x="120" y="64"/>
                  <a:pt x="119" y="63"/>
                </a:cubicBezTo>
                <a:cubicBezTo>
                  <a:pt x="118" y="62"/>
                  <a:pt x="117" y="61"/>
                  <a:pt x="117" y="60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2"/>
                  <a:pt x="118" y="31"/>
                  <a:pt x="119" y="30"/>
                </a:cubicBezTo>
                <a:cubicBezTo>
                  <a:pt x="120" y="29"/>
                  <a:pt x="121" y="29"/>
                  <a:pt x="122" y="29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33" y="29"/>
                  <a:pt x="136" y="30"/>
                  <a:pt x="138" y="33"/>
                </a:cubicBezTo>
                <a:cubicBezTo>
                  <a:pt x="140" y="35"/>
                  <a:pt x="141" y="38"/>
                  <a:pt x="141" y="42"/>
                </a:cubicBezTo>
                <a:cubicBezTo>
                  <a:pt x="141" y="43"/>
                  <a:pt x="142" y="44"/>
                  <a:pt x="142" y="45"/>
                </a:cubicBezTo>
                <a:cubicBezTo>
                  <a:pt x="142" y="45"/>
                  <a:pt x="142" y="46"/>
                  <a:pt x="142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3" name="Freeform 184"/>
          <p:cNvSpPr>
            <a:spLocks/>
          </p:cNvSpPr>
          <p:nvPr/>
        </p:nvSpPr>
        <p:spPr bwMode="auto">
          <a:xfrm>
            <a:off x="7012517" y="4309534"/>
            <a:ext cx="497416" cy="48684"/>
          </a:xfrm>
          <a:custGeom>
            <a:avLst/>
            <a:gdLst>
              <a:gd name="T0" fmla="*/ 0 w 166"/>
              <a:gd name="T1" fmla="*/ 41663615 h 16"/>
              <a:gd name="T2" fmla="*/ 40405311 w 166"/>
              <a:gd name="T3" fmla="*/ 83324948 h 16"/>
              <a:gd name="T4" fmla="*/ 797999844 w 166"/>
              <a:gd name="T5" fmla="*/ 83324948 h 16"/>
              <a:gd name="T6" fmla="*/ 838405156 w 166"/>
              <a:gd name="T7" fmla="*/ 41663615 h 16"/>
              <a:gd name="T8" fmla="*/ 838405156 w 166"/>
              <a:gd name="T9" fmla="*/ 0 h 16"/>
              <a:gd name="T10" fmla="*/ 0 w 166"/>
              <a:gd name="T11" fmla="*/ 0 h 16"/>
              <a:gd name="T12" fmla="*/ 0 w 166"/>
              <a:gd name="T13" fmla="*/ 4166361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6" h="16">
                <a:moveTo>
                  <a:pt x="0" y="8"/>
                </a:moveTo>
                <a:cubicBezTo>
                  <a:pt x="0" y="13"/>
                  <a:pt x="3" y="16"/>
                  <a:pt x="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63" y="16"/>
                  <a:pt x="166" y="13"/>
                  <a:pt x="166" y="8"/>
                </a:cubicBezTo>
                <a:cubicBezTo>
                  <a:pt x="166" y="0"/>
                  <a:pt x="166" y="0"/>
                  <a:pt x="166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4" name="Freeform 185"/>
          <p:cNvSpPr>
            <a:spLocks/>
          </p:cNvSpPr>
          <p:nvPr/>
        </p:nvSpPr>
        <p:spPr bwMode="auto">
          <a:xfrm>
            <a:off x="7831667" y="4099984"/>
            <a:ext cx="541867" cy="209549"/>
          </a:xfrm>
          <a:custGeom>
            <a:avLst/>
            <a:gdLst>
              <a:gd name="T0" fmla="*/ 917560889 w 180"/>
              <a:gd name="T1" fmla="*/ 120978817 h 70"/>
              <a:gd name="T2" fmla="*/ 917560889 w 180"/>
              <a:gd name="T3" fmla="*/ 70572474 h 70"/>
              <a:gd name="T4" fmla="*/ 713658720 w 180"/>
              <a:gd name="T5" fmla="*/ 70572474 h 70"/>
              <a:gd name="T6" fmla="*/ 713658720 w 180"/>
              <a:gd name="T7" fmla="*/ 50408589 h 70"/>
              <a:gd name="T8" fmla="*/ 662682613 w 180"/>
              <a:gd name="T9" fmla="*/ 0 h 70"/>
              <a:gd name="T10" fmla="*/ 382316284 w 180"/>
              <a:gd name="T11" fmla="*/ 15123475 h 70"/>
              <a:gd name="T12" fmla="*/ 331342436 w 180"/>
              <a:gd name="T13" fmla="*/ 70572474 h 70"/>
              <a:gd name="T14" fmla="*/ 331342436 w 180"/>
              <a:gd name="T15" fmla="*/ 105857588 h 70"/>
              <a:gd name="T16" fmla="*/ 305854382 w 180"/>
              <a:gd name="T17" fmla="*/ 105857588 h 70"/>
              <a:gd name="T18" fmla="*/ 305854382 w 180"/>
              <a:gd name="T19" fmla="*/ 151225767 h 70"/>
              <a:gd name="T20" fmla="*/ 0 w 180"/>
              <a:gd name="T21" fmla="*/ 151225767 h 70"/>
              <a:gd name="T22" fmla="*/ 0 w 180"/>
              <a:gd name="T23" fmla="*/ 201632110 h 70"/>
              <a:gd name="T24" fmla="*/ 305854382 w 180"/>
              <a:gd name="T25" fmla="*/ 201632110 h 70"/>
              <a:gd name="T26" fmla="*/ 305854382 w 180"/>
              <a:gd name="T27" fmla="*/ 247000290 h 70"/>
              <a:gd name="T28" fmla="*/ 331342436 w 180"/>
              <a:gd name="T29" fmla="*/ 247000290 h 70"/>
              <a:gd name="T30" fmla="*/ 331342436 w 180"/>
              <a:gd name="T31" fmla="*/ 282285404 h 70"/>
              <a:gd name="T32" fmla="*/ 382316284 w 180"/>
              <a:gd name="T33" fmla="*/ 337734402 h 70"/>
              <a:gd name="T34" fmla="*/ 662682613 w 180"/>
              <a:gd name="T35" fmla="*/ 352857877 h 70"/>
              <a:gd name="T36" fmla="*/ 713658720 w 180"/>
              <a:gd name="T37" fmla="*/ 302449288 h 70"/>
              <a:gd name="T38" fmla="*/ 713658720 w 180"/>
              <a:gd name="T39" fmla="*/ 282285404 h 70"/>
              <a:gd name="T40" fmla="*/ 917560889 w 180"/>
              <a:gd name="T41" fmla="*/ 282285404 h 70"/>
              <a:gd name="T42" fmla="*/ 917560889 w 180"/>
              <a:gd name="T43" fmla="*/ 231879060 h 70"/>
              <a:gd name="T44" fmla="*/ 713658720 w 180"/>
              <a:gd name="T45" fmla="*/ 231879060 h 70"/>
              <a:gd name="T46" fmla="*/ 713658720 w 180"/>
              <a:gd name="T47" fmla="*/ 120978817 h 70"/>
              <a:gd name="T48" fmla="*/ 917560889 w 180"/>
              <a:gd name="T49" fmla="*/ 120978817 h 7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0" h="70">
                <a:moveTo>
                  <a:pt x="180" y="24"/>
                </a:moveTo>
                <a:cubicBezTo>
                  <a:pt x="180" y="14"/>
                  <a:pt x="180" y="14"/>
                  <a:pt x="180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0" y="4"/>
                  <a:pt x="135" y="0"/>
                  <a:pt x="130" y="0"/>
                </a:cubicBezTo>
                <a:cubicBezTo>
                  <a:pt x="75" y="3"/>
                  <a:pt x="75" y="3"/>
                  <a:pt x="75" y="3"/>
                </a:cubicBezTo>
                <a:cubicBezTo>
                  <a:pt x="69" y="3"/>
                  <a:pt x="65" y="8"/>
                  <a:pt x="65" y="14"/>
                </a:cubicBezTo>
                <a:cubicBezTo>
                  <a:pt x="65" y="21"/>
                  <a:pt x="65" y="21"/>
                  <a:pt x="65" y="21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30"/>
                  <a:pt x="60" y="30"/>
                  <a:pt x="6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0"/>
                  <a:pt x="0" y="40"/>
                  <a:pt x="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49"/>
                  <a:pt x="60" y="49"/>
                  <a:pt x="60" y="49"/>
                </a:cubicBezTo>
                <a:cubicBezTo>
                  <a:pt x="65" y="49"/>
                  <a:pt x="65" y="49"/>
                  <a:pt x="65" y="49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62"/>
                  <a:pt x="69" y="67"/>
                  <a:pt x="75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5" y="70"/>
                  <a:pt x="140" y="66"/>
                  <a:pt x="140" y="60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80" y="56"/>
                  <a:pt x="180" y="56"/>
                  <a:pt x="180" y="56"/>
                </a:cubicBezTo>
                <a:cubicBezTo>
                  <a:pt x="180" y="46"/>
                  <a:pt x="180" y="46"/>
                  <a:pt x="180" y="46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40" y="24"/>
                  <a:pt x="140" y="24"/>
                  <a:pt x="140" y="24"/>
                </a:cubicBezTo>
                <a:lnTo>
                  <a:pt x="18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5" name="Freeform 186"/>
          <p:cNvSpPr>
            <a:spLocks/>
          </p:cNvSpPr>
          <p:nvPr/>
        </p:nvSpPr>
        <p:spPr bwMode="auto">
          <a:xfrm>
            <a:off x="8777817" y="3964517"/>
            <a:ext cx="455083" cy="457200"/>
          </a:xfrm>
          <a:custGeom>
            <a:avLst/>
            <a:gdLst>
              <a:gd name="T0" fmla="*/ 269655530 w 215"/>
              <a:gd name="T1" fmla="*/ 52924075 h 216"/>
              <a:gd name="T2" fmla="*/ 299897361 w 215"/>
              <a:gd name="T3" fmla="*/ 0 h 216"/>
              <a:gd name="T4" fmla="*/ 317539222 w 215"/>
              <a:gd name="T5" fmla="*/ 57964388 h 216"/>
              <a:gd name="T6" fmla="*/ 357861663 w 215"/>
              <a:gd name="T7" fmla="*/ 15120938 h 216"/>
              <a:gd name="T8" fmla="*/ 360381022 w 215"/>
              <a:gd name="T9" fmla="*/ 70564375 h 216"/>
              <a:gd name="T10" fmla="*/ 405743768 w 215"/>
              <a:gd name="T11" fmla="*/ 35282188 h 216"/>
              <a:gd name="T12" fmla="*/ 400703463 w 215"/>
              <a:gd name="T13" fmla="*/ 95765938 h 216"/>
              <a:gd name="T14" fmla="*/ 453627460 w 215"/>
              <a:gd name="T15" fmla="*/ 68045013 h 216"/>
              <a:gd name="T16" fmla="*/ 430945294 w 215"/>
              <a:gd name="T17" fmla="*/ 126007813 h 216"/>
              <a:gd name="T18" fmla="*/ 493949901 w 215"/>
              <a:gd name="T19" fmla="*/ 110886875 h 216"/>
              <a:gd name="T20" fmla="*/ 461187124 w 215"/>
              <a:gd name="T21" fmla="*/ 163810950 h 216"/>
              <a:gd name="T22" fmla="*/ 519151427 w 215"/>
              <a:gd name="T23" fmla="*/ 161290000 h 216"/>
              <a:gd name="T24" fmla="*/ 478828986 w 215"/>
              <a:gd name="T25" fmla="*/ 204133450 h 216"/>
              <a:gd name="T26" fmla="*/ 536791701 w 215"/>
              <a:gd name="T27" fmla="*/ 214214075 h 216"/>
              <a:gd name="T28" fmla="*/ 488909596 w 215"/>
              <a:gd name="T29" fmla="*/ 249496263 h 216"/>
              <a:gd name="T30" fmla="*/ 541832006 w 215"/>
              <a:gd name="T31" fmla="*/ 272176875 h 216"/>
              <a:gd name="T32" fmla="*/ 488909596 w 215"/>
              <a:gd name="T33" fmla="*/ 294859075 h 216"/>
              <a:gd name="T34" fmla="*/ 536791701 w 215"/>
              <a:gd name="T35" fmla="*/ 330141263 h 216"/>
              <a:gd name="T36" fmla="*/ 478828986 w 215"/>
              <a:gd name="T37" fmla="*/ 340221888 h 216"/>
              <a:gd name="T38" fmla="*/ 519151427 w 215"/>
              <a:gd name="T39" fmla="*/ 383063750 h 216"/>
              <a:gd name="T40" fmla="*/ 461187124 w 215"/>
              <a:gd name="T41" fmla="*/ 380544388 h 216"/>
              <a:gd name="T42" fmla="*/ 493949901 w 215"/>
              <a:gd name="T43" fmla="*/ 433466875 h 216"/>
              <a:gd name="T44" fmla="*/ 430945294 w 215"/>
              <a:gd name="T45" fmla="*/ 418345938 h 216"/>
              <a:gd name="T46" fmla="*/ 453627460 w 215"/>
              <a:gd name="T47" fmla="*/ 476310325 h 216"/>
              <a:gd name="T48" fmla="*/ 400703463 w 215"/>
              <a:gd name="T49" fmla="*/ 448587813 h 216"/>
              <a:gd name="T50" fmla="*/ 405743768 w 215"/>
              <a:gd name="T51" fmla="*/ 509071563 h 216"/>
              <a:gd name="T52" fmla="*/ 360381022 w 215"/>
              <a:gd name="T53" fmla="*/ 473789375 h 216"/>
              <a:gd name="T54" fmla="*/ 357861663 w 215"/>
              <a:gd name="T55" fmla="*/ 529232813 h 216"/>
              <a:gd name="T56" fmla="*/ 317539222 w 215"/>
              <a:gd name="T57" fmla="*/ 486390950 h 216"/>
              <a:gd name="T58" fmla="*/ 299897361 w 215"/>
              <a:gd name="T59" fmla="*/ 544353750 h 216"/>
              <a:gd name="T60" fmla="*/ 269655530 w 215"/>
              <a:gd name="T61" fmla="*/ 491431263 h 216"/>
              <a:gd name="T62" fmla="*/ 241934646 w 215"/>
              <a:gd name="T63" fmla="*/ 544353750 h 216"/>
              <a:gd name="T64" fmla="*/ 224292784 w 215"/>
              <a:gd name="T65" fmla="*/ 486390950 h 216"/>
              <a:gd name="T66" fmla="*/ 189010648 w 215"/>
              <a:gd name="T67" fmla="*/ 529232813 h 216"/>
              <a:gd name="T68" fmla="*/ 181450984 w 215"/>
              <a:gd name="T69" fmla="*/ 473789375 h 216"/>
              <a:gd name="T70" fmla="*/ 136088238 w 215"/>
              <a:gd name="T71" fmla="*/ 509071563 h 216"/>
              <a:gd name="T72" fmla="*/ 141128543 w 215"/>
              <a:gd name="T73" fmla="*/ 448587813 h 216"/>
              <a:gd name="T74" fmla="*/ 88204546 w 215"/>
              <a:gd name="T75" fmla="*/ 476310325 h 216"/>
              <a:gd name="T76" fmla="*/ 110886713 w 215"/>
              <a:gd name="T77" fmla="*/ 418345938 h 216"/>
              <a:gd name="T78" fmla="*/ 47882105 w 215"/>
              <a:gd name="T79" fmla="*/ 433466875 h 216"/>
              <a:gd name="T80" fmla="*/ 80644882 w 215"/>
              <a:gd name="T81" fmla="*/ 380544388 h 216"/>
              <a:gd name="T82" fmla="*/ 22680579 w 215"/>
              <a:gd name="T83" fmla="*/ 383063750 h 216"/>
              <a:gd name="T84" fmla="*/ 63003020 w 215"/>
              <a:gd name="T85" fmla="*/ 340221888 h 216"/>
              <a:gd name="T86" fmla="*/ 5040305 w 215"/>
              <a:gd name="T87" fmla="*/ 330141263 h 216"/>
              <a:gd name="T88" fmla="*/ 52922410 w 215"/>
              <a:gd name="T89" fmla="*/ 294859075 h 216"/>
              <a:gd name="T90" fmla="*/ 0 w 215"/>
              <a:gd name="T91" fmla="*/ 272176875 h 216"/>
              <a:gd name="T92" fmla="*/ 52922410 w 215"/>
              <a:gd name="T93" fmla="*/ 249496263 h 216"/>
              <a:gd name="T94" fmla="*/ 5040305 w 215"/>
              <a:gd name="T95" fmla="*/ 214214075 h 216"/>
              <a:gd name="T96" fmla="*/ 63003020 w 215"/>
              <a:gd name="T97" fmla="*/ 204133450 h 216"/>
              <a:gd name="T98" fmla="*/ 22680579 w 215"/>
              <a:gd name="T99" fmla="*/ 161290000 h 216"/>
              <a:gd name="T100" fmla="*/ 80644882 w 215"/>
              <a:gd name="T101" fmla="*/ 163810950 h 216"/>
              <a:gd name="T102" fmla="*/ 47882105 w 215"/>
              <a:gd name="T103" fmla="*/ 110886875 h 216"/>
              <a:gd name="T104" fmla="*/ 110886713 w 215"/>
              <a:gd name="T105" fmla="*/ 126007813 h 216"/>
              <a:gd name="T106" fmla="*/ 88204546 w 215"/>
              <a:gd name="T107" fmla="*/ 68045013 h 216"/>
              <a:gd name="T108" fmla="*/ 141128543 w 215"/>
              <a:gd name="T109" fmla="*/ 95765938 h 216"/>
              <a:gd name="T110" fmla="*/ 136088238 w 215"/>
              <a:gd name="T111" fmla="*/ 35282188 h 216"/>
              <a:gd name="T112" fmla="*/ 181450984 w 215"/>
              <a:gd name="T113" fmla="*/ 70564375 h 216"/>
              <a:gd name="T114" fmla="*/ 189010648 w 215"/>
              <a:gd name="T115" fmla="*/ 15120938 h 216"/>
              <a:gd name="T116" fmla="*/ 224292784 w 215"/>
              <a:gd name="T117" fmla="*/ 57964388 h 216"/>
              <a:gd name="T118" fmla="*/ 241934646 w 215"/>
              <a:gd name="T119" fmla="*/ 0 h 216"/>
              <a:gd name="T120" fmla="*/ 269655530 w 215"/>
              <a:gd name="T121" fmla="*/ 52924075 h 2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15" h="216">
                <a:moveTo>
                  <a:pt x="107" y="21"/>
                </a:moveTo>
                <a:lnTo>
                  <a:pt x="119" y="0"/>
                </a:lnTo>
                <a:lnTo>
                  <a:pt x="126" y="23"/>
                </a:lnTo>
                <a:lnTo>
                  <a:pt x="142" y="6"/>
                </a:lnTo>
                <a:lnTo>
                  <a:pt x="143" y="28"/>
                </a:lnTo>
                <a:lnTo>
                  <a:pt x="161" y="14"/>
                </a:lnTo>
                <a:lnTo>
                  <a:pt x="159" y="38"/>
                </a:lnTo>
                <a:lnTo>
                  <a:pt x="180" y="27"/>
                </a:lnTo>
                <a:lnTo>
                  <a:pt x="171" y="50"/>
                </a:lnTo>
                <a:lnTo>
                  <a:pt x="196" y="44"/>
                </a:lnTo>
                <a:lnTo>
                  <a:pt x="183" y="65"/>
                </a:lnTo>
                <a:lnTo>
                  <a:pt x="206" y="64"/>
                </a:lnTo>
                <a:lnTo>
                  <a:pt x="190" y="81"/>
                </a:lnTo>
                <a:lnTo>
                  <a:pt x="213" y="85"/>
                </a:lnTo>
                <a:lnTo>
                  <a:pt x="194" y="99"/>
                </a:lnTo>
                <a:lnTo>
                  <a:pt x="215" y="108"/>
                </a:lnTo>
                <a:lnTo>
                  <a:pt x="194" y="117"/>
                </a:lnTo>
                <a:lnTo>
                  <a:pt x="213" y="131"/>
                </a:lnTo>
                <a:lnTo>
                  <a:pt x="190" y="135"/>
                </a:lnTo>
                <a:lnTo>
                  <a:pt x="206" y="152"/>
                </a:lnTo>
                <a:lnTo>
                  <a:pt x="183" y="151"/>
                </a:lnTo>
                <a:lnTo>
                  <a:pt x="196" y="172"/>
                </a:lnTo>
                <a:lnTo>
                  <a:pt x="171" y="166"/>
                </a:lnTo>
                <a:lnTo>
                  <a:pt x="180" y="189"/>
                </a:lnTo>
                <a:lnTo>
                  <a:pt x="159" y="178"/>
                </a:lnTo>
                <a:lnTo>
                  <a:pt x="161" y="202"/>
                </a:lnTo>
                <a:lnTo>
                  <a:pt x="143" y="188"/>
                </a:lnTo>
                <a:lnTo>
                  <a:pt x="142" y="210"/>
                </a:lnTo>
                <a:lnTo>
                  <a:pt x="126" y="193"/>
                </a:lnTo>
                <a:lnTo>
                  <a:pt x="119" y="216"/>
                </a:lnTo>
                <a:lnTo>
                  <a:pt x="107" y="195"/>
                </a:lnTo>
                <a:lnTo>
                  <a:pt x="96" y="216"/>
                </a:lnTo>
                <a:lnTo>
                  <a:pt x="89" y="193"/>
                </a:lnTo>
                <a:lnTo>
                  <a:pt x="75" y="210"/>
                </a:lnTo>
                <a:lnTo>
                  <a:pt x="72" y="188"/>
                </a:lnTo>
                <a:lnTo>
                  <a:pt x="54" y="202"/>
                </a:lnTo>
                <a:lnTo>
                  <a:pt x="56" y="178"/>
                </a:lnTo>
                <a:lnTo>
                  <a:pt x="35" y="189"/>
                </a:lnTo>
                <a:lnTo>
                  <a:pt x="44" y="166"/>
                </a:lnTo>
                <a:lnTo>
                  <a:pt x="19" y="172"/>
                </a:lnTo>
                <a:lnTo>
                  <a:pt x="32" y="151"/>
                </a:lnTo>
                <a:lnTo>
                  <a:pt x="9" y="152"/>
                </a:lnTo>
                <a:lnTo>
                  <a:pt x="25" y="135"/>
                </a:lnTo>
                <a:lnTo>
                  <a:pt x="2" y="131"/>
                </a:lnTo>
                <a:lnTo>
                  <a:pt x="21" y="117"/>
                </a:lnTo>
                <a:lnTo>
                  <a:pt x="0" y="108"/>
                </a:lnTo>
                <a:lnTo>
                  <a:pt x="21" y="99"/>
                </a:lnTo>
                <a:lnTo>
                  <a:pt x="2" y="85"/>
                </a:lnTo>
                <a:lnTo>
                  <a:pt x="25" y="81"/>
                </a:lnTo>
                <a:lnTo>
                  <a:pt x="9" y="64"/>
                </a:lnTo>
                <a:lnTo>
                  <a:pt x="32" y="65"/>
                </a:lnTo>
                <a:lnTo>
                  <a:pt x="19" y="44"/>
                </a:lnTo>
                <a:lnTo>
                  <a:pt x="44" y="50"/>
                </a:lnTo>
                <a:lnTo>
                  <a:pt x="35" y="27"/>
                </a:lnTo>
                <a:lnTo>
                  <a:pt x="56" y="38"/>
                </a:lnTo>
                <a:lnTo>
                  <a:pt x="54" y="14"/>
                </a:lnTo>
                <a:lnTo>
                  <a:pt x="72" y="28"/>
                </a:lnTo>
                <a:lnTo>
                  <a:pt x="75" y="6"/>
                </a:lnTo>
                <a:lnTo>
                  <a:pt x="89" y="23"/>
                </a:lnTo>
                <a:lnTo>
                  <a:pt x="96" y="0"/>
                </a:lnTo>
                <a:lnTo>
                  <a:pt x="107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6" name="Freeform 187"/>
          <p:cNvSpPr>
            <a:spLocks noEditPoints="1"/>
          </p:cNvSpPr>
          <p:nvPr/>
        </p:nvSpPr>
        <p:spPr bwMode="auto">
          <a:xfrm>
            <a:off x="9817101" y="4091518"/>
            <a:ext cx="133351" cy="249767"/>
          </a:xfrm>
          <a:custGeom>
            <a:avLst/>
            <a:gdLst>
              <a:gd name="T0" fmla="*/ 0 w 44"/>
              <a:gd name="T1" fmla="*/ 422778983 h 83"/>
              <a:gd name="T2" fmla="*/ 227329549 w 44"/>
              <a:gd name="T3" fmla="*/ 422778983 h 83"/>
              <a:gd name="T4" fmla="*/ 227329549 w 44"/>
              <a:gd name="T5" fmla="*/ 0 h 83"/>
              <a:gd name="T6" fmla="*/ 0 w 44"/>
              <a:gd name="T7" fmla="*/ 0 h 83"/>
              <a:gd name="T8" fmla="*/ 0 w 44"/>
              <a:gd name="T9" fmla="*/ 422778983 h 83"/>
              <a:gd name="T10" fmla="*/ 149830839 w 44"/>
              <a:gd name="T11" fmla="*/ 15281658 h 83"/>
              <a:gd name="T12" fmla="*/ 201496646 w 44"/>
              <a:gd name="T13" fmla="*/ 15281658 h 83"/>
              <a:gd name="T14" fmla="*/ 201496646 w 44"/>
              <a:gd name="T15" fmla="*/ 407497326 h 83"/>
              <a:gd name="T16" fmla="*/ 149830839 w 44"/>
              <a:gd name="T17" fmla="*/ 407497326 h 83"/>
              <a:gd name="T18" fmla="*/ 149830839 w 44"/>
              <a:gd name="T19" fmla="*/ 15281658 h 83"/>
              <a:gd name="T20" fmla="*/ 36166065 w 44"/>
              <a:gd name="T21" fmla="*/ 15281658 h 83"/>
              <a:gd name="T22" fmla="*/ 77498710 w 44"/>
              <a:gd name="T23" fmla="*/ 15281658 h 83"/>
              <a:gd name="T24" fmla="*/ 77498710 w 44"/>
              <a:gd name="T25" fmla="*/ 407497326 h 83"/>
              <a:gd name="T26" fmla="*/ 36166065 w 44"/>
              <a:gd name="T27" fmla="*/ 407497326 h 83"/>
              <a:gd name="T28" fmla="*/ 36166065 w 44"/>
              <a:gd name="T29" fmla="*/ 15281658 h 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4" h="83">
                <a:moveTo>
                  <a:pt x="0" y="83"/>
                </a:moveTo>
                <a:cubicBezTo>
                  <a:pt x="44" y="83"/>
                  <a:pt x="44" y="83"/>
                  <a:pt x="44" y="83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lnTo>
                  <a:pt x="0" y="83"/>
                </a:lnTo>
                <a:close/>
                <a:moveTo>
                  <a:pt x="29" y="3"/>
                </a:moveTo>
                <a:cubicBezTo>
                  <a:pt x="33" y="3"/>
                  <a:pt x="37" y="3"/>
                  <a:pt x="39" y="3"/>
                </a:cubicBezTo>
                <a:cubicBezTo>
                  <a:pt x="39" y="80"/>
                  <a:pt x="39" y="80"/>
                  <a:pt x="39" y="80"/>
                </a:cubicBezTo>
                <a:cubicBezTo>
                  <a:pt x="37" y="80"/>
                  <a:pt x="33" y="80"/>
                  <a:pt x="29" y="80"/>
                </a:cubicBezTo>
                <a:lnTo>
                  <a:pt x="29" y="3"/>
                </a:lnTo>
                <a:close/>
                <a:moveTo>
                  <a:pt x="7" y="3"/>
                </a:moveTo>
                <a:cubicBezTo>
                  <a:pt x="9" y="3"/>
                  <a:pt x="12" y="3"/>
                  <a:pt x="15" y="3"/>
                </a:cubicBezTo>
                <a:cubicBezTo>
                  <a:pt x="15" y="80"/>
                  <a:pt x="15" y="80"/>
                  <a:pt x="15" y="80"/>
                </a:cubicBezTo>
                <a:cubicBezTo>
                  <a:pt x="12" y="80"/>
                  <a:pt x="9" y="80"/>
                  <a:pt x="7" y="80"/>
                </a:cubicBezTo>
                <a:lnTo>
                  <a:pt x="7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7" name="Rectangle 188"/>
          <p:cNvSpPr>
            <a:spLocks noChangeArrowheads="1"/>
          </p:cNvSpPr>
          <p:nvPr/>
        </p:nvSpPr>
        <p:spPr bwMode="auto">
          <a:xfrm>
            <a:off x="9817101" y="4347634"/>
            <a:ext cx="133351" cy="29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58" name="Freeform 189"/>
          <p:cNvSpPr>
            <a:spLocks/>
          </p:cNvSpPr>
          <p:nvPr/>
        </p:nvSpPr>
        <p:spPr bwMode="auto">
          <a:xfrm>
            <a:off x="9867901" y="3962401"/>
            <a:ext cx="40217" cy="38100"/>
          </a:xfrm>
          <a:custGeom>
            <a:avLst/>
            <a:gdLst>
              <a:gd name="T0" fmla="*/ 25201980 w 19"/>
              <a:gd name="T1" fmla="*/ 0 h 18"/>
              <a:gd name="T2" fmla="*/ 0 w 19"/>
              <a:gd name="T3" fmla="*/ 45362813 h 18"/>
              <a:gd name="T4" fmla="*/ 47882969 w 19"/>
              <a:gd name="T5" fmla="*/ 45362813 h 18"/>
              <a:gd name="T6" fmla="*/ 25201980 w 19"/>
              <a:gd name="T7" fmla="*/ 0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8">
                <a:moveTo>
                  <a:pt x="10" y="0"/>
                </a:moveTo>
                <a:lnTo>
                  <a:pt x="0" y="18"/>
                </a:lnTo>
                <a:lnTo>
                  <a:pt x="19" y="1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9" name="Freeform 190"/>
          <p:cNvSpPr>
            <a:spLocks noEditPoints="1"/>
          </p:cNvSpPr>
          <p:nvPr/>
        </p:nvSpPr>
        <p:spPr bwMode="auto">
          <a:xfrm>
            <a:off x="9819217" y="4008967"/>
            <a:ext cx="127000" cy="76200"/>
          </a:xfrm>
          <a:custGeom>
            <a:avLst/>
            <a:gdLst>
              <a:gd name="T0" fmla="*/ 159439429 w 42"/>
              <a:gd name="T1" fmla="*/ 0 h 25"/>
              <a:gd name="T2" fmla="*/ 72004464 w 42"/>
              <a:gd name="T3" fmla="*/ 0 h 25"/>
              <a:gd name="T4" fmla="*/ 0 w 42"/>
              <a:gd name="T5" fmla="*/ 130644900 h 25"/>
              <a:gd name="T6" fmla="*/ 216013393 w 42"/>
              <a:gd name="T7" fmla="*/ 130644900 h 25"/>
              <a:gd name="T8" fmla="*/ 159439429 w 42"/>
              <a:gd name="T9" fmla="*/ 0 h 25"/>
              <a:gd name="T10" fmla="*/ 82291464 w 42"/>
              <a:gd name="T11" fmla="*/ 20903184 h 25"/>
              <a:gd name="T12" fmla="*/ 144008929 w 42"/>
              <a:gd name="T13" fmla="*/ 20903184 h 25"/>
              <a:gd name="T14" fmla="*/ 180011161 w 42"/>
              <a:gd name="T15" fmla="*/ 109741716 h 25"/>
              <a:gd name="T16" fmla="*/ 36002232 w 42"/>
              <a:gd name="T17" fmla="*/ 109741716 h 25"/>
              <a:gd name="T18" fmla="*/ 82291464 w 42"/>
              <a:gd name="T19" fmla="*/ 20903184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5">
                <a:moveTo>
                  <a:pt x="31" y="0"/>
                </a:moveTo>
                <a:cubicBezTo>
                  <a:pt x="14" y="0"/>
                  <a:pt x="14" y="0"/>
                  <a:pt x="14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42" y="25"/>
                  <a:pt x="42" y="25"/>
                  <a:pt x="42" y="25"/>
                </a:cubicBezTo>
                <a:lnTo>
                  <a:pt x="31" y="0"/>
                </a:lnTo>
                <a:close/>
                <a:moveTo>
                  <a:pt x="16" y="4"/>
                </a:moveTo>
                <a:cubicBezTo>
                  <a:pt x="19" y="4"/>
                  <a:pt x="25" y="4"/>
                  <a:pt x="28" y="4"/>
                </a:cubicBezTo>
                <a:cubicBezTo>
                  <a:pt x="29" y="7"/>
                  <a:pt x="33" y="15"/>
                  <a:pt x="35" y="21"/>
                </a:cubicBezTo>
                <a:cubicBezTo>
                  <a:pt x="28" y="21"/>
                  <a:pt x="15" y="21"/>
                  <a:pt x="7" y="21"/>
                </a:cubicBezTo>
                <a:cubicBezTo>
                  <a:pt x="11" y="15"/>
                  <a:pt x="15" y="7"/>
                  <a:pt x="1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0" name="Freeform 191"/>
          <p:cNvSpPr>
            <a:spLocks/>
          </p:cNvSpPr>
          <p:nvPr/>
        </p:nvSpPr>
        <p:spPr bwMode="auto">
          <a:xfrm>
            <a:off x="10530418" y="4006852"/>
            <a:ext cx="95249" cy="69849"/>
          </a:xfrm>
          <a:custGeom>
            <a:avLst/>
            <a:gdLst>
              <a:gd name="T0" fmla="*/ 69771625 w 32"/>
              <a:gd name="T1" fmla="*/ 119323920 h 23"/>
              <a:gd name="T2" fmla="*/ 84722050 w 32"/>
              <a:gd name="T3" fmla="*/ 57067665 h 23"/>
              <a:gd name="T4" fmla="*/ 94689744 w 32"/>
              <a:gd name="T5" fmla="*/ 114135329 h 23"/>
              <a:gd name="T6" fmla="*/ 84722050 w 32"/>
              <a:gd name="T7" fmla="*/ 0 h 23"/>
              <a:gd name="T8" fmla="*/ 69771625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3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1" name="Freeform 192"/>
          <p:cNvSpPr>
            <a:spLocks/>
          </p:cNvSpPr>
          <p:nvPr/>
        </p:nvSpPr>
        <p:spPr bwMode="auto">
          <a:xfrm>
            <a:off x="10553700" y="4108451"/>
            <a:ext cx="50800" cy="76200"/>
          </a:xfrm>
          <a:custGeom>
            <a:avLst/>
            <a:gdLst>
              <a:gd name="T0" fmla="*/ 50229247 w 17"/>
              <a:gd name="T1" fmla="*/ 20903184 h 25"/>
              <a:gd name="T2" fmla="*/ 50229247 w 17"/>
              <a:gd name="T3" fmla="*/ 15677388 h 25"/>
              <a:gd name="T4" fmla="*/ 45206771 w 17"/>
              <a:gd name="T5" fmla="*/ 0 h 25"/>
              <a:gd name="T6" fmla="*/ 30137100 w 17"/>
              <a:gd name="T7" fmla="*/ 10451592 h 25"/>
              <a:gd name="T8" fmla="*/ 10044953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022476 w 17"/>
              <a:gd name="T15" fmla="*/ 130644900 h 25"/>
              <a:gd name="T16" fmla="*/ 80366347 w 17"/>
              <a:gd name="T17" fmla="*/ 130644900 h 25"/>
              <a:gd name="T18" fmla="*/ 85388824 w 17"/>
              <a:gd name="T19" fmla="*/ 125419104 h 25"/>
              <a:gd name="T20" fmla="*/ 85388824 w 17"/>
              <a:gd name="T21" fmla="*/ 62709552 h 25"/>
              <a:gd name="T22" fmla="*/ 80366347 w 17"/>
              <a:gd name="T23" fmla="*/ 62709552 h 25"/>
              <a:gd name="T24" fmla="*/ 50229247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1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2" name="Freeform 193"/>
          <p:cNvSpPr>
            <a:spLocks/>
          </p:cNvSpPr>
          <p:nvPr/>
        </p:nvSpPr>
        <p:spPr bwMode="auto">
          <a:xfrm>
            <a:off x="10553700" y="4078817"/>
            <a:ext cx="50800" cy="59267"/>
          </a:xfrm>
          <a:custGeom>
            <a:avLst/>
            <a:gdLst>
              <a:gd name="T0" fmla="*/ 15069671 w 17"/>
              <a:gd name="T1" fmla="*/ 59274075 h 20"/>
              <a:gd name="T2" fmla="*/ 20092147 w 17"/>
              <a:gd name="T3" fmla="*/ 54335680 h 20"/>
              <a:gd name="T4" fmla="*/ 45206771 w 17"/>
              <a:gd name="T5" fmla="*/ 39516050 h 20"/>
              <a:gd name="T6" fmla="*/ 60274200 w 17"/>
              <a:gd name="T7" fmla="*/ 64214693 h 20"/>
              <a:gd name="T8" fmla="*/ 60274200 w 17"/>
              <a:gd name="T9" fmla="*/ 69153088 h 20"/>
              <a:gd name="T10" fmla="*/ 80366347 w 17"/>
              <a:gd name="T11" fmla="*/ 98790125 h 20"/>
              <a:gd name="T12" fmla="*/ 85388824 w 17"/>
              <a:gd name="T13" fmla="*/ 93851730 h 20"/>
              <a:gd name="T14" fmla="*/ 85388824 w 17"/>
              <a:gd name="T15" fmla="*/ 4940618 h 20"/>
              <a:gd name="T16" fmla="*/ 80366347 w 17"/>
              <a:gd name="T17" fmla="*/ 0 h 20"/>
              <a:gd name="T18" fmla="*/ 502247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0 w 17"/>
              <a:gd name="T25" fmla="*/ 14819630 h 20"/>
              <a:gd name="T26" fmla="*/ 15069671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6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3" name="Freeform 194"/>
          <p:cNvSpPr>
            <a:spLocks/>
          </p:cNvSpPr>
          <p:nvPr/>
        </p:nvSpPr>
        <p:spPr bwMode="auto">
          <a:xfrm>
            <a:off x="10672233" y="4006852"/>
            <a:ext cx="95251" cy="69849"/>
          </a:xfrm>
          <a:custGeom>
            <a:avLst/>
            <a:gdLst>
              <a:gd name="T0" fmla="*/ 69772602 w 32"/>
              <a:gd name="T1" fmla="*/ 119323920 h 23"/>
              <a:gd name="T2" fmla="*/ 79740435 w 32"/>
              <a:gd name="T3" fmla="*/ 57067665 h 23"/>
              <a:gd name="T4" fmla="*/ 94691069 w 32"/>
              <a:gd name="T5" fmla="*/ 114135329 h 23"/>
              <a:gd name="T6" fmla="*/ 79740435 w 32"/>
              <a:gd name="T7" fmla="*/ 0 h 23"/>
              <a:gd name="T8" fmla="*/ 69772602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6" y="11"/>
                </a:cubicBezTo>
                <a:cubicBezTo>
                  <a:pt x="16" y="11"/>
                  <a:pt x="23" y="15"/>
                  <a:pt x="19" y="22"/>
                </a:cubicBezTo>
                <a:cubicBezTo>
                  <a:pt x="19" y="22"/>
                  <a:pt x="32" y="13"/>
                  <a:pt x="16" y="0"/>
                </a:cubicBezTo>
                <a:cubicBezTo>
                  <a:pt x="16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4" name="Freeform 195"/>
          <p:cNvSpPr>
            <a:spLocks/>
          </p:cNvSpPr>
          <p:nvPr/>
        </p:nvSpPr>
        <p:spPr bwMode="auto">
          <a:xfrm>
            <a:off x="10695517" y="4108451"/>
            <a:ext cx="48683" cy="76200"/>
          </a:xfrm>
          <a:custGeom>
            <a:avLst/>
            <a:gdLst>
              <a:gd name="T0" fmla="*/ 46867716 w 16"/>
              <a:gd name="T1" fmla="*/ 20903184 h 25"/>
              <a:gd name="T2" fmla="*/ 46867716 w 16"/>
              <a:gd name="T3" fmla="*/ 15677388 h 25"/>
              <a:gd name="T4" fmla="*/ 41660192 w 16"/>
              <a:gd name="T5" fmla="*/ 0 h 25"/>
              <a:gd name="T6" fmla="*/ 26037620 w 16"/>
              <a:gd name="T7" fmla="*/ 10451592 h 25"/>
              <a:gd name="T8" fmla="*/ 10415048 w 16"/>
              <a:gd name="T9" fmla="*/ 20903184 h 25"/>
              <a:gd name="T10" fmla="*/ 0 w 16"/>
              <a:gd name="T11" fmla="*/ 10451592 h 25"/>
              <a:gd name="T12" fmla="*/ 0 w 16"/>
              <a:gd name="T13" fmla="*/ 125419104 h 25"/>
              <a:gd name="T14" fmla="*/ 5207524 w 16"/>
              <a:gd name="T15" fmla="*/ 130644900 h 25"/>
              <a:gd name="T16" fmla="*/ 78112860 w 16"/>
              <a:gd name="T17" fmla="*/ 130644900 h 25"/>
              <a:gd name="T18" fmla="*/ 83320384 w 16"/>
              <a:gd name="T19" fmla="*/ 125419104 h 25"/>
              <a:gd name="T20" fmla="*/ 83320384 w 16"/>
              <a:gd name="T21" fmla="*/ 62709552 h 25"/>
              <a:gd name="T22" fmla="*/ 78112860 w 16"/>
              <a:gd name="T23" fmla="*/ 62709552 h 25"/>
              <a:gd name="T24" fmla="*/ 46867716 w 16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5">
                <a:moveTo>
                  <a:pt x="9" y="4"/>
                </a:move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0"/>
                  <a:pt x="8" y="0"/>
                </a:cubicBezTo>
                <a:cubicBezTo>
                  <a:pt x="8" y="0"/>
                  <a:pt x="7" y="0"/>
                  <a:pt x="5" y="2"/>
                </a:cubicBezTo>
                <a:cubicBezTo>
                  <a:pt x="4" y="4"/>
                  <a:pt x="3" y="4"/>
                  <a:pt x="2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5"/>
                  <a:pt x="1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6" y="24"/>
                  <a:pt x="16" y="24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5" y="12"/>
                </a:cubicBezTo>
                <a:cubicBezTo>
                  <a:pt x="12" y="12"/>
                  <a:pt x="10" y="6"/>
                  <a:pt x="9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5" name="Freeform 196"/>
          <p:cNvSpPr>
            <a:spLocks/>
          </p:cNvSpPr>
          <p:nvPr/>
        </p:nvSpPr>
        <p:spPr bwMode="auto">
          <a:xfrm>
            <a:off x="10695517" y="4078817"/>
            <a:ext cx="48683" cy="59267"/>
          </a:xfrm>
          <a:custGeom>
            <a:avLst/>
            <a:gdLst>
              <a:gd name="T0" fmla="*/ 10415048 w 16"/>
              <a:gd name="T1" fmla="*/ 59274075 h 20"/>
              <a:gd name="T2" fmla="*/ 20830096 w 16"/>
              <a:gd name="T3" fmla="*/ 54335680 h 20"/>
              <a:gd name="T4" fmla="*/ 46867716 w 16"/>
              <a:gd name="T5" fmla="*/ 39516050 h 20"/>
              <a:gd name="T6" fmla="*/ 57282764 w 16"/>
              <a:gd name="T7" fmla="*/ 64214693 h 20"/>
              <a:gd name="T8" fmla="*/ 57282764 w 16"/>
              <a:gd name="T9" fmla="*/ 69153088 h 20"/>
              <a:gd name="T10" fmla="*/ 78112860 w 16"/>
              <a:gd name="T11" fmla="*/ 98790125 h 20"/>
              <a:gd name="T12" fmla="*/ 83320384 w 16"/>
              <a:gd name="T13" fmla="*/ 93851730 h 20"/>
              <a:gd name="T14" fmla="*/ 83320384 w 16"/>
              <a:gd name="T15" fmla="*/ 4940618 h 20"/>
              <a:gd name="T16" fmla="*/ 78112860 w 16"/>
              <a:gd name="T17" fmla="*/ 0 h 20"/>
              <a:gd name="T18" fmla="*/ 5207524 w 16"/>
              <a:gd name="T19" fmla="*/ 0 h 20"/>
              <a:gd name="T20" fmla="*/ 0 w 16"/>
              <a:gd name="T21" fmla="*/ 4940618 h 20"/>
              <a:gd name="T22" fmla="*/ 0 w 16"/>
              <a:gd name="T23" fmla="*/ 14819630 h 20"/>
              <a:gd name="T24" fmla="*/ 0 w 16"/>
              <a:gd name="T25" fmla="*/ 14819630 h 20"/>
              <a:gd name="T26" fmla="*/ 10415048 w 16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20">
                <a:moveTo>
                  <a:pt x="2" y="12"/>
                </a:moveTo>
                <a:cubicBezTo>
                  <a:pt x="3" y="12"/>
                  <a:pt x="3" y="12"/>
                  <a:pt x="4" y="11"/>
                </a:cubicBezTo>
                <a:cubicBezTo>
                  <a:pt x="6" y="9"/>
                  <a:pt x="7" y="8"/>
                  <a:pt x="9" y="8"/>
                </a:cubicBezTo>
                <a:cubicBezTo>
                  <a:pt x="10" y="9"/>
                  <a:pt x="11" y="11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4" y="20"/>
                  <a:pt x="15" y="20"/>
                </a:cubicBezTo>
                <a:cubicBezTo>
                  <a:pt x="16" y="20"/>
                  <a:pt x="16" y="20"/>
                  <a:pt x="16" y="19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7"/>
                  <a:pt x="1" y="11"/>
                  <a:pt x="2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6" name="Freeform 197"/>
          <p:cNvSpPr>
            <a:spLocks/>
          </p:cNvSpPr>
          <p:nvPr/>
        </p:nvSpPr>
        <p:spPr bwMode="auto">
          <a:xfrm>
            <a:off x="10803467" y="4006852"/>
            <a:ext cx="97367" cy="69849"/>
          </a:xfrm>
          <a:custGeom>
            <a:avLst/>
            <a:gdLst>
              <a:gd name="T0" fmla="*/ 72906334 w 32"/>
              <a:gd name="T1" fmla="*/ 119323920 h 23"/>
              <a:gd name="T2" fmla="*/ 88531402 w 32"/>
              <a:gd name="T3" fmla="*/ 57067665 h 23"/>
              <a:gd name="T4" fmla="*/ 98946593 w 32"/>
              <a:gd name="T5" fmla="*/ 114135329 h 23"/>
              <a:gd name="T6" fmla="*/ 88531402 w 32"/>
              <a:gd name="T7" fmla="*/ 0 h 23"/>
              <a:gd name="T8" fmla="*/ 72906334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4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7" name="Freeform 198"/>
          <p:cNvSpPr>
            <a:spLocks/>
          </p:cNvSpPr>
          <p:nvPr/>
        </p:nvSpPr>
        <p:spPr bwMode="auto">
          <a:xfrm>
            <a:off x="10826751" y="4108451"/>
            <a:ext cx="52916" cy="76200"/>
          </a:xfrm>
          <a:custGeom>
            <a:avLst/>
            <a:gdLst>
              <a:gd name="T0" fmla="*/ 54499589 w 17"/>
              <a:gd name="T1" fmla="*/ 20903184 h 25"/>
              <a:gd name="T2" fmla="*/ 54499589 w 17"/>
              <a:gd name="T3" fmla="*/ 15677388 h 25"/>
              <a:gd name="T4" fmla="*/ 49050797 w 17"/>
              <a:gd name="T5" fmla="*/ 0 h 25"/>
              <a:gd name="T6" fmla="*/ 32699753 w 17"/>
              <a:gd name="T7" fmla="*/ 10451592 h 25"/>
              <a:gd name="T8" fmla="*/ 10899918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451126 w 17"/>
              <a:gd name="T15" fmla="*/ 130644900 h 25"/>
              <a:gd name="T16" fmla="*/ 87199343 w 17"/>
              <a:gd name="T17" fmla="*/ 130644900 h 25"/>
              <a:gd name="T18" fmla="*/ 92650469 w 17"/>
              <a:gd name="T19" fmla="*/ 125419104 h 25"/>
              <a:gd name="T20" fmla="*/ 92650469 w 17"/>
              <a:gd name="T21" fmla="*/ 62709552 h 25"/>
              <a:gd name="T22" fmla="*/ 87199343 w 17"/>
              <a:gd name="T23" fmla="*/ 62709552 h 25"/>
              <a:gd name="T24" fmla="*/ 54499589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2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8" name="Freeform 199"/>
          <p:cNvSpPr>
            <a:spLocks/>
          </p:cNvSpPr>
          <p:nvPr/>
        </p:nvSpPr>
        <p:spPr bwMode="auto">
          <a:xfrm>
            <a:off x="10826751" y="4078817"/>
            <a:ext cx="52916" cy="59267"/>
          </a:xfrm>
          <a:custGeom>
            <a:avLst/>
            <a:gdLst>
              <a:gd name="T0" fmla="*/ 16351044 w 17"/>
              <a:gd name="T1" fmla="*/ 59274075 h 20"/>
              <a:gd name="T2" fmla="*/ 21799836 w 17"/>
              <a:gd name="T3" fmla="*/ 54335680 h 20"/>
              <a:gd name="T4" fmla="*/ 49050797 w 17"/>
              <a:gd name="T5" fmla="*/ 39516050 h 20"/>
              <a:gd name="T6" fmla="*/ 65399507 w 17"/>
              <a:gd name="T7" fmla="*/ 64214693 h 20"/>
              <a:gd name="T8" fmla="*/ 65399507 w 17"/>
              <a:gd name="T9" fmla="*/ 69153088 h 20"/>
              <a:gd name="T10" fmla="*/ 87199343 w 17"/>
              <a:gd name="T11" fmla="*/ 98790125 h 20"/>
              <a:gd name="T12" fmla="*/ 92650469 w 17"/>
              <a:gd name="T13" fmla="*/ 93851730 h 20"/>
              <a:gd name="T14" fmla="*/ 92650469 w 17"/>
              <a:gd name="T15" fmla="*/ 4940618 h 20"/>
              <a:gd name="T16" fmla="*/ 87199343 w 17"/>
              <a:gd name="T17" fmla="*/ 0 h 20"/>
              <a:gd name="T18" fmla="*/ 545112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5451126 w 17"/>
              <a:gd name="T25" fmla="*/ 14819630 h 20"/>
              <a:gd name="T26" fmla="*/ 16351044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7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9" name="Rectangle 200"/>
          <p:cNvSpPr>
            <a:spLocks noChangeArrowheads="1"/>
          </p:cNvSpPr>
          <p:nvPr/>
        </p:nvSpPr>
        <p:spPr bwMode="auto">
          <a:xfrm>
            <a:off x="10509251" y="4356101"/>
            <a:ext cx="429683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0" name="Freeform 201"/>
          <p:cNvSpPr>
            <a:spLocks/>
          </p:cNvSpPr>
          <p:nvPr/>
        </p:nvSpPr>
        <p:spPr bwMode="auto">
          <a:xfrm>
            <a:off x="10521951" y="4243918"/>
            <a:ext cx="404283" cy="107949"/>
          </a:xfrm>
          <a:custGeom>
            <a:avLst/>
            <a:gdLst>
              <a:gd name="T0" fmla="*/ 610394954 w 135"/>
              <a:gd name="T1" fmla="*/ 25289380 h 36"/>
              <a:gd name="T2" fmla="*/ 600305856 w 135"/>
              <a:gd name="T3" fmla="*/ 15173628 h 36"/>
              <a:gd name="T4" fmla="*/ 580127659 w 135"/>
              <a:gd name="T5" fmla="*/ 25289380 h 36"/>
              <a:gd name="T6" fmla="*/ 580127659 w 135"/>
              <a:gd name="T7" fmla="*/ 25289380 h 36"/>
              <a:gd name="T8" fmla="*/ 554904912 w 135"/>
              <a:gd name="T9" fmla="*/ 40463008 h 36"/>
              <a:gd name="T10" fmla="*/ 519593067 w 135"/>
              <a:gd name="T11" fmla="*/ 15173628 h 36"/>
              <a:gd name="T12" fmla="*/ 504457173 w 135"/>
              <a:gd name="T13" fmla="*/ 10115752 h 36"/>
              <a:gd name="T14" fmla="*/ 489323526 w 135"/>
              <a:gd name="T15" fmla="*/ 20231504 h 36"/>
              <a:gd name="T16" fmla="*/ 489323526 w 135"/>
              <a:gd name="T17" fmla="*/ 20231504 h 36"/>
              <a:gd name="T18" fmla="*/ 438878033 w 135"/>
              <a:gd name="T19" fmla="*/ 50578761 h 36"/>
              <a:gd name="T20" fmla="*/ 378343442 w 135"/>
              <a:gd name="T21" fmla="*/ 15173628 h 36"/>
              <a:gd name="T22" fmla="*/ 373298892 w 135"/>
              <a:gd name="T23" fmla="*/ 10115752 h 36"/>
              <a:gd name="T24" fmla="*/ 363209794 w 135"/>
              <a:gd name="T25" fmla="*/ 0 h 36"/>
              <a:gd name="T26" fmla="*/ 343031597 w 135"/>
              <a:gd name="T27" fmla="*/ 10115752 h 36"/>
              <a:gd name="T28" fmla="*/ 272407907 w 135"/>
              <a:gd name="T29" fmla="*/ 15173628 h 36"/>
              <a:gd name="T30" fmla="*/ 237096062 w 135"/>
              <a:gd name="T31" fmla="*/ 25289380 h 36"/>
              <a:gd name="T32" fmla="*/ 227006963 w 135"/>
              <a:gd name="T33" fmla="*/ 35405132 h 36"/>
              <a:gd name="T34" fmla="*/ 136202830 w 135"/>
              <a:gd name="T35" fmla="*/ 30347256 h 36"/>
              <a:gd name="T36" fmla="*/ 70623690 w 135"/>
              <a:gd name="T37" fmla="*/ 30347256 h 36"/>
              <a:gd name="T38" fmla="*/ 0 w 135"/>
              <a:gd name="T39" fmla="*/ 50578761 h 36"/>
              <a:gd name="T40" fmla="*/ 0 w 135"/>
              <a:gd name="T41" fmla="*/ 182081289 h 36"/>
              <a:gd name="T42" fmla="*/ 681018644 w 135"/>
              <a:gd name="T43" fmla="*/ 182081289 h 36"/>
              <a:gd name="T44" fmla="*/ 681018644 w 135"/>
              <a:gd name="T45" fmla="*/ 50578761 h 36"/>
              <a:gd name="T46" fmla="*/ 610394954 w 135"/>
              <a:gd name="T47" fmla="*/ 25289380 h 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5" h="36">
                <a:moveTo>
                  <a:pt x="121" y="5"/>
                </a:moveTo>
                <a:cubicBezTo>
                  <a:pt x="120" y="4"/>
                  <a:pt x="120" y="3"/>
                  <a:pt x="119" y="3"/>
                </a:cubicBezTo>
                <a:cubicBezTo>
                  <a:pt x="117" y="3"/>
                  <a:pt x="116" y="4"/>
                  <a:pt x="1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4" y="6"/>
                  <a:pt x="112" y="8"/>
                  <a:pt x="110" y="8"/>
                </a:cubicBezTo>
                <a:cubicBezTo>
                  <a:pt x="108" y="8"/>
                  <a:pt x="106" y="7"/>
                  <a:pt x="103" y="3"/>
                </a:cubicBezTo>
                <a:cubicBezTo>
                  <a:pt x="102" y="2"/>
                  <a:pt x="100" y="2"/>
                  <a:pt x="100" y="2"/>
                </a:cubicBezTo>
                <a:cubicBezTo>
                  <a:pt x="99" y="2"/>
                  <a:pt x="98" y="3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94" y="8"/>
                  <a:pt x="91" y="10"/>
                  <a:pt x="87" y="10"/>
                </a:cubicBezTo>
                <a:cubicBezTo>
                  <a:pt x="80" y="10"/>
                  <a:pt x="75" y="3"/>
                  <a:pt x="75" y="3"/>
                </a:cubicBezTo>
                <a:cubicBezTo>
                  <a:pt x="74" y="2"/>
                  <a:pt x="74" y="2"/>
                  <a:pt x="74" y="2"/>
                </a:cubicBezTo>
                <a:cubicBezTo>
                  <a:pt x="74" y="1"/>
                  <a:pt x="73" y="0"/>
                  <a:pt x="72" y="0"/>
                </a:cubicBezTo>
                <a:cubicBezTo>
                  <a:pt x="71" y="0"/>
                  <a:pt x="70" y="0"/>
                  <a:pt x="68" y="2"/>
                </a:cubicBezTo>
                <a:cubicBezTo>
                  <a:pt x="62" y="7"/>
                  <a:pt x="56" y="4"/>
                  <a:pt x="54" y="3"/>
                </a:cubicBezTo>
                <a:cubicBezTo>
                  <a:pt x="51" y="1"/>
                  <a:pt x="50" y="2"/>
                  <a:pt x="47" y="5"/>
                </a:cubicBezTo>
                <a:cubicBezTo>
                  <a:pt x="45" y="7"/>
                  <a:pt x="45" y="7"/>
                  <a:pt x="45" y="7"/>
                </a:cubicBezTo>
                <a:cubicBezTo>
                  <a:pt x="39" y="12"/>
                  <a:pt x="31" y="10"/>
                  <a:pt x="27" y="6"/>
                </a:cubicBezTo>
                <a:cubicBezTo>
                  <a:pt x="23" y="3"/>
                  <a:pt x="20" y="1"/>
                  <a:pt x="14" y="6"/>
                </a:cubicBezTo>
                <a:cubicBezTo>
                  <a:pt x="7" y="11"/>
                  <a:pt x="2" y="10"/>
                  <a:pt x="0" y="10"/>
                </a:cubicBezTo>
                <a:cubicBezTo>
                  <a:pt x="0" y="36"/>
                  <a:pt x="0" y="36"/>
                  <a:pt x="0" y="36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1" y="10"/>
                  <a:pt x="125" y="10"/>
                  <a:pt x="121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1" name="Freeform 202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2" name="Freeform 203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3" name="Freeform 204"/>
          <p:cNvSpPr>
            <a:spLocks/>
          </p:cNvSpPr>
          <p:nvPr/>
        </p:nvSpPr>
        <p:spPr bwMode="auto">
          <a:xfrm>
            <a:off x="10521951" y="4273551"/>
            <a:ext cx="2116" cy="0"/>
          </a:xfrm>
          <a:custGeom>
            <a:avLst/>
            <a:gdLst>
              <a:gd name="T0" fmla="*/ 2518569 w 1"/>
              <a:gd name="T1" fmla="*/ 0 w 1"/>
              <a:gd name="T2" fmla="*/ 0 w 1"/>
              <a:gd name="T3" fmla="*/ 2518569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4" name="Freeform 206"/>
          <p:cNvSpPr>
            <a:spLocks/>
          </p:cNvSpPr>
          <p:nvPr/>
        </p:nvSpPr>
        <p:spPr bwMode="auto">
          <a:xfrm>
            <a:off x="10505018" y="4191000"/>
            <a:ext cx="436033" cy="95251"/>
          </a:xfrm>
          <a:custGeom>
            <a:avLst/>
            <a:gdLst>
              <a:gd name="T0" fmla="*/ 25433524 w 145"/>
              <a:gd name="T1" fmla="*/ 0 h 32"/>
              <a:gd name="T2" fmla="*/ 5085803 w 145"/>
              <a:gd name="T3" fmla="*/ 19935667 h 32"/>
              <a:gd name="T4" fmla="*/ 5085803 w 145"/>
              <a:gd name="T5" fmla="*/ 94691069 h 32"/>
              <a:gd name="T6" fmla="*/ 30519326 w 145"/>
              <a:gd name="T7" fmla="*/ 129577370 h 32"/>
              <a:gd name="T8" fmla="*/ 91557979 w 145"/>
              <a:gd name="T9" fmla="*/ 109643935 h 32"/>
              <a:gd name="T10" fmla="*/ 167856294 w 145"/>
              <a:gd name="T11" fmla="*/ 114626736 h 32"/>
              <a:gd name="T12" fmla="*/ 244156865 w 145"/>
              <a:gd name="T13" fmla="*/ 114626736 h 32"/>
              <a:gd name="T14" fmla="*/ 305195517 w 145"/>
              <a:gd name="T15" fmla="*/ 94691069 h 32"/>
              <a:gd name="T16" fmla="*/ 366234170 w 145"/>
              <a:gd name="T17" fmla="*/ 89708269 h 32"/>
              <a:gd name="T18" fmla="*/ 417098962 w 145"/>
              <a:gd name="T19" fmla="*/ 94691069 h 32"/>
              <a:gd name="T20" fmla="*/ 508656940 w 145"/>
              <a:gd name="T21" fmla="*/ 104658902 h 32"/>
              <a:gd name="T22" fmla="*/ 554438185 w 145"/>
              <a:gd name="T23" fmla="*/ 99676102 h 32"/>
              <a:gd name="T24" fmla="*/ 605302977 w 145"/>
              <a:gd name="T25" fmla="*/ 104658902 h 32"/>
              <a:gd name="T26" fmla="*/ 651081966 w 145"/>
              <a:gd name="T27" fmla="*/ 104658902 h 32"/>
              <a:gd name="T28" fmla="*/ 717208677 w 145"/>
              <a:gd name="T29" fmla="*/ 129577370 h 32"/>
              <a:gd name="T30" fmla="*/ 737554142 w 145"/>
              <a:gd name="T31" fmla="*/ 104658902 h 32"/>
              <a:gd name="T32" fmla="*/ 737554142 w 145"/>
              <a:gd name="T33" fmla="*/ 24918467 h 32"/>
              <a:gd name="T34" fmla="*/ 707034816 w 145"/>
              <a:gd name="T35" fmla="*/ 4982801 h 32"/>
              <a:gd name="T36" fmla="*/ 25433524 w 145"/>
              <a:gd name="T37" fmla="*/ 0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5" h="32">
                <a:moveTo>
                  <a:pt x="5" y="0"/>
                </a:moveTo>
                <a:cubicBezTo>
                  <a:pt x="5" y="0"/>
                  <a:pt x="1" y="0"/>
                  <a:pt x="1" y="4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0" y="26"/>
                  <a:pt x="6" y="26"/>
                </a:cubicBezTo>
                <a:cubicBezTo>
                  <a:pt x="6" y="26"/>
                  <a:pt x="11" y="27"/>
                  <a:pt x="18" y="22"/>
                </a:cubicBezTo>
                <a:cubicBezTo>
                  <a:pt x="25" y="17"/>
                  <a:pt x="29" y="19"/>
                  <a:pt x="33" y="23"/>
                </a:cubicBezTo>
                <a:cubicBezTo>
                  <a:pt x="37" y="26"/>
                  <a:pt x="43" y="27"/>
                  <a:pt x="48" y="23"/>
                </a:cubicBezTo>
                <a:cubicBezTo>
                  <a:pt x="53" y="19"/>
                  <a:pt x="55" y="16"/>
                  <a:pt x="60" y="19"/>
                </a:cubicBezTo>
                <a:cubicBezTo>
                  <a:pt x="60" y="19"/>
                  <a:pt x="66" y="23"/>
                  <a:pt x="72" y="18"/>
                </a:cubicBezTo>
                <a:cubicBezTo>
                  <a:pt x="78" y="13"/>
                  <a:pt x="80" y="17"/>
                  <a:pt x="82" y="19"/>
                </a:cubicBezTo>
                <a:cubicBezTo>
                  <a:pt x="83" y="22"/>
                  <a:pt x="92" y="32"/>
                  <a:pt x="100" y="21"/>
                </a:cubicBezTo>
                <a:cubicBezTo>
                  <a:pt x="100" y="21"/>
                  <a:pt x="103" y="14"/>
                  <a:pt x="109" y="20"/>
                </a:cubicBezTo>
                <a:cubicBezTo>
                  <a:pt x="115" y="26"/>
                  <a:pt x="117" y="23"/>
                  <a:pt x="119" y="21"/>
                </a:cubicBezTo>
                <a:cubicBezTo>
                  <a:pt x="121" y="19"/>
                  <a:pt x="125" y="17"/>
                  <a:pt x="128" y="21"/>
                </a:cubicBezTo>
                <a:cubicBezTo>
                  <a:pt x="132" y="26"/>
                  <a:pt x="136" y="26"/>
                  <a:pt x="141" y="26"/>
                </a:cubicBezTo>
                <a:cubicBezTo>
                  <a:pt x="145" y="25"/>
                  <a:pt x="145" y="23"/>
                  <a:pt x="145" y="21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5"/>
                  <a:pt x="145" y="1"/>
                  <a:pt x="139" y="1"/>
                </a:cubicBezTo>
                <a:lnTo>
                  <a:pt x="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5" name="Oval 207"/>
          <p:cNvSpPr>
            <a:spLocks noChangeArrowheads="1"/>
          </p:cNvSpPr>
          <p:nvPr/>
        </p:nvSpPr>
        <p:spPr bwMode="auto">
          <a:xfrm>
            <a:off x="10568518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6" name="Oval 208"/>
          <p:cNvSpPr>
            <a:spLocks noChangeArrowheads="1"/>
          </p:cNvSpPr>
          <p:nvPr/>
        </p:nvSpPr>
        <p:spPr bwMode="auto">
          <a:xfrm>
            <a:off x="10659534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7" name="Oval 209"/>
          <p:cNvSpPr>
            <a:spLocks noChangeArrowheads="1"/>
          </p:cNvSpPr>
          <p:nvPr/>
        </p:nvSpPr>
        <p:spPr bwMode="auto">
          <a:xfrm>
            <a:off x="10748434" y="4273551"/>
            <a:ext cx="31751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8" name="Oval 210"/>
          <p:cNvSpPr>
            <a:spLocks noChangeArrowheads="1"/>
          </p:cNvSpPr>
          <p:nvPr/>
        </p:nvSpPr>
        <p:spPr bwMode="auto">
          <a:xfrm>
            <a:off x="10839452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9" name="Rectangle 211"/>
          <p:cNvSpPr>
            <a:spLocks noChangeArrowheads="1"/>
          </p:cNvSpPr>
          <p:nvPr/>
        </p:nvSpPr>
        <p:spPr bwMode="auto">
          <a:xfrm>
            <a:off x="1147234" y="4948767"/>
            <a:ext cx="419100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0" name="Rectangle 212"/>
          <p:cNvSpPr>
            <a:spLocks noChangeArrowheads="1"/>
          </p:cNvSpPr>
          <p:nvPr/>
        </p:nvSpPr>
        <p:spPr bwMode="auto">
          <a:xfrm>
            <a:off x="1147234" y="5190067"/>
            <a:ext cx="419100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1" name="Freeform 213"/>
          <p:cNvSpPr>
            <a:spLocks/>
          </p:cNvSpPr>
          <p:nvPr/>
        </p:nvSpPr>
        <p:spPr bwMode="auto">
          <a:xfrm>
            <a:off x="1354667" y="4991100"/>
            <a:ext cx="0" cy="2117"/>
          </a:xfrm>
          <a:custGeom>
            <a:avLst/>
            <a:gdLst>
              <a:gd name="T0" fmla="*/ 2521744 h 1"/>
              <a:gd name="T1" fmla="*/ 2521744 h 1"/>
              <a:gd name="T2" fmla="*/ 0 h 1"/>
              <a:gd name="T3" fmla="*/ 2521744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2" name="Freeform 214"/>
          <p:cNvSpPr>
            <a:spLocks/>
          </p:cNvSpPr>
          <p:nvPr/>
        </p:nvSpPr>
        <p:spPr bwMode="auto">
          <a:xfrm>
            <a:off x="1447801" y="4991100"/>
            <a:ext cx="4233" cy="2117"/>
          </a:xfrm>
          <a:custGeom>
            <a:avLst/>
            <a:gdLst>
              <a:gd name="T0" fmla="*/ 0 w 2"/>
              <a:gd name="T1" fmla="*/ 2521744 h 1"/>
              <a:gd name="T2" fmla="*/ 5040313 w 2"/>
              <a:gd name="T3" fmla="*/ 2521744 h 1"/>
              <a:gd name="T4" fmla="*/ 5040313 w 2"/>
              <a:gd name="T5" fmla="*/ 0 h 1"/>
              <a:gd name="T6" fmla="*/ 0 w 2"/>
              <a:gd name="T7" fmla="*/ 2521744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2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3" name="Rectangle 215"/>
          <p:cNvSpPr>
            <a:spLocks noChangeArrowheads="1"/>
          </p:cNvSpPr>
          <p:nvPr/>
        </p:nvSpPr>
        <p:spPr bwMode="auto">
          <a:xfrm>
            <a:off x="1261534" y="4993218"/>
            <a:ext cx="2117" cy="21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4" name="Freeform 216"/>
          <p:cNvSpPr>
            <a:spLocks/>
          </p:cNvSpPr>
          <p:nvPr/>
        </p:nvSpPr>
        <p:spPr bwMode="auto">
          <a:xfrm>
            <a:off x="1166284" y="4993217"/>
            <a:ext cx="378883" cy="186267"/>
          </a:xfrm>
          <a:custGeom>
            <a:avLst/>
            <a:gdLst>
              <a:gd name="T0" fmla="*/ 451106381 w 179"/>
              <a:gd name="T1" fmla="*/ 0 h 88"/>
              <a:gd name="T2" fmla="*/ 393143683 w 179"/>
              <a:gd name="T3" fmla="*/ 216733438 h 88"/>
              <a:gd name="T4" fmla="*/ 340219701 w 179"/>
              <a:gd name="T5" fmla="*/ 0 h 88"/>
              <a:gd name="T6" fmla="*/ 335179398 w 179"/>
              <a:gd name="T7" fmla="*/ 0 h 88"/>
              <a:gd name="T8" fmla="*/ 282257003 w 179"/>
              <a:gd name="T9" fmla="*/ 216733438 h 88"/>
              <a:gd name="T10" fmla="*/ 224292718 w 179"/>
              <a:gd name="T11" fmla="*/ 0 h 88"/>
              <a:gd name="T12" fmla="*/ 224292718 w 179"/>
              <a:gd name="T13" fmla="*/ 0 h 88"/>
              <a:gd name="T14" fmla="*/ 168849378 w 179"/>
              <a:gd name="T15" fmla="*/ 216733438 h 88"/>
              <a:gd name="T16" fmla="*/ 113406038 w 179"/>
              <a:gd name="T17" fmla="*/ 0 h 88"/>
              <a:gd name="T18" fmla="*/ 113406038 w 179"/>
              <a:gd name="T19" fmla="*/ 0 h 88"/>
              <a:gd name="T20" fmla="*/ 57962698 w 179"/>
              <a:gd name="T21" fmla="*/ 216733438 h 88"/>
              <a:gd name="T22" fmla="*/ 2519358 w 179"/>
              <a:gd name="T23" fmla="*/ 0 h 88"/>
              <a:gd name="T24" fmla="*/ 0 w 179"/>
              <a:gd name="T25" fmla="*/ 0 h 88"/>
              <a:gd name="T26" fmla="*/ 0 w 179"/>
              <a:gd name="T27" fmla="*/ 221773750 h 88"/>
              <a:gd name="T28" fmla="*/ 451106381 w 179"/>
              <a:gd name="T29" fmla="*/ 221773750 h 88"/>
              <a:gd name="T30" fmla="*/ 451106381 w 179"/>
              <a:gd name="T31" fmla="*/ 0 h 88"/>
              <a:gd name="T32" fmla="*/ 451106381 w 179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9" h="88">
                <a:moveTo>
                  <a:pt x="179" y="0"/>
                </a:moveTo>
                <a:lnTo>
                  <a:pt x="156" y="86"/>
                </a:lnTo>
                <a:lnTo>
                  <a:pt x="135" y="0"/>
                </a:lnTo>
                <a:lnTo>
                  <a:pt x="133" y="0"/>
                </a:lnTo>
                <a:lnTo>
                  <a:pt x="112" y="86"/>
                </a:lnTo>
                <a:lnTo>
                  <a:pt x="89" y="0"/>
                </a:lnTo>
                <a:lnTo>
                  <a:pt x="67" y="86"/>
                </a:lnTo>
                <a:lnTo>
                  <a:pt x="45" y="0"/>
                </a:lnTo>
                <a:lnTo>
                  <a:pt x="23" y="86"/>
                </a:lnTo>
                <a:lnTo>
                  <a:pt x="1" y="0"/>
                </a:lnTo>
                <a:lnTo>
                  <a:pt x="0" y="0"/>
                </a:lnTo>
                <a:lnTo>
                  <a:pt x="0" y="88"/>
                </a:lnTo>
                <a:lnTo>
                  <a:pt x="179" y="88"/>
                </a:lnTo>
                <a:lnTo>
                  <a:pt x="1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5" name="Freeform 217"/>
          <p:cNvSpPr>
            <a:spLocks/>
          </p:cNvSpPr>
          <p:nvPr/>
        </p:nvSpPr>
        <p:spPr bwMode="auto">
          <a:xfrm>
            <a:off x="1261533" y="49911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6" name="Rectangle 218"/>
          <p:cNvSpPr>
            <a:spLocks noChangeArrowheads="1"/>
          </p:cNvSpPr>
          <p:nvPr/>
        </p:nvSpPr>
        <p:spPr bwMode="auto">
          <a:xfrm>
            <a:off x="1354667" y="4991100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7" name="Freeform 219"/>
          <p:cNvSpPr>
            <a:spLocks/>
          </p:cNvSpPr>
          <p:nvPr/>
        </p:nvSpPr>
        <p:spPr bwMode="auto">
          <a:xfrm>
            <a:off x="1447801" y="4991100"/>
            <a:ext cx="4233" cy="0"/>
          </a:xfrm>
          <a:custGeom>
            <a:avLst/>
            <a:gdLst>
              <a:gd name="T0" fmla="*/ 5040313 w 2"/>
              <a:gd name="T1" fmla="*/ 0 w 2"/>
              <a:gd name="T2" fmla="*/ 5040313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8" name="Freeform 220"/>
          <p:cNvSpPr>
            <a:spLocks/>
          </p:cNvSpPr>
          <p:nvPr/>
        </p:nvSpPr>
        <p:spPr bwMode="auto">
          <a:xfrm>
            <a:off x="1138767" y="4804834"/>
            <a:ext cx="438151" cy="107951"/>
          </a:xfrm>
          <a:custGeom>
            <a:avLst/>
            <a:gdLst>
              <a:gd name="T0" fmla="*/ 739631337 w 146"/>
              <a:gd name="T1" fmla="*/ 20231754 h 36"/>
              <a:gd name="T2" fmla="*/ 739631337 w 146"/>
              <a:gd name="T3" fmla="*/ 20231754 h 36"/>
              <a:gd name="T4" fmla="*/ 739631337 w 146"/>
              <a:gd name="T5" fmla="*/ 20231754 h 36"/>
              <a:gd name="T6" fmla="*/ 714301126 w 146"/>
              <a:gd name="T7" fmla="*/ 5057939 h 36"/>
              <a:gd name="T8" fmla="*/ 60791154 w 146"/>
              <a:gd name="T9" fmla="*/ 151735907 h 36"/>
              <a:gd name="T10" fmla="*/ 25330210 w 146"/>
              <a:gd name="T11" fmla="*/ 146677968 h 36"/>
              <a:gd name="T12" fmla="*/ 0 w 146"/>
              <a:gd name="T13" fmla="*/ 166909722 h 36"/>
              <a:gd name="T14" fmla="*/ 30396703 w 146"/>
              <a:gd name="T15" fmla="*/ 177025600 h 36"/>
              <a:gd name="T16" fmla="*/ 60791154 w 146"/>
              <a:gd name="T17" fmla="*/ 161851784 h 36"/>
              <a:gd name="T18" fmla="*/ 724434111 w 146"/>
              <a:gd name="T19" fmla="*/ 45521447 h 36"/>
              <a:gd name="T20" fmla="*/ 739631337 w 146"/>
              <a:gd name="T21" fmla="*/ 20231754 h 36"/>
              <a:gd name="T22" fmla="*/ 739631337 w 146"/>
              <a:gd name="T23" fmla="*/ 20231754 h 36"/>
              <a:gd name="T24" fmla="*/ 739631337 w 146"/>
              <a:gd name="T25" fmla="*/ 20231754 h 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6" h="36">
                <a:moveTo>
                  <a:pt x="146" y="4"/>
                </a:move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5" y="0"/>
                  <a:pt x="141" y="1"/>
                  <a:pt x="141" y="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8" y="28"/>
                  <a:pt x="5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3" y="36"/>
                  <a:pt x="6" y="35"/>
                </a:cubicBezTo>
                <a:cubicBezTo>
                  <a:pt x="9" y="35"/>
                  <a:pt x="11" y="34"/>
                  <a:pt x="12" y="32"/>
                </a:cubicBezTo>
                <a:cubicBezTo>
                  <a:pt x="143" y="9"/>
                  <a:pt x="143" y="9"/>
                  <a:pt x="143" y="9"/>
                </a:cubicBezTo>
                <a:cubicBezTo>
                  <a:pt x="143" y="9"/>
                  <a:pt x="146" y="8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9" name="Freeform 221"/>
          <p:cNvSpPr>
            <a:spLocks/>
          </p:cNvSpPr>
          <p:nvPr/>
        </p:nvSpPr>
        <p:spPr bwMode="auto">
          <a:xfrm>
            <a:off x="1132418" y="4800600"/>
            <a:ext cx="442383" cy="103717"/>
          </a:xfrm>
          <a:custGeom>
            <a:avLst/>
            <a:gdLst>
              <a:gd name="T0" fmla="*/ 0 w 147"/>
              <a:gd name="T1" fmla="*/ 20938699 h 34"/>
              <a:gd name="T2" fmla="*/ 0 w 147"/>
              <a:gd name="T3" fmla="*/ 20938699 h 34"/>
              <a:gd name="T4" fmla="*/ 0 w 147"/>
              <a:gd name="T5" fmla="*/ 20938699 h 34"/>
              <a:gd name="T6" fmla="*/ 25470859 w 147"/>
              <a:gd name="T7" fmla="*/ 0 h 34"/>
              <a:gd name="T8" fmla="*/ 687728996 w 147"/>
              <a:gd name="T9" fmla="*/ 151798706 h 34"/>
              <a:gd name="T10" fmla="*/ 718296284 w 147"/>
              <a:gd name="T11" fmla="*/ 141329357 h 34"/>
              <a:gd name="T12" fmla="*/ 743767144 w 147"/>
              <a:gd name="T13" fmla="*/ 167500443 h 34"/>
              <a:gd name="T14" fmla="*/ 713202113 w 147"/>
              <a:gd name="T15" fmla="*/ 177969792 h 34"/>
              <a:gd name="T16" fmla="*/ 682634825 w 147"/>
              <a:gd name="T17" fmla="*/ 162265768 h 34"/>
              <a:gd name="T18" fmla="*/ 15282515 w 147"/>
              <a:gd name="T19" fmla="*/ 47109786 h 34"/>
              <a:gd name="T20" fmla="*/ 0 w 147"/>
              <a:gd name="T21" fmla="*/ 20938699 h 34"/>
              <a:gd name="T22" fmla="*/ 0 w 147"/>
              <a:gd name="T23" fmla="*/ 20938699 h 34"/>
              <a:gd name="T24" fmla="*/ 0 w 147"/>
              <a:gd name="T25" fmla="*/ 20938699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7" h="34"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0"/>
                  <a:pt x="5" y="0"/>
                  <a:pt x="5" y="0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6" y="28"/>
                  <a:pt x="138" y="27"/>
                  <a:pt x="141" y="27"/>
                </a:cubicBezTo>
                <a:cubicBezTo>
                  <a:pt x="144" y="28"/>
                  <a:pt x="147" y="30"/>
                  <a:pt x="146" y="32"/>
                </a:cubicBezTo>
                <a:cubicBezTo>
                  <a:pt x="146" y="33"/>
                  <a:pt x="143" y="34"/>
                  <a:pt x="140" y="34"/>
                </a:cubicBezTo>
                <a:cubicBezTo>
                  <a:pt x="137" y="33"/>
                  <a:pt x="135" y="32"/>
                  <a:pt x="134" y="31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0" y="8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0" name="Freeform 222"/>
          <p:cNvSpPr>
            <a:spLocks noEditPoints="1"/>
          </p:cNvSpPr>
          <p:nvPr/>
        </p:nvSpPr>
        <p:spPr bwMode="auto">
          <a:xfrm>
            <a:off x="1966385" y="4675718"/>
            <a:ext cx="586316" cy="670983"/>
          </a:xfrm>
          <a:custGeom>
            <a:avLst/>
            <a:gdLst>
              <a:gd name="T0" fmla="*/ 798393262 w 195"/>
              <a:gd name="T1" fmla="*/ 881012277 h 223"/>
              <a:gd name="T2" fmla="*/ 691600313 w 195"/>
              <a:gd name="T3" fmla="*/ 753700086 h 223"/>
              <a:gd name="T4" fmla="*/ 752624533 w 195"/>
              <a:gd name="T5" fmla="*/ 565275064 h 223"/>
              <a:gd name="T6" fmla="*/ 513615071 w 195"/>
              <a:gd name="T7" fmla="*/ 544904121 h 223"/>
              <a:gd name="T8" fmla="*/ 457678270 w 195"/>
              <a:gd name="T9" fmla="*/ 402312030 h 223"/>
              <a:gd name="T10" fmla="*/ 594979946 w 195"/>
              <a:gd name="T11" fmla="*/ 346294756 h 223"/>
              <a:gd name="T12" fmla="*/ 783135516 w 195"/>
              <a:gd name="T13" fmla="*/ 310646169 h 223"/>
              <a:gd name="T14" fmla="*/ 727198715 w 195"/>
              <a:gd name="T15" fmla="*/ 280090882 h 223"/>
              <a:gd name="T16" fmla="*/ 747539370 w 195"/>
              <a:gd name="T17" fmla="*/ 234257952 h 223"/>
              <a:gd name="T18" fmla="*/ 686515149 w 195"/>
              <a:gd name="T19" fmla="*/ 198609365 h 223"/>
              <a:gd name="T20" fmla="*/ 615320602 w 195"/>
              <a:gd name="T21" fmla="*/ 208795965 h 223"/>
              <a:gd name="T22" fmla="*/ 676344822 w 195"/>
              <a:gd name="T23" fmla="*/ 117127848 h 223"/>
              <a:gd name="T24" fmla="*/ 544128309 w 195"/>
              <a:gd name="T25" fmla="*/ 234257952 h 223"/>
              <a:gd name="T26" fmla="*/ 554298636 w 195"/>
              <a:gd name="T27" fmla="*/ 137498791 h 223"/>
              <a:gd name="T28" fmla="*/ 493274416 w 195"/>
              <a:gd name="T29" fmla="*/ 173147378 h 223"/>
              <a:gd name="T30" fmla="*/ 574639291 w 195"/>
              <a:gd name="T31" fmla="*/ 61110574 h 223"/>
              <a:gd name="T32" fmla="*/ 452590851 w 195"/>
              <a:gd name="T33" fmla="*/ 168054078 h 223"/>
              <a:gd name="T34" fmla="*/ 478018925 w 195"/>
              <a:gd name="T35" fmla="*/ 25461987 h 223"/>
              <a:gd name="T36" fmla="*/ 427165032 w 195"/>
              <a:gd name="T37" fmla="*/ 213887008 h 223"/>
              <a:gd name="T38" fmla="*/ 361055648 w 195"/>
              <a:gd name="T39" fmla="*/ 254628895 h 223"/>
              <a:gd name="T40" fmla="*/ 340714993 w 195"/>
              <a:gd name="T41" fmla="*/ 229164652 h 223"/>
              <a:gd name="T42" fmla="*/ 274605609 w 195"/>
              <a:gd name="T43" fmla="*/ 229164652 h 223"/>
              <a:gd name="T44" fmla="*/ 320374338 w 195"/>
              <a:gd name="T45" fmla="*/ 259719939 h 223"/>
              <a:gd name="T46" fmla="*/ 355970484 w 195"/>
              <a:gd name="T47" fmla="*/ 320830513 h 223"/>
              <a:gd name="T48" fmla="*/ 244094626 w 195"/>
              <a:gd name="T49" fmla="*/ 432867317 h 223"/>
              <a:gd name="T50" fmla="*/ 162729751 w 195"/>
              <a:gd name="T51" fmla="*/ 519442134 h 223"/>
              <a:gd name="T52" fmla="*/ 50853893 w 195"/>
              <a:gd name="T53" fmla="*/ 493977891 h 223"/>
              <a:gd name="T54" fmla="*/ 10170328 w 195"/>
              <a:gd name="T55" fmla="*/ 565275064 h 223"/>
              <a:gd name="T56" fmla="*/ 152559423 w 195"/>
              <a:gd name="T57" fmla="*/ 824995003 h 223"/>
              <a:gd name="T58" fmla="*/ 167814915 w 195"/>
              <a:gd name="T59" fmla="*/ 733329142 h 223"/>
              <a:gd name="T60" fmla="*/ 76279712 w 195"/>
              <a:gd name="T61" fmla="*/ 595830351 h 223"/>
              <a:gd name="T62" fmla="*/ 493274416 w 195"/>
              <a:gd name="T63" fmla="*/ 758791129 h 223"/>
              <a:gd name="T64" fmla="*/ 742454206 w 195"/>
              <a:gd name="T65" fmla="*/ 921754164 h 223"/>
              <a:gd name="T66" fmla="*/ 971293341 w 195"/>
              <a:gd name="T67" fmla="*/ 1135641172 h 223"/>
              <a:gd name="T68" fmla="*/ 610235438 w 195"/>
              <a:gd name="T69" fmla="*/ 259719939 h 223"/>
              <a:gd name="T70" fmla="*/ 661089330 w 195"/>
              <a:gd name="T71" fmla="*/ 244442295 h 223"/>
              <a:gd name="T72" fmla="*/ 650919003 w 195"/>
              <a:gd name="T73" fmla="*/ 315739469 h 223"/>
              <a:gd name="T74" fmla="*/ 610235438 w 195"/>
              <a:gd name="T75" fmla="*/ 259719939 h 223"/>
              <a:gd name="T76" fmla="*/ 579724455 w 195"/>
              <a:gd name="T77" fmla="*/ 269906539 h 223"/>
              <a:gd name="T78" fmla="*/ 539043145 w 195"/>
              <a:gd name="T79" fmla="*/ 285184182 h 2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5" h="223">
                <a:moveTo>
                  <a:pt x="192" y="212"/>
                </a:moveTo>
                <a:cubicBezTo>
                  <a:pt x="192" y="212"/>
                  <a:pt x="164" y="194"/>
                  <a:pt x="157" y="173"/>
                </a:cubicBezTo>
                <a:cubicBezTo>
                  <a:pt x="157" y="173"/>
                  <a:pt x="155" y="166"/>
                  <a:pt x="148" y="165"/>
                </a:cubicBezTo>
                <a:cubicBezTo>
                  <a:pt x="142" y="163"/>
                  <a:pt x="135" y="154"/>
                  <a:pt x="136" y="148"/>
                </a:cubicBezTo>
                <a:cubicBezTo>
                  <a:pt x="137" y="141"/>
                  <a:pt x="144" y="139"/>
                  <a:pt x="141" y="127"/>
                </a:cubicBezTo>
                <a:cubicBezTo>
                  <a:pt x="141" y="127"/>
                  <a:pt x="154" y="119"/>
                  <a:pt x="148" y="111"/>
                </a:cubicBezTo>
                <a:cubicBezTo>
                  <a:pt x="148" y="111"/>
                  <a:pt x="139" y="119"/>
                  <a:pt x="132" y="114"/>
                </a:cubicBezTo>
                <a:cubicBezTo>
                  <a:pt x="125" y="110"/>
                  <a:pt x="115" y="106"/>
                  <a:pt x="101" y="107"/>
                </a:cubicBezTo>
                <a:cubicBezTo>
                  <a:pt x="86" y="108"/>
                  <a:pt x="72" y="102"/>
                  <a:pt x="77" y="93"/>
                </a:cubicBezTo>
                <a:cubicBezTo>
                  <a:pt x="83" y="84"/>
                  <a:pt x="90" y="79"/>
                  <a:pt x="90" y="79"/>
                </a:cubicBezTo>
                <a:cubicBezTo>
                  <a:pt x="90" y="79"/>
                  <a:pt x="97" y="73"/>
                  <a:pt x="99" y="71"/>
                </a:cubicBezTo>
                <a:cubicBezTo>
                  <a:pt x="101" y="69"/>
                  <a:pt x="112" y="74"/>
                  <a:pt x="117" y="68"/>
                </a:cubicBezTo>
                <a:cubicBezTo>
                  <a:pt x="117" y="68"/>
                  <a:pt x="118" y="66"/>
                  <a:pt x="121" y="67"/>
                </a:cubicBezTo>
                <a:cubicBezTo>
                  <a:pt x="124" y="68"/>
                  <a:pt x="141" y="68"/>
                  <a:pt x="154" y="61"/>
                </a:cubicBezTo>
                <a:cubicBezTo>
                  <a:pt x="154" y="61"/>
                  <a:pt x="155" y="56"/>
                  <a:pt x="152" y="57"/>
                </a:cubicBezTo>
                <a:cubicBezTo>
                  <a:pt x="149" y="58"/>
                  <a:pt x="138" y="61"/>
                  <a:pt x="143" y="55"/>
                </a:cubicBezTo>
                <a:cubicBezTo>
                  <a:pt x="148" y="49"/>
                  <a:pt x="150" y="49"/>
                  <a:pt x="150" y="49"/>
                </a:cubicBezTo>
                <a:cubicBezTo>
                  <a:pt x="150" y="49"/>
                  <a:pt x="150" y="44"/>
                  <a:pt x="147" y="46"/>
                </a:cubicBezTo>
                <a:cubicBezTo>
                  <a:pt x="144" y="49"/>
                  <a:pt x="134" y="56"/>
                  <a:pt x="134" y="51"/>
                </a:cubicBezTo>
                <a:cubicBezTo>
                  <a:pt x="134" y="46"/>
                  <a:pt x="135" y="39"/>
                  <a:pt x="135" y="39"/>
                </a:cubicBezTo>
                <a:cubicBezTo>
                  <a:pt x="135" y="39"/>
                  <a:pt x="133" y="39"/>
                  <a:pt x="130" y="40"/>
                </a:cubicBezTo>
                <a:cubicBezTo>
                  <a:pt x="127" y="42"/>
                  <a:pt x="117" y="47"/>
                  <a:pt x="121" y="41"/>
                </a:cubicBezTo>
                <a:cubicBezTo>
                  <a:pt x="124" y="35"/>
                  <a:pt x="126" y="28"/>
                  <a:pt x="135" y="26"/>
                </a:cubicBezTo>
                <a:cubicBezTo>
                  <a:pt x="135" y="26"/>
                  <a:pt x="138" y="21"/>
                  <a:pt x="133" y="23"/>
                </a:cubicBezTo>
                <a:cubicBezTo>
                  <a:pt x="127" y="25"/>
                  <a:pt x="116" y="31"/>
                  <a:pt x="114" y="41"/>
                </a:cubicBezTo>
                <a:cubicBezTo>
                  <a:pt x="112" y="51"/>
                  <a:pt x="109" y="46"/>
                  <a:pt x="107" y="46"/>
                </a:cubicBezTo>
                <a:cubicBezTo>
                  <a:pt x="105" y="47"/>
                  <a:pt x="97" y="45"/>
                  <a:pt x="101" y="36"/>
                </a:cubicBezTo>
                <a:cubicBezTo>
                  <a:pt x="106" y="28"/>
                  <a:pt x="109" y="27"/>
                  <a:pt x="109" y="27"/>
                </a:cubicBezTo>
                <a:cubicBezTo>
                  <a:pt x="109" y="27"/>
                  <a:pt x="113" y="23"/>
                  <a:pt x="109" y="24"/>
                </a:cubicBezTo>
                <a:cubicBezTo>
                  <a:pt x="106" y="24"/>
                  <a:pt x="99" y="29"/>
                  <a:pt x="97" y="34"/>
                </a:cubicBezTo>
                <a:cubicBezTo>
                  <a:pt x="97" y="34"/>
                  <a:pt x="93" y="38"/>
                  <a:pt x="94" y="32"/>
                </a:cubicBezTo>
                <a:cubicBezTo>
                  <a:pt x="95" y="27"/>
                  <a:pt x="97" y="16"/>
                  <a:pt x="113" y="12"/>
                </a:cubicBezTo>
                <a:cubicBezTo>
                  <a:pt x="113" y="12"/>
                  <a:pt x="114" y="8"/>
                  <a:pt x="111" y="9"/>
                </a:cubicBezTo>
                <a:cubicBezTo>
                  <a:pt x="109" y="10"/>
                  <a:pt x="93" y="12"/>
                  <a:pt x="89" y="33"/>
                </a:cubicBezTo>
                <a:cubicBezTo>
                  <a:pt x="89" y="33"/>
                  <a:pt x="87" y="38"/>
                  <a:pt x="85" y="32"/>
                </a:cubicBezTo>
                <a:cubicBezTo>
                  <a:pt x="83" y="26"/>
                  <a:pt x="80" y="13"/>
                  <a:pt x="94" y="5"/>
                </a:cubicBezTo>
                <a:cubicBezTo>
                  <a:pt x="94" y="5"/>
                  <a:pt x="96" y="0"/>
                  <a:pt x="93" y="1"/>
                </a:cubicBezTo>
                <a:cubicBezTo>
                  <a:pt x="90" y="2"/>
                  <a:pt x="69" y="13"/>
                  <a:pt x="84" y="42"/>
                </a:cubicBezTo>
                <a:cubicBezTo>
                  <a:pt x="84" y="42"/>
                  <a:pt x="88" y="48"/>
                  <a:pt x="85" y="48"/>
                </a:cubicBezTo>
                <a:cubicBezTo>
                  <a:pt x="85" y="48"/>
                  <a:pt x="77" y="50"/>
                  <a:pt x="71" y="50"/>
                </a:cubicBezTo>
                <a:cubicBezTo>
                  <a:pt x="71" y="50"/>
                  <a:pt x="67" y="49"/>
                  <a:pt x="64" y="50"/>
                </a:cubicBezTo>
                <a:cubicBezTo>
                  <a:pt x="66" y="49"/>
                  <a:pt x="67" y="47"/>
                  <a:pt x="67" y="45"/>
                </a:cubicBezTo>
                <a:cubicBezTo>
                  <a:pt x="67" y="42"/>
                  <a:pt x="64" y="39"/>
                  <a:pt x="60" y="39"/>
                </a:cubicBezTo>
                <a:cubicBezTo>
                  <a:pt x="56" y="39"/>
                  <a:pt x="54" y="42"/>
                  <a:pt x="54" y="45"/>
                </a:cubicBezTo>
                <a:cubicBezTo>
                  <a:pt x="54" y="49"/>
                  <a:pt x="56" y="52"/>
                  <a:pt x="60" y="52"/>
                </a:cubicBezTo>
                <a:cubicBezTo>
                  <a:pt x="61" y="52"/>
                  <a:pt x="62" y="52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54"/>
                  <a:pt x="64" y="59"/>
                  <a:pt x="70" y="63"/>
                </a:cubicBezTo>
                <a:cubicBezTo>
                  <a:pt x="75" y="67"/>
                  <a:pt x="76" y="68"/>
                  <a:pt x="72" y="71"/>
                </a:cubicBezTo>
                <a:cubicBezTo>
                  <a:pt x="67" y="74"/>
                  <a:pt x="48" y="85"/>
                  <a:pt x="48" y="85"/>
                </a:cubicBezTo>
                <a:cubicBezTo>
                  <a:pt x="48" y="85"/>
                  <a:pt x="37" y="91"/>
                  <a:pt x="40" y="104"/>
                </a:cubicBezTo>
                <a:cubicBezTo>
                  <a:pt x="40" y="104"/>
                  <a:pt x="41" y="107"/>
                  <a:pt x="32" y="102"/>
                </a:cubicBezTo>
                <a:cubicBezTo>
                  <a:pt x="18" y="97"/>
                  <a:pt x="18" y="97"/>
                  <a:pt x="18" y="97"/>
                </a:cubicBezTo>
                <a:cubicBezTo>
                  <a:pt x="18" y="97"/>
                  <a:pt x="13" y="93"/>
                  <a:pt x="10" y="97"/>
                </a:cubicBezTo>
                <a:cubicBezTo>
                  <a:pt x="7" y="101"/>
                  <a:pt x="4" y="103"/>
                  <a:pt x="4" y="103"/>
                </a:cubicBezTo>
                <a:cubicBezTo>
                  <a:pt x="4" y="103"/>
                  <a:pt x="0" y="105"/>
                  <a:pt x="2" y="111"/>
                </a:cubicBezTo>
                <a:cubicBezTo>
                  <a:pt x="3" y="117"/>
                  <a:pt x="7" y="136"/>
                  <a:pt x="21" y="151"/>
                </a:cubicBezTo>
                <a:cubicBezTo>
                  <a:pt x="21" y="151"/>
                  <a:pt x="24" y="158"/>
                  <a:pt x="30" y="162"/>
                </a:cubicBezTo>
                <a:cubicBezTo>
                  <a:pt x="30" y="162"/>
                  <a:pt x="33" y="156"/>
                  <a:pt x="32" y="151"/>
                </a:cubicBezTo>
                <a:cubicBezTo>
                  <a:pt x="32" y="151"/>
                  <a:pt x="36" y="149"/>
                  <a:pt x="33" y="144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28" y="140"/>
                  <a:pt x="15" y="125"/>
                  <a:pt x="15" y="117"/>
                </a:cubicBezTo>
                <a:cubicBezTo>
                  <a:pt x="15" y="117"/>
                  <a:pt x="20" y="114"/>
                  <a:pt x="37" y="131"/>
                </a:cubicBezTo>
                <a:cubicBezTo>
                  <a:pt x="54" y="147"/>
                  <a:pt x="71" y="154"/>
                  <a:pt x="97" y="149"/>
                </a:cubicBezTo>
                <a:cubicBezTo>
                  <a:pt x="97" y="149"/>
                  <a:pt x="111" y="166"/>
                  <a:pt x="140" y="177"/>
                </a:cubicBezTo>
                <a:cubicBezTo>
                  <a:pt x="140" y="177"/>
                  <a:pt x="143" y="178"/>
                  <a:pt x="146" y="181"/>
                </a:cubicBezTo>
                <a:cubicBezTo>
                  <a:pt x="148" y="184"/>
                  <a:pt x="167" y="206"/>
                  <a:pt x="183" y="215"/>
                </a:cubicBezTo>
                <a:cubicBezTo>
                  <a:pt x="183" y="215"/>
                  <a:pt x="187" y="221"/>
                  <a:pt x="191" y="223"/>
                </a:cubicBezTo>
                <a:cubicBezTo>
                  <a:pt x="191" y="223"/>
                  <a:pt x="195" y="216"/>
                  <a:pt x="192" y="212"/>
                </a:cubicBezTo>
                <a:close/>
                <a:moveTo>
                  <a:pt x="120" y="51"/>
                </a:moveTo>
                <a:cubicBezTo>
                  <a:pt x="120" y="51"/>
                  <a:pt x="126" y="47"/>
                  <a:pt x="128" y="46"/>
                </a:cubicBezTo>
                <a:cubicBezTo>
                  <a:pt x="130" y="46"/>
                  <a:pt x="130" y="48"/>
                  <a:pt x="130" y="4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2" y="58"/>
                  <a:pt x="134" y="62"/>
                  <a:pt x="128" y="62"/>
                </a:cubicBezTo>
                <a:cubicBezTo>
                  <a:pt x="122" y="62"/>
                  <a:pt x="120" y="57"/>
                  <a:pt x="119" y="54"/>
                </a:cubicBezTo>
                <a:cubicBezTo>
                  <a:pt x="118" y="51"/>
                  <a:pt x="120" y="51"/>
                  <a:pt x="120" y="51"/>
                </a:cubicBezTo>
                <a:close/>
                <a:moveTo>
                  <a:pt x="111" y="51"/>
                </a:moveTo>
                <a:cubicBezTo>
                  <a:pt x="114" y="51"/>
                  <a:pt x="114" y="53"/>
                  <a:pt x="114" y="53"/>
                </a:cubicBezTo>
                <a:cubicBezTo>
                  <a:pt x="114" y="53"/>
                  <a:pt x="114" y="55"/>
                  <a:pt x="116" y="58"/>
                </a:cubicBezTo>
                <a:cubicBezTo>
                  <a:pt x="117" y="61"/>
                  <a:pt x="111" y="60"/>
                  <a:pt x="106" y="56"/>
                </a:cubicBezTo>
                <a:cubicBezTo>
                  <a:pt x="101" y="53"/>
                  <a:pt x="109" y="51"/>
                  <a:pt x="111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1" name="Freeform 223"/>
          <p:cNvSpPr>
            <a:spLocks noEditPoints="1"/>
          </p:cNvSpPr>
          <p:nvPr/>
        </p:nvSpPr>
        <p:spPr bwMode="auto">
          <a:xfrm>
            <a:off x="2844801" y="4696885"/>
            <a:ext cx="461433" cy="628649"/>
          </a:xfrm>
          <a:custGeom>
            <a:avLst/>
            <a:gdLst>
              <a:gd name="T0" fmla="*/ 474709280 w 154"/>
              <a:gd name="T1" fmla="*/ 193388627 h 209"/>
              <a:gd name="T2" fmla="*/ 398957058 w 154"/>
              <a:gd name="T3" fmla="*/ 142497358 h 209"/>
              <a:gd name="T4" fmla="*/ 464607935 w 154"/>
              <a:gd name="T5" fmla="*/ 76338032 h 209"/>
              <a:gd name="T6" fmla="*/ 383806164 w 154"/>
              <a:gd name="T7" fmla="*/ 5089352 h 209"/>
              <a:gd name="T8" fmla="*/ 328256632 w 154"/>
              <a:gd name="T9" fmla="*/ 81427384 h 209"/>
              <a:gd name="T10" fmla="*/ 383806164 w 154"/>
              <a:gd name="T11" fmla="*/ 30536115 h 209"/>
              <a:gd name="T12" fmla="*/ 439357943 w 154"/>
              <a:gd name="T13" fmla="*/ 76338032 h 209"/>
              <a:gd name="T14" fmla="*/ 378756615 w 154"/>
              <a:gd name="T15" fmla="*/ 127229301 h 209"/>
              <a:gd name="T16" fmla="*/ 368657517 w 154"/>
              <a:gd name="T17" fmla="*/ 193388627 h 209"/>
              <a:gd name="T18" fmla="*/ 297954844 w 154"/>
              <a:gd name="T19" fmla="*/ 290084069 h 209"/>
              <a:gd name="T20" fmla="*/ 388857960 w 154"/>
              <a:gd name="T21" fmla="*/ 1063638577 h 209"/>
              <a:gd name="T22" fmla="*/ 474709280 w 154"/>
              <a:gd name="T23" fmla="*/ 284994716 h 209"/>
              <a:gd name="T24" fmla="*/ 479758829 w 154"/>
              <a:gd name="T25" fmla="*/ 508917202 h 209"/>
              <a:gd name="T26" fmla="*/ 474709280 w 154"/>
              <a:gd name="T27" fmla="*/ 432579171 h 209"/>
              <a:gd name="T28" fmla="*/ 323204836 w 154"/>
              <a:gd name="T29" fmla="*/ 346064690 h 209"/>
              <a:gd name="T30" fmla="*/ 328256632 w 154"/>
              <a:gd name="T31" fmla="*/ 422402722 h 209"/>
              <a:gd name="T32" fmla="*/ 323204836 w 154"/>
              <a:gd name="T33" fmla="*/ 346064690 h 209"/>
              <a:gd name="T34" fmla="*/ 272704853 w 154"/>
              <a:gd name="T35" fmla="*/ 508917202 h 209"/>
              <a:gd name="T36" fmla="*/ 383806164 w 154"/>
              <a:gd name="T37" fmla="*/ 519095907 h 209"/>
              <a:gd name="T38" fmla="*/ 267655304 w 154"/>
              <a:gd name="T39" fmla="*/ 539453317 h 209"/>
              <a:gd name="T40" fmla="*/ 267655304 w 154"/>
              <a:gd name="T41" fmla="*/ 580165881 h 209"/>
              <a:gd name="T42" fmla="*/ 383806164 w 154"/>
              <a:gd name="T43" fmla="*/ 748110002 h 209"/>
              <a:gd name="T44" fmla="*/ 267655304 w 154"/>
              <a:gd name="T45" fmla="*/ 580165881 h 209"/>
              <a:gd name="T46" fmla="*/ 494909722 w 154"/>
              <a:gd name="T47" fmla="*/ 931319924 h 209"/>
              <a:gd name="T48" fmla="*/ 454508837 w 154"/>
              <a:gd name="T49" fmla="*/ 941498629 h 209"/>
              <a:gd name="T50" fmla="*/ 318155287 w 154"/>
              <a:gd name="T51" fmla="*/ 905873162 h 209"/>
              <a:gd name="T52" fmla="*/ 186853533 w 154"/>
              <a:gd name="T53" fmla="*/ 946587982 h 209"/>
              <a:gd name="T54" fmla="*/ 181803984 w 154"/>
              <a:gd name="T55" fmla="*/ 788822566 h 209"/>
              <a:gd name="T56" fmla="*/ 186853533 w 154"/>
              <a:gd name="T57" fmla="*/ 783733214 h 209"/>
              <a:gd name="T58" fmla="*/ 252504410 w 154"/>
              <a:gd name="T59" fmla="*/ 697218733 h 209"/>
              <a:gd name="T60" fmla="*/ 267655304 w 154"/>
              <a:gd name="T61" fmla="*/ 707395182 h 209"/>
              <a:gd name="T62" fmla="*/ 383806164 w 154"/>
              <a:gd name="T63" fmla="*/ 793911919 h 209"/>
              <a:gd name="T64" fmla="*/ 419157500 w 154"/>
              <a:gd name="T65" fmla="*/ 788822566 h 209"/>
              <a:gd name="T66" fmla="*/ 535308361 w 154"/>
              <a:gd name="T67" fmla="*/ 788822566 h 209"/>
              <a:gd name="T68" fmla="*/ 419157500 w 154"/>
              <a:gd name="T69" fmla="*/ 676861323 h 209"/>
              <a:gd name="T70" fmla="*/ 424207049 w 154"/>
              <a:gd name="T71" fmla="*/ 600523291 h 209"/>
              <a:gd name="T72" fmla="*/ 535308361 w 154"/>
              <a:gd name="T73" fmla="*/ 605612644 h 209"/>
              <a:gd name="T74" fmla="*/ 540360157 w 154"/>
              <a:gd name="T75" fmla="*/ 676861323 h 209"/>
              <a:gd name="T76" fmla="*/ 616110131 w 154"/>
              <a:gd name="T77" fmla="*/ 783733214 h 209"/>
              <a:gd name="T78" fmla="*/ 611060582 w 154"/>
              <a:gd name="T79" fmla="*/ 788822566 h 209"/>
              <a:gd name="T80" fmla="*/ 600961485 w 154"/>
              <a:gd name="T81" fmla="*/ 946587982 h 20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4" h="209">
                <a:moveTo>
                  <a:pt x="94" y="56"/>
                </a:moveTo>
                <a:cubicBezTo>
                  <a:pt x="94" y="38"/>
                  <a:pt x="94" y="38"/>
                  <a:pt x="94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79" y="28"/>
                  <a:pt x="79" y="28"/>
                  <a:pt x="79" y="28"/>
                </a:cubicBezTo>
                <a:cubicBezTo>
                  <a:pt x="79" y="28"/>
                  <a:pt x="80" y="28"/>
                  <a:pt x="80" y="28"/>
                </a:cubicBezTo>
                <a:cubicBezTo>
                  <a:pt x="85" y="27"/>
                  <a:pt x="92" y="22"/>
                  <a:pt x="92" y="15"/>
                </a:cubicBezTo>
                <a:cubicBezTo>
                  <a:pt x="92" y="11"/>
                  <a:pt x="91" y="7"/>
                  <a:pt x="88" y="4"/>
                </a:cubicBezTo>
                <a:cubicBezTo>
                  <a:pt x="86" y="2"/>
                  <a:pt x="82" y="0"/>
                  <a:pt x="76" y="1"/>
                </a:cubicBezTo>
                <a:cubicBezTo>
                  <a:pt x="68" y="1"/>
                  <a:pt x="63" y="5"/>
                  <a:pt x="63" y="13"/>
                </a:cubicBezTo>
                <a:cubicBezTo>
                  <a:pt x="62" y="14"/>
                  <a:pt x="63" y="16"/>
                  <a:pt x="65" y="16"/>
                </a:cubicBezTo>
                <a:cubicBezTo>
                  <a:pt x="66" y="16"/>
                  <a:pt x="68" y="15"/>
                  <a:pt x="68" y="14"/>
                </a:cubicBezTo>
                <a:cubicBezTo>
                  <a:pt x="68" y="10"/>
                  <a:pt x="70" y="7"/>
                  <a:pt x="76" y="6"/>
                </a:cubicBezTo>
                <a:cubicBezTo>
                  <a:pt x="80" y="6"/>
                  <a:pt x="83" y="7"/>
                  <a:pt x="84" y="8"/>
                </a:cubicBezTo>
                <a:cubicBezTo>
                  <a:pt x="86" y="10"/>
                  <a:pt x="87" y="12"/>
                  <a:pt x="87" y="15"/>
                </a:cubicBezTo>
                <a:cubicBezTo>
                  <a:pt x="87" y="19"/>
                  <a:pt x="82" y="22"/>
                  <a:pt x="79" y="22"/>
                </a:cubicBezTo>
                <a:cubicBezTo>
                  <a:pt x="77" y="23"/>
                  <a:pt x="76" y="24"/>
                  <a:pt x="75" y="25"/>
                </a:cubicBezTo>
                <a:cubicBezTo>
                  <a:pt x="73" y="29"/>
                  <a:pt x="73" y="29"/>
                  <a:pt x="73" y="29"/>
                </a:cubicBezTo>
                <a:cubicBezTo>
                  <a:pt x="73" y="38"/>
                  <a:pt x="73" y="38"/>
                  <a:pt x="73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9" y="57"/>
                  <a:pt x="59" y="57"/>
                  <a:pt x="59" y="57"/>
                </a:cubicBezTo>
                <a:cubicBezTo>
                  <a:pt x="25" y="65"/>
                  <a:pt x="0" y="95"/>
                  <a:pt x="0" y="132"/>
                </a:cubicBezTo>
                <a:cubicBezTo>
                  <a:pt x="0" y="175"/>
                  <a:pt x="34" y="209"/>
                  <a:pt x="77" y="209"/>
                </a:cubicBezTo>
                <a:cubicBezTo>
                  <a:pt x="120" y="209"/>
                  <a:pt x="154" y="175"/>
                  <a:pt x="154" y="132"/>
                </a:cubicBezTo>
                <a:cubicBezTo>
                  <a:pt x="154" y="95"/>
                  <a:pt x="129" y="64"/>
                  <a:pt x="94" y="56"/>
                </a:cubicBezTo>
                <a:close/>
                <a:moveTo>
                  <a:pt x="98" y="116"/>
                </a:moveTo>
                <a:cubicBezTo>
                  <a:pt x="104" y="105"/>
                  <a:pt x="95" y="100"/>
                  <a:pt x="95" y="100"/>
                </a:cubicBezTo>
                <a:cubicBezTo>
                  <a:pt x="86" y="108"/>
                  <a:pt x="91" y="116"/>
                  <a:pt x="91" y="116"/>
                </a:cubicBezTo>
                <a:cubicBezTo>
                  <a:pt x="72" y="101"/>
                  <a:pt x="94" y="85"/>
                  <a:pt x="94" y="85"/>
                </a:cubicBezTo>
                <a:cubicBezTo>
                  <a:pt x="116" y="103"/>
                  <a:pt x="98" y="116"/>
                  <a:pt x="98" y="116"/>
                </a:cubicBezTo>
                <a:close/>
                <a:moveTo>
                  <a:pt x="64" y="68"/>
                </a:moveTo>
                <a:cubicBezTo>
                  <a:pt x="86" y="85"/>
                  <a:pt x="68" y="98"/>
                  <a:pt x="68" y="98"/>
                </a:cubicBezTo>
                <a:cubicBezTo>
                  <a:pt x="74" y="88"/>
                  <a:pt x="65" y="83"/>
                  <a:pt x="65" y="83"/>
                </a:cubicBezTo>
                <a:cubicBezTo>
                  <a:pt x="56" y="91"/>
                  <a:pt x="61" y="99"/>
                  <a:pt x="61" y="99"/>
                </a:cubicBezTo>
                <a:cubicBezTo>
                  <a:pt x="42" y="83"/>
                  <a:pt x="64" y="68"/>
                  <a:pt x="64" y="68"/>
                </a:cubicBezTo>
                <a:close/>
                <a:moveTo>
                  <a:pt x="53" y="102"/>
                </a:moveTo>
                <a:cubicBezTo>
                  <a:pt x="53" y="101"/>
                  <a:pt x="54" y="100"/>
                  <a:pt x="54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5" y="100"/>
                  <a:pt x="76" y="101"/>
                  <a:pt x="76" y="10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63" y="117"/>
                  <a:pt x="56" y="110"/>
                  <a:pt x="53" y="106"/>
                </a:cubicBezTo>
                <a:lnTo>
                  <a:pt x="53" y="102"/>
                </a:lnTo>
                <a:close/>
                <a:moveTo>
                  <a:pt x="53" y="114"/>
                </a:moveTo>
                <a:cubicBezTo>
                  <a:pt x="60" y="123"/>
                  <a:pt x="71" y="127"/>
                  <a:pt x="76" y="128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63" y="143"/>
                  <a:pt x="56" y="135"/>
                  <a:pt x="53" y="131"/>
                </a:cubicBezTo>
                <a:lnTo>
                  <a:pt x="53" y="114"/>
                </a:lnTo>
                <a:close/>
                <a:moveTo>
                  <a:pt x="119" y="186"/>
                </a:moveTo>
                <a:cubicBezTo>
                  <a:pt x="114" y="177"/>
                  <a:pt x="98" y="183"/>
                  <a:pt x="98" y="183"/>
                </a:cubicBezTo>
                <a:cubicBezTo>
                  <a:pt x="98" y="182"/>
                  <a:pt x="96" y="180"/>
                  <a:pt x="95" y="179"/>
                </a:cubicBezTo>
                <a:cubicBezTo>
                  <a:pt x="92" y="180"/>
                  <a:pt x="90" y="183"/>
                  <a:pt x="90" y="185"/>
                </a:cubicBezTo>
                <a:cubicBezTo>
                  <a:pt x="90" y="185"/>
                  <a:pt x="74" y="178"/>
                  <a:pt x="68" y="187"/>
                </a:cubicBezTo>
                <a:cubicBezTo>
                  <a:pt x="68" y="187"/>
                  <a:pt x="67" y="183"/>
                  <a:pt x="63" y="178"/>
                </a:cubicBezTo>
                <a:cubicBezTo>
                  <a:pt x="60" y="180"/>
                  <a:pt x="59" y="182"/>
                  <a:pt x="58" y="184"/>
                </a:cubicBezTo>
                <a:cubicBezTo>
                  <a:pt x="58" y="184"/>
                  <a:pt x="42" y="177"/>
                  <a:pt x="37" y="186"/>
                </a:cubicBezTo>
                <a:cubicBezTo>
                  <a:pt x="37" y="186"/>
                  <a:pt x="30" y="172"/>
                  <a:pt x="16" y="170"/>
                </a:cubicBezTo>
                <a:cubicBezTo>
                  <a:pt x="16" y="170"/>
                  <a:pt x="33" y="167"/>
                  <a:pt x="36" y="155"/>
                </a:cubicBezTo>
                <a:cubicBezTo>
                  <a:pt x="36" y="155"/>
                  <a:pt x="41" y="161"/>
                  <a:pt x="48" y="160"/>
                </a:cubicBezTo>
                <a:cubicBezTo>
                  <a:pt x="46" y="157"/>
                  <a:pt x="42" y="152"/>
                  <a:pt x="37" y="154"/>
                </a:cubicBezTo>
                <a:cubicBezTo>
                  <a:pt x="37" y="154"/>
                  <a:pt x="40" y="143"/>
                  <a:pt x="33" y="135"/>
                </a:cubicBezTo>
                <a:cubicBezTo>
                  <a:pt x="33" y="135"/>
                  <a:pt x="43" y="142"/>
                  <a:pt x="50" y="137"/>
                </a:cubicBezTo>
                <a:cubicBezTo>
                  <a:pt x="50" y="137"/>
                  <a:pt x="50" y="141"/>
                  <a:pt x="53" y="144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60" y="148"/>
                  <a:pt x="72" y="152"/>
                  <a:pt x="76" y="153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55"/>
                  <a:pt x="78" y="155"/>
                  <a:pt x="79" y="155"/>
                </a:cubicBezTo>
                <a:cubicBezTo>
                  <a:pt x="81" y="155"/>
                  <a:pt x="82" y="155"/>
                  <a:pt x="83" y="155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90" y="150"/>
                  <a:pt x="102" y="154"/>
                  <a:pt x="106" y="155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93" y="145"/>
                  <a:pt x="86" y="137"/>
                  <a:pt x="83" y="133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19"/>
                  <a:pt x="84" y="118"/>
                  <a:pt x="8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6" y="119"/>
                  <a:pt x="106" y="11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6"/>
                  <a:pt x="107" y="133"/>
                  <a:pt x="107" y="133"/>
                </a:cubicBezTo>
                <a:cubicBezTo>
                  <a:pt x="115" y="140"/>
                  <a:pt x="128" y="133"/>
                  <a:pt x="128" y="133"/>
                </a:cubicBezTo>
                <a:cubicBezTo>
                  <a:pt x="119" y="141"/>
                  <a:pt x="122" y="154"/>
                  <a:pt x="122" y="154"/>
                </a:cubicBezTo>
                <a:cubicBezTo>
                  <a:pt x="117" y="152"/>
                  <a:pt x="112" y="156"/>
                  <a:pt x="110" y="159"/>
                </a:cubicBezTo>
                <a:cubicBezTo>
                  <a:pt x="116" y="160"/>
                  <a:pt x="121" y="155"/>
                  <a:pt x="121" y="155"/>
                </a:cubicBezTo>
                <a:cubicBezTo>
                  <a:pt x="123" y="167"/>
                  <a:pt x="141" y="169"/>
                  <a:pt x="141" y="169"/>
                </a:cubicBezTo>
                <a:cubicBezTo>
                  <a:pt x="126" y="171"/>
                  <a:pt x="119" y="186"/>
                  <a:pt x="119" y="1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2" name="Freeform 224"/>
          <p:cNvSpPr>
            <a:spLocks noEditPoints="1"/>
          </p:cNvSpPr>
          <p:nvPr/>
        </p:nvSpPr>
        <p:spPr bwMode="auto">
          <a:xfrm>
            <a:off x="3683000" y="4726518"/>
            <a:ext cx="493184" cy="571500"/>
          </a:xfrm>
          <a:custGeom>
            <a:avLst/>
            <a:gdLst>
              <a:gd name="T0" fmla="*/ 824074377 w 164"/>
              <a:gd name="T1" fmla="*/ 641236536 h 190"/>
              <a:gd name="T2" fmla="*/ 712162959 w 164"/>
              <a:gd name="T3" fmla="*/ 620879104 h 190"/>
              <a:gd name="T4" fmla="*/ 661294337 w 164"/>
              <a:gd name="T5" fmla="*/ 585255855 h 190"/>
              <a:gd name="T6" fmla="*/ 701988783 w 164"/>
              <a:gd name="T7" fmla="*/ 488560311 h 190"/>
              <a:gd name="T8" fmla="*/ 661294337 w 164"/>
              <a:gd name="T9" fmla="*/ 381688307 h 190"/>
              <a:gd name="T10" fmla="*/ 712162959 w 164"/>
              <a:gd name="T11" fmla="*/ 346065057 h 190"/>
              <a:gd name="T12" fmla="*/ 824074377 w 164"/>
              <a:gd name="T13" fmla="*/ 325707626 h 190"/>
              <a:gd name="T14" fmla="*/ 834248553 w 164"/>
              <a:gd name="T15" fmla="*/ 244280155 h 190"/>
              <a:gd name="T16" fmla="*/ 757945620 w 164"/>
              <a:gd name="T17" fmla="*/ 208656906 h 190"/>
              <a:gd name="T18" fmla="*/ 681642688 w 164"/>
              <a:gd name="T19" fmla="*/ 295171478 h 190"/>
              <a:gd name="T20" fmla="*/ 630774066 w 164"/>
              <a:gd name="T21" fmla="*/ 325707626 h 190"/>
              <a:gd name="T22" fmla="*/ 559557094 w 164"/>
              <a:gd name="T23" fmla="*/ 239190797 h 190"/>
              <a:gd name="T24" fmla="*/ 447645675 w 164"/>
              <a:gd name="T25" fmla="*/ 223924980 h 190"/>
              <a:gd name="T26" fmla="*/ 447645675 w 164"/>
              <a:gd name="T27" fmla="*/ 162852685 h 190"/>
              <a:gd name="T28" fmla="*/ 483254161 w 164"/>
              <a:gd name="T29" fmla="*/ 55980681 h 190"/>
              <a:gd name="T30" fmla="*/ 417125404 w 164"/>
              <a:gd name="T31" fmla="*/ 0 h 190"/>
              <a:gd name="T32" fmla="*/ 350994392 w 164"/>
              <a:gd name="T33" fmla="*/ 55980681 h 190"/>
              <a:gd name="T34" fmla="*/ 386602878 w 164"/>
              <a:gd name="T35" fmla="*/ 162852685 h 190"/>
              <a:gd name="T36" fmla="*/ 386602878 w 164"/>
              <a:gd name="T37" fmla="*/ 223924980 h 190"/>
              <a:gd name="T38" fmla="*/ 279777419 w 164"/>
              <a:gd name="T39" fmla="*/ 239190797 h 190"/>
              <a:gd name="T40" fmla="*/ 203474487 w 164"/>
              <a:gd name="T41" fmla="*/ 325707626 h 190"/>
              <a:gd name="T42" fmla="*/ 152605865 w 164"/>
              <a:gd name="T43" fmla="*/ 295171478 h 190"/>
              <a:gd name="T44" fmla="*/ 76302932 w 164"/>
              <a:gd name="T45" fmla="*/ 208656906 h 190"/>
              <a:gd name="T46" fmla="*/ 0 w 164"/>
              <a:gd name="T47" fmla="*/ 244280155 h 190"/>
              <a:gd name="T48" fmla="*/ 10174175 w 164"/>
              <a:gd name="T49" fmla="*/ 325707626 h 190"/>
              <a:gd name="T50" fmla="*/ 122085594 w 164"/>
              <a:gd name="T51" fmla="*/ 346065057 h 190"/>
              <a:gd name="T52" fmla="*/ 172954216 w 164"/>
              <a:gd name="T53" fmla="*/ 381688307 h 190"/>
              <a:gd name="T54" fmla="*/ 132259770 w 164"/>
              <a:gd name="T55" fmla="*/ 483470953 h 190"/>
              <a:gd name="T56" fmla="*/ 172954216 w 164"/>
              <a:gd name="T57" fmla="*/ 585255855 h 190"/>
              <a:gd name="T58" fmla="*/ 122085594 w 164"/>
              <a:gd name="T59" fmla="*/ 620879104 h 190"/>
              <a:gd name="T60" fmla="*/ 10174175 w 164"/>
              <a:gd name="T61" fmla="*/ 641236536 h 190"/>
              <a:gd name="T62" fmla="*/ 0 w 164"/>
              <a:gd name="T63" fmla="*/ 722664006 h 190"/>
              <a:gd name="T64" fmla="*/ 76302932 w 164"/>
              <a:gd name="T65" fmla="*/ 758287255 h 190"/>
              <a:gd name="T66" fmla="*/ 152605865 w 164"/>
              <a:gd name="T67" fmla="*/ 671772683 h 190"/>
              <a:gd name="T68" fmla="*/ 203474487 w 164"/>
              <a:gd name="T69" fmla="*/ 641236536 h 190"/>
              <a:gd name="T70" fmla="*/ 274691459 w 164"/>
              <a:gd name="T71" fmla="*/ 727753364 h 190"/>
              <a:gd name="T72" fmla="*/ 386602878 w 164"/>
              <a:gd name="T73" fmla="*/ 743019182 h 190"/>
              <a:gd name="T74" fmla="*/ 386602878 w 164"/>
              <a:gd name="T75" fmla="*/ 804091476 h 190"/>
              <a:gd name="T76" fmla="*/ 350994392 w 164"/>
              <a:gd name="T77" fmla="*/ 910963480 h 190"/>
              <a:gd name="T78" fmla="*/ 417125404 w 164"/>
              <a:gd name="T79" fmla="*/ 966944161 h 190"/>
              <a:gd name="T80" fmla="*/ 483254161 w 164"/>
              <a:gd name="T81" fmla="*/ 910963480 h 190"/>
              <a:gd name="T82" fmla="*/ 447645675 w 164"/>
              <a:gd name="T83" fmla="*/ 804091476 h 190"/>
              <a:gd name="T84" fmla="*/ 447645675 w 164"/>
              <a:gd name="T85" fmla="*/ 743019182 h 190"/>
              <a:gd name="T86" fmla="*/ 554471134 w 164"/>
              <a:gd name="T87" fmla="*/ 727753364 h 190"/>
              <a:gd name="T88" fmla="*/ 630774066 w 164"/>
              <a:gd name="T89" fmla="*/ 641236536 h 190"/>
              <a:gd name="T90" fmla="*/ 681642688 w 164"/>
              <a:gd name="T91" fmla="*/ 671772683 h 190"/>
              <a:gd name="T92" fmla="*/ 757945620 w 164"/>
              <a:gd name="T93" fmla="*/ 758287255 h 190"/>
              <a:gd name="T94" fmla="*/ 834248553 w 164"/>
              <a:gd name="T95" fmla="*/ 722664006 h 190"/>
              <a:gd name="T96" fmla="*/ 534122783 w 164"/>
              <a:gd name="T97" fmla="*/ 376598949 h 190"/>
              <a:gd name="T98" fmla="*/ 447645675 w 164"/>
              <a:gd name="T99" fmla="*/ 325707626 h 190"/>
              <a:gd name="T100" fmla="*/ 376428702 w 164"/>
              <a:gd name="T101" fmla="*/ 391867022 h 190"/>
              <a:gd name="T102" fmla="*/ 386602878 w 164"/>
              <a:gd name="T103" fmla="*/ 330796984 h 190"/>
              <a:gd name="T104" fmla="*/ 320474121 w 164"/>
              <a:gd name="T105" fmla="*/ 503828384 h 190"/>
              <a:gd name="T106" fmla="*/ 386602878 w 164"/>
              <a:gd name="T107" fmla="*/ 641236536 h 190"/>
              <a:gd name="T108" fmla="*/ 386602878 w 164"/>
              <a:gd name="T109" fmla="*/ 585255855 h 190"/>
              <a:gd name="T110" fmla="*/ 371342742 w 164"/>
              <a:gd name="T111" fmla="*/ 514007100 h 190"/>
              <a:gd name="T112" fmla="*/ 417125404 w 164"/>
              <a:gd name="T113" fmla="*/ 432579630 h 190"/>
              <a:gd name="T114" fmla="*/ 417125404 w 164"/>
              <a:gd name="T115" fmla="*/ 539453889 h 190"/>
              <a:gd name="T116" fmla="*/ 544296958 w 164"/>
              <a:gd name="T117" fmla="*/ 590345213 h 190"/>
              <a:gd name="T118" fmla="*/ 574817229 w 164"/>
              <a:gd name="T119" fmla="*/ 539453889 h 190"/>
              <a:gd name="T120" fmla="*/ 574817229 w 164"/>
              <a:gd name="T121" fmla="*/ 427490272 h 1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4" h="190">
                <a:moveTo>
                  <a:pt x="162" y="134"/>
                </a:moveTo>
                <a:cubicBezTo>
                  <a:pt x="155" y="130"/>
                  <a:pt x="155" y="130"/>
                  <a:pt x="155" y="130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30" y="75"/>
                  <a:pt x="130" y="75"/>
                  <a:pt x="130" y="75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53" y="75"/>
                  <a:pt x="153" y="75"/>
                  <a:pt x="153" y="75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62" y="56"/>
                  <a:pt x="162" y="56"/>
                  <a:pt x="162" y="56"/>
                </a:cubicBezTo>
                <a:cubicBezTo>
                  <a:pt x="164" y="48"/>
                  <a:pt x="164" y="48"/>
                  <a:pt x="164" y="48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97" y="57"/>
                  <a:pt x="97" y="57"/>
                  <a:pt x="97" y="57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44"/>
                  <a:pt x="88" y="44"/>
                  <a:pt x="88" y="44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27"/>
                  <a:pt x="88" y="27"/>
                  <a:pt x="88" y="27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11"/>
                  <a:pt x="95" y="11"/>
                  <a:pt x="95" y="11"/>
                </a:cubicBezTo>
                <a:cubicBezTo>
                  <a:pt x="88" y="15"/>
                  <a:pt x="88" y="15"/>
                  <a:pt x="88" y="15"/>
                </a:cubicBezTo>
                <a:cubicBezTo>
                  <a:pt x="88" y="6"/>
                  <a:pt x="88" y="6"/>
                  <a:pt x="88" y="6"/>
                </a:cubicBezTo>
                <a:cubicBezTo>
                  <a:pt x="82" y="0"/>
                  <a:pt x="82" y="0"/>
                  <a:pt x="82" y="0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15"/>
                  <a:pt x="76" y="15"/>
                  <a:pt x="76" y="15"/>
                </a:cubicBezTo>
                <a:cubicBezTo>
                  <a:pt x="69" y="11"/>
                  <a:pt x="69" y="11"/>
                  <a:pt x="69" y="11"/>
                </a:cubicBezTo>
                <a:cubicBezTo>
                  <a:pt x="69" y="23"/>
                  <a:pt x="69" y="23"/>
                  <a:pt x="69" y="23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32"/>
                  <a:pt x="76" y="32"/>
                  <a:pt x="76" y="32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36"/>
                  <a:pt x="63" y="36"/>
                  <a:pt x="63" y="36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2"/>
                  <a:pt x="76" y="52"/>
                  <a:pt x="76" y="52"/>
                </a:cubicBezTo>
                <a:cubicBezTo>
                  <a:pt x="67" y="57"/>
                  <a:pt x="67" y="57"/>
                  <a:pt x="67" y="57"/>
                </a:cubicBezTo>
                <a:cubicBezTo>
                  <a:pt x="55" y="47"/>
                  <a:pt x="55" y="47"/>
                  <a:pt x="55" y="47"/>
                </a:cubicBezTo>
                <a:cubicBezTo>
                  <a:pt x="57" y="63"/>
                  <a:pt x="57" y="63"/>
                  <a:pt x="57" y="63"/>
                </a:cubicBezTo>
                <a:cubicBezTo>
                  <a:pt x="48" y="68"/>
                  <a:pt x="48" y="68"/>
                  <a:pt x="48" y="68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49"/>
                  <a:pt x="40" y="49"/>
                  <a:pt x="40" y="49"/>
                </a:cubicBezTo>
                <a:cubicBezTo>
                  <a:pt x="29" y="43"/>
                  <a:pt x="29" y="43"/>
                  <a:pt x="29" y="43"/>
                </a:cubicBezTo>
                <a:cubicBezTo>
                  <a:pt x="30" y="58"/>
                  <a:pt x="30" y="58"/>
                  <a:pt x="30" y="58"/>
                </a:cubicBezTo>
                <a:cubicBezTo>
                  <a:pt x="26" y="56"/>
                  <a:pt x="26" y="56"/>
                  <a:pt x="26" y="56"/>
                </a:cubicBezTo>
                <a:cubicBezTo>
                  <a:pt x="26" y="47"/>
                  <a:pt x="26" y="47"/>
                  <a:pt x="26" y="47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50"/>
                  <a:pt x="15" y="50"/>
                  <a:pt x="15" y="50"/>
                </a:cubicBezTo>
                <a:cubicBezTo>
                  <a:pt x="8" y="45"/>
                  <a:pt x="8" y="45"/>
                  <a:pt x="8" y="45"/>
                </a:cubicBezTo>
                <a:cubicBezTo>
                  <a:pt x="0" y="48"/>
                  <a:pt x="0" y="48"/>
                  <a:pt x="0" y="48"/>
                </a:cubicBezTo>
                <a:cubicBezTo>
                  <a:pt x="2" y="56"/>
                  <a:pt x="2" y="56"/>
                  <a:pt x="2" y="56"/>
                </a:cubicBezTo>
                <a:cubicBezTo>
                  <a:pt x="9" y="60"/>
                  <a:pt x="9" y="60"/>
                  <a:pt x="9" y="60"/>
                </a:cubicBezTo>
                <a:cubicBezTo>
                  <a:pt x="2" y="64"/>
                  <a:pt x="2" y="64"/>
                  <a:pt x="2" y="64"/>
                </a:cubicBezTo>
                <a:cubicBezTo>
                  <a:pt x="12" y="70"/>
                  <a:pt x="12" y="70"/>
                  <a:pt x="12" y="70"/>
                </a:cubicBezTo>
                <a:cubicBezTo>
                  <a:pt x="20" y="66"/>
                  <a:pt x="20" y="66"/>
                  <a:pt x="20" y="66"/>
                </a:cubicBezTo>
                <a:cubicBezTo>
                  <a:pt x="24" y="68"/>
                  <a:pt x="24" y="68"/>
                  <a:pt x="24" y="68"/>
                </a:cubicBezTo>
                <a:cubicBezTo>
                  <a:pt x="11" y="75"/>
                  <a:pt x="11" y="75"/>
                  <a:pt x="11" y="75"/>
                </a:cubicBezTo>
                <a:cubicBezTo>
                  <a:pt x="21" y="81"/>
                  <a:pt x="21" y="81"/>
                  <a:pt x="21" y="81"/>
                </a:cubicBezTo>
                <a:cubicBezTo>
                  <a:pt x="34" y="75"/>
                  <a:pt x="34" y="75"/>
                  <a:pt x="34" y="75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9"/>
                  <a:pt x="41" y="89"/>
                  <a:pt x="41" y="89"/>
                </a:cubicBezTo>
                <a:cubicBezTo>
                  <a:pt x="26" y="95"/>
                  <a:pt x="26" y="95"/>
                  <a:pt x="26" y="95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2" y="126"/>
                  <a:pt x="2" y="126"/>
                  <a:pt x="2" y="126"/>
                </a:cubicBezTo>
                <a:cubicBezTo>
                  <a:pt x="9" y="130"/>
                  <a:pt x="9" y="130"/>
                  <a:pt x="9" y="130"/>
                </a:cubicBezTo>
                <a:cubicBezTo>
                  <a:pt x="2" y="134"/>
                  <a:pt x="2" y="134"/>
                  <a:pt x="2" y="134"/>
                </a:cubicBezTo>
                <a:cubicBezTo>
                  <a:pt x="0" y="142"/>
                  <a:pt x="0" y="142"/>
                  <a:pt x="0" y="142"/>
                </a:cubicBezTo>
                <a:cubicBezTo>
                  <a:pt x="8" y="145"/>
                  <a:pt x="8" y="145"/>
                  <a:pt x="8" y="145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29" y="146"/>
                  <a:pt x="29" y="146"/>
                  <a:pt x="29" y="146"/>
                </a:cubicBezTo>
                <a:cubicBezTo>
                  <a:pt x="40" y="141"/>
                  <a:pt x="40" y="141"/>
                  <a:pt x="40" y="141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66" y="133"/>
                  <a:pt x="66" y="133"/>
                  <a:pt x="66" y="133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63" y="154"/>
                  <a:pt x="63" y="154"/>
                  <a:pt x="63" y="154"/>
                </a:cubicBezTo>
                <a:cubicBezTo>
                  <a:pt x="63" y="166"/>
                  <a:pt x="63" y="166"/>
                  <a:pt x="63" y="16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79"/>
                  <a:pt x="69" y="179"/>
                  <a:pt x="69" y="179"/>
                </a:cubicBezTo>
                <a:cubicBezTo>
                  <a:pt x="76" y="175"/>
                  <a:pt x="76" y="175"/>
                  <a:pt x="76" y="175"/>
                </a:cubicBezTo>
                <a:cubicBezTo>
                  <a:pt x="76" y="184"/>
                  <a:pt x="76" y="184"/>
                  <a:pt x="76" y="184"/>
                </a:cubicBezTo>
                <a:cubicBezTo>
                  <a:pt x="82" y="190"/>
                  <a:pt x="82" y="190"/>
                  <a:pt x="82" y="190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88" y="175"/>
                  <a:pt x="88" y="175"/>
                  <a:pt x="88" y="175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58"/>
                  <a:pt x="88" y="158"/>
                  <a:pt x="88" y="15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34" y="132"/>
                  <a:pt x="134" y="132"/>
                  <a:pt x="134" y="132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6" y="145"/>
                  <a:pt x="156" y="145"/>
                  <a:pt x="156" y="145"/>
                </a:cubicBezTo>
                <a:cubicBezTo>
                  <a:pt x="164" y="142"/>
                  <a:pt x="164" y="142"/>
                  <a:pt x="164" y="142"/>
                </a:cubicBezTo>
                <a:lnTo>
                  <a:pt x="162" y="134"/>
                </a:lnTo>
                <a:close/>
                <a:moveTo>
                  <a:pt x="88" y="64"/>
                </a:moveTo>
                <a:cubicBezTo>
                  <a:pt x="93" y="67"/>
                  <a:pt x="100" y="71"/>
                  <a:pt x="105" y="74"/>
                </a:cubicBezTo>
                <a:cubicBezTo>
                  <a:pt x="95" y="80"/>
                  <a:pt x="95" y="80"/>
                  <a:pt x="95" y="80"/>
                </a:cubicBezTo>
                <a:cubicBezTo>
                  <a:pt x="93" y="78"/>
                  <a:pt x="90" y="77"/>
                  <a:pt x="88" y="76"/>
                </a:cubicBezTo>
                <a:lnTo>
                  <a:pt x="88" y="64"/>
                </a:lnTo>
                <a:close/>
                <a:moveTo>
                  <a:pt x="76" y="65"/>
                </a:moveTo>
                <a:cubicBezTo>
                  <a:pt x="76" y="76"/>
                  <a:pt x="76" y="76"/>
                  <a:pt x="76" y="76"/>
                </a:cubicBezTo>
                <a:cubicBezTo>
                  <a:pt x="75" y="77"/>
                  <a:pt x="74" y="77"/>
                  <a:pt x="74" y="77"/>
                </a:cubicBezTo>
                <a:cubicBezTo>
                  <a:pt x="74" y="77"/>
                  <a:pt x="72" y="79"/>
                  <a:pt x="70" y="80"/>
                </a:cubicBezTo>
                <a:cubicBezTo>
                  <a:pt x="59" y="74"/>
                  <a:pt x="59" y="74"/>
                  <a:pt x="59" y="74"/>
                </a:cubicBezTo>
                <a:cubicBezTo>
                  <a:pt x="64" y="71"/>
                  <a:pt x="71" y="67"/>
                  <a:pt x="76" y="65"/>
                </a:cubicBezTo>
                <a:close/>
                <a:moveTo>
                  <a:pt x="52" y="84"/>
                </a:moveTo>
                <a:cubicBezTo>
                  <a:pt x="63" y="90"/>
                  <a:pt x="63" y="90"/>
                  <a:pt x="63" y="90"/>
                </a:cubicBezTo>
                <a:cubicBezTo>
                  <a:pt x="63" y="93"/>
                  <a:pt x="63" y="96"/>
                  <a:pt x="63" y="99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99"/>
                  <a:pt x="52" y="90"/>
                  <a:pt x="52" y="84"/>
                </a:cubicBezTo>
                <a:close/>
                <a:moveTo>
                  <a:pt x="76" y="126"/>
                </a:moveTo>
                <a:cubicBezTo>
                  <a:pt x="71" y="123"/>
                  <a:pt x="63" y="119"/>
                  <a:pt x="58" y="116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70" y="111"/>
                  <a:pt x="73" y="113"/>
                  <a:pt x="76" y="115"/>
                </a:cubicBezTo>
                <a:lnTo>
                  <a:pt x="76" y="126"/>
                </a:lnTo>
                <a:close/>
                <a:moveTo>
                  <a:pt x="82" y="106"/>
                </a:moveTo>
                <a:cubicBezTo>
                  <a:pt x="82" y="106"/>
                  <a:pt x="73" y="101"/>
                  <a:pt x="73" y="101"/>
                </a:cubicBezTo>
                <a:cubicBezTo>
                  <a:pt x="73" y="101"/>
                  <a:pt x="73" y="90"/>
                  <a:pt x="73" y="90"/>
                </a:cubicBezTo>
                <a:cubicBezTo>
                  <a:pt x="73" y="90"/>
                  <a:pt x="79" y="87"/>
                  <a:pt x="79" y="87"/>
                </a:cubicBezTo>
                <a:cubicBezTo>
                  <a:pt x="79" y="87"/>
                  <a:pt x="82" y="85"/>
                  <a:pt x="82" y="85"/>
                </a:cubicBezTo>
                <a:cubicBezTo>
                  <a:pt x="83" y="85"/>
                  <a:pt x="92" y="90"/>
                  <a:pt x="92" y="90"/>
                </a:cubicBezTo>
                <a:cubicBezTo>
                  <a:pt x="92" y="90"/>
                  <a:pt x="92" y="101"/>
                  <a:pt x="92" y="101"/>
                </a:cubicBezTo>
                <a:cubicBezTo>
                  <a:pt x="92" y="101"/>
                  <a:pt x="83" y="106"/>
                  <a:pt x="82" y="106"/>
                </a:cubicBezTo>
                <a:close/>
                <a:moveTo>
                  <a:pt x="88" y="115"/>
                </a:moveTo>
                <a:cubicBezTo>
                  <a:pt x="91" y="114"/>
                  <a:pt x="94" y="112"/>
                  <a:pt x="97" y="110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2" y="119"/>
                  <a:pt x="93" y="124"/>
                  <a:pt x="88" y="127"/>
                </a:cubicBezTo>
                <a:lnTo>
                  <a:pt x="88" y="115"/>
                </a:lnTo>
                <a:close/>
                <a:moveTo>
                  <a:pt x="113" y="106"/>
                </a:moveTo>
                <a:cubicBezTo>
                  <a:pt x="102" y="100"/>
                  <a:pt x="102" y="100"/>
                  <a:pt x="102" y="100"/>
                </a:cubicBezTo>
                <a:cubicBezTo>
                  <a:pt x="102" y="96"/>
                  <a:pt x="102" y="92"/>
                  <a:pt x="102" y="89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90"/>
                  <a:pt x="113" y="99"/>
                  <a:pt x="11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3" name="Freeform 225"/>
          <p:cNvSpPr>
            <a:spLocks/>
          </p:cNvSpPr>
          <p:nvPr/>
        </p:nvSpPr>
        <p:spPr bwMode="auto">
          <a:xfrm>
            <a:off x="4588934" y="4737100"/>
            <a:ext cx="190500" cy="135467"/>
          </a:xfrm>
          <a:custGeom>
            <a:avLst/>
            <a:gdLst>
              <a:gd name="T0" fmla="*/ 164462520 w 64"/>
              <a:gd name="T1" fmla="*/ 0 h 45"/>
              <a:gd name="T2" fmla="*/ 139544227 w 64"/>
              <a:gd name="T3" fmla="*/ 229390222 h 45"/>
              <a:gd name="T4" fmla="*/ 169445285 w 64"/>
              <a:gd name="T5" fmla="*/ 112146080 h 45"/>
              <a:gd name="T6" fmla="*/ 189380813 w 64"/>
              <a:gd name="T7" fmla="*/ 229390222 h 45"/>
              <a:gd name="T8" fmla="*/ 164462520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4" y="22"/>
                </a:cubicBezTo>
                <a:cubicBezTo>
                  <a:pt x="34" y="22"/>
                  <a:pt x="47" y="29"/>
                  <a:pt x="38" y="45"/>
                </a:cubicBezTo>
                <a:cubicBezTo>
                  <a:pt x="38" y="45"/>
                  <a:pt x="64" y="26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4" name="Freeform 226"/>
          <p:cNvSpPr>
            <a:spLocks/>
          </p:cNvSpPr>
          <p:nvPr/>
        </p:nvSpPr>
        <p:spPr bwMode="auto">
          <a:xfrm>
            <a:off x="4720168" y="4815417"/>
            <a:ext cx="192617" cy="135467"/>
          </a:xfrm>
          <a:custGeom>
            <a:avLst/>
            <a:gdLst>
              <a:gd name="T0" fmla="*/ 168136874 w 64"/>
              <a:gd name="T1" fmla="*/ 0 h 45"/>
              <a:gd name="T2" fmla="*/ 142661727 w 64"/>
              <a:gd name="T3" fmla="*/ 229390222 h 45"/>
              <a:gd name="T4" fmla="*/ 168136874 w 64"/>
              <a:gd name="T5" fmla="*/ 112146080 h 45"/>
              <a:gd name="T6" fmla="*/ 193612021 w 64"/>
              <a:gd name="T7" fmla="*/ 224292160 h 45"/>
              <a:gd name="T8" fmla="*/ 168136874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3" y="22"/>
                </a:cubicBezTo>
                <a:cubicBezTo>
                  <a:pt x="33" y="22"/>
                  <a:pt x="46" y="29"/>
                  <a:pt x="38" y="44"/>
                </a:cubicBezTo>
                <a:cubicBezTo>
                  <a:pt x="38" y="44"/>
                  <a:pt x="64" y="25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5" name="Freeform 227"/>
          <p:cNvSpPr>
            <a:spLocks/>
          </p:cNvSpPr>
          <p:nvPr/>
        </p:nvSpPr>
        <p:spPr bwMode="auto">
          <a:xfrm>
            <a:off x="4690534" y="5143500"/>
            <a:ext cx="2117" cy="0"/>
          </a:xfrm>
          <a:custGeom>
            <a:avLst/>
            <a:gdLst>
              <a:gd name="T0" fmla="*/ 2520156 w 1"/>
              <a:gd name="T1" fmla="*/ 2520156 w 1"/>
              <a:gd name="T2" fmla="*/ 0 w 1"/>
              <a:gd name="T3" fmla="*/ 2520156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6" name="Freeform 228"/>
          <p:cNvSpPr>
            <a:spLocks/>
          </p:cNvSpPr>
          <p:nvPr/>
        </p:nvSpPr>
        <p:spPr bwMode="auto">
          <a:xfrm>
            <a:off x="4635500" y="4883151"/>
            <a:ext cx="103717" cy="93133"/>
          </a:xfrm>
          <a:custGeom>
            <a:avLst/>
            <a:gdLst>
              <a:gd name="T0" fmla="*/ 177967505 w 34"/>
              <a:gd name="T1" fmla="*/ 157387823 h 31"/>
              <a:gd name="T2" fmla="*/ 177967505 w 34"/>
              <a:gd name="T3" fmla="*/ 5076518 h 31"/>
              <a:gd name="T4" fmla="*/ 167498155 w 34"/>
              <a:gd name="T5" fmla="*/ 0 h 31"/>
              <a:gd name="T6" fmla="*/ 10469350 w 34"/>
              <a:gd name="T7" fmla="*/ 0 h 31"/>
              <a:gd name="T8" fmla="*/ 0 w 34"/>
              <a:gd name="T9" fmla="*/ 5076518 h 31"/>
              <a:gd name="T10" fmla="*/ 0 w 34"/>
              <a:gd name="T11" fmla="*/ 40616648 h 31"/>
              <a:gd name="T12" fmla="*/ 177967505 w 34"/>
              <a:gd name="T13" fmla="*/ 157387823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31">
                <a:moveTo>
                  <a:pt x="34" y="31"/>
                </a:move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3" y="0"/>
                  <a:pt x="3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4" y="13"/>
                  <a:pt x="14" y="24"/>
                  <a:pt x="3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7" name="Freeform 229"/>
          <p:cNvSpPr>
            <a:spLocks/>
          </p:cNvSpPr>
          <p:nvPr/>
        </p:nvSpPr>
        <p:spPr bwMode="auto">
          <a:xfrm>
            <a:off x="4635500" y="4942418"/>
            <a:ext cx="103717" cy="143933"/>
          </a:xfrm>
          <a:custGeom>
            <a:avLst/>
            <a:gdLst>
              <a:gd name="T0" fmla="*/ 177967505 w 34"/>
              <a:gd name="T1" fmla="*/ 242775052 h 48"/>
              <a:gd name="T2" fmla="*/ 177967505 w 34"/>
              <a:gd name="T3" fmla="*/ 101155897 h 48"/>
              <a:gd name="T4" fmla="*/ 0 w 34"/>
              <a:gd name="T5" fmla="*/ 0 h 48"/>
              <a:gd name="T6" fmla="*/ 0 w 34"/>
              <a:gd name="T7" fmla="*/ 126445433 h 48"/>
              <a:gd name="T8" fmla="*/ 177967505 w 34"/>
              <a:gd name="T9" fmla="*/ 242775052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48">
                <a:moveTo>
                  <a:pt x="34" y="48"/>
                </a:moveTo>
                <a:cubicBezTo>
                  <a:pt x="34" y="20"/>
                  <a:pt x="34" y="20"/>
                  <a:pt x="34" y="20"/>
                </a:cubicBezTo>
                <a:cubicBezTo>
                  <a:pt x="27" y="18"/>
                  <a:pt x="10" y="12"/>
                  <a:pt x="0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1"/>
                  <a:pt x="15" y="41"/>
                  <a:pt x="3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8" name="Freeform 230"/>
          <p:cNvSpPr>
            <a:spLocks noEditPoints="1"/>
          </p:cNvSpPr>
          <p:nvPr/>
        </p:nvSpPr>
        <p:spPr bwMode="auto">
          <a:xfrm>
            <a:off x="4470401" y="4957233"/>
            <a:ext cx="554567" cy="304800"/>
          </a:xfrm>
          <a:custGeom>
            <a:avLst/>
            <a:gdLst>
              <a:gd name="T0" fmla="*/ 786891672 w 184"/>
              <a:gd name="T1" fmla="*/ 276633160 h 101"/>
              <a:gd name="T2" fmla="*/ 705137545 w 184"/>
              <a:gd name="T3" fmla="*/ 312491673 h 101"/>
              <a:gd name="T4" fmla="*/ 797111221 w 184"/>
              <a:gd name="T5" fmla="*/ 271508899 h 101"/>
              <a:gd name="T6" fmla="*/ 837989415 w 184"/>
              <a:gd name="T7" fmla="*/ 112702063 h 101"/>
              <a:gd name="T8" fmla="*/ 689807092 w 184"/>
              <a:gd name="T9" fmla="*/ 117824061 h 101"/>
              <a:gd name="T10" fmla="*/ 674478899 w 184"/>
              <a:gd name="T11" fmla="*/ 153684838 h 101"/>
              <a:gd name="T12" fmla="*/ 674478899 w 184"/>
              <a:gd name="T13" fmla="*/ 10246259 h 101"/>
              <a:gd name="T14" fmla="*/ 669370255 w 184"/>
              <a:gd name="T15" fmla="*/ 0 h 101"/>
              <a:gd name="T16" fmla="*/ 516079288 w 184"/>
              <a:gd name="T17" fmla="*/ 0 h 101"/>
              <a:gd name="T18" fmla="*/ 505859739 w 184"/>
              <a:gd name="T19" fmla="*/ 10246259 h 101"/>
              <a:gd name="T20" fmla="*/ 505859739 w 184"/>
              <a:gd name="T21" fmla="*/ 117824061 h 101"/>
              <a:gd name="T22" fmla="*/ 679587543 w 184"/>
              <a:gd name="T23" fmla="*/ 235650386 h 101"/>
              <a:gd name="T24" fmla="*/ 679587543 w 184"/>
              <a:gd name="T25" fmla="*/ 281755158 h 101"/>
              <a:gd name="T26" fmla="*/ 505859739 w 184"/>
              <a:gd name="T27" fmla="*/ 179299354 h 101"/>
              <a:gd name="T28" fmla="*/ 505859739 w 184"/>
              <a:gd name="T29" fmla="*/ 281755158 h 101"/>
              <a:gd name="T30" fmla="*/ 480309738 w 184"/>
              <a:gd name="T31" fmla="*/ 276633160 h 101"/>
              <a:gd name="T32" fmla="*/ 454761997 w 184"/>
              <a:gd name="T33" fmla="*/ 281755158 h 101"/>
              <a:gd name="T34" fmla="*/ 454761997 w 184"/>
              <a:gd name="T35" fmla="*/ 266386901 h 101"/>
              <a:gd name="T36" fmla="*/ 281031933 w 184"/>
              <a:gd name="T37" fmla="*/ 163931097 h 101"/>
              <a:gd name="T38" fmla="*/ 281031933 w 184"/>
              <a:gd name="T39" fmla="*/ 194667612 h 101"/>
              <a:gd name="T40" fmla="*/ 260595096 w 184"/>
              <a:gd name="T41" fmla="*/ 143438578 h 101"/>
              <a:gd name="T42" fmla="*/ 132851870 w 184"/>
              <a:gd name="T43" fmla="*/ 133194582 h 101"/>
              <a:gd name="T44" fmla="*/ 163510516 w 184"/>
              <a:gd name="T45" fmla="*/ 271508899 h 101"/>
              <a:gd name="T46" fmla="*/ 245264643 w 184"/>
              <a:gd name="T47" fmla="*/ 317615935 h 101"/>
              <a:gd name="T48" fmla="*/ 153290967 w 184"/>
              <a:gd name="T49" fmla="*/ 281755158 h 101"/>
              <a:gd name="T50" fmla="*/ 0 w 184"/>
              <a:gd name="T51" fmla="*/ 389335224 h 101"/>
              <a:gd name="T52" fmla="*/ 163510516 w 184"/>
              <a:gd name="T53" fmla="*/ 517405545 h 101"/>
              <a:gd name="T54" fmla="*/ 321910127 w 184"/>
              <a:gd name="T55" fmla="*/ 496915289 h 101"/>
              <a:gd name="T56" fmla="*/ 352568772 w 184"/>
              <a:gd name="T57" fmla="*/ 455932515 h 101"/>
              <a:gd name="T58" fmla="*/ 398555610 w 184"/>
              <a:gd name="T59" fmla="*/ 517405545 h 101"/>
              <a:gd name="T60" fmla="*/ 556955221 w 184"/>
              <a:gd name="T61" fmla="*/ 507159285 h 101"/>
              <a:gd name="T62" fmla="*/ 597833415 w 184"/>
              <a:gd name="T63" fmla="*/ 455932515 h 101"/>
              <a:gd name="T64" fmla="*/ 618272513 w 184"/>
              <a:gd name="T65" fmla="*/ 491791028 h 101"/>
              <a:gd name="T66" fmla="*/ 776672124 w 184"/>
              <a:gd name="T67" fmla="*/ 512283547 h 101"/>
              <a:gd name="T68" fmla="*/ 940182639 w 184"/>
              <a:gd name="T69" fmla="*/ 384210962 h 101"/>
              <a:gd name="T70" fmla="*/ 786891672 w 184"/>
              <a:gd name="T71" fmla="*/ 276633160 h 101"/>
              <a:gd name="T72" fmla="*/ 378116513 w 184"/>
              <a:gd name="T73" fmla="*/ 317615935 h 101"/>
              <a:gd name="T74" fmla="*/ 373007869 w 184"/>
              <a:gd name="T75" fmla="*/ 317615935 h 101"/>
              <a:gd name="T76" fmla="*/ 378116513 w 184"/>
              <a:gd name="T77" fmla="*/ 317615935 h 101"/>
              <a:gd name="T78" fmla="*/ 378116513 w 184"/>
              <a:gd name="T79" fmla="*/ 317615935 h 10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4" h="101">
                <a:moveTo>
                  <a:pt x="154" y="54"/>
                </a:moveTo>
                <a:cubicBezTo>
                  <a:pt x="154" y="54"/>
                  <a:pt x="148" y="61"/>
                  <a:pt x="138" y="61"/>
                </a:cubicBezTo>
                <a:cubicBezTo>
                  <a:pt x="142" y="56"/>
                  <a:pt x="149" y="50"/>
                  <a:pt x="156" y="53"/>
                </a:cubicBezTo>
                <a:cubicBezTo>
                  <a:pt x="156" y="53"/>
                  <a:pt x="152" y="34"/>
                  <a:pt x="164" y="22"/>
                </a:cubicBezTo>
                <a:cubicBezTo>
                  <a:pt x="164" y="22"/>
                  <a:pt x="146" y="32"/>
                  <a:pt x="135" y="23"/>
                </a:cubicBezTo>
                <a:cubicBezTo>
                  <a:pt x="135" y="23"/>
                  <a:pt x="135" y="27"/>
                  <a:pt x="132" y="30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1"/>
                  <a:pt x="132" y="0"/>
                  <a:pt x="13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0" y="0"/>
                  <a:pt x="99" y="1"/>
                  <a:pt x="99" y="2"/>
                </a:cubicBezTo>
                <a:cubicBezTo>
                  <a:pt x="99" y="23"/>
                  <a:pt x="99" y="23"/>
                  <a:pt x="99" y="23"/>
                </a:cubicBezTo>
                <a:cubicBezTo>
                  <a:pt x="103" y="28"/>
                  <a:pt x="113" y="39"/>
                  <a:pt x="133" y="46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26" y="53"/>
                  <a:pt x="109" y="47"/>
                  <a:pt x="99" y="35"/>
                </a:cubicBezTo>
                <a:cubicBezTo>
                  <a:pt x="99" y="55"/>
                  <a:pt x="99" y="55"/>
                  <a:pt x="99" y="55"/>
                </a:cubicBezTo>
                <a:cubicBezTo>
                  <a:pt x="98" y="54"/>
                  <a:pt x="96" y="54"/>
                  <a:pt x="94" y="54"/>
                </a:cubicBezTo>
                <a:cubicBezTo>
                  <a:pt x="92" y="54"/>
                  <a:pt x="90" y="54"/>
                  <a:pt x="89" y="55"/>
                </a:cubicBezTo>
                <a:cubicBezTo>
                  <a:pt x="89" y="52"/>
                  <a:pt x="89" y="52"/>
                  <a:pt x="89" y="52"/>
                </a:cubicBezTo>
                <a:cubicBezTo>
                  <a:pt x="82" y="50"/>
                  <a:pt x="66" y="44"/>
                  <a:pt x="55" y="32"/>
                </a:cubicBezTo>
                <a:cubicBezTo>
                  <a:pt x="55" y="38"/>
                  <a:pt x="55" y="38"/>
                  <a:pt x="55" y="38"/>
                </a:cubicBezTo>
                <a:cubicBezTo>
                  <a:pt x="51" y="33"/>
                  <a:pt x="51" y="28"/>
                  <a:pt x="51" y="28"/>
                </a:cubicBezTo>
                <a:cubicBezTo>
                  <a:pt x="41" y="36"/>
                  <a:pt x="26" y="26"/>
                  <a:pt x="26" y="26"/>
                </a:cubicBezTo>
                <a:cubicBezTo>
                  <a:pt x="36" y="37"/>
                  <a:pt x="32" y="53"/>
                  <a:pt x="32" y="53"/>
                </a:cubicBezTo>
                <a:cubicBezTo>
                  <a:pt x="39" y="51"/>
                  <a:pt x="45" y="57"/>
                  <a:pt x="48" y="62"/>
                </a:cubicBezTo>
                <a:cubicBezTo>
                  <a:pt x="37" y="63"/>
                  <a:pt x="30" y="55"/>
                  <a:pt x="30" y="55"/>
                </a:cubicBezTo>
                <a:cubicBezTo>
                  <a:pt x="26" y="73"/>
                  <a:pt x="0" y="76"/>
                  <a:pt x="0" y="76"/>
                </a:cubicBezTo>
                <a:cubicBezTo>
                  <a:pt x="22" y="79"/>
                  <a:pt x="32" y="101"/>
                  <a:pt x="32" y="101"/>
                </a:cubicBezTo>
                <a:cubicBezTo>
                  <a:pt x="40" y="87"/>
                  <a:pt x="63" y="97"/>
                  <a:pt x="63" y="97"/>
                </a:cubicBezTo>
                <a:cubicBezTo>
                  <a:pt x="64" y="94"/>
                  <a:pt x="66" y="91"/>
                  <a:pt x="69" y="89"/>
                </a:cubicBezTo>
                <a:cubicBezTo>
                  <a:pt x="75" y="95"/>
                  <a:pt x="78" y="101"/>
                  <a:pt x="78" y="101"/>
                </a:cubicBezTo>
                <a:cubicBezTo>
                  <a:pt x="86" y="88"/>
                  <a:pt x="109" y="99"/>
                  <a:pt x="109" y="99"/>
                </a:cubicBezTo>
                <a:cubicBezTo>
                  <a:pt x="110" y="95"/>
                  <a:pt x="113" y="92"/>
                  <a:pt x="117" y="89"/>
                </a:cubicBezTo>
                <a:cubicBezTo>
                  <a:pt x="119" y="91"/>
                  <a:pt x="121" y="94"/>
                  <a:pt x="121" y="96"/>
                </a:cubicBezTo>
                <a:cubicBezTo>
                  <a:pt x="121" y="96"/>
                  <a:pt x="144" y="86"/>
                  <a:pt x="152" y="100"/>
                </a:cubicBezTo>
                <a:cubicBezTo>
                  <a:pt x="152" y="100"/>
                  <a:pt x="162" y="78"/>
                  <a:pt x="184" y="75"/>
                </a:cubicBezTo>
                <a:cubicBezTo>
                  <a:pt x="184" y="75"/>
                  <a:pt x="158" y="72"/>
                  <a:pt x="154" y="54"/>
                </a:cubicBezTo>
                <a:close/>
                <a:moveTo>
                  <a:pt x="74" y="62"/>
                </a:moveTo>
                <a:cubicBezTo>
                  <a:pt x="74" y="62"/>
                  <a:pt x="74" y="62"/>
                  <a:pt x="73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4" y="62"/>
                  <a:pt x="74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9" name="Freeform 231"/>
          <p:cNvSpPr>
            <a:spLocks/>
          </p:cNvSpPr>
          <p:nvPr/>
        </p:nvSpPr>
        <p:spPr bwMode="auto">
          <a:xfrm>
            <a:off x="5547785" y="4701118"/>
            <a:ext cx="63500" cy="67733"/>
          </a:xfrm>
          <a:custGeom>
            <a:avLst/>
            <a:gdLst>
              <a:gd name="T0" fmla="*/ 36002232 w 21"/>
              <a:gd name="T1" fmla="*/ 111970127 h 22"/>
              <a:gd name="T2" fmla="*/ 51432732 w 21"/>
              <a:gd name="T3" fmla="*/ 117301818 h 22"/>
              <a:gd name="T4" fmla="*/ 72004464 w 21"/>
              <a:gd name="T5" fmla="*/ 111970127 h 22"/>
              <a:gd name="T6" fmla="*/ 108006696 w 21"/>
              <a:gd name="T7" fmla="*/ 58650909 h 22"/>
              <a:gd name="T8" fmla="*/ 51432732 w 21"/>
              <a:gd name="T9" fmla="*/ 0 h 22"/>
              <a:gd name="T10" fmla="*/ 0 w 21"/>
              <a:gd name="T11" fmla="*/ 58650909 h 22"/>
              <a:gd name="T12" fmla="*/ 36002232 w 21"/>
              <a:gd name="T13" fmla="*/ 11197012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2">
                <a:moveTo>
                  <a:pt x="7" y="21"/>
                </a:moveTo>
                <a:cubicBezTo>
                  <a:pt x="8" y="21"/>
                  <a:pt x="9" y="22"/>
                  <a:pt x="10" y="22"/>
                </a:cubicBezTo>
                <a:cubicBezTo>
                  <a:pt x="12" y="22"/>
                  <a:pt x="13" y="21"/>
                  <a:pt x="14" y="21"/>
                </a:cubicBezTo>
                <a:cubicBezTo>
                  <a:pt x="18" y="19"/>
                  <a:pt x="21" y="15"/>
                  <a:pt x="21" y="11"/>
                </a:cubicBezTo>
                <a:cubicBezTo>
                  <a:pt x="21" y="5"/>
                  <a:pt x="16" y="0"/>
                  <a:pt x="10" y="0"/>
                </a:cubicBezTo>
                <a:cubicBezTo>
                  <a:pt x="4" y="0"/>
                  <a:pt x="0" y="5"/>
                  <a:pt x="0" y="11"/>
                </a:cubicBezTo>
                <a:cubicBezTo>
                  <a:pt x="0" y="16"/>
                  <a:pt x="3" y="19"/>
                  <a:pt x="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0" name="Freeform 232"/>
          <p:cNvSpPr>
            <a:spLocks noEditPoints="1"/>
          </p:cNvSpPr>
          <p:nvPr/>
        </p:nvSpPr>
        <p:spPr bwMode="auto">
          <a:xfrm>
            <a:off x="5412317" y="4770967"/>
            <a:ext cx="330200" cy="433917"/>
          </a:xfrm>
          <a:custGeom>
            <a:avLst/>
            <a:gdLst>
              <a:gd name="T0" fmla="*/ 557550205 w 110"/>
              <a:gd name="T1" fmla="*/ 653764262 h 144"/>
              <a:gd name="T2" fmla="*/ 278775102 w 110"/>
              <a:gd name="T3" fmla="*/ 5107569 h 144"/>
              <a:gd name="T4" fmla="*/ 0 w 110"/>
              <a:gd name="T5" fmla="*/ 653764262 h 144"/>
              <a:gd name="T6" fmla="*/ 552482385 w 110"/>
              <a:gd name="T7" fmla="*/ 653764262 h 144"/>
              <a:gd name="T8" fmla="*/ 435902273 w 110"/>
              <a:gd name="T9" fmla="*/ 418818366 h 144"/>
              <a:gd name="T10" fmla="*/ 451107983 w 110"/>
              <a:gd name="T11" fmla="*/ 439248641 h 144"/>
              <a:gd name="T12" fmla="*/ 435902273 w 110"/>
              <a:gd name="T13" fmla="*/ 459678915 h 144"/>
              <a:gd name="T14" fmla="*/ 410558673 w 110"/>
              <a:gd name="T15" fmla="*/ 454571346 h 144"/>
              <a:gd name="T16" fmla="*/ 405490853 w 110"/>
              <a:gd name="T17" fmla="*/ 423925935 h 144"/>
              <a:gd name="T18" fmla="*/ 380147253 w 110"/>
              <a:gd name="T19" fmla="*/ 531184876 h 144"/>
              <a:gd name="T20" fmla="*/ 466313693 w 110"/>
              <a:gd name="T21" fmla="*/ 566935596 h 144"/>
              <a:gd name="T22" fmla="*/ 461245874 w 110"/>
              <a:gd name="T23" fmla="*/ 658871831 h 144"/>
              <a:gd name="T24" fmla="*/ 370011614 w 110"/>
              <a:gd name="T25" fmla="*/ 684409674 h 144"/>
              <a:gd name="T26" fmla="*/ 319324413 w 110"/>
              <a:gd name="T27" fmla="*/ 607796145 h 144"/>
              <a:gd name="T28" fmla="*/ 380147253 w 110"/>
              <a:gd name="T29" fmla="*/ 531184876 h 144"/>
              <a:gd name="T30" fmla="*/ 349735833 w 110"/>
              <a:gd name="T31" fmla="*/ 194085347 h 144"/>
              <a:gd name="T32" fmla="*/ 370011614 w 110"/>
              <a:gd name="T33" fmla="*/ 219623190 h 144"/>
              <a:gd name="T34" fmla="*/ 349735833 w 110"/>
              <a:gd name="T35" fmla="*/ 250268602 h 144"/>
              <a:gd name="T36" fmla="*/ 319324413 w 110"/>
              <a:gd name="T37" fmla="*/ 240053465 h 144"/>
              <a:gd name="T38" fmla="*/ 314256593 w 110"/>
              <a:gd name="T39" fmla="*/ 204300484 h 144"/>
              <a:gd name="T40" fmla="*/ 268637212 w 110"/>
              <a:gd name="T41" fmla="*/ 86828666 h 144"/>
              <a:gd name="T42" fmla="*/ 278775102 w 110"/>
              <a:gd name="T43" fmla="*/ 86828666 h 144"/>
              <a:gd name="T44" fmla="*/ 278775102 w 110"/>
              <a:gd name="T45" fmla="*/ 102151372 h 144"/>
              <a:gd name="T46" fmla="*/ 268637212 w 110"/>
              <a:gd name="T47" fmla="*/ 102151372 h 144"/>
              <a:gd name="T48" fmla="*/ 263569392 w 110"/>
              <a:gd name="T49" fmla="*/ 97043804 h 144"/>
              <a:gd name="T50" fmla="*/ 268637212 w 110"/>
              <a:gd name="T51" fmla="*/ 86828666 h 144"/>
              <a:gd name="T52" fmla="*/ 283842922 w 110"/>
              <a:gd name="T53" fmla="*/ 286021582 h 144"/>
              <a:gd name="T54" fmla="*/ 319324413 w 110"/>
              <a:gd name="T55" fmla="*/ 331989700 h 144"/>
              <a:gd name="T56" fmla="*/ 288912993 w 110"/>
              <a:gd name="T57" fmla="*/ 383065386 h 144"/>
              <a:gd name="T58" fmla="*/ 233157972 w 110"/>
              <a:gd name="T59" fmla="*/ 362635111 h 144"/>
              <a:gd name="T60" fmla="*/ 228087901 w 110"/>
              <a:gd name="T61" fmla="*/ 306451857 h 144"/>
              <a:gd name="T62" fmla="*/ 146991532 w 110"/>
              <a:gd name="T63" fmla="*/ 495431895 h 144"/>
              <a:gd name="T64" fmla="*/ 177402952 w 110"/>
              <a:gd name="T65" fmla="*/ 505647033 h 144"/>
              <a:gd name="T66" fmla="*/ 177402952 w 110"/>
              <a:gd name="T67" fmla="*/ 536292444 h 144"/>
              <a:gd name="T68" fmla="*/ 146991532 w 110"/>
              <a:gd name="T69" fmla="*/ 546507581 h 144"/>
              <a:gd name="T70" fmla="*/ 131783570 w 110"/>
              <a:gd name="T71" fmla="*/ 520969738 h 144"/>
              <a:gd name="T72" fmla="*/ 146991532 w 110"/>
              <a:gd name="T73" fmla="*/ 495431895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0" h="144">
                <a:moveTo>
                  <a:pt x="109" y="128"/>
                </a:moveTo>
                <a:cubicBezTo>
                  <a:pt x="109" y="128"/>
                  <a:pt x="110" y="128"/>
                  <a:pt x="110" y="128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7" y="1"/>
                  <a:pt x="55" y="1"/>
                </a:cubicBezTo>
                <a:cubicBezTo>
                  <a:pt x="54" y="1"/>
                  <a:pt x="53" y="0"/>
                  <a:pt x="52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1" y="128"/>
                  <a:pt x="1" y="128"/>
                  <a:pt x="2" y="129"/>
                </a:cubicBezTo>
                <a:cubicBezTo>
                  <a:pt x="2" y="129"/>
                  <a:pt x="52" y="144"/>
                  <a:pt x="109" y="128"/>
                </a:cubicBezTo>
                <a:close/>
                <a:moveTo>
                  <a:pt x="84" y="84"/>
                </a:moveTo>
                <a:cubicBezTo>
                  <a:pt x="86" y="82"/>
                  <a:pt x="86" y="82"/>
                  <a:pt x="86" y="82"/>
                </a:cubicBezTo>
                <a:cubicBezTo>
                  <a:pt x="86" y="85"/>
                  <a:pt x="86" y="85"/>
                  <a:pt x="86" y="85"/>
                </a:cubicBezTo>
                <a:cubicBezTo>
                  <a:pt x="89" y="86"/>
                  <a:pt x="89" y="86"/>
                  <a:pt x="89" y="86"/>
                </a:cubicBezTo>
                <a:cubicBezTo>
                  <a:pt x="86" y="87"/>
                  <a:pt x="86" y="87"/>
                  <a:pt x="86" y="87"/>
                </a:cubicBezTo>
                <a:cubicBezTo>
                  <a:pt x="86" y="90"/>
                  <a:pt x="86" y="90"/>
                  <a:pt x="86" y="90"/>
                </a:cubicBezTo>
                <a:cubicBezTo>
                  <a:pt x="84" y="88"/>
                  <a:pt x="84" y="88"/>
                  <a:pt x="84" y="88"/>
                </a:cubicBezTo>
                <a:cubicBezTo>
                  <a:pt x="81" y="89"/>
                  <a:pt x="81" y="89"/>
                  <a:pt x="81" y="89"/>
                </a:cubicBezTo>
                <a:cubicBezTo>
                  <a:pt x="82" y="86"/>
                  <a:pt x="82" y="86"/>
                  <a:pt x="82" y="86"/>
                </a:cubicBezTo>
                <a:cubicBezTo>
                  <a:pt x="80" y="83"/>
                  <a:pt x="80" y="83"/>
                  <a:pt x="80" y="83"/>
                </a:cubicBezTo>
                <a:lnTo>
                  <a:pt x="84" y="84"/>
                </a:lnTo>
                <a:close/>
                <a:moveTo>
                  <a:pt x="75" y="104"/>
                </a:moveTo>
                <a:cubicBezTo>
                  <a:pt x="81" y="113"/>
                  <a:pt x="81" y="113"/>
                  <a:pt x="81" y="113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73" y="134"/>
                  <a:pt x="73" y="134"/>
                  <a:pt x="73" y="134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74" y="115"/>
                  <a:pt x="74" y="115"/>
                  <a:pt x="74" y="115"/>
                </a:cubicBezTo>
                <a:lnTo>
                  <a:pt x="75" y="104"/>
                </a:lnTo>
                <a:close/>
                <a:moveTo>
                  <a:pt x="66" y="41"/>
                </a:moveTo>
                <a:cubicBezTo>
                  <a:pt x="69" y="38"/>
                  <a:pt x="69" y="38"/>
                  <a:pt x="69" y="38"/>
                </a:cubicBezTo>
                <a:cubicBezTo>
                  <a:pt x="69" y="42"/>
                  <a:pt x="69" y="42"/>
                  <a:pt x="69" y="42"/>
                </a:cubicBezTo>
                <a:cubicBezTo>
                  <a:pt x="73" y="43"/>
                  <a:pt x="73" y="43"/>
                  <a:pt x="73" y="43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9"/>
                  <a:pt x="69" y="49"/>
                  <a:pt x="69" y="49"/>
                </a:cubicBezTo>
                <a:cubicBezTo>
                  <a:pt x="67" y="46"/>
                  <a:pt x="67" y="46"/>
                  <a:pt x="67" y="46"/>
                </a:cubicBezTo>
                <a:cubicBezTo>
                  <a:pt x="63" y="47"/>
                  <a:pt x="63" y="47"/>
                  <a:pt x="63" y="47"/>
                </a:cubicBezTo>
                <a:cubicBezTo>
                  <a:pt x="65" y="43"/>
                  <a:pt x="65" y="43"/>
                  <a:pt x="65" y="43"/>
                </a:cubicBezTo>
                <a:cubicBezTo>
                  <a:pt x="62" y="40"/>
                  <a:pt x="62" y="40"/>
                  <a:pt x="62" y="40"/>
                </a:cubicBezTo>
                <a:lnTo>
                  <a:pt x="66" y="41"/>
                </a:lnTo>
                <a:close/>
                <a:moveTo>
                  <a:pt x="53" y="17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7"/>
                  <a:pt x="55" y="17"/>
                  <a:pt x="55" y="17"/>
                </a:cubicBezTo>
                <a:cubicBezTo>
                  <a:pt x="58" y="18"/>
                  <a:pt x="58" y="18"/>
                  <a:pt x="58" y="18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0"/>
                  <a:pt x="53" y="20"/>
                  <a:pt x="53" y="20"/>
                </a:cubicBezTo>
                <a:cubicBezTo>
                  <a:pt x="50" y="21"/>
                  <a:pt x="50" y="21"/>
                  <a:pt x="50" y="21"/>
                </a:cubicBezTo>
                <a:cubicBezTo>
                  <a:pt x="52" y="19"/>
                  <a:pt x="52" y="19"/>
                  <a:pt x="52" y="19"/>
                </a:cubicBezTo>
                <a:cubicBezTo>
                  <a:pt x="50" y="16"/>
                  <a:pt x="50" y="16"/>
                  <a:pt x="50" y="16"/>
                </a:cubicBezTo>
                <a:lnTo>
                  <a:pt x="53" y="17"/>
                </a:lnTo>
                <a:close/>
                <a:moveTo>
                  <a:pt x="52" y="61"/>
                </a:moveTo>
                <a:cubicBezTo>
                  <a:pt x="56" y="56"/>
                  <a:pt x="56" y="56"/>
                  <a:pt x="56" y="56"/>
                </a:cubicBezTo>
                <a:cubicBezTo>
                  <a:pt x="57" y="63"/>
                  <a:pt x="57" y="63"/>
                  <a:pt x="57" y="63"/>
                </a:cubicBezTo>
                <a:cubicBezTo>
                  <a:pt x="63" y="65"/>
                  <a:pt x="63" y="65"/>
                  <a:pt x="63" y="65"/>
                </a:cubicBezTo>
                <a:cubicBezTo>
                  <a:pt x="57" y="68"/>
                  <a:pt x="57" y="68"/>
                  <a:pt x="57" y="68"/>
                </a:cubicBezTo>
                <a:cubicBezTo>
                  <a:pt x="57" y="75"/>
                  <a:pt x="57" y="75"/>
                  <a:pt x="57" y="75"/>
                </a:cubicBezTo>
                <a:cubicBezTo>
                  <a:pt x="52" y="69"/>
                  <a:pt x="52" y="69"/>
                  <a:pt x="52" y="69"/>
                </a:cubicBezTo>
                <a:cubicBezTo>
                  <a:pt x="46" y="71"/>
                  <a:pt x="46" y="71"/>
                  <a:pt x="46" y="71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0"/>
                  <a:pt x="45" y="60"/>
                  <a:pt x="45" y="60"/>
                </a:cubicBezTo>
                <a:lnTo>
                  <a:pt x="52" y="61"/>
                </a:lnTo>
                <a:close/>
                <a:moveTo>
                  <a:pt x="29" y="97"/>
                </a:moveTo>
                <a:cubicBezTo>
                  <a:pt x="34" y="90"/>
                  <a:pt x="34" y="90"/>
                  <a:pt x="34" y="90"/>
                </a:cubicBezTo>
                <a:cubicBezTo>
                  <a:pt x="35" y="99"/>
                  <a:pt x="35" y="99"/>
                  <a:pt x="35" y="99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0" y="95"/>
                  <a:pt x="20" y="95"/>
                  <a:pt x="20" y="95"/>
                </a:cubicBezTo>
                <a:lnTo>
                  <a:pt x="29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1" name="Freeform 233"/>
          <p:cNvSpPr>
            <a:spLocks/>
          </p:cNvSpPr>
          <p:nvPr/>
        </p:nvSpPr>
        <p:spPr bwMode="auto">
          <a:xfrm>
            <a:off x="5361517" y="5168901"/>
            <a:ext cx="431800" cy="131233"/>
          </a:xfrm>
          <a:custGeom>
            <a:avLst/>
            <a:gdLst>
              <a:gd name="T0" fmla="*/ 718209342 w 144"/>
              <a:gd name="T1" fmla="*/ 55041944 h 44"/>
              <a:gd name="T2" fmla="*/ 642342981 w 144"/>
              <a:gd name="T3" fmla="*/ 10008033 h 44"/>
              <a:gd name="T4" fmla="*/ 637285074 w 144"/>
              <a:gd name="T5" fmla="*/ 10008033 h 44"/>
              <a:gd name="T6" fmla="*/ 96097990 w 144"/>
              <a:gd name="T7" fmla="*/ 10008033 h 44"/>
              <a:gd name="T8" fmla="*/ 85982175 w 144"/>
              <a:gd name="T9" fmla="*/ 10008033 h 44"/>
              <a:gd name="T10" fmla="*/ 10115815 w 144"/>
              <a:gd name="T11" fmla="*/ 50037928 h 44"/>
              <a:gd name="T12" fmla="*/ 55636980 w 144"/>
              <a:gd name="T13" fmla="*/ 130099955 h 44"/>
              <a:gd name="T14" fmla="*/ 672688176 w 144"/>
              <a:gd name="T15" fmla="*/ 130099955 h 44"/>
              <a:gd name="T16" fmla="*/ 718209342 w 144"/>
              <a:gd name="T17" fmla="*/ 55041944 h 4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4" h="44">
                <a:moveTo>
                  <a:pt x="142" y="11"/>
                </a:moveTo>
                <a:cubicBezTo>
                  <a:pt x="140" y="4"/>
                  <a:pt x="133" y="0"/>
                  <a:pt x="127" y="2"/>
                </a:cubicBezTo>
                <a:cubicBezTo>
                  <a:pt x="127" y="2"/>
                  <a:pt x="126" y="2"/>
                  <a:pt x="126" y="2"/>
                </a:cubicBezTo>
                <a:cubicBezTo>
                  <a:pt x="69" y="18"/>
                  <a:pt x="19" y="2"/>
                  <a:pt x="19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1" y="0"/>
                  <a:pt x="4" y="4"/>
                  <a:pt x="2" y="10"/>
                </a:cubicBezTo>
                <a:cubicBezTo>
                  <a:pt x="0" y="17"/>
                  <a:pt x="4" y="24"/>
                  <a:pt x="11" y="26"/>
                </a:cubicBezTo>
                <a:cubicBezTo>
                  <a:pt x="13" y="27"/>
                  <a:pt x="68" y="44"/>
                  <a:pt x="133" y="26"/>
                </a:cubicBezTo>
                <a:cubicBezTo>
                  <a:pt x="140" y="24"/>
                  <a:pt x="144" y="17"/>
                  <a:pt x="14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2" name="Freeform 234"/>
          <p:cNvSpPr>
            <a:spLocks/>
          </p:cNvSpPr>
          <p:nvPr/>
        </p:nvSpPr>
        <p:spPr bwMode="auto">
          <a:xfrm>
            <a:off x="6087534" y="4836585"/>
            <a:ext cx="690033" cy="374649"/>
          </a:xfrm>
          <a:custGeom>
            <a:avLst/>
            <a:gdLst>
              <a:gd name="T0" fmla="*/ 990816302 w 229"/>
              <a:gd name="T1" fmla="*/ 364576100 h 124"/>
              <a:gd name="T2" fmla="*/ 990816302 w 229"/>
              <a:gd name="T3" fmla="*/ 323497614 h 124"/>
              <a:gd name="T4" fmla="*/ 745665388 w 229"/>
              <a:gd name="T5" fmla="*/ 323497614 h 124"/>
              <a:gd name="T6" fmla="*/ 771202647 w 229"/>
              <a:gd name="T7" fmla="*/ 282419127 h 124"/>
              <a:gd name="T8" fmla="*/ 817169715 w 229"/>
              <a:gd name="T9" fmla="*/ 246475452 h 124"/>
              <a:gd name="T10" fmla="*/ 858027071 w 229"/>
              <a:gd name="T11" fmla="*/ 174585834 h 124"/>
              <a:gd name="T12" fmla="*/ 919314234 w 229"/>
              <a:gd name="T13" fmla="*/ 92428861 h 124"/>
              <a:gd name="T14" fmla="*/ 919314234 w 229"/>
              <a:gd name="T15" fmla="*/ 0 h 124"/>
              <a:gd name="T16" fmla="*/ 633305964 w 229"/>
              <a:gd name="T17" fmla="*/ 148911780 h 124"/>
              <a:gd name="T18" fmla="*/ 607768704 w 229"/>
              <a:gd name="T19" fmla="*/ 251610262 h 124"/>
              <a:gd name="T20" fmla="*/ 612876156 w 229"/>
              <a:gd name="T21" fmla="*/ 323497614 h 124"/>
              <a:gd name="T22" fmla="*/ 582233704 w 229"/>
              <a:gd name="T23" fmla="*/ 323497614 h 124"/>
              <a:gd name="T24" fmla="*/ 587338897 w 229"/>
              <a:gd name="T25" fmla="*/ 308093181 h 124"/>
              <a:gd name="T26" fmla="*/ 474979473 w 229"/>
              <a:gd name="T27" fmla="*/ 200259888 h 124"/>
              <a:gd name="T28" fmla="*/ 367725242 w 229"/>
              <a:gd name="T29" fmla="*/ 308093181 h 124"/>
              <a:gd name="T30" fmla="*/ 367725242 w 229"/>
              <a:gd name="T31" fmla="*/ 338902046 h 124"/>
              <a:gd name="T32" fmla="*/ 337082790 w 229"/>
              <a:gd name="T33" fmla="*/ 338902046 h 124"/>
              <a:gd name="T34" fmla="*/ 291115722 w 229"/>
              <a:gd name="T35" fmla="*/ 302958371 h 124"/>
              <a:gd name="T36" fmla="*/ 245150915 w 229"/>
              <a:gd name="T37" fmla="*/ 338902046 h 124"/>
              <a:gd name="T38" fmla="*/ 137896683 w 229"/>
              <a:gd name="T39" fmla="*/ 338902046 h 124"/>
              <a:gd name="T40" fmla="*/ 20429808 w 229"/>
              <a:gd name="T41" fmla="*/ 277284316 h 124"/>
              <a:gd name="T42" fmla="*/ 0 w 229"/>
              <a:gd name="T43" fmla="*/ 277284316 h 124"/>
              <a:gd name="T44" fmla="*/ 0 w 229"/>
              <a:gd name="T45" fmla="*/ 415926475 h 124"/>
              <a:gd name="T46" fmla="*/ 20429808 w 229"/>
              <a:gd name="T47" fmla="*/ 415926475 h 124"/>
              <a:gd name="T48" fmla="*/ 137896683 w 229"/>
              <a:gd name="T49" fmla="*/ 354306479 h 124"/>
              <a:gd name="T50" fmla="*/ 245150915 w 229"/>
              <a:gd name="T51" fmla="*/ 354306479 h 124"/>
              <a:gd name="T52" fmla="*/ 291115722 w 229"/>
              <a:gd name="T53" fmla="*/ 395384965 h 124"/>
              <a:gd name="T54" fmla="*/ 337082790 w 229"/>
              <a:gd name="T55" fmla="*/ 354306479 h 124"/>
              <a:gd name="T56" fmla="*/ 372832694 w 229"/>
              <a:gd name="T57" fmla="*/ 354306479 h 124"/>
              <a:gd name="T58" fmla="*/ 474979473 w 229"/>
              <a:gd name="T59" fmla="*/ 421061286 h 124"/>
              <a:gd name="T60" fmla="*/ 505624185 w 229"/>
              <a:gd name="T61" fmla="*/ 415926475 h 124"/>
              <a:gd name="T62" fmla="*/ 515836829 w 229"/>
              <a:gd name="T63" fmla="*/ 426196096 h 124"/>
              <a:gd name="T64" fmla="*/ 352402886 w 229"/>
              <a:gd name="T65" fmla="*/ 369710911 h 124"/>
              <a:gd name="T66" fmla="*/ 219613655 w 229"/>
              <a:gd name="T67" fmla="*/ 508353070 h 124"/>
              <a:gd name="T68" fmla="*/ 556696445 w 229"/>
              <a:gd name="T69" fmla="*/ 472409394 h 124"/>
              <a:gd name="T70" fmla="*/ 990816302 w 229"/>
              <a:gd name="T71" fmla="*/ 636725606 h 124"/>
              <a:gd name="T72" fmla="*/ 990816302 w 229"/>
              <a:gd name="T73" fmla="*/ 451870150 h 124"/>
              <a:gd name="T74" fmla="*/ 990816302 w 229"/>
              <a:gd name="T75" fmla="*/ 364576100 h 12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9" h="124">
                <a:moveTo>
                  <a:pt x="194" y="71"/>
                </a:moveTo>
                <a:cubicBezTo>
                  <a:pt x="194" y="63"/>
                  <a:pt x="194" y="63"/>
                  <a:pt x="194" y="63"/>
                </a:cubicBezTo>
                <a:cubicBezTo>
                  <a:pt x="146" y="63"/>
                  <a:pt x="146" y="63"/>
                  <a:pt x="146" y="63"/>
                </a:cubicBezTo>
                <a:cubicBezTo>
                  <a:pt x="152" y="60"/>
                  <a:pt x="151" y="55"/>
                  <a:pt x="151" y="55"/>
                </a:cubicBezTo>
                <a:cubicBezTo>
                  <a:pt x="161" y="56"/>
                  <a:pt x="160" y="48"/>
                  <a:pt x="160" y="48"/>
                </a:cubicBezTo>
                <a:cubicBezTo>
                  <a:pt x="173" y="47"/>
                  <a:pt x="168" y="34"/>
                  <a:pt x="168" y="34"/>
                </a:cubicBezTo>
                <a:cubicBezTo>
                  <a:pt x="183" y="29"/>
                  <a:pt x="180" y="18"/>
                  <a:pt x="180" y="18"/>
                </a:cubicBezTo>
                <a:cubicBezTo>
                  <a:pt x="196" y="2"/>
                  <a:pt x="180" y="0"/>
                  <a:pt x="180" y="0"/>
                </a:cubicBezTo>
                <a:cubicBezTo>
                  <a:pt x="177" y="13"/>
                  <a:pt x="138" y="24"/>
                  <a:pt x="124" y="29"/>
                </a:cubicBezTo>
                <a:cubicBezTo>
                  <a:pt x="111" y="33"/>
                  <a:pt x="105" y="38"/>
                  <a:pt x="119" y="49"/>
                </a:cubicBezTo>
                <a:cubicBezTo>
                  <a:pt x="125" y="55"/>
                  <a:pt x="124" y="60"/>
                  <a:pt x="120" y="63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114" y="62"/>
                  <a:pt x="115" y="61"/>
                  <a:pt x="115" y="60"/>
                </a:cubicBezTo>
                <a:cubicBezTo>
                  <a:pt x="115" y="49"/>
                  <a:pt x="105" y="39"/>
                  <a:pt x="93" y="39"/>
                </a:cubicBezTo>
                <a:cubicBezTo>
                  <a:pt x="81" y="39"/>
                  <a:pt x="72" y="49"/>
                  <a:pt x="72" y="60"/>
                </a:cubicBezTo>
                <a:cubicBezTo>
                  <a:pt x="72" y="62"/>
                  <a:pt x="72" y="64"/>
                  <a:pt x="72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5" y="62"/>
                  <a:pt x="62" y="59"/>
                  <a:pt x="57" y="59"/>
                </a:cubicBezTo>
                <a:cubicBezTo>
                  <a:pt x="53" y="59"/>
                  <a:pt x="49" y="62"/>
                  <a:pt x="48" y="66"/>
                </a:cubicBezTo>
                <a:cubicBezTo>
                  <a:pt x="27" y="66"/>
                  <a:pt x="27" y="66"/>
                  <a:pt x="27" y="66"/>
                </a:cubicBezTo>
                <a:cubicBezTo>
                  <a:pt x="27" y="66"/>
                  <a:pt x="8" y="65"/>
                  <a:pt x="4" y="54"/>
                </a:cubicBezTo>
                <a:cubicBezTo>
                  <a:pt x="4" y="54"/>
                  <a:pt x="0" y="50"/>
                  <a:pt x="0" y="54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4"/>
                  <a:pt x="4" y="81"/>
                  <a:pt x="4" y="81"/>
                </a:cubicBezTo>
                <a:cubicBezTo>
                  <a:pt x="8" y="69"/>
                  <a:pt x="27" y="69"/>
                  <a:pt x="27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9" y="73"/>
                  <a:pt x="52" y="77"/>
                  <a:pt x="57" y="77"/>
                </a:cubicBezTo>
                <a:cubicBezTo>
                  <a:pt x="62" y="77"/>
                  <a:pt x="66" y="73"/>
                  <a:pt x="66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6" y="76"/>
                  <a:pt x="84" y="82"/>
                  <a:pt x="93" y="82"/>
                </a:cubicBezTo>
                <a:cubicBezTo>
                  <a:pt x="95" y="82"/>
                  <a:pt x="97" y="81"/>
                  <a:pt x="99" y="81"/>
                </a:cubicBezTo>
                <a:cubicBezTo>
                  <a:pt x="100" y="82"/>
                  <a:pt x="100" y="83"/>
                  <a:pt x="101" y="83"/>
                </a:cubicBezTo>
                <a:cubicBezTo>
                  <a:pt x="93" y="87"/>
                  <a:pt x="81" y="89"/>
                  <a:pt x="69" y="72"/>
                </a:cubicBezTo>
                <a:cubicBezTo>
                  <a:pt x="43" y="99"/>
                  <a:pt x="43" y="99"/>
                  <a:pt x="43" y="99"/>
                </a:cubicBezTo>
                <a:cubicBezTo>
                  <a:pt x="43" y="99"/>
                  <a:pt x="85" y="124"/>
                  <a:pt x="109" y="92"/>
                </a:cubicBezTo>
                <a:cubicBezTo>
                  <a:pt x="136" y="115"/>
                  <a:pt x="194" y="124"/>
                  <a:pt x="194" y="124"/>
                </a:cubicBezTo>
                <a:cubicBezTo>
                  <a:pt x="194" y="88"/>
                  <a:pt x="194" y="88"/>
                  <a:pt x="194" y="88"/>
                </a:cubicBezTo>
                <a:cubicBezTo>
                  <a:pt x="229" y="100"/>
                  <a:pt x="205" y="79"/>
                  <a:pt x="194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3" name="Freeform 235"/>
          <p:cNvSpPr>
            <a:spLocks noEditPoints="1"/>
          </p:cNvSpPr>
          <p:nvPr/>
        </p:nvSpPr>
        <p:spPr bwMode="auto">
          <a:xfrm>
            <a:off x="6995585" y="4885267"/>
            <a:ext cx="554567" cy="277284"/>
          </a:xfrm>
          <a:custGeom>
            <a:avLst/>
            <a:gdLst>
              <a:gd name="T0" fmla="*/ 495640191 w 184"/>
              <a:gd name="T1" fmla="*/ 81754324 h 92"/>
              <a:gd name="T2" fmla="*/ 556955221 w 184"/>
              <a:gd name="T3" fmla="*/ 107304387 h 92"/>
              <a:gd name="T4" fmla="*/ 694917996 w 184"/>
              <a:gd name="T5" fmla="*/ 81754324 h 92"/>
              <a:gd name="T6" fmla="*/ 633600705 w 184"/>
              <a:gd name="T7" fmla="*/ 107304387 h 92"/>
              <a:gd name="T8" fmla="*/ 694917996 w 184"/>
              <a:gd name="T9" fmla="*/ 81754324 h 92"/>
              <a:gd name="T10" fmla="*/ 562066126 w 184"/>
              <a:gd name="T11" fmla="*/ 81754324 h 92"/>
              <a:gd name="T12" fmla="*/ 623381157 w 184"/>
              <a:gd name="T13" fmla="*/ 107304387 h 92"/>
              <a:gd name="T14" fmla="*/ 485420642 w 184"/>
              <a:gd name="T15" fmla="*/ 81754324 h 92"/>
              <a:gd name="T16" fmla="*/ 424103351 w 184"/>
              <a:gd name="T17" fmla="*/ 107304387 h 92"/>
              <a:gd name="T18" fmla="*/ 485420642 w 184"/>
              <a:gd name="T19" fmla="*/ 81754324 h 92"/>
              <a:gd name="T20" fmla="*/ 873756704 w 184"/>
              <a:gd name="T21" fmla="*/ 163510909 h 92"/>
              <a:gd name="T22" fmla="*/ 843098059 w 184"/>
              <a:gd name="T23" fmla="*/ 163510909 h 92"/>
              <a:gd name="T24" fmla="*/ 689807092 w 184"/>
              <a:gd name="T25" fmla="*/ 117523960 h 92"/>
              <a:gd name="T26" fmla="*/ 638711610 w 184"/>
              <a:gd name="T27" fmla="*/ 163510909 h 92"/>
              <a:gd name="T28" fmla="*/ 618272513 w 184"/>
              <a:gd name="T29" fmla="*/ 117523960 h 92"/>
              <a:gd name="T30" fmla="*/ 572285674 w 184"/>
              <a:gd name="T31" fmla="*/ 163510909 h 92"/>
              <a:gd name="T32" fmla="*/ 546735673 w 184"/>
              <a:gd name="T33" fmla="*/ 117523960 h 92"/>
              <a:gd name="T34" fmla="*/ 500748835 w 184"/>
              <a:gd name="T35" fmla="*/ 163510909 h 92"/>
              <a:gd name="T36" fmla="*/ 480309738 w 184"/>
              <a:gd name="T37" fmla="*/ 117523960 h 92"/>
              <a:gd name="T38" fmla="*/ 429214256 w 184"/>
              <a:gd name="T39" fmla="*/ 163510909 h 92"/>
              <a:gd name="T40" fmla="*/ 347457868 w 184"/>
              <a:gd name="T41" fmla="*/ 163510909 h 92"/>
              <a:gd name="T42" fmla="*/ 0 w 184"/>
              <a:gd name="T43" fmla="*/ 398556569 h 92"/>
              <a:gd name="T44" fmla="*/ 214605998 w 184"/>
              <a:gd name="T45" fmla="*/ 306582671 h 92"/>
              <a:gd name="T46" fmla="*/ 306581934 w 184"/>
              <a:gd name="T47" fmla="*/ 470093580 h 92"/>
              <a:gd name="T48" fmla="*/ 807330769 w 184"/>
              <a:gd name="T49" fmla="*/ 347460964 h 92"/>
              <a:gd name="T50" fmla="*/ 771563480 w 184"/>
              <a:gd name="T51" fmla="*/ 214608774 h 92"/>
              <a:gd name="T52" fmla="*/ 858428512 w 184"/>
              <a:gd name="T53" fmla="*/ 224828347 h 92"/>
              <a:gd name="T54" fmla="*/ 909523994 w 184"/>
              <a:gd name="T55" fmla="*/ 214608774 h 92"/>
              <a:gd name="T56" fmla="*/ 940182639 w 184"/>
              <a:gd name="T57" fmla="*/ 153291336 h 92"/>
              <a:gd name="T58" fmla="*/ 756233027 w 184"/>
              <a:gd name="T59" fmla="*/ 337241391 h 92"/>
              <a:gd name="T60" fmla="*/ 342349224 w 184"/>
              <a:gd name="T61" fmla="*/ 424106631 h 92"/>
              <a:gd name="T62" fmla="*/ 260595096 w 184"/>
              <a:gd name="T63" fmla="*/ 306582671 h 92"/>
              <a:gd name="T64" fmla="*/ 429214256 w 184"/>
              <a:gd name="T65" fmla="*/ 224828347 h 92"/>
              <a:gd name="T66" fmla="*/ 480309738 w 184"/>
              <a:gd name="T67" fmla="*/ 306582671 h 92"/>
              <a:gd name="T68" fmla="*/ 500748835 w 184"/>
              <a:gd name="T69" fmla="*/ 224828347 h 92"/>
              <a:gd name="T70" fmla="*/ 546735673 w 184"/>
              <a:gd name="T71" fmla="*/ 306582671 h 92"/>
              <a:gd name="T72" fmla="*/ 572285674 w 184"/>
              <a:gd name="T73" fmla="*/ 224828347 h 92"/>
              <a:gd name="T74" fmla="*/ 618272513 w 184"/>
              <a:gd name="T75" fmla="*/ 306582671 h 92"/>
              <a:gd name="T76" fmla="*/ 638711610 w 184"/>
              <a:gd name="T77" fmla="*/ 224828347 h 92"/>
              <a:gd name="T78" fmla="*/ 689807092 w 184"/>
              <a:gd name="T79" fmla="*/ 306582671 h 92"/>
              <a:gd name="T80" fmla="*/ 756233027 w 184"/>
              <a:gd name="T81" fmla="*/ 306582671 h 9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4" h="92">
                <a:moveTo>
                  <a:pt x="109" y="16"/>
                </a:moveTo>
                <a:cubicBezTo>
                  <a:pt x="97" y="16"/>
                  <a:pt x="97" y="16"/>
                  <a:pt x="97" y="16"/>
                </a:cubicBezTo>
                <a:cubicBezTo>
                  <a:pt x="97" y="21"/>
                  <a:pt x="97" y="21"/>
                  <a:pt x="97" y="21"/>
                </a:cubicBezTo>
                <a:cubicBezTo>
                  <a:pt x="109" y="21"/>
                  <a:pt x="109" y="21"/>
                  <a:pt x="109" y="21"/>
                </a:cubicBezTo>
                <a:lnTo>
                  <a:pt x="109" y="16"/>
                </a:lnTo>
                <a:close/>
                <a:moveTo>
                  <a:pt x="136" y="16"/>
                </a:moveTo>
                <a:cubicBezTo>
                  <a:pt x="124" y="16"/>
                  <a:pt x="124" y="16"/>
                  <a:pt x="124" y="16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36" y="21"/>
                  <a:pt x="136" y="21"/>
                  <a:pt x="136" y="21"/>
                </a:cubicBezTo>
                <a:lnTo>
                  <a:pt x="136" y="16"/>
                </a:lnTo>
                <a:close/>
                <a:moveTo>
                  <a:pt x="122" y="16"/>
                </a:moveTo>
                <a:cubicBezTo>
                  <a:pt x="110" y="16"/>
                  <a:pt x="110" y="16"/>
                  <a:pt x="110" y="16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22" y="21"/>
                  <a:pt x="122" y="21"/>
                  <a:pt x="122" y="21"/>
                </a:cubicBezTo>
                <a:lnTo>
                  <a:pt x="122" y="16"/>
                </a:lnTo>
                <a:close/>
                <a:moveTo>
                  <a:pt x="95" y="16"/>
                </a:moveTo>
                <a:cubicBezTo>
                  <a:pt x="83" y="16"/>
                  <a:pt x="83" y="16"/>
                  <a:pt x="83" y="16"/>
                </a:cubicBezTo>
                <a:cubicBezTo>
                  <a:pt x="83" y="21"/>
                  <a:pt x="83" y="21"/>
                  <a:pt x="83" y="21"/>
                </a:cubicBezTo>
                <a:cubicBezTo>
                  <a:pt x="95" y="21"/>
                  <a:pt x="95" y="21"/>
                  <a:pt x="95" y="21"/>
                </a:cubicBezTo>
                <a:lnTo>
                  <a:pt x="95" y="16"/>
                </a:lnTo>
                <a:close/>
                <a:moveTo>
                  <a:pt x="178" y="32"/>
                </a:move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69" y="30"/>
                  <a:pt x="168" y="30"/>
                </a:cubicBezTo>
                <a:cubicBezTo>
                  <a:pt x="166" y="30"/>
                  <a:pt x="165" y="31"/>
                  <a:pt x="165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32"/>
                  <a:pt x="98" y="32"/>
                  <a:pt x="98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23"/>
                  <a:pt x="94" y="23"/>
                  <a:pt x="94" y="23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32"/>
                  <a:pt x="84" y="32"/>
                  <a:pt x="84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14" y="32"/>
                  <a:pt x="0" y="0"/>
                  <a:pt x="0" y="0"/>
                </a:cubicBezTo>
                <a:cubicBezTo>
                  <a:pt x="0" y="78"/>
                  <a:pt x="0" y="78"/>
                  <a:pt x="0" y="78"/>
                </a:cubicBezTo>
                <a:cubicBezTo>
                  <a:pt x="17" y="59"/>
                  <a:pt x="34" y="51"/>
                  <a:pt x="46" y="46"/>
                </a:cubicBezTo>
                <a:cubicBezTo>
                  <a:pt x="44" y="50"/>
                  <a:pt x="42" y="55"/>
                  <a:pt x="42" y="60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81"/>
                  <a:pt x="50" y="92"/>
                  <a:pt x="60" y="92"/>
                </a:cubicBezTo>
                <a:cubicBezTo>
                  <a:pt x="139" y="92"/>
                  <a:pt x="139" y="92"/>
                  <a:pt x="139" y="92"/>
                </a:cubicBezTo>
                <a:cubicBezTo>
                  <a:pt x="149" y="92"/>
                  <a:pt x="158" y="81"/>
                  <a:pt x="158" y="68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58" y="53"/>
                  <a:pt x="155" y="47"/>
                  <a:pt x="151" y="42"/>
                </a:cubicBezTo>
                <a:cubicBezTo>
                  <a:pt x="165" y="42"/>
                  <a:pt x="165" y="42"/>
                  <a:pt x="165" y="42"/>
                </a:cubicBezTo>
                <a:cubicBezTo>
                  <a:pt x="165" y="44"/>
                  <a:pt x="167" y="44"/>
                  <a:pt x="168" y="44"/>
                </a:cubicBezTo>
                <a:cubicBezTo>
                  <a:pt x="169" y="44"/>
                  <a:pt x="171" y="44"/>
                  <a:pt x="171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9" y="44"/>
                  <a:pt x="181" y="46"/>
                  <a:pt x="184" y="46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2" y="30"/>
                  <a:pt x="180" y="31"/>
                  <a:pt x="178" y="32"/>
                </a:cubicBezTo>
                <a:close/>
                <a:moveTo>
                  <a:pt x="148" y="66"/>
                </a:moveTo>
                <a:cubicBezTo>
                  <a:pt x="148" y="76"/>
                  <a:pt x="141" y="83"/>
                  <a:pt x="133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58" y="83"/>
                  <a:pt x="51" y="76"/>
                  <a:pt x="51" y="66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1"/>
                  <a:pt x="58" y="44"/>
                  <a:pt x="67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60"/>
                  <a:pt x="84" y="60"/>
                  <a:pt x="84" y="60"/>
                </a:cubicBezTo>
                <a:cubicBezTo>
                  <a:pt x="94" y="60"/>
                  <a:pt x="94" y="60"/>
                  <a:pt x="94" y="60"/>
                </a:cubicBezTo>
                <a:cubicBezTo>
                  <a:pt x="94" y="44"/>
                  <a:pt x="94" y="44"/>
                  <a:pt x="94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98" y="60"/>
                  <a:pt x="98" y="60"/>
                  <a:pt x="98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42" y="45"/>
                  <a:pt x="148" y="52"/>
                  <a:pt x="148" y="60"/>
                </a:cubicBezTo>
                <a:lnTo>
                  <a:pt x="148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4" name="Freeform 236"/>
          <p:cNvSpPr>
            <a:spLocks noEditPoints="1"/>
          </p:cNvSpPr>
          <p:nvPr/>
        </p:nvSpPr>
        <p:spPr bwMode="auto">
          <a:xfrm>
            <a:off x="7979834" y="4764618"/>
            <a:ext cx="294217" cy="469900"/>
          </a:xfrm>
          <a:custGeom>
            <a:avLst/>
            <a:gdLst>
              <a:gd name="T0" fmla="*/ 370108143 w 98"/>
              <a:gd name="T1" fmla="*/ 331740363 h 156"/>
              <a:gd name="T2" fmla="*/ 436016578 w 98"/>
              <a:gd name="T3" fmla="*/ 188836544 h 156"/>
              <a:gd name="T4" fmla="*/ 248428260 w 98"/>
              <a:gd name="T5" fmla="*/ 0 h 156"/>
              <a:gd name="T6" fmla="*/ 60839941 w 98"/>
              <a:gd name="T7" fmla="*/ 188836544 h 156"/>
              <a:gd name="T8" fmla="*/ 126748377 w 98"/>
              <a:gd name="T9" fmla="*/ 331740363 h 156"/>
              <a:gd name="T10" fmla="*/ 0 w 98"/>
              <a:gd name="T11" fmla="*/ 551199477 h 156"/>
              <a:gd name="T12" fmla="*/ 248428260 w 98"/>
              <a:gd name="T13" fmla="*/ 796175517 h 156"/>
              <a:gd name="T14" fmla="*/ 496856519 w 98"/>
              <a:gd name="T15" fmla="*/ 551199477 h 156"/>
              <a:gd name="T16" fmla="*/ 370108143 w 98"/>
              <a:gd name="T17" fmla="*/ 331740363 h 156"/>
              <a:gd name="T18" fmla="*/ 309268201 w 98"/>
              <a:gd name="T19" fmla="*/ 91865450 h 156"/>
              <a:gd name="T20" fmla="*/ 324478187 w 98"/>
              <a:gd name="T21" fmla="*/ 137800434 h 156"/>
              <a:gd name="T22" fmla="*/ 309268201 w 98"/>
              <a:gd name="T23" fmla="*/ 183733159 h 156"/>
              <a:gd name="T24" fmla="*/ 294058216 w 98"/>
              <a:gd name="T25" fmla="*/ 137800434 h 156"/>
              <a:gd name="T26" fmla="*/ 309268201 w 98"/>
              <a:gd name="T27" fmla="*/ 91865450 h 156"/>
              <a:gd name="T28" fmla="*/ 187588318 w 98"/>
              <a:gd name="T29" fmla="*/ 91865450 h 156"/>
              <a:gd name="T30" fmla="*/ 202798304 w 98"/>
              <a:gd name="T31" fmla="*/ 137800434 h 156"/>
              <a:gd name="T32" fmla="*/ 187588318 w 98"/>
              <a:gd name="T33" fmla="*/ 183733159 h 156"/>
              <a:gd name="T34" fmla="*/ 172378333 w 98"/>
              <a:gd name="T35" fmla="*/ 137800434 h 156"/>
              <a:gd name="T36" fmla="*/ 187588318 w 98"/>
              <a:gd name="T37" fmla="*/ 91865450 h 156"/>
              <a:gd name="T38" fmla="*/ 243357514 w 98"/>
              <a:gd name="T39" fmla="*/ 602235588 h 156"/>
              <a:gd name="T40" fmla="*/ 218008289 w 98"/>
              <a:gd name="T41" fmla="*/ 576716403 h 156"/>
              <a:gd name="T42" fmla="*/ 243357514 w 98"/>
              <a:gd name="T43" fmla="*/ 551199477 h 156"/>
              <a:gd name="T44" fmla="*/ 268708991 w 98"/>
              <a:gd name="T45" fmla="*/ 576716403 h 156"/>
              <a:gd name="T46" fmla="*/ 243357514 w 98"/>
              <a:gd name="T47" fmla="*/ 602235588 h 156"/>
              <a:gd name="T48" fmla="*/ 243357514 w 98"/>
              <a:gd name="T49" fmla="*/ 449124998 h 156"/>
              <a:gd name="T50" fmla="*/ 218008289 w 98"/>
              <a:gd name="T51" fmla="*/ 423605813 h 156"/>
              <a:gd name="T52" fmla="*/ 243357514 w 98"/>
              <a:gd name="T53" fmla="*/ 398088888 h 156"/>
              <a:gd name="T54" fmla="*/ 268708991 w 98"/>
              <a:gd name="T55" fmla="*/ 423605813 h 156"/>
              <a:gd name="T56" fmla="*/ 243357514 w 98"/>
              <a:gd name="T57" fmla="*/ 449124998 h 156"/>
              <a:gd name="T58" fmla="*/ 243357514 w 98"/>
              <a:gd name="T59" fmla="*/ 326636978 h 156"/>
              <a:gd name="T60" fmla="*/ 121679883 w 98"/>
              <a:gd name="T61" fmla="*/ 204146700 h 156"/>
              <a:gd name="T62" fmla="*/ 126748377 w 98"/>
              <a:gd name="T63" fmla="*/ 193939929 h 156"/>
              <a:gd name="T64" fmla="*/ 136889868 w 98"/>
              <a:gd name="T65" fmla="*/ 204146700 h 156"/>
              <a:gd name="T66" fmla="*/ 243357514 w 98"/>
              <a:gd name="T67" fmla="*/ 311324564 h 156"/>
              <a:gd name="T68" fmla="*/ 354898157 w 98"/>
              <a:gd name="T69" fmla="*/ 204146700 h 156"/>
              <a:gd name="T70" fmla="*/ 359966651 w 98"/>
              <a:gd name="T71" fmla="*/ 193939929 h 156"/>
              <a:gd name="T72" fmla="*/ 370108143 w 98"/>
              <a:gd name="T73" fmla="*/ 204146700 h 156"/>
              <a:gd name="T74" fmla="*/ 243357514 w 98"/>
              <a:gd name="T75" fmla="*/ 326636978 h 1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98" h="156">
                <a:moveTo>
                  <a:pt x="73" y="65"/>
                </a:moveTo>
                <a:cubicBezTo>
                  <a:pt x="81" y="59"/>
                  <a:pt x="86" y="48"/>
                  <a:pt x="86" y="37"/>
                </a:cubicBezTo>
                <a:cubicBezTo>
                  <a:pt x="86" y="16"/>
                  <a:pt x="70" y="0"/>
                  <a:pt x="49" y="0"/>
                </a:cubicBezTo>
                <a:cubicBezTo>
                  <a:pt x="28" y="0"/>
                  <a:pt x="12" y="16"/>
                  <a:pt x="12" y="37"/>
                </a:cubicBezTo>
                <a:cubicBezTo>
                  <a:pt x="12" y="48"/>
                  <a:pt x="17" y="59"/>
                  <a:pt x="25" y="65"/>
                </a:cubicBezTo>
                <a:cubicBezTo>
                  <a:pt x="10" y="74"/>
                  <a:pt x="0" y="90"/>
                  <a:pt x="0" y="108"/>
                </a:cubicBezTo>
                <a:cubicBezTo>
                  <a:pt x="0" y="135"/>
                  <a:pt x="22" y="156"/>
                  <a:pt x="49" y="156"/>
                </a:cubicBezTo>
                <a:cubicBezTo>
                  <a:pt x="76" y="156"/>
                  <a:pt x="98" y="135"/>
                  <a:pt x="98" y="108"/>
                </a:cubicBezTo>
                <a:cubicBezTo>
                  <a:pt x="98" y="90"/>
                  <a:pt x="88" y="74"/>
                  <a:pt x="73" y="65"/>
                </a:cubicBezTo>
                <a:close/>
                <a:moveTo>
                  <a:pt x="61" y="18"/>
                </a:moveTo>
                <a:cubicBezTo>
                  <a:pt x="63" y="18"/>
                  <a:pt x="64" y="22"/>
                  <a:pt x="64" y="27"/>
                </a:cubicBezTo>
                <a:cubicBezTo>
                  <a:pt x="64" y="32"/>
                  <a:pt x="63" y="36"/>
                  <a:pt x="61" y="36"/>
                </a:cubicBezTo>
                <a:cubicBezTo>
                  <a:pt x="59" y="36"/>
                  <a:pt x="58" y="32"/>
                  <a:pt x="58" y="27"/>
                </a:cubicBezTo>
                <a:cubicBezTo>
                  <a:pt x="58" y="22"/>
                  <a:pt x="59" y="18"/>
                  <a:pt x="61" y="18"/>
                </a:cubicBezTo>
                <a:close/>
                <a:moveTo>
                  <a:pt x="37" y="18"/>
                </a:moveTo>
                <a:cubicBezTo>
                  <a:pt x="38" y="18"/>
                  <a:pt x="40" y="22"/>
                  <a:pt x="40" y="27"/>
                </a:cubicBezTo>
                <a:cubicBezTo>
                  <a:pt x="40" y="32"/>
                  <a:pt x="38" y="36"/>
                  <a:pt x="37" y="36"/>
                </a:cubicBezTo>
                <a:cubicBezTo>
                  <a:pt x="35" y="36"/>
                  <a:pt x="34" y="32"/>
                  <a:pt x="34" y="27"/>
                </a:cubicBezTo>
                <a:cubicBezTo>
                  <a:pt x="34" y="22"/>
                  <a:pt x="35" y="18"/>
                  <a:pt x="37" y="18"/>
                </a:cubicBezTo>
                <a:close/>
                <a:moveTo>
                  <a:pt x="48" y="118"/>
                </a:moveTo>
                <a:cubicBezTo>
                  <a:pt x="45" y="118"/>
                  <a:pt x="43" y="116"/>
                  <a:pt x="43" y="113"/>
                </a:cubicBezTo>
                <a:cubicBezTo>
                  <a:pt x="43" y="110"/>
                  <a:pt x="45" y="108"/>
                  <a:pt x="48" y="108"/>
                </a:cubicBezTo>
                <a:cubicBezTo>
                  <a:pt x="51" y="108"/>
                  <a:pt x="53" y="110"/>
                  <a:pt x="53" y="113"/>
                </a:cubicBezTo>
                <a:cubicBezTo>
                  <a:pt x="53" y="116"/>
                  <a:pt x="51" y="118"/>
                  <a:pt x="48" y="118"/>
                </a:cubicBezTo>
                <a:close/>
                <a:moveTo>
                  <a:pt x="48" y="88"/>
                </a:moveTo>
                <a:cubicBezTo>
                  <a:pt x="45" y="88"/>
                  <a:pt x="43" y="86"/>
                  <a:pt x="43" y="83"/>
                </a:cubicBezTo>
                <a:cubicBezTo>
                  <a:pt x="43" y="80"/>
                  <a:pt x="45" y="78"/>
                  <a:pt x="48" y="78"/>
                </a:cubicBezTo>
                <a:cubicBezTo>
                  <a:pt x="51" y="78"/>
                  <a:pt x="53" y="80"/>
                  <a:pt x="53" y="83"/>
                </a:cubicBezTo>
                <a:cubicBezTo>
                  <a:pt x="53" y="86"/>
                  <a:pt x="51" y="88"/>
                  <a:pt x="48" y="88"/>
                </a:cubicBezTo>
                <a:close/>
                <a:moveTo>
                  <a:pt x="48" y="64"/>
                </a:moveTo>
                <a:cubicBezTo>
                  <a:pt x="35" y="64"/>
                  <a:pt x="24" y="53"/>
                  <a:pt x="24" y="40"/>
                </a:cubicBezTo>
                <a:cubicBezTo>
                  <a:pt x="24" y="39"/>
                  <a:pt x="24" y="38"/>
                  <a:pt x="25" y="38"/>
                </a:cubicBezTo>
                <a:cubicBezTo>
                  <a:pt x="26" y="38"/>
                  <a:pt x="27" y="39"/>
                  <a:pt x="27" y="40"/>
                </a:cubicBezTo>
                <a:cubicBezTo>
                  <a:pt x="27" y="52"/>
                  <a:pt x="36" y="61"/>
                  <a:pt x="48" y="61"/>
                </a:cubicBezTo>
                <a:cubicBezTo>
                  <a:pt x="60" y="61"/>
                  <a:pt x="70" y="52"/>
                  <a:pt x="70" y="40"/>
                </a:cubicBezTo>
                <a:cubicBezTo>
                  <a:pt x="70" y="39"/>
                  <a:pt x="71" y="38"/>
                  <a:pt x="71" y="38"/>
                </a:cubicBezTo>
                <a:cubicBezTo>
                  <a:pt x="72" y="38"/>
                  <a:pt x="73" y="39"/>
                  <a:pt x="73" y="40"/>
                </a:cubicBezTo>
                <a:cubicBezTo>
                  <a:pt x="73" y="53"/>
                  <a:pt x="62" y="64"/>
                  <a:pt x="48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5" name="Freeform 237"/>
          <p:cNvSpPr>
            <a:spLocks/>
          </p:cNvSpPr>
          <p:nvPr/>
        </p:nvSpPr>
        <p:spPr bwMode="auto">
          <a:xfrm>
            <a:off x="8801101" y="4783667"/>
            <a:ext cx="385233" cy="478367"/>
          </a:xfrm>
          <a:custGeom>
            <a:avLst/>
            <a:gdLst>
              <a:gd name="T0" fmla="*/ 636883246 w 128"/>
              <a:gd name="T1" fmla="*/ 417508047 h 159"/>
              <a:gd name="T2" fmla="*/ 346463962 w 128"/>
              <a:gd name="T3" fmla="*/ 631351486 h 159"/>
              <a:gd name="T4" fmla="*/ 346463962 w 128"/>
              <a:gd name="T5" fmla="*/ 478605850 h 159"/>
              <a:gd name="T6" fmla="*/ 606313627 w 128"/>
              <a:gd name="T7" fmla="*/ 162928979 h 159"/>
              <a:gd name="T8" fmla="*/ 606313627 w 128"/>
              <a:gd name="T9" fmla="*/ 147655092 h 159"/>
              <a:gd name="T10" fmla="*/ 448366455 w 128"/>
              <a:gd name="T11" fmla="*/ 5090543 h 159"/>
              <a:gd name="T12" fmla="*/ 346463962 w 128"/>
              <a:gd name="T13" fmla="*/ 61097803 h 159"/>
              <a:gd name="T14" fmla="*/ 341369402 w 128"/>
              <a:gd name="T15" fmla="*/ 61097803 h 159"/>
              <a:gd name="T16" fmla="*/ 326085721 w 128"/>
              <a:gd name="T17" fmla="*/ 86557289 h 159"/>
              <a:gd name="T18" fmla="*/ 305705222 w 128"/>
              <a:gd name="T19" fmla="*/ 61097803 h 159"/>
              <a:gd name="T20" fmla="*/ 300608405 w 128"/>
              <a:gd name="T21" fmla="*/ 61097803 h 159"/>
              <a:gd name="T22" fmla="*/ 198708169 w 128"/>
              <a:gd name="T23" fmla="*/ 5090543 h 159"/>
              <a:gd name="T24" fmla="*/ 45855558 w 128"/>
              <a:gd name="T25" fmla="*/ 147655092 h 159"/>
              <a:gd name="T26" fmla="*/ 45855558 w 128"/>
              <a:gd name="T27" fmla="*/ 162928979 h 159"/>
              <a:gd name="T28" fmla="*/ 300608405 w 128"/>
              <a:gd name="T29" fmla="*/ 478605850 h 159"/>
              <a:gd name="T30" fmla="*/ 300608405 w 128"/>
              <a:gd name="T31" fmla="*/ 621168142 h 159"/>
              <a:gd name="T32" fmla="*/ 15285938 w 128"/>
              <a:gd name="T33" fmla="*/ 417508047 h 159"/>
              <a:gd name="T34" fmla="*/ 300608405 w 128"/>
              <a:gd name="T35" fmla="*/ 804466064 h 159"/>
              <a:gd name="T36" fmla="*/ 300608405 w 128"/>
              <a:gd name="T37" fmla="*/ 809556608 h 159"/>
              <a:gd name="T38" fmla="*/ 346463962 w 128"/>
              <a:gd name="T39" fmla="*/ 809556608 h 159"/>
              <a:gd name="T40" fmla="*/ 346463962 w 128"/>
              <a:gd name="T41" fmla="*/ 804466064 h 159"/>
              <a:gd name="T42" fmla="*/ 636883246 w 128"/>
              <a:gd name="T43" fmla="*/ 417508047 h 1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8" h="159">
                <a:moveTo>
                  <a:pt x="125" y="82"/>
                </a:moveTo>
                <a:cubicBezTo>
                  <a:pt x="125" y="82"/>
                  <a:pt x="83" y="85"/>
                  <a:pt x="68" y="124"/>
                </a:cubicBezTo>
                <a:cubicBezTo>
                  <a:pt x="68" y="94"/>
                  <a:pt x="68" y="94"/>
                  <a:pt x="68" y="94"/>
                </a:cubicBezTo>
                <a:cubicBezTo>
                  <a:pt x="112" y="69"/>
                  <a:pt x="118" y="42"/>
                  <a:pt x="119" y="32"/>
                </a:cubicBezTo>
                <a:cubicBezTo>
                  <a:pt x="119" y="31"/>
                  <a:pt x="119" y="30"/>
                  <a:pt x="119" y="29"/>
                </a:cubicBezTo>
                <a:cubicBezTo>
                  <a:pt x="118" y="13"/>
                  <a:pt x="104" y="0"/>
                  <a:pt x="88" y="1"/>
                </a:cubicBezTo>
                <a:cubicBezTo>
                  <a:pt x="80" y="2"/>
                  <a:pt x="73" y="6"/>
                  <a:pt x="68" y="12"/>
                </a:cubicBezTo>
                <a:cubicBezTo>
                  <a:pt x="68" y="12"/>
                  <a:pt x="68" y="12"/>
                  <a:pt x="67" y="12"/>
                </a:cubicBezTo>
                <a:cubicBezTo>
                  <a:pt x="66" y="14"/>
                  <a:pt x="65" y="15"/>
                  <a:pt x="64" y="17"/>
                </a:cubicBezTo>
                <a:cubicBezTo>
                  <a:pt x="63" y="15"/>
                  <a:pt x="61" y="13"/>
                  <a:pt x="60" y="12"/>
                </a:cubicBezTo>
                <a:cubicBezTo>
                  <a:pt x="60" y="12"/>
                  <a:pt x="60" y="12"/>
                  <a:pt x="59" y="12"/>
                </a:cubicBezTo>
                <a:cubicBezTo>
                  <a:pt x="54" y="6"/>
                  <a:pt x="47" y="2"/>
                  <a:pt x="39" y="1"/>
                </a:cubicBezTo>
                <a:cubicBezTo>
                  <a:pt x="23" y="0"/>
                  <a:pt x="10" y="13"/>
                  <a:pt x="9" y="29"/>
                </a:cubicBezTo>
                <a:cubicBezTo>
                  <a:pt x="9" y="30"/>
                  <a:pt x="9" y="31"/>
                  <a:pt x="9" y="32"/>
                </a:cubicBezTo>
                <a:cubicBezTo>
                  <a:pt x="9" y="42"/>
                  <a:pt x="15" y="69"/>
                  <a:pt x="59" y="94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43" y="85"/>
                  <a:pt x="3" y="82"/>
                  <a:pt x="3" y="82"/>
                </a:cubicBezTo>
                <a:cubicBezTo>
                  <a:pt x="0" y="145"/>
                  <a:pt x="43" y="156"/>
                  <a:pt x="59" y="158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84" y="157"/>
                  <a:pt x="128" y="146"/>
                  <a:pt x="125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6" name="Freeform 238"/>
          <p:cNvSpPr>
            <a:spLocks noEditPoints="1"/>
          </p:cNvSpPr>
          <p:nvPr/>
        </p:nvSpPr>
        <p:spPr bwMode="auto">
          <a:xfrm>
            <a:off x="9558868" y="4675717"/>
            <a:ext cx="649817" cy="649816"/>
          </a:xfrm>
          <a:custGeom>
            <a:avLst/>
            <a:gdLst>
              <a:gd name="T0" fmla="*/ 1094549609 w 216"/>
              <a:gd name="T1" fmla="*/ 493819547 h 216"/>
              <a:gd name="T2" fmla="*/ 1064003681 w 216"/>
              <a:gd name="T3" fmla="*/ 351272930 h 216"/>
              <a:gd name="T4" fmla="*/ 992731355 w 216"/>
              <a:gd name="T5" fmla="*/ 224001503 h 216"/>
              <a:gd name="T6" fmla="*/ 890910846 w 216"/>
              <a:gd name="T7" fmla="*/ 122181202 h 216"/>
              <a:gd name="T8" fmla="*/ 763639157 w 216"/>
              <a:gd name="T9" fmla="*/ 45818797 h 216"/>
              <a:gd name="T10" fmla="*/ 621092248 w 216"/>
              <a:gd name="T11" fmla="*/ 5090225 h 216"/>
              <a:gd name="T12" fmla="*/ 478547596 w 216"/>
              <a:gd name="T13" fmla="*/ 5090225 h 216"/>
              <a:gd name="T14" fmla="*/ 336000688 w 216"/>
              <a:gd name="T15" fmla="*/ 45818797 h 216"/>
              <a:gd name="T16" fmla="*/ 208728999 w 216"/>
              <a:gd name="T17" fmla="*/ 122181202 h 216"/>
              <a:gd name="T18" fmla="*/ 106908489 w 216"/>
              <a:gd name="T19" fmla="*/ 224001503 h 216"/>
              <a:gd name="T20" fmla="*/ 35636163 w 216"/>
              <a:gd name="T21" fmla="*/ 351272930 h 216"/>
              <a:gd name="T22" fmla="*/ 5090236 w 216"/>
              <a:gd name="T23" fmla="*/ 493819547 h 216"/>
              <a:gd name="T24" fmla="*/ 10182728 w 216"/>
              <a:gd name="T25" fmla="*/ 641456388 h 216"/>
              <a:gd name="T26" fmla="*/ 50909127 w 216"/>
              <a:gd name="T27" fmla="*/ 778910522 h 216"/>
              <a:gd name="T28" fmla="*/ 132364181 w 216"/>
              <a:gd name="T29" fmla="*/ 906184206 h 216"/>
              <a:gd name="T30" fmla="*/ 239272670 w 216"/>
              <a:gd name="T31" fmla="*/ 1002912025 h 216"/>
              <a:gd name="T32" fmla="*/ 371636851 w 216"/>
              <a:gd name="T33" fmla="*/ 1069093980 h 216"/>
              <a:gd name="T34" fmla="*/ 514183759 w 216"/>
              <a:gd name="T35" fmla="*/ 1099639844 h 216"/>
              <a:gd name="T36" fmla="*/ 656728411 w 216"/>
              <a:gd name="T37" fmla="*/ 1089457138 h 216"/>
              <a:gd name="T38" fmla="*/ 799275320 w 216"/>
              <a:gd name="T39" fmla="*/ 1038548115 h 216"/>
              <a:gd name="T40" fmla="*/ 916366537 w 216"/>
              <a:gd name="T41" fmla="*/ 957093228 h 216"/>
              <a:gd name="T42" fmla="*/ 1013094555 w 216"/>
              <a:gd name="T43" fmla="*/ 845092477 h 216"/>
              <a:gd name="T44" fmla="*/ 1074184153 w 216"/>
              <a:gd name="T45" fmla="*/ 712728568 h 216"/>
              <a:gd name="T46" fmla="*/ 81455054 w 216"/>
              <a:gd name="T47" fmla="*/ 641456388 h 216"/>
              <a:gd name="T48" fmla="*/ 81455054 w 216"/>
              <a:gd name="T49" fmla="*/ 641456388 h 216"/>
              <a:gd name="T50" fmla="*/ 147637144 w 216"/>
              <a:gd name="T51" fmla="*/ 554911276 h 216"/>
              <a:gd name="T52" fmla="*/ 519273995 w 216"/>
              <a:gd name="T53" fmla="*/ 132363909 h 216"/>
              <a:gd name="T54" fmla="*/ 493820560 w 216"/>
              <a:gd name="T55" fmla="*/ 132363909 h 216"/>
              <a:gd name="T56" fmla="*/ 549819922 w 216"/>
              <a:gd name="T57" fmla="*/ 193455638 h 216"/>
              <a:gd name="T58" fmla="*/ 748366193 w 216"/>
              <a:gd name="T59" fmla="*/ 590547366 h 216"/>
              <a:gd name="T60" fmla="*/ 840001719 w 216"/>
              <a:gd name="T61" fmla="*/ 616003005 h 216"/>
              <a:gd name="T62" fmla="*/ 778912121 w 216"/>
              <a:gd name="T63" fmla="*/ 565091726 h 216"/>
              <a:gd name="T64" fmla="*/ 860367175 w 216"/>
              <a:gd name="T65" fmla="*/ 488729321 h 216"/>
              <a:gd name="T66" fmla="*/ 814548284 w 216"/>
              <a:gd name="T67" fmla="*/ 504002253 h 216"/>
              <a:gd name="T68" fmla="*/ 860367175 w 216"/>
              <a:gd name="T69" fmla="*/ 560001501 h 216"/>
              <a:gd name="T70" fmla="*/ 768729393 w 216"/>
              <a:gd name="T71" fmla="*/ 636366163 h 216"/>
              <a:gd name="T72" fmla="*/ 707637538 w 216"/>
              <a:gd name="T73" fmla="*/ 610910523 h 216"/>
              <a:gd name="T74" fmla="*/ 656728411 w 216"/>
              <a:gd name="T75" fmla="*/ 483636840 h 216"/>
              <a:gd name="T76" fmla="*/ 493820560 w 216"/>
              <a:gd name="T77" fmla="*/ 646546613 h 216"/>
              <a:gd name="T78" fmla="*/ 432728705 w 216"/>
              <a:gd name="T79" fmla="*/ 483636840 h 216"/>
              <a:gd name="T80" fmla="*/ 590546321 w 216"/>
              <a:gd name="T81" fmla="*/ 483636840 h 216"/>
              <a:gd name="T82" fmla="*/ 529456723 w 216"/>
              <a:gd name="T83" fmla="*/ 646546613 h 216"/>
              <a:gd name="T84" fmla="*/ 325820216 w 216"/>
              <a:gd name="T85" fmla="*/ 483636840 h 216"/>
              <a:gd name="T86" fmla="*/ 330910452 w 216"/>
              <a:gd name="T87" fmla="*/ 646546613 h 216"/>
              <a:gd name="T88" fmla="*/ 274911089 w 216"/>
              <a:gd name="T89" fmla="*/ 560001501 h 216"/>
              <a:gd name="T90" fmla="*/ 417455742 w 216"/>
              <a:gd name="T91" fmla="*/ 549821050 h 216"/>
              <a:gd name="T92" fmla="*/ 183273307 w 216"/>
              <a:gd name="T93" fmla="*/ 213818796 h 216"/>
              <a:gd name="T94" fmla="*/ 234182434 w 216"/>
              <a:gd name="T95" fmla="*/ 875638342 h 216"/>
              <a:gd name="T96" fmla="*/ 234182434 w 216"/>
              <a:gd name="T97" fmla="*/ 875638342 h 216"/>
              <a:gd name="T98" fmla="*/ 305454760 w 216"/>
              <a:gd name="T99" fmla="*/ 865457891 h 216"/>
              <a:gd name="T100" fmla="*/ 554910158 w 216"/>
              <a:gd name="T101" fmla="*/ 967275935 h 216"/>
              <a:gd name="T102" fmla="*/ 773819628 w 216"/>
              <a:gd name="T103" fmla="*/ 941820296 h 216"/>
              <a:gd name="T104" fmla="*/ 549819922 w 216"/>
              <a:gd name="T105" fmla="*/ 906184206 h 216"/>
              <a:gd name="T106" fmla="*/ 865457410 w 216"/>
              <a:gd name="T107" fmla="*/ 890911274 h 216"/>
              <a:gd name="T108" fmla="*/ 865457410 w 216"/>
              <a:gd name="T109" fmla="*/ 890911274 h 216"/>
              <a:gd name="T110" fmla="*/ 921456773 w 216"/>
              <a:gd name="T111" fmla="*/ 254547368 h 216"/>
              <a:gd name="T112" fmla="*/ 946912464 w 216"/>
              <a:gd name="T113" fmla="*/ 290183458 h 216"/>
              <a:gd name="T114" fmla="*/ 962185428 w 216"/>
              <a:gd name="T115" fmla="*/ 509092479 h 2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16" h="216">
                <a:moveTo>
                  <a:pt x="208" y="118"/>
                </a:moveTo>
                <a:cubicBezTo>
                  <a:pt x="216" y="112"/>
                  <a:pt x="216" y="112"/>
                  <a:pt x="216" y="112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215" y="97"/>
                  <a:pt x="215" y="97"/>
                  <a:pt x="215" y="97"/>
                </a:cubicBezTo>
                <a:cubicBezTo>
                  <a:pt x="207" y="91"/>
                  <a:pt x="207" y="91"/>
                  <a:pt x="207" y="91"/>
                </a:cubicBezTo>
                <a:cubicBezTo>
                  <a:pt x="213" y="83"/>
                  <a:pt x="213" y="83"/>
                  <a:pt x="213" y="83"/>
                </a:cubicBezTo>
                <a:cubicBezTo>
                  <a:pt x="204" y="78"/>
                  <a:pt x="204" y="78"/>
                  <a:pt x="204" y="78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199" y="66"/>
                  <a:pt x="199" y="66"/>
                  <a:pt x="199" y="66"/>
                </a:cubicBezTo>
                <a:cubicBezTo>
                  <a:pt x="202" y="56"/>
                  <a:pt x="202" y="56"/>
                  <a:pt x="202" y="56"/>
                </a:cubicBezTo>
                <a:cubicBezTo>
                  <a:pt x="193" y="54"/>
                  <a:pt x="193" y="54"/>
                  <a:pt x="193" y="54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85" y="43"/>
                  <a:pt x="185" y="43"/>
                  <a:pt x="185" y="43"/>
                </a:cubicBezTo>
                <a:cubicBezTo>
                  <a:pt x="185" y="33"/>
                  <a:pt x="185" y="33"/>
                  <a:pt x="185" y="33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5" y="24"/>
                  <a:pt x="175" y="24"/>
                  <a:pt x="175" y="24"/>
                </a:cubicBezTo>
                <a:cubicBezTo>
                  <a:pt x="165" y="25"/>
                  <a:pt x="165" y="25"/>
                  <a:pt x="165" y="25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0" y="9"/>
                  <a:pt x="150" y="9"/>
                  <a:pt x="150" y="9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36" y="4"/>
                  <a:pt x="136" y="4"/>
                  <a:pt x="136" y="4"/>
                </a:cubicBezTo>
                <a:cubicBezTo>
                  <a:pt x="128" y="9"/>
                  <a:pt x="128" y="9"/>
                  <a:pt x="128" y="9"/>
                </a:cubicBezTo>
                <a:cubicBezTo>
                  <a:pt x="122" y="1"/>
                  <a:pt x="122" y="1"/>
                  <a:pt x="122" y="1"/>
                </a:cubicBezTo>
                <a:cubicBezTo>
                  <a:pt x="115" y="8"/>
                  <a:pt x="115" y="8"/>
                  <a:pt x="115" y="8"/>
                </a:cubicBezTo>
                <a:cubicBezTo>
                  <a:pt x="108" y="0"/>
                  <a:pt x="108" y="0"/>
                  <a:pt x="108" y="0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1"/>
                  <a:pt x="94" y="1"/>
                  <a:pt x="94" y="1"/>
                </a:cubicBezTo>
                <a:cubicBezTo>
                  <a:pt x="88" y="9"/>
                  <a:pt x="88" y="9"/>
                  <a:pt x="88" y="9"/>
                </a:cubicBezTo>
                <a:cubicBezTo>
                  <a:pt x="80" y="4"/>
                  <a:pt x="80" y="4"/>
                  <a:pt x="80" y="4"/>
                </a:cubicBezTo>
                <a:cubicBezTo>
                  <a:pt x="75" y="13"/>
                  <a:pt x="75" y="13"/>
                  <a:pt x="75" y="13"/>
                </a:cubicBezTo>
                <a:cubicBezTo>
                  <a:pt x="66" y="9"/>
                  <a:pt x="66" y="9"/>
                  <a:pt x="66" y="9"/>
                </a:cubicBezTo>
                <a:cubicBezTo>
                  <a:pt x="63" y="18"/>
                  <a:pt x="63" y="18"/>
                  <a:pt x="63" y="18"/>
                </a:cubicBezTo>
                <a:cubicBezTo>
                  <a:pt x="53" y="15"/>
                  <a:pt x="53" y="15"/>
                  <a:pt x="53" y="15"/>
                </a:cubicBezTo>
                <a:cubicBezTo>
                  <a:pt x="51" y="25"/>
                  <a:pt x="51" y="25"/>
                  <a:pt x="51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33"/>
                  <a:pt x="40" y="33"/>
                  <a:pt x="40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43"/>
                  <a:pt x="31" y="43"/>
                  <a:pt x="31" y="43"/>
                </a:cubicBezTo>
                <a:cubicBezTo>
                  <a:pt x="21" y="44"/>
                  <a:pt x="21" y="44"/>
                  <a:pt x="21" y="44"/>
                </a:cubicBezTo>
                <a:cubicBezTo>
                  <a:pt x="23" y="54"/>
                  <a:pt x="23" y="54"/>
                  <a:pt x="23" y="54"/>
                </a:cubicBezTo>
                <a:cubicBezTo>
                  <a:pt x="14" y="56"/>
                  <a:pt x="14" y="56"/>
                  <a:pt x="14" y="56"/>
                </a:cubicBezTo>
                <a:cubicBezTo>
                  <a:pt x="17" y="66"/>
                  <a:pt x="17" y="66"/>
                  <a:pt x="17" y="66"/>
                </a:cubicBezTo>
                <a:cubicBezTo>
                  <a:pt x="7" y="69"/>
                  <a:pt x="7" y="69"/>
                  <a:pt x="7" y="69"/>
                </a:cubicBezTo>
                <a:cubicBezTo>
                  <a:pt x="12" y="78"/>
                  <a:pt x="12" y="78"/>
                  <a:pt x="12" y="78"/>
                </a:cubicBezTo>
                <a:cubicBezTo>
                  <a:pt x="3" y="83"/>
                  <a:pt x="3" y="83"/>
                  <a:pt x="3" y="83"/>
                </a:cubicBezTo>
                <a:cubicBezTo>
                  <a:pt x="9" y="91"/>
                  <a:pt x="9" y="91"/>
                  <a:pt x="9" y="91"/>
                </a:cubicBezTo>
                <a:cubicBezTo>
                  <a:pt x="1" y="97"/>
                  <a:pt x="1" y="97"/>
                  <a:pt x="1" y="97"/>
                </a:cubicBezTo>
                <a:cubicBezTo>
                  <a:pt x="7" y="105"/>
                  <a:pt x="7" y="105"/>
                  <a:pt x="7" y="105"/>
                </a:cubicBezTo>
                <a:cubicBezTo>
                  <a:pt x="0" y="112"/>
                  <a:pt x="0" y="112"/>
                  <a:pt x="0" y="112"/>
                </a:cubicBezTo>
                <a:cubicBezTo>
                  <a:pt x="8" y="118"/>
                  <a:pt x="8" y="118"/>
                  <a:pt x="8" y="118"/>
                </a:cubicBezTo>
                <a:cubicBezTo>
                  <a:pt x="2" y="126"/>
                  <a:pt x="2" y="126"/>
                  <a:pt x="2" y="126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5" y="140"/>
                  <a:pt x="5" y="140"/>
                  <a:pt x="5" y="140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17" y="166"/>
                  <a:pt x="17" y="166"/>
                  <a:pt x="17" y="166"/>
                </a:cubicBezTo>
                <a:cubicBezTo>
                  <a:pt x="27" y="168"/>
                  <a:pt x="27" y="168"/>
                  <a:pt x="27" y="16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36" y="178"/>
                  <a:pt x="36" y="178"/>
                  <a:pt x="36" y="17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46" y="187"/>
                  <a:pt x="46" y="187"/>
                  <a:pt x="46" y="187"/>
                </a:cubicBezTo>
                <a:cubicBezTo>
                  <a:pt x="47" y="197"/>
                  <a:pt x="47" y="197"/>
                  <a:pt x="47" y="197"/>
                </a:cubicBezTo>
                <a:cubicBezTo>
                  <a:pt x="57" y="195"/>
                  <a:pt x="57" y="195"/>
                  <a:pt x="57" y="195"/>
                </a:cubicBezTo>
                <a:cubicBezTo>
                  <a:pt x="59" y="204"/>
                  <a:pt x="59" y="204"/>
                  <a:pt x="59" y="204"/>
                </a:cubicBezTo>
                <a:cubicBezTo>
                  <a:pt x="69" y="201"/>
                  <a:pt x="69" y="201"/>
                  <a:pt x="69" y="201"/>
                </a:cubicBezTo>
                <a:cubicBezTo>
                  <a:pt x="73" y="210"/>
                  <a:pt x="73" y="210"/>
                  <a:pt x="73" y="210"/>
                </a:cubicBezTo>
                <a:cubicBezTo>
                  <a:pt x="81" y="205"/>
                  <a:pt x="81" y="205"/>
                  <a:pt x="81" y="205"/>
                </a:cubicBezTo>
                <a:cubicBezTo>
                  <a:pt x="87" y="214"/>
                  <a:pt x="87" y="214"/>
                  <a:pt x="87" y="214"/>
                </a:cubicBezTo>
                <a:cubicBezTo>
                  <a:pt x="95" y="208"/>
                  <a:pt x="95" y="208"/>
                  <a:pt x="95" y="208"/>
                </a:cubicBezTo>
                <a:cubicBezTo>
                  <a:pt x="101" y="216"/>
                  <a:pt x="101" y="216"/>
                  <a:pt x="101" y="216"/>
                </a:cubicBezTo>
                <a:cubicBezTo>
                  <a:pt x="108" y="209"/>
                  <a:pt x="108" y="209"/>
                  <a:pt x="108" y="209"/>
                </a:cubicBezTo>
                <a:cubicBezTo>
                  <a:pt x="115" y="216"/>
                  <a:pt x="115" y="216"/>
                  <a:pt x="115" y="216"/>
                </a:cubicBezTo>
                <a:cubicBezTo>
                  <a:pt x="121" y="208"/>
                  <a:pt x="121" y="208"/>
                  <a:pt x="121" y="208"/>
                </a:cubicBezTo>
                <a:cubicBezTo>
                  <a:pt x="129" y="214"/>
                  <a:pt x="129" y="214"/>
                  <a:pt x="129" y="214"/>
                </a:cubicBezTo>
                <a:cubicBezTo>
                  <a:pt x="135" y="205"/>
                  <a:pt x="135" y="205"/>
                  <a:pt x="135" y="205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57" y="204"/>
                  <a:pt x="157" y="204"/>
                  <a:pt x="157" y="20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69" y="197"/>
                  <a:pt x="169" y="197"/>
                  <a:pt x="169" y="197"/>
                </a:cubicBezTo>
                <a:cubicBezTo>
                  <a:pt x="171" y="187"/>
                  <a:pt x="171" y="187"/>
                  <a:pt x="171" y="187"/>
                </a:cubicBezTo>
                <a:cubicBezTo>
                  <a:pt x="180" y="188"/>
                  <a:pt x="180" y="188"/>
                  <a:pt x="180" y="188"/>
                </a:cubicBezTo>
                <a:cubicBezTo>
                  <a:pt x="180" y="178"/>
                  <a:pt x="180" y="178"/>
                  <a:pt x="180" y="178"/>
                </a:cubicBezTo>
                <a:cubicBezTo>
                  <a:pt x="190" y="178"/>
                  <a:pt x="190" y="178"/>
                  <a:pt x="190" y="178"/>
                </a:cubicBezTo>
                <a:cubicBezTo>
                  <a:pt x="189" y="168"/>
                  <a:pt x="189" y="168"/>
                  <a:pt x="189" y="168"/>
                </a:cubicBezTo>
                <a:cubicBezTo>
                  <a:pt x="199" y="166"/>
                  <a:pt x="199" y="166"/>
                  <a:pt x="199" y="166"/>
                </a:cubicBezTo>
                <a:cubicBezTo>
                  <a:pt x="196" y="157"/>
                  <a:pt x="196" y="157"/>
                  <a:pt x="196" y="157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2" y="144"/>
                  <a:pt x="202" y="144"/>
                  <a:pt x="202" y="144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6" y="131"/>
                  <a:pt x="206" y="131"/>
                  <a:pt x="206" y="131"/>
                </a:cubicBezTo>
                <a:cubicBezTo>
                  <a:pt x="214" y="126"/>
                  <a:pt x="214" y="126"/>
                  <a:pt x="214" y="126"/>
                </a:cubicBezTo>
                <a:lnTo>
                  <a:pt x="208" y="118"/>
                </a:lnTo>
                <a:close/>
                <a:moveTo>
                  <a:pt x="16" y="126"/>
                </a:moveTo>
                <a:cubicBezTo>
                  <a:pt x="14" y="126"/>
                  <a:pt x="13" y="124"/>
                  <a:pt x="13" y="122"/>
                </a:cubicBezTo>
                <a:cubicBezTo>
                  <a:pt x="13" y="121"/>
                  <a:pt x="14" y="119"/>
                  <a:pt x="16" y="119"/>
                </a:cubicBezTo>
                <a:cubicBezTo>
                  <a:pt x="18" y="119"/>
                  <a:pt x="19" y="121"/>
                  <a:pt x="19" y="122"/>
                </a:cubicBezTo>
                <a:cubicBezTo>
                  <a:pt x="19" y="124"/>
                  <a:pt x="18" y="126"/>
                  <a:pt x="16" y="126"/>
                </a:cubicBezTo>
                <a:close/>
                <a:moveTo>
                  <a:pt x="20" y="119"/>
                </a:moveTo>
                <a:cubicBezTo>
                  <a:pt x="14" y="119"/>
                  <a:pt x="10" y="114"/>
                  <a:pt x="10" y="109"/>
                </a:cubicBezTo>
                <a:cubicBezTo>
                  <a:pt x="10" y="104"/>
                  <a:pt x="14" y="100"/>
                  <a:pt x="20" y="100"/>
                </a:cubicBezTo>
                <a:cubicBezTo>
                  <a:pt x="25" y="100"/>
                  <a:pt x="29" y="104"/>
                  <a:pt x="29" y="109"/>
                </a:cubicBezTo>
                <a:cubicBezTo>
                  <a:pt x="29" y="114"/>
                  <a:pt x="25" y="119"/>
                  <a:pt x="20" y="119"/>
                </a:cubicBezTo>
                <a:close/>
                <a:moveTo>
                  <a:pt x="102" y="21"/>
                </a:moveTo>
                <a:cubicBezTo>
                  <a:pt x="103" y="21"/>
                  <a:pt x="104" y="22"/>
                  <a:pt x="104" y="24"/>
                </a:cubicBezTo>
                <a:cubicBezTo>
                  <a:pt x="104" y="25"/>
                  <a:pt x="103" y="26"/>
                  <a:pt x="102" y="26"/>
                </a:cubicBezTo>
                <a:cubicBezTo>
                  <a:pt x="100" y="26"/>
                  <a:pt x="99" y="25"/>
                  <a:pt x="99" y="24"/>
                </a:cubicBezTo>
                <a:cubicBezTo>
                  <a:pt x="99" y="22"/>
                  <a:pt x="100" y="21"/>
                  <a:pt x="102" y="21"/>
                </a:cubicBezTo>
                <a:close/>
                <a:moveTo>
                  <a:pt x="88" y="16"/>
                </a:moveTo>
                <a:cubicBezTo>
                  <a:pt x="93" y="16"/>
                  <a:pt x="97" y="21"/>
                  <a:pt x="97" y="26"/>
                </a:cubicBezTo>
                <a:cubicBezTo>
                  <a:pt x="97" y="31"/>
                  <a:pt x="93" y="35"/>
                  <a:pt x="88" y="35"/>
                </a:cubicBezTo>
                <a:cubicBezTo>
                  <a:pt x="83" y="35"/>
                  <a:pt x="78" y="31"/>
                  <a:pt x="78" y="26"/>
                </a:cubicBezTo>
                <a:cubicBezTo>
                  <a:pt x="78" y="21"/>
                  <a:pt x="83" y="16"/>
                  <a:pt x="88" y="16"/>
                </a:cubicBezTo>
                <a:close/>
                <a:moveTo>
                  <a:pt x="108" y="38"/>
                </a:moveTo>
                <a:cubicBezTo>
                  <a:pt x="140" y="38"/>
                  <a:pt x="166" y="59"/>
                  <a:pt x="175" y="88"/>
                </a:cubicBezTo>
                <a:cubicBezTo>
                  <a:pt x="41" y="88"/>
                  <a:pt x="41" y="88"/>
                  <a:pt x="41" y="88"/>
                </a:cubicBezTo>
                <a:cubicBezTo>
                  <a:pt x="50" y="59"/>
                  <a:pt x="76" y="38"/>
                  <a:pt x="108" y="38"/>
                </a:cubicBezTo>
                <a:close/>
                <a:moveTo>
                  <a:pt x="147" y="116"/>
                </a:moveTo>
                <a:cubicBezTo>
                  <a:pt x="153" y="116"/>
                  <a:pt x="153" y="116"/>
                  <a:pt x="153" y="116"/>
                </a:cubicBezTo>
                <a:cubicBezTo>
                  <a:pt x="153" y="118"/>
                  <a:pt x="154" y="119"/>
                  <a:pt x="156" y="121"/>
                </a:cubicBezTo>
                <a:cubicBezTo>
                  <a:pt x="157" y="122"/>
                  <a:pt x="159" y="122"/>
                  <a:pt x="161" y="122"/>
                </a:cubicBezTo>
                <a:cubicBezTo>
                  <a:pt x="162" y="122"/>
                  <a:pt x="163" y="122"/>
                  <a:pt x="165" y="121"/>
                </a:cubicBezTo>
                <a:cubicBezTo>
                  <a:pt x="166" y="121"/>
                  <a:pt x="166" y="120"/>
                  <a:pt x="167" y="119"/>
                </a:cubicBezTo>
                <a:cubicBezTo>
                  <a:pt x="167" y="118"/>
                  <a:pt x="167" y="118"/>
                  <a:pt x="167" y="118"/>
                </a:cubicBezTo>
                <a:cubicBezTo>
                  <a:pt x="167" y="116"/>
                  <a:pt x="165" y="115"/>
                  <a:pt x="162" y="114"/>
                </a:cubicBezTo>
                <a:cubicBezTo>
                  <a:pt x="157" y="112"/>
                  <a:pt x="154" y="111"/>
                  <a:pt x="153" y="111"/>
                </a:cubicBezTo>
                <a:cubicBezTo>
                  <a:pt x="150" y="109"/>
                  <a:pt x="148" y="106"/>
                  <a:pt x="148" y="102"/>
                </a:cubicBezTo>
                <a:cubicBezTo>
                  <a:pt x="149" y="100"/>
                  <a:pt x="150" y="97"/>
                  <a:pt x="152" y="96"/>
                </a:cubicBezTo>
                <a:cubicBezTo>
                  <a:pt x="154" y="94"/>
                  <a:pt x="157" y="93"/>
                  <a:pt x="160" y="93"/>
                </a:cubicBezTo>
                <a:cubicBezTo>
                  <a:pt x="163" y="93"/>
                  <a:pt x="166" y="94"/>
                  <a:pt x="169" y="96"/>
                </a:cubicBezTo>
                <a:cubicBezTo>
                  <a:pt x="171" y="98"/>
                  <a:pt x="172" y="101"/>
                  <a:pt x="172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3"/>
                  <a:pt x="165" y="101"/>
                  <a:pt x="164" y="100"/>
                </a:cubicBezTo>
                <a:cubicBezTo>
                  <a:pt x="163" y="99"/>
                  <a:pt x="162" y="99"/>
                  <a:pt x="160" y="99"/>
                </a:cubicBezTo>
                <a:cubicBezTo>
                  <a:pt x="159" y="99"/>
                  <a:pt x="158" y="99"/>
                  <a:pt x="157" y="100"/>
                </a:cubicBezTo>
                <a:cubicBezTo>
                  <a:pt x="156" y="101"/>
                  <a:pt x="155" y="102"/>
                  <a:pt x="155" y="103"/>
                </a:cubicBezTo>
                <a:cubicBezTo>
                  <a:pt x="155" y="105"/>
                  <a:pt x="156" y="106"/>
                  <a:pt x="160" y="107"/>
                </a:cubicBezTo>
                <a:cubicBezTo>
                  <a:pt x="165" y="109"/>
                  <a:pt x="168" y="110"/>
                  <a:pt x="169" y="110"/>
                </a:cubicBezTo>
                <a:cubicBezTo>
                  <a:pt x="172" y="112"/>
                  <a:pt x="174" y="115"/>
                  <a:pt x="173" y="119"/>
                </a:cubicBezTo>
                <a:cubicBezTo>
                  <a:pt x="173" y="122"/>
                  <a:pt x="172" y="124"/>
                  <a:pt x="169" y="126"/>
                </a:cubicBezTo>
                <a:cubicBezTo>
                  <a:pt x="167" y="127"/>
                  <a:pt x="164" y="128"/>
                  <a:pt x="161" y="128"/>
                </a:cubicBezTo>
                <a:cubicBezTo>
                  <a:pt x="157" y="128"/>
                  <a:pt x="154" y="127"/>
                  <a:pt x="151" y="125"/>
                </a:cubicBezTo>
                <a:cubicBezTo>
                  <a:pt x="148" y="123"/>
                  <a:pt x="147" y="119"/>
                  <a:pt x="147" y="116"/>
                </a:cubicBezTo>
                <a:close/>
                <a:moveTo>
                  <a:pt x="148" y="127"/>
                </a:moveTo>
                <a:cubicBezTo>
                  <a:pt x="141" y="127"/>
                  <a:pt x="141" y="127"/>
                  <a:pt x="141" y="127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29" y="95"/>
                  <a:pt x="129" y="95"/>
                  <a:pt x="129" y="95"/>
                </a:cubicBezTo>
                <a:cubicBezTo>
                  <a:pt x="136" y="95"/>
                  <a:pt x="136" y="95"/>
                  <a:pt x="136" y="95"/>
                </a:cubicBezTo>
                <a:lnTo>
                  <a:pt x="148" y="127"/>
                </a:lnTo>
                <a:close/>
                <a:moveTo>
                  <a:pt x="104" y="127"/>
                </a:moveTo>
                <a:cubicBezTo>
                  <a:pt x="97" y="127"/>
                  <a:pt x="97" y="127"/>
                  <a:pt x="97" y="127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95"/>
                  <a:pt x="85" y="95"/>
                  <a:pt x="85" y="95"/>
                </a:cubicBezTo>
                <a:cubicBezTo>
                  <a:pt x="92" y="95"/>
                  <a:pt x="92" y="95"/>
                  <a:pt x="92" y="95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08"/>
                  <a:pt x="110" y="108"/>
                  <a:pt x="110" y="108"/>
                </a:cubicBezTo>
                <a:lnTo>
                  <a:pt x="104" y="127"/>
                </a:lnTo>
                <a:close/>
                <a:moveTo>
                  <a:pt x="44" y="95"/>
                </a:moveTo>
                <a:cubicBezTo>
                  <a:pt x="51" y="95"/>
                  <a:pt x="51" y="95"/>
                  <a:pt x="51" y="95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64" y="95"/>
                  <a:pt x="64" y="95"/>
                  <a:pt x="64" y="95"/>
                </a:cubicBezTo>
                <a:cubicBezTo>
                  <a:pt x="71" y="95"/>
                  <a:pt x="71" y="95"/>
                  <a:pt x="71" y="95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54" y="110"/>
                  <a:pt x="54" y="110"/>
                  <a:pt x="54" y="110"/>
                </a:cubicBezTo>
                <a:lnTo>
                  <a:pt x="44" y="95"/>
                </a:lnTo>
                <a:close/>
                <a:moveTo>
                  <a:pt x="73" y="114"/>
                </a:moveTo>
                <a:cubicBezTo>
                  <a:pt x="73" y="108"/>
                  <a:pt x="73" y="108"/>
                  <a:pt x="73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2" y="114"/>
                  <a:pt x="82" y="114"/>
                  <a:pt x="82" y="114"/>
                </a:cubicBezTo>
                <a:lnTo>
                  <a:pt x="73" y="114"/>
                </a:lnTo>
                <a:close/>
                <a:moveTo>
                  <a:pt x="31" y="48"/>
                </a:moveTo>
                <a:cubicBezTo>
                  <a:pt x="31" y="45"/>
                  <a:pt x="33" y="42"/>
                  <a:pt x="36" y="42"/>
                </a:cubicBezTo>
                <a:cubicBezTo>
                  <a:pt x="39" y="42"/>
                  <a:pt x="41" y="45"/>
                  <a:pt x="41" y="48"/>
                </a:cubicBezTo>
                <a:cubicBezTo>
                  <a:pt x="41" y="50"/>
                  <a:pt x="39" y="53"/>
                  <a:pt x="36" y="53"/>
                </a:cubicBezTo>
                <a:cubicBezTo>
                  <a:pt x="33" y="53"/>
                  <a:pt x="31" y="50"/>
                  <a:pt x="31" y="48"/>
                </a:cubicBezTo>
                <a:close/>
                <a:moveTo>
                  <a:pt x="46" y="172"/>
                </a:moveTo>
                <a:cubicBezTo>
                  <a:pt x="41" y="172"/>
                  <a:pt x="37" y="168"/>
                  <a:pt x="37" y="163"/>
                </a:cubicBezTo>
                <a:cubicBezTo>
                  <a:pt x="37" y="158"/>
                  <a:pt x="41" y="154"/>
                  <a:pt x="46" y="154"/>
                </a:cubicBezTo>
                <a:cubicBezTo>
                  <a:pt x="51" y="154"/>
                  <a:pt x="54" y="158"/>
                  <a:pt x="54" y="163"/>
                </a:cubicBezTo>
                <a:cubicBezTo>
                  <a:pt x="54" y="168"/>
                  <a:pt x="51" y="172"/>
                  <a:pt x="46" y="172"/>
                </a:cubicBezTo>
                <a:close/>
                <a:moveTo>
                  <a:pt x="59" y="172"/>
                </a:moveTo>
                <a:cubicBezTo>
                  <a:pt x="58" y="172"/>
                  <a:pt x="57" y="171"/>
                  <a:pt x="57" y="170"/>
                </a:cubicBezTo>
                <a:cubicBezTo>
                  <a:pt x="57" y="169"/>
                  <a:pt x="58" y="168"/>
                  <a:pt x="59" y="168"/>
                </a:cubicBezTo>
                <a:cubicBezTo>
                  <a:pt x="60" y="168"/>
                  <a:pt x="60" y="169"/>
                  <a:pt x="60" y="170"/>
                </a:cubicBezTo>
                <a:cubicBezTo>
                  <a:pt x="60" y="171"/>
                  <a:pt x="60" y="172"/>
                  <a:pt x="59" y="172"/>
                </a:cubicBezTo>
                <a:close/>
                <a:moveTo>
                  <a:pt x="109" y="204"/>
                </a:moveTo>
                <a:cubicBezTo>
                  <a:pt x="105" y="204"/>
                  <a:pt x="102" y="201"/>
                  <a:pt x="102" y="197"/>
                </a:cubicBezTo>
                <a:cubicBezTo>
                  <a:pt x="102" y="193"/>
                  <a:pt x="105" y="190"/>
                  <a:pt x="109" y="190"/>
                </a:cubicBezTo>
                <a:cubicBezTo>
                  <a:pt x="112" y="190"/>
                  <a:pt x="115" y="193"/>
                  <a:pt x="115" y="197"/>
                </a:cubicBezTo>
                <a:cubicBezTo>
                  <a:pt x="115" y="201"/>
                  <a:pt x="112" y="204"/>
                  <a:pt x="109" y="204"/>
                </a:cubicBezTo>
                <a:close/>
                <a:moveTo>
                  <a:pt x="154" y="187"/>
                </a:moveTo>
                <a:cubicBezTo>
                  <a:pt x="153" y="187"/>
                  <a:pt x="152" y="186"/>
                  <a:pt x="152" y="185"/>
                </a:cubicBezTo>
                <a:cubicBezTo>
                  <a:pt x="152" y="183"/>
                  <a:pt x="153" y="182"/>
                  <a:pt x="154" y="182"/>
                </a:cubicBezTo>
                <a:cubicBezTo>
                  <a:pt x="155" y="182"/>
                  <a:pt x="156" y="183"/>
                  <a:pt x="156" y="185"/>
                </a:cubicBezTo>
                <a:cubicBezTo>
                  <a:pt x="156" y="186"/>
                  <a:pt x="155" y="187"/>
                  <a:pt x="154" y="187"/>
                </a:cubicBezTo>
                <a:close/>
                <a:moveTo>
                  <a:pt x="108" y="178"/>
                </a:moveTo>
                <a:cubicBezTo>
                  <a:pt x="79" y="178"/>
                  <a:pt x="53" y="160"/>
                  <a:pt x="4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63" y="160"/>
                  <a:pt x="137" y="178"/>
                  <a:pt x="108" y="178"/>
                </a:cubicBezTo>
                <a:close/>
                <a:moveTo>
                  <a:pt x="170" y="175"/>
                </a:moveTo>
                <a:cubicBezTo>
                  <a:pt x="166" y="175"/>
                  <a:pt x="163" y="171"/>
                  <a:pt x="163" y="167"/>
                </a:cubicBezTo>
                <a:cubicBezTo>
                  <a:pt x="163" y="163"/>
                  <a:pt x="166" y="160"/>
                  <a:pt x="170" y="160"/>
                </a:cubicBezTo>
                <a:cubicBezTo>
                  <a:pt x="174" y="160"/>
                  <a:pt x="177" y="163"/>
                  <a:pt x="177" y="167"/>
                </a:cubicBezTo>
                <a:cubicBezTo>
                  <a:pt x="177" y="171"/>
                  <a:pt x="174" y="175"/>
                  <a:pt x="170" y="175"/>
                </a:cubicBezTo>
                <a:close/>
                <a:moveTo>
                  <a:pt x="171" y="59"/>
                </a:moveTo>
                <a:cubicBezTo>
                  <a:pt x="166" y="59"/>
                  <a:pt x="162" y="55"/>
                  <a:pt x="162" y="50"/>
                </a:cubicBezTo>
                <a:cubicBezTo>
                  <a:pt x="162" y="44"/>
                  <a:pt x="166" y="40"/>
                  <a:pt x="171" y="40"/>
                </a:cubicBezTo>
                <a:cubicBezTo>
                  <a:pt x="177" y="40"/>
                  <a:pt x="181" y="44"/>
                  <a:pt x="181" y="50"/>
                </a:cubicBezTo>
                <a:cubicBezTo>
                  <a:pt x="181" y="55"/>
                  <a:pt x="177" y="59"/>
                  <a:pt x="171" y="59"/>
                </a:cubicBezTo>
                <a:close/>
                <a:moveTo>
                  <a:pt x="186" y="61"/>
                </a:moveTo>
                <a:cubicBezTo>
                  <a:pt x="184" y="61"/>
                  <a:pt x="184" y="60"/>
                  <a:pt x="184" y="59"/>
                </a:cubicBezTo>
                <a:cubicBezTo>
                  <a:pt x="184" y="57"/>
                  <a:pt x="184" y="57"/>
                  <a:pt x="186" y="57"/>
                </a:cubicBezTo>
                <a:cubicBezTo>
                  <a:pt x="187" y="57"/>
                  <a:pt x="188" y="57"/>
                  <a:pt x="188" y="59"/>
                </a:cubicBezTo>
                <a:cubicBezTo>
                  <a:pt x="188" y="60"/>
                  <a:pt x="187" y="61"/>
                  <a:pt x="186" y="61"/>
                </a:cubicBezTo>
                <a:close/>
                <a:moveTo>
                  <a:pt x="194" y="106"/>
                </a:moveTo>
                <a:cubicBezTo>
                  <a:pt x="191" y="106"/>
                  <a:pt x="189" y="103"/>
                  <a:pt x="189" y="100"/>
                </a:cubicBezTo>
                <a:cubicBezTo>
                  <a:pt x="189" y="98"/>
                  <a:pt x="191" y="95"/>
                  <a:pt x="194" y="95"/>
                </a:cubicBezTo>
                <a:cubicBezTo>
                  <a:pt x="197" y="95"/>
                  <a:pt x="199" y="98"/>
                  <a:pt x="199" y="100"/>
                </a:cubicBezTo>
                <a:cubicBezTo>
                  <a:pt x="199" y="103"/>
                  <a:pt x="197" y="106"/>
                  <a:pt x="194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7" name="Freeform 239"/>
          <p:cNvSpPr>
            <a:spLocks/>
          </p:cNvSpPr>
          <p:nvPr/>
        </p:nvSpPr>
        <p:spPr bwMode="auto">
          <a:xfrm>
            <a:off x="10490201" y="4870451"/>
            <a:ext cx="105833" cy="190500"/>
          </a:xfrm>
          <a:custGeom>
            <a:avLst/>
            <a:gdLst>
              <a:gd name="T0" fmla="*/ 25715232 w 35"/>
              <a:gd name="T1" fmla="*/ 87434964 h 63"/>
              <a:gd name="T2" fmla="*/ 15430500 w 35"/>
              <a:gd name="T3" fmla="*/ 159439429 h 63"/>
              <a:gd name="T4" fmla="*/ 128578429 w 35"/>
              <a:gd name="T5" fmla="*/ 303448357 h 63"/>
              <a:gd name="T6" fmla="*/ 174867661 w 35"/>
              <a:gd name="T7" fmla="*/ 324020089 h 63"/>
              <a:gd name="T8" fmla="*/ 138865429 w 35"/>
              <a:gd name="T9" fmla="*/ 0 h 63"/>
              <a:gd name="T10" fmla="*/ 25715232 w 35"/>
              <a:gd name="T11" fmla="*/ 87434964 h 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63">
                <a:moveTo>
                  <a:pt x="5" y="17"/>
                </a:moveTo>
                <a:cubicBezTo>
                  <a:pt x="1" y="21"/>
                  <a:pt x="0" y="27"/>
                  <a:pt x="3" y="31"/>
                </a:cubicBezTo>
                <a:cubicBezTo>
                  <a:pt x="25" y="59"/>
                  <a:pt x="25" y="59"/>
                  <a:pt x="25" y="59"/>
                </a:cubicBezTo>
                <a:cubicBezTo>
                  <a:pt x="27" y="62"/>
                  <a:pt x="31" y="63"/>
                  <a:pt x="34" y="63"/>
                </a:cubicBezTo>
                <a:cubicBezTo>
                  <a:pt x="34" y="53"/>
                  <a:pt x="35" y="26"/>
                  <a:pt x="27" y="0"/>
                </a:cubicBezTo>
                <a:lnTo>
                  <a:pt x="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8" name="Freeform 240"/>
          <p:cNvSpPr>
            <a:spLocks/>
          </p:cNvSpPr>
          <p:nvPr/>
        </p:nvSpPr>
        <p:spPr bwMode="auto">
          <a:xfrm>
            <a:off x="10608734" y="4806951"/>
            <a:ext cx="71967" cy="226483"/>
          </a:xfrm>
          <a:custGeom>
            <a:avLst/>
            <a:gdLst>
              <a:gd name="T0" fmla="*/ 0 w 24"/>
              <a:gd name="T1" fmla="*/ 61553459 h 75"/>
              <a:gd name="T2" fmla="*/ 45521166 w 24"/>
              <a:gd name="T3" fmla="*/ 384710252 h 75"/>
              <a:gd name="T4" fmla="*/ 111271711 w 24"/>
              <a:gd name="T5" fmla="*/ 333416458 h 75"/>
              <a:gd name="T6" fmla="*/ 75866360 w 24"/>
              <a:gd name="T7" fmla="*/ 0 h 75"/>
              <a:gd name="T8" fmla="*/ 0 w 24"/>
              <a:gd name="T9" fmla="*/ 61553459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0" y="12"/>
                </a:moveTo>
                <a:cubicBezTo>
                  <a:pt x="8" y="36"/>
                  <a:pt x="9" y="60"/>
                  <a:pt x="9" y="7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9" name="Freeform 241"/>
          <p:cNvSpPr>
            <a:spLocks/>
          </p:cNvSpPr>
          <p:nvPr/>
        </p:nvSpPr>
        <p:spPr bwMode="auto">
          <a:xfrm>
            <a:off x="10769600" y="4722284"/>
            <a:ext cx="103717" cy="184149"/>
          </a:xfrm>
          <a:custGeom>
            <a:avLst/>
            <a:gdLst>
              <a:gd name="T0" fmla="*/ 151796418 w 34"/>
              <a:gd name="T1" fmla="*/ 235811523 h 61"/>
              <a:gd name="T2" fmla="*/ 162263480 w 34"/>
              <a:gd name="T3" fmla="*/ 164043094 h 61"/>
              <a:gd name="T4" fmla="*/ 47109786 w 34"/>
              <a:gd name="T5" fmla="*/ 20506236 h 61"/>
              <a:gd name="T6" fmla="*/ 0 w 34"/>
              <a:gd name="T7" fmla="*/ 0 h 61"/>
              <a:gd name="T8" fmla="*/ 41875111 w 34"/>
              <a:gd name="T9" fmla="*/ 312705945 h 61"/>
              <a:gd name="T10" fmla="*/ 151796418 w 34"/>
              <a:gd name="T11" fmla="*/ 235811523 h 6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61">
                <a:moveTo>
                  <a:pt x="29" y="46"/>
                </a:moveTo>
                <a:cubicBezTo>
                  <a:pt x="33" y="42"/>
                  <a:pt x="34" y="36"/>
                  <a:pt x="31" y="32"/>
                </a:cubicBezTo>
                <a:cubicBezTo>
                  <a:pt x="9" y="4"/>
                  <a:pt x="9" y="4"/>
                  <a:pt x="9" y="4"/>
                </a:cubicBezTo>
                <a:cubicBezTo>
                  <a:pt x="7" y="1"/>
                  <a:pt x="3" y="0"/>
                  <a:pt x="0" y="0"/>
                </a:cubicBezTo>
                <a:cubicBezTo>
                  <a:pt x="7" y="23"/>
                  <a:pt x="9" y="47"/>
                  <a:pt x="8" y="61"/>
                </a:cubicBez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0" name="Freeform 242"/>
          <p:cNvSpPr>
            <a:spLocks/>
          </p:cNvSpPr>
          <p:nvPr/>
        </p:nvSpPr>
        <p:spPr bwMode="auto">
          <a:xfrm>
            <a:off x="10689167" y="4743451"/>
            <a:ext cx="71967" cy="226483"/>
          </a:xfrm>
          <a:custGeom>
            <a:avLst/>
            <a:gdLst>
              <a:gd name="T0" fmla="*/ 40463258 w 24"/>
              <a:gd name="T1" fmla="*/ 384710252 h 75"/>
              <a:gd name="T2" fmla="*/ 111271711 w 24"/>
              <a:gd name="T3" fmla="*/ 333416458 h 75"/>
              <a:gd name="T4" fmla="*/ 75866360 w 24"/>
              <a:gd name="T5" fmla="*/ 0 h 75"/>
              <a:gd name="T6" fmla="*/ 0 w 24"/>
              <a:gd name="T7" fmla="*/ 66683292 h 75"/>
              <a:gd name="T8" fmla="*/ 40463258 w 24"/>
              <a:gd name="T9" fmla="*/ 384710252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8" y="75"/>
                </a:move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36"/>
                  <a:pt x="9" y="60"/>
                  <a:pt x="8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1" name="Freeform 243"/>
          <p:cNvSpPr>
            <a:spLocks/>
          </p:cNvSpPr>
          <p:nvPr/>
        </p:nvSpPr>
        <p:spPr bwMode="auto">
          <a:xfrm>
            <a:off x="10490200" y="4984751"/>
            <a:ext cx="61384" cy="65616"/>
          </a:xfrm>
          <a:custGeom>
            <a:avLst/>
            <a:gdLst>
              <a:gd name="T0" fmla="*/ 10597948 w 20"/>
              <a:gd name="T1" fmla="*/ 5003966 h 22"/>
              <a:gd name="T2" fmla="*/ 42389489 w 20"/>
              <a:gd name="T3" fmla="*/ 10007931 h 22"/>
              <a:gd name="T4" fmla="*/ 95374623 w 20"/>
              <a:gd name="T5" fmla="*/ 75057248 h 22"/>
              <a:gd name="T6" fmla="*/ 95374623 w 20"/>
              <a:gd name="T7" fmla="*/ 105081041 h 22"/>
              <a:gd name="T8" fmla="*/ 95374623 w 20"/>
              <a:gd name="T9" fmla="*/ 105081041 h 22"/>
              <a:gd name="T10" fmla="*/ 63583082 w 20"/>
              <a:gd name="T11" fmla="*/ 100077076 h 22"/>
              <a:gd name="T12" fmla="*/ 10597948 w 20"/>
              <a:gd name="T13" fmla="*/ 35027759 h 22"/>
              <a:gd name="T14" fmla="*/ 10597948 w 20"/>
              <a:gd name="T15" fmla="*/ 5003966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22">
                <a:moveTo>
                  <a:pt x="2" y="1"/>
                </a:moveTo>
                <a:cubicBezTo>
                  <a:pt x="4" y="0"/>
                  <a:pt x="7" y="0"/>
                  <a:pt x="8" y="2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7"/>
                  <a:pt x="19" y="20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3" y="22"/>
                  <a:pt x="12" y="20"/>
                </a:cubicBezTo>
                <a:cubicBezTo>
                  <a:pt x="2" y="7"/>
                  <a:pt x="2" y="7"/>
                  <a:pt x="2" y="7"/>
                </a:cubicBezTo>
                <a:cubicBezTo>
                  <a:pt x="0" y="5"/>
                  <a:pt x="1" y="3"/>
                  <a:pt x="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2" name="Freeform 244"/>
          <p:cNvSpPr>
            <a:spLocks/>
          </p:cNvSpPr>
          <p:nvPr/>
        </p:nvSpPr>
        <p:spPr bwMode="auto">
          <a:xfrm>
            <a:off x="10388600" y="5012267"/>
            <a:ext cx="129117" cy="135467"/>
          </a:xfrm>
          <a:custGeom>
            <a:avLst/>
            <a:gdLst>
              <a:gd name="T0" fmla="*/ 15214826 w 43"/>
              <a:gd name="T1" fmla="*/ 0 h 45"/>
              <a:gd name="T2" fmla="*/ 15214826 w 43"/>
              <a:gd name="T3" fmla="*/ 35681920 h 45"/>
              <a:gd name="T4" fmla="*/ 45644479 w 43"/>
              <a:gd name="T5" fmla="*/ 40779982 h 45"/>
              <a:gd name="T6" fmla="*/ 50716087 w 43"/>
              <a:gd name="T7" fmla="*/ 40779982 h 45"/>
              <a:gd name="T8" fmla="*/ 81145740 w 43"/>
              <a:gd name="T9" fmla="*/ 56074169 h 45"/>
              <a:gd name="T10" fmla="*/ 86217349 w 43"/>
              <a:gd name="T11" fmla="*/ 86658027 h 45"/>
              <a:gd name="T12" fmla="*/ 86217349 w 43"/>
              <a:gd name="T13" fmla="*/ 86658027 h 45"/>
              <a:gd name="T14" fmla="*/ 81145740 w 43"/>
              <a:gd name="T15" fmla="*/ 117244142 h 45"/>
              <a:gd name="T16" fmla="*/ 86217349 w 43"/>
              <a:gd name="T17" fmla="*/ 122342204 h 45"/>
              <a:gd name="T18" fmla="*/ 86217349 w 43"/>
              <a:gd name="T19" fmla="*/ 122342204 h 45"/>
              <a:gd name="T20" fmla="*/ 116649253 w 43"/>
              <a:gd name="T21" fmla="*/ 127438009 h 45"/>
              <a:gd name="T22" fmla="*/ 116649253 w 43"/>
              <a:gd name="T23" fmla="*/ 127438009 h 45"/>
              <a:gd name="T24" fmla="*/ 147078906 w 43"/>
              <a:gd name="T25" fmla="*/ 142732196 h 45"/>
              <a:gd name="T26" fmla="*/ 152150514 w 43"/>
              <a:gd name="T27" fmla="*/ 173316053 h 45"/>
              <a:gd name="T28" fmla="*/ 152150514 w 43"/>
              <a:gd name="T29" fmla="*/ 178414116 h 45"/>
              <a:gd name="T30" fmla="*/ 152150514 w 43"/>
              <a:gd name="T31" fmla="*/ 209000231 h 45"/>
              <a:gd name="T32" fmla="*/ 182580167 w 43"/>
              <a:gd name="T33" fmla="*/ 214098293 h 45"/>
              <a:gd name="T34" fmla="*/ 182580167 w 43"/>
              <a:gd name="T35" fmla="*/ 214098293 h 45"/>
              <a:gd name="T36" fmla="*/ 218081428 w 43"/>
              <a:gd name="T37" fmla="*/ 61169973 h 45"/>
              <a:gd name="T38" fmla="*/ 177508558 w 43"/>
              <a:gd name="T39" fmla="*/ 5098062 h 45"/>
              <a:gd name="T40" fmla="*/ 15214826 w 43"/>
              <a:gd name="T41" fmla="*/ 0 h 4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5">
                <a:moveTo>
                  <a:pt x="3" y="0"/>
                </a:moveTo>
                <a:cubicBezTo>
                  <a:pt x="3" y="0"/>
                  <a:pt x="0" y="3"/>
                  <a:pt x="3" y="7"/>
                </a:cubicBezTo>
                <a:cubicBezTo>
                  <a:pt x="6" y="11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3" y="7"/>
                  <a:pt x="16" y="11"/>
                </a:cubicBezTo>
                <a:cubicBezTo>
                  <a:pt x="19" y="15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20"/>
                  <a:pt x="16" y="23"/>
                </a:cubicBezTo>
                <a:cubicBezTo>
                  <a:pt x="16" y="23"/>
                  <a:pt x="17" y="23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20" y="27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6" y="24"/>
                  <a:pt x="29" y="28"/>
                </a:cubicBezTo>
                <a:cubicBezTo>
                  <a:pt x="32" y="31"/>
                  <a:pt x="30" y="34"/>
                  <a:pt x="30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27" y="37"/>
                  <a:pt x="30" y="41"/>
                </a:cubicBezTo>
                <a:cubicBezTo>
                  <a:pt x="33" y="45"/>
                  <a:pt x="36" y="42"/>
                  <a:pt x="36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43" y="12"/>
                  <a:pt x="43" y="12"/>
                  <a:pt x="43" y="12"/>
                </a:cubicBezTo>
                <a:cubicBezTo>
                  <a:pt x="35" y="1"/>
                  <a:pt x="35" y="1"/>
                  <a:pt x="35" y="1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3" name="Freeform 245"/>
          <p:cNvSpPr>
            <a:spLocks/>
          </p:cNvSpPr>
          <p:nvPr/>
        </p:nvSpPr>
        <p:spPr bwMode="auto">
          <a:xfrm>
            <a:off x="10822518" y="4732867"/>
            <a:ext cx="57149" cy="67733"/>
          </a:xfrm>
          <a:custGeom>
            <a:avLst/>
            <a:gdLst>
              <a:gd name="T0" fmla="*/ 86513563 w 19"/>
              <a:gd name="T1" fmla="*/ 102445930 h 23"/>
              <a:gd name="T2" fmla="*/ 55980028 w 19"/>
              <a:gd name="T3" fmla="*/ 97566922 h 23"/>
              <a:gd name="T4" fmla="*/ 5089299 w 19"/>
              <a:gd name="T5" fmla="*/ 39027652 h 23"/>
              <a:gd name="T6" fmla="*/ 10178597 w 19"/>
              <a:gd name="T7" fmla="*/ 4879009 h 23"/>
              <a:gd name="T8" fmla="*/ 10178597 w 19"/>
              <a:gd name="T9" fmla="*/ 4879009 h 23"/>
              <a:gd name="T10" fmla="*/ 40712132 w 19"/>
              <a:gd name="T11" fmla="*/ 14634817 h 23"/>
              <a:gd name="T12" fmla="*/ 91602862 w 19"/>
              <a:gd name="T13" fmla="*/ 73174087 h 23"/>
              <a:gd name="T14" fmla="*/ 86513563 w 19"/>
              <a:gd name="T15" fmla="*/ 10244593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23">
                <a:moveTo>
                  <a:pt x="17" y="21"/>
                </a:moveTo>
                <a:cubicBezTo>
                  <a:pt x="15" y="23"/>
                  <a:pt x="13" y="22"/>
                  <a:pt x="11" y="20"/>
                </a:cubicBezTo>
                <a:cubicBezTo>
                  <a:pt x="1" y="8"/>
                  <a:pt x="1" y="8"/>
                  <a:pt x="1" y="8"/>
                </a:cubicBezTo>
                <a:cubicBezTo>
                  <a:pt x="0" y="6"/>
                  <a:pt x="0" y="3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4" y="0"/>
                  <a:pt x="6" y="1"/>
                  <a:pt x="8" y="3"/>
                </a:cubicBezTo>
                <a:cubicBezTo>
                  <a:pt x="18" y="15"/>
                  <a:pt x="18" y="15"/>
                  <a:pt x="18" y="15"/>
                </a:cubicBezTo>
                <a:cubicBezTo>
                  <a:pt x="19" y="17"/>
                  <a:pt x="19" y="20"/>
                  <a:pt x="1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4" name="Freeform 246"/>
          <p:cNvSpPr>
            <a:spLocks/>
          </p:cNvSpPr>
          <p:nvPr/>
        </p:nvSpPr>
        <p:spPr bwMode="auto">
          <a:xfrm>
            <a:off x="10852151" y="4637618"/>
            <a:ext cx="129116" cy="133349"/>
          </a:xfrm>
          <a:custGeom>
            <a:avLst/>
            <a:gdLst>
              <a:gd name="T0" fmla="*/ 202864507 w 43"/>
              <a:gd name="T1" fmla="*/ 227329549 h 44"/>
              <a:gd name="T2" fmla="*/ 202864507 w 43"/>
              <a:gd name="T3" fmla="*/ 196330375 h 44"/>
              <a:gd name="T4" fmla="*/ 172435169 w 43"/>
              <a:gd name="T5" fmla="*/ 185997317 h 44"/>
              <a:gd name="T6" fmla="*/ 172435169 w 43"/>
              <a:gd name="T7" fmla="*/ 185997317 h 44"/>
              <a:gd name="T8" fmla="*/ 142005830 w 43"/>
              <a:gd name="T9" fmla="*/ 175664259 h 44"/>
              <a:gd name="T10" fmla="*/ 136934274 w 43"/>
              <a:gd name="T11" fmla="*/ 139498556 h 44"/>
              <a:gd name="T12" fmla="*/ 136934274 w 43"/>
              <a:gd name="T13" fmla="*/ 139498556 h 44"/>
              <a:gd name="T14" fmla="*/ 136934274 w 43"/>
              <a:gd name="T15" fmla="*/ 113665911 h 44"/>
              <a:gd name="T16" fmla="*/ 136934274 w 43"/>
              <a:gd name="T17" fmla="*/ 108497109 h 44"/>
              <a:gd name="T18" fmla="*/ 131862718 w 43"/>
              <a:gd name="T19" fmla="*/ 103330580 h 44"/>
              <a:gd name="T20" fmla="*/ 106502684 w 43"/>
              <a:gd name="T21" fmla="*/ 98164051 h 44"/>
              <a:gd name="T22" fmla="*/ 106502684 w 43"/>
              <a:gd name="T23" fmla="*/ 98164051 h 44"/>
              <a:gd name="T24" fmla="*/ 76073346 w 43"/>
              <a:gd name="T25" fmla="*/ 87830993 h 44"/>
              <a:gd name="T26" fmla="*/ 71001789 w 43"/>
              <a:gd name="T27" fmla="*/ 51665290 h 44"/>
              <a:gd name="T28" fmla="*/ 71001789 w 43"/>
              <a:gd name="T29" fmla="*/ 51665290 h 44"/>
              <a:gd name="T30" fmla="*/ 71001789 w 43"/>
              <a:gd name="T31" fmla="*/ 15499587 h 44"/>
              <a:gd name="T32" fmla="*/ 40572451 w 43"/>
              <a:gd name="T33" fmla="*/ 10333058 h 44"/>
              <a:gd name="T34" fmla="*/ 40572451 w 43"/>
              <a:gd name="T35" fmla="*/ 10333058 h 44"/>
              <a:gd name="T36" fmla="*/ 0 w 43"/>
              <a:gd name="T37" fmla="*/ 165331201 h 44"/>
              <a:gd name="T38" fmla="*/ 45644007 w 43"/>
              <a:gd name="T39" fmla="*/ 227329549 h 44"/>
              <a:gd name="T40" fmla="*/ 202864507 w 43"/>
              <a:gd name="T41" fmla="*/ 227329549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4">
                <a:moveTo>
                  <a:pt x="40" y="44"/>
                </a:moveTo>
                <a:cubicBezTo>
                  <a:pt x="40" y="44"/>
                  <a:pt x="43" y="42"/>
                  <a:pt x="40" y="38"/>
                </a:cubicBezTo>
                <a:cubicBezTo>
                  <a:pt x="38" y="34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3" y="36"/>
                  <a:pt x="31" y="37"/>
                  <a:pt x="28" y="34"/>
                </a:cubicBezTo>
                <a:cubicBezTo>
                  <a:pt x="25" y="30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9" y="25"/>
                  <a:pt x="27" y="22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3" y="18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18" y="21"/>
                  <a:pt x="15" y="17"/>
                </a:cubicBezTo>
                <a:cubicBezTo>
                  <a:pt x="12" y="13"/>
                  <a:pt x="13" y="11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7" y="7"/>
                  <a:pt x="14" y="3"/>
                </a:cubicBezTo>
                <a:cubicBezTo>
                  <a:pt x="11" y="0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0" y="32"/>
                  <a:pt x="0" y="32"/>
                  <a:pt x="0" y="32"/>
                </a:cubicBezTo>
                <a:cubicBezTo>
                  <a:pt x="9" y="44"/>
                  <a:pt x="9" y="44"/>
                  <a:pt x="9" y="44"/>
                </a:cubicBezTo>
                <a:cubicBezTo>
                  <a:pt x="40" y="44"/>
                  <a:pt x="40" y="44"/>
                  <a:pt x="4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5" name="Freeform 247"/>
          <p:cNvSpPr>
            <a:spLocks/>
          </p:cNvSpPr>
          <p:nvPr/>
        </p:nvSpPr>
        <p:spPr bwMode="auto">
          <a:xfrm>
            <a:off x="10659533" y="5075768"/>
            <a:ext cx="110067" cy="167217"/>
          </a:xfrm>
          <a:custGeom>
            <a:avLst/>
            <a:gdLst>
              <a:gd name="T0" fmla="*/ 14932626 w 37"/>
              <a:gd name="T1" fmla="*/ 100308005 h 56"/>
              <a:gd name="T2" fmla="*/ 19910168 w 37"/>
              <a:gd name="T3" fmla="*/ 160495047 h 56"/>
              <a:gd name="T4" fmla="*/ 144353177 w 37"/>
              <a:gd name="T5" fmla="*/ 265817333 h 56"/>
              <a:gd name="T6" fmla="*/ 184175743 w 37"/>
              <a:gd name="T7" fmla="*/ 275848133 h 56"/>
              <a:gd name="T8" fmla="*/ 99555300 w 37"/>
              <a:gd name="T9" fmla="*/ 0 h 56"/>
              <a:gd name="T10" fmla="*/ 14932626 w 37"/>
              <a:gd name="T11" fmla="*/ 100308005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6">
                <a:moveTo>
                  <a:pt x="3" y="20"/>
                </a:moveTo>
                <a:cubicBezTo>
                  <a:pt x="0" y="24"/>
                  <a:pt x="0" y="29"/>
                  <a:pt x="4" y="32"/>
                </a:cubicBezTo>
                <a:cubicBezTo>
                  <a:pt x="29" y="53"/>
                  <a:pt x="29" y="53"/>
                  <a:pt x="29" y="53"/>
                </a:cubicBezTo>
                <a:cubicBezTo>
                  <a:pt x="31" y="55"/>
                  <a:pt x="34" y="56"/>
                  <a:pt x="37" y="55"/>
                </a:cubicBezTo>
                <a:cubicBezTo>
                  <a:pt x="36" y="46"/>
                  <a:pt x="31" y="22"/>
                  <a:pt x="20" y="0"/>
                </a:cubicBezTo>
                <a:lnTo>
                  <a:pt x="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6" name="Freeform 248"/>
          <p:cNvSpPr>
            <a:spLocks/>
          </p:cNvSpPr>
          <p:nvPr/>
        </p:nvSpPr>
        <p:spPr bwMode="auto">
          <a:xfrm>
            <a:off x="10744200" y="5005917"/>
            <a:ext cx="86784" cy="201083"/>
          </a:xfrm>
          <a:custGeom>
            <a:avLst/>
            <a:gdLst>
              <a:gd name="T0" fmla="*/ 0 w 29"/>
              <a:gd name="T1" fmla="*/ 65866578 h 67"/>
              <a:gd name="T2" fmla="*/ 100747246 w 29"/>
              <a:gd name="T3" fmla="*/ 339468808 h 67"/>
              <a:gd name="T4" fmla="*/ 146082161 w 29"/>
              <a:gd name="T5" fmla="*/ 283735896 h 67"/>
              <a:gd name="T6" fmla="*/ 60448797 w 29"/>
              <a:gd name="T7" fmla="*/ 0 h 67"/>
              <a:gd name="T8" fmla="*/ 0 w 29"/>
              <a:gd name="T9" fmla="*/ 65866578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7">
                <a:moveTo>
                  <a:pt x="0" y="13"/>
                </a:moveTo>
                <a:cubicBezTo>
                  <a:pt x="11" y="33"/>
                  <a:pt x="17" y="54"/>
                  <a:pt x="20" y="67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7" name="Freeform 249"/>
          <p:cNvSpPr>
            <a:spLocks/>
          </p:cNvSpPr>
          <p:nvPr/>
        </p:nvSpPr>
        <p:spPr bwMode="auto">
          <a:xfrm>
            <a:off x="10866967" y="4904317"/>
            <a:ext cx="110067" cy="160867"/>
          </a:xfrm>
          <a:custGeom>
            <a:avLst/>
            <a:gdLst>
              <a:gd name="T0" fmla="*/ 169243118 w 37"/>
              <a:gd name="T1" fmla="*/ 179708175 h 54"/>
              <a:gd name="T2" fmla="*/ 164265576 w 37"/>
              <a:gd name="T3" fmla="*/ 119805450 h 54"/>
              <a:gd name="T4" fmla="*/ 39822566 w 37"/>
              <a:gd name="T5" fmla="*/ 14976240 h 54"/>
              <a:gd name="T6" fmla="*/ 0 w 37"/>
              <a:gd name="T7" fmla="*/ 4991335 h 54"/>
              <a:gd name="T8" fmla="*/ 94577758 w 37"/>
              <a:gd name="T9" fmla="*/ 269563380 h 54"/>
              <a:gd name="T10" fmla="*/ 169243118 w 37"/>
              <a:gd name="T11" fmla="*/ 179708175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4">
                <a:moveTo>
                  <a:pt x="34" y="36"/>
                </a:moveTo>
                <a:cubicBezTo>
                  <a:pt x="37" y="33"/>
                  <a:pt x="36" y="27"/>
                  <a:pt x="33" y="24"/>
                </a:cubicBezTo>
                <a:cubicBezTo>
                  <a:pt x="8" y="3"/>
                  <a:pt x="8" y="3"/>
                  <a:pt x="8" y="3"/>
                </a:cubicBezTo>
                <a:cubicBezTo>
                  <a:pt x="6" y="1"/>
                  <a:pt x="2" y="0"/>
                  <a:pt x="0" y="1"/>
                </a:cubicBezTo>
                <a:cubicBezTo>
                  <a:pt x="11" y="21"/>
                  <a:pt x="16" y="41"/>
                  <a:pt x="19" y="54"/>
                </a:cubicBezTo>
                <a:lnTo>
                  <a:pt x="34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8" name="Freeform 250"/>
          <p:cNvSpPr>
            <a:spLocks/>
          </p:cNvSpPr>
          <p:nvPr/>
        </p:nvSpPr>
        <p:spPr bwMode="auto">
          <a:xfrm>
            <a:off x="10803467" y="4933951"/>
            <a:ext cx="86784" cy="205316"/>
          </a:xfrm>
          <a:custGeom>
            <a:avLst/>
            <a:gdLst>
              <a:gd name="T0" fmla="*/ 100747246 w 29"/>
              <a:gd name="T1" fmla="*/ 348708091 h 68"/>
              <a:gd name="T2" fmla="*/ 146082161 w 29"/>
              <a:gd name="T3" fmla="*/ 287172168 h 68"/>
              <a:gd name="T4" fmla="*/ 60448797 w 29"/>
              <a:gd name="T5" fmla="*/ 0 h 68"/>
              <a:gd name="T6" fmla="*/ 0 w 29"/>
              <a:gd name="T7" fmla="*/ 71791910 h 68"/>
              <a:gd name="T8" fmla="*/ 100747246 w 29"/>
              <a:gd name="T9" fmla="*/ 348708091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8">
                <a:moveTo>
                  <a:pt x="20" y="68"/>
                </a:move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1" y="33"/>
                  <a:pt x="17" y="55"/>
                  <a:pt x="20" y="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9" name="Freeform 251"/>
          <p:cNvSpPr>
            <a:spLocks/>
          </p:cNvSpPr>
          <p:nvPr/>
        </p:nvSpPr>
        <p:spPr bwMode="auto">
          <a:xfrm>
            <a:off x="10668000" y="5190067"/>
            <a:ext cx="61384" cy="52917"/>
          </a:xfrm>
          <a:custGeom>
            <a:avLst/>
            <a:gdLst>
              <a:gd name="T0" fmla="*/ 10597948 w 20"/>
              <a:gd name="T1" fmla="*/ 9723560 h 18"/>
              <a:gd name="T2" fmla="*/ 37090515 w 20"/>
              <a:gd name="T3" fmla="*/ 9723560 h 18"/>
              <a:gd name="T4" fmla="*/ 95374623 w 20"/>
              <a:gd name="T5" fmla="*/ 53477375 h 18"/>
              <a:gd name="T6" fmla="*/ 100673597 w 20"/>
              <a:gd name="T7" fmla="*/ 77784070 h 18"/>
              <a:gd name="T8" fmla="*/ 100673597 w 20"/>
              <a:gd name="T9" fmla="*/ 77784070 h 18"/>
              <a:gd name="T10" fmla="*/ 68882056 w 20"/>
              <a:gd name="T11" fmla="*/ 82645850 h 18"/>
              <a:gd name="T12" fmla="*/ 10597948 w 20"/>
              <a:gd name="T13" fmla="*/ 34030255 h 18"/>
              <a:gd name="T14" fmla="*/ 10597948 w 20"/>
              <a:gd name="T15" fmla="*/ 972356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2" y="2"/>
                </a:move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20" y="12"/>
                  <a:pt x="20" y="15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8"/>
                  <a:pt x="15" y="18"/>
                  <a:pt x="13" y="17"/>
                </a:cubicBezTo>
                <a:cubicBezTo>
                  <a:pt x="2" y="7"/>
                  <a:pt x="2" y="7"/>
                  <a:pt x="2" y="7"/>
                </a:cubicBezTo>
                <a:cubicBezTo>
                  <a:pt x="1" y="6"/>
                  <a:pt x="0" y="3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0" name="Freeform 252"/>
          <p:cNvSpPr>
            <a:spLocks/>
          </p:cNvSpPr>
          <p:nvPr/>
        </p:nvSpPr>
        <p:spPr bwMode="auto">
          <a:xfrm>
            <a:off x="10581218" y="5219701"/>
            <a:ext cx="122767" cy="116417"/>
          </a:xfrm>
          <a:custGeom>
            <a:avLst/>
            <a:gdLst>
              <a:gd name="T0" fmla="*/ 15129495 w 41"/>
              <a:gd name="T1" fmla="*/ 25061070 h 39"/>
              <a:gd name="T2" fmla="*/ 20173408 w 41"/>
              <a:gd name="T3" fmla="*/ 55134801 h 39"/>
              <a:gd name="T4" fmla="*/ 50432397 w 41"/>
              <a:gd name="T5" fmla="*/ 55134801 h 39"/>
              <a:gd name="T6" fmla="*/ 50432397 w 41"/>
              <a:gd name="T7" fmla="*/ 55134801 h 39"/>
              <a:gd name="T8" fmla="*/ 80693632 w 41"/>
              <a:gd name="T9" fmla="*/ 60147463 h 39"/>
              <a:gd name="T10" fmla="*/ 90779213 w 41"/>
              <a:gd name="T11" fmla="*/ 90218956 h 39"/>
              <a:gd name="T12" fmla="*/ 90779213 w 41"/>
              <a:gd name="T13" fmla="*/ 90218956 h 39"/>
              <a:gd name="T14" fmla="*/ 95823126 w 41"/>
              <a:gd name="T15" fmla="*/ 115280026 h 39"/>
              <a:gd name="T16" fmla="*/ 95823126 w 41"/>
              <a:gd name="T17" fmla="*/ 115280026 h 39"/>
              <a:gd name="T18" fmla="*/ 100867040 w 41"/>
              <a:gd name="T19" fmla="*/ 120292687 h 39"/>
              <a:gd name="T20" fmla="*/ 126082115 w 41"/>
              <a:gd name="T21" fmla="*/ 120292687 h 39"/>
              <a:gd name="T22" fmla="*/ 126082115 w 41"/>
              <a:gd name="T23" fmla="*/ 120292687 h 39"/>
              <a:gd name="T24" fmla="*/ 156343350 w 41"/>
              <a:gd name="T25" fmla="*/ 125305349 h 39"/>
              <a:gd name="T26" fmla="*/ 166428931 w 41"/>
              <a:gd name="T27" fmla="*/ 150366419 h 39"/>
              <a:gd name="T28" fmla="*/ 166428931 w 41"/>
              <a:gd name="T29" fmla="*/ 155379080 h 39"/>
              <a:gd name="T30" fmla="*/ 171472845 w 41"/>
              <a:gd name="T31" fmla="*/ 185450573 h 39"/>
              <a:gd name="T32" fmla="*/ 201731834 w 41"/>
              <a:gd name="T33" fmla="*/ 180440150 h 39"/>
              <a:gd name="T34" fmla="*/ 201731834 w 41"/>
              <a:gd name="T35" fmla="*/ 180440150 h 39"/>
              <a:gd name="T36" fmla="*/ 206775747 w 41"/>
              <a:gd name="T37" fmla="*/ 40096816 h 39"/>
              <a:gd name="T38" fmla="*/ 156343350 w 41"/>
              <a:gd name="T39" fmla="*/ 0 h 39"/>
              <a:gd name="T40" fmla="*/ 15129495 w 41"/>
              <a:gd name="T41" fmla="*/ 25061070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" y="5"/>
                </a:moveTo>
                <a:cubicBezTo>
                  <a:pt x="3" y="5"/>
                  <a:pt x="0" y="8"/>
                  <a:pt x="4" y="11"/>
                </a:cubicBezTo>
                <a:cubicBezTo>
                  <a:pt x="7" y="14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3" y="10"/>
                  <a:pt x="16" y="12"/>
                </a:cubicBezTo>
                <a:cubicBezTo>
                  <a:pt x="19" y="15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6" y="20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20" y="24"/>
                  <a:pt x="20" y="24"/>
                </a:cubicBezTo>
                <a:cubicBezTo>
                  <a:pt x="23" y="25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7" y="22"/>
                  <a:pt x="31" y="25"/>
                </a:cubicBezTo>
                <a:cubicBezTo>
                  <a:pt x="34" y="27"/>
                  <a:pt x="33" y="30"/>
                  <a:pt x="33" y="30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0" y="34"/>
                  <a:pt x="34" y="37"/>
                </a:cubicBezTo>
                <a:cubicBezTo>
                  <a:pt x="37" y="39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8"/>
                  <a:pt x="41" y="8"/>
                  <a:pt x="41" y="8"/>
                </a:cubicBezTo>
                <a:cubicBezTo>
                  <a:pt x="31" y="0"/>
                  <a:pt x="31" y="0"/>
                  <a:pt x="31" y="0"/>
                </a:cubicBezTo>
                <a:cubicBezTo>
                  <a:pt x="3" y="5"/>
                  <a:pt x="3" y="5"/>
                  <a:pt x="3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1" name="Freeform 253"/>
          <p:cNvSpPr>
            <a:spLocks/>
          </p:cNvSpPr>
          <p:nvPr/>
        </p:nvSpPr>
        <p:spPr bwMode="auto">
          <a:xfrm>
            <a:off x="10915651" y="4904318"/>
            <a:ext cx="59267" cy="52916"/>
          </a:xfrm>
          <a:custGeom>
            <a:avLst/>
            <a:gdLst>
              <a:gd name="T0" fmla="*/ 88911113 w 20"/>
              <a:gd name="T1" fmla="*/ 77782110 h 18"/>
              <a:gd name="T2" fmla="*/ 64214693 w 20"/>
              <a:gd name="T3" fmla="*/ 77782110 h 18"/>
              <a:gd name="T4" fmla="*/ 9879013 w 20"/>
              <a:gd name="T5" fmla="*/ 34029398 h 18"/>
              <a:gd name="T6" fmla="*/ 4940618 w 20"/>
              <a:gd name="T7" fmla="*/ 9723315 h 18"/>
              <a:gd name="T8" fmla="*/ 4940618 w 20"/>
              <a:gd name="T9" fmla="*/ 9723315 h 18"/>
              <a:gd name="T10" fmla="*/ 34577655 w 20"/>
              <a:gd name="T11" fmla="*/ 9723315 h 18"/>
              <a:gd name="T12" fmla="*/ 88911113 w 20"/>
              <a:gd name="T13" fmla="*/ 53476028 h 18"/>
              <a:gd name="T14" fmla="*/ 88911113 w 20"/>
              <a:gd name="T15" fmla="*/ 7778211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18" y="16"/>
                </a:moveTo>
                <a:cubicBezTo>
                  <a:pt x="17" y="18"/>
                  <a:pt x="15" y="18"/>
                  <a:pt x="13" y="16"/>
                </a:cubicBezTo>
                <a:cubicBezTo>
                  <a:pt x="2" y="7"/>
                  <a:pt x="2" y="7"/>
                  <a:pt x="2" y="7"/>
                </a:cubicBezTo>
                <a:cubicBezTo>
                  <a:pt x="0" y="6"/>
                  <a:pt x="0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5"/>
                  <a:pt x="18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2" name="Freeform 254"/>
          <p:cNvSpPr>
            <a:spLocks/>
          </p:cNvSpPr>
          <p:nvPr/>
        </p:nvSpPr>
        <p:spPr bwMode="auto">
          <a:xfrm>
            <a:off x="10938934" y="4811184"/>
            <a:ext cx="122767" cy="116416"/>
          </a:xfrm>
          <a:custGeom>
            <a:avLst/>
            <a:gdLst>
              <a:gd name="T0" fmla="*/ 191646252 w 41"/>
              <a:gd name="T1" fmla="*/ 170412875 h 39"/>
              <a:gd name="T2" fmla="*/ 186602339 w 41"/>
              <a:gd name="T3" fmla="*/ 140339488 h 39"/>
              <a:gd name="T4" fmla="*/ 156343350 w 41"/>
              <a:gd name="T5" fmla="*/ 140339488 h 39"/>
              <a:gd name="T6" fmla="*/ 156343350 w 41"/>
              <a:gd name="T7" fmla="*/ 140339488 h 39"/>
              <a:gd name="T8" fmla="*/ 126082115 w 41"/>
              <a:gd name="T9" fmla="*/ 135326884 h 39"/>
              <a:gd name="T10" fmla="*/ 115996534 w 41"/>
              <a:gd name="T11" fmla="*/ 105255735 h 39"/>
              <a:gd name="T12" fmla="*/ 115996534 w 41"/>
              <a:gd name="T13" fmla="*/ 105255735 h 39"/>
              <a:gd name="T14" fmla="*/ 115996534 w 41"/>
              <a:gd name="T15" fmla="*/ 80194953 h 39"/>
              <a:gd name="T16" fmla="*/ 110952621 w 41"/>
              <a:gd name="T17" fmla="*/ 80194953 h 39"/>
              <a:gd name="T18" fmla="*/ 105908707 w 41"/>
              <a:gd name="T19" fmla="*/ 75182348 h 39"/>
              <a:gd name="T20" fmla="*/ 80693632 w 41"/>
              <a:gd name="T21" fmla="*/ 75182348 h 39"/>
              <a:gd name="T22" fmla="*/ 80693632 w 41"/>
              <a:gd name="T23" fmla="*/ 75182348 h 39"/>
              <a:gd name="T24" fmla="*/ 50432397 w 41"/>
              <a:gd name="T25" fmla="*/ 70169744 h 39"/>
              <a:gd name="T26" fmla="*/ 40346816 w 41"/>
              <a:gd name="T27" fmla="*/ 45108961 h 39"/>
              <a:gd name="T28" fmla="*/ 40346816 w 41"/>
              <a:gd name="T29" fmla="*/ 40096357 h 39"/>
              <a:gd name="T30" fmla="*/ 35302902 w 41"/>
              <a:gd name="T31" fmla="*/ 15035574 h 39"/>
              <a:gd name="T32" fmla="*/ 5043913 w 41"/>
              <a:gd name="T33" fmla="*/ 15035574 h 39"/>
              <a:gd name="T34" fmla="*/ 5043913 w 41"/>
              <a:gd name="T35" fmla="*/ 15035574 h 39"/>
              <a:gd name="T36" fmla="*/ 0 w 41"/>
              <a:gd name="T37" fmla="*/ 155377301 h 39"/>
              <a:gd name="T38" fmla="*/ 50432397 w 41"/>
              <a:gd name="T39" fmla="*/ 195473658 h 39"/>
              <a:gd name="T40" fmla="*/ 191646252 w 41"/>
              <a:gd name="T41" fmla="*/ 17041287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8" y="34"/>
                </a:moveTo>
                <a:cubicBezTo>
                  <a:pt x="38" y="34"/>
                  <a:pt x="41" y="31"/>
                  <a:pt x="37" y="28"/>
                </a:cubicBezTo>
                <a:cubicBezTo>
                  <a:pt x="34" y="25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28" y="29"/>
                  <a:pt x="25" y="27"/>
                </a:cubicBezTo>
                <a:cubicBezTo>
                  <a:pt x="22" y="24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1"/>
                  <a:pt x="25" y="19"/>
                  <a:pt x="23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5"/>
                  <a:pt x="21" y="15"/>
                </a:cubicBezTo>
                <a:cubicBezTo>
                  <a:pt x="18" y="14"/>
                  <a:pt x="17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4" y="17"/>
                  <a:pt x="10" y="14"/>
                </a:cubicBezTo>
                <a:cubicBezTo>
                  <a:pt x="7" y="12"/>
                  <a:pt x="8" y="9"/>
                  <a:pt x="8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11" y="5"/>
                  <a:pt x="7" y="3"/>
                </a:cubicBezTo>
                <a:cubicBezTo>
                  <a:pt x="4" y="0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1"/>
                  <a:pt x="0" y="31"/>
                  <a:pt x="0" y="31"/>
                </a:cubicBezTo>
                <a:cubicBezTo>
                  <a:pt x="10" y="39"/>
                  <a:pt x="10" y="39"/>
                  <a:pt x="10" y="39"/>
                </a:cubicBezTo>
                <a:cubicBezTo>
                  <a:pt x="38" y="34"/>
                  <a:pt x="38" y="34"/>
                  <a:pt x="38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3" name="Freeform 255"/>
          <p:cNvSpPr>
            <a:spLocks noEditPoints="1"/>
          </p:cNvSpPr>
          <p:nvPr/>
        </p:nvSpPr>
        <p:spPr bwMode="auto">
          <a:xfrm>
            <a:off x="1140885" y="5549900"/>
            <a:ext cx="436033" cy="592667"/>
          </a:xfrm>
          <a:custGeom>
            <a:avLst/>
            <a:gdLst>
              <a:gd name="T0" fmla="*/ 188204015 w 145"/>
              <a:gd name="T1" fmla="*/ 290193066 h 197"/>
              <a:gd name="T2" fmla="*/ 193289818 w 145"/>
              <a:gd name="T3" fmla="*/ 300373695 h 197"/>
              <a:gd name="T4" fmla="*/ 198375620 w 145"/>
              <a:gd name="T5" fmla="*/ 305466266 h 197"/>
              <a:gd name="T6" fmla="*/ 203463678 w 145"/>
              <a:gd name="T7" fmla="*/ 320739467 h 197"/>
              <a:gd name="T8" fmla="*/ 35605129 w 145"/>
              <a:gd name="T9" fmla="*/ 473471472 h 197"/>
              <a:gd name="T10" fmla="*/ 5085803 w 145"/>
              <a:gd name="T11" fmla="*/ 585476447 h 197"/>
              <a:gd name="T12" fmla="*/ 101731839 w 145"/>
              <a:gd name="T13" fmla="*/ 641476678 h 197"/>
              <a:gd name="T14" fmla="*/ 198375620 w 145"/>
              <a:gd name="T15" fmla="*/ 605839962 h 197"/>
              <a:gd name="T16" fmla="*/ 101731839 w 145"/>
              <a:gd name="T17" fmla="*/ 845120855 h 197"/>
              <a:gd name="T18" fmla="*/ 147510828 w 145"/>
              <a:gd name="T19" fmla="*/ 977489345 h 197"/>
              <a:gd name="T20" fmla="*/ 279761994 w 145"/>
              <a:gd name="T21" fmla="*/ 926579429 h 197"/>
              <a:gd name="T22" fmla="*/ 361146112 w 145"/>
              <a:gd name="T23" fmla="*/ 784028053 h 197"/>
              <a:gd name="T24" fmla="*/ 442532485 w 145"/>
              <a:gd name="T25" fmla="*/ 926579429 h 197"/>
              <a:gd name="T26" fmla="*/ 574783651 w 145"/>
              <a:gd name="T27" fmla="*/ 977489345 h 197"/>
              <a:gd name="T28" fmla="*/ 625648443 w 145"/>
              <a:gd name="T29" fmla="*/ 850213426 h 197"/>
              <a:gd name="T30" fmla="*/ 523918859 w 145"/>
              <a:gd name="T31" fmla="*/ 605839962 h 197"/>
              <a:gd name="T32" fmla="*/ 620562640 w 145"/>
              <a:gd name="T33" fmla="*/ 641476678 h 197"/>
              <a:gd name="T34" fmla="*/ 717208677 w 145"/>
              <a:gd name="T35" fmla="*/ 585476447 h 197"/>
              <a:gd name="T36" fmla="*/ 686689350 w 145"/>
              <a:gd name="T37" fmla="*/ 473471472 h 197"/>
              <a:gd name="T38" fmla="*/ 498485335 w 145"/>
              <a:gd name="T39" fmla="*/ 320739467 h 197"/>
              <a:gd name="T40" fmla="*/ 549350127 w 145"/>
              <a:gd name="T41" fmla="*/ 193461292 h 197"/>
              <a:gd name="T42" fmla="*/ 162770492 w 145"/>
              <a:gd name="T43" fmla="*/ 193461292 h 197"/>
              <a:gd name="T44" fmla="*/ 55952850 w 145"/>
              <a:gd name="T45" fmla="*/ 498927558 h 197"/>
              <a:gd name="T46" fmla="*/ 228897202 w 145"/>
              <a:gd name="T47" fmla="*/ 295283381 h 197"/>
              <a:gd name="T48" fmla="*/ 223809144 w 145"/>
              <a:gd name="T49" fmla="*/ 285100495 h 197"/>
              <a:gd name="T50" fmla="*/ 213635283 w 145"/>
              <a:gd name="T51" fmla="*/ 274919865 h 197"/>
              <a:gd name="T52" fmla="*/ 356060309 w 145"/>
              <a:gd name="T53" fmla="*/ 35636716 h 197"/>
              <a:gd name="T54" fmla="*/ 478137614 w 145"/>
              <a:gd name="T55" fmla="*/ 295283381 h 197"/>
              <a:gd name="T56" fmla="*/ 473051812 w 145"/>
              <a:gd name="T57" fmla="*/ 305466266 h 197"/>
              <a:gd name="T58" fmla="*/ 666341629 w 145"/>
              <a:gd name="T59" fmla="*/ 498927558 h 197"/>
              <a:gd name="T60" fmla="*/ 686689350 w 145"/>
              <a:gd name="T61" fmla="*/ 570203246 h 197"/>
              <a:gd name="T62" fmla="*/ 559523988 w 145"/>
              <a:gd name="T63" fmla="*/ 575293561 h 197"/>
              <a:gd name="T64" fmla="*/ 493397277 w 145"/>
              <a:gd name="T65" fmla="*/ 651659563 h 197"/>
              <a:gd name="T66" fmla="*/ 595129116 w 145"/>
              <a:gd name="T67" fmla="*/ 921486858 h 197"/>
              <a:gd name="T68" fmla="*/ 473051812 w 145"/>
              <a:gd name="T69" fmla="*/ 911306228 h 197"/>
              <a:gd name="T70" fmla="*/ 361146112 w 145"/>
              <a:gd name="T71" fmla="*/ 748391338 h 197"/>
              <a:gd name="T72" fmla="*/ 300107459 w 145"/>
              <a:gd name="T73" fmla="*/ 784028053 h 197"/>
              <a:gd name="T74" fmla="*/ 157684689 w 145"/>
              <a:gd name="T75" fmla="*/ 946942944 h 197"/>
              <a:gd name="T76" fmla="*/ 132251165 w 145"/>
              <a:gd name="T77" fmla="*/ 860394056 h 197"/>
              <a:gd name="T78" fmla="*/ 223809144 w 145"/>
              <a:gd name="T79" fmla="*/ 585476447 h 197"/>
              <a:gd name="T80" fmla="*/ 91557979 w 145"/>
              <a:gd name="T81" fmla="*/ 605839962 h 1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45" h="197">
                <a:moveTo>
                  <a:pt x="32" y="38"/>
                </a:moveTo>
                <a:cubicBezTo>
                  <a:pt x="32" y="45"/>
                  <a:pt x="34" y="51"/>
                  <a:pt x="37" y="57"/>
                </a:cubicBezTo>
                <a:cubicBezTo>
                  <a:pt x="37" y="57"/>
                  <a:pt x="36" y="56"/>
                  <a:pt x="36" y="56"/>
                </a:cubicBezTo>
                <a:cubicBezTo>
                  <a:pt x="38" y="59"/>
                  <a:pt x="38" y="59"/>
                  <a:pt x="38" y="59"/>
                </a:cubicBezTo>
                <a:cubicBezTo>
                  <a:pt x="38" y="60"/>
                  <a:pt x="39" y="60"/>
                  <a:pt x="39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60"/>
                  <a:pt x="40" y="61"/>
                  <a:pt x="40" y="61"/>
                </a:cubicBezTo>
                <a:cubicBezTo>
                  <a:pt x="40" y="62"/>
                  <a:pt x="40" y="63"/>
                  <a:pt x="40" y="63"/>
                </a:cubicBezTo>
                <a:cubicBezTo>
                  <a:pt x="40" y="65"/>
                  <a:pt x="39" y="67"/>
                  <a:pt x="37" y="70"/>
                </a:cubicBezTo>
                <a:cubicBezTo>
                  <a:pt x="37" y="70"/>
                  <a:pt x="7" y="93"/>
                  <a:pt x="7" y="93"/>
                </a:cubicBezTo>
                <a:cubicBezTo>
                  <a:pt x="4" y="95"/>
                  <a:pt x="0" y="101"/>
                  <a:pt x="0" y="108"/>
                </a:cubicBezTo>
                <a:cubicBezTo>
                  <a:pt x="0" y="110"/>
                  <a:pt x="0" y="112"/>
                  <a:pt x="1" y="115"/>
                </a:cubicBezTo>
                <a:cubicBezTo>
                  <a:pt x="6" y="126"/>
                  <a:pt x="15" y="127"/>
                  <a:pt x="19" y="126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6" y="119"/>
                  <a:pt x="38" y="118"/>
                  <a:pt x="39" y="119"/>
                </a:cubicBezTo>
                <a:cubicBezTo>
                  <a:pt x="40" y="120"/>
                  <a:pt x="40" y="122"/>
                  <a:pt x="39" y="126"/>
                </a:cubicBezTo>
                <a:cubicBezTo>
                  <a:pt x="36" y="137"/>
                  <a:pt x="20" y="166"/>
                  <a:pt x="20" y="166"/>
                </a:cubicBezTo>
                <a:cubicBezTo>
                  <a:pt x="19" y="167"/>
                  <a:pt x="16" y="176"/>
                  <a:pt x="19" y="183"/>
                </a:cubicBezTo>
                <a:cubicBezTo>
                  <a:pt x="21" y="187"/>
                  <a:pt x="24" y="190"/>
                  <a:pt x="29" y="192"/>
                </a:cubicBezTo>
                <a:cubicBezTo>
                  <a:pt x="43" y="197"/>
                  <a:pt x="50" y="189"/>
                  <a:pt x="54" y="182"/>
                </a:cubicBezTo>
                <a:cubicBezTo>
                  <a:pt x="54" y="182"/>
                  <a:pt x="55" y="182"/>
                  <a:pt x="55" y="182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65" y="156"/>
                  <a:pt x="66" y="154"/>
                  <a:pt x="71" y="154"/>
                </a:cubicBezTo>
                <a:cubicBezTo>
                  <a:pt x="76" y="154"/>
                  <a:pt x="77" y="156"/>
                  <a:pt x="77" y="156"/>
                </a:cubicBezTo>
                <a:cubicBezTo>
                  <a:pt x="87" y="182"/>
                  <a:pt x="87" y="182"/>
                  <a:pt x="87" y="182"/>
                </a:cubicBezTo>
                <a:cubicBezTo>
                  <a:pt x="87" y="182"/>
                  <a:pt x="88" y="182"/>
                  <a:pt x="88" y="182"/>
                </a:cubicBezTo>
                <a:cubicBezTo>
                  <a:pt x="92" y="189"/>
                  <a:pt x="99" y="197"/>
                  <a:pt x="113" y="192"/>
                </a:cubicBezTo>
                <a:cubicBezTo>
                  <a:pt x="118" y="190"/>
                  <a:pt x="121" y="187"/>
                  <a:pt x="123" y="183"/>
                </a:cubicBezTo>
                <a:cubicBezTo>
                  <a:pt x="126" y="176"/>
                  <a:pt x="123" y="167"/>
                  <a:pt x="123" y="167"/>
                </a:cubicBezTo>
                <a:cubicBezTo>
                  <a:pt x="122" y="166"/>
                  <a:pt x="106" y="137"/>
                  <a:pt x="103" y="126"/>
                </a:cubicBezTo>
                <a:cubicBezTo>
                  <a:pt x="102" y="122"/>
                  <a:pt x="102" y="120"/>
                  <a:pt x="103" y="119"/>
                </a:cubicBezTo>
                <a:cubicBezTo>
                  <a:pt x="104" y="118"/>
                  <a:pt x="106" y="119"/>
                  <a:pt x="108" y="119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3" y="126"/>
                </a:cubicBezTo>
                <a:cubicBezTo>
                  <a:pt x="127" y="127"/>
                  <a:pt x="136" y="126"/>
                  <a:pt x="141" y="115"/>
                </a:cubicBezTo>
                <a:cubicBezTo>
                  <a:pt x="145" y="104"/>
                  <a:pt x="139" y="96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99" y="65"/>
                  <a:pt x="99" y="65"/>
                  <a:pt x="99" y="65"/>
                </a:cubicBezTo>
                <a:cubicBezTo>
                  <a:pt x="98" y="64"/>
                  <a:pt x="98" y="63"/>
                  <a:pt x="98" y="63"/>
                </a:cubicBezTo>
                <a:cubicBezTo>
                  <a:pt x="98" y="63"/>
                  <a:pt x="99" y="63"/>
                  <a:pt x="99" y="62"/>
                </a:cubicBezTo>
                <a:cubicBezTo>
                  <a:pt x="105" y="55"/>
                  <a:pt x="108" y="47"/>
                  <a:pt x="108" y="38"/>
                </a:cubicBezTo>
                <a:cubicBezTo>
                  <a:pt x="108" y="17"/>
                  <a:pt x="91" y="0"/>
                  <a:pt x="70" y="0"/>
                </a:cubicBezTo>
                <a:cubicBezTo>
                  <a:pt x="49" y="0"/>
                  <a:pt x="32" y="17"/>
                  <a:pt x="32" y="38"/>
                </a:cubicBezTo>
                <a:close/>
                <a:moveTo>
                  <a:pt x="7" y="112"/>
                </a:moveTo>
                <a:cubicBezTo>
                  <a:pt x="4" y="104"/>
                  <a:pt x="11" y="99"/>
                  <a:pt x="11" y="98"/>
                </a:cubicBezTo>
                <a:cubicBezTo>
                  <a:pt x="11" y="98"/>
                  <a:pt x="41" y="75"/>
                  <a:pt x="41" y="75"/>
                </a:cubicBezTo>
                <a:cubicBezTo>
                  <a:pt x="49" y="67"/>
                  <a:pt x="47" y="60"/>
                  <a:pt x="45" y="58"/>
                </a:cubicBezTo>
                <a:cubicBezTo>
                  <a:pt x="45" y="57"/>
                  <a:pt x="44" y="56"/>
                  <a:pt x="44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3" y="55"/>
                  <a:pt x="43" y="55"/>
                  <a:pt x="43" y="55"/>
                </a:cubicBezTo>
                <a:cubicBezTo>
                  <a:pt x="43" y="55"/>
                  <a:pt x="43" y="54"/>
                  <a:pt x="42" y="54"/>
                </a:cubicBezTo>
                <a:cubicBezTo>
                  <a:pt x="40" y="49"/>
                  <a:pt x="38" y="44"/>
                  <a:pt x="38" y="38"/>
                </a:cubicBezTo>
                <a:cubicBezTo>
                  <a:pt x="38" y="21"/>
                  <a:pt x="52" y="7"/>
                  <a:pt x="70" y="7"/>
                </a:cubicBezTo>
                <a:cubicBezTo>
                  <a:pt x="87" y="7"/>
                  <a:pt x="101" y="21"/>
                  <a:pt x="101" y="38"/>
                </a:cubicBezTo>
                <a:cubicBezTo>
                  <a:pt x="101" y="46"/>
                  <a:pt x="99" y="52"/>
                  <a:pt x="94" y="58"/>
                </a:cubicBezTo>
                <a:cubicBezTo>
                  <a:pt x="94" y="58"/>
                  <a:pt x="93" y="59"/>
                  <a:pt x="93" y="59"/>
                </a:cubicBezTo>
                <a:cubicBezTo>
                  <a:pt x="93" y="60"/>
                  <a:pt x="93" y="60"/>
                  <a:pt x="93" y="60"/>
                </a:cubicBezTo>
                <a:cubicBezTo>
                  <a:pt x="91" y="62"/>
                  <a:pt x="90" y="65"/>
                  <a:pt x="95" y="70"/>
                </a:cubicBezTo>
                <a:cubicBezTo>
                  <a:pt x="95" y="70"/>
                  <a:pt x="131" y="98"/>
                  <a:pt x="131" y="98"/>
                </a:cubicBezTo>
                <a:cubicBezTo>
                  <a:pt x="131" y="98"/>
                  <a:pt x="131" y="98"/>
                  <a:pt x="131" y="98"/>
                </a:cubicBezTo>
                <a:cubicBezTo>
                  <a:pt x="131" y="99"/>
                  <a:pt x="138" y="104"/>
                  <a:pt x="135" y="112"/>
                </a:cubicBezTo>
                <a:cubicBezTo>
                  <a:pt x="131" y="120"/>
                  <a:pt x="125" y="120"/>
                  <a:pt x="124" y="119"/>
                </a:cubicBezTo>
                <a:cubicBezTo>
                  <a:pt x="123" y="119"/>
                  <a:pt x="110" y="113"/>
                  <a:pt x="110" y="113"/>
                </a:cubicBezTo>
                <a:cubicBezTo>
                  <a:pt x="109" y="113"/>
                  <a:pt x="102" y="111"/>
                  <a:pt x="98" y="115"/>
                </a:cubicBezTo>
                <a:cubicBezTo>
                  <a:pt x="95" y="117"/>
                  <a:pt x="95" y="122"/>
                  <a:pt x="97" y="128"/>
                </a:cubicBezTo>
                <a:cubicBezTo>
                  <a:pt x="100" y="139"/>
                  <a:pt x="116" y="168"/>
                  <a:pt x="117" y="169"/>
                </a:cubicBezTo>
                <a:cubicBezTo>
                  <a:pt x="117" y="169"/>
                  <a:pt x="119" y="176"/>
                  <a:pt x="117" y="181"/>
                </a:cubicBezTo>
                <a:cubicBezTo>
                  <a:pt x="116" y="183"/>
                  <a:pt x="114" y="185"/>
                  <a:pt x="111" y="186"/>
                </a:cubicBezTo>
                <a:cubicBezTo>
                  <a:pt x="102" y="189"/>
                  <a:pt x="98" y="186"/>
                  <a:pt x="93" y="179"/>
                </a:cubicBezTo>
                <a:cubicBezTo>
                  <a:pt x="93" y="178"/>
                  <a:pt x="83" y="154"/>
                  <a:pt x="83" y="154"/>
                </a:cubicBezTo>
                <a:cubicBezTo>
                  <a:pt x="83" y="154"/>
                  <a:pt x="81" y="148"/>
                  <a:pt x="71" y="147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61" y="148"/>
                  <a:pt x="59" y="154"/>
                  <a:pt x="59" y="154"/>
                </a:cubicBezTo>
                <a:cubicBezTo>
                  <a:pt x="59" y="154"/>
                  <a:pt x="49" y="178"/>
                  <a:pt x="49" y="179"/>
                </a:cubicBezTo>
                <a:cubicBezTo>
                  <a:pt x="44" y="186"/>
                  <a:pt x="40" y="189"/>
                  <a:pt x="31" y="186"/>
                </a:cubicBezTo>
                <a:cubicBezTo>
                  <a:pt x="28" y="185"/>
                  <a:pt x="26" y="183"/>
                  <a:pt x="25" y="181"/>
                </a:cubicBezTo>
                <a:cubicBezTo>
                  <a:pt x="23" y="176"/>
                  <a:pt x="25" y="169"/>
                  <a:pt x="26" y="169"/>
                </a:cubicBezTo>
                <a:cubicBezTo>
                  <a:pt x="26" y="168"/>
                  <a:pt x="42" y="139"/>
                  <a:pt x="45" y="128"/>
                </a:cubicBezTo>
                <a:cubicBezTo>
                  <a:pt x="47" y="122"/>
                  <a:pt x="47" y="117"/>
                  <a:pt x="44" y="115"/>
                </a:cubicBezTo>
                <a:cubicBezTo>
                  <a:pt x="40" y="111"/>
                  <a:pt x="33" y="113"/>
                  <a:pt x="32" y="113"/>
                </a:cubicBezTo>
                <a:cubicBezTo>
                  <a:pt x="32" y="113"/>
                  <a:pt x="19" y="119"/>
                  <a:pt x="18" y="119"/>
                </a:cubicBezTo>
                <a:cubicBezTo>
                  <a:pt x="17" y="120"/>
                  <a:pt x="11" y="120"/>
                  <a:pt x="7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4" name="Oval 256"/>
          <p:cNvSpPr>
            <a:spLocks noChangeArrowheads="1"/>
          </p:cNvSpPr>
          <p:nvPr/>
        </p:nvSpPr>
        <p:spPr bwMode="auto">
          <a:xfrm>
            <a:off x="1293285" y="56324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5" name="Oval 257"/>
          <p:cNvSpPr>
            <a:spLocks noChangeArrowheads="1"/>
          </p:cNvSpPr>
          <p:nvPr/>
        </p:nvSpPr>
        <p:spPr bwMode="auto">
          <a:xfrm>
            <a:off x="1367367" y="5632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6" name="Oval 258"/>
          <p:cNvSpPr>
            <a:spLocks noChangeArrowheads="1"/>
          </p:cNvSpPr>
          <p:nvPr/>
        </p:nvSpPr>
        <p:spPr bwMode="auto">
          <a:xfrm>
            <a:off x="1331385" y="5778500"/>
            <a:ext cx="35983" cy="359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7" name="Oval 259"/>
          <p:cNvSpPr>
            <a:spLocks noChangeArrowheads="1"/>
          </p:cNvSpPr>
          <p:nvPr/>
        </p:nvSpPr>
        <p:spPr bwMode="auto">
          <a:xfrm>
            <a:off x="1331385" y="58483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8" name="Oval 260"/>
          <p:cNvSpPr>
            <a:spLocks noChangeArrowheads="1"/>
          </p:cNvSpPr>
          <p:nvPr/>
        </p:nvSpPr>
        <p:spPr bwMode="auto">
          <a:xfrm>
            <a:off x="1331385" y="59118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9" name="Freeform 261"/>
          <p:cNvSpPr>
            <a:spLocks/>
          </p:cNvSpPr>
          <p:nvPr/>
        </p:nvSpPr>
        <p:spPr bwMode="auto">
          <a:xfrm>
            <a:off x="1301752" y="5704418"/>
            <a:ext cx="95249" cy="35983"/>
          </a:xfrm>
          <a:custGeom>
            <a:avLst/>
            <a:gdLst>
              <a:gd name="T0" fmla="*/ 139541017 w 32"/>
              <a:gd name="T1" fmla="*/ 0 h 12"/>
              <a:gd name="T2" fmla="*/ 19935388 w 32"/>
              <a:gd name="T3" fmla="*/ 5057814 h 12"/>
              <a:gd name="T4" fmla="*/ 4982731 w 32"/>
              <a:gd name="T5" fmla="*/ 0 h 12"/>
              <a:gd name="T6" fmla="*/ 4982731 w 32"/>
              <a:gd name="T7" fmla="*/ 15173441 h 12"/>
              <a:gd name="T8" fmla="*/ 74754356 w 32"/>
              <a:gd name="T9" fmla="*/ 50578136 h 12"/>
              <a:gd name="T10" fmla="*/ 154493675 w 32"/>
              <a:gd name="T11" fmla="*/ 20231254 h 12"/>
              <a:gd name="T12" fmla="*/ 154493675 w 32"/>
              <a:gd name="T13" fmla="*/ 5057814 h 12"/>
              <a:gd name="T14" fmla="*/ 139541017 w 32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12">
                <a:moveTo>
                  <a:pt x="28" y="0"/>
                </a:moveTo>
                <a:cubicBezTo>
                  <a:pt x="15" y="12"/>
                  <a:pt x="4" y="1"/>
                  <a:pt x="4" y="1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3"/>
                  <a:pt x="1" y="3"/>
                </a:cubicBezTo>
                <a:cubicBezTo>
                  <a:pt x="1" y="4"/>
                  <a:pt x="7" y="10"/>
                  <a:pt x="15" y="10"/>
                </a:cubicBezTo>
                <a:cubicBezTo>
                  <a:pt x="21" y="10"/>
                  <a:pt x="26" y="8"/>
                  <a:pt x="31" y="4"/>
                </a:cubicBezTo>
                <a:cubicBezTo>
                  <a:pt x="32" y="3"/>
                  <a:pt x="32" y="1"/>
                  <a:pt x="31" y="1"/>
                </a:cubicBezTo>
                <a:cubicBezTo>
                  <a:pt x="30" y="0"/>
                  <a:pt x="29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0" name="Freeform 262"/>
          <p:cNvSpPr>
            <a:spLocks/>
          </p:cNvSpPr>
          <p:nvPr/>
        </p:nvSpPr>
        <p:spPr bwMode="auto">
          <a:xfrm>
            <a:off x="2076451" y="5613400"/>
            <a:ext cx="313267" cy="186267"/>
          </a:xfrm>
          <a:custGeom>
            <a:avLst/>
            <a:gdLst>
              <a:gd name="T0" fmla="*/ 530783678 w 104"/>
              <a:gd name="T1" fmla="*/ 274158997 h 62"/>
              <a:gd name="T2" fmla="*/ 372569703 w 104"/>
              <a:gd name="T3" fmla="*/ 106618139 h 62"/>
              <a:gd name="T4" fmla="*/ 372569703 w 104"/>
              <a:gd name="T5" fmla="*/ 106618139 h 62"/>
              <a:gd name="T6" fmla="*/ 270495224 w 104"/>
              <a:gd name="T7" fmla="*/ 0 h 62"/>
              <a:gd name="T8" fmla="*/ 163317360 w 104"/>
              <a:gd name="T9" fmla="*/ 106618139 h 62"/>
              <a:gd name="T10" fmla="*/ 0 w 104"/>
              <a:gd name="T11" fmla="*/ 274158997 h 62"/>
              <a:gd name="T12" fmla="*/ 0 w 104"/>
              <a:gd name="T13" fmla="*/ 314775645 h 62"/>
              <a:gd name="T14" fmla="*/ 530783678 w 104"/>
              <a:gd name="T15" fmla="*/ 314775645 h 62"/>
              <a:gd name="T16" fmla="*/ 530783678 w 104"/>
              <a:gd name="T17" fmla="*/ 274158997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4" h="62">
                <a:moveTo>
                  <a:pt x="104" y="54"/>
                </a:moveTo>
                <a:cubicBezTo>
                  <a:pt x="104" y="36"/>
                  <a:pt x="87" y="26"/>
                  <a:pt x="73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10"/>
                  <a:pt x="64" y="0"/>
                  <a:pt x="53" y="0"/>
                </a:cubicBezTo>
                <a:cubicBezTo>
                  <a:pt x="41" y="0"/>
                  <a:pt x="32" y="9"/>
                  <a:pt x="32" y="21"/>
                </a:cubicBezTo>
                <a:cubicBezTo>
                  <a:pt x="18" y="26"/>
                  <a:pt x="0" y="35"/>
                  <a:pt x="0" y="54"/>
                </a:cubicBezTo>
                <a:cubicBezTo>
                  <a:pt x="0" y="57"/>
                  <a:pt x="0" y="60"/>
                  <a:pt x="0" y="62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4" y="60"/>
                  <a:pt x="104" y="57"/>
                  <a:pt x="104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1" name="Freeform 263"/>
          <p:cNvSpPr>
            <a:spLocks/>
          </p:cNvSpPr>
          <p:nvPr/>
        </p:nvSpPr>
        <p:spPr bwMode="auto">
          <a:xfrm>
            <a:off x="1993901" y="5903385"/>
            <a:ext cx="480484" cy="215900"/>
          </a:xfrm>
          <a:custGeom>
            <a:avLst/>
            <a:gdLst>
              <a:gd name="T0" fmla="*/ 781194911 w 160"/>
              <a:gd name="T1" fmla="*/ 207369701 h 72"/>
              <a:gd name="T2" fmla="*/ 669597247 w 160"/>
              <a:gd name="T3" fmla="*/ 70808453 h 72"/>
              <a:gd name="T4" fmla="*/ 669597247 w 160"/>
              <a:gd name="T5" fmla="*/ 0 h 72"/>
              <a:gd name="T6" fmla="*/ 142034824 w 160"/>
              <a:gd name="T7" fmla="*/ 0 h 72"/>
              <a:gd name="T8" fmla="*/ 142034824 w 160"/>
              <a:gd name="T9" fmla="*/ 70808453 h 72"/>
              <a:gd name="T10" fmla="*/ 30437160 w 160"/>
              <a:gd name="T11" fmla="*/ 207369701 h 72"/>
              <a:gd name="T12" fmla="*/ 0 w 160"/>
              <a:gd name="T13" fmla="*/ 237717145 h 72"/>
              <a:gd name="T14" fmla="*/ 30437160 w 160"/>
              <a:gd name="T15" fmla="*/ 263006681 h 72"/>
              <a:gd name="T16" fmla="*/ 258706850 w 160"/>
              <a:gd name="T17" fmla="*/ 263006681 h 72"/>
              <a:gd name="T18" fmla="*/ 405816036 w 160"/>
              <a:gd name="T19" fmla="*/ 364162578 h 72"/>
              <a:gd name="T20" fmla="*/ 552925221 w 160"/>
              <a:gd name="T21" fmla="*/ 263006681 h 72"/>
              <a:gd name="T22" fmla="*/ 781194911 w 160"/>
              <a:gd name="T23" fmla="*/ 263006681 h 72"/>
              <a:gd name="T24" fmla="*/ 811632071 w 160"/>
              <a:gd name="T25" fmla="*/ 237717145 h 72"/>
              <a:gd name="T26" fmla="*/ 781194911 w 160"/>
              <a:gd name="T27" fmla="*/ 207369701 h 7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0" h="72">
                <a:moveTo>
                  <a:pt x="154" y="41"/>
                </a:moveTo>
                <a:cubicBezTo>
                  <a:pt x="135" y="34"/>
                  <a:pt x="132" y="14"/>
                  <a:pt x="132" y="14"/>
                </a:cubicBezTo>
                <a:cubicBezTo>
                  <a:pt x="132" y="14"/>
                  <a:pt x="132" y="9"/>
                  <a:pt x="1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14"/>
                  <a:pt x="28" y="14"/>
                </a:cubicBezTo>
                <a:cubicBezTo>
                  <a:pt x="28" y="14"/>
                  <a:pt x="25" y="34"/>
                  <a:pt x="6" y="41"/>
                </a:cubicBezTo>
                <a:cubicBezTo>
                  <a:pt x="6" y="41"/>
                  <a:pt x="0" y="42"/>
                  <a:pt x="0" y="47"/>
                </a:cubicBezTo>
                <a:cubicBezTo>
                  <a:pt x="0" y="53"/>
                  <a:pt x="6" y="52"/>
                  <a:pt x="6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6" y="64"/>
                  <a:pt x="67" y="72"/>
                  <a:pt x="80" y="72"/>
                </a:cubicBezTo>
                <a:cubicBezTo>
                  <a:pt x="93" y="72"/>
                  <a:pt x="104" y="64"/>
                  <a:pt x="109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52"/>
                  <a:pt x="160" y="53"/>
                  <a:pt x="160" y="47"/>
                </a:cubicBezTo>
                <a:cubicBezTo>
                  <a:pt x="160" y="42"/>
                  <a:pt x="154" y="41"/>
                  <a:pt x="154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2" name="Freeform 264"/>
          <p:cNvSpPr>
            <a:spLocks/>
          </p:cNvSpPr>
          <p:nvPr/>
        </p:nvSpPr>
        <p:spPr bwMode="auto">
          <a:xfrm>
            <a:off x="2076451" y="5818718"/>
            <a:ext cx="313267" cy="69849"/>
          </a:xfrm>
          <a:custGeom>
            <a:avLst/>
            <a:gdLst>
              <a:gd name="T0" fmla="*/ 530783678 w 104"/>
              <a:gd name="T1" fmla="*/ 0 h 23"/>
              <a:gd name="T2" fmla="*/ 0 w 104"/>
              <a:gd name="T3" fmla="*/ 0 h 23"/>
              <a:gd name="T4" fmla="*/ 0 w 104"/>
              <a:gd name="T5" fmla="*/ 119323920 h 23"/>
              <a:gd name="T6" fmla="*/ 530783678 w 104"/>
              <a:gd name="T7" fmla="*/ 119323920 h 23"/>
              <a:gd name="T8" fmla="*/ 530783678 w 104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4" h="23">
                <a:moveTo>
                  <a:pt x="10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"/>
                  <a:pt x="0" y="17"/>
                  <a:pt x="0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17"/>
                  <a:pt x="104" y="9"/>
                  <a:pt x="1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3" name="Freeform 265"/>
          <p:cNvSpPr>
            <a:spLocks noEditPoints="1"/>
          </p:cNvSpPr>
          <p:nvPr/>
        </p:nvSpPr>
        <p:spPr bwMode="auto">
          <a:xfrm>
            <a:off x="2870200" y="5549900"/>
            <a:ext cx="457200" cy="609600"/>
          </a:xfrm>
          <a:custGeom>
            <a:avLst/>
            <a:gdLst>
              <a:gd name="T0" fmla="*/ 773555329 w 152"/>
              <a:gd name="T1" fmla="*/ 384210962 h 202"/>
              <a:gd name="T2" fmla="*/ 773555329 w 152"/>
              <a:gd name="T3" fmla="*/ 384210962 h 202"/>
              <a:gd name="T4" fmla="*/ 386777664 w 152"/>
              <a:gd name="T5" fmla="*/ 0 h 202"/>
              <a:gd name="T6" fmla="*/ 0 w 152"/>
              <a:gd name="T7" fmla="*/ 384210962 h 202"/>
              <a:gd name="T8" fmla="*/ 0 w 152"/>
              <a:gd name="T9" fmla="*/ 384210962 h 202"/>
              <a:gd name="T10" fmla="*/ 0 w 152"/>
              <a:gd name="T11" fmla="*/ 389335224 h 202"/>
              <a:gd name="T12" fmla="*/ 0 w 152"/>
              <a:gd name="T13" fmla="*/ 389335224 h 202"/>
              <a:gd name="T14" fmla="*/ 5089358 w 152"/>
              <a:gd name="T15" fmla="*/ 389335224 h 202"/>
              <a:gd name="T16" fmla="*/ 284995018 w 152"/>
              <a:gd name="T17" fmla="*/ 799160703 h 202"/>
              <a:gd name="T18" fmla="*/ 208656906 w 152"/>
              <a:gd name="T19" fmla="*/ 799160703 h 202"/>
              <a:gd name="T20" fmla="*/ 208656906 w 152"/>
              <a:gd name="T21" fmla="*/ 1034811089 h 202"/>
              <a:gd name="T22" fmla="*/ 559809065 w 152"/>
              <a:gd name="T23" fmla="*/ 1034811089 h 202"/>
              <a:gd name="T24" fmla="*/ 559809065 w 152"/>
              <a:gd name="T25" fmla="*/ 799160703 h 202"/>
              <a:gd name="T26" fmla="*/ 488560311 w 152"/>
              <a:gd name="T27" fmla="*/ 799160703 h 202"/>
              <a:gd name="T28" fmla="*/ 768465971 w 152"/>
              <a:gd name="T29" fmla="*/ 389335224 h 202"/>
              <a:gd name="T30" fmla="*/ 773555329 w 152"/>
              <a:gd name="T31" fmla="*/ 389335224 h 202"/>
              <a:gd name="T32" fmla="*/ 773555329 w 152"/>
              <a:gd name="T33" fmla="*/ 389335224 h 202"/>
              <a:gd name="T34" fmla="*/ 773555329 w 152"/>
              <a:gd name="T35" fmla="*/ 384210962 h 202"/>
              <a:gd name="T36" fmla="*/ 320618268 w 152"/>
              <a:gd name="T37" fmla="*/ 799160703 h 202"/>
              <a:gd name="T38" fmla="*/ 40712607 w 152"/>
              <a:gd name="T39" fmla="*/ 389335224 h 202"/>
              <a:gd name="T40" fmla="*/ 213746264 w 152"/>
              <a:gd name="T41" fmla="*/ 389335224 h 202"/>
              <a:gd name="T42" fmla="*/ 335886341 w 152"/>
              <a:gd name="T43" fmla="*/ 799160703 h 202"/>
              <a:gd name="T44" fmla="*/ 320618268 w 152"/>
              <a:gd name="T45" fmla="*/ 799160703 h 202"/>
              <a:gd name="T46" fmla="*/ 371509591 w 152"/>
              <a:gd name="T47" fmla="*/ 799160703 h 202"/>
              <a:gd name="T48" fmla="*/ 366420233 w 152"/>
              <a:gd name="T49" fmla="*/ 799160703 h 202"/>
              <a:gd name="T50" fmla="*/ 244280155 w 152"/>
              <a:gd name="T51" fmla="*/ 389335224 h 202"/>
              <a:gd name="T52" fmla="*/ 371509591 w 152"/>
              <a:gd name="T53" fmla="*/ 389335224 h 202"/>
              <a:gd name="T54" fmla="*/ 371509591 w 152"/>
              <a:gd name="T55" fmla="*/ 799160703 h 202"/>
              <a:gd name="T56" fmla="*/ 208656906 w 152"/>
              <a:gd name="T57" fmla="*/ 373966966 h 202"/>
              <a:gd name="T58" fmla="*/ 30536147 w 152"/>
              <a:gd name="T59" fmla="*/ 373966966 h 202"/>
              <a:gd name="T60" fmla="*/ 381688307 w 152"/>
              <a:gd name="T61" fmla="*/ 15368257 h 202"/>
              <a:gd name="T62" fmla="*/ 208656906 w 152"/>
              <a:gd name="T63" fmla="*/ 373966966 h 202"/>
              <a:gd name="T64" fmla="*/ 386777664 w 152"/>
              <a:gd name="T65" fmla="*/ 20490255 h 202"/>
              <a:gd name="T66" fmla="*/ 549630349 w 152"/>
              <a:gd name="T67" fmla="*/ 373966966 h 202"/>
              <a:gd name="T68" fmla="*/ 396956380 w 152"/>
              <a:gd name="T69" fmla="*/ 373966966 h 202"/>
              <a:gd name="T70" fmla="*/ 386777664 w 152"/>
              <a:gd name="T71" fmla="*/ 20490255 h 202"/>
              <a:gd name="T72" fmla="*/ 402045738 w 152"/>
              <a:gd name="T73" fmla="*/ 799160703 h 202"/>
              <a:gd name="T74" fmla="*/ 402045738 w 152"/>
              <a:gd name="T75" fmla="*/ 389335224 h 202"/>
              <a:gd name="T76" fmla="*/ 529275174 w 152"/>
              <a:gd name="T77" fmla="*/ 389335224 h 202"/>
              <a:gd name="T78" fmla="*/ 407135096 w 152"/>
              <a:gd name="T79" fmla="*/ 799160703 h 202"/>
              <a:gd name="T80" fmla="*/ 402045738 w 152"/>
              <a:gd name="T81" fmla="*/ 799160703 h 202"/>
              <a:gd name="T82" fmla="*/ 452937061 w 152"/>
              <a:gd name="T83" fmla="*/ 799160703 h 202"/>
              <a:gd name="T84" fmla="*/ 437668987 w 152"/>
              <a:gd name="T85" fmla="*/ 799160703 h 202"/>
              <a:gd name="T86" fmla="*/ 559809065 w 152"/>
              <a:gd name="T87" fmla="*/ 389335224 h 202"/>
              <a:gd name="T88" fmla="*/ 732842722 w 152"/>
              <a:gd name="T89" fmla="*/ 389335224 h 202"/>
              <a:gd name="T90" fmla="*/ 452937061 w 152"/>
              <a:gd name="T91" fmla="*/ 799160703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2" h="202">
                <a:moveTo>
                  <a:pt x="152" y="75"/>
                </a:moveTo>
                <a:cubicBezTo>
                  <a:pt x="152" y="75"/>
                  <a:pt x="152" y="75"/>
                  <a:pt x="152" y="75"/>
                </a:cubicBezTo>
                <a:cubicBezTo>
                  <a:pt x="151" y="34"/>
                  <a:pt x="118" y="0"/>
                  <a:pt x="76" y="0"/>
                </a:cubicBezTo>
                <a:cubicBezTo>
                  <a:pt x="34" y="0"/>
                  <a:pt x="1" y="34"/>
                  <a:pt x="0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1" y="76"/>
                  <a:pt x="1" y="76"/>
                  <a:pt x="1" y="7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41" y="156"/>
                  <a:pt x="41" y="156"/>
                  <a:pt x="41" y="156"/>
                </a:cubicBezTo>
                <a:cubicBezTo>
                  <a:pt x="41" y="202"/>
                  <a:pt x="41" y="202"/>
                  <a:pt x="41" y="202"/>
                </a:cubicBezTo>
                <a:cubicBezTo>
                  <a:pt x="110" y="202"/>
                  <a:pt x="110" y="202"/>
                  <a:pt x="110" y="202"/>
                </a:cubicBezTo>
                <a:cubicBezTo>
                  <a:pt x="110" y="156"/>
                  <a:pt x="110" y="156"/>
                  <a:pt x="110" y="15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51" y="76"/>
                  <a:pt x="151" y="76"/>
                  <a:pt x="151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76"/>
                  <a:pt x="152" y="76"/>
                  <a:pt x="152" y="76"/>
                </a:cubicBezTo>
                <a:lnTo>
                  <a:pt x="152" y="75"/>
                </a:lnTo>
                <a:close/>
                <a:moveTo>
                  <a:pt x="63" y="156"/>
                </a:moveTo>
                <a:cubicBezTo>
                  <a:pt x="8" y="76"/>
                  <a:pt x="8" y="76"/>
                  <a:pt x="8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66" y="156"/>
                  <a:pt x="66" y="156"/>
                  <a:pt x="66" y="156"/>
                </a:cubicBezTo>
                <a:lnTo>
                  <a:pt x="63" y="156"/>
                </a:lnTo>
                <a:close/>
                <a:moveTo>
                  <a:pt x="73" y="156"/>
                </a:moveTo>
                <a:cubicBezTo>
                  <a:pt x="72" y="156"/>
                  <a:pt x="72" y="156"/>
                  <a:pt x="72" y="156"/>
                </a:cubicBezTo>
                <a:cubicBezTo>
                  <a:pt x="48" y="76"/>
                  <a:pt x="48" y="76"/>
                  <a:pt x="48" y="76"/>
                </a:cubicBezTo>
                <a:cubicBezTo>
                  <a:pt x="73" y="76"/>
                  <a:pt x="73" y="76"/>
                  <a:pt x="73" y="76"/>
                </a:cubicBezTo>
                <a:lnTo>
                  <a:pt x="73" y="156"/>
                </a:lnTo>
                <a:close/>
                <a:moveTo>
                  <a:pt x="41" y="73"/>
                </a:moveTo>
                <a:cubicBezTo>
                  <a:pt x="6" y="73"/>
                  <a:pt x="6" y="73"/>
                  <a:pt x="6" y="73"/>
                </a:cubicBezTo>
                <a:cubicBezTo>
                  <a:pt x="9" y="11"/>
                  <a:pt x="75" y="3"/>
                  <a:pt x="75" y="3"/>
                </a:cubicBezTo>
                <a:cubicBezTo>
                  <a:pt x="34" y="28"/>
                  <a:pt x="41" y="73"/>
                  <a:pt x="41" y="73"/>
                </a:cubicBezTo>
                <a:close/>
                <a:moveTo>
                  <a:pt x="76" y="4"/>
                </a:moveTo>
                <a:cubicBezTo>
                  <a:pt x="110" y="23"/>
                  <a:pt x="108" y="73"/>
                  <a:pt x="10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9" y="58"/>
                  <a:pt x="76" y="4"/>
                  <a:pt x="76" y="4"/>
                </a:cubicBezTo>
                <a:close/>
                <a:moveTo>
                  <a:pt x="79" y="156"/>
                </a:moveTo>
                <a:cubicBezTo>
                  <a:pt x="79" y="76"/>
                  <a:pt x="79" y="76"/>
                  <a:pt x="79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80" y="156"/>
                  <a:pt x="80" y="156"/>
                  <a:pt x="80" y="156"/>
                </a:cubicBezTo>
                <a:lnTo>
                  <a:pt x="79" y="156"/>
                </a:lnTo>
                <a:close/>
                <a:moveTo>
                  <a:pt x="89" y="156"/>
                </a:moveTo>
                <a:cubicBezTo>
                  <a:pt x="86" y="156"/>
                  <a:pt x="86" y="156"/>
                  <a:pt x="86" y="15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44" y="76"/>
                  <a:pt x="144" y="76"/>
                  <a:pt x="144" y="76"/>
                </a:cubicBezTo>
                <a:lnTo>
                  <a:pt x="89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4" name="Freeform 266"/>
          <p:cNvSpPr>
            <a:spLocks noEditPoints="1"/>
          </p:cNvSpPr>
          <p:nvPr/>
        </p:nvSpPr>
        <p:spPr bwMode="auto">
          <a:xfrm>
            <a:off x="3691467" y="5446185"/>
            <a:ext cx="429684" cy="579967"/>
          </a:xfrm>
          <a:custGeom>
            <a:avLst/>
            <a:gdLst>
              <a:gd name="T0" fmla="*/ 441840602 w 143"/>
              <a:gd name="T1" fmla="*/ 177778565 h 193"/>
              <a:gd name="T2" fmla="*/ 370739919 w 143"/>
              <a:gd name="T3" fmla="*/ 132065622 h 193"/>
              <a:gd name="T4" fmla="*/ 431683683 w 143"/>
              <a:gd name="T5" fmla="*/ 66032811 h 193"/>
              <a:gd name="T6" fmla="*/ 355505668 w 143"/>
              <a:gd name="T7" fmla="*/ 5079967 h 193"/>
              <a:gd name="T8" fmla="*/ 304718822 w 143"/>
              <a:gd name="T9" fmla="*/ 76190491 h 193"/>
              <a:gd name="T10" fmla="*/ 360583000 w 143"/>
              <a:gd name="T11" fmla="*/ 30477549 h 193"/>
              <a:gd name="T12" fmla="*/ 406290260 w 143"/>
              <a:gd name="T13" fmla="*/ 66032811 h 193"/>
              <a:gd name="T14" fmla="*/ 350426082 w 143"/>
              <a:gd name="T15" fmla="*/ 116825721 h 193"/>
              <a:gd name="T16" fmla="*/ 345346496 w 143"/>
              <a:gd name="T17" fmla="*/ 177778565 h 193"/>
              <a:gd name="T18" fmla="*/ 279325399 w 143"/>
              <a:gd name="T19" fmla="*/ 264128990 h 193"/>
              <a:gd name="T20" fmla="*/ 360583000 w 143"/>
              <a:gd name="T21" fmla="*/ 980327723 h 193"/>
              <a:gd name="T22" fmla="*/ 441840602 w 143"/>
              <a:gd name="T23" fmla="*/ 264128990 h 193"/>
              <a:gd name="T24" fmla="*/ 101573692 w 143"/>
              <a:gd name="T25" fmla="*/ 777151577 h 193"/>
              <a:gd name="T26" fmla="*/ 243775058 w 143"/>
              <a:gd name="T27" fmla="*/ 548577849 h 193"/>
              <a:gd name="T28" fmla="*/ 391056009 w 143"/>
              <a:gd name="T29" fmla="*/ 706038799 h 193"/>
              <a:gd name="T30" fmla="*/ 365662586 w 143"/>
              <a:gd name="T31" fmla="*/ 655245889 h 193"/>
              <a:gd name="T32" fmla="*/ 365662586 w 143"/>
              <a:gd name="T33" fmla="*/ 751753995 h 193"/>
              <a:gd name="T34" fmla="*/ 213302049 w 143"/>
              <a:gd name="T35" fmla="*/ 589213078 h 193"/>
              <a:gd name="T36" fmla="*/ 71100683 w 143"/>
              <a:gd name="T37" fmla="*/ 614610660 h 193"/>
              <a:gd name="T38" fmla="*/ 360583000 w 143"/>
              <a:gd name="T39" fmla="*/ 761911676 h 193"/>
              <a:gd name="T40" fmla="*/ 284404985 w 143"/>
              <a:gd name="T41" fmla="*/ 817786806 h 193"/>
              <a:gd name="T42" fmla="*/ 380899091 w 143"/>
              <a:gd name="T43" fmla="*/ 822866773 h 193"/>
              <a:gd name="T44" fmla="*/ 375819505 w 143"/>
              <a:gd name="T45" fmla="*/ 777151577 h 193"/>
              <a:gd name="T46" fmla="*/ 492627448 w 143"/>
              <a:gd name="T47" fmla="*/ 751753995 h 193"/>
              <a:gd name="T48" fmla="*/ 375819505 w 143"/>
              <a:gd name="T49" fmla="*/ 777151577 h 193"/>
              <a:gd name="T50" fmla="*/ 396133342 w 143"/>
              <a:gd name="T51" fmla="*/ 878739650 h 193"/>
              <a:gd name="T52" fmla="*/ 477393197 w 143"/>
              <a:gd name="T53" fmla="*/ 863502003 h 193"/>
              <a:gd name="T54" fmla="*/ 518020871 w 143"/>
              <a:gd name="T55" fmla="*/ 863502003 h 193"/>
              <a:gd name="T56" fmla="*/ 502784366 w 143"/>
              <a:gd name="T57" fmla="*/ 797469192 h 193"/>
              <a:gd name="T58" fmla="*/ 518020871 w 143"/>
              <a:gd name="T59" fmla="*/ 863502003 h 193"/>
              <a:gd name="T60" fmla="*/ 558650798 w 143"/>
              <a:gd name="T61" fmla="*/ 848262101 h 193"/>
              <a:gd name="T62" fmla="*/ 385976423 w 143"/>
              <a:gd name="T63" fmla="*/ 507942620 h 193"/>
              <a:gd name="T64" fmla="*/ 629751481 w 143"/>
              <a:gd name="T65" fmla="*/ 462227423 h 193"/>
              <a:gd name="T66" fmla="*/ 578964635 w 143"/>
              <a:gd name="T67" fmla="*/ 848262101 h 19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3" h="193">
                <a:moveTo>
                  <a:pt x="87" y="52"/>
                </a:moveTo>
                <a:cubicBezTo>
                  <a:pt x="87" y="35"/>
                  <a:pt x="87" y="35"/>
                  <a:pt x="87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6"/>
                  <a:pt x="74" y="26"/>
                  <a:pt x="74" y="26"/>
                </a:cubicBezTo>
                <a:cubicBezTo>
                  <a:pt x="79" y="25"/>
                  <a:pt x="85" y="20"/>
                  <a:pt x="85" y="13"/>
                </a:cubicBezTo>
                <a:cubicBezTo>
                  <a:pt x="85" y="10"/>
                  <a:pt x="84" y="6"/>
                  <a:pt x="81" y="4"/>
                </a:cubicBezTo>
                <a:cubicBezTo>
                  <a:pt x="80" y="2"/>
                  <a:pt x="76" y="0"/>
                  <a:pt x="70" y="1"/>
                </a:cubicBezTo>
                <a:cubicBezTo>
                  <a:pt x="63" y="1"/>
                  <a:pt x="59" y="5"/>
                  <a:pt x="58" y="12"/>
                </a:cubicBezTo>
                <a:cubicBezTo>
                  <a:pt x="58" y="13"/>
                  <a:pt x="58" y="15"/>
                  <a:pt x="60" y="15"/>
                </a:cubicBezTo>
                <a:cubicBezTo>
                  <a:pt x="61" y="15"/>
                  <a:pt x="63" y="14"/>
                  <a:pt x="63" y="12"/>
                </a:cubicBezTo>
                <a:cubicBezTo>
                  <a:pt x="63" y="9"/>
                  <a:pt x="64" y="6"/>
                  <a:pt x="71" y="6"/>
                </a:cubicBezTo>
                <a:cubicBezTo>
                  <a:pt x="74" y="5"/>
                  <a:pt x="76" y="6"/>
                  <a:pt x="78" y="8"/>
                </a:cubicBezTo>
                <a:cubicBezTo>
                  <a:pt x="79" y="9"/>
                  <a:pt x="80" y="11"/>
                  <a:pt x="80" y="13"/>
                </a:cubicBezTo>
                <a:cubicBezTo>
                  <a:pt x="80" y="17"/>
                  <a:pt x="76" y="20"/>
                  <a:pt x="73" y="21"/>
                </a:cubicBezTo>
                <a:cubicBezTo>
                  <a:pt x="71" y="21"/>
                  <a:pt x="70" y="22"/>
                  <a:pt x="69" y="23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35"/>
                  <a:pt x="68" y="35"/>
                  <a:pt x="68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52"/>
                  <a:pt x="55" y="52"/>
                  <a:pt x="55" y="52"/>
                </a:cubicBezTo>
                <a:cubicBezTo>
                  <a:pt x="23" y="59"/>
                  <a:pt x="0" y="88"/>
                  <a:pt x="0" y="122"/>
                </a:cubicBezTo>
                <a:cubicBezTo>
                  <a:pt x="0" y="161"/>
                  <a:pt x="32" y="193"/>
                  <a:pt x="71" y="193"/>
                </a:cubicBezTo>
                <a:cubicBezTo>
                  <a:pt x="110" y="193"/>
                  <a:pt x="143" y="161"/>
                  <a:pt x="143" y="122"/>
                </a:cubicBezTo>
                <a:cubicBezTo>
                  <a:pt x="143" y="88"/>
                  <a:pt x="119" y="59"/>
                  <a:pt x="87" y="52"/>
                </a:cubicBezTo>
                <a:close/>
                <a:moveTo>
                  <a:pt x="51" y="168"/>
                </a:moveTo>
                <a:cubicBezTo>
                  <a:pt x="42" y="144"/>
                  <a:pt x="20" y="153"/>
                  <a:pt x="20" y="153"/>
                </a:cubicBezTo>
                <a:cubicBezTo>
                  <a:pt x="27" y="134"/>
                  <a:pt x="4" y="117"/>
                  <a:pt x="4" y="117"/>
                </a:cubicBezTo>
                <a:cubicBezTo>
                  <a:pt x="27" y="125"/>
                  <a:pt x="48" y="108"/>
                  <a:pt x="48" y="108"/>
                </a:cubicBezTo>
                <a:cubicBezTo>
                  <a:pt x="48" y="126"/>
                  <a:pt x="76" y="127"/>
                  <a:pt x="76" y="127"/>
                </a:cubicBezTo>
                <a:cubicBezTo>
                  <a:pt x="75" y="131"/>
                  <a:pt x="76" y="135"/>
                  <a:pt x="77" y="139"/>
                </a:cubicBezTo>
                <a:cubicBezTo>
                  <a:pt x="76" y="140"/>
                  <a:pt x="74" y="142"/>
                  <a:pt x="73" y="145"/>
                </a:cubicBezTo>
                <a:cubicBezTo>
                  <a:pt x="71" y="140"/>
                  <a:pt x="70" y="135"/>
                  <a:pt x="72" y="129"/>
                </a:cubicBezTo>
                <a:cubicBezTo>
                  <a:pt x="72" y="129"/>
                  <a:pt x="66" y="134"/>
                  <a:pt x="72" y="147"/>
                </a:cubicBezTo>
                <a:cubicBezTo>
                  <a:pt x="72" y="148"/>
                  <a:pt x="72" y="148"/>
                  <a:pt x="72" y="148"/>
                </a:cubicBezTo>
                <a:cubicBezTo>
                  <a:pt x="65" y="145"/>
                  <a:pt x="56" y="141"/>
                  <a:pt x="47" y="137"/>
                </a:cubicBezTo>
                <a:cubicBezTo>
                  <a:pt x="45" y="132"/>
                  <a:pt x="41" y="123"/>
                  <a:pt x="42" y="116"/>
                </a:cubicBezTo>
                <a:cubicBezTo>
                  <a:pt x="42" y="116"/>
                  <a:pt x="37" y="120"/>
                  <a:pt x="45" y="136"/>
                </a:cubicBezTo>
                <a:cubicBezTo>
                  <a:pt x="34" y="130"/>
                  <a:pt x="22" y="125"/>
                  <a:pt x="14" y="121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56" y="144"/>
                  <a:pt x="65" y="147"/>
                  <a:pt x="71" y="150"/>
                </a:cubicBezTo>
                <a:cubicBezTo>
                  <a:pt x="71" y="150"/>
                  <a:pt x="71" y="151"/>
                  <a:pt x="71" y="151"/>
                </a:cubicBezTo>
                <a:cubicBezTo>
                  <a:pt x="67" y="152"/>
                  <a:pt x="61" y="154"/>
                  <a:pt x="56" y="161"/>
                </a:cubicBezTo>
                <a:cubicBezTo>
                  <a:pt x="56" y="161"/>
                  <a:pt x="63" y="154"/>
                  <a:pt x="71" y="153"/>
                </a:cubicBezTo>
                <a:cubicBezTo>
                  <a:pt x="72" y="155"/>
                  <a:pt x="73" y="159"/>
                  <a:pt x="75" y="162"/>
                </a:cubicBezTo>
                <a:cubicBezTo>
                  <a:pt x="62" y="161"/>
                  <a:pt x="51" y="168"/>
                  <a:pt x="51" y="168"/>
                </a:cubicBezTo>
                <a:close/>
                <a:moveTo>
                  <a:pt x="74" y="153"/>
                </a:moveTo>
                <a:cubicBezTo>
                  <a:pt x="72" y="147"/>
                  <a:pt x="76" y="140"/>
                  <a:pt x="83" y="139"/>
                </a:cubicBezTo>
                <a:cubicBezTo>
                  <a:pt x="89" y="137"/>
                  <a:pt x="96" y="141"/>
                  <a:pt x="97" y="148"/>
                </a:cubicBezTo>
                <a:cubicBezTo>
                  <a:pt x="99" y="154"/>
                  <a:pt x="95" y="161"/>
                  <a:pt x="88" y="162"/>
                </a:cubicBezTo>
                <a:cubicBezTo>
                  <a:pt x="82" y="164"/>
                  <a:pt x="75" y="160"/>
                  <a:pt x="74" y="153"/>
                </a:cubicBezTo>
                <a:close/>
                <a:moveTo>
                  <a:pt x="88" y="179"/>
                </a:moveTo>
                <a:cubicBezTo>
                  <a:pt x="84" y="180"/>
                  <a:pt x="79" y="178"/>
                  <a:pt x="78" y="173"/>
                </a:cubicBezTo>
                <a:cubicBezTo>
                  <a:pt x="77" y="169"/>
                  <a:pt x="80" y="164"/>
                  <a:pt x="84" y="163"/>
                </a:cubicBezTo>
                <a:cubicBezTo>
                  <a:pt x="89" y="162"/>
                  <a:pt x="93" y="165"/>
                  <a:pt x="94" y="170"/>
                </a:cubicBezTo>
                <a:cubicBezTo>
                  <a:pt x="95" y="174"/>
                  <a:pt x="93" y="178"/>
                  <a:pt x="88" y="179"/>
                </a:cubicBezTo>
                <a:close/>
                <a:moveTo>
                  <a:pt x="102" y="170"/>
                </a:moveTo>
                <a:cubicBezTo>
                  <a:pt x="98" y="171"/>
                  <a:pt x="95" y="168"/>
                  <a:pt x="94" y="165"/>
                </a:cubicBezTo>
                <a:cubicBezTo>
                  <a:pt x="93" y="161"/>
                  <a:pt x="95" y="158"/>
                  <a:pt x="99" y="157"/>
                </a:cubicBezTo>
                <a:cubicBezTo>
                  <a:pt x="102" y="156"/>
                  <a:pt x="106" y="159"/>
                  <a:pt x="107" y="162"/>
                </a:cubicBezTo>
                <a:cubicBezTo>
                  <a:pt x="107" y="165"/>
                  <a:pt x="105" y="169"/>
                  <a:pt x="102" y="170"/>
                </a:cubicBezTo>
                <a:close/>
                <a:moveTo>
                  <a:pt x="114" y="167"/>
                </a:moveTo>
                <a:cubicBezTo>
                  <a:pt x="111" y="173"/>
                  <a:pt x="110" y="167"/>
                  <a:pt x="110" y="167"/>
                </a:cubicBezTo>
                <a:cubicBezTo>
                  <a:pt x="110" y="141"/>
                  <a:pt x="85" y="133"/>
                  <a:pt x="85" y="133"/>
                </a:cubicBezTo>
                <a:cubicBezTo>
                  <a:pt x="95" y="110"/>
                  <a:pt x="76" y="100"/>
                  <a:pt x="76" y="100"/>
                </a:cubicBezTo>
                <a:cubicBezTo>
                  <a:pt x="93" y="91"/>
                  <a:pt x="91" y="64"/>
                  <a:pt x="91" y="64"/>
                </a:cubicBezTo>
                <a:cubicBezTo>
                  <a:pt x="99" y="86"/>
                  <a:pt x="124" y="91"/>
                  <a:pt x="124" y="91"/>
                </a:cubicBezTo>
                <a:cubicBezTo>
                  <a:pt x="112" y="102"/>
                  <a:pt x="128" y="124"/>
                  <a:pt x="128" y="124"/>
                </a:cubicBezTo>
                <a:cubicBezTo>
                  <a:pt x="114" y="131"/>
                  <a:pt x="114" y="167"/>
                  <a:pt x="114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5" name="Freeform 267"/>
          <p:cNvSpPr>
            <a:spLocks/>
          </p:cNvSpPr>
          <p:nvPr/>
        </p:nvSpPr>
        <p:spPr bwMode="auto">
          <a:xfrm>
            <a:off x="4419601" y="5712884"/>
            <a:ext cx="122767" cy="243416"/>
          </a:xfrm>
          <a:custGeom>
            <a:avLst/>
            <a:gdLst>
              <a:gd name="T0" fmla="*/ 136169942 w 41"/>
              <a:gd name="T1" fmla="*/ 330191550 h 81"/>
              <a:gd name="T2" fmla="*/ 110952621 w 41"/>
              <a:gd name="T3" fmla="*/ 208273942 h 81"/>
              <a:gd name="T4" fmla="*/ 166428931 w 41"/>
              <a:gd name="T5" fmla="*/ 101596880 h 81"/>
              <a:gd name="T6" fmla="*/ 105908707 w 41"/>
              <a:gd name="T7" fmla="*/ 193035650 h 81"/>
              <a:gd name="T8" fmla="*/ 55476310 w 41"/>
              <a:gd name="T9" fmla="*/ 0 h 81"/>
              <a:gd name="T10" fmla="*/ 95823126 w 41"/>
              <a:gd name="T11" fmla="*/ 167636993 h 81"/>
              <a:gd name="T12" fmla="*/ 0 w 41"/>
              <a:gd name="T13" fmla="*/ 132075719 h 81"/>
              <a:gd name="T14" fmla="*/ 95823126 w 41"/>
              <a:gd name="T15" fmla="*/ 182875285 h 81"/>
              <a:gd name="T16" fmla="*/ 131126029 w 41"/>
              <a:gd name="T17" fmla="*/ 325111368 h 81"/>
              <a:gd name="T18" fmla="*/ 30258989 w 41"/>
              <a:gd name="T19" fmla="*/ 299712712 h 81"/>
              <a:gd name="T20" fmla="*/ 131126029 w 41"/>
              <a:gd name="T21" fmla="*/ 340351914 h 81"/>
              <a:gd name="T22" fmla="*/ 146255523 w 41"/>
              <a:gd name="T23" fmla="*/ 411469956 h 81"/>
              <a:gd name="T24" fmla="*/ 141211610 w 41"/>
              <a:gd name="T25" fmla="*/ 350512278 h 81"/>
              <a:gd name="T26" fmla="*/ 141211610 w 41"/>
              <a:gd name="T27" fmla="*/ 350512278 h 81"/>
              <a:gd name="T28" fmla="*/ 206775747 w 41"/>
              <a:gd name="T29" fmla="*/ 253993327 h 81"/>
              <a:gd name="T30" fmla="*/ 136169942 w 41"/>
              <a:gd name="T31" fmla="*/ 330191550 h 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1" h="81">
                <a:moveTo>
                  <a:pt x="27" y="65"/>
                </a:moveTo>
                <a:cubicBezTo>
                  <a:pt x="26" y="58"/>
                  <a:pt x="24" y="48"/>
                  <a:pt x="22" y="41"/>
                </a:cubicBezTo>
                <a:cubicBezTo>
                  <a:pt x="24" y="28"/>
                  <a:pt x="29" y="22"/>
                  <a:pt x="33" y="20"/>
                </a:cubicBezTo>
                <a:cubicBezTo>
                  <a:pt x="24" y="25"/>
                  <a:pt x="22" y="34"/>
                  <a:pt x="21" y="38"/>
                </a:cubicBezTo>
                <a:cubicBezTo>
                  <a:pt x="16" y="16"/>
                  <a:pt x="11" y="0"/>
                  <a:pt x="11" y="0"/>
                </a:cubicBezTo>
                <a:cubicBezTo>
                  <a:pt x="13" y="9"/>
                  <a:pt x="16" y="21"/>
                  <a:pt x="19" y="33"/>
                </a:cubicBezTo>
                <a:cubicBezTo>
                  <a:pt x="5" y="23"/>
                  <a:pt x="0" y="26"/>
                  <a:pt x="0" y="26"/>
                </a:cubicBezTo>
                <a:cubicBezTo>
                  <a:pt x="7" y="27"/>
                  <a:pt x="15" y="32"/>
                  <a:pt x="19" y="36"/>
                </a:cubicBezTo>
                <a:cubicBezTo>
                  <a:pt x="21" y="45"/>
                  <a:pt x="24" y="57"/>
                  <a:pt x="26" y="64"/>
                </a:cubicBezTo>
                <a:cubicBezTo>
                  <a:pt x="13" y="54"/>
                  <a:pt x="6" y="59"/>
                  <a:pt x="6" y="59"/>
                </a:cubicBezTo>
                <a:cubicBezTo>
                  <a:pt x="16" y="57"/>
                  <a:pt x="23" y="63"/>
                  <a:pt x="26" y="67"/>
                </a:cubicBezTo>
                <a:cubicBezTo>
                  <a:pt x="28" y="75"/>
                  <a:pt x="29" y="81"/>
                  <a:pt x="29" y="81"/>
                </a:cubicBezTo>
                <a:cubicBezTo>
                  <a:pt x="29" y="77"/>
                  <a:pt x="29" y="73"/>
                  <a:pt x="28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58"/>
                  <a:pt x="41" y="50"/>
                  <a:pt x="41" y="50"/>
                </a:cubicBezTo>
                <a:cubicBezTo>
                  <a:pt x="30" y="53"/>
                  <a:pt x="28" y="63"/>
                  <a:pt x="27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6" name="Freeform 268"/>
          <p:cNvSpPr>
            <a:spLocks/>
          </p:cNvSpPr>
          <p:nvPr/>
        </p:nvSpPr>
        <p:spPr bwMode="auto">
          <a:xfrm>
            <a:off x="4699001" y="5592234"/>
            <a:ext cx="319617" cy="118533"/>
          </a:xfrm>
          <a:custGeom>
            <a:avLst/>
            <a:gdLst>
              <a:gd name="T0" fmla="*/ 516524979 w 106"/>
              <a:gd name="T1" fmla="*/ 0 h 39"/>
              <a:gd name="T2" fmla="*/ 25570140 w 106"/>
              <a:gd name="T3" fmla="*/ 0 h 39"/>
              <a:gd name="T4" fmla="*/ 0 w 106"/>
              <a:gd name="T5" fmla="*/ 25979315 h 39"/>
              <a:gd name="T6" fmla="*/ 0 w 106"/>
              <a:gd name="T7" fmla="*/ 176667095 h 39"/>
              <a:gd name="T8" fmla="*/ 25570140 w 106"/>
              <a:gd name="T9" fmla="*/ 202646410 h 39"/>
              <a:gd name="T10" fmla="*/ 516524979 w 106"/>
              <a:gd name="T11" fmla="*/ 202646410 h 39"/>
              <a:gd name="T12" fmla="*/ 542095119 w 106"/>
              <a:gd name="T13" fmla="*/ 176667095 h 39"/>
              <a:gd name="T14" fmla="*/ 542095119 w 106"/>
              <a:gd name="T15" fmla="*/ 25979315 h 39"/>
              <a:gd name="T16" fmla="*/ 516524979 w 106"/>
              <a:gd name="T17" fmla="*/ 0 h 3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6" h="39">
                <a:moveTo>
                  <a:pt x="101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7"/>
                  <a:pt x="2" y="39"/>
                  <a:pt x="5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4" y="39"/>
                  <a:pt x="106" y="37"/>
                  <a:pt x="106" y="34"/>
                </a:cubicBezTo>
                <a:cubicBezTo>
                  <a:pt x="106" y="5"/>
                  <a:pt x="106" y="5"/>
                  <a:pt x="106" y="5"/>
                </a:cubicBezTo>
                <a:cubicBezTo>
                  <a:pt x="106" y="3"/>
                  <a:pt x="104" y="0"/>
                  <a:pt x="1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7" name="Freeform 269"/>
          <p:cNvSpPr>
            <a:spLocks noEditPoints="1"/>
          </p:cNvSpPr>
          <p:nvPr/>
        </p:nvSpPr>
        <p:spPr bwMode="auto">
          <a:xfrm>
            <a:off x="4495800" y="5721351"/>
            <a:ext cx="501651" cy="370416"/>
          </a:xfrm>
          <a:custGeom>
            <a:avLst/>
            <a:gdLst>
              <a:gd name="T0" fmla="*/ 842556839 w 167"/>
              <a:gd name="T1" fmla="*/ 0 h 123"/>
              <a:gd name="T2" fmla="*/ 421278420 w 167"/>
              <a:gd name="T3" fmla="*/ 0 h 123"/>
              <a:gd name="T4" fmla="*/ 431430087 w 167"/>
              <a:gd name="T5" fmla="*/ 198956306 h 123"/>
              <a:gd name="T6" fmla="*/ 431430087 w 167"/>
              <a:gd name="T7" fmla="*/ 198956306 h 123"/>
              <a:gd name="T8" fmla="*/ 324842087 w 167"/>
              <a:gd name="T9" fmla="*/ 321390087 h 123"/>
              <a:gd name="T10" fmla="*/ 162419917 w 167"/>
              <a:gd name="T11" fmla="*/ 326492342 h 123"/>
              <a:gd name="T12" fmla="*/ 20303334 w 167"/>
              <a:gd name="T13" fmla="*/ 576464417 h 123"/>
              <a:gd name="T14" fmla="*/ 10151667 w 167"/>
              <a:gd name="T15" fmla="*/ 576464417 h 123"/>
              <a:gd name="T16" fmla="*/ 10151667 w 167"/>
              <a:gd name="T17" fmla="*/ 627477928 h 123"/>
              <a:gd name="T18" fmla="*/ 40604416 w 167"/>
              <a:gd name="T19" fmla="*/ 627477928 h 123"/>
              <a:gd name="T20" fmla="*/ 40604416 w 167"/>
              <a:gd name="T21" fmla="*/ 627477928 h 123"/>
              <a:gd name="T22" fmla="*/ 334991501 w 167"/>
              <a:gd name="T23" fmla="*/ 627477928 h 123"/>
              <a:gd name="T24" fmla="*/ 334991501 w 167"/>
              <a:gd name="T25" fmla="*/ 627477928 h 123"/>
              <a:gd name="T26" fmla="*/ 334991501 w 167"/>
              <a:gd name="T27" fmla="*/ 627477928 h 123"/>
              <a:gd name="T28" fmla="*/ 334991501 w 167"/>
              <a:gd name="T29" fmla="*/ 627477928 h 123"/>
              <a:gd name="T30" fmla="*/ 558321422 w 167"/>
              <a:gd name="T31" fmla="*/ 627477928 h 123"/>
              <a:gd name="T32" fmla="*/ 832405172 w 167"/>
              <a:gd name="T33" fmla="*/ 627477928 h 123"/>
              <a:gd name="T34" fmla="*/ 842556839 w 167"/>
              <a:gd name="T35" fmla="*/ 576464417 h 123"/>
              <a:gd name="T36" fmla="*/ 796876590 w 167"/>
              <a:gd name="T37" fmla="*/ 311187837 h 123"/>
              <a:gd name="T38" fmla="*/ 842556839 w 167"/>
              <a:gd name="T39" fmla="*/ 0 h 123"/>
              <a:gd name="T40" fmla="*/ 563397255 w 167"/>
              <a:gd name="T41" fmla="*/ 61218020 h 123"/>
              <a:gd name="T42" fmla="*/ 563397255 w 167"/>
              <a:gd name="T43" fmla="*/ 56115765 h 123"/>
              <a:gd name="T44" fmla="*/ 573548922 w 167"/>
              <a:gd name="T45" fmla="*/ 51013511 h 123"/>
              <a:gd name="T46" fmla="*/ 664909422 w 167"/>
              <a:gd name="T47" fmla="*/ 51013511 h 123"/>
              <a:gd name="T48" fmla="*/ 675061089 w 167"/>
              <a:gd name="T49" fmla="*/ 56115765 h 123"/>
              <a:gd name="T50" fmla="*/ 675061089 w 167"/>
              <a:gd name="T51" fmla="*/ 61218020 h 123"/>
              <a:gd name="T52" fmla="*/ 675061089 w 167"/>
              <a:gd name="T53" fmla="*/ 137738286 h 123"/>
              <a:gd name="T54" fmla="*/ 675061089 w 167"/>
              <a:gd name="T55" fmla="*/ 142840541 h 123"/>
              <a:gd name="T56" fmla="*/ 664909422 w 167"/>
              <a:gd name="T57" fmla="*/ 147942795 h 123"/>
              <a:gd name="T58" fmla="*/ 573548922 w 167"/>
              <a:gd name="T59" fmla="*/ 147942795 h 123"/>
              <a:gd name="T60" fmla="*/ 563397255 w 167"/>
              <a:gd name="T61" fmla="*/ 142840541 h 123"/>
              <a:gd name="T62" fmla="*/ 563397255 w 167"/>
              <a:gd name="T63" fmla="*/ 137738286 h 123"/>
              <a:gd name="T64" fmla="*/ 563397255 w 167"/>
              <a:gd name="T65" fmla="*/ 61218020 h 123"/>
              <a:gd name="T66" fmla="*/ 461882836 w 167"/>
              <a:gd name="T67" fmla="*/ 25506755 h 123"/>
              <a:gd name="T68" fmla="*/ 553245588 w 167"/>
              <a:gd name="T69" fmla="*/ 56115765 h 123"/>
              <a:gd name="T70" fmla="*/ 553245588 w 167"/>
              <a:gd name="T71" fmla="*/ 142840541 h 123"/>
              <a:gd name="T72" fmla="*/ 461882836 w 167"/>
              <a:gd name="T73" fmla="*/ 173449551 h 123"/>
              <a:gd name="T74" fmla="*/ 461882836 w 167"/>
              <a:gd name="T75" fmla="*/ 25506755 h 123"/>
              <a:gd name="T76" fmla="*/ 690288590 w 167"/>
              <a:gd name="T77" fmla="*/ 229565316 h 123"/>
              <a:gd name="T78" fmla="*/ 664909422 w 167"/>
              <a:gd name="T79" fmla="*/ 270376576 h 123"/>
              <a:gd name="T80" fmla="*/ 619229172 w 167"/>
              <a:gd name="T81" fmla="*/ 168347296 h 123"/>
              <a:gd name="T82" fmla="*/ 573548922 w 167"/>
              <a:gd name="T83" fmla="*/ 270376576 h 123"/>
              <a:gd name="T84" fmla="*/ 548169754 w 167"/>
              <a:gd name="T85" fmla="*/ 229565316 h 123"/>
              <a:gd name="T86" fmla="*/ 472034503 w 167"/>
              <a:gd name="T87" fmla="*/ 234667571 h 123"/>
              <a:gd name="T88" fmla="*/ 553245588 w 167"/>
              <a:gd name="T89" fmla="*/ 153042791 h 123"/>
              <a:gd name="T90" fmla="*/ 563397255 w 167"/>
              <a:gd name="T91" fmla="*/ 158145046 h 123"/>
              <a:gd name="T92" fmla="*/ 675061089 w 167"/>
              <a:gd name="T93" fmla="*/ 158145046 h 123"/>
              <a:gd name="T94" fmla="*/ 685212756 w 167"/>
              <a:gd name="T95" fmla="*/ 153042791 h 123"/>
              <a:gd name="T96" fmla="*/ 761345755 w 167"/>
              <a:gd name="T97" fmla="*/ 234667571 h 123"/>
              <a:gd name="T98" fmla="*/ 690288590 w 167"/>
              <a:gd name="T99" fmla="*/ 229565316 h 123"/>
              <a:gd name="T100" fmla="*/ 781649089 w 167"/>
              <a:gd name="T101" fmla="*/ 173449551 h 123"/>
              <a:gd name="T102" fmla="*/ 685212756 w 167"/>
              <a:gd name="T103" fmla="*/ 147942795 h 123"/>
              <a:gd name="T104" fmla="*/ 685212756 w 167"/>
              <a:gd name="T105" fmla="*/ 147942795 h 123"/>
              <a:gd name="T106" fmla="*/ 685212756 w 167"/>
              <a:gd name="T107" fmla="*/ 56115765 h 123"/>
              <a:gd name="T108" fmla="*/ 685212756 w 167"/>
              <a:gd name="T109" fmla="*/ 56115765 h 123"/>
              <a:gd name="T110" fmla="*/ 781649089 w 167"/>
              <a:gd name="T111" fmla="*/ 25506755 h 123"/>
              <a:gd name="T112" fmla="*/ 781649089 w 167"/>
              <a:gd name="T113" fmla="*/ 173449551 h 12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7" h="123">
                <a:moveTo>
                  <a:pt x="166" y="0"/>
                </a:moveTo>
                <a:cubicBezTo>
                  <a:pt x="83" y="0"/>
                  <a:pt x="83" y="0"/>
                  <a:pt x="83" y="0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7" y="65"/>
                  <a:pt x="64" y="63"/>
                </a:cubicBezTo>
                <a:cubicBezTo>
                  <a:pt x="46" y="59"/>
                  <a:pt x="32" y="64"/>
                  <a:pt x="32" y="64"/>
                </a:cubicBezTo>
                <a:cubicBezTo>
                  <a:pt x="0" y="75"/>
                  <a:pt x="1" y="100"/>
                  <a:pt x="4" y="113"/>
                </a:cubicBezTo>
                <a:cubicBezTo>
                  <a:pt x="2" y="113"/>
                  <a:pt x="2" y="113"/>
                  <a:pt x="2" y="113"/>
                </a:cubicBezTo>
                <a:cubicBezTo>
                  <a:pt x="2" y="123"/>
                  <a:pt x="2" y="123"/>
                  <a:pt x="2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112" y="100"/>
                  <a:pt x="110" y="123"/>
                  <a:pt x="110" y="123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7" y="92"/>
                  <a:pt x="161" y="71"/>
                  <a:pt x="157" y="61"/>
                </a:cubicBezTo>
                <a:lnTo>
                  <a:pt x="166" y="0"/>
                </a:lnTo>
                <a:close/>
                <a:moveTo>
                  <a:pt x="111" y="12"/>
                </a:moveTo>
                <a:cubicBezTo>
                  <a:pt x="111" y="12"/>
                  <a:pt x="111" y="12"/>
                  <a:pt x="111" y="11"/>
                </a:cubicBezTo>
                <a:cubicBezTo>
                  <a:pt x="112" y="11"/>
                  <a:pt x="112" y="10"/>
                  <a:pt x="113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2" y="10"/>
                  <a:pt x="133" y="11"/>
                  <a:pt x="133" y="11"/>
                </a:cubicBezTo>
                <a:cubicBezTo>
                  <a:pt x="133" y="12"/>
                  <a:pt x="133" y="12"/>
                  <a:pt x="133" y="12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3" y="28"/>
                  <a:pt x="133" y="28"/>
                </a:cubicBezTo>
                <a:cubicBezTo>
                  <a:pt x="133" y="29"/>
                  <a:pt x="132" y="29"/>
                  <a:pt x="131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2" y="29"/>
                  <a:pt x="112" y="29"/>
                  <a:pt x="111" y="28"/>
                </a:cubicBezTo>
                <a:cubicBezTo>
                  <a:pt x="111" y="28"/>
                  <a:pt x="111" y="27"/>
                  <a:pt x="111" y="27"/>
                </a:cubicBezTo>
                <a:lnTo>
                  <a:pt x="111" y="12"/>
                </a:lnTo>
                <a:close/>
                <a:moveTo>
                  <a:pt x="91" y="5"/>
                </a:moveTo>
                <a:cubicBezTo>
                  <a:pt x="98" y="5"/>
                  <a:pt x="105" y="8"/>
                  <a:pt x="109" y="11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98" y="34"/>
                  <a:pt x="91" y="34"/>
                  <a:pt x="91" y="34"/>
                </a:cubicBezTo>
                <a:lnTo>
                  <a:pt x="91" y="5"/>
                </a:lnTo>
                <a:close/>
                <a:moveTo>
                  <a:pt x="136" y="45"/>
                </a:moveTo>
                <a:cubicBezTo>
                  <a:pt x="131" y="53"/>
                  <a:pt x="131" y="53"/>
                  <a:pt x="131" y="5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10" y="30"/>
                  <a:pt x="111" y="31"/>
                  <a:pt x="111" y="31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4" y="31"/>
                  <a:pt x="134" y="31"/>
                  <a:pt x="135" y="30"/>
                </a:cubicBezTo>
                <a:cubicBezTo>
                  <a:pt x="150" y="46"/>
                  <a:pt x="150" y="46"/>
                  <a:pt x="150" y="46"/>
                </a:cubicBezTo>
                <a:lnTo>
                  <a:pt x="136" y="45"/>
                </a:lnTo>
                <a:close/>
                <a:moveTo>
                  <a:pt x="154" y="34"/>
                </a:moveTo>
                <a:cubicBezTo>
                  <a:pt x="154" y="34"/>
                  <a:pt x="146" y="34"/>
                  <a:pt x="135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40" y="8"/>
                  <a:pt x="147" y="5"/>
                  <a:pt x="154" y="5"/>
                </a:cubicBezTo>
                <a:lnTo>
                  <a:pt x="15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8" name="Freeform 270"/>
          <p:cNvSpPr>
            <a:spLocks/>
          </p:cNvSpPr>
          <p:nvPr/>
        </p:nvSpPr>
        <p:spPr bwMode="auto">
          <a:xfrm>
            <a:off x="5520267" y="5839884"/>
            <a:ext cx="33867" cy="48683"/>
          </a:xfrm>
          <a:custGeom>
            <a:avLst/>
            <a:gdLst>
              <a:gd name="T0" fmla="*/ 31992455 w 11"/>
              <a:gd name="T1" fmla="*/ 0 h 16"/>
              <a:gd name="T2" fmla="*/ 10663382 w 11"/>
              <a:gd name="T3" fmla="*/ 10415048 h 16"/>
              <a:gd name="T4" fmla="*/ 0 w 11"/>
              <a:gd name="T5" fmla="*/ 41662474 h 16"/>
              <a:gd name="T6" fmla="*/ 10663382 w 11"/>
              <a:gd name="T7" fmla="*/ 72907618 h 16"/>
              <a:gd name="T8" fmla="*/ 31992455 w 11"/>
              <a:gd name="T9" fmla="*/ 83322666 h 16"/>
              <a:gd name="T10" fmla="*/ 53319218 w 11"/>
              <a:gd name="T11" fmla="*/ 72907618 h 16"/>
              <a:gd name="T12" fmla="*/ 58650909 w 11"/>
              <a:gd name="T13" fmla="*/ 41662474 h 16"/>
              <a:gd name="T14" fmla="*/ 53319218 w 11"/>
              <a:gd name="T15" fmla="*/ 10415048 h 16"/>
              <a:gd name="T16" fmla="*/ 31992455 w 11"/>
              <a:gd name="T17" fmla="*/ 0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6">
                <a:moveTo>
                  <a:pt x="6" y="0"/>
                </a:moveTo>
                <a:cubicBezTo>
                  <a:pt x="4" y="0"/>
                  <a:pt x="3" y="0"/>
                  <a:pt x="2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3" y="15"/>
                  <a:pt x="4" y="16"/>
                  <a:pt x="6" y="16"/>
                </a:cubicBezTo>
                <a:cubicBezTo>
                  <a:pt x="8" y="16"/>
                  <a:pt x="9" y="15"/>
                  <a:pt x="10" y="14"/>
                </a:cubicBezTo>
                <a:cubicBezTo>
                  <a:pt x="11" y="12"/>
                  <a:pt x="11" y="10"/>
                  <a:pt x="11" y="8"/>
                </a:cubicBezTo>
                <a:cubicBezTo>
                  <a:pt x="11" y="5"/>
                  <a:pt x="11" y="3"/>
                  <a:pt x="10" y="2"/>
                </a:cubicBezTo>
                <a:cubicBezTo>
                  <a:pt x="9" y="0"/>
                  <a:pt x="8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9" name="Freeform 271"/>
          <p:cNvSpPr>
            <a:spLocks/>
          </p:cNvSpPr>
          <p:nvPr/>
        </p:nvSpPr>
        <p:spPr bwMode="auto">
          <a:xfrm>
            <a:off x="5740401" y="5835651"/>
            <a:ext cx="29633" cy="16933"/>
          </a:xfrm>
          <a:custGeom>
            <a:avLst/>
            <a:gdLst>
              <a:gd name="T0" fmla="*/ 24698643 w 10"/>
              <a:gd name="T1" fmla="*/ 0 h 5"/>
              <a:gd name="T2" fmla="*/ 4940618 w 10"/>
              <a:gd name="T3" fmla="*/ 12903200 h 5"/>
              <a:gd name="T4" fmla="*/ 0 w 10"/>
              <a:gd name="T5" fmla="*/ 32258000 h 5"/>
              <a:gd name="T6" fmla="*/ 49395063 w 10"/>
              <a:gd name="T7" fmla="*/ 32258000 h 5"/>
              <a:gd name="T8" fmla="*/ 39516050 w 10"/>
              <a:gd name="T9" fmla="*/ 12903200 h 5"/>
              <a:gd name="T10" fmla="*/ 24698643 w 10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5">
                <a:moveTo>
                  <a:pt x="5" y="0"/>
                </a:moveTo>
                <a:cubicBezTo>
                  <a:pt x="3" y="0"/>
                  <a:pt x="2" y="1"/>
                  <a:pt x="1" y="2"/>
                </a:cubicBezTo>
                <a:cubicBezTo>
                  <a:pt x="0" y="2"/>
                  <a:pt x="0" y="4"/>
                  <a:pt x="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9" y="2"/>
                  <a:pt x="8" y="2"/>
                </a:cubicBezTo>
                <a:cubicBezTo>
                  <a:pt x="8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0" name="Freeform 272"/>
          <p:cNvSpPr>
            <a:spLocks noEditPoints="1"/>
          </p:cNvSpPr>
          <p:nvPr/>
        </p:nvSpPr>
        <p:spPr bwMode="auto">
          <a:xfrm>
            <a:off x="5306484" y="5617634"/>
            <a:ext cx="565149" cy="495300"/>
          </a:xfrm>
          <a:custGeom>
            <a:avLst/>
            <a:gdLst>
              <a:gd name="T0" fmla="*/ 955632952 w 188"/>
              <a:gd name="T1" fmla="*/ 248363682 h 165"/>
              <a:gd name="T2" fmla="*/ 691309904 w 188"/>
              <a:gd name="T3" fmla="*/ 5067820 h 165"/>
              <a:gd name="T4" fmla="*/ 513398338 w 188"/>
              <a:gd name="T5" fmla="*/ 96304331 h 165"/>
              <a:gd name="T6" fmla="*/ 477816476 w 188"/>
              <a:gd name="T7" fmla="*/ 141921461 h 165"/>
              <a:gd name="T8" fmla="*/ 442234614 w 188"/>
              <a:gd name="T9" fmla="*/ 96304331 h 165"/>
              <a:gd name="T10" fmla="*/ 264323049 w 188"/>
              <a:gd name="T11" fmla="*/ 5067820 h 165"/>
              <a:gd name="T12" fmla="*/ 0 w 188"/>
              <a:gd name="T13" fmla="*/ 248363682 h 165"/>
              <a:gd name="T14" fmla="*/ 0 w 188"/>
              <a:gd name="T15" fmla="*/ 273707283 h 165"/>
              <a:gd name="T16" fmla="*/ 452400538 w 188"/>
              <a:gd name="T17" fmla="*/ 821119597 h 165"/>
              <a:gd name="T18" fmla="*/ 477816476 w 188"/>
              <a:gd name="T19" fmla="*/ 836325307 h 165"/>
              <a:gd name="T20" fmla="*/ 503232414 w 188"/>
              <a:gd name="T21" fmla="*/ 821119597 h 165"/>
              <a:gd name="T22" fmla="*/ 955632952 w 188"/>
              <a:gd name="T23" fmla="*/ 273707283 h 165"/>
              <a:gd name="T24" fmla="*/ 955632952 w 188"/>
              <a:gd name="T25" fmla="*/ 248363682 h 165"/>
              <a:gd name="T26" fmla="*/ 289738987 w 188"/>
              <a:gd name="T27" fmla="*/ 491657294 h 165"/>
              <a:gd name="T28" fmla="*/ 127079690 w 188"/>
              <a:gd name="T29" fmla="*/ 491657294 h 165"/>
              <a:gd name="T30" fmla="*/ 127079690 w 188"/>
              <a:gd name="T31" fmla="*/ 273707283 h 165"/>
              <a:gd name="T32" fmla="*/ 193159324 w 188"/>
              <a:gd name="T33" fmla="*/ 273707283 h 165"/>
              <a:gd name="T34" fmla="*/ 193159324 w 188"/>
              <a:gd name="T35" fmla="*/ 435902273 h 165"/>
              <a:gd name="T36" fmla="*/ 289738987 w 188"/>
              <a:gd name="T37" fmla="*/ 435902273 h 165"/>
              <a:gd name="T38" fmla="*/ 289738987 w 188"/>
              <a:gd name="T39" fmla="*/ 491657294 h 165"/>
              <a:gd name="T40" fmla="*/ 452400538 w 188"/>
              <a:gd name="T41" fmla="*/ 471383764 h 165"/>
              <a:gd name="T42" fmla="*/ 391402738 w 188"/>
              <a:gd name="T43" fmla="*/ 496727365 h 165"/>
              <a:gd name="T44" fmla="*/ 330404938 w 188"/>
              <a:gd name="T45" fmla="*/ 471383764 h 165"/>
              <a:gd name="T46" fmla="*/ 304989000 w 188"/>
              <a:gd name="T47" fmla="*/ 415628744 h 165"/>
              <a:gd name="T48" fmla="*/ 330404938 w 188"/>
              <a:gd name="T49" fmla="*/ 354803652 h 165"/>
              <a:gd name="T50" fmla="*/ 391402738 w 188"/>
              <a:gd name="T51" fmla="*/ 329462303 h 165"/>
              <a:gd name="T52" fmla="*/ 452400538 w 188"/>
              <a:gd name="T53" fmla="*/ 354803652 h 165"/>
              <a:gd name="T54" fmla="*/ 477816476 w 188"/>
              <a:gd name="T55" fmla="*/ 415628744 h 165"/>
              <a:gd name="T56" fmla="*/ 452400538 w 188"/>
              <a:gd name="T57" fmla="*/ 471383764 h 165"/>
              <a:gd name="T58" fmla="*/ 609978001 w 188"/>
              <a:gd name="T59" fmla="*/ 491657294 h 165"/>
              <a:gd name="T60" fmla="*/ 538814276 w 188"/>
              <a:gd name="T61" fmla="*/ 491657294 h 165"/>
              <a:gd name="T62" fmla="*/ 487982400 w 188"/>
              <a:gd name="T63" fmla="*/ 334530123 h 165"/>
              <a:gd name="T64" fmla="*/ 543898366 w 188"/>
              <a:gd name="T65" fmla="*/ 334530123 h 165"/>
              <a:gd name="T66" fmla="*/ 574396138 w 188"/>
              <a:gd name="T67" fmla="*/ 425766634 h 165"/>
              <a:gd name="T68" fmla="*/ 599812076 w 188"/>
              <a:gd name="T69" fmla="*/ 334530123 h 165"/>
              <a:gd name="T70" fmla="*/ 660809876 w 188"/>
              <a:gd name="T71" fmla="*/ 334530123 h 165"/>
              <a:gd name="T72" fmla="*/ 609978001 w 188"/>
              <a:gd name="T73" fmla="*/ 491657294 h 165"/>
              <a:gd name="T74" fmla="*/ 737057690 w 188"/>
              <a:gd name="T75" fmla="*/ 446040164 h 165"/>
              <a:gd name="T76" fmla="*/ 762473628 w 188"/>
              <a:gd name="T77" fmla="*/ 456178054 h 165"/>
              <a:gd name="T78" fmla="*/ 772639552 w 188"/>
              <a:gd name="T79" fmla="*/ 451107983 h 165"/>
              <a:gd name="T80" fmla="*/ 782805476 w 188"/>
              <a:gd name="T81" fmla="*/ 446040164 h 165"/>
              <a:gd name="T82" fmla="*/ 838721442 w 188"/>
              <a:gd name="T83" fmla="*/ 446040164 h 165"/>
              <a:gd name="T84" fmla="*/ 808221414 w 188"/>
              <a:gd name="T85" fmla="*/ 481521655 h 165"/>
              <a:gd name="T86" fmla="*/ 757389539 w 188"/>
              <a:gd name="T87" fmla="*/ 496727365 h 165"/>
              <a:gd name="T88" fmla="*/ 691309904 w 188"/>
              <a:gd name="T89" fmla="*/ 471383764 h 165"/>
              <a:gd name="T90" fmla="*/ 670975801 w 188"/>
              <a:gd name="T91" fmla="*/ 410558673 h 165"/>
              <a:gd name="T92" fmla="*/ 696391738 w 188"/>
              <a:gd name="T93" fmla="*/ 354803652 h 165"/>
              <a:gd name="T94" fmla="*/ 757389539 w 188"/>
              <a:gd name="T95" fmla="*/ 329462303 h 165"/>
              <a:gd name="T96" fmla="*/ 818387339 w 188"/>
              <a:gd name="T97" fmla="*/ 359873723 h 165"/>
              <a:gd name="T98" fmla="*/ 843803277 w 188"/>
              <a:gd name="T99" fmla="*/ 430834454 h 165"/>
              <a:gd name="T100" fmla="*/ 726891766 w 188"/>
              <a:gd name="T101" fmla="*/ 430834454 h 165"/>
              <a:gd name="T102" fmla="*/ 737057690 w 188"/>
              <a:gd name="T103" fmla="*/ 446040164 h 1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88" h="165">
                <a:moveTo>
                  <a:pt x="188" y="49"/>
                </a:moveTo>
                <a:cubicBezTo>
                  <a:pt x="186" y="21"/>
                  <a:pt x="163" y="0"/>
                  <a:pt x="136" y="1"/>
                </a:cubicBezTo>
                <a:cubicBezTo>
                  <a:pt x="122" y="2"/>
                  <a:pt x="110" y="9"/>
                  <a:pt x="101" y="19"/>
                </a:cubicBezTo>
                <a:cubicBezTo>
                  <a:pt x="99" y="22"/>
                  <a:pt x="96" y="25"/>
                  <a:pt x="94" y="28"/>
                </a:cubicBezTo>
                <a:cubicBezTo>
                  <a:pt x="92" y="25"/>
                  <a:pt x="89" y="22"/>
                  <a:pt x="87" y="19"/>
                </a:cubicBezTo>
                <a:cubicBezTo>
                  <a:pt x="78" y="9"/>
                  <a:pt x="66" y="2"/>
                  <a:pt x="52" y="1"/>
                </a:cubicBezTo>
                <a:cubicBezTo>
                  <a:pt x="25" y="0"/>
                  <a:pt x="1" y="21"/>
                  <a:pt x="0" y="49"/>
                </a:cubicBezTo>
                <a:cubicBezTo>
                  <a:pt x="0" y="50"/>
                  <a:pt x="0" y="52"/>
                  <a:pt x="0" y="54"/>
                </a:cubicBezTo>
                <a:cubicBezTo>
                  <a:pt x="0" y="72"/>
                  <a:pt x="11" y="119"/>
                  <a:pt x="89" y="162"/>
                </a:cubicBezTo>
                <a:cubicBezTo>
                  <a:pt x="91" y="163"/>
                  <a:pt x="92" y="164"/>
                  <a:pt x="94" y="165"/>
                </a:cubicBezTo>
                <a:cubicBezTo>
                  <a:pt x="96" y="164"/>
                  <a:pt x="97" y="163"/>
                  <a:pt x="99" y="162"/>
                </a:cubicBezTo>
                <a:cubicBezTo>
                  <a:pt x="177" y="119"/>
                  <a:pt x="187" y="72"/>
                  <a:pt x="188" y="54"/>
                </a:cubicBezTo>
                <a:cubicBezTo>
                  <a:pt x="188" y="52"/>
                  <a:pt x="188" y="50"/>
                  <a:pt x="188" y="49"/>
                </a:cubicBezTo>
                <a:close/>
                <a:moveTo>
                  <a:pt x="57" y="97"/>
                </a:moveTo>
                <a:cubicBezTo>
                  <a:pt x="25" y="97"/>
                  <a:pt x="25" y="97"/>
                  <a:pt x="25" y="97"/>
                </a:cubicBezTo>
                <a:cubicBezTo>
                  <a:pt x="25" y="54"/>
                  <a:pt x="25" y="54"/>
                  <a:pt x="25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86"/>
                  <a:pt x="38" y="86"/>
                  <a:pt x="38" y="86"/>
                </a:cubicBezTo>
                <a:cubicBezTo>
                  <a:pt x="57" y="86"/>
                  <a:pt x="57" y="86"/>
                  <a:pt x="57" y="86"/>
                </a:cubicBezTo>
                <a:lnTo>
                  <a:pt x="57" y="97"/>
                </a:lnTo>
                <a:close/>
                <a:moveTo>
                  <a:pt x="89" y="93"/>
                </a:moveTo>
                <a:cubicBezTo>
                  <a:pt x="86" y="96"/>
                  <a:pt x="82" y="98"/>
                  <a:pt x="77" y="98"/>
                </a:cubicBezTo>
                <a:cubicBezTo>
                  <a:pt x="72" y="98"/>
                  <a:pt x="68" y="96"/>
                  <a:pt x="65" y="93"/>
                </a:cubicBezTo>
                <a:cubicBezTo>
                  <a:pt x="61" y="90"/>
                  <a:pt x="60" y="86"/>
                  <a:pt x="60" y="82"/>
                </a:cubicBezTo>
                <a:cubicBezTo>
                  <a:pt x="60" y="77"/>
                  <a:pt x="61" y="73"/>
                  <a:pt x="65" y="70"/>
                </a:cubicBezTo>
                <a:cubicBezTo>
                  <a:pt x="68" y="67"/>
                  <a:pt x="72" y="65"/>
                  <a:pt x="77" y="65"/>
                </a:cubicBezTo>
                <a:cubicBezTo>
                  <a:pt x="82" y="65"/>
                  <a:pt x="86" y="67"/>
                  <a:pt x="89" y="70"/>
                </a:cubicBezTo>
                <a:cubicBezTo>
                  <a:pt x="92" y="73"/>
                  <a:pt x="94" y="77"/>
                  <a:pt x="94" y="82"/>
                </a:cubicBezTo>
                <a:cubicBezTo>
                  <a:pt x="94" y="86"/>
                  <a:pt x="92" y="90"/>
                  <a:pt x="89" y="93"/>
                </a:cubicBezTo>
                <a:close/>
                <a:moveTo>
                  <a:pt x="120" y="97"/>
                </a:moveTo>
                <a:cubicBezTo>
                  <a:pt x="106" y="97"/>
                  <a:pt x="106" y="97"/>
                  <a:pt x="106" y="9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30" y="66"/>
                  <a:pt x="130" y="66"/>
                  <a:pt x="130" y="66"/>
                </a:cubicBezTo>
                <a:lnTo>
                  <a:pt x="120" y="97"/>
                </a:lnTo>
                <a:close/>
                <a:moveTo>
                  <a:pt x="145" y="88"/>
                </a:moveTo>
                <a:cubicBezTo>
                  <a:pt x="146" y="89"/>
                  <a:pt x="148" y="90"/>
                  <a:pt x="150" y="90"/>
                </a:cubicBezTo>
                <a:cubicBezTo>
                  <a:pt x="151" y="90"/>
                  <a:pt x="151" y="90"/>
                  <a:pt x="152" y="89"/>
                </a:cubicBezTo>
                <a:cubicBezTo>
                  <a:pt x="153" y="89"/>
                  <a:pt x="153" y="88"/>
                  <a:pt x="154" y="88"/>
                </a:cubicBezTo>
                <a:cubicBezTo>
                  <a:pt x="165" y="88"/>
                  <a:pt x="165" y="88"/>
                  <a:pt x="165" y="88"/>
                </a:cubicBezTo>
                <a:cubicBezTo>
                  <a:pt x="164" y="91"/>
                  <a:pt x="162" y="94"/>
                  <a:pt x="159" y="95"/>
                </a:cubicBezTo>
                <a:cubicBezTo>
                  <a:pt x="156" y="97"/>
                  <a:pt x="152" y="98"/>
                  <a:pt x="149" y="98"/>
                </a:cubicBezTo>
                <a:cubicBezTo>
                  <a:pt x="144" y="98"/>
                  <a:pt x="140" y="96"/>
                  <a:pt x="136" y="93"/>
                </a:cubicBezTo>
                <a:cubicBezTo>
                  <a:pt x="133" y="90"/>
                  <a:pt x="132" y="86"/>
                  <a:pt x="132" y="81"/>
                </a:cubicBezTo>
                <a:cubicBezTo>
                  <a:pt x="132" y="77"/>
                  <a:pt x="133" y="73"/>
                  <a:pt x="137" y="70"/>
                </a:cubicBezTo>
                <a:cubicBezTo>
                  <a:pt x="140" y="67"/>
                  <a:pt x="144" y="65"/>
                  <a:pt x="149" y="65"/>
                </a:cubicBezTo>
                <a:cubicBezTo>
                  <a:pt x="154" y="65"/>
                  <a:pt x="158" y="67"/>
                  <a:pt x="161" y="71"/>
                </a:cubicBezTo>
                <a:cubicBezTo>
                  <a:pt x="164" y="74"/>
                  <a:pt x="166" y="79"/>
                  <a:pt x="166" y="85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44" y="86"/>
                  <a:pt x="144" y="88"/>
                  <a:pt x="145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1" name="Freeform 273"/>
          <p:cNvSpPr>
            <a:spLocks noEditPoints="1"/>
          </p:cNvSpPr>
          <p:nvPr/>
        </p:nvSpPr>
        <p:spPr bwMode="auto">
          <a:xfrm>
            <a:off x="6163734" y="5507568"/>
            <a:ext cx="510117" cy="573617"/>
          </a:xfrm>
          <a:custGeom>
            <a:avLst/>
            <a:gdLst>
              <a:gd name="T0" fmla="*/ 314019228 w 170"/>
              <a:gd name="T1" fmla="*/ 461426085 h 190"/>
              <a:gd name="T2" fmla="*/ 212721179 w 170"/>
              <a:gd name="T3" fmla="*/ 117919119 h 190"/>
              <a:gd name="T4" fmla="*/ 298823733 w 170"/>
              <a:gd name="T5" fmla="*/ 87158890 h 190"/>
              <a:gd name="T6" fmla="*/ 212721179 w 170"/>
              <a:gd name="T7" fmla="*/ 0 h 190"/>
              <a:gd name="T8" fmla="*/ 182332439 w 170"/>
              <a:gd name="T9" fmla="*/ 87158890 h 190"/>
              <a:gd name="T10" fmla="*/ 101295799 w 170"/>
              <a:gd name="T11" fmla="*/ 117919119 h 190"/>
              <a:gd name="T12" fmla="*/ 182332439 w 170"/>
              <a:gd name="T13" fmla="*/ 256348077 h 190"/>
              <a:gd name="T14" fmla="*/ 40518320 w 170"/>
              <a:gd name="T15" fmla="*/ 599855043 h 190"/>
              <a:gd name="T16" fmla="*/ 800241315 w 170"/>
              <a:gd name="T17" fmla="*/ 974122239 h 190"/>
              <a:gd name="T18" fmla="*/ 861018795 w 170"/>
              <a:gd name="T19" fmla="*/ 656251439 h 190"/>
              <a:gd name="T20" fmla="*/ 197527934 w 170"/>
              <a:gd name="T21" fmla="*/ 569092549 h 190"/>
              <a:gd name="T22" fmla="*/ 197527934 w 170"/>
              <a:gd name="T23" fmla="*/ 476807332 h 190"/>
              <a:gd name="T24" fmla="*/ 197527934 w 170"/>
              <a:gd name="T25" fmla="*/ 569092549 h 190"/>
              <a:gd name="T26" fmla="*/ 739463836 w 170"/>
              <a:gd name="T27" fmla="*/ 728029081 h 190"/>
              <a:gd name="T28" fmla="*/ 678686356 w 170"/>
              <a:gd name="T29" fmla="*/ 666504094 h 190"/>
              <a:gd name="T30" fmla="*/ 536869987 w 170"/>
              <a:gd name="T31" fmla="*/ 728029081 h 190"/>
              <a:gd name="T32" fmla="*/ 476092507 w 170"/>
              <a:gd name="T33" fmla="*/ 666504094 h 190"/>
              <a:gd name="T34" fmla="*/ 410249112 w 170"/>
              <a:gd name="T35" fmla="*/ 938233417 h 190"/>
              <a:gd name="T36" fmla="*/ 465962927 w 170"/>
              <a:gd name="T37" fmla="*/ 871582102 h 190"/>
              <a:gd name="T38" fmla="*/ 465962927 w 170"/>
              <a:gd name="T39" fmla="*/ 861329447 h 190"/>
              <a:gd name="T40" fmla="*/ 410249112 w 170"/>
              <a:gd name="T41" fmla="*/ 804933052 h 190"/>
              <a:gd name="T42" fmla="*/ 465962927 w 170"/>
              <a:gd name="T43" fmla="*/ 861329447 h 190"/>
              <a:gd name="T44" fmla="*/ 410249112 w 170"/>
              <a:gd name="T45" fmla="*/ 794678132 h 190"/>
              <a:gd name="T46" fmla="*/ 465962927 w 170"/>
              <a:gd name="T47" fmla="*/ 738281736 h 190"/>
              <a:gd name="T48" fmla="*/ 465962927 w 170"/>
              <a:gd name="T49" fmla="*/ 728029081 h 190"/>
              <a:gd name="T50" fmla="*/ 465962927 w 170"/>
              <a:gd name="T51" fmla="*/ 666504094 h 190"/>
              <a:gd name="T52" fmla="*/ 536869987 w 170"/>
              <a:gd name="T53" fmla="*/ 938233417 h 190"/>
              <a:gd name="T54" fmla="*/ 476092507 w 170"/>
              <a:gd name="T55" fmla="*/ 871582102 h 190"/>
              <a:gd name="T56" fmla="*/ 536869987 w 170"/>
              <a:gd name="T57" fmla="*/ 938233417 h 190"/>
              <a:gd name="T58" fmla="*/ 476092507 w 170"/>
              <a:gd name="T59" fmla="*/ 861329447 h 190"/>
              <a:gd name="T60" fmla="*/ 536869987 w 170"/>
              <a:gd name="T61" fmla="*/ 804933052 h 190"/>
              <a:gd name="T62" fmla="*/ 536869987 w 170"/>
              <a:gd name="T63" fmla="*/ 794678132 h 190"/>
              <a:gd name="T64" fmla="*/ 476092507 w 170"/>
              <a:gd name="T65" fmla="*/ 738281736 h 190"/>
              <a:gd name="T66" fmla="*/ 536869987 w 170"/>
              <a:gd name="T67" fmla="*/ 794678132 h 190"/>
              <a:gd name="T68" fmla="*/ 612842962 w 170"/>
              <a:gd name="T69" fmla="*/ 938233417 h 190"/>
              <a:gd name="T70" fmla="*/ 668556776 w 170"/>
              <a:gd name="T71" fmla="*/ 871582102 h 190"/>
              <a:gd name="T72" fmla="*/ 668556776 w 170"/>
              <a:gd name="T73" fmla="*/ 861329447 h 190"/>
              <a:gd name="T74" fmla="*/ 612842962 w 170"/>
              <a:gd name="T75" fmla="*/ 804933052 h 190"/>
              <a:gd name="T76" fmla="*/ 668556776 w 170"/>
              <a:gd name="T77" fmla="*/ 861329447 h 190"/>
              <a:gd name="T78" fmla="*/ 612842962 w 170"/>
              <a:gd name="T79" fmla="*/ 794678132 h 190"/>
              <a:gd name="T80" fmla="*/ 668556776 w 170"/>
              <a:gd name="T81" fmla="*/ 738281736 h 190"/>
              <a:gd name="T82" fmla="*/ 668556776 w 170"/>
              <a:gd name="T83" fmla="*/ 728029081 h 190"/>
              <a:gd name="T84" fmla="*/ 668556776 w 170"/>
              <a:gd name="T85" fmla="*/ 666504094 h 190"/>
              <a:gd name="T86" fmla="*/ 739463836 w 170"/>
              <a:gd name="T87" fmla="*/ 938233417 h 190"/>
              <a:gd name="T88" fmla="*/ 678686356 w 170"/>
              <a:gd name="T89" fmla="*/ 871582102 h 190"/>
              <a:gd name="T90" fmla="*/ 739463836 w 170"/>
              <a:gd name="T91" fmla="*/ 938233417 h 190"/>
              <a:gd name="T92" fmla="*/ 678686356 w 170"/>
              <a:gd name="T93" fmla="*/ 861329447 h 190"/>
              <a:gd name="T94" fmla="*/ 739463836 w 170"/>
              <a:gd name="T95" fmla="*/ 804933052 h 190"/>
              <a:gd name="T96" fmla="*/ 739463836 w 170"/>
              <a:gd name="T97" fmla="*/ 794678132 h 190"/>
              <a:gd name="T98" fmla="*/ 678686356 w 170"/>
              <a:gd name="T99" fmla="*/ 738281736 h 190"/>
              <a:gd name="T100" fmla="*/ 739463836 w 170"/>
              <a:gd name="T101" fmla="*/ 794678132 h 1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0" h="190">
                <a:moveTo>
                  <a:pt x="149" y="90"/>
                </a:moveTo>
                <a:cubicBezTo>
                  <a:pt x="62" y="90"/>
                  <a:pt x="62" y="90"/>
                  <a:pt x="62" y="90"/>
                </a:cubicBezTo>
                <a:cubicBezTo>
                  <a:pt x="42" y="50"/>
                  <a:pt x="42" y="50"/>
                  <a:pt x="42" y="50"/>
                </a:cubicBezTo>
                <a:cubicBezTo>
                  <a:pt x="42" y="23"/>
                  <a:pt x="42" y="23"/>
                  <a:pt x="42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17"/>
                  <a:pt x="59" y="17"/>
                  <a:pt x="59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7"/>
                  <a:pt x="36" y="17"/>
                  <a:pt x="36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23"/>
                  <a:pt x="20" y="23"/>
                  <a:pt x="20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50"/>
                  <a:pt x="36" y="50"/>
                  <a:pt x="36" y="50"/>
                </a:cubicBezTo>
                <a:cubicBezTo>
                  <a:pt x="0" y="117"/>
                  <a:pt x="0" y="117"/>
                  <a:pt x="0" y="11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190"/>
                  <a:pt x="8" y="190"/>
                  <a:pt x="8" y="190"/>
                </a:cubicBezTo>
                <a:cubicBezTo>
                  <a:pt x="158" y="190"/>
                  <a:pt x="158" y="190"/>
                  <a:pt x="158" y="190"/>
                </a:cubicBezTo>
                <a:cubicBezTo>
                  <a:pt x="158" y="128"/>
                  <a:pt x="158" y="128"/>
                  <a:pt x="158" y="128"/>
                </a:cubicBezTo>
                <a:cubicBezTo>
                  <a:pt x="170" y="128"/>
                  <a:pt x="170" y="128"/>
                  <a:pt x="170" y="128"/>
                </a:cubicBezTo>
                <a:lnTo>
                  <a:pt x="149" y="90"/>
                </a:lnTo>
                <a:close/>
                <a:moveTo>
                  <a:pt x="39" y="111"/>
                </a:moveTo>
                <a:cubicBezTo>
                  <a:pt x="34" y="111"/>
                  <a:pt x="30" y="107"/>
                  <a:pt x="30" y="102"/>
                </a:cubicBezTo>
                <a:cubicBezTo>
                  <a:pt x="30" y="97"/>
                  <a:pt x="34" y="93"/>
                  <a:pt x="39" y="93"/>
                </a:cubicBezTo>
                <a:cubicBezTo>
                  <a:pt x="44" y="93"/>
                  <a:pt x="48" y="97"/>
                  <a:pt x="48" y="102"/>
                </a:cubicBezTo>
                <a:cubicBezTo>
                  <a:pt x="48" y="107"/>
                  <a:pt x="44" y="111"/>
                  <a:pt x="39" y="111"/>
                </a:cubicBezTo>
                <a:close/>
                <a:moveTo>
                  <a:pt x="134" y="130"/>
                </a:moveTo>
                <a:cubicBezTo>
                  <a:pt x="140" y="130"/>
                  <a:pt x="145" y="135"/>
                  <a:pt x="146" y="142"/>
                </a:cubicBezTo>
                <a:cubicBezTo>
                  <a:pt x="134" y="142"/>
                  <a:pt x="134" y="142"/>
                  <a:pt x="134" y="142"/>
                </a:cubicBezTo>
                <a:lnTo>
                  <a:pt x="134" y="130"/>
                </a:lnTo>
                <a:close/>
                <a:moveTo>
                  <a:pt x="94" y="130"/>
                </a:moveTo>
                <a:cubicBezTo>
                  <a:pt x="101" y="130"/>
                  <a:pt x="106" y="135"/>
                  <a:pt x="106" y="142"/>
                </a:cubicBezTo>
                <a:cubicBezTo>
                  <a:pt x="94" y="142"/>
                  <a:pt x="94" y="142"/>
                  <a:pt x="94" y="142"/>
                </a:cubicBezTo>
                <a:lnTo>
                  <a:pt x="94" y="130"/>
                </a:lnTo>
                <a:close/>
                <a:moveTo>
                  <a:pt x="92" y="183"/>
                </a:moveTo>
                <a:cubicBezTo>
                  <a:pt x="81" y="183"/>
                  <a:pt x="81" y="183"/>
                  <a:pt x="81" y="183"/>
                </a:cubicBezTo>
                <a:cubicBezTo>
                  <a:pt x="81" y="170"/>
                  <a:pt x="81" y="170"/>
                  <a:pt x="81" y="170"/>
                </a:cubicBezTo>
                <a:cubicBezTo>
                  <a:pt x="92" y="170"/>
                  <a:pt x="92" y="170"/>
                  <a:pt x="92" y="170"/>
                </a:cubicBezTo>
                <a:lnTo>
                  <a:pt x="92" y="183"/>
                </a:lnTo>
                <a:close/>
                <a:moveTo>
                  <a:pt x="92" y="168"/>
                </a:moveTo>
                <a:cubicBezTo>
                  <a:pt x="81" y="168"/>
                  <a:pt x="81" y="168"/>
                  <a:pt x="81" y="168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92" y="157"/>
                  <a:pt x="92" y="157"/>
                  <a:pt x="92" y="157"/>
                </a:cubicBezTo>
                <a:lnTo>
                  <a:pt x="92" y="168"/>
                </a:lnTo>
                <a:close/>
                <a:moveTo>
                  <a:pt x="92" y="155"/>
                </a:moveTo>
                <a:cubicBezTo>
                  <a:pt x="81" y="155"/>
                  <a:pt x="81" y="155"/>
                  <a:pt x="81" y="155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92" y="144"/>
                  <a:pt x="92" y="144"/>
                  <a:pt x="92" y="144"/>
                </a:cubicBezTo>
                <a:lnTo>
                  <a:pt x="92" y="155"/>
                </a:lnTo>
                <a:close/>
                <a:moveTo>
                  <a:pt x="92" y="142"/>
                </a:moveTo>
                <a:cubicBezTo>
                  <a:pt x="81" y="142"/>
                  <a:pt x="81" y="142"/>
                  <a:pt x="81" y="142"/>
                </a:cubicBezTo>
                <a:cubicBezTo>
                  <a:pt x="82" y="136"/>
                  <a:pt x="86" y="131"/>
                  <a:pt x="92" y="130"/>
                </a:cubicBezTo>
                <a:lnTo>
                  <a:pt x="92" y="142"/>
                </a:lnTo>
                <a:close/>
                <a:moveTo>
                  <a:pt x="106" y="183"/>
                </a:moveTo>
                <a:cubicBezTo>
                  <a:pt x="94" y="183"/>
                  <a:pt x="94" y="183"/>
                  <a:pt x="94" y="183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106" y="170"/>
                  <a:pt x="106" y="170"/>
                  <a:pt x="106" y="170"/>
                </a:cubicBezTo>
                <a:lnTo>
                  <a:pt x="106" y="183"/>
                </a:lnTo>
                <a:close/>
                <a:moveTo>
                  <a:pt x="106" y="168"/>
                </a:moveTo>
                <a:cubicBezTo>
                  <a:pt x="94" y="168"/>
                  <a:pt x="94" y="168"/>
                  <a:pt x="94" y="168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106" y="157"/>
                  <a:pt x="106" y="157"/>
                  <a:pt x="106" y="157"/>
                </a:cubicBezTo>
                <a:lnTo>
                  <a:pt x="106" y="168"/>
                </a:lnTo>
                <a:close/>
                <a:moveTo>
                  <a:pt x="106" y="155"/>
                </a:moveTo>
                <a:cubicBezTo>
                  <a:pt x="94" y="155"/>
                  <a:pt x="94" y="155"/>
                  <a:pt x="94" y="155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106" y="144"/>
                  <a:pt x="106" y="144"/>
                  <a:pt x="106" y="144"/>
                </a:cubicBezTo>
                <a:lnTo>
                  <a:pt x="106" y="155"/>
                </a:lnTo>
                <a:close/>
                <a:moveTo>
                  <a:pt x="132" y="183"/>
                </a:moveTo>
                <a:cubicBezTo>
                  <a:pt x="121" y="183"/>
                  <a:pt x="121" y="183"/>
                  <a:pt x="121" y="183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32" y="170"/>
                  <a:pt x="132" y="170"/>
                  <a:pt x="132" y="170"/>
                </a:cubicBezTo>
                <a:lnTo>
                  <a:pt x="132" y="183"/>
                </a:lnTo>
                <a:close/>
                <a:moveTo>
                  <a:pt x="132" y="168"/>
                </a:moveTo>
                <a:cubicBezTo>
                  <a:pt x="121" y="168"/>
                  <a:pt x="121" y="168"/>
                  <a:pt x="121" y="168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32" y="157"/>
                  <a:pt x="132" y="157"/>
                  <a:pt x="132" y="157"/>
                </a:cubicBezTo>
                <a:lnTo>
                  <a:pt x="132" y="168"/>
                </a:lnTo>
                <a:close/>
                <a:moveTo>
                  <a:pt x="132" y="155"/>
                </a:moveTo>
                <a:cubicBezTo>
                  <a:pt x="121" y="155"/>
                  <a:pt x="121" y="155"/>
                  <a:pt x="121" y="155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32" y="144"/>
                  <a:pt x="132" y="144"/>
                  <a:pt x="132" y="144"/>
                </a:cubicBezTo>
                <a:lnTo>
                  <a:pt x="132" y="155"/>
                </a:lnTo>
                <a:close/>
                <a:moveTo>
                  <a:pt x="132" y="142"/>
                </a:moveTo>
                <a:cubicBezTo>
                  <a:pt x="121" y="142"/>
                  <a:pt x="121" y="142"/>
                  <a:pt x="121" y="142"/>
                </a:cubicBezTo>
                <a:cubicBezTo>
                  <a:pt x="121" y="136"/>
                  <a:pt x="126" y="131"/>
                  <a:pt x="132" y="130"/>
                </a:cubicBezTo>
                <a:lnTo>
                  <a:pt x="132" y="142"/>
                </a:lnTo>
                <a:close/>
                <a:moveTo>
                  <a:pt x="146" y="183"/>
                </a:moveTo>
                <a:cubicBezTo>
                  <a:pt x="134" y="183"/>
                  <a:pt x="134" y="183"/>
                  <a:pt x="134" y="183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46" y="170"/>
                  <a:pt x="146" y="170"/>
                  <a:pt x="146" y="170"/>
                </a:cubicBezTo>
                <a:lnTo>
                  <a:pt x="146" y="183"/>
                </a:lnTo>
                <a:close/>
                <a:moveTo>
                  <a:pt x="146" y="168"/>
                </a:moveTo>
                <a:cubicBezTo>
                  <a:pt x="134" y="168"/>
                  <a:pt x="134" y="168"/>
                  <a:pt x="134" y="168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46" y="157"/>
                  <a:pt x="146" y="157"/>
                  <a:pt x="146" y="157"/>
                </a:cubicBezTo>
                <a:lnTo>
                  <a:pt x="146" y="168"/>
                </a:lnTo>
                <a:close/>
                <a:moveTo>
                  <a:pt x="146" y="155"/>
                </a:moveTo>
                <a:cubicBezTo>
                  <a:pt x="134" y="155"/>
                  <a:pt x="134" y="155"/>
                  <a:pt x="134" y="155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46" y="144"/>
                  <a:pt x="146" y="144"/>
                  <a:pt x="146" y="144"/>
                </a:cubicBezTo>
                <a:lnTo>
                  <a:pt x="146" y="1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2" name="Freeform 274"/>
          <p:cNvSpPr>
            <a:spLocks/>
          </p:cNvSpPr>
          <p:nvPr/>
        </p:nvSpPr>
        <p:spPr bwMode="auto">
          <a:xfrm>
            <a:off x="7107767" y="6060018"/>
            <a:ext cx="71967" cy="46567"/>
          </a:xfrm>
          <a:custGeom>
            <a:avLst/>
            <a:gdLst>
              <a:gd name="T0" fmla="*/ 25289536 w 24"/>
              <a:gd name="T1" fmla="*/ 33353375 h 16"/>
              <a:gd name="T2" fmla="*/ 121387526 w 24"/>
              <a:gd name="T3" fmla="*/ 28588295 h 16"/>
              <a:gd name="T4" fmla="*/ 0 w 24"/>
              <a:gd name="T5" fmla="*/ 0 h 16"/>
              <a:gd name="T6" fmla="*/ 25289536 w 24"/>
              <a:gd name="T7" fmla="*/ 33353375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16">
                <a:moveTo>
                  <a:pt x="5" y="7"/>
                </a:moveTo>
                <a:cubicBezTo>
                  <a:pt x="17" y="16"/>
                  <a:pt x="23" y="7"/>
                  <a:pt x="24" y="6"/>
                </a:cubicBezTo>
                <a:cubicBezTo>
                  <a:pt x="14" y="5"/>
                  <a:pt x="6" y="2"/>
                  <a:pt x="0" y="0"/>
                </a:cubicBezTo>
                <a:cubicBezTo>
                  <a:pt x="1" y="2"/>
                  <a:pt x="2" y="4"/>
                  <a:pt x="5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3" name="Freeform 275"/>
          <p:cNvSpPr>
            <a:spLocks/>
          </p:cNvSpPr>
          <p:nvPr/>
        </p:nvSpPr>
        <p:spPr bwMode="auto">
          <a:xfrm>
            <a:off x="7266517" y="5738284"/>
            <a:ext cx="124883" cy="74083"/>
          </a:xfrm>
          <a:custGeom>
            <a:avLst/>
            <a:gdLst>
              <a:gd name="T0" fmla="*/ 0 w 41"/>
              <a:gd name="T1" fmla="*/ 79031389 h 25"/>
              <a:gd name="T2" fmla="*/ 156559460 w 41"/>
              <a:gd name="T3" fmla="*/ 123487656 h 25"/>
              <a:gd name="T4" fmla="*/ 213965128 w 41"/>
              <a:gd name="T5" fmla="*/ 39515694 h 25"/>
              <a:gd name="T6" fmla="*/ 62623327 w 41"/>
              <a:gd name="T7" fmla="*/ 0 h 25"/>
              <a:gd name="T8" fmla="*/ 0 w 41"/>
              <a:gd name="T9" fmla="*/ 79031389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6"/>
                </a:moveTo>
                <a:cubicBezTo>
                  <a:pt x="5" y="19"/>
                  <a:pt x="16" y="24"/>
                  <a:pt x="30" y="25"/>
                </a:cubicBezTo>
                <a:cubicBezTo>
                  <a:pt x="41" y="8"/>
                  <a:pt x="41" y="8"/>
                  <a:pt x="41" y="8"/>
                </a:cubicBezTo>
                <a:cubicBezTo>
                  <a:pt x="28" y="8"/>
                  <a:pt x="17" y="2"/>
                  <a:pt x="12" y="0"/>
                </a:cubicBez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4" name="Freeform 276"/>
          <p:cNvSpPr>
            <a:spLocks/>
          </p:cNvSpPr>
          <p:nvPr/>
        </p:nvSpPr>
        <p:spPr bwMode="auto">
          <a:xfrm>
            <a:off x="7338485" y="5598585"/>
            <a:ext cx="139700" cy="112183"/>
          </a:xfrm>
          <a:custGeom>
            <a:avLst/>
            <a:gdLst>
              <a:gd name="T0" fmla="*/ 207520554 w 46"/>
              <a:gd name="T1" fmla="*/ 0 h 37"/>
              <a:gd name="T2" fmla="*/ 46690929 w 46"/>
              <a:gd name="T3" fmla="*/ 72394204 h 37"/>
              <a:gd name="T4" fmla="*/ 41504566 w 46"/>
              <a:gd name="T5" fmla="*/ 87907247 h 37"/>
              <a:gd name="T6" fmla="*/ 0 w 46"/>
              <a:gd name="T7" fmla="*/ 144788407 h 37"/>
              <a:gd name="T8" fmla="*/ 150452345 w 46"/>
              <a:gd name="T9" fmla="*/ 191327538 h 37"/>
              <a:gd name="T10" fmla="*/ 176390990 w 46"/>
              <a:gd name="T11" fmla="*/ 160301451 h 37"/>
              <a:gd name="T12" fmla="*/ 207520554 w 46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7">
                <a:moveTo>
                  <a:pt x="40" y="0"/>
                </a:moveTo>
                <a:cubicBezTo>
                  <a:pt x="36" y="6"/>
                  <a:pt x="28" y="13"/>
                  <a:pt x="9" y="14"/>
                </a:cubicBezTo>
                <a:cubicBezTo>
                  <a:pt x="9" y="16"/>
                  <a:pt x="8" y="17"/>
                  <a:pt x="8" y="17"/>
                </a:cubicBezTo>
                <a:cubicBezTo>
                  <a:pt x="0" y="28"/>
                  <a:pt x="0" y="28"/>
                  <a:pt x="0" y="28"/>
                </a:cubicBezTo>
                <a:cubicBezTo>
                  <a:pt x="5" y="31"/>
                  <a:pt x="16" y="37"/>
                  <a:pt x="29" y="37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46" y="16"/>
                  <a:pt x="4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5" name="Freeform 277"/>
          <p:cNvSpPr>
            <a:spLocks/>
          </p:cNvSpPr>
          <p:nvPr/>
        </p:nvSpPr>
        <p:spPr bwMode="auto">
          <a:xfrm>
            <a:off x="7128934" y="5947833"/>
            <a:ext cx="122767" cy="76200"/>
          </a:xfrm>
          <a:custGeom>
            <a:avLst/>
            <a:gdLst>
              <a:gd name="T0" fmla="*/ 0 w 41"/>
              <a:gd name="T1" fmla="*/ 88838532 h 25"/>
              <a:gd name="T2" fmla="*/ 146255523 w 41"/>
              <a:gd name="T3" fmla="*/ 130644900 h 25"/>
              <a:gd name="T4" fmla="*/ 206775747 w 41"/>
              <a:gd name="T5" fmla="*/ 47032164 h 25"/>
              <a:gd name="T6" fmla="*/ 55476310 w 41"/>
              <a:gd name="T7" fmla="*/ 0 h 25"/>
              <a:gd name="T8" fmla="*/ 0 w 41"/>
              <a:gd name="T9" fmla="*/ 88838532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7"/>
                </a:moveTo>
                <a:cubicBezTo>
                  <a:pt x="5" y="20"/>
                  <a:pt x="16" y="25"/>
                  <a:pt x="29" y="25"/>
                </a:cubicBezTo>
                <a:cubicBezTo>
                  <a:pt x="41" y="9"/>
                  <a:pt x="41" y="9"/>
                  <a:pt x="41" y="9"/>
                </a:cubicBezTo>
                <a:cubicBezTo>
                  <a:pt x="27" y="9"/>
                  <a:pt x="16" y="3"/>
                  <a:pt x="11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6" name="Freeform 278"/>
          <p:cNvSpPr>
            <a:spLocks/>
          </p:cNvSpPr>
          <p:nvPr/>
        </p:nvSpPr>
        <p:spPr bwMode="auto">
          <a:xfrm>
            <a:off x="7198785" y="5835651"/>
            <a:ext cx="122767" cy="78316"/>
          </a:xfrm>
          <a:custGeom>
            <a:avLst/>
            <a:gdLst>
              <a:gd name="T0" fmla="*/ 0 w 41"/>
              <a:gd name="T1" fmla="*/ 86763585 h 26"/>
              <a:gd name="T2" fmla="*/ 146255523 w 41"/>
              <a:gd name="T3" fmla="*/ 132695919 h 26"/>
              <a:gd name="T4" fmla="*/ 206775747 w 41"/>
              <a:gd name="T5" fmla="*/ 45932334 h 26"/>
              <a:gd name="T6" fmla="*/ 60520224 w 41"/>
              <a:gd name="T7" fmla="*/ 0 h 26"/>
              <a:gd name="T8" fmla="*/ 0 w 41"/>
              <a:gd name="T9" fmla="*/ 8676358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6">
                <a:moveTo>
                  <a:pt x="0" y="17"/>
                </a:moveTo>
                <a:cubicBezTo>
                  <a:pt x="5" y="20"/>
                  <a:pt x="16" y="26"/>
                  <a:pt x="29" y="26"/>
                </a:cubicBezTo>
                <a:cubicBezTo>
                  <a:pt x="41" y="9"/>
                  <a:pt x="41" y="9"/>
                  <a:pt x="41" y="9"/>
                </a:cubicBezTo>
                <a:cubicBezTo>
                  <a:pt x="28" y="9"/>
                  <a:pt x="16" y="3"/>
                  <a:pt x="12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7" name="Freeform 279"/>
          <p:cNvSpPr>
            <a:spLocks/>
          </p:cNvSpPr>
          <p:nvPr/>
        </p:nvSpPr>
        <p:spPr bwMode="auto">
          <a:xfrm>
            <a:off x="7200900" y="5577418"/>
            <a:ext cx="101600" cy="114300"/>
          </a:xfrm>
          <a:custGeom>
            <a:avLst/>
            <a:gdLst>
              <a:gd name="T0" fmla="*/ 75343871 w 34"/>
              <a:gd name="T1" fmla="*/ 0 h 38"/>
              <a:gd name="T2" fmla="*/ 45206771 w 34"/>
              <a:gd name="T3" fmla="*/ 50891323 h 38"/>
              <a:gd name="T4" fmla="*/ 70319153 w 34"/>
              <a:gd name="T5" fmla="*/ 152676225 h 38"/>
              <a:gd name="T6" fmla="*/ 165755171 w 34"/>
              <a:gd name="T7" fmla="*/ 137408151 h 38"/>
              <a:gd name="T8" fmla="*/ 170777647 w 34"/>
              <a:gd name="T9" fmla="*/ 127229436 h 38"/>
              <a:gd name="T10" fmla="*/ 75343871 w 34"/>
              <a:gd name="T11" fmla="*/ 0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38">
                <a:moveTo>
                  <a:pt x="15" y="0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0" y="20"/>
                  <a:pt x="14" y="30"/>
                </a:cubicBezTo>
                <a:cubicBezTo>
                  <a:pt x="26" y="38"/>
                  <a:pt x="33" y="27"/>
                  <a:pt x="33" y="27"/>
                </a:cubicBezTo>
                <a:cubicBezTo>
                  <a:pt x="34" y="25"/>
                  <a:pt x="34" y="25"/>
                  <a:pt x="34" y="25"/>
                </a:cubicBezTo>
                <a:cubicBezTo>
                  <a:pt x="29" y="10"/>
                  <a:pt x="20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8" name="Freeform 280"/>
          <p:cNvSpPr>
            <a:spLocks/>
          </p:cNvSpPr>
          <p:nvPr/>
        </p:nvSpPr>
        <p:spPr bwMode="auto">
          <a:xfrm>
            <a:off x="7298267" y="5511800"/>
            <a:ext cx="95251" cy="101600"/>
          </a:xfrm>
          <a:custGeom>
            <a:avLst/>
            <a:gdLst>
              <a:gd name="T0" fmla="*/ 159478638 w 32"/>
              <a:gd name="T1" fmla="*/ 35159576 h 34"/>
              <a:gd name="T2" fmla="*/ 0 w 32"/>
              <a:gd name="T3" fmla="*/ 30137100 h 34"/>
              <a:gd name="T4" fmla="*/ 59804768 w 32"/>
              <a:gd name="T5" fmla="*/ 170777647 h 34"/>
              <a:gd name="T6" fmla="*/ 99673870 w 32"/>
              <a:gd name="T7" fmla="*/ 170777647 h 34"/>
              <a:gd name="T8" fmla="*/ 99673870 w 32"/>
              <a:gd name="T9" fmla="*/ 170777647 h 34"/>
              <a:gd name="T10" fmla="*/ 159478638 w 32"/>
              <a:gd name="T11" fmla="*/ 35159576 h 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34">
                <a:moveTo>
                  <a:pt x="32" y="7"/>
                </a:moveTo>
                <a:cubicBezTo>
                  <a:pt x="25" y="4"/>
                  <a:pt x="12" y="0"/>
                  <a:pt x="0" y="6"/>
                </a:cubicBezTo>
                <a:cubicBezTo>
                  <a:pt x="9" y="16"/>
                  <a:pt x="11" y="28"/>
                  <a:pt x="12" y="34"/>
                </a:cubicBezTo>
                <a:cubicBezTo>
                  <a:pt x="14" y="33"/>
                  <a:pt x="17" y="32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4" y="29"/>
                  <a:pt x="32" y="18"/>
                  <a:pt x="32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9" name="Freeform 281"/>
          <p:cNvSpPr>
            <a:spLocks/>
          </p:cNvSpPr>
          <p:nvPr/>
        </p:nvSpPr>
        <p:spPr bwMode="auto">
          <a:xfrm>
            <a:off x="8007351" y="5518151"/>
            <a:ext cx="215900" cy="315383"/>
          </a:xfrm>
          <a:custGeom>
            <a:avLst/>
            <a:gdLst>
              <a:gd name="T0" fmla="*/ 237717145 w 72"/>
              <a:gd name="T1" fmla="*/ 142095660 h 105"/>
              <a:gd name="T2" fmla="*/ 283238310 w 72"/>
              <a:gd name="T3" fmla="*/ 55822732 h 105"/>
              <a:gd name="T4" fmla="*/ 278180403 w 72"/>
              <a:gd name="T5" fmla="*/ 30447944 h 105"/>
              <a:gd name="T6" fmla="*/ 247832959 w 72"/>
              <a:gd name="T7" fmla="*/ 35523352 h 105"/>
              <a:gd name="T8" fmla="*/ 222543423 w 72"/>
              <a:gd name="T9" fmla="*/ 86272928 h 105"/>
              <a:gd name="T10" fmla="*/ 237717145 w 72"/>
              <a:gd name="T11" fmla="*/ 25374788 h 105"/>
              <a:gd name="T12" fmla="*/ 222543423 w 72"/>
              <a:gd name="T13" fmla="*/ 5075408 h 105"/>
              <a:gd name="T14" fmla="*/ 197253886 w 72"/>
              <a:gd name="T15" fmla="*/ 20299380 h 105"/>
              <a:gd name="T16" fmla="*/ 177024506 w 72"/>
              <a:gd name="T17" fmla="*/ 91346084 h 105"/>
              <a:gd name="T18" fmla="*/ 161850784 w 72"/>
              <a:gd name="T19" fmla="*/ 20299380 h 105"/>
              <a:gd name="T20" fmla="*/ 141619155 w 72"/>
              <a:gd name="T21" fmla="*/ 0 h 105"/>
              <a:gd name="T22" fmla="*/ 126445433 w 72"/>
              <a:gd name="T23" fmla="*/ 25374788 h 105"/>
              <a:gd name="T24" fmla="*/ 136561248 w 72"/>
              <a:gd name="T25" fmla="*/ 76122112 h 105"/>
              <a:gd name="T26" fmla="*/ 116329619 w 72"/>
              <a:gd name="T27" fmla="*/ 35523352 h 105"/>
              <a:gd name="T28" fmla="*/ 91040082 w 72"/>
              <a:gd name="T29" fmla="*/ 25374788 h 105"/>
              <a:gd name="T30" fmla="*/ 80924268 w 72"/>
              <a:gd name="T31" fmla="*/ 50747324 h 105"/>
              <a:gd name="T32" fmla="*/ 116329619 w 72"/>
              <a:gd name="T33" fmla="*/ 142095660 h 105"/>
              <a:gd name="T34" fmla="*/ 0 w 72"/>
              <a:gd name="T35" fmla="*/ 142095660 h 105"/>
              <a:gd name="T36" fmla="*/ 0 w 72"/>
              <a:gd name="T37" fmla="*/ 532857037 h 105"/>
              <a:gd name="T38" fmla="*/ 364162578 w 72"/>
              <a:gd name="T39" fmla="*/ 532857037 h 105"/>
              <a:gd name="T40" fmla="*/ 364162578 w 72"/>
              <a:gd name="T41" fmla="*/ 142095660 h 105"/>
              <a:gd name="T42" fmla="*/ 237717145 w 72"/>
              <a:gd name="T43" fmla="*/ 142095660 h 10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105">
                <a:moveTo>
                  <a:pt x="47" y="28"/>
                </a:moveTo>
                <a:cubicBezTo>
                  <a:pt x="56" y="11"/>
                  <a:pt x="56" y="11"/>
                  <a:pt x="56" y="11"/>
                </a:cubicBezTo>
                <a:cubicBezTo>
                  <a:pt x="57" y="9"/>
                  <a:pt x="56" y="7"/>
                  <a:pt x="55" y="6"/>
                </a:cubicBezTo>
                <a:cubicBezTo>
                  <a:pt x="53" y="5"/>
                  <a:pt x="50" y="5"/>
                  <a:pt x="49" y="7"/>
                </a:cubicBezTo>
                <a:cubicBezTo>
                  <a:pt x="44" y="17"/>
                  <a:pt x="44" y="17"/>
                  <a:pt x="44" y="17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3"/>
                  <a:pt x="46" y="1"/>
                  <a:pt x="44" y="1"/>
                </a:cubicBezTo>
                <a:cubicBezTo>
                  <a:pt x="41" y="0"/>
                  <a:pt x="39" y="1"/>
                  <a:pt x="39" y="4"/>
                </a:cubicBezTo>
                <a:cubicBezTo>
                  <a:pt x="35" y="18"/>
                  <a:pt x="35" y="18"/>
                  <a:pt x="35" y="18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1"/>
                  <a:pt x="30" y="0"/>
                  <a:pt x="28" y="0"/>
                </a:cubicBezTo>
                <a:cubicBezTo>
                  <a:pt x="26" y="1"/>
                  <a:pt x="24" y="3"/>
                  <a:pt x="25" y="5"/>
                </a:cubicBezTo>
                <a:cubicBezTo>
                  <a:pt x="27" y="15"/>
                  <a:pt x="27" y="15"/>
                  <a:pt x="27" y="15"/>
                </a:cubicBezTo>
                <a:cubicBezTo>
                  <a:pt x="23" y="7"/>
                  <a:pt x="23" y="7"/>
                  <a:pt x="23" y="7"/>
                </a:cubicBezTo>
                <a:cubicBezTo>
                  <a:pt x="22" y="5"/>
                  <a:pt x="20" y="4"/>
                  <a:pt x="18" y="5"/>
                </a:cubicBezTo>
                <a:cubicBezTo>
                  <a:pt x="16" y="6"/>
                  <a:pt x="15" y="8"/>
                  <a:pt x="16" y="10"/>
                </a:cubicBezTo>
                <a:cubicBezTo>
                  <a:pt x="23" y="28"/>
                  <a:pt x="23" y="28"/>
                  <a:pt x="2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05"/>
                  <a:pt x="0" y="105"/>
                  <a:pt x="0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2" y="28"/>
                  <a:pt x="72" y="28"/>
                  <a:pt x="72" y="28"/>
                </a:cubicBezTo>
                <a:lnTo>
                  <a:pt x="47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0" name="Freeform 282"/>
          <p:cNvSpPr>
            <a:spLocks/>
          </p:cNvSpPr>
          <p:nvPr/>
        </p:nvSpPr>
        <p:spPr bwMode="auto">
          <a:xfrm>
            <a:off x="7850718" y="5592233"/>
            <a:ext cx="220133" cy="527051"/>
          </a:xfrm>
          <a:custGeom>
            <a:avLst/>
            <a:gdLst>
              <a:gd name="T0" fmla="*/ 352936305 w 73"/>
              <a:gd name="T1" fmla="*/ 617356281 h 175"/>
              <a:gd name="T2" fmla="*/ 179027203 w 73"/>
              <a:gd name="T3" fmla="*/ 306126839 h 175"/>
              <a:gd name="T4" fmla="*/ 143220858 w 73"/>
              <a:gd name="T5" fmla="*/ 295923891 h 175"/>
              <a:gd name="T6" fmla="*/ 117646189 w 73"/>
              <a:gd name="T7" fmla="*/ 316332045 h 175"/>
              <a:gd name="T8" fmla="*/ 107416774 w 73"/>
              <a:gd name="T9" fmla="*/ 346945407 h 175"/>
              <a:gd name="T10" fmla="*/ 260867047 w 73"/>
              <a:gd name="T11" fmla="*/ 617356281 h 175"/>
              <a:gd name="T12" fmla="*/ 245521793 w 73"/>
              <a:gd name="T13" fmla="*/ 617356281 h 175"/>
              <a:gd name="T14" fmla="*/ 81839844 w 73"/>
              <a:gd name="T15" fmla="*/ 382659113 h 175"/>
              <a:gd name="T16" fmla="*/ 81839844 w 73"/>
              <a:gd name="T17" fmla="*/ 20408155 h 175"/>
              <a:gd name="T18" fmla="*/ 56265175 w 73"/>
              <a:gd name="T19" fmla="*/ 0 h 175"/>
              <a:gd name="T20" fmla="*/ 20461092 w 73"/>
              <a:gd name="T21" fmla="*/ 0 h 175"/>
              <a:gd name="T22" fmla="*/ 0 w 73"/>
              <a:gd name="T23" fmla="*/ 20408155 h 175"/>
              <a:gd name="T24" fmla="*/ 0 w 73"/>
              <a:gd name="T25" fmla="*/ 397966923 h 175"/>
              <a:gd name="T26" fmla="*/ 0 w 73"/>
              <a:gd name="T27" fmla="*/ 403067268 h 175"/>
              <a:gd name="T28" fmla="*/ 5115838 w 73"/>
              <a:gd name="T29" fmla="*/ 413272475 h 175"/>
              <a:gd name="T30" fmla="*/ 173911364 w 73"/>
              <a:gd name="T31" fmla="*/ 653072246 h 175"/>
              <a:gd name="T32" fmla="*/ 173911364 w 73"/>
              <a:gd name="T33" fmla="*/ 867361259 h 175"/>
              <a:gd name="T34" fmla="*/ 194370195 w 73"/>
              <a:gd name="T35" fmla="*/ 892872017 h 175"/>
              <a:gd name="T36" fmla="*/ 347822729 w 73"/>
              <a:gd name="T37" fmla="*/ 892872017 h 175"/>
              <a:gd name="T38" fmla="*/ 373397397 w 73"/>
              <a:gd name="T39" fmla="*/ 867361259 h 175"/>
              <a:gd name="T40" fmla="*/ 373397397 w 73"/>
              <a:gd name="T41" fmla="*/ 637766694 h 175"/>
              <a:gd name="T42" fmla="*/ 352936305 w 73"/>
              <a:gd name="T43" fmla="*/ 617356281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121"/>
                </a:moveTo>
                <a:cubicBezTo>
                  <a:pt x="35" y="60"/>
                  <a:pt x="35" y="60"/>
                  <a:pt x="35" y="60"/>
                </a:cubicBezTo>
                <a:cubicBezTo>
                  <a:pt x="33" y="58"/>
                  <a:pt x="31" y="57"/>
                  <a:pt x="28" y="58"/>
                </a:cubicBezTo>
                <a:cubicBezTo>
                  <a:pt x="23" y="62"/>
                  <a:pt x="23" y="62"/>
                  <a:pt x="23" y="62"/>
                </a:cubicBezTo>
                <a:cubicBezTo>
                  <a:pt x="20" y="63"/>
                  <a:pt x="20" y="66"/>
                  <a:pt x="21" y="68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16" y="75"/>
                  <a:pt x="16" y="75"/>
                  <a:pt x="16" y="75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9"/>
                  <a:pt x="0" y="79"/>
                </a:cubicBezTo>
                <a:cubicBezTo>
                  <a:pt x="0" y="80"/>
                  <a:pt x="0" y="81"/>
                  <a:pt x="1" y="81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70"/>
                  <a:pt x="34" y="170"/>
                  <a:pt x="34" y="170"/>
                </a:cubicBezTo>
                <a:cubicBezTo>
                  <a:pt x="34" y="173"/>
                  <a:pt x="36" y="175"/>
                  <a:pt x="3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71" y="175"/>
                  <a:pt x="73" y="173"/>
                  <a:pt x="73" y="170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3"/>
                  <a:pt x="71" y="121"/>
                  <a:pt x="69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1" name="Freeform 283"/>
          <p:cNvSpPr>
            <a:spLocks/>
          </p:cNvSpPr>
          <p:nvPr/>
        </p:nvSpPr>
        <p:spPr bwMode="auto">
          <a:xfrm>
            <a:off x="8159751" y="5592233"/>
            <a:ext cx="220133" cy="527051"/>
          </a:xfrm>
          <a:custGeom>
            <a:avLst/>
            <a:gdLst>
              <a:gd name="T0" fmla="*/ 352936305 w 73"/>
              <a:gd name="T1" fmla="*/ 0 h 175"/>
              <a:gd name="T2" fmla="*/ 317132222 w 73"/>
              <a:gd name="T3" fmla="*/ 0 h 175"/>
              <a:gd name="T4" fmla="*/ 291557553 w 73"/>
              <a:gd name="T5" fmla="*/ 20408155 h 175"/>
              <a:gd name="T6" fmla="*/ 291557553 w 73"/>
              <a:gd name="T7" fmla="*/ 382659113 h 175"/>
              <a:gd name="T8" fmla="*/ 127875604 w 73"/>
              <a:gd name="T9" fmla="*/ 617356281 h 175"/>
              <a:gd name="T10" fmla="*/ 112530351 w 73"/>
              <a:gd name="T11" fmla="*/ 617356281 h 175"/>
              <a:gd name="T12" fmla="*/ 265980623 w 73"/>
              <a:gd name="T13" fmla="*/ 346945407 h 175"/>
              <a:gd name="T14" fmla="*/ 255751208 w 73"/>
              <a:gd name="T15" fmla="*/ 316332045 h 175"/>
              <a:gd name="T16" fmla="*/ 230176540 w 73"/>
              <a:gd name="T17" fmla="*/ 295923891 h 175"/>
              <a:gd name="T18" fmla="*/ 194370195 w 73"/>
              <a:gd name="T19" fmla="*/ 306126839 h 175"/>
              <a:gd name="T20" fmla="*/ 20461092 w 73"/>
              <a:gd name="T21" fmla="*/ 617356281 h 175"/>
              <a:gd name="T22" fmla="*/ 0 w 73"/>
              <a:gd name="T23" fmla="*/ 637766694 h 175"/>
              <a:gd name="T24" fmla="*/ 0 w 73"/>
              <a:gd name="T25" fmla="*/ 867361259 h 175"/>
              <a:gd name="T26" fmla="*/ 25574668 w 73"/>
              <a:gd name="T27" fmla="*/ 892872017 h 175"/>
              <a:gd name="T28" fmla="*/ 179027203 w 73"/>
              <a:gd name="T29" fmla="*/ 892872017 h 175"/>
              <a:gd name="T30" fmla="*/ 199486033 w 73"/>
              <a:gd name="T31" fmla="*/ 867361259 h 175"/>
              <a:gd name="T32" fmla="*/ 199486033 w 73"/>
              <a:gd name="T33" fmla="*/ 653072246 h 175"/>
              <a:gd name="T34" fmla="*/ 368281559 w 73"/>
              <a:gd name="T35" fmla="*/ 413272475 h 175"/>
              <a:gd name="T36" fmla="*/ 373397397 w 73"/>
              <a:gd name="T37" fmla="*/ 403067268 h 175"/>
              <a:gd name="T38" fmla="*/ 373397397 w 73"/>
              <a:gd name="T39" fmla="*/ 397966923 h 175"/>
              <a:gd name="T40" fmla="*/ 373397397 w 73"/>
              <a:gd name="T41" fmla="*/ 20408155 h 175"/>
              <a:gd name="T42" fmla="*/ 352936305 w 73"/>
              <a:gd name="T43" fmla="*/ 0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0"/>
                </a:move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7" y="2"/>
                  <a:pt x="57" y="4"/>
                </a:cubicBezTo>
                <a:cubicBezTo>
                  <a:pt x="57" y="75"/>
                  <a:pt x="57" y="75"/>
                  <a:pt x="57" y="75"/>
                </a:cubicBezTo>
                <a:cubicBezTo>
                  <a:pt x="25" y="121"/>
                  <a:pt x="25" y="121"/>
                  <a:pt x="25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52" y="68"/>
                  <a:pt x="52" y="68"/>
                  <a:pt x="52" y="68"/>
                </a:cubicBezTo>
                <a:cubicBezTo>
                  <a:pt x="53" y="66"/>
                  <a:pt x="53" y="63"/>
                  <a:pt x="50" y="62"/>
                </a:cubicBezTo>
                <a:cubicBezTo>
                  <a:pt x="45" y="58"/>
                  <a:pt x="45" y="58"/>
                  <a:pt x="45" y="58"/>
                </a:cubicBezTo>
                <a:cubicBezTo>
                  <a:pt x="42" y="57"/>
                  <a:pt x="40" y="58"/>
                  <a:pt x="38" y="60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21"/>
                  <a:pt x="0" y="123"/>
                  <a:pt x="0" y="125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73"/>
                  <a:pt x="2" y="175"/>
                  <a:pt x="5" y="175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37" y="175"/>
                  <a:pt x="39" y="173"/>
                  <a:pt x="39" y="170"/>
                </a:cubicBezTo>
                <a:cubicBezTo>
                  <a:pt x="39" y="128"/>
                  <a:pt x="39" y="128"/>
                  <a:pt x="39" y="128"/>
                </a:cubicBezTo>
                <a:cubicBezTo>
                  <a:pt x="72" y="81"/>
                  <a:pt x="72" y="81"/>
                  <a:pt x="72" y="81"/>
                </a:cubicBezTo>
                <a:cubicBezTo>
                  <a:pt x="73" y="81"/>
                  <a:pt x="73" y="80"/>
                  <a:pt x="73" y="79"/>
                </a:cubicBezTo>
                <a:cubicBezTo>
                  <a:pt x="73" y="79"/>
                  <a:pt x="73" y="78"/>
                  <a:pt x="73" y="78"/>
                </a:cubicBezTo>
                <a:cubicBezTo>
                  <a:pt x="73" y="4"/>
                  <a:pt x="73" y="4"/>
                  <a:pt x="73" y="4"/>
                </a:cubicBezTo>
                <a:cubicBezTo>
                  <a:pt x="73" y="2"/>
                  <a:pt x="71" y="0"/>
                  <a:pt x="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2" name="Freeform 284"/>
          <p:cNvSpPr>
            <a:spLocks/>
          </p:cNvSpPr>
          <p:nvPr/>
        </p:nvSpPr>
        <p:spPr bwMode="auto">
          <a:xfrm>
            <a:off x="9239251" y="5528733"/>
            <a:ext cx="118533" cy="152400"/>
          </a:xfrm>
          <a:custGeom>
            <a:avLst/>
            <a:gdLst>
              <a:gd name="T0" fmla="*/ 176667095 w 39"/>
              <a:gd name="T1" fmla="*/ 256064004 h 50"/>
              <a:gd name="T2" fmla="*/ 135098367 w 39"/>
              <a:gd name="T3" fmla="*/ 99290124 h 50"/>
              <a:gd name="T4" fmla="*/ 5194951 w 39"/>
              <a:gd name="T5" fmla="*/ 5225796 h 50"/>
              <a:gd name="T6" fmla="*/ 150685500 w 39"/>
              <a:gd name="T7" fmla="*/ 88838532 h 50"/>
              <a:gd name="T8" fmla="*/ 176667095 w 39"/>
              <a:gd name="T9" fmla="*/ 256064004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50">
                <a:moveTo>
                  <a:pt x="34" y="49"/>
                </a:moveTo>
                <a:cubicBezTo>
                  <a:pt x="33" y="49"/>
                  <a:pt x="36" y="33"/>
                  <a:pt x="26" y="19"/>
                </a:cubicBezTo>
                <a:cubicBezTo>
                  <a:pt x="16" y="5"/>
                  <a:pt x="0" y="2"/>
                  <a:pt x="1" y="1"/>
                </a:cubicBezTo>
                <a:cubicBezTo>
                  <a:pt x="0" y="0"/>
                  <a:pt x="18" y="2"/>
                  <a:pt x="29" y="17"/>
                </a:cubicBezTo>
                <a:cubicBezTo>
                  <a:pt x="39" y="33"/>
                  <a:pt x="35" y="50"/>
                  <a:pt x="3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3" name="Freeform 285"/>
          <p:cNvSpPr>
            <a:spLocks/>
          </p:cNvSpPr>
          <p:nvPr/>
        </p:nvSpPr>
        <p:spPr bwMode="auto">
          <a:xfrm>
            <a:off x="9228667" y="5556251"/>
            <a:ext cx="95251" cy="124883"/>
          </a:xfrm>
          <a:custGeom>
            <a:avLst/>
            <a:gdLst>
              <a:gd name="T0" fmla="*/ 139542971 w 32"/>
              <a:gd name="T1" fmla="*/ 213967412 h 41"/>
              <a:gd name="T2" fmla="*/ 104658902 w 32"/>
              <a:gd name="T3" fmla="*/ 83498531 h 41"/>
              <a:gd name="T4" fmla="*/ 4982801 w 32"/>
              <a:gd name="T5" fmla="*/ 5217659 h 41"/>
              <a:gd name="T6" fmla="*/ 114624503 w 32"/>
              <a:gd name="T7" fmla="*/ 78280872 h 41"/>
              <a:gd name="T8" fmla="*/ 139542971 w 32"/>
              <a:gd name="T9" fmla="*/ 213967412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41">
                <a:moveTo>
                  <a:pt x="28" y="41"/>
                </a:moveTo>
                <a:cubicBezTo>
                  <a:pt x="27" y="41"/>
                  <a:pt x="29" y="28"/>
                  <a:pt x="21" y="16"/>
                </a:cubicBezTo>
                <a:cubicBezTo>
                  <a:pt x="13" y="5"/>
                  <a:pt x="0" y="2"/>
                  <a:pt x="1" y="1"/>
                </a:cubicBezTo>
                <a:cubicBezTo>
                  <a:pt x="0" y="0"/>
                  <a:pt x="15" y="2"/>
                  <a:pt x="23" y="15"/>
                </a:cubicBezTo>
                <a:cubicBezTo>
                  <a:pt x="32" y="27"/>
                  <a:pt x="28" y="41"/>
                  <a:pt x="28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4" name="Freeform 286"/>
          <p:cNvSpPr>
            <a:spLocks/>
          </p:cNvSpPr>
          <p:nvPr/>
        </p:nvSpPr>
        <p:spPr bwMode="auto">
          <a:xfrm>
            <a:off x="9222318" y="5585884"/>
            <a:ext cx="67733" cy="91016"/>
          </a:xfrm>
          <a:custGeom>
            <a:avLst/>
            <a:gdLst>
              <a:gd name="T0" fmla="*/ 97566922 w 23"/>
              <a:gd name="T1" fmla="*/ 150149095 h 30"/>
              <a:gd name="T2" fmla="*/ 73174087 w 23"/>
              <a:gd name="T3" fmla="*/ 62129797 h 30"/>
              <a:gd name="T4" fmla="*/ 4879009 w 23"/>
              <a:gd name="T5" fmla="*/ 5176535 h 30"/>
              <a:gd name="T6" fmla="*/ 82932104 w 23"/>
              <a:gd name="T7" fmla="*/ 51774452 h 30"/>
              <a:gd name="T8" fmla="*/ 97566922 w 23"/>
              <a:gd name="T9" fmla="*/ 150149095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30">
                <a:moveTo>
                  <a:pt x="20" y="29"/>
                </a:moveTo>
                <a:cubicBezTo>
                  <a:pt x="19" y="29"/>
                  <a:pt x="21" y="20"/>
                  <a:pt x="15" y="12"/>
                </a:cubicBezTo>
                <a:cubicBezTo>
                  <a:pt x="10" y="3"/>
                  <a:pt x="0" y="1"/>
                  <a:pt x="1" y="1"/>
                </a:cubicBezTo>
                <a:cubicBezTo>
                  <a:pt x="0" y="0"/>
                  <a:pt x="11" y="1"/>
                  <a:pt x="17" y="10"/>
                </a:cubicBezTo>
                <a:cubicBezTo>
                  <a:pt x="23" y="20"/>
                  <a:pt x="21" y="30"/>
                  <a:pt x="2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5" name="Freeform 287"/>
          <p:cNvSpPr>
            <a:spLocks/>
          </p:cNvSpPr>
          <p:nvPr/>
        </p:nvSpPr>
        <p:spPr bwMode="auto">
          <a:xfrm>
            <a:off x="8917518" y="5617634"/>
            <a:ext cx="325967" cy="266700"/>
          </a:xfrm>
          <a:custGeom>
            <a:avLst/>
            <a:gdLst>
              <a:gd name="T0" fmla="*/ 502165232 w 108"/>
              <a:gd name="T1" fmla="*/ 191943091 h 89"/>
              <a:gd name="T2" fmla="*/ 522662650 w 108"/>
              <a:gd name="T3" fmla="*/ 55562001 h 89"/>
              <a:gd name="T4" fmla="*/ 379187516 w 108"/>
              <a:gd name="T5" fmla="*/ 30307159 h 89"/>
              <a:gd name="T6" fmla="*/ 338192680 w 108"/>
              <a:gd name="T7" fmla="*/ 131328774 h 89"/>
              <a:gd name="T8" fmla="*/ 20497418 w 108"/>
              <a:gd name="T9" fmla="*/ 363681410 h 89"/>
              <a:gd name="T10" fmla="*/ 15372497 w 108"/>
              <a:gd name="T11" fmla="*/ 424295727 h 89"/>
              <a:gd name="T12" fmla="*/ 76862487 w 108"/>
              <a:gd name="T13" fmla="*/ 434398113 h 89"/>
              <a:gd name="T14" fmla="*/ 389435093 w 108"/>
              <a:gd name="T15" fmla="*/ 202045477 h 89"/>
              <a:gd name="T16" fmla="*/ 502165232 w 108"/>
              <a:gd name="T17" fmla="*/ 191943091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8" h="89">
                <a:moveTo>
                  <a:pt x="98" y="38"/>
                </a:moveTo>
                <a:cubicBezTo>
                  <a:pt x="106" y="32"/>
                  <a:pt x="108" y="19"/>
                  <a:pt x="102" y="11"/>
                </a:cubicBezTo>
                <a:cubicBezTo>
                  <a:pt x="95" y="2"/>
                  <a:pt x="83" y="0"/>
                  <a:pt x="74" y="6"/>
                </a:cubicBezTo>
                <a:cubicBezTo>
                  <a:pt x="67" y="11"/>
                  <a:pt x="65" y="19"/>
                  <a:pt x="66" y="26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5"/>
                  <a:pt x="0" y="81"/>
                  <a:pt x="3" y="84"/>
                </a:cubicBezTo>
                <a:cubicBezTo>
                  <a:pt x="6" y="88"/>
                  <a:pt x="11" y="89"/>
                  <a:pt x="15" y="86"/>
                </a:cubicBezTo>
                <a:cubicBezTo>
                  <a:pt x="76" y="40"/>
                  <a:pt x="76" y="40"/>
                  <a:pt x="76" y="40"/>
                </a:cubicBezTo>
                <a:cubicBezTo>
                  <a:pt x="83" y="44"/>
                  <a:pt x="91" y="43"/>
                  <a:pt x="98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6" name="Freeform 288"/>
          <p:cNvSpPr>
            <a:spLocks/>
          </p:cNvSpPr>
          <p:nvPr/>
        </p:nvSpPr>
        <p:spPr bwMode="auto">
          <a:xfrm>
            <a:off x="8771467" y="5643034"/>
            <a:ext cx="366184" cy="419100"/>
          </a:xfrm>
          <a:custGeom>
            <a:avLst/>
            <a:gdLst>
              <a:gd name="T0" fmla="*/ 111487270 w 122"/>
              <a:gd name="T1" fmla="*/ 66476346 h 139"/>
              <a:gd name="T2" fmla="*/ 111487270 w 122"/>
              <a:gd name="T3" fmla="*/ 490907810 h 139"/>
              <a:gd name="T4" fmla="*/ 511823931 w 122"/>
              <a:gd name="T5" fmla="*/ 634088501 h 139"/>
              <a:gd name="T6" fmla="*/ 542229960 w 122"/>
              <a:gd name="T7" fmla="*/ 265907643 h 139"/>
              <a:gd name="T8" fmla="*/ 390202069 w 122"/>
              <a:gd name="T9" fmla="*/ 378406596 h 139"/>
              <a:gd name="T10" fmla="*/ 501689339 w 122"/>
              <a:gd name="T11" fmla="*/ 388634596 h 139"/>
              <a:gd name="T12" fmla="*/ 527028071 w 122"/>
              <a:gd name="T13" fmla="*/ 424429203 h 139"/>
              <a:gd name="T14" fmla="*/ 501689339 w 122"/>
              <a:gd name="T15" fmla="*/ 444885203 h 139"/>
              <a:gd name="T16" fmla="*/ 329392263 w 122"/>
              <a:gd name="T17" fmla="*/ 424429203 h 139"/>
              <a:gd name="T18" fmla="*/ 324324967 w 122"/>
              <a:gd name="T19" fmla="*/ 424429203 h 139"/>
              <a:gd name="T20" fmla="*/ 466216014 w 122"/>
              <a:gd name="T21" fmla="*/ 531815287 h 139"/>
              <a:gd name="T22" fmla="*/ 466216014 w 122"/>
              <a:gd name="T23" fmla="*/ 567612155 h 139"/>
              <a:gd name="T24" fmla="*/ 430742689 w 122"/>
              <a:gd name="T25" fmla="*/ 557384156 h 139"/>
              <a:gd name="T26" fmla="*/ 283784346 w 122"/>
              <a:gd name="T27" fmla="*/ 455110941 h 139"/>
              <a:gd name="T28" fmla="*/ 329392263 w 122"/>
              <a:gd name="T29" fmla="*/ 567612155 h 139"/>
              <a:gd name="T30" fmla="*/ 309123078 w 122"/>
              <a:gd name="T31" fmla="*/ 582953024 h 139"/>
              <a:gd name="T32" fmla="*/ 273649753 w 122"/>
              <a:gd name="T33" fmla="*/ 552271286 h 139"/>
              <a:gd name="T34" fmla="*/ 217904993 w 122"/>
              <a:gd name="T35" fmla="*/ 449998072 h 139"/>
              <a:gd name="T36" fmla="*/ 162162483 w 122"/>
              <a:gd name="T37" fmla="*/ 496020679 h 139"/>
              <a:gd name="T38" fmla="*/ 131756455 w 122"/>
              <a:gd name="T39" fmla="*/ 480679810 h 139"/>
              <a:gd name="T40" fmla="*/ 121621863 w 122"/>
              <a:gd name="T41" fmla="*/ 449998072 h 139"/>
              <a:gd name="T42" fmla="*/ 177364372 w 122"/>
              <a:gd name="T43" fmla="*/ 403975465 h 139"/>
              <a:gd name="T44" fmla="*/ 96283130 w 122"/>
              <a:gd name="T45" fmla="*/ 327271120 h 139"/>
              <a:gd name="T46" fmla="*/ 81081242 w 122"/>
              <a:gd name="T47" fmla="*/ 281248512 h 139"/>
              <a:gd name="T48" fmla="*/ 101350427 w 122"/>
              <a:gd name="T49" fmla="*/ 265907643 h 139"/>
              <a:gd name="T50" fmla="*/ 182431668 w 122"/>
              <a:gd name="T51" fmla="*/ 342611989 h 139"/>
              <a:gd name="T52" fmla="*/ 146960595 w 122"/>
              <a:gd name="T53" fmla="*/ 168749560 h 139"/>
              <a:gd name="T54" fmla="*/ 152027891 w 122"/>
              <a:gd name="T55" fmla="*/ 127839822 h 139"/>
              <a:gd name="T56" fmla="*/ 187501216 w 122"/>
              <a:gd name="T57" fmla="*/ 143180691 h 139"/>
              <a:gd name="T58" fmla="*/ 222972289 w 122"/>
              <a:gd name="T59" fmla="*/ 311930251 h 139"/>
              <a:gd name="T60" fmla="*/ 278717050 w 122"/>
              <a:gd name="T61" fmla="*/ 132954952 h 139"/>
              <a:gd name="T62" fmla="*/ 309123078 w 122"/>
              <a:gd name="T63" fmla="*/ 112498953 h 139"/>
              <a:gd name="T64" fmla="*/ 329392263 w 122"/>
              <a:gd name="T65" fmla="*/ 153408691 h 139"/>
              <a:gd name="T66" fmla="*/ 293918938 w 122"/>
              <a:gd name="T67" fmla="*/ 265907643 h 139"/>
              <a:gd name="T68" fmla="*/ 456081422 w 122"/>
              <a:gd name="T69" fmla="*/ 143180691 h 139"/>
              <a:gd name="T70" fmla="*/ 111487270 w 122"/>
              <a:gd name="T71" fmla="*/ 66476346 h 13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22" h="139">
                <a:moveTo>
                  <a:pt x="22" y="13"/>
                </a:moveTo>
                <a:cubicBezTo>
                  <a:pt x="0" y="28"/>
                  <a:pt x="0" y="66"/>
                  <a:pt x="22" y="96"/>
                </a:cubicBezTo>
                <a:cubicBezTo>
                  <a:pt x="44" y="127"/>
                  <a:pt x="79" y="139"/>
                  <a:pt x="101" y="124"/>
                </a:cubicBezTo>
                <a:cubicBezTo>
                  <a:pt x="120" y="110"/>
                  <a:pt x="122" y="80"/>
                  <a:pt x="107" y="52"/>
                </a:cubicBezTo>
                <a:cubicBezTo>
                  <a:pt x="77" y="74"/>
                  <a:pt x="77" y="74"/>
                  <a:pt x="77" y="74"/>
                </a:cubicBezTo>
                <a:cubicBezTo>
                  <a:pt x="99" y="76"/>
                  <a:pt x="99" y="76"/>
                  <a:pt x="99" y="76"/>
                </a:cubicBezTo>
                <a:cubicBezTo>
                  <a:pt x="102" y="77"/>
                  <a:pt x="104" y="80"/>
                  <a:pt x="104" y="83"/>
                </a:cubicBezTo>
                <a:cubicBezTo>
                  <a:pt x="104" y="86"/>
                  <a:pt x="102" y="88"/>
                  <a:pt x="99" y="87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4" y="83"/>
                  <a:pt x="64" y="83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7"/>
                  <a:pt x="94" y="110"/>
                  <a:pt x="92" y="111"/>
                </a:cubicBezTo>
                <a:cubicBezTo>
                  <a:pt x="90" y="113"/>
                  <a:pt x="87" y="112"/>
                  <a:pt x="85" y="109"/>
                </a:cubicBezTo>
                <a:cubicBezTo>
                  <a:pt x="56" y="89"/>
                  <a:pt x="56" y="89"/>
                  <a:pt x="56" y="89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66" y="113"/>
                  <a:pt x="64" y="115"/>
                  <a:pt x="61" y="114"/>
                </a:cubicBezTo>
                <a:cubicBezTo>
                  <a:pt x="58" y="113"/>
                  <a:pt x="55" y="111"/>
                  <a:pt x="54" y="108"/>
                </a:cubicBezTo>
                <a:cubicBezTo>
                  <a:pt x="43" y="88"/>
                  <a:pt x="43" y="88"/>
                  <a:pt x="43" y="88"/>
                </a:cubicBezTo>
                <a:cubicBezTo>
                  <a:pt x="32" y="97"/>
                  <a:pt x="32" y="97"/>
                  <a:pt x="32" y="97"/>
                </a:cubicBezTo>
                <a:cubicBezTo>
                  <a:pt x="31" y="98"/>
                  <a:pt x="28" y="97"/>
                  <a:pt x="26" y="94"/>
                </a:cubicBezTo>
                <a:cubicBezTo>
                  <a:pt x="24" y="92"/>
                  <a:pt x="23" y="89"/>
                  <a:pt x="24" y="88"/>
                </a:cubicBezTo>
                <a:cubicBezTo>
                  <a:pt x="35" y="79"/>
                  <a:pt x="35" y="79"/>
                  <a:pt x="35" y="79"/>
                </a:cubicBezTo>
                <a:cubicBezTo>
                  <a:pt x="19" y="64"/>
                  <a:pt x="19" y="64"/>
                  <a:pt x="19" y="64"/>
                </a:cubicBezTo>
                <a:cubicBezTo>
                  <a:pt x="17" y="63"/>
                  <a:pt x="15" y="59"/>
                  <a:pt x="16" y="55"/>
                </a:cubicBezTo>
                <a:cubicBezTo>
                  <a:pt x="16" y="52"/>
                  <a:pt x="18" y="50"/>
                  <a:pt x="20" y="52"/>
                </a:cubicBezTo>
                <a:cubicBezTo>
                  <a:pt x="36" y="67"/>
                  <a:pt x="36" y="67"/>
                  <a:pt x="36" y="67"/>
                </a:cubicBezTo>
                <a:cubicBezTo>
                  <a:pt x="29" y="33"/>
                  <a:pt x="29" y="33"/>
                  <a:pt x="29" y="33"/>
                </a:cubicBezTo>
                <a:cubicBezTo>
                  <a:pt x="28" y="30"/>
                  <a:pt x="28" y="26"/>
                  <a:pt x="30" y="25"/>
                </a:cubicBezTo>
                <a:cubicBezTo>
                  <a:pt x="32" y="24"/>
                  <a:pt x="35" y="25"/>
                  <a:pt x="37" y="28"/>
                </a:cubicBezTo>
                <a:cubicBezTo>
                  <a:pt x="44" y="61"/>
                  <a:pt x="44" y="61"/>
                  <a:pt x="44" y="6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3"/>
                  <a:pt x="58" y="21"/>
                  <a:pt x="61" y="22"/>
                </a:cubicBezTo>
                <a:cubicBezTo>
                  <a:pt x="64" y="23"/>
                  <a:pt x="66" y="27"/>
                  <a:pt x="65" y="30"/>
                </a:cubicBezTo>
                <a:cubicBezTo>
                  <a:pt x="58" y="52"/>
                  <a:pt x="58" y="52"/>
                  <a:pt x="58" y="52"/>
                </a:cubicBezTo>
                <a:cubicBezTo>
                  <a:pt x="90" y="28"/>
                  <a:pt x="90" y="28"/>
                  <a:pt x="90" y="28"/>
                </a:cubicBezTo>
                <a:cubicBezTo>
                  <a:pt x="68" y="7"/>
                  <a:pt x="40" y="0"/>
                  <a:pt x="2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7" name="Freeform 289"/>
          <p:cNvSpPr>
            <a:spLocks/>
          </p:cNvSpPr>
          <p:nvPr/>
        </p:nvSpPr>
        <p:spPr bwMode="auto">
          <a:xfrm>
            <a:off x="8964085" y="5892800"/>
            <a:ext cx="2116" cy="0"/>
          </a:xfrm>
          <a:custGeom>
            <a:avLst/>
            <a:gdLst>
              <a:gd name="T0" fmla="*/ 0 w 1"/>
              <a:gd name="T1" fmla="*/ 2518569 w 1"/>
              <a:gd name="T2" fmla="*/ 0 w 1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8" name="Freeform 290"/>
          <p:cNvSpPr>
            <a:spLocks/>
          </p:cNvSpPr>
          <p:nvPr/>
        </p:nvSpPr>
        <p:spPr bwMode="auto">
          <a:xfrm>
            <a:off x="8724901" y="5592234"/>
            <a:ext cx="455084" cy="520700"/>
          </a:xfrm>
          <a:custGeom>
            <a:avLst/>
            <a:gdLst>
              <a:gd name="T0" fmla="*/ 592664030 w 151"/>
              <a:gd name="T1" fmla="*/ 718496022 h 173"/>
              <a:gd name="T2" fmla="*/ 189039935 w 151"/>
              <a:gd name="T3" fmla="*/ 575816697 h 173"/>
              <a:gd name="T4" fmla="*/ 189039935 w 151"/>
              <a:gd name="T5" fmla="*/ 152871350 h 173"/>
              <a:gd name="T6" fmla="*/ 536462663 w 151"/>
              <a:gd name="T7" fmla="*/ 229308153 h 173"/>
              <a:gd name="T8" fmla="*/ 582444984 w 151"/>
              <a:gd name="T9" fmla="*/ 193637194 h 173"/>
              <a:gd name="T10" fmla="*/ 137946961 w 151"/>
              <a:gd name="T11" fmla="*/ 81531688 h 173"/>
              <a:gd name="T12" fmla="*/ 137946961 w 151"/>
              <a:gd name="T13" fmla="*/ 611485399 h 173"/>
              <a:gd name="T14" fmla="*/ 638646351 w 151"/>
              <a:gd name="T15" fmla="*/ 784740800 h 173"/>
              <a:gd name="T16" fmla="*/ 674409624 w 151"/>
              <a:gd name="T17" fmla="*/ 315934725 h 173"/>
              <a:gd name="T18" fmla="*/ 623318911 w 151"/>
              <a:gd name="T19" fmla="*/ 351605685 h 173"/>
              <a:gd name="T20" fmla="*/ 592664030 w 151"/>
              <a:gd name="T21" fmla="*/ 718496022 h 1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73">
                <a:moveTo>
                  <a:pt x="116" y="141"/>
                </a:moveTo>
                <a:cubicBezTo>
                  <a:pt x="94" y="156"/>
                  <a:pt x="59" y="144"/>
                  <a:pt x="37" y="113"/>
                </a:cubicBezTo>
                <a:cubicBezTo>
                  <a:pt x="15" y="83"/>
                  <a:pt x="15" y="45"/>
                  <a:pt x="37" y="30"/>
                </a:cubicBezTo>
                <a:cubicBezTo>
                  <a:pt x="55" y="17"/>
                  <a:pt x="83" y="24"/>
                  <a:pt x="105" y="45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87" y="10"/>
                  <a:pt x="51" y="0"/>
                  <a:pt x="27" y="16"/>
                </a:cubicBezTo>
                <a:cubicBezTo>
                  <a:pt x="0" y="36"/>
                  <a:pt x="0" y="82"/>
                  <a:pt x="27" y="120"/>
                </a:cubicBezTo>
                <a:cubicBezTo>
                  <a:pt x="54" y="158"/>
                  <a:pt x="98" y="173"/>
                  <a:pt x="125" y="154"/>
                </a:cubicBezTo>
                <a:cubicBezTo>
                  <a:pt x="149" y="137"/>
                  <a:pt x="151" y="97"/>
                  <a:pt x="132" y="62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37" y="97"/>
                  <a:pt x="135" y="127"/>
                  <a:pt x="116" y="1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9" name="Freeform 291"/>
          <p:cNvSpPr>
            <a:spLocks noEditPoints="1"/>
          </p:cNvSpPr>
          <p:nvPr/>
        </p:nvSpPr>
        <p:spPr bwMode="auto">
          <a:xfrm>
            <a:off x="8674101" y="5873751"/>
            <a:ext cx="184151" cy="215900"/>
          </a:xfrm>
          <a:custGeom>
            <a:avLst/>
            <a:gdLst>
              <a:gd name="T0" fmla="*/ 189674432 w 61"/>
              <a:gd name="T1" fmla="*/ 177024506 h 72"/>
              <a:gd name="T2" fmla="*/ 102527393 w 61"/>
              <a:gd name="T3" fmla="*/ 0 h 72"/>
              <a:gd name="T4" fmla="*/ 87147039 w 61"/>
              <a:gd name="T5" fmla="*/ 5057907 h 72"/>
              <a:gd name="T6" fmla="*/ 61516889 w 61"/>
              <a:gd name="T7" fmla="*/ 247832959 h 72"/>
              <a:gd name="T8" fmla="*/ 292199561 w 61"/>
              <a:gd name="T9" fmla="*/ 313583505 h 72"/>
              <a:gd name="T10" fmla="*/ 312705945 w 61"/>
              <a:gd name="T11" fmla="*/ 303469940 h 72"/>
              <a:gd name="T12" fmla="*/ 189674432 w 61"/>
              <a:gd name="T13" fmla="*/ 177024506 h 72"/>
              <a:gd name="T14" fmla="*/ 76894979 w 61"/>
              <a:gd name="T15" fmla="*/ 232659238 h 72"/>
              <a:gd name="T16" fmla="*/ 92273069 w 61"/>
              <a:gd name="T17" fmla="*/ 30347444 h 72"/>
              <a:gd name="T18" fmla="*/ 76894979 w 61"/>
              <a:gd name="T19" fmla="*/ 232659238 h 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1" h="72">
                <a:moveTo>
                  <a:pt x="37" y="35"/>
                </a:moveTo>
                <a:cubicBezTo>
                  <a:pt x="29" y="24"/>
                  <a:pt x="23" y="11"/>
                  <a:pt x="20" y="0"/>
                </a:cubicBezTo>
                <a:cubicBezTo>
                  <a:pt x="19" y="0"/>
                  <a:pt x="18" y="1"/>
                  <a:pt x="17" y="1"/>
                </a:cubicBezTo>
                <a:cubicBezTo>
                  <a:pt x="3" y="11"/>
                  <a:pt x="0" y="32"/>
                  <a:pt x="12" y="49"/>
                </a:cubicBezTo>
                <a:cubicBezTo>
                  <a:pt x="23" y="66"/>
                  <a:pt x="43" y="72"/>
                  <a:pt x="57" y="62"/>
                </a:cubicBezTo>
                <a:cubicBezTo>
                  <a:pt x="58" y="62"/>
                  <a:pt x="60" y="61"/>
                  <a:pt x="61" y="60"/>
                </a:cubicBezTo>
                <a:cubicBezTo>
                  <a:pt x="52" y="53"/>
                  <a:pt x="44" y="45"/>
                  <a:pt x="37" y="35"/>
                </a:cubicBezTo>
                <a:close/>
                <a:moveTo>
                  <a:pt x="15" y="46"/>
                </a:moveTo>
                <a:cubicBezTo>
                  <a:pt x="1" y="27"/>
                  <a:pt x="10" y="9"/>
                  <a:pt x="18" y="6"/>
                </a:cubicBezTo>
                <a:cubicBezTo>
                  <a:pt x="9" y="15"/>
                  <a:pt x="9" y="29"/>
                  <a:pt x="15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0" name="Freeform 292"/>
          <p:cNvSpPr>
            <a:spLocks noEditPoints="1"/>
          </p:cNvSpPr>
          <p:nvPr/>
        </p:nvSpPr>
        <p:spPr bwMode="auto">
          <a:xfrm>
            <a:off x="9637185" y="5535084"/>
            <a:ext cx="493183" cy="541867"/>
          </a:xfrm>
          <a:custGeom>
            <a:avLst/>
            <a:gdLst>
              <a:gd name="T0" fmla="*/ 712161033 w 164"/>
              <a:gd name="T1" fmla="*/ 504658489 h 180"/>
              <a:gd name="T2" fmla="*/ 712161033 w 164"/>
              <a:gd name="T3" fmla="*/ 152926062 h 180"/>
              <a:gd name="T4" fmla="*/ 712161033 w 164"/>
              <a:gd name="T5" fmla="*/ 147830258 h 180"/>
              <a:gd name="T6" fmla="*/ 681640845 w 164"/>
              <a:gd name="T7" fmla="*/ 122342204 h 180"/>
              <a:gd name="T8" fmla="*/ 330647402 w 164"/>
              <a:gd name="T9" fmla="*/ 122342204 h 180"/>
              <a:gd name="T10" fmla="*/ 208562138 w 164"/>
              <a:gd name="T11" fmla="*/ 0 h 180"/>
              <a:gd name="T12" fmla="*/ 208562138 w 164"/>
              <a:gd name="T13" fmla="*/ 627000693 h 180"/>
              <a:gd name="T14" fmla="*/ 834246297 w 164"/>
              <a:gd name="T15" fmla="*/ 627000693 h 180"/>
              <a:gd name="T16" fmla="*/ 712161033 w 164"/>
              <a:gd name="T17" fmla="*/ 504658489 h 180"/>
              <a:gd name="T18" fmla="*/ 167865547 w 164"/>
              <a:gd name="T19" fmla="*/ 525048480 h 180"/>
              <a:gd name="T20" fmla="*/ 203473937 w 164"/>
              <a:gd name="T21" fmla="*/ 61169973 h 180"/>
              <a:gd name="T22" fmla="*/ 239082327 w 164"/>
              <a:gd name="T23" fmla="*/ 101952213 h 180"/>
              <a:gd name="T24" fmla="*/ 167865547 w 164"/>
              <a:gd name="T25" fmla="*/ 525048480 h 180"/>
              <a:gd name="T26" fmla="*/ 651118401 w 164"/>
              <a:gd name="T27" fmla="*/ 443488516 h 180"/>
              <a:gd name="T28" fmla="*/ 386601833 w 164"/>
              <a:gd name="T29" fmla="*/ 183512178 h 180"/>
              <a:gd name="T30" fmla="*/ 651118401 w 164"/>
              <a:gd name="T31" fmla="*/ 183512178 h 180"/>
              <a:gd name="T32" fmla="*/ 651118401 w 164"/>
              <a:gd name="T33" fmla="*/ 443488516 h 180"/>
              <a:gd name="T34" fmla="*/ 274690716 w 164"/>
              <a:gd name="T35" fmla="*/ 810512871 h 180"/>
              <a:gd name="T36" fmla="*/ 203473937 w 164"/>
              <a:gd name="T37" fmla="*/ 693268729 h 180"/>
              <a:gd name="T38" fmla="*/ 127171210 w 164"/>
              <a:gd name="T39" fmla="*/ 810512871 h 180"/>
              <a:gd name="T40" fmla="*/ 0 w 164"/>
              <a:gd name="T41" fmla="*/ 917560889 h 180"/>
              <a:gd name="T42" fmla="*/ 401861927 w 164"/>
              <a:gd name="T43" fmla="*/ 917560889 h 180"/>
              <a:gd name="T44" fmla="*/ 274690716 w 164"/>
              <a:gd name="T45" fmla="*/ 810512871 h 180"/>
              <a:gd name="T46" fmla="*/ 147519506 w 164"/>
              <a:gd name="T47" fmla="*/ 805414809 h 180"/>
              <a:gd name="T48" fmla="*/ 208562138 w 164"/>
              <a:gd name="T49" fmla="*/ 703462596 h 180"/>
              <a:gd name="T50" fmla="*/ 147519506 w 164"/>
              <a:gd name="T51" fmla="*/ 805414809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4" h="180">
                <a:moveTo>
                  <a:pt x="140" y="99"/>
                </a:moveTo>
                <a:cubicBezTo>
                  <a:pt x="140" y="30"/>
                  <a:pt x="140" y="30"/>
                  <a:pt x="140" y="30"/>
                </a:cubicBezTo>
                <a:cubicBezTo>
                  <a:pt x="140" y="30"/>
                  <a:pt x="140" y="30"/>
                  <a:pt x="140" y="29"/>
                </a:cubicBezTo>
                <a:cubicBezTo>
                  <a:pt x="140" y="26"/>
                  <a:pt x="137" y="24"/>
                  <a:pt x="134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41" y="0"/>
                  <a:pt x="41" y="0"/>
                  <a:pt x="41" y="0"/>
                </a:cubicBezTo>
                <a:cubicBezTo>
                  <a:pt x="7" y="34"/>
                  <a:pt x="7" y="89"/>
                  <a:pt x="41" y="123"/>
                </a:cubicBezTo>
                <a:cubicBezTo>
                  <a:pt x="75" y="157"/>
                  <a:pt x="130" y="157"/>
                  <a:pt x="164" y="123"/>
                </a:cubicBezTo>
                <a:lnTo>
                  <a:pt x="140" y="99"/>
                </a:lnTo>
                <a:close/>
                <a:moveTo>
                  <a:pt x="33" y="103"/>
                </a:moveTo>
                <a:cubicBezTo>
                  <a:pt x="3" y="49"/>
                  <a:pt x="40" y="12"/>
                  <a:pt x="40" y="12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18" y="48"/>
                  <a:pt x="33" y="103"/>
                </a:cubicBezTo>
                <a:close/>
                <a:moveTo>
                  <a:pt x="128" y="87"/>
                </a:moveTo>
                <a:cubicBezTo>
                  <a:pt x="76" y="36"/>
                  <a:pt x="76" y="36"/>
                  <a:pt x="76" y="36"/>
                </a:cubicBezTo>
                <a:cubicBezTo>
                  <a:pt x="128" y="36"/>
                  <a:pt x="128" y="36"/>
                  <a:pt x="128" y="36"/>
                </a:cubicBezTo>
                <a:lnTo>
                  <a:pt x="128" y="87"/>
                </a:lnTo>
                <a:close/>
                <a:moveTo>
                  <a:pt x="54" y="159"/>
                </a:moveTo>
                <a:cubicBezTo>
                  <a:pt x="53" y="149"/>
                  <a:pt x="54" y="136"/>
                  <a:pt x="40" y="136"/>
                </a:cubicBezTo>
                <a:cubicBezTo>
                  <a:pt x="25" y="136"/>
                  <a:pt x="26" y="149"/>
                  <a:pt x="25" y="159"/>
                </a:cubicBezTo>
                <a:cubicBezTo>
                  <a:pt x="17" y="178"/>
                  <a:pt x="1" y="160"/>
                  <a:pt x="0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78" y="160"/>
                  <a:pt x="63" y="178"/>
                  <a:pt x="54" y="159"/>
                </a:cubicBezTo>
                <a:close/>
                <a:moveTo>
                  <a:pt x="29" y="158"/>
                </a:moveTo>
                <a:cubicBezTo>
                  <a:pt x="26" y="136"/>
                  <a:pt x="41" y="138"/>
                  <a:pt x="41" y="138"/>
                </a:cubicBezTo>
                <a:cubicBezTo>
                  <a:pt x="41" y="138"/>
                  <a:pt x="34" y="143"/>
                  <a:pt x="29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1" name="Freeform 293"/>
          <p:cNvSpPr>
            <a:spLocks/>
          </p:cNvSpPr>
          <p:nvPr/>
        </p:nvSpPr>
        <p:spPr bwMode="auto">
          <a:xfrm>
            <a:off x="10483851" y="5770033"/>
            <a:ext cx="455083" cy="211667"/>
          </a:xfrm>
          <a:custGeom>
            <a:avLst/>
            <a:gdLst>
              <a:gd name="T0" fmla="*/ 633536101 w 151"/>
              <a:gd name="T1" fmla="*/ 0 h 70"/>
              <a:gd name="T2" fmla="*/ 25546412 w 151"/>
              <a:gd name="T3" fmla="*/ 0 h 70"/>
              <a:gd name="T4" fmla="*/ 5108378 w 151"/>
              <a:gd name="T5" fmla="*/ 25715232 h 70"/>
              <a:gd name="T6" fmla="*/ 107291766 w 151"/>
              <a:gd name="T7" fmla="*/ 334307089 h 70"/>
              <a:gd name="T8" fmla="*/ 143057195 w 151"/>
              <a:gd name="T9" fmla="*/ 360022321 h 70"/>
              <a:gd name="T10" fmla="*/ 745936246 w 151"/>
              <a:gd name="T11" fmla="*/ 360022321 h 70"/>
              <a:gd name="T12" fmla="*/ 771482658 w 151"/>
              <a:gd name="T13" fmla="*/ 334307089 h 70"/>
              <a:gd name="T14" fmla="*/ 669299270 w 151"/>
              <a:gd name="T15" fmla="*/ 25715232 h 70"/>
              <a:gd name="T16" fmla="*/ 633536101 w 151"/>
              <a:gd name="T17" fmla="*/ 0 h 7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70">
                <a:moveTo>
                  <a:pt x="124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8"/>
                  <a:pt x="25" y="70"/>
                  <a:pt x="28" y="70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9" y="70"/>
                  <a:pt x="151" y="68"/>
                  <a:pt x="151" y="65"/>
                </a:cubicBezTo>
                <a:cubicBezTo>
                  <a:pt x="131" y="5"/>
                  <a:pt x="131" y="5"/>
                  <a:pt x="131" y="5"/>
                </a:cubicBezTo>
                <a:cubicBezTo>
                  <a:pt x="130" y="2"/>
                  <a:pt x="127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2" name="Freeform 294"/>
          <p:cNvSpPr>
            <a:spLocks/>
          </p:cNvSpPr>
          <p:nvPr/>
        </p:nvSpPr>
        <p:spPr bwMode="auto">
          <a:xfrm>
            <a:off x="10547351" y="5655734"/>
            <a:ext cx="391583" cy="258233"/>
          </a:xfrm>
          <a:custGeom>
            <a:avLst/>
            <a:gdLst>
              <a:gd name="T0" fmla="*/ 561403033 w 130"/>
              <a:gd name="T1" fmla="*/ 172436059 h 86"/>
              <a:gd name="T2" fmla="*/ 586922174 w 130"/>
              <a:gd name="T3" fmla="*/ 207937137 h 86"/>
              <a:gd name="T4" fmla="*/ 663477338 w 130"/>
              <a:gd name="T5" fmla="*/ 436162856 h 86"/>
              <a:gd name="T6" fmla="*/ 663477338 w 130"/>
              <a:gd name="T7" fmla="*/ 71002156 h 86"/>
              <a:gd name="T8" fmla="*/ 617544691 w 130"/>
              <a:gd name="T9" fmla="*/ 0 h 86"/>
              <a:gd name="T10" fmla="*/ 459330986 w 130"/>
              <a:gd name="T11" fmla="*/ 0 h 86"/>
              <a:gd name="T12" fmla="*/ 398085951 w 130"/>
              <a:gd name="T13" fmla="*/ 101433903 h 86"/>
              <a:gd name="T14" fmla="*/ 30622518 w 130"/>
              <a:gd name="T15" fmla="*/ 101433903 h 86"/>
              <a:gd name="T16" fmla="*/ 0 w 130"/>
              <a:gd name="T17" fmla="*/ 131863399 h 86"/>
              <a:gd name="T18" fmla="*/ 0 w 130"/>
              <a:gd name="T19" fmla="*/ 162292894 h 86"/>
              <a:gd name="T20" fmla="*/ 525677139 w 130"/>
              <a:gd name="T21" fmla="*/ 162292894 h 86"/>
              <a:gd name="T22" fmla="*/ 561403033 w 130"/>
              <a:gd name="T23" fmla="*/ 172436059 h 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86">
                <a:moveTo>
                  <a:pt x="110" y="34"/>
                </a:moveTo>
                <a:cubicBezTo>
                  <a:pt x="112" y="36"/>
                  <a:pt x="114" y="38"/>
                  <a:pt x="115" y="41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0"/>
                  <a:pt x="121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3" y="0"/>
                  <a:pt x="80" y="11"/>
                  <a:pt x="78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32"/>
                  <a:pt x="0" y="32"/>
                  <a:pt x="0" y="32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5" y="32"/>
                  <a:pt x="108" y="33"/>
                  <a:pt x="110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3" name="文本框 871"/>
          <p:cNvSpPr txBox="1">
            <a:spLocks noChangeArrowheads="1"/>
          </p:cNvSpPr>
          <p:nvPr/>
        </p:nvSpPr>
        <p:spPr bwMode="auto">
          <a:xfrm>
            <a:off x="3390900" y="357718"/>
            <a:ext cx="5410200" cy="748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en-US" altLang="zh-CN" sz="4267" dirty="0">
                <a:solidFill>
                  <a:schemeClr val="bg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rPr>
              <a:t>500+ vector icon</a:t>
            </a:r>
            <a:endParaRPr lang="zh-CN" altLang="en-US" sz="4267" dirty="0">
              <a:solidFill>
                <a:schemeClr val="bg1"/>
              </a:solidFill>
              <a:latin typeface="方正正黑简体" panose="02000000000000000000" pitchFamily="2" charset="-122"/>
              <a:ea typeface="方正正黑简体" panose="02000000000000000000" pitchFamily="2" charset="-122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/>
          </p:cNvSpPr>
          <p:nvPr/>
        </p:nvSpPr>
        <p:spPr bwMode="auto">
          <a:xfrm>
            <a:off x="1229785" y="1570567"/>
            <a:ext cx="402167" cy="400051"/>
          </a:xfrm>
          <a:custGeom>
            <a:avLst/>
            <a:gdLst>
              <a:gd name="T0" fmla="*/ 669133150 w 117"/>
              <a:gd name="T1" fmla="*/ 276783773 h 117"/>
              <a:gd name="T2" fmla="*/ 669133150 w 117"/>
              <a:gd name="T3" fmla="*/ 32950327 h 117"/>
              <a:gd name="T4" fmla="*/ 530006685 w 117"/>
              <a:gd name="T5" fmla="*/ 32950327 h 117"/>
              <a:gd name="T6" fmla="*/ 530006685 w 117"/>
              <a:gd name="T7" fmla="*/ 138391886 h 117"/>
              <a:gd name="T8" fmla="*/ 384254782 w 117"/>
              <a:gd name="T9" fmla="*/ 0 h 117"/>
              <a:gd name="T10" fmla="*/ 0 w 117"/>
              <a:gd name="T11" fmla="*/ 382225332 h 117"/>
              <a:gd name="T12" fmla="*/ 66251802 w 117"/>
              <a:gd name="T13" fmla="*/ 382225332 h 117"/>
              <a:gd name="T14" fmla="*/ 66251802 w 117"/>
              <a:gd name="T15" fmla="*/ 771038678 h 117"/>
              <a:gd name="T16" fmla="*/ 278252929 w 117"/>
              <a:gd name="T17" fmla="*/ 771038678 h 117"/>
              <a:gd name="T18" fmla="*/ 278252929 w 117"/>
              <a:gd name="T19" fmla="*/ 454714000 h 117"/>
              <a:gd name="T20" fmla="*/ 490256635 w 117"/>
              <a:gd name="T21" fmla="*/ 454714000 h 117"/>
              <a:gd name="T22" fmla="*/ 490256635 w 117"/>
              <a:gd name="T23" fmla="*/ 771038678 h 117"/>
              <a:gd name="T24" fmla="*/ 702260340 w 117"/>
              <a:gd name="T25" fmla="*/ 771038678 h 117"/>
              <a:gd name="T26" fmla="*/ 702260340 w 117"/>
              <a:gd name="T27" fmla="*/ 382225332 h 117"/>
              <a:gd name="T28" fmla="*/ 775135002 w 117"/>
              <a:gd name="T29" fmla="*/ 382225332 h 117"/>
              <a:gd name="T30" fmla="*/ 669133150 w 117"/>
              <a:gd name="T31" fmla="*/ 276783773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" h="117">
                <a:moveTo>
                  <a:pt x="101" y="42"/>
                </a:moveTo>
                <a:lnTo>
                  <a:pt x="101" y="5"/>
                </a:lnTo>
                <a:lnTo>
                  <a:pt x="80" y="5"/>
                </a:lnTo>
                <a:lnTo>
                  <a:pt x="80" y="21"/>
                </a:lnTo>
                <a:lnTo>
                  <a:pt x="58" y="0"/>
                </a:lnTo>
                <a:lnTo>
                  <a:pt x="0" y="58"/>
                </a:lnTo>
                <a:lnTo>
                  <a:pt x="10" y="58"/>
                </a:lnTo>
                <a:lnTo>
                  <a:pt x="10" y="117"/>
                </a:lnTo>
                <a:lnTo>
                  <a:pt x="42" y="117"/>
                </a:lnTo>
                <a:lnTo>
                  <a:pt x="42" y="69"/>
                </a:lnTo>
                <a:lnTo>
                  <a:pt x="74" y="69"/>
                </a:lnTo>
                <a:lnTo>
                  <a:pt x="74" y="117"/>
                </a:lnTo>
                <a:lnTo>
                  <a:pt x="106" y="117"/>
                </a:lnTo>
                <a:lnTo>
                  <a:pt x="106" y="58"/>
                </a:lnTo>
                <a:lnTo>
                  <a:pt x="117" y="58"/>
                </a:lnTo>
                <a:lnTo>
                  <a:pt x="101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299" name="Rectangle 6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0" name="Rectangle 7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1" name="Rectangle 8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2" name="Rectangle 9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3" name="Freeform 10"/>
          <p:cNvSpPr>
            <a:spLocks/>
          </p:cNvSpPr>
          <p:nvPr/>
        </p:nvSpPr>
        <p:spPr bwMode="auto">
          <a:xfrm>
            <a:off x="2110318" y="5617634"/>
            <a:ext cx="448733" cy="448733"/>
          </a:xfrm>
          <a:custGeom>
            <a:avLst/>
            <a:gdLst>
              <a:gd name="T0" fmla="*/ 752646547 w 131"/>
              <a:gd name="T1" fmla="*/ 316896508 h 131"/>
              <a:gd name="T2" fmla="*/ 752646547 w 131"/>
              <a:gd name="T3" fmla="*/ 39612706 h 131"/>
              <a:gd name="T4" fmla="*/ 594195724 w 131"/>
              <a:gd name="T5" fmla="*/ 39612706 h 131"/>
              <a:gd name="T6" fmla="*/ 594195724 w 131"/>
              <a:gd name="T7" fmla="*/ 158448254 h 131"/>
              <a:gd name="T8" fmla="*/ 435742332 w 131"/>
              <a:gd name="T9" fmla="*/ 0 h 131"/>
              <a:gd name="T10" fmla="*/ 0 w 131"/>
              <a:gd name="T11" fmla="*/ 435734625 h 131"/>
              <a:gd name="T12" fmla="*/ 79225411 w 131"/>
              <a:gd name="T13" fmla="*/ 435734625 h 131"/>
              <a:gd name="T14" fmla="*/ 79225411 w 131"/>
              <a:gd name="T15" fmla="*/ 864866704 h 131"/>
              <a:gd name="T16" fmla="*/ 316904215 w 131"/>
              <a:gd name="T17" fmla="*/ 864866704 h 131"/>
              <a:gd name="T18" fmla="*/ 316904215 w 131"/>
              <a:gd name="T19" fmla="*/ 514960036 h 131"/>
              <a:gd name="T20" fmla="*/ 547980473 w 131"/>
              <a:gd name="T21" fmla="*/ 514960036 h 131"/>
              <a:gd name="T22" fmla="*/ 547980473 w 131"/>
              <a:gd name="T23" fmla="*/ 864866704 h 131"/>
              <a:gd name="T24" fmla="*/ 792261822 w 131"/>
              <a:gd name="T25" fmla="*/ 864866704 h 131"/>
              <a:gd name="T26" fmla="*/ 792261822 w 131"/>
              <a:gd name="T27" fmla="*/ 435734625 h 131"/>
              <a:gd name="T28" fmla="*/ 864884687 w 131"/>
              <a:gd name="T29" fmla="*/ 435734625 h 131"/>
              <a:gd name="T30" fmla="*/ 752646547 w 131"/>
              <a:gd name="T31" fmla="*/ 316896508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31">
                <a:moveTo>
                  <a:pt x="114" y="48"/>
                </a:moveTo>
                <a:lnTo>
                  <a:pt x="114" y="6"/>
                </a:lnTo>
                <a:lnTo>
                  <a:pt x="90" y="6"/>
                </a:lnTo>
                <a:lnTo>
                  <a:pt x="90" y="24"/>
                </a:lnTo>
                <a:lnTo>
                  <a:pt x="66" y="0"/>
                </a:lnTo>
                <a:lnTo>
                  <a:pt x="0" y="66"/>
                </a:lnTo>
                <a:lnTo>
                  <a:pt x="12" y="66"/>
                </a:lnTo>
                <a:lnTo>
                  <a:pt x="12" y="131"/>
                </a:lnTo>
                <a:lnTo>
                  <a:pt x="48" y="131"/>
                </a:lnTo>
                <a:lnTo>
                  <a:pt x="48" y="78"/>
                </a:lnTo>
                <a:lnTo>
                  <a:pt x="83" y="78"/>
                </a:lnTo>
                <a:lnTo>
                  <a:pt x="83" y="131"/>
                </a:lnTo>
                <a:lnTo>
                  <a:pt x="120" y="131"/>
                </a:lnTo>
                <a:lnTo>
                  <a:pt x="120" y="66"/>
                </a:lnTo>
                <a:lnTo>
                  <a:pt x="131" y="66"/>
                </a:lnTo>
                <a:lnTo>
                  <a:pt x="114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4" name="Rectangle 11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5" name="Rectangle 12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6" name="Rectangle 13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7" name="Rectangle 14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8" name="Freeform 15"/>
          <p:cNvSpPr>
            <a:spLocks noEditPoints="1"/>
          </p:cNvSpPr>
          <p:nvPr/>
        </p:nvSpPr>
        <p:spPr bwMode="auto">
          <a:xfrm>
            <a:off x="2114552" y="1581152"/>
            <a:ext cx="400049" cy="400049"/>
          </a:xfrm>
          <a:custGeom>
            <a:avLst/>
            <a:gdLst>
              <a:gd name="T0" fmla="*/ 559173502 w 132"/>
              <a:gd name="T1" fmla="*/ 0 h 132"/>
              <a:gd name="T2" fmla="*/ 124260778 w 132"/>
              <a:gd name="T3" fmla="*/ 0 h 132"/>
              <a:gd name="T4" fmla="*/ 0 w 132"/>
              <a:gd name="T5" fmla="*/ 124258505 h 132"/>
              <a:gd name="T6" fmla="*/ 0 w 132"/>
              <a:gd name="T7" fmla="*/ 559159864 h 132"/>
              <a:gd name="T8" fmla="*/ 124260778 w 132"/>
              <a:gd name="T9" fmla="*/ 683418369 h 132"/>
              <a:gd name="T10" fmla="*/ 559173502 w 132"/>
              <a:gd name="T11" fmla="*/ 683418369 h 132"/>
              <a:gd name="T12" fmla="*/ 683434280 w 132"/>
              <a:gd name="T13" fmla="*/ 559159864 h 132"/>
              <a:gd name="T14" fmla="*/ 683434280 w 132"/>
              <a:gd name="T15" fmla="*/ 124258505 h 132"/>
              <a:gd name="T16" fmla="*/ 559173502 w 132"/>
              <a:gd name="T17" fmla="*/ 0 h 132"/>
              <a:gd name="T18" fmla="*/ 559173502 w 132"/>
              <a:gd name="T19" fmla="*/ 403838437 h 132"/>
              <a:gd name="T20" fmla="*/ 403847529 w 132"/>
              <a:gd name="T21" fmla="*/ 403838437 h 132"/>
              <a:gd name="T22" fmla="*/ 403847529 w 132"/>
              <a:gd name="T23" fmla="*/ 559159864 h 132"/>
              <a:gd name="T24" fmla="*/ 279586751 w 132"/>
              <a:gd name="T25" fmla="*/ 559159864 h 132"/>
              <a:gd name="T26" fmla="*/ 279586751 w 132"/>
              <a:gd name="T27" fmla="*/ 403838437 h 132"/>
              <a:gd name="T28" fmla="*/ 124260778 w 132"/>
              <a:gd name="T29" fmla="*/ 403838437 h 132"/>
              <a:gd name="T30" fmla="*/ 124260778 w 132"/>
              <a:gd name="T31" fmla="*/ 279579932 h 132"/>
              <a:gd name="T32" fmla="*/ 279586751 w 132"/>
              <a:gd name="T33" fmla="*/ 279579932 h 132"/>
              <a:gd name="T34" fmla="*/ 279586751 w 132"/>
              <a:gd name="T35" fmla="*/ 124258505 h 132"/>
              <a:gd name="T36" fmla="*/ 403847529 w 132"/>
              <a:gd name="T37" fmla="*/ 124258505 h 132"/>
              <a:gd name="T38" fmla="*/ 403847529 w 132"/>
              <a:gd name="T39" fmla="*/ 279579932 h 132"/>
              <a:gd name="T40" fmla="*/ 559173502 w 132"/>
              <a:gd name="T41" fmla="*/ 279579932 h 132"/>
              <a:gd name="T42" fmla="*/ 559173502 w 132"/>
              <a:gd name="T43" fmla="*/ 403838437 h 1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9" name="Freeform 16"/>
          <p:cNvSpPr>
            <a:spLocks noEditPoints="1"/>
          </p:cNvSpPr>
          <p:nvPr/>
        </p:nvSpPr>
        <p:spPr bwMode="auto">
          <a:xfrm>
            <a:off x="2995084" y="1587501"/>
            <a:ext cx="438149" cy="436033"/>
          </a:xfrm>
          <a:custGeom>
            <a:avLst/>
            <a:gdLst>
              <a:gd name="T0" fmla="*/ 719773594 w 145"/>
              <a:gd name="T1" fmla="*/ 638236979 h 144"/>
              <a:gd name="T2" fmla="*/ 544972407 w 145"/>
              <a:gd name="T3" fmla="*/ 458089353 h 144"/>
              <a:gd name="T4" fmla="*/ 539830196 w 145"/>
              <a:gd name="T5" fmla="*/ 452940980 h 144"/>
              <a:gd name="T6" fmla="*/ 586101032 w 145"/>
              <a:gd name="T7" fmla="*/ 293382303 h 144"/>
              <a:gd name="T8" fmla="*/ 293051649 w 145"/>
              <a:gd name="T9" fmla="*/ 0 h 144"/>
              <a:gd name="T10" fmla="*/ 0 w 145"/>
              <a:gd name="T11" fmla="*/ 293382303 h 144"/>
              <a:gd name="T12" fmla="*/ 293051649 w 145"/>
              <a:gd name="T13" fmla="*/ 586764606 h 144"/>
              <a:gd name="T14" fmla="*/ 452428469 w 145"/>
              <a:gd name="T15" fmla="*/ 540440607 h 144"/>
              <a:gd name="T16" fmla="*/ 457570680 w 145"/>
              <a:gd name="T17" fmla="*/ 545588979 h 144"/>
              <a:gd name="T18" fmla="*/ 637514079 w 145"/>
              <a:gd name="T19" fmla="*/ 720588232 h 144"/>
              <a:gd name="T20" fmla="*/ 678644970 w 145"/>
              <a:gd name="T21" fmla="*/ 741177181 h 144"/>
              <a:gd name="T22" fmla="*/ 719773594 w 145"/>
              <a:gd name="T23" fmla="*/ 720588232 h 144"/>
              <a:gd name="T24" fmla="*/ 719773594 w 145"/>
              <a:gd name="T25" fmla="*/ 638236979 h 144"/>
              <a:gd name="T26" fmla="*/ 293051649 w 145"/>
              <a:gd name="T27" fmla="*/ 494118878 h 144"/>
              <a:gd name="T28" fmla="*/ 92541672 w 145"/>
              <a:gd name="T29" fmla="*/ 293382303 h 144"/>
              <a:gd name="T30" fmla="*/ 293051649 w 145"/>
              <a:gd name="T31" fmla="*/ 92647999 h 144"/>
              <a:gd name="T32" fmla="*/ 493559360 w 145"/>
              <a:gd name="T33" fmla="*/ 293382303 h 144"/>
              <a:gd name="T34" fmla="*/ 293051649 w 145"/>
              <a:gd name="T35" fmla="*/ 494118878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0" name="Freeform 17"/>
          <p:cNvSpPr>
            <a:spLocks noEditPoints="1"/>
          </p:cNvSpPr>
          <p:nvPr/>
        </p:nvSpPr>
        <p:spPr bwMode="auto">
          <a:xfrm>
            <a:off x="3915834" y="1547284"/>
            <a:ext cx="292100" cy="472016"/>
          </a:xfrm>
          <a:custGeom>
            <a:avLst/>
            <a:gdLst>
              <a:gd name="T0" fmla="*/ 498484624 w 96"/>
              <a:gd name="T1" fmla="*/ 247622317 h 156"/>
              <a:gd name="T2" fmla="*/ 249243453 w 96"/>
              <a:gd name="T3" fmla="*/ 0 h 156"/>
              <a:gd name="T4" fmla="*/ 0 w 96"/>
              <a:gd name="T5" fmla="*/ 247622317 h 156"/>
              <a:gd name="T6" fmla="*/ 31154291 w 96"/>
              <a:gd name="T7" fmla="*/ 371433475 h 156"/>
              <a:gd name="T8" fmla="*/ 31154291 w 96"/>
              <a:gd name="T9" fmla="*/ 371433475 h 156"/>
              <a:gd name="T10" fmla="*/ 249243453 w 96"/>
              <a:gd name="T11" fmla="*/ 804771395 h 156"/>
              <a:gd name="T12" fmla="*/ 467330334 w 96"/>
              <a:gd name="T13" fmla="*/ 371433475 h 156"/>
              <a:gd name="T14" fmla="*/ 467330334 w 96"/>
              <a:gd name="T15" fmla="*/ 371433475 h 156"/>
              <a:gd name="T16" fmla="*/ 498484624 w 96"/>
              <a:gd name="T17" fmla="*/ 247622317 h 156"/>
              <a:gd name="T18" fmla="*/ 249243453 w 96"/>
              <a:gd name="T19" fmla="*/ 371433475 h 156"/>
              <a:gd name="T20" fmla="*/ 124621727 w 96"/>
              <a:gd name="T21" fmla="*/ 247622317 h 156"/>
              <a:gd name="T22" fmla="*/ 249243453 w 96"/>
              <a:gd name="T23" fmla="*/ 123811158 h 156"/>
              <a:gd name="T24" fmla="*/ 373862898 w 96"/>
              <a:gd name="T25" fmla="*/ 247622317 h 156"/>
              <a:gd name="T26" fmla="*/ 249243453 w 96"/>
              <a:gd name="T27" fmla="*/ 371433475 h 1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1" name="Freeform 18"/>
          <p:cNvSpPr>
            <a:spLocks/>
          </p:cNvSpPr>
          <p:nvPr/>
        </p:nvSpPr>
        <p:spPr bwMode="auto">
          <a:xfrm>
            <a:off x="46714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2" name="Freeform 19"/>
          <p:cNvSpPr>
            <a:spLocks noEditPoints="1"/>
          </p:cNvSpPr>
          <p:nvPr/>
        </p:nvSpPr>
        <p:spPr bwMode="auto">
          <a:xfrm>
            <a:off x="54969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184398480 w 144"/>
              <a:gd name="T25" fmla="*/ 310645126 h 132"/>
              <a:gd name="T26" fmla="*/ 122931567 w 144"/>
              <a:gd name="T27" fmla="*/ 248514737 h 132"/>
              <a:gd name="T28" fmla="*/ 184398480 w 144"/>
              <a:gd name="T29" fmla="*/ 186386621 h 132"/>
              <a:gd name="T30" fmla="*/ 245865394 w 144"/>
              <a:gd name="T31" fmla="*/ 248514737 h 132"/>
              <a:gd name="T32" fmla="*/ 184398480 w 144"/>
              <a:gd name="T33" fmla="*/ 310645126 h 132"/>
              <a:gd name="T34" fmla="*/ 368796960 w 144"/>
              <a:gd name="T35" fmla="*/ 310645126 h 132"/>
              <a:gd name="T36" fmla="*/ 307330047 w 144"/>
              <a:gd name="T37" fmla="*/ 248514737 h 132"/>
              <a:gd name="T38" fmla="*/ 368796960 w 144"/>
              <a:gd name="T39" fmla="*/ 186386621 h 132"/>
              <a:gd name="T40" fmla="*/ 430263874 w 144"/>
              <a:gd name="T41" fmla="*/ 248514737 h 132"/>
              <a:gd name="T42" fmla="*/ 368796960 w 144"/>
              <a:gd name="T43" fmla="*/ 310645126 h 132"/>
              <a:gd name="T44" fmla="*/ 553195440 w 144"/>
              <a:gd name="T45" fmla="*/ 310645126 h 132"/>
              <a:gd name="T46" fmla="*/ 491728527 w 144"/>
              <a:gd name="T47" fmla="*/ 248514737 h 132"/>
              <a:gd name="T48" fmla="*/ 553195440 w 144"/>
              <a:gd name="T49" fmla="*/ 186386621 h 132"/>
              <a:gd name="T50" fmla="*/ 614662354 w 144"/>
              <a:gd name="T51" fmla="*/ 248514737 h 132"/>
              <a:gd name="T52" fmla="*/ 553195440 w 144"/>
              <a:gd name="T53" fmla="*/ 31064512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3" name="Freeform 20"/>
          <p:cNvSpPr>
            <a:spLocks noEditPoints="1"/>
          </p:cNvSpPr>
          <p:nvPr/>
        </p:nvSpPr>
        <p:spPr bwMode="auto">
          <a:xfrm>
            <a:off x="6538385" y="1509184"/>
            <a:ext cx="188383" cy="150283"/>
          </a:xfrm>
          <a:custGeom>
            <a:avLst/>
            <a:gdLst>
              <a:gd name="T0" fmla="*/ 202607837 w 62"/>
              <a:gd name="T1" fmla="*/ 61173311 h 50"/>
              <a:gd name="T2" fmla="*/ 202607837 w 62"/>
              <a:gd name="T3" fmla="*/ 61173311 h 50"/>
              <a:gd name="T4" fmla="*/ 233777572 w 62"/>
              <a:gd name="T5" fmla="*/ 71369238 h 50"/>
              <a:gd name="T6" fmla="*/ 238973288 w 62"/>
              <a:gd name="T7" fmla="*/ 91761093 h 50"/>
              <a:gd name="T8" fmla="*/ 207801273 w 62"/>
              <a:gd name="T9" fmla="*/ 147837568 h 50"/>
              <a:gd name="T10" fmla="*/ 103900637 w 62"/>
              <a:gd name="T11" fmla="*/ 193718114 h 50"/>
              <a:gd name="T12" fmla="*/ 88315769 w 62"/>
              <a:gd name="T13" fmla="*/ 193718114 h 50"/>
              <a:gd name="T14" fmla="*/ 88315769 w 62"/>
              <a:gd name="T15" fmla="*/ 193718114 h 50"/>
              <a:gd name="T16" fmla="*/ 135070372 w 62"/>
              <a:gd name="T17" fmla="*/ 91761093 h 50"/>
              <a:gd name="T18" fmla="*/ 202607837 w 62"/>
              <a:gd name="T19" fmla="*/ 61173311 h 50"/>
              <a:gd name="T20" fmla="*/ 202607837 w 62"/>
              <a:gd name="T21" fmla="*/ 0 h 50"/>
              <a:gd name="T22" fmla="*/ 88315769 w 62"/>
              <a:gd name="T23" fmla="*/ 45880547 h 50"/>
              <a:gd name="T24" fmla="*/ 41561166 w 62"/>
              <a:gd name="T25" fmla="*/ 239598661 h 50"/>
              <a:gd name="T26" fmla="*/ 103900637 w 62"/>
              <a:gd name="T27" fmla="*/ 254891425 h 50"/>
              <a:gd name="T28" fmla="*/ 254558155 w 62"/>
              <a:gd name="T29" fmla="*/ 193718114 h 50"/>
              <a:gd name="T30" fmla="*/ 275338738 w 62"/>
              <a:gd name="T31" fmla="*/ 25488692 h 50"/>
              <a:gd name="T32" fmla="*/ 202607837 w 62"/>
              <a:gd name="T33" fmla="*/ 0 h 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4" name="Freeform 21"/>
          <p:cNvSpPr>
            <a:spLocks noEditPoints="1"/>
          </p:cNvSpPr>
          <p:nvPr/>
        </p:nvSpPr>
        <p:spPr bwMode="auto">
          <a:xfrm>
            <a:off x="6396567" y="1509184"/>
            <a:ext cx="188384" cy="150283"/>
          </a:xfrm>
          <a:custGeom>
            <a:avLst/>
            <a:gdLst>
              <a:gd name="T0" fmla="*/ 119486350 w 62"/>
              <a:gd name="T1" fmla="*/ 61173311 h 50"/>
              <a:gd name="T2" fmla="*/ 187024293 w 62"/>
              <a:gd name="T3" fmla="*/ 91761093 h 50"/>
              <a:gd name="T4" fmla="*/ 233779227 w 62"/>
              <a:gd name="T5" fmla="*/ 193718114 h 50"/>
              <a:gd name="T6" fmla="*/ 218194249 w 62"/>
              <a:gd name="T7" fmla="*/ 193718114 h 50"/>
              <a:gd name="T8" fmla="*/ 114292877 w 62"/>
              <a:gd name="T9" fmla="*/ 147837568 h 50"/>
              <a:gd name="T10" fmla="*/ 83120642 w 62"/>
              <a:gd name="T11" fmla="*/ 91761093 h 50"/>
              <a:gd name="T12" fmla="*/ 88316394 w 62"/>
              <a:gd name="T13" fmla="*/ 71369238 h 50"/>
              <a:gd name="T14" fmla="*/ 119486350 w 62"/>
              <a:gd name="T15" fmla="*/ 61173311 h 50"/>
              <a:gd name="T16" fmla="*/ 119486350 w 62"/>
              <a:gd name="T17" fmla="*/ 0 h 50"/>
              <a:gd name="T18" fmla="*/ 46754934 w 62"/>
              <a:gd name="T19" fmla="*/ 25488692 h 50"/>
              <a:gd name="T20" fmla="*/ 67535664 w 62"/>
              <a:gd name="T21" fmla="*/ 193718114 h 50"/>
              <a:gd name="T22" fmla="*/ 218194249 w 62"/>
              <a:gd name="T23" fmla="*/ 254891425 h 50"/>
              <a:gd name="T24" fmla="*/ 280534161 w 62"/>
              <a:gd name="T25" fmla="*/ 239598661 h 50"/>
              <a:gd name="T26" fmla="*/ 233779227 w 62"/>
              <a:gd name="T27" fmla="*/ 45880547 h 50"/>
              <a:gd name="T28" fmla="*/ 119486350 w 62"/>
              <a:gd name="T29" fmla="*/ 0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5" name="Freeform 22"/>
          <p:cNvSpPr>
            <a:spLocks/>
          </p:cNvSpPr>
          <p:nvPr/>
        </p:nvSpPr>
        <p:spPr bwMode="auto">
          <a:xfrm>
            <a:off x="6582834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62854946 h 54"/>
              <a:gd name="T4" fmla="*/ 275731624 w 66"/>
              <a:gd name="T5" fmla="*/ 0 h 54"/>
              <a:gd name="T6" fmla="*/ 0 w 66"/>
              <a:gd name="T7" fmla="*/ 0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6" name="Freeform 23"/>
          <p:cNvSpPr>
            <a:spLocks/>
          </p:cNvSpPr>
          <p:nvPr/>
        </p:nvSpPr>
        <p:spPr bwMode="auto">
          <a:xfrm>
            <a:off x="6582834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82850696 h 54"/>
              <a:gd name="T4" fmla="*/ 275731624 w 66"/>
              <a:gd name="T5" fmla="*/ 282850696 h 54"/>
              <a:gd name="T6" fmla="*/ 337004314 w 66"/>
              <a:gd name="T7" fmla="*/ 219995750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7" name="Freeform 24"/>
          <p:cNvSpPr>
            <a:spLocks/>
          </p:cNvSpPr>
          <p:nvPr/>
        </p:nvSpPr>
        <p:spPr bwMode="auto">
          <a:xfrm>
            <a:off x="6345767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0 h 54"/>
              <a:gd name="T4" fmla="*/ 61272689 w 66"/>
              <a:gd name="T5" fmla="*/ 0 h 54"/>
              <a:gd name="T6" fmla="*/ 0 w 66"/>
              <a:gd name="T7" fmla="*/ 62854946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8" name="Freeform 25"/>
          <p:cNvSpPr>
            <a:spLocks/>
          </p:cNvSpPr>
          <p:nvPr/>
        </p:nvSpPr>
        <p:spPr bwMode="auto">
          <a:xfrm>
            <a:off x="6345767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19995750 h 54"/>
              <a:gd name="T4" fmla="*/ 61272689 w 66"/>
              <a:gd name="T5" fmla="*/ 282850696 h 54"/>
              <a:gd name="T6" fmla="*/ 337004314 w 66"/>
              <a:gd name="T7" fmla="*/ 282850696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9" name="Freeform 26"/>
          <p:cNvSpPr>
            <a:spLocks/>
          </p:cNvSpPr>
          <p:nvPr/>
        </p:nvSpPr>
        <p:spPr bwMode="auto">
          <a:xfrm>
            <a:off x="7321551" y="1809752"/>
            <a:ext cx="190500" cy="232833"/>
          </a:xfrm>
          <a:custGeom>
            <a:avLst/>
            <a:gdLst>
              <a:gd name="T0" fmla="*/ 0 w 55"/>
              <a:gd name="T1" fmla="*/ 448747730 h 68"/>
              <a:gd name="T2" fmla="*/ 160220025 w 55"/>
              <a:gd name="T3" fmla="*/ 217775351 h 68"/>
              <a:gd name="T4" fmla="*/ 6676159 w 55"/>
              <a:gd name="T5" fmla="*/ 131985684 h 68"/>
              <a:gd name="T6" fmla="*/ 186922064 w 55"/>
              <a:gd name="T7" fmla="*/ 0 h 68"/>
              <a:gd name="T8" fmla="*/ 186922064 w 55"/>
              <a:gd name="T9" fmla="*/ 0 h 68"/>
              <a:gd name="T10" fmla="*/ 293735414 w 55"/>
              <a:gd name="T11" fmla="*/ 98989263 h 68"/>
              <a:gd name="T12" fmla="*/ 213624102 w 55"/>
              <a:gd name="T13" fmla="*/ 131985684 h 68"/>
              <a:gd name="T14" fmla="*/ 367167968 w 55"/>
              <a:gd name="T15" fmla="*/ 217775351 h 68"/>
              <a:gd name="T16" fmla="*/ 0 w 55"/>
              <a:gd name="T17" fmla="*/ 448747730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24" y="33"/>
                </a:lnTo>
                <a:lnTo>
                  <a:pt x="1" y="20"/>
                </a:lnTo>
                <a:lnTo>
                  <a:pt x="28" y="0"/>
                </a:lnTo>
                <a:lnTo>
                  <a:pt x="44" y="15"/>
                </a:lnTo>
                <a:lnTo>
                  <a:pt x="32" y="20"/>
                </a:lnTo>
                <a:lnTo>
                  <a:pt x="55" y="33"/>
                </a:lnTo>
                <a:lnTo>
                  <a:pt x="0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0" name="Freeform 27"/>
          <p:cNvSpPr>
            <a:spLocks/>
          </p:cNvSpPr>
          <p:nvPr/>
        </p:nvSpPr>
        <p:spPr bwMode="auto">
          <a:xfrm>
            <a:off x="7205134" y="1570568"/>
            <a:ext cx="436033" cy="283633"/>
          </a:xfrm>
          <a:custGeom>
            <a:avLst/>
            <a:gdLst>
              <a:gd name="T0" fmla="*/ 612513283 w 144"/>
              <a:gd name="T1" fmla="*/ 225938843 h 94"/>
              <a:gd name="T2" fmla="*/ 607367181 w 144"/>
              <a:gd name="T3" fmla="*/ 225938843 h 94"/>
              <a:gd name="T4" fmla="*/ 612513283 w 144"/>
              <a:gd name="T5" fmla="*/ 189995107 h 94"/>
              <a:gd name="T6" fmla="*/ 416920539 w 144"/>
              <a:gd name="T7" fmla="*/ 0 h 94"/>
              <a:gd name="T8" fmla="*/ 231622269 w 144"/>
              <a:gd name="T9" fmla="*/ 138644650 h 94"/>
              <a:gd name="T10" fmla="*/ 175003795 w 144"/>
              <a:gd name="T11" fmla="*/ 128375011 h 94"/>
              <a:gd name="T12" fmla="*/ 0 w 144"/>
              <a:gd name="T13" fmla="*/ 302963398 h 94"/>
              <a:gd name="T14" fmla="*/ 0 w 144"/>
              <a:gd name="T15" fmla="*/ 354313855 h 94"/>
              <a:gd name="T16" fmla="*/ 128679795 w 144"/>
              <a:gd name="T17" fmla="*/ 482688866 h 94"/>
              <a:gd name="T18" fmla="*/ 175003795 w 144"/>
              <a:gd name="T19" fmla="*/ 482688866 h 94"/>
              <a:gd name="T20" fmla="*/ 175003795 w 144"/>
              <a:gd name="T21" fmla="*/ 482688866 h 94"/>
              <a:gd name="T22" fmla="*/ 180152168 w 144"/>
              <a:gd name="T23" fmla="*/ 482688866 h 94"/>
              <a:gd name="T24" fmla="*/ 195592744 w 144"/>
              <a:gd name="T25" fmla="*/ 482688866 h 94"/>
              <a:gd name="T26" fmla="*/ 329418641 w 144"/>
              <a:gd name="T27" fmla="*/ 379990215 h 94"/>
              <a:gd name="T28" fmla="*/ 391185488 w 144"/>
              <a:gd name="T29" fmla="*/ 385125034 h 94"/>
              <a:gd name="T30" fmla="*/ 483833488 w 144"/>
              <a:gd name="T31" fmla="*/ 477554047 h 94"/>
              <a:gd name="T32" fmla="*/ 483833488 w 144"/>
              <a:gd name="T33" fmla="*/ 482688866 h 94"/>
              <a:gd name="T34" fmla="*/ 612513283 w 144"/>
              <a:gd name="T35" fmla="*/ 482688866 h 94"/>
              <a:gd name="T36" fmla="*/ 741193078 w 144"/>
              <a:gd name="T37" fmla="*/ 354313855 h 94"/>
              <a:gd name="T38" fmla="*/ 612513283 w 144"/>
              <a:gd name="T39" fmla="*/ 225938843 h 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1" name="Freeform 28"/>
          <p:cNvSpPr>
            <a:spLocks noEditPoints="1"/>
          </p:cNvSpPr>
          <p:nvPr/>
        </p:nvSpPr>
        <p:spPr bwMode="auto">
          <a:xfrm>
            <a:off x="8066618" y="1564218"/>
            <a:ext cx="438149" cy="433916"/>
          </a:xfrm>
          <a:custGeom>
            <a:avLst/>
            <a:gdLst>
              <a:gd name="T0" fmla="*/ 688102118 w 144"/>
              <a:gd name="T1" fmla="*/ 312446640 h 144"/>
              <a:gd name="T2" fmla="*/ 630759324 w 144"/>
              <a:gd name="T3" fmla="*/ 235614128 h 144"/>
              <a:gd name="T4" fmla="*/ 662036797 w 144"/>
              <a:gd name="T5" fmla="*/ 169028362 h 144"/>
              <a:gd name="T6" fmla="*/ 620335021 w 144"/>
              <a:gd name="T7" fmla="*/ 87074737 h 144"/>
              <a:gd name="T8" fmla="*/ 552567924 w 144"/>
              <a:gd name="T9" fmla="*/ 112684821 h 144"/>
              <a:gd name="T10" fmla="*/ 458735506 w 144"/>
              <a:gd name="T11" fmla="*/ 97319223 h 144"/>
              <a:gd name="T12" fmla="*/ 432670185 w 144"/>
              <a:gd name="T13" fmla="*/ 30733457 h 144"/>
              <a:gd name="T14" fmla="*/ 344052200 w 144"/>
              <a:gd name="T15" fmla="*/ 0 h 144"/>
              <a:gd name="T16" fmla="*/ 317986879 w 144"/>
              <a:gd name="T17" fmla="*/ 61464653 h 144"/>
              <a:gd name="T18" fmla="*/ 239793197 w 144"/>
              <a:gd name="T19" fmla="*/ 117808194 h 144"/>
              <a:gd name="T20" fmla="*/ 172026100 w 144"/>
              <a:gd name="T21" fmla="*/ 87074737 h 144"/>
              <a:gd name="T22" fmla="*/ 88620267 w 144"/>
              <a:gd name="T23" fmla="*/ 128052680 h 144"/>
              <a:gd name="T24" fmla="*/ 114683306 w 144"/>
              <a:gd name="T25" fmla="*/ 194638446 h 144"/>
              <a:gd name="T26" fmla="*/ 99044570 w 144"/>
              <a:gd name="T27" fmla="*/ 286836556 h 144"/>
              <a:gd name="T28" fmla="*/ 31277473 w 144"/>
              <a:gd name="T29" fmla="*/ 312446640 h 144"/>
              <a:gd name="T30" fmla="*/ 0 w 144"/>
              <a:gd name="T31" fmla="*/ 399521377 h 144"/>
              <a:gd name="T32" fmla="*/ 62554945 w 144"/>
              <a:gd name="T33" fmla="*/ 425131461 h 144"/>
              <a:gd name="T34" fmla="*/ 119897739 w 144"/>
              <a:gd name="T35" fmla="*/ 501963973 h 144"/>
              <a:gd name="T36" fmla="*/ 88620267 w 144"/>
              <a:gd name="T37" fmla="*/ 568549739 h 144"/>
              <a:gd name="T38" fmla="*/ 130322042 w 144"/>
              <a:gd name="T39" fmla="*/ 650503363 h 144"/>
              <a:gd name="T40" fmla="*/ 198089139 w 144"/>
              <a:gd name="T41" fmla="*/ 624893280 h 144"/>
              <a:gd name="T42" fmla="*/ 291921557 w 144"/>
              <a:gd name="T43" fmla="*/ 640258878 h 144"/>
              <a:gd name="T44" fmla="*/ 317986879 w 144"/>
              <a:gd name="T45" fmla="*/ 706844644 h 144"/>
              <a:gd name="T46" fmla="*/ 406604863 w 144"/>
              <a:gd name="T47" fmla="*/ 737578101 h 144"/>
              <a:gd name="T48" fmla="*/ 432670185 w 144"/>
              <a:gd name="T49" fmla="*/ 676113447 h 144"/>
              <a:gd name="T50" fmla="*/ 510863866 w 144"/>
              <a:gd name="T51" fmla="*/ 619769907 h 144"/>
              <a:gd name="T52" fmla="*/ 578630963 w 144"/>
              <a:gd name="T53" fmla="*/ 650503363 h 144"/>
              <a:gd name="T54" fmla="*/ 662036797 w 144"/>
              <a:gd name="T55" fmla="*/ 609525421 h 144"/>
              <a:gd name="T56" fmla="*/ 635973757 w 144"/>
              <a:gd name="T57" fmla="*/ 542939655 h 144"/>
              <a:gd name="T58" fmla="*/ 651612494 w 144"/>
              <a:gd name="T59" fmla="*/ 450741545 h 144"/>
              <a:gd name="T60" fmla="*/ 719379591 w 144"/>
              <a:gd name="T61" fmla="*/ 425131461 h 144"/>
              <a:gd name="T62" fmla="*/ 750657063 w 144"/>
              <a:gd name="T63" fmla="*/ 338056724 h 144"/>
              <a:gd name="T64" fmla="*/ 521290451 w 144"/>
              <a:gd name="T65" fmla="*/ 368790180 h 144"/>
              <a:gd name="T66" fmla="*/ 229366612 w 144"/>
              <a:gd name="T67" fmla="*/ 368790180 h 144"/>
              <a:gd name="T68" fmla="*/ 521290451 w 144"/>
              <a:gd name="T69" fmla="*/ 368790180 h 1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2" name="Freeform 29"/>
          <p:cNvSpPr>
            <a:spLocks noEditPoints="1"/>
          </p:cNvSpPr>
          <p:nvPr/>
        </p:nvSpPr>
        <p:spPr bwMode="auto">
          <a:xfrm>
            <a:off x="8936567" y="1538817"/>
            <a:ext cx="364067" cy="364067"/>
          </a:xfrm>
          <a:custGeom>
            <a:avLst/>
            <a:gdLst>
              <a:gd name="T0" fmla="*/ 588843702 w 120"/>
              <a:gd name="T1" fmla="*/ 361561433 h 120"/>
              <a:gd name="T2" fmla="*/ 619834877 w 120"/>
              <a:gd name="T3" fmla="*/ 330570258 h 120"/>
              <a:gd name="T4" fmla="*/ 619834877 w 120"/>
              <a:gd name="T5" fmla="*/ 289250967 h 120"/>
              <a:gd name="T6" fmla="*/ 588843702 w 120"/>
              <a:gd name="T7" fmla="*/ 258259792 h 120"/>
              <a:gd name="T8" fmla="*/ 568182919 w 120"/>
              <a:gd name="T9" fmla="*/ 258259792 h 120"/>
              <a:gd name="T10" fmla="*/ 526859077 w 120"/>
              <a:gd name="T11" fmla="*/ 232433812 h 120"/>
              <a:gd name="T12" fmla="*/ 526859077 w 120"/>
              <a:gd name="T13" fmla="*/ 165286267 h 120"/>
              <a:gd name="T14" fmla="*/ 542354664 w 120"/>
              <a:gd name="T15" fmla="*/ 149790679 h 120"/>
              <a:gd name="T16" fmla="*/ 542354664 w 120"/>
              <a:gd name="T17" fmla="*/ 103303917 h 120"/>
              <a:gd name="T18" fmla="*/ 516528685 w 120"/>
              <a:gd name="T19" fmla="*/ 77477938 h 120"/>
              <a:gd name="T20" fmla="*/ 470041922 w 120"/>
              <a:gd name="T21" fmla="*/ 77477938 h 120"/>
              <a:gd name="T22" fmla="*/ 454546335 w 120"/>
              <a:gd name="T23" fmla="*/ 92973525 h 120"/>
              <a:gd name="T24" fmla="*/ 408057297 w 120"/>
              <a:gd name="T25" fmla="*/ 103303917 h 120"/>
              <a:gd name="T26" fmla="*/ 361570535 w 120"/>
              <a:gd name="T27" fmla="*/ 51651958 h 120"/>
              <a:gd name="T28" fmla="*/ 361570535 w 120"/>
              <a:gd name="T29" fmla="*/ 30991175 h 120"/>
              <a:gd name="T30" fmla="*/ 330579360 w 120"/>
              <a:gd name="T31" fmla="*/ 0 h 120"/>
              <a:gd name="T32" fmla="*/ 289255518 w 120"/>
              <a:gd name="T33" fmla="*/ 0 h 120"/>
              <a:gd name="T34" fmla="*/ 258264342 w 120"/>
              <a:gd name="T35" fmla="*/ 30991175 h 120"/>
              <a:gd name="T36" fmla="*/ 258264342 w 120"/>
              <a:gd name="T37" fmla="*/ 51651958 h 120"/>
              <a:gd name="T38" fmla="*/ 232438363 w 120"/>
              <a:gd name="T39" fmla="*/ 92973525 h 120"/>
              <a:gd name="T40" fmla="*/ 165288542 w 120"/>
              <a:gd name="T41" fmla="*/ 92973525 h 120"/>
              <a:gd name="T42" fmla="*/ 149792955 w 120"/>
              <a:gd name="T43" fmla="*/ 77477938 h 120"/>
              <a:gd name="T44" fmla="*/ 103306192 w 120"/>
              <a:gd name="T45" fmla="*/ 77477938 h 120"/>
              <a:gd name="T46" fmla="*/ 77480213 w 120"/>
              <a:gd name="T47" fmla="*/ 103303917 h 120"/>
              <a:gd name="T48" fmla="*/ 77480213 w 120"/>
              <a:gd name="T49" fmla="*/ 149790679 h 120"/>
              <a:gd name="T50" fmla="*/ 92975800 w 120"/>
              <a:gd name="T51" fmla="*/ 165286267 h 120"/>
              <a:gd name="T52" fmla="*/ 103306192 w 120"/>
              <a:gd name="T53" fmla="*/ 211773029 h 120"/>
              <a:gd name="T54" fmla="*/ 51651958 w 120"/>
              <a:gd name="T55" fmla="*/ 258259792 h 120"/>
              <a:gd name="T56" fmla="*/ 30991175 w 120"/>
              <a:gd name="T57" fmla="*/ 258259792 h 120"/>
              <a:gd name="T58" fmla="*/ 0 w 120"/>
              <a:gd name="T59" fmla="*/ 289250967 h 120"/>
              <a:gd name="T60" fmla="*/ 0 w 120"/>
              <a:gd name="T61" fmla="*/ 330570258 h 120"/>
              <a:gd name="T62" fmla="*/ 30991175 w 120"/>
              <a:gd name="T63" fmla="*/ 361561433 h 120"/>
              <a:gd name="T64" fmla="*/ 51651958 w 120"/>
              <a:gd name="T65" fmla="*/ 361561433 h 120"/>
              <a:gd name="T66" fmla="*/ 92975800 w 120"/>
              <a:gd name="T67" fmla="*/ 387387412 h 120"/>
              <a:gd name="T68" fmla="*/ 92975800 w 120"/>
              <a:gd name="T69" fmla="*/ 454534958 h 120"/>
              <a:gd name="T70" fmla="*/ 77480213 w 120"/>
              <a:gd name="T71" fmla="*/ 470030545 h 120"/>
              <a:gd name="T72" fmla="*/ 77480213 w 120"/>
              <a:gd name="T73" fmla="*/ 516517308 h 120"/>
              <a:gd name="T74" fmla="*/ 103306192 w 120"/>
              <a:gd name="T75" fmla="*/ 542343287 h 120"/>
              <a:gd name="T76" fmla="*/ 149792955 w 120"/>
              <a:gd name="T77" fmla="*/ 542343287 h 120"/>
              <a:gd name="T78" fmla="*/ 165288542 w 120"/>
              <a:gd name="T79" fmla="*/ 526847700 h 120"/>
              <a:gd name="T80" fmla="*/ 211777580 w 120"/>
              <a:gd name="T81" fmla="*/ 516517308 h 120"/>
              <a:gd name="T82" fmla="*/ 258264342 w 120"/>
              <a:gd name="T83" fmla="*/ 568169266 h 120"/>
              <a:gd name="T84" fmla="*/ 258264342 w 120"/>
              <a:gd name="T85" fmla="*/ 588830050 h 120"/>
              <a:gd name="T86" fmla="*/ 289255518 w 120"/>
              <a:gd name="T87" fmla="*/ 619821225 h 120"/>
              <a:gd name="T88" fmla="*/ 330579360 w 120"/>
              <a:gd name="T89" fmla="*/ 619821225 h 120"/>
              <a:gd name="T90" fmla="*/ 361570535 w 120"/>
              <a:gd name="T91" fmla="*/ 588830050 h 120"/>
              <a:gd name="T92" fmla="*/ 361570535 w 120"/>
              <a:gd name="T93" fmla="*/ 568169266 h 120"/>
              <a:gd name="T94" fmla="*/ 387396514 w 120"/>
              <a:gd name="T95" fmla="*/ 526847700 h 120"/>
              <a:gd name="T96" fmla="*/ 454546335 w 120"/>
              <a:gd name="T97" fmla="*/ 526847700 h 120"/>
              <a:gd name="T98" fmla="*/ 470041922 w 120"/>
              <a:gd name="T99" fmla="*/ 542343287 h 120"/>
              <a:gd name="T100" fmla="*/ 516528685 w 120"/>
              <a:gd name="T101" fmla="*/ 542343287 h 120"/>
              <a:gd name="T102" fmla="*/ 542354664 w 120"/>
              <a:gd name="T103" fmla="*/ 516517308 h 120"/>
              <a:gd name="T104" fmla="*/ 542354664 w 120"/>
              <a:gd name="T105" fmla="*/ 470030545 h 120"/>
              <a:gd name="T106" fmla="*/ 526859077 w 120"/>
              <a:gd name="T107" fmla="*/ 454534958 h 120"/>
              <a:gd name="T108" fmla="*/ 516528685 w 120"/>
              <a:gd name="T109" fmla="*/ 408048195 h 120"/>
              <a:gd name="T110" fmla="*/ 568182919 w 120"/>
              <a:gd name="T111" fmla="*/ 361561433 h 120"/>
              <a:gd name="T112" fmla="*/ 588843702 w 120"/>
              <a:gd name="T113" fmla="*/ 361561433 h 120"/>
              <a:gd name="T114" fmla="*/ 309918576 w 120"/>
              <a:gd name="T115" fmla="*/ 444204566 h 120"/>
              <a:gd name="T116" fmla="*/ 175618934 w 120"/>
              <a:gd name="T117" fmla="*/ 309911750 h 120"/>
              <a:gd name="T118" fmla="*/ 309918576 w 120"/>
              <a:gd name="T119" fmla="*/ 175616658 h 120"/>
              <a:gd name="T120" fmla="*/ 444215943 w 120"/>
              <a:gd name="T121" fmla="*/ 309911750 h 120"/>
              <a:gd name="T122" fmla="*/ 309918576 w 120"/>
              <a:gd name="T123" fmla="*/ 444204566 h 1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3" name="Freeform 30"/>
          <p:cNvSpPr>
            <a:spLocks noEditPoints="1"/>
          </p:cNvSpPr>
          <p:nvPr/>
        </p:nvSpPr>
        <p:spPr bwMode="auto">
          <a:xfrm>
            <a:off x="9228667" y="1864784"/>
            <a:ext cx="179917" cy="186267"/>
          </a:xfrm>
          <a:custGeom>
            <a:avLst/>
            <a:gdLst>
              <a:gd name="T0" fmla="*/ 290998295 w 60"/>
              <a:gd name="T1" fmla="*/ 188478583 h 60"/>
              <a:gd name="T2" fmla="*/ 306313758 w 60"/>
              <a:gd name="T3" fmla="*/ 172322278 h 60"/>
              <a:gd name="T4" fmla="*/ 306313758 w 60"/>
              <a:gd name="T5" fmla="*/ 150782867 h 60"/>
              <a:gd name="T6" fmla="*/ 290998295 w 60"/>
              <a:gd name="T7" fmla="*/ 134626562 h 60"/>
              <a:gd name="T8" fmla="*/ 280787986 w 60"/>
              <a:gd name="T9" fmla="*/ 134626562 h 60"/>
              <a:gd name="T10" fmla="*/ 260367369 w 60"/>
              <a:gd name="T11" fmla="*/ 123858020 h 60"/>
              <a:gd name="T12" fmla="*/ 260367369 w 60"/>
              <a:gd name="T13" fmla="*/ 86162303 h 60"/>
              <a:gd name="T14" fmla="*/ 270577678 w 60"/>
              <a:gd name="T15" fmla="*/ 75391433 h 60"/>
              <a:gd name="T16" fmla="*/ 270577678 w 60"/>
              <a:gd name="T17" fmla="*/ 53852022 h 60"/>
              <a:gd name="T18" fmla="*/ 255262215 w 60"/>
              <a:gd name="T19" fmla="*/ 37695717 h 60"/>
              <a:gd name="T20" fmla="*/ 234841597 w 60"/>
              <a:gd name="T21" fmla="*/ 37695717 h 60"/>
              <a:gd name="T22" fmla="*/ 224629040 w 60"/>
              <a:gd name="T23" fmla="*/ 48466587 h 60"/>
              <a:gd name="T24" fmla="*/ 204208422 w 60"/>
              <a:gd name="T25" fmla="*/ 53852022 h 60"/>
              <a:gd name="T26" fmla="*/ 178682651 w 60"/>
              <a:gd name="T27" fmla="*/ 26924847 h 60"/>
              <a:gd name="T28" fmla="*/ 178682651 w 60"/>
              <a:gd name="T29" fmla="*/ 16156305 h 60"/>
              <a:gd name="T30" fmla="*/ 163367188 w 60"/>
              <a:gd name="T31" fmla="*/ 0 h 60"/>
              <a:gd name="T32" fmla="*/ 142946570 w 60"/>
              <a:gd name="T33" fmla="*/ 0 h 60"/>
              <a:gd name="T34" fmla="*/ 127631107 w 60"/>
              <a:gd name="T35" fmla="*/ 16156305 h 60"/>
              <a:gd name="T36" fmla="*/ 127631107 w 60"/>
              <a:gd name="T37" fmla="*/ 26924847 h 60"/>
              <a:gd name="T38" fmla="*/ 117420799 w 60"/>
              <a:gd name="T39" fmla="*/ 48466587 h 60"/>
              <a:gd name="T40" fmla="*/ 81684718 w 60"/>
              <a:gd name="T41" fmla="*/ 48466587 h 60"/>
              <a:gd name="T42" fmla="*/ 71472161 w 60"/>
              <a:gd name="T43" fmla="*/ 37695717 h 60"/>
              <a:gd name="T44" fmla="*/ 51051543 w 60"/>
              <a:gd name="T45" fmla="*/ 37695717 h 60"/>
              <a:gd name="T46" fmla="*/ 35736080 w 60"/>
              <a:gd name="T47" fmla="*/ 53852022 h 60"/>
              <a:gd name="T48" fmla="*/ 35736080 w 60"/>
              <a:gd name="T49" fmla="*/ 75391433 h 60"/>
              <a:gd name="T50" fmla="*/ 45946389 w 60"/>
              <a:gd name="T51" fmla="*/ 86162303 h 60"/>
              <a:gd name="T52" fmla="*/ 51051543 w 60"/>
              <a:gd name="T53" fmla="*/ 107701715 h 60"/>
              <a:gd name="T54" fmla="*/ 25525772 w 60"/>
              <a:gd name="T55" fmla="*/ 134626562 h 60"/>
              <a:gd name="T56" fmla="*/ 15315463 w 60"/>
              <a:gd name="T57" fmla="*/ 134626562 h 60"/>
              <a:gd name="T58" fmla="*/ 0 w 60"/>
              <a:gd name="T59" fmla="*/ 150782867 h 60"/>
              <a:gd name="T60" fmla="*/ 0 w 60"/>
              <a:gd name="T61" fmla="*/ 172322278 h 60"/>
              <a:gd name="T62" fmla="*/ 15315463 w 60"/>
              <a:gd name="T63" fmla="*/ 188478583 h 60"/>
              <a:gd name="T64" fmla="*/ 25525772 w 60"/>
              <a:gd name="T65" fmla="*/ 188478583 h 60"/>
              <a:gd name="T66" fmla="*/ 45946389 w 60"/>
              <a:gd name="T67" fmla="*/ 199247125 h 60"/>
              <a:gd name="T68" fmla="*/ 45946389 w 60"/>
              <a:gd name="T69" fmla="*/ 236942842 h 60"/>
              <a:gd name="T70" fmla="*/ 35736080 w 60"/>
              <a:gd name="T71" fmla="*/ 247713712 h 60"/>
              <a:gd name="T72" fmla="*/ 35736080 w 60"/>
              <a:gd name="T73" fmla="*/ 269255452 h 60"/>
              <a:gd name="T74" fmla="*/ 51051543 w 60"/>
              <a:gd name="T75" fmla="*/ 285409428 h 60"/>
              <a:gd name="T76" fmla="*/ 71472161 w 60"/>
              <a:gd name="T77" fmla="*/ 285409428 h 60"/>
              <a:gd name="T78" fmla="*/ 81684718 w 60"/>
              <a:gd name="T79" fmla="*/ 274638558 h 60"/>
              <a:gd name="T80" fmla="*/ 102105336 w 60"/>
              <a:gd name="T81" fmla="*/ 269255452 h 60"/>
              <a:gd name="T82" fmla="*/ 127631107 w 60"/>
              <a:gd name="T83" fmla="*/ 296180298 h 60"/>
              <a:gd name="T84" fmla="*/ 127631107 w 60"/>
              <a:gd name="T85" fmla="*/ 306948840 h 60"/>
              <a:gd name="T86" fmla="*/ 142946570 w 60"/>
              <a:gd name="T87" fmla="*/ 323105145 h 60"/>
              <a:gd name="T88" fmla="*/ 163367188 w 60"/>
              <a:gd name="T89" fmla="*/ 323105145 h 60"/>
              <a:gd name="T90" fmla="*/ 178682651 w 60"/>
              <a:gd name="T91" fmla="*/ 306948840 h 60"/>
              <a:gd name="T92" fmla="*/ 178682651 w 60"/>
              <a:gd name="T93" fmla="*/ 296180298 h 60"/>
              <a:gd name="T94" fmla="*/ 188892959 w 60"/>
              <a:gd name="T95" fmla="*/ 274638558 h 60"/>
              <a:gd name="T96" fmla="*/ 224629040 w 60"/>
              <a:gd name="T97" fmla="*/ 274638558 h 60"/>
              <a:gd name="T98" fmla="*/ 234841597 w 60"/>
              <a:gd name="T99" fmla="*/ 285409428 h 60"/>
              <a:gd name="T100" fmla="*/ 255262215 w 60"/>
              <a:gd name="T101" fmla="*/ 285409428 h 60"/>
              <a:gd name="T102" fmla="*/ 270577678 w 60"/>
              <a:gd name="T103" fmla="*/ 269255452 h 60"/>
              <a:gd name="T104" fmla="*/ 270577678 w 60"/>
              <a:gd name="T105" fmla="*/ 247713712 h 60"/>
              <a:gd name="T106" fmla="*/ 260367369 w 60"/>
              <a:gd name="T107" fmla="*/ 236942842 h 60"/>
              <a:gd name="T108" fmla="*/ 255262215 w 60"/>
              <a:gd name="T109" fmla="*/ 215403430 h 60"/>
              <a:gd name="T110" fmla="*/ 280787986 w 60"/>
              <a:gd name="T111" fmla="*/ 188478583 h 60"/>
              <a:gd name="T112" fmla="*/ 290998295 w 60"/>
              <a:gd name="T113" fmla="*/ 188478583 h 60"/>
              <a:gd name="T114" fmla="*/ 204208422 w 60"/>
              <a:gd name="T115" fmla="*/ 161553737 h 60"/>
              <a:gd name="T116" fmla="*/ 153156879 w 60"/>
              <a:gd name="T117" fmla="*/ 215403430 h 60"/>
              <a:gd name="T118" fmla="*/ 102105336 w 60"/>
              <a:gd name="T119" fmla="*/ 161553737 h 60"/>
              <a:gd name="T120" fmla="*/ 153156879 w 60"/>
              <a:gd name="T121" fmla="*/ 107701715 h 60"/>
              <a:gd name="T122" fmla="*/ 204208422 w 60"/>
              <a:gd name="T123" fmla="*/ 161553737 h 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4" name="Freeform 31"/>
          <p:cNvSpPr>
            <a:spLocks/>
          </p:cNvSpPr>
          <p:nvPr/>
        </p:nvSpPr>
        <p:spPr bwMode="auto">
          <a:xfrm>
            <a:off x="9838267" y="1559985"/>
            <a:ext cx="438151" cy="436033"/>
          </a:xfrm>
          <a:custGeom>
            <a:avLst/>
            <a:gdLst>
              <a:gd name="T0" fmla="*/ 375330815 w 144"/>
              <a:gd name="T1" fmla="*/ 185293728 h 144"/>
              <a:gd name="T2" fmla="*/ 0 w 144"/>
              <a:gd name="T3" fmla="*/ 313971252 h 144"/>
              <a:gd name="T4" fmla="*/ 218942975 w 144"/>
              <a:gd name="T5" fmla="*/ 617648030 h 144"/>
              <a:gd name="T6" fmla="*/ 375330815 w 144"/>
              <a:gd name="T7" fmla="*/ 741177181 h 144"/>
              <a:gd name="T8" fmla="*/ 531716372 w 144"/>
              <a:gd name="T9" fmla="*/ 617648030 h 144"/>
              <a:gd name="T10" fmla="*/ 750659348 w 144"/>
              <a:gd name="T11" fmla="*/ 308822879 h 144"/>
              <a:gd name="T12" fmla="*/ 375330815 w 144"/>
              <a:gd name="T13" fmla="*/ 185293728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5" name="Freeform 32"/>
          <p:cNvSpPr>
            <a:spLocks noEditPoints="1"/>
          </p:cNvSpPr>
          <p:nvPr/>
        </p:nvSpPr>
        <p:spPr bwMode="auto">
          <a:xfrm>
            <a:off x="10773834" y="1547284"/>
            <a:ext cx="218017" cy="472016"/>
          </a:xfrm>
          <a:custGeom>
            <a:avLst/>
            <a:gdLst>
              <a:gd name="T0" fmla="*/ 373518196 w 72"/>
              <a:gd name="T1" fmla="*/ 557149078 h 156"/>
              <a:gd name="T2" fmla="*/ 373518196 w 72"/>
              <a:gd name="T3" fmla="*/ 495244634 h 156"/>
              <a:gd name="T4" fmla="*/ 280138647 w 72"/>
              <a:gd name="T5" fmla="*/ 495244634 h 156"/>
              <a:gd name="T6" fmla="*/ 249012131 w 72"/>
              <a:gd name="T7" fmla="*/ 526195721 h 156"/>
              <a:gd name="T8" fmla="*/ 186759098 w 72"/>
              <a:gd name="T9" fmla="*/ 526195721 h 156"/>
              <a:gd name="T10" fmla="*/ 186759098 w 72"/>
              <a:gd name="T11" fmla="*/ 268257132 h 156"/>
              <a:gd name="T12" fmla="*/ 280138647 w 72"/>
              <a:gd name="T13" fmla="*/ 139287837 h 156"/>
              <a:gd name="T14" fmla="*/ 140069324 w 72"/>
              <a:gd name="T15" fmla="*/ 0 h 156"/>
              <a:gd name="T16" fmla="*/ 0 w 72"/>
              <a:gd name="T17" fmla="*/ 139287837 h 156"/>
              <a:gd name="T18" fmla="*/ 93379549 w 72"/>
              <a:gd name="T19" fmla="*/ 268257132 h 156"/>
              <a:gd name="T20" fmla="*/ 93379549 w 72"/>
              <a:gd name="T21" fmla="*/ 758341359 h 156"/>
              <a:gd name="T22" fmla="*/ 140069324 w 72"/>
              <a:gd name="T23" fmla="*/ 804771395 h 156"/>
              <a:gd name="T24" fmla="*/ 186759098 w 72"/>
              <a:gd name="T25" fmla="*/ 758341359 h 156"/>
              <a:gd name="T26" fmla="*/ 186759098 w 72"/>
              <a:gd name="T27" fmla="*/ 680960236 h 156"/>
              <a:gd name="T28" fmla="*/ 249012131 w 72"/>
              <a:gd name="T29" fmla="*/ 680960236 h 156"/>
              <a:gd name="T30" fmla="*/ 280138647 w 72"/>
              <a:gd name="T31" fmla="*/ 711913593 h 156"/>
              <a:gd name="T32" fmla="*/ 373518196 w 72"/>
              <a:gd name="T33" fmla="*/ 711913593 h 156"/>
              <a:gd name="T34" fmla="*/ 373518196 w 72"/>
              <a:gd name="T35" fmla="*/ 650006880 h 156"/>
              <a:gd name="T36" fmla="*/ 311265164 w 72"/>
              <a:gd name="T37" fmla="*/ 650006880 h 156"/>
              <a:gd name="T38" fmla="*/ 311265164 w 72"/>
              <a:gd name="T39" fmla="*/ 557149078 h 156"/>
              <a:gd name="T40" fmla="*/ 373518196 w 72"/>
              <a:gd name="T41" fmla="*/ 557149078 h 156"/>
              <a:gd name="T42" fmla="*/ 140069324 w 72"/>
              <a:gd name="T43" fmla="*/ 92857801 h 156"/>
              <a:gd name="T44" fmla="*/ 186759098 w 72"/>
              <a:gd name="T45" fmla="*/ 139287837 h 156"/>
              <a:gd name="T46" fmla="*/ 140069324 w 72"/>
              <a:gd name="T47" fmla="*/ 185715603 h 156"/>
              <a:gd name="T48" fmla="*/ 93379549 w 72"/>
              <a:gd name="T49" fmla="*/ 139287837 h 156"/>
              <a:gd name="T50" fmla="*/ 140069324 w 72"/>
              <a:gd name="T51" fmla="*/ 92857801 h 1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6" name="Freeform 33"/>
          <p:cNvSpPr>
            <a:spLocks noEditPoints="1"/>
          </p:cNvSpPr>
          <p:nvPr/>
        </p:nvSpPr>
        <p:spPr bwMode="auto">
          <a:xfrm>
            <a:off x="1236133" y="2366434"/>
            <a:ext cx="364067" cy="433917"/>
          </a:xfrm>
          <a:custGeom>
            <a:avLst/>
            <a:gdLst>
              <a:gd name="T0" fmla="*/ 526859077 w 120"/>
              <a:gd name="T1" fmla="*/ 307324211 h 144"/>
              <a:gd name="T2" fmla="*/ 526859077 w 120"/>
              <a:gd name="T3" fmla="*/ 215128078 h 144"/>
              <a:gd name="T4" fmla="*/ 309918576 w 120"/>
              <a:gd name="T5" fmla="*/ 0 h 144"/>
              <a:gd name="T6" fmla="*/ 92975800 w 120"/>
              <a:gd name="T7" fmla="*/ 215128078 h 144"/>
              <a:gd name="T8" fmla="*/ 92975800 w 120"/>
              <a:gd name="T9" fmla="*/ 307324211 h 144"/>
              <a:gd name="T10" fmla="*/ 0 w 120"/>
              <a:gd name="T11" fmla="*/ 307324211 h 144"/>
              <a:gd name="T12" fmla="*/ 0 w 120"/>
              <a:gd name="T13" fmla="*/ 737580367 h 144"/>
              <a:gd name="T14" fmla="*/ 619834877 w 120"/>
              <a:gd name="T15" fmla="*/ 737580367 h 144"/>
              <a:gd name="T16" fmla="*/ 619834877 w 120"/>
              <a:gd name="T17" fmla="*/ 307324211 h 144"/>
              <a:gd name="T18" fmla="*/ 526859077 w 120"/>
              <a:gd name="T19" fmla="*/ 307324211 h 144"/>
              <a:gd name="T20" fmla="*/ 340909751 w 120"/>
              <a:gd name="T21" fmla="*/ 542941323 h 144"/>
              <a:gd name="T22" fmla="*/ 340909751 w 120"/>
              <a:gd name="T23" fmla="*/ 645381974 h 144"/>
              <a:gd name="T24" fmla="*/ 278925126 w 120"/>
              <a:gd name="T25" fmla="*/ 645381974 h 144"/>
              <a:gd name="T26" fmla="*/ 278925126 w 120"/>
              <a:gd name="T27" fmla="*/ 542941323 h 144"/>
              <a:gd name="T28" fmla="*/ 247933951 w 120"/>
              <a:gd name="T29" fmla="*/ 491720998 h 144"/>
              <a:gd name="T30" fmla="*/ 309918576 w 120"/>
              <a:gd name="T31" fmla="*/ 430256156 h 144"/>
              <a:gd name="T32" fmla="*/ 371900926 w 120"/>
              <a:gd name="T33" fmla="*/ 491720998 h 144"/>
              <a:gd name="T34" fmla="*/ 340909751 w 120"/>
              <a:gd name="T35" fmla="*/ 542941323 h 144"/>
              <a:gd name="T36" fmla="*/ 464876727 w 120"/>
              <a:gd name="T37" fmla="*/ 307324211 h 144"/>
              <a:gd name="T38" fmla="*/ 154958150 w 120"/>
              <a:gd name="T39" fmla="*/ 307324211 h 144"/>
              <a:gd name="T40" fmla="*/ 154958150 w 120"/>
              <a:gd name="T41" fmla="*/ 215128078 h 144"/>
              <a:gd name="T42" fmla="*/ 309918576 w 120"/>
              <a:gd name="T43" fmla="*/ 61464842 h 144"/>
              <a:gd name="T44" fmla="*/ 464876727 w 120"/>
              <a:gd name="T45" fmla="*/ 215128078 h 144"/>
              <a:gd name="T46" fmla="*/ 464876727 w 120"/>
              <a:gd name="T47" fmla="*/ 30732421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7" name="Freeform 34"/>
          <p:cNvSpPr>
            <a:spLocks/>
          </p:cNvSpPr>
          <p:nvPr/>
        </p:nvSpPr>
        <p:spPr bwMode="auto">
          <a:xfrm>
            <a:off x="2131485" y="2355851"/>
            <a:ext cx="416983" cy="465667"/>
          </a:xfrm>
          <a:custGeom>
            <a:avLst/>
            <a:gdLst>
              <a:gd name="T0" fmla="*/ 664169538 w 138"/>
              <a:gd name="T1" fmla="*/ 391070975 h 153"/>
              <a:gd name="T2" fmla="*/ 617832339 w 138"/>
              <a:gd name="T3" fmla="*/ 437998306 h 153"/>
              <a:gd name="T4" fmla="*/ 355253369 w 138"/>
              <a:gd name="T5" fmla="*/ 703925930 h 153"/>
              <a:gd name="T6" fmla="*/ 92674398 w 138"/>
              <a:gd name="T7" fmla="*/ 437998306 h 153"/>
              <a:gd name="T8" fmla="*/ 355253369 w 138"/>
              <a:gd name="T9" fmla="*/ 172070681 h 153"/>
              <a:gd name="T10" fmla="*/ 355253369 w 138"/>
              <a:gd name="T11" fmla="*/ 172070681 h 153"/>
              <a:gd name="T12" fmla="*/ 355253369 w 138"/>
              <a:gd name="T13" fmla="*/ 250284420 h 153"/>
              <a:gd name="T14" fmla="*/ 540602164 w 138"/>
              <a:gd name="T15" fmla="*/ 125143351 h 153"/>
              <a:gd name="T16" fmla="*/ 355253369 w 138"/>
              <a:gd name="T17" fmla="*/ 0 h 153"/>
              <a:gd name="T18" fmla="*/ 355253369 w 138"/>
              <a:gd name="T19" fmla="*/ 78213739 h 153"/>
              <a:gd name="T20" fmla="*/ 355253369 w 138"/>
              <a:gd name="T21" fmla="*/ 78213739 h 153"/>
              <a:gd name="T22" fmla="*/ 0 w 138"/>
              <a:gd name="T23" fmla="*/ 437998306 h 153"/>
              <a:gd name="T24" fmla="*/ 355253369 w 138"/>
              <a:gd name="T25" fmla="*/ 797782873 h 153"/>
              <a:gd name="T26" fmla="*/ 710506737 w 138"/>
              <a:gd name="T27" fmla="*/ 437998306 h 153"/>
              <a:gd name="T28" fmla="*/ 664169538 w 138"/>
              <a:gd name="T29" fmla="*/ 391070975 h 1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8" name="Freeform 35"/>
          <p:cNvSpPr>
            <a:spLocks/>
          </p:cNvSpPr>
          <p:nvPr/>
        </p:nvSpPr>
        <p:spPr bwMode="auto">
          <a:xfrm>
            <a:off x="2929467" y="2491318"/>
            <a:ext cx="419100" cy="336549"/>
          </a:xfrm>
          <a:custGeom>
            <a:avLst/>
            <a:gdLst>
              <a:gd name="T0" fmla="*/ 636494459 w 138"/>
              <a:gd name="T1" fmla="*/ 428222643 h 111"/>
              <a:gd name="T2" fmla="*/ 460552179 w 138"/>
              <a:gd name="T3" fmla="*/ 479814746 h 111"/>
              <a:gd name="T4" fmla="*/ 439852283 w 138"/>
              <a:gd name="T5" fmla="*/ 479814746 h 111"/>
              <a:gd name="T6" fmla="*/ 429504613 w 138"/>
              <a:gd name="T7" fmla="*/ 474655081 h 111"/>
              <a:gd name="T8" fmla="*/ 408804717 w 138"/>
              <a:gd name="T9" fmla="*/ 474655081 h 111"/>
              <a:gd name="T10" fmla="*/ 398454770 w 138"/>
              <a:gd name="T11" fmla="*/ 469495416 h 111"/>
              <a:gd name="T12" fmla="*/ 382929848 w 138"/>
              <a:gd name="T13" fmla="*/ 469495416 h 111"/>
              <a:gd name="T14" fmla="*/ 372582178 w 138"/>
              <a:gd name="T15" fmla="*/ 464335751 h 111"/>
              <a:gd name="T16" fmla="*/ 351882282 w 138"/>
              <a:gd name="T17" fmla="*/ 459178360 h 111"/>
              <a:gd name="T18" fmla="*/ 346707308 w 138"/>
              <a:gd name="T19" fmla="*/ 454018695 h 111"/>
              <a:gd name="T20" fmla="*/ 326009690 w 138"/>
              <a:gd name="T21" fmla="*/ 443699364 h 111"/>
              <a:gd name="T22" fmla="*/ 326009690 w 138"/>
              <a:gd name="T23" fmla="*/ 443699364 h 111"/>
              <a:gd name="T24" fmla="*/ 258737307 w 138"/>
              <a:gd name="T25" fmla="*/ 392107261 h 111"/>
              <a:gd name="T26" fmla="*/ 258737307 w 138"/>
              <a:gd name="T27" fmla="*/ 392107261 h 111"/>
              <a:gd name="T28" fmla="*/ 238037411 w 138"/>
              <a:gd name="T29" fmla="*/ 371468601 h 111"/>
              <a:gd name="T30" fmla="*/ 232862438 w 138"/>
              <a:gd name="T31" fmla="*/ 366308936 h 111"/>
              <a:gd name="T32" fmla="*/ 170767306 w 138"/>
              <a:gd name="T33" fmla="*/ 185734300 h 111"/>
              <a:gd name="T34" fmla="*/ 248387359 w 138"/>
              <a:gd name="T35" fmla="*/ 185734300 h 111"/>
              <a:gd name="T36" fmla="*/ 124194818 w 138"/>
              <a:gd name="T37" fmla="*/ 0 h 111"/>
              <a:gd name="T38" fmla="*/ 0 w 138"/>
              <a:gd name="T39" fmla="*/ 185734300 h 111"/>
              <a:gd name="T40" fmla="*/ 77620053 w 138"/>
              <a:gd name="T41" fmla="*/ 185734300 h 111"/>
              <a:gd name="T42" fmla="*/ 144892436 w 138"/>
              <a:gd name="T43" fmla="*/ 402424317 h 111"/>
              <a:gd name="T44" fmla="*/ 150067410 w 138"/>
              <a:gd name="T45" fmla="*/ 407583982 h 111"/>
              <a:gd name="T46" fmla="*/ 160417358 w 138"/>
              <a:gd name="T47" fmla="*/ 428222643 h 111"/>
              <a:gd name="T48" fmla="*/ 165592332 w 138"/>
              <a:gd name="T49" fmla="*/ 433380034 h 111"/>
              <a:gd name="T50" fmla="*/ 191464924 w 138"/>
              <a:gd name="T51" fmla="*/ 459178360 h 111"/>
              <a:gd name="T52" fmla="*/ 191464924 w 138"/>
              <a:gd name="T53" fmla="*/ 459178360 h 111"/>
              <a:gd name="T54" fmla="*/ 279437203 w 138"/>
              <a:gd name="T55" fmla="*/ 526247184 h 111"/>
              <a:gd name="T56" fmla="*/ 279437203 w 138"/>
              <a:gd name="T57" fmla="*/ 526247184 h 111"/>
              <a:gd name="T58" fmla="*/ 310484768 w 138"/>
              <a:gd name="T59" fmla="*/ 541726180 h 111"/>
              <a:gd name="T60" fmla="*/ 315659742 w 138"/>
              <a:gd name="T61" fmla="*/ 541726180 h 111"/>
              <a:gd name="T62" fmla="*/ 341532334 w 138"/>
              <a:gd name="T63" fmla="*/ 552045510 h 111"/>
              <a:gd name="T64" fmla="*/ 351882282 w 138"/>
              <a:gd name="T65" fmla="*/ 557202901 h 111"/>
              <a:gd name="T66" fmla="*/ 377757152 w 138"/>
              <a:gd name="T67" fmla="*/ 562362566 h 111"/>
              <a:gd name="T68" fmla="*/ 393279796 w 138"/>
              <a:gd name="T69" fmla="*/ 567522231 h 111"/>
              <a:gd name="T70" fmla="*/ 398454770 w 138"/>
              <a:gd name="T71" fmla="*/ 567522231 h 111"/>
              <a:gd name="T72" fmla="*/ 419154665 w 138"/>
              <a:gd name="T73" fmla="*/ 567522231 h 111"/>
              <a:gd name="T74" fmla="*/ 429504613 w 138"/>
              <a:gd name="T75" fmla="*/ 572681896 h 111"/>
              <a:gd name="T76" fmla="*/ 465727153 w 138"/>
              <a:gd name="T77" fmla="*/ 572681896 h 111"/>
              <a:gd name="T78" fmla="*/ 688241920 w 138"/>
              <a:gd name="T79" fmla="*/ 500451133 h 111"/>
              <a:gd name="T80" fmla="*/ 698589590 w 138"/>
              <a:gd name="T81" fmla="*/ 438539699 h 111"/>
              <a:gd name="T82" fmla="*/ 636494459 w 138"/>
              <a:gd name="T83" fmla="*/ 428222643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9" name="Freeform 36"/>
          <p:cNvSpPr>
            <a:spLocks/>
          </p:cNvSpPr>
          <p:nvPr/>
        </p:nvSpPr>
        <p:spPr bwMode="auto">
          <a:xfrm>
            <a:off x="3056467" y="2372784"/>
            <a:ext cx="419100" cy="338667"/>
          </a:xfrm>
          <a:custGeom>
            <a:avLst/>
            <a:gdLst>
              <a:gd name="T0" fmla="*/ 636494459 w 138"/>
              <a:gd name="T1" fmla="*/ 393354468 h 111"/>
              <a:gd name="T2" fmla="*/ 569222076 w 138"/>
              <a:gd name="T3" fmla="*/ 173076973 h 111"/>
              <a:gd name="T4" fmla="*/ 564047102 w 138"/>
              <a:gd name="T5" fmla="*/ 167832216 h 111"/>
              <a:gd name="T6" fmla="*/ 548522180 w 138"/>
              <a:gd name="T7" fmla="*/ 146853189 h 111"/>
              <a:gd name="T8" fmla="*/ 548522180 w 138"/>
              <a:gd name="T9" fmla="*/ 141608432 h 111"/>
              <a:gd name="T10" fmla="*/ 403629743 w 138"/>
              <a:gd name="T11" fmla="*/ 31468541 h 111"/>
              <a:gd name="T12" fmla="*/ 398454770 w 138"/>
              <a:gd name="T13" fmla="*/ 31468541 h 111"/>
              <a:gd name="T14" fmla="*/ 372582178 w 138"/>
              <a:gd name="T15" fmla="*/ 20979027 h 111"/>
              <a:gd name="T16" fmla="*/ 362232230 w 138"/>
              <a:gd name="T17" fmla="*/ 15734270 h 111"/>
              <a:gd name="T18" fmla="*/ 336357360 w 138"/>
              <a:gd name="T19" fmla="*/ 10489514 h 111"/>
              <a:gd name="T20" fmla="*/ 320834716 w 138"/>
              <a:gd name="T21" fmla="*/ 5244757 h 111"/>
              <a:gd name="T22" fmla="*/ 315659742 w 138"/>
              <a:gd name="T23" fmla="*/ 5244757 h 111"/>
              <a:gd name="T24" fmla="*/ 294959847 w 138"/>
              <a:gd name="T25" fmla="*/ 5244757 h 111"/>
              <a:gd name="T26" fmla="*/ 284609899 w 138"/>
              <a:gd name="T27" fmla="*/ 0 h 111"/>
              <a:gd name="T28" fmla="*/ 253562333 w 138"/>
              <a:gd name="T29" fmla="*/ 0 h 111"/>
              <a:gd name="T30" fmla="*/ 248387359 w 138"/>
              <a:gd name="T31" fmla="*/ 0 h 111"/>
              <a:gd name="T32" fmla="*/ 248387359 w 138"/>
              <a:gd name="T33" fmla="*/ 0 h 111"/>
              <a:gd name="T34" fmla="*/ 25872592 w 138"/>
              <a:gd name="T35" fmla="*/ 73426595 h 111"/>
              <a:gd name="T36" fmla="*/ 15524922 w 138"/>
              <a:gd name="T37" fmla="*/ 136363676 h 111"/>
              <a:gd name="T38" fmla="*/ 77620053 w 138"/>
              <a:gd name="T39" fmla="*/ 146853189 h 111"/>
              <a:gd name="T40" fmla="*/ 248387359 w 138"/>
              <a:gd name="T41" fmla="*/ 94405622 h 111"/>
              <a:gd name="T42" fmla="*/ 274262229 w 138"/>
              <a:gd name="T43" fmla="*/ 94405622 h 111"/>
              <a:gd name="T44" fmla="*/ 284609899 w 138"/>
              <a:gd name="T45" fmla="*/ 94405622 h 111"/>
              <a:gd name="T46" fmla="*/ 305309795 w 138"/>
              <a:gd name="T47" fmla="*/ 99650378 h 111"/>
              <a:gd name="T48" fmla="*/ 315659742 w 138"/>
              <a:gd name="T49" fmla="*/ 99650378 h 111"/>
              <a:gd name="T50" fmla="*/ 336357360 w 138"/>
              <a:gd name="T51" fmla="*/ 104895135 h 111"/>
              <a:gd name="T52" fmla="*/ 341532334 w 138"/>
              <a:gd name="T53" fmla="*/ 110139892 h 111"/>
              <a:gd name="T54" fmla="*/ 362232230 w 138"/>
              <a:gd name="T55" fmla="*/ 115384649 h 111"/>
              <a:gd name="T56" fmla="*/ 362232230 w 138"/>
              <a:gd name="T57" fmla="*/ 120629405 h 111"/>
              <a:gd name="T58" fmla="*/ 476077101 w 138"/>
              <a:gd name="T59" fmla="*/ 204545514 h 111"/>
              <a:gd name="T60" fmla="*/ 476077101 w 138"/>
              <a:gd name="T61" fmla="*/ 204545514 h 111"/>
              <a:gd name="T62" fmla="*/ 543347206 w 138"/>
              <a:gd name="T63" fmla="*/ 393354468 h 111"/>
              <a:gd name="T64" fmla="*/ 465727153 w 138"/>
              <a:gd name="T65" fmla="*/ 393354468 h 111"/>
              <a:gd name="T66" fmla="*/ 589919693 w 138"/>
              <a:gd name="T67" fmla="*/ 582165712 h 111"/>
              <a:gd name="T68" fmla="*/ 714114512 w 138"/>
              <a:gd name="T69" fmla="*/ 393354468 h 111"/>
              <a:gd name="T70" fmla="*/ 636494459 w 138"/>
              <a:gd name="T71" fmla="*/ 393354468 h 11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0" name="Freeform 37"/>
          <p:cNvSpPr>
            <a:spLocks/>
          </p:cNvSpPr>
          <p:nvPr/>
        </p:nvSpPr>
        <p:spPr bwMode="auto">
          <a:xfrm>
            <a:off x="3780367" y="2410885"/>
            <a:ext cx="565151" cy="383116"/>
          </a:xfrm>
          <a:custGeom>
            <a:avLst/>
            <a:gdLst>
              <a:gd name="T0" fmla="*/ 701336026 w 186"/>
              <a:gd name="T1" fmla="*/ 46881540 h 126"/>
              <a:gd name="T2" fmla="*/ 436387468 w 186"/>
              <a:gd name="T3" fmla="*/ 296921741 h 126"/>
              <a:gd name="T4" fmla="*/ 436387468 w 186"/>
              <a:gd name="T5" fmla="*/ 296921741 h 126"/>
              <a:gd name="T6" fmla="*/ 436387468 w 186"/>
              <a:gd name="T7" fmla="*/ 312549682 h 126"/>
              <a:gd name="T8" fmla="*/ 436387468 w 186"/>
              <a:gd name="T9" fmla="*/ 343803281 h 126"/>
              <a:gd name="T10" fmla="*/ 264948558 w 186"/>
              <a:gd name="T11" fmla="*/ 515706062 h 126"/>
              <a:gd name="T12" fmla="*/ 93511926 w 186"/>
              <a:gd name="T13" fmla="*/ 343803281 h 126"/>
              <a:gd name="T14" fmla="*/ 264948558 w 186"/>
              <a:gd name="T15" fmla="*/ 171902781 h 126"/>
              <a:gd name="T16" fmla="*/ 264948558 w 186"/>
              <a:gd name="T17" fmla="*/ 250040201 h 126"/>
              <a:gd name="T18" fmla="*/ 451972409 w 186"/>
              <a:gd name="T19" fmla="*/ 125018960 h 126"/>
              <a:gd name="T20" fmla="*/ 264948558 w 186"/>
              <a:gd name="T21" fmla="*/ 0 h 126"/>
              <a:gd name="T22" fmla="*/ 264948558 w 186"/>
              <a:gd name="T23" fmla="*/ 78137420 h 126"/>
              <a:gd name="T24" fmla="*/ 0 w 186"/>
              <a:gd name="T25" fmla="*/ 343803281 h 126"/>
              <a:gd name="T26" fmla="*/ 264948558 w 186"/>
              <a:gd name="T27" fmla="*/ 609471423 h 126"/>
              <a:gd name="T28" fmla="*/ 529897115 w 186"/>
              <a:gd name="T29" fmla="*/ 359431222 h 126"/>
              <a:gd name="T30" fmla="*/ 529897115 w 186"/>
              <a:gd name="T31" fmla="*/ 359431222 h 126"/>
              <a:gd name="T32" fmla="*/ 529897115 w 186"/>
              <a:gd name="T33" fmla="*/ 343803281 h 126"/>
              <a:gd name="T34" fmla="*/ 529897115 w 186"/>
              <a:gd name="T35" fmla="*/ 312549682 h 126"/>
              <a:gd name="T36" fmla="*/ 701336026 w 186"/>
              <a:gd name="T37" fmla="*/ 140646901 h 126"/>
              <a:gd name="T38" fmla="*/ 872772657 w 186"/>
              <a:gd name="T39" fmla="*/ 312549682 h 126"/>
              <a:gd name="T40" fmla="*/ 701336026 w 186"/>
              <a:gd name="T41" fmla="*/ 484450182 h 126"/>
              <a:gd name="T42" fmla="*/ 701336026 w 186"/>
              <a:gd name="T43" fmla="*/ 406312762 h 126"/>
              <a:gd name="T44" fmla="*/ 514312174 w 186"/>
              <a:gd name="T45" fmla="*/ 531334002 h 126"/>
              <a:gd name="T46" fmla="*/ 701336026 w 186"/>
              <a:gd name="T47" fmla="*/ 656352963 h 126"/>
              <a:gd name="T48" fmla="*/ 701336026 w 186"/>
              <a:gd name="T49" fmla="*/ 578215543 h 126"/>
              <a:gd name="T50" fmla="*/ 966284583 w 186"/>
              <a:gd name="T51" fmla="*/ 312549682 h 126"/>
              <a:gd name="T52" fmla="*/ 701336026 w 186"/>
              <a:gd name="T53" fmla="*/ 4688154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1" name="Freeform 38"/>
          <p:cNvSpPr>
            <a:spLocks/>
          </p:cNvSpPr>
          <p:nvPr/>
        </p:nvSpPr>
        <p:spPr bwMode="auto">
          <a:xfrm>
            <a:off x="4616451" y="2455333"/>
            <a:ext cx="571500" cy="289984"/>
          </a:xfrm>
          <a:custGeom>
            <a:avLst/>
            <a:gdLst>
              <a:gd name="T0" fmla="*/ 973291714 w 189"/>
              <a:gd name="T1" fmla="*/ 293821757 h 96"/>
              <a:gd name="T2" fmla="*/ 787903464 w 189"/>
              <a:gd name="T3" fmla="*/ 170107333 h 96"/>
              <a:gd name="T4" fmla="*/ 787903464 w 189"/>
              <a:gd name="T5" fmla="*/ 247428848 h 96"/>
              <a:gd name="T6" fmla="*/ 782753161 w 189"/>
              <a:gd name="T7" fmla="*/ 247428848 h 96"/>
              <a:gd name="T8" fmla="*/ 720956321 w 189"/>
              <a:gd name="T9" fmla="*/ 247428848 h 96"/>
              <a:gd name="T10" fmla="*/ 705507679 w 189"/>
              <a:gd name="T11" fmla="*/ 231964545 h 96"/>
              <a:gd name="T12" fmla="*/ 705507679 w 189"/>
              <a:gd name="T13" fmla="*/ 108250121 h 96"/>
              <a:gd name="T14" fmla="*/ 597364911 w 189"/>
              <a:gd name="T15" fmla="*/ 0 h 96"/>
              <a:gd name="T16" fmla="*/ 489219875 w 189"/>
              <a:gd name="T17" fmla="*/ 108250121 h 96"/>
              <a:gd name="T18" fmla="*/ 489219875 w 189"/>
              <a:gd name="T19" fmla="*/ 386607575 h 96"/>
              <a:gd name="T20" fmla="*/ 473771232 w 189"/>
              <a:gd name="T21" fmla="*/ 402071878 h 96"/>
              <a:gd name="T22" fmla="*/ 458322589 w 189"/>
              <a:gd name="T23" fmla="*/ 386607575 h 96"/>
              <a:gd name="T24" fmla="*/ 458322589 w 189"/>
              <a:gd name="T25" fmla="*/ 108250121 h 96"/>
              <a:gd name="T26" fmla="*/ 355327857 w 189"/>
              <a:gd name="T27" fmla="*/ 0 h 96"/>
              <a:gd name="T28" fmla="*/ 247185089 w 189"/>
              <a:gd name="T29" fmla="*/ 108250121 h 96"/>
              <a:gd name="T30" fmla="*/ 247185089 w 189"/>
              <a:gd name="T31" fmla="*/ 386607575 h 96"/>
              <a:gd name="T32" fmla="*/ 231736446 w 189"/>
              <a:gd name="T33" fmla="*/ 402071878 h 96"/>
              <a:gd name="T34" fmla="*/ 216287804 w 189"/>
              <a:gd name="T35" fmla="*/ 386607575 h 96"/>
              <a:gd name="T36" fmla="*/ 216287804 w 189"/>
              <a:gd name="T37" fmla="*/ 231964545 h 96"/>
              <a:gd name="T38" fmla="*/ 102994732 w 189"/>
              <a:gd name="T39" fmla="*/ 123714424 h 96"/>
              <a:gd name="T40" fmla="*/ 46348196 w 189"/>
              <a:gd name="T41" fmla="*/ 123714424 h 96"/>
              <a:gd name="T42" fmla="*/ 0 w 189"/>
              <a:gd name="T43" fmla="*/ 170107333 h 96"/>
              <a:gd name="T44" fmla="*/ 46348196 w 189"/>
              <a:gd name="T45" fmla="*/ 216500242 h 96"/>
              <a:gd name="T46" fmla="*/ 102994732 w 189"/>
              <a:gd name="T47" fmla="*/ 216500242 h 96"/>
              <a:gd name="T48" fmla="*/ 123593679 w 189"/>
              <a:gd name="T49" fmla="*/ 231964545 h 96"/>
              <a:gd name="T50" fmla="*/ 123593679 w 189"/>
              <a:gd name="T51" fmla="*/ 386607575 h 96"/>
              <a:gd name="T52" fmla="*/ 231736446 w 189"/>
              <a:gd name="T53" fmla="*/ 494857696 h 96"/>
              <a:gd name="T54" fmla="*/ 339879214 w 189"/>
              <a:gd name="T55" fmla="*/ 386607575 h 96"/>
              <a:gd name="T56" fmla="*/ 334728911 w 189"/>
              <a:gd name="T57" fmla="*/ 108250121 h 96"/>
              <a:gd name="T58" fmla="*/ 355327857 w 189"/>
              <a:gd name="T59" fmla="*/ 92785818 h 96"/>
              <a:gd name="T60" fmla="*/ 370778768 w 189"/>
              <a:gd name="T61" fmla="*/ 108250121 h 96"/>
              <a:gd name="T62" fmla="*/ 370778768 w 189"/>
              <a:gd name="T63" fmla="*/ 386607575 h 96"/>
              <a:gd name="T64" fmla="*/ 473771232 w 189"/>
              <a:gd name="T65" fmla="*/ 494857696 h 96"/>
              <a:gd name="T66" fmla="*/ 581916268 w 189"/>
              <a:gd name="T67" fmla="*/ 386607575 h 96"/>
              <a:gd name="T68" fmla="*/ 581916268 w 189"/>
              <a:gd name="T69" fmla="*/ 108250121 h 96"/>
              <a:gd name="T70" fmla="*/ 597364911 w 189"/>
              <a:gd name="T71" fmla="*/ 92785818 h 96"/>
              <a:gd name="T72" fmla="*/ 612813554 w 189"/>
              <a:gd name="T73" fmla="*/ 108250121 h 96"/>
              <a:gd name="T74" fmla="*/ 612813554 w 189"/>
              <a:gd name="T75" fmla="*/ 231964545 h 96"/>
              <a:gd name="T76" fmla="*/ 720956321 w 189"/>
              <a:gd name="T77" fmla="*/ 340214666 h 96"/>
              <a:gd name="T78" fmla="*/ 782753161 w 189"/>
              <a:gd name="T79" fmla="*/ 340214666 h 96"/>
              <a:gd name="T80" fmla="*/ 787903464 w 189"/>
              <a:gd name="T81" fmla="*/ 340214666 h 96"/>
              <a:gd name="T82" fmla="*/ 787903464 w 189"/>
              <a:gd name="T83" fmla="*/ 417536181 h 96"/>
              <a:gd name="T84" fmla="*/ 973291714 w 189"/>
              <a:gd name="T85" fmla="*/ 293821757 h 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2" name="Freeform 39"/>
          <p:cNvSpPr>
            <a:spLocks/>
          </p:cNvSpPr>
          <p:nvPr/>
        </p:nvSpPr>
        <p:spPr bwMode="auto">
          <a:xfrm>
            <a:off x="5708651" y="2628901"/>
            <a:ext cx="270933" cy="158751"/>
          </a:xfrm>
          <a:custGeom>
            <a:avLst/>
            <a:gdLst>
              <a:gd name="T0" fmla="*/ 458371787 w 90"/>
              <a:gd name="T1" fmla="*/ 145742271 h 52"/>
              <a:gd name="T2" fmla="*/ 275022169 w 90"/>
              <a:gd name="T3" fmla="*/ 20819997 h 52"/>
              <a:gd name="T4" fmla="*/ 275022169 w 90"/>
              <a:gd name="T5" fmla="*/ 98895560 h 52"/>
              <a:gd name="T6" fmla="*/ 269930880 w 90"/>
              <a:gd name="T7" fmla="*/ 98895560 h 52"/>
              <a:gd name="T8" fmla="*/ 142603502 w 90"/>
              <a:gd name="T9" fmla="*/ 98895560 h 52"/>
              <a:gd name="T10" fmla="*/ 61115787 w 90"/>
              <a:gd name="T11" fmla="*/ 0 h 52"/>
              <a:gd name="T12" fmla="*/ 0 w 90"/>
              <a:gd name="T13" fmla="*/ 72871135 h 52"/>
              <a:gd name="T14" fmla="*/ 86581262 w 90"/>
              <a:gd name="T15" fmla="*/ 176973411 h 52"/>
              <a:gd name="T16" fmla="*/ 122231573 w 90"/>
              <a:gd name="T17" fmla="*/ 192588982 h 52"/>
              <a:gd name="T18" fmla="*/ 269930880 w 90"/>
              <a:gd name="T19" fmla="*/ 192588982 h 52"/>
              <a:gd name="T20" fmla="*/ 275022169 w 90"/>
              <a:gd name="T21" fmla="*/ 192588982 h 52"/>
              <a:gd name="T22" fmla="*/ 275022169 w 90"/>
              <a:gd name="T23" fmla="*/ 270664544 h 52"/>
              <a:gd name="T24" fmla="*/ 458371787 w 90"/>
              <a:gd name="T25" fmla="*/ 145742271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3" name="Freeform 40"/>
          <p:cNvSpPr>
            <a:spLocks/>
          </p:cNvSpPr>
          <p:nvPr/>
        </p:nvSpPr>
        <p:spPr bwMode="auto">
          <a:xfrm>
            <a:off x="5499100" y="2484967"/>
            <a:ext cx="186267" cy="114300"/>
          </a:xfrm>
          <a:custGeom>
            <a:avLst/>
            <a:gdLst>
              <a:gd name="T0" fmla="*/ 196690840 w 62"/>
              <a:gd name="T1" fmla="*/ 0 h 37"/>
              <a:gd name="T2" fmla="*/ 45388981 w 62"/>
              <a:gd name="T3" fmla="*/ 0 h 37"/>
              <a:gd name="T4" fmla="*/ 0 w 62"/>
              <a:gd name="T5" fmla="*/ 47792846 h 37"/>
              <a:gd name="T6" fmla="*/ 45388981 w 62"/>
              <a:gd name="T7" fmla="*/ 95585692 h 37"/>
              <a:gd name="T8" fmla="*/ 171472737 w 62"/>
              <a:gd name="T9" fmla="*/ 95585692 h 37"/>
              <a:gd name="T10" fmla="*/ 252167513 w 62"/>
              <a:gd name="T11" fmla="*/ 196481700 h 37"/>
              <a:gd name="T12" fmla="*/ 312686905 w 62"/>
              <a:gd name="T13" fmla="*/ 122137273 h 37"/>
              <a:gd name="T14" fmla="*/ 226949410 w 62"/>
              <a:gd name="T15" fmla="*/ 15930949 h 37"/>
              <a:gd name="T16" fmla="*/ 196690840 w 62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5496984" y="2440517"/>
            <a:ext cx="482600" cy="302683"/>
          </a:xfrm>
          <a:custGeom>
            <a:avLst/>
            <a:gdLst>
              <a:gd name="T0" fmla="*/ 819703641 w 160"/>
              <a:gd name="T1" fmla="*/ 125711908 h 99"/>
              <a:gd name="T2" fmla="*/ 635269756 w 160"/>
              <a:gd name="T3" fmla="*/ 0 h 99"/>
              <a:gd name="T4" fmla="*/ 635269756 w 160"/>
              <a:gd name="T5" fmla="*/ 78569083 h 99"/>
              <a:gd name="T6" fmla="*/ 630148163 w 160"/>
              <a:gd name="T7" fmla="*/ 78569083 h 99"/>
              <a:gd name="T8" fmla="*/ 481576737 w 160"/>
              <a:gd name="T9" fmla="*/ 78569083 h 99"/>
              <a:gd name="T10" fmla="*/ 445714279 w 160"/>
              <a:gd name="T11" fmla="*/ 94283358 h 99"/>
              <a:gd name="T12" fmla="*/ 179310030 w 160"/>
              <a:gd name="T13" fmla="*/ 424273963 h 99"/>
              <a:gd name="T14" fmla="*/ 46107906 w 160"/>
              <a:gd name="T15" fmla="*/ 424273963 h 99"/>
              <a:gd name="T16" fmla="*/ 0 w 160"/>
              <a:gd name="T17" fmla="*/ 471416788 h 99"/>
              <a:gd name="T18" fmla="*/ 46107906 w 160"/>
              <a:gd name="T19" fmla="*/ 518557320 h 99"/>
              <a:gd name="T20" fmla="*/ 204927041 w 160"/>
              <a:gd name="T21" fmla="*/ 518557320 h 99"/>
              <a:gd name="T22" fmla="*/ 235665645 w 160"/>
              <a:gd name="T23" fmla="*/ 502843045 h 99"/>
              <a:gd name="T24" fmla="*/ 502067632 w 160"/>
              <a:gd name="T25" fmla="*/ 172852440 h 99"/>
              <a:gd name="T26" fmla="*/ 630148163 w 160"/>
              <a:gd name="T27" fmla="*/ 172852440 h 99"/>
              <a:gd name="T28" fmla="*/ 635269756 w 160"/>
              <a:gd name="T29" fmla="*/ 172852440 h 99"/>
              <a:gd name="T30" fmla="*/ 635269756 w 160"/>
              <a:gd name="T31" fmla="*/ 251421523 h 99"/>
              <a:gd name="T32" fmla="*/ 819703641 w 160"/>
              <a:gd name="T33" fmla="*/ 125711908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5" name="Freeform 42"/>
          <p:cNvSpPr>
            <a:spLocks noEditPoints="1"/>
          </p:cNvSpPr>
          <p:nvPr/>
        </p:nvSpPr>
        <p:spPr bwMode="auto">
          <a:xfrm>
            <a:off x="6301318" y="2357967"/>
            <a:ext cx="520700" cy="520700"/>
          </a:xfrm>
          <a:custGeom>
            <a:avLst/>
            <a:gdLst>
              <a:gd name="T0" fmla="*/ 443447949 w 172"/>
              <a:gd name="T1" fmla="*/ 108282138 h 172"/>
              <a:gd name="T2" fmla="*/ 778613760 w 172"/>
              <a:gd name="T3" fmla="*/ 443438867 h 172"/>
              <a:gd name="T4" fmla="*/ 443447949 w 172"/>
              <a:gd name="T5" fmla="*/ 778593325 h 172"/>
              <a:gd name="T6" fmla="*/ 108284409 w 172"/>
              <a:gd name="T7" fmla="*/ 443438867 h 172"/>
              <a:gd name="T8" fmla="*/ 443447949 w 172"/>
              <a:gd name="T9" fmla="*/ 108282138 h 172"/>
              <a:gd name="T10" fmla="*/ 443447949 w 172"/>
              <a:gd name="T11" fmla="*/ 0 h 172"/>
              <a:gd name="T12" fmla="*/ 0 w 172"/>
              <a:gd name="T13" fmla="*/ 443438867 h 172"/>
              <a:gd name="T14" fmla="*/ 443447949 w 172"/>
              <a:gd name="T15" fmla="*/ 886875464 h 172"/>
              <a:gd name="T16" fmla="*/ 886898168 w 172"/>
              <a:gd name="T17" fmla="*/ 443438867 h 172"/>
              <a:gd name="T18" fmla="*/ 443447949 w 172"/>
              <a:gd name="T19" fmla="*/ 0 h 1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6" name="Freeform 43"/>
          <p:cNvSpPr>
            <a:spLocks/>
          </p:cNvSpPr>
          <p:nvPr/>
        </p:nvSpPr>
        <p:spPr bwMode="auto">
          <a:xfrm>
            <a:off x="6532034" y="2455334"/>
            <a:ext cx="129117" cy="260351"/>
          </a:xfrm>
          <a:custGeom>
            <a:avLst/>
            <a:gdLst>
              <a:gd name="T0" fmla="*/ 161193454 w 44"/>
              <a:gd name="T1" fmla="*/ 443440003 h 86"/>
              <a:gd name="T2" fmla="*/ 122114919 w 44"/>
              <a:gd name="T3" fmla="*/ 427971086 h 86"/>
              <a:gd name="T4" fmla="*/ 14653350 w 44"/>
              <a:gd name="T5" fmla="*/ 319688671 h 86"/>
              <a:gd name="T6" fmla="*/ 0 w 44"/>
              <a:gd name="T7" fmla="*/ 278438227 h 86"/>
              <a:gd name="T8" fmla="*/ 0 w 44"/>
              <a:gd name="T9" fmla="*/ 278438227 h 86"/>
              <a:gd name="T10" fmla="*/ 0 w 44"/>
              <a:gd name="T11" fmla="*/ 278438227 h 86"/>
              <a:gd name="T12" fmla="*/ 0 w 44"/>
              <a:gd name="T13" fmla="*/ 56719361 h 86"/>
              <a:gd name="T14" fmla="*/ 53731885 w 44"/>
              <a:gd name="T15" fmla="*/ 0 h 86"/>
              <a:gd name="T16" fmla="*/ 107461569 w 44"/>
              <a:gd name="T17" fmla="*/ 56719361 h 86"/>
              <a:gd name="T18" fmla="*/ 107461569 w 44"/>
              <a:gd name="T19" fmla="*/ 257813005 h 86"/>
              <a:gd name="T20" fmla="*/ 195383870 w 44"/>
              <a:gd name="T21" fmla="*/ 350626504 h 86"/>
              <a:gd name="T22" fmla="*/ 195383870 w 44"/>
              <a:gd name="T23" fmla="*/ 427971086 h 86"/>
              <a:gd name="T24" fmla="*/ 161193454 w 44"/>
              <a:gd name="T25" fmla="*/ 443440003 h 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7" name="Freeform 44"/>
          <p:cNvSpPr>
            <a:spLocks noEditPoints="1"/>
          </p:cNvSpPr>
          <p:nvPr/>
        </p:nvSpPr>
        <p:spPr bwMode="auto">
          <a:xfrm>
            <a:off x="7158567" y="2351618"/>
            <a:ext cx="510117" cy="510116"/>
          </a:xfrm>
          <a:custGeom>
            <a:avLst/>
            <a:gdLst>
              <a:gd name="T0" fmla="*/ 436002295 w 168"/>
              <a:gd name="T1" fmla="*/ 0 h 168"/>
              <a:gd name="T2" fmla="*/ 0 w 168"/>
              <a:gd name="T3" fmla="*/ 435992046 h 168"/>
              <a:gd name="T4" fmla="*/ 31142208 w 168"/>
              <a:gd name="T5" fmla="*/ 591702678 h 168"/>
              <a:gd name="T6" fmla="*/ 46714450 w 168"/>
              <a:gd name="T7" fmla="*/ 628034779 h 168"/>
              <a:gd name="T8" fmla="*/ 197237778 w 168"/>
              <a:gd name="T9" fmla="*/ 799317612 h 168"/>
              <a:gd name="T10" fmla="*/ 228382263 w 168"/>
              <a:gd name="T11" fmla="*/ 820077512 h 168"/>
              <a:gd name="T12" fmla="*/ 436002295 w 168"/>
              <a:gd name="T13" fmla="*/ 871981815 h 168"/>
              <a:gd name="T14" fmla="*/ 643620050 w 168"/>
              <a:gd name="T15" fmla="*/ 820077512 h 168"/>
              <a:gd name="T16" fmla="*/ 674764535 w 168"/>
              <a:gd name="T17" fmla="*/ 799317612 h 168"/>
              <a:gd name="T18" fmla="*/ 825287862 w 168"/>
              <a:gd name="T19" fmla="*/ 628034779 h 168"/>
              <a:gd name="T20" fmla="*/ 840860105 w 168"/>
              <a:gd name="T21" fmla="*/ 591702678 h 168"/>
              <a:gd name="T22" fmla="*/ 872002312 w 168"/>
              <a:gd name="T23" fmla="*/ 435992046 h 168"/>
              <a:gd name="T24" fmla="*/ 436002295 w 168"/>
              <a:gd name="T25" fmla="*/ 0 h 168"/>
              <a:gd name="T26" fmla="*/ 254334482 w 168"/>
              <a:gd name="T27" fmla="*/ 762983234 h 168"/>
              <a:gd name="T28" fmla="*/ 93428901 w 168"/>
              <a:gd name="T29" fmla="*/ 581320451 h 168"/>
              <a:gd name="T30" fmla="*/ 155715593 w 168"/>
              <a:gd name="T31" fmla="*/ 560560551 h 168"/>
              <a:gd name="T32" fmla="*/ 280286702 w 168"/>
              <a:gd name="T33" fmla="*/ 685129057 h 168"/>
              <a:gd name="T34" fmla="*/ 254334482 w 168"/>
              <a:gd name="T35" fmla="*/ 762983234 h 168"/>
              <a:gd name="T36" fmla="*/ 617667830 w 168"/>
              <a:gd name="T37" fmla="*/ 762983234 h 168"/>
              <a:gd name="T38" fmla="*/ 591715611 w 168"/>
              <a:gd name="T39" fmla="*/ 685129057 h 168"/>
              <a:gd name="T40" fmla="*/ 716286719 w 168"/>
              <a:gd name="T41" fmla="*/ 560560551 h 168"/>
              <a:gd name="T42" fmla="*/ 778573412 w 168"/>
              <a:gd name="T43" fmla="*/ 581320451 h 168"/>
              <a:gd name="T44" fmla="*/ 617667830 w 168"/>
              <a:gd name="T45" fmla="*/ 762983234 h 168"/>
              <a:gd name="T46" fmla="*/ 794145654 w 168"/>
              <a:gd name="T47" fmla="*/ 550178324 h 168"/>
              <a:gd name="T48" fmla="*/ 716286719 w 168"/>
              <a:gd name="T49" fmla="*/ 529418425 h 168"/>
              <a:gd name="T50" fmla="*/ 560573403 w 168"/>
              <a:gd name="T51" fmla="*/ 685129057 h 168"/>
              <a:gd name="T52" fmla="*/ 591715611 w 168"/>
              <a:gd name="T53" fmla="*/ 773365461 h 168"/>
              <a:gd name="T54" fmla="*/ 436002295 w 168"/>
              <a:gd name="T55" fmla="*/ 809697562 h 168"/>
              <a:gd name="T56" fmla="*/ 280286702 w 168"/>
              <a:gd name="T57" fmla="*/ 773365461 h 168"/>
              <a:gd name="T58" fmla="*/ 311428909 w 168"/>
              <a:gd name="T59" fmla="*/ 685129057 h 168"/>
              <a:gd name="T60" fmla="*/ 155715593 w 168"/>
              <a:gd name="T61" fmla="*/ 529418425 h 168"/>
              <a:gd name="T62" fmla="*/ 77856658 w 168"/>
              <a:gd name="T63" fmla="*/ 550178324 h 168"/>
              <a:gd name="T64" fmla="*/ 62286693 w 168"/>
              <a:gd name="T65" fmla="*/ 435992046 h 168"/>
              <a:gd name="T66" fmla="*/ 436002295 w 168"/>
              <a:gd name="T67" fmla="*/ 62284253 h 168"/>
              <a:gd name="T68" fmla="*/ 809715620 w 168"/>
              <a:gd name="T69" fmla="*/ 435992046 h 168"/>
              <a:gd name="T70" fmla="*/ 794145654 w 168"/>
              <a:gd name="T71" fmla="*/ 550178324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8" name="Oval 45"/>
          <p:cNvSpPr>
            <a:spLocks noChangeArrowheads="1"/>
          </p:cNvSpPr>
          <p:nvPr/>
        </p:nvSpPr>
        <p:spPr bwMode="auto">
          <a:xfrm>
            <a:off x="7393518" y="2423585"/>
            <a:ext cx="35983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39" name="Freeform 46"/>
          <p:cNvSpPr>
            <a:spLocks/>
          </p:cNvSpPr>
          <p:nvPr/>
        </p:nvSpPr>
        <p:spPr bwMode="auto">
          <a:xfrm>
            <a:off x="7473951" y="2444751"/>
            <a:ext cx="40216" cy="40216"/>
          </a:xfrm>
          <a:custGeom>
            <a:avLst/>
            <a:gdLst>
              <a:gd name="T0" fmla="*/ 47455598 w 14"/>
              <a:gd name="T1" fmla="*/ 9490258 h 14"/>
              <a:gd name="T2" fmla="*/ 9490258 w 14"/>
              <a:gd name="T3" fmla="*/ 18982670 h 14"/>
              <a:gd name="T4" fmla="*/ 18982670 w 14"/>
              <a:gd name="T5" fmla="*/ 56948010 h 14"/>
              <a:gd name="T6" fmla="*/ 56948010 w 14"/>
              <a:gd name="T7" fmla="*/ 47455598 h 14"/>
              <a:gd name="T8" fmla="*/ 47455598 w 14"/>
              <a:gd name="T9" fmla="*/ 949025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0" name="Freeform 47"/>
          <p:cNvSpPr>
            <a:spLocks/>
          </p:cNvSpPr>
          <p:nvPr/>
        </p:nvSpPr>
        <p:spPr bwMode="auto">
          <a:xfrm>
            <a:off x="7535334" y="2501900"/>
            <a:ext cx="40217" cy="44451"/>
          </a:xfrm>
          <a:custGeom>
            <a:avLst/>
            <a:gdLst>
              <a:gd name="T0" fmla="*/ 18983300 w 14"/>
              <a:gd name="T1" fmla="*/ 11365877 h 14"/>
              <a:gd name="T2" fmla="*/ 9490573 w 14"/>
              <a:gd name="T3" fmla="*/ 56824621 h 14"/>
              <a:gd name="T4" fmla="*/ 47457172 w 14"/>
              <a:gd name="T5" fmla="*/ 68188116 h 14"/>
              <a:gd name="T6" fmla="*/ 56949899 w 14"/>
              <a:gd name="T7" fmla="*/ 22729372 h 14"/>
              <a:gd name="T8" fmla="*/ 18983300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1" name="Oval 48"/>
          <p:cNvSpPr>
            <a:spLocks noChangeArrowheads="1"/>
          </p:cNvSpPr>
          <p:nvPr/>
        </p:nvSpPr>
        <p:spPr bwMode="auto">
          <a:xfrm>
            <a:off x="7558617" y="2588685"/>
            <a:ext cx="33867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2" name="Freeform 49"/>
          <p:cNvSpPr>
            <a:spLocks/>
          </p:cNvSpPr>
          <p:nvPr/>
        </p:nvSpPr>
        <p:spPr bwMode="auto">
          <a:xfrm>
            <a:off x="7308851" y="2444751"/>
            <a:ext cx="40216" cy="40216"/>
          </a:xfrm>
          <a:custGeom>
            <a:avLst/>
            <a:gdLst>
              <a:gd name="T0" fmla="*/ 56948010 w 14"/>
              <a:gd name="T1" fmla="*/ 18982670 h 14"/>
              <a:gd name="T2" fmla="*/ 18982670 w 14"/>
              <a:gd name="T3" fmla="*/ 9490258 h 14"/>
              <a:gd name="T4" fmla="*/ 9490258 w 14"/>
              <a:gd name="T5" fmla="*/ 47455598 h 14"/>
              <a:gd name="T6" fmla="*/ 47455598 w 14"/>
              <a:gd name="T7" fmla="*/ 56948010 h 14"/>
              <a:gd name="T8" fmla="*/ 56948010 w 14"/>
              <a:gd name="T9" fmla="*/ 1898267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3" name="Freeform 50"/>
          <p:cNvSpPr>
            <a:spLocks/>
          </p:cNvSpPr>
          <p:nvPr/>
        </p:nvSpPr>
        <p:spPr bwMode="auto">
          <a:xfrm>
            <a:off x="7247467" y="2501900"/>
            <a:ext cx="44451" cy="44451"/>
          </a:xfrm>
          <a:custGeom>
            <a:avLst/>
            <a:gdLst>
              <a:gd name="T0" fmla="*/ 56827002 w 14"/>
              <a:gd name="T1" fmla="*/ 11365877 h 14"/>
              <a:gd name="T2" fmla="*/ 11365877 w 14"/>
              <a:gd name="T3" fmla="*/ 22729372 h 14"/>
              <a:gd name="T4" fmla="*/ 22729372 w 14"/>
              <a:gd name="T5" fmla="*/ 68188116 h 14"/>
              <a:gd name="T6" fmla="*/ 68190498 w 14"/>
              <a:gd name="T7" fmla="*/ 56824621 h 14"/>
              <a:gd name="T8" fmla="*/ 56827002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4" name="Oval 51"/>
          <p:cNvSpPr>
            <a:spLocks noChangeArrowheads="1"/>
          </p:cNvSpPr>
          <p:nvPr/>
        </p:nvSpPr>
        <p:spPr bwMode="auto">
          <a:xfrm>
            <a:off x="7230534" y="2588685"/>
            <a:ext cx="38100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5" name="Freeform 52"/>
          <p:cNvSpPr>
            <a:spLocks/>
          </p:cNvSpPr>
          <p:nvPr/>
        </p:nvSpPr>
        <p:spPr bwMode="auto">
          <a:xfrm>
            <a:off x="7342718" y="2518834"/>
            <a:ext cx="105833" cy="141817"/>
          </a:xfrm>
          <a:custGeom>
            <a:avLst/>
            <a:gdLst>
              <a:gd name="T0" fmla="*/ 123886232 w 35"/>
              <a:gd name="T1" fmla="*/ 116682474 h 47"/>
              <a:gd name="T2" fmla="*/ 0 w 35"/>
              <a:gd name="T3" fmla="*/ 0 h 47"/>
              <a:gd name="T4" fmla="*/ 61944250 w 35"/>
              <a:gd name="T5" fmla="*/ 157265616 h 47"/>
              <a:gd name="T6" fmla="*/ 56782607 w 35"/>
              <a:gd name="T7" fmla="*/ 177558319 h 47"/>
              <a:gd name="T8" fmla="*/ 118724589 w 35"/>
              <a:gd name="T9" fmla="*/ 238436426 h 47"/>
              <a:gd name="T10" fmla="*/ 149696714 w 35"/>
              <a:gd name="T11" fmla="*/ 228291207 h 47"/>
              <a:gd name="T12" fmla="*/ 154858357 w 35"/>
              <a:gd name="T13" fmla="*/ 228291207 h 47"/>
              <a:gd name="T14" fmla="*/ 154858357 w 35"/>
              <a:gd name="T15" fmla="*/ 228291207 h 47"/>
              <a:gd name="T16" fmla="*/ 180668839 w 35"/>
              <a:gd name="T17" fmla="*/ 177558319 h 47"/>
              <a:gd name="T18" fmla="*/ 123886232 w 35"/>
              <a:gd name="T19" fmla="*/ 11668247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6" name="Freeform 53"/>
          <p:cNvSpPr>
            <a:spLocks noEditPoints="1"/>
          </p:cNvSpPr>
          <p:nvPr/>
        </p:nvSpPr>
        <p:spPr bwMode="auto">
          <a:xfrm>
            <a:off x="8011584" y="2330452"/>
            <a:ext cx="550333" cy="552449"/>
          </a:xfrm>
          <a:custGeom>
            <a:avLst/>
            <a:gdLst>
              <a:gd name="T0" fmla="*/ 469160679 w 182"/>
              <a:gd name="T1" fmla="*/ 0 h 182"/>
              <a:gd name="T2" fmla="*/ 0 w 182"/>
              <a:gd name="T3" fmla="*/ 470955468 h 182"/>
              <a:gd name="T4" fmla="*/ 469160679 w 182"/>
              <a:gd name="T5" fmla="*/ 941908660 h 182"/>
              <a:gd name="T6" fmla="*/ 938319089 w 182"/>
              <a:gd name="T7" fmla="*/ 470955468 h 182"/>
              <a:gd name="T8" fmla="*/ 469160679 w 182"/>
              <a:gd name="T9" fmla="*/ 0 h 182"/>
              <a:gd name="T10" fmla="*/ 469160679 w 182"/>
              <a:gd name="T11" fmla="*/ 833227154 h 182"/>
              <a:gd name="T12" fmla="*/ 108267500 w 182"/>
              <a:gd name="T13" fmla="*/ 470955468 h 182"/>
              <a:gd name="T14" fmla="*/ 469160679 w 182"/>
              <a:gd name="T15" fmla="*/ 108681506 h 182"/>
              <a:gd name="T16" fmla="*/ 830051589 w 182"/>
              <a:gd name="T17" fmla="*/ 470955468 h 182"/>
              <a:gd name="T18" fmla="*/ 469160679 w 182"/>
              <a:gd name="T19" fmla="*/ 833227154 h 1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7" name="Freeform 54"/>
          <p:cNvSpPr>
            <a:spLocks noEditPoints="1"/>
          </p:cNvSpPr>
          <p:nvPr/>
        </p:nvSpPr>
        <p:spPr bwMode="auto">
          <a:xfrm>
            <a:off x="8166101" y="2484968"/>
            <a:ext cx="243417" cy="243417"/>
          </a:xfrm>
          <a:custGeom>
            <a:avLst/>
            <a:gdLst>
              <a:gd name="T0" fmla="*/ 0 w 71"/>
              <a:gd name="T1" fmla="*/ 469150912 h 71"/>
              <a:gd name="T2" fmla="*/ 317178785 w 71"/>
              <a:gd name="T3" fmla="*/ 323779337 h 71"/>
              <a:gd name="T4" fmla="*/ 469161197 w 71"/>
              <a:gd name="T5" fmla="*/ 0 h 71"/>
              <a:gd name="T6" fmla="*/ 145374146 w 71"/>
              <a:gd name="T7" fmla="*/ 145371574 h 71"/>
              <a:gd name="T8" fmla="*/ 0 w 71"/>
              <a:gd name="T9" fmla="*/ 469150912 h 71"/>
              <a:gd name="T10" fmla="*/ 290748291 w 71"/>
              <a:gd name="T11" fmla="*/ 290740577 h 71"/>
              <a:gd name="T12" fmla="*/ 59471826 w 71"/>
              <a:gd name="T13" fmla="*/ 409681657 h 71"/>
              <a:gd name="T14" fmla="*/ 171804640 w 71"/>
              <a:gd name="T15" fmla="*/ 178410335 h 71"/>
              <a:gd name="T16" fmla="*/ 290748291 w 71"/>
              <a:gd name="T17" fmla="*/ 290740577 h 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71">
                <a:moveTo>
                  <a:pt x="0" y="71"/>
                </a:moveTo>
                <a:lnTo>
                  <a:pt x="48" y="49"/>
                </a:lnTo>
                <a:lnTo>
                  <a:pt x="71" y="0"/>
                </a:lnTo>
                <a:lnTo>
                  <a:pt x="22" y="22"/>
                </a:lnTo>
                <a:lnTo>
                  <a:pt x="0" y="71"/>
                </a:lnTo>
                <a:close/>
                <a:moveTo>
                  <a:pt x="44" y="44"/>
                </a:moveTo>
                <a:lnTo>
                  <a:pt x="9" y="62"/>
                </a:lnTo>
                <a:lnTo>
                  <a:pt x="26" y="27"/>
                </a:lnTo>
                <a:lnTo>
                  <a:pt x="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8" name="Freeform 55"/>
          <p:cNvSpPr>
            <a:spLocks noEditPoints="1"/>
          </p:cNvSpPr>
          <p:nvPr/>
        </p:nvSpPr>
        <p:spPr bwMode="auto">
          <a:xfrm>
            <a:off x="8917518" y="2400301"/>
            <a:ext cx="436033" cy="438151"/>
          </a:xfrm>
          <a:custGeom>
            <a:avLst/>
            <a:gdLst>
              <a:gd name="T0" fmla="*/ 370596539 w 144"/>
              <a:gd name="T1" fmla="*/ 0 h 144"/>
              <a:gd name="T2" fmla="*/ 0 w 144"/>
              <a:gd name="T3" fmla="*/ 375321687 h 144"/>
              <a:gd name="T4" fmla="*/ 370596539 w 144"/>
              <a:gd name="T5" fmla="*/ 750643373 h 144"/>
              <a:gd name="T6" fmla="*/ 741193078 w 144"/>
              <a:gd name="T7" fmla="*/ 375321687 h 144"/>
              <a:gd name="T8" fmla="*/ 370596539 w 144"/>
              <a:gd name="T9" fmla="*/ 0 h 144"/>
              <a:gd name="T10" fmla="*/ 406626064 w 144"/>
              <a:gd name="T11" fmla="*/ 672451736 h 144"/>
              <a:gd name="T12" fmla="*/ 406626064 w 144"/>
              <a:gd name="T13" fmla="*/ 562982530 h 144"/>
              <a:gd name="T14" fmla="*/ 334567014 w 144"/>
              <a:gd name="T15" fmla="*/ 562982530 h 144"/>
              <a:gd name="T16" fmla="*/ 334567014 w 144"/>
              <a:gd name="T17" fmla="*/ 672451736 h 144"/>
              <a:gd name="T18" fmla="*/ 77207423 w 144"/>
              <a:gd name="T19" fmla="*/ 411811422 h 144"/>
              <a:gd name="T20" fmla="*/ 185298270 w 144"/>
              <a:gd name="T21" fmla="*/ 411811422 h 144"/>
              <a:gd name="T22" fmla="*/ 185298270 w 144"/>
              <a:gd name="T23" fmla="*/ 338831951 h 144"/>
              <a:gd name="T24" fmla="*/ 77207423 w 144"/>
              <a:gd name="T25" fmla="*/ 338831951 h 144"/>
              <a:gd name="T26" fmla="*/ 334567014 w 144"/>
              <a:gd name="T27" fmla="*/ 78191638 h 144"/>
              <a:gd name="T28" fmla="*/ 334567014 w 144"/>
              <a:gd name="T29" fmla="*/ 187660843 h 144"/>
              <a:gd name="T30" fmla="*/ 406626064 w 144"/>
              <a:gd name="T31" fmla="*/ 187660843 h 144"/>
              <a:gd name="T32" fmla="*/ 406626064 w 144"/>
              <a:gd name="T33" fmla="*/ 78191638 h 144"/>
              <a:gd name="T34" fmla="*/ 663985655 w 144"/>
              <a:gd name="T35" fmla="*/ 338831951 h 144"/>
              <a:gd name="T36" fmla="*/ 555894809 w 144"/>
              <a:gd name="T37" fmla="*/ 338831951 h 144"/>
              <a:gd name="T38" fmla="*/ 555894809 w 144"/>
              <a:gd name="T39" fmla="*/ 411811422 h 144"/>
              <a:gd name="T40" fmla="*/ 663985655 w 144"/>
              <a:gd name="T41" fmla="*/ 411811422 h 144"/>
              <a:gd name="T42" fmla="*/ 406626064 w 144"/>
              <a:gd name="T43" fmla="*/ 67245173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9" name="Freeform 56"/>
          <p:cNvSpPr>
            <a:spLocks/>
          </p:cNvSpPr>
          <p:nvPr/>
        </p:nvSpPr>
        <p:spPr bwMode="auto">
          <a:xfrm>
            <a:off x="9931401" y="2518833"/>
            <a:ext cx="82551" cy="196851"/>
          </a:xfrm>
          <a:custGeom>
            <a:avLst/>
            <a:gdLst>
              <a:gd name="T0" fmla="*/ 102282487 w 28"/>
              <a:gd name="T1" fmla="*/ 158674508 h 65"/>
              <a:gd name="T2" fmla="*/ 102282487 w 28"/>
              <a:gd name="T3" fmla="*/ 0 h 65"/>
              <a:gd name="T4" fmla="*/ 34094162 w 28"/>
              <a:gd name="T5" fmla="*/ 0 h 65"/>
              <a:gd name="T6" fmla="*/ 34094162 w 28"/>
              <a:gd name="T7" fmla="*/ 158674508 h 65"/>
              <a:gd name="T8" fmla="*/ 0 w 28"/>
              <a:gd name="T9" fmla="*/ 220096459 h 65"/>
              <a:gd name="T10" fmla="*/ 34094162 w 28"/>
              <a:gd name="T11" fmla="*/ 286635770 h 65"/>
              <a:gd name="T12" fmla="*/ 34094162 w 28"/>
              <a:gd name="T13" fmla="*/ 332703369 h 65"/>
              <a:gd name="T14" fmla="*/ 102282487 w 28"/>
              <a:gd name="T15" fmla="*/ 332703369 h 65"/>
              <a:gd name="T16" fmla="*/ 102282487 w 28"/>
              <a:gd name="T17" fmla="*/ 286635770 h 65"/>
              <a:gd name="T18" fmla="*/ 136376650 w 28"/>
              <a:gd name="T19" fmla="*/ 220096459 h 65"/>
              <a:gd name="T20" fmla="*/ 102282487 w 28"/>
              <a:gd name="T21" fmla="*/ 15867450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0" name="Freeform 57"/>
          <p:cNvSpPr>
            <a:spLocks noEditPoints="1"/>
          </p:cNvSpPr>
          <p:nvPr/>
        </p:nvSpPr>
        <p:spPr bwMode="auto">
          <a:xfrm>
            <a:off x="9734551" y="2319868"/>
            <a:ext cx="478367" cy="573617"/>
          </a:xfrm>
          <a:custGeom>
            <a:avLst/>
            <a:gdLst>
              <a:gd name="T0" fmla="*/ 734233038 w 158"/>
              <a:gd name="T1" fmla="*/ 318648243 h 188"/>
              <a:gd name="T2" fmla="*/ 816964736 w 158"/>
              <a:gd name="T3" fmla="*/ 235070214 h 188"/>
              <a:gd name="T4" fmla="*/ 739405756 w 158"/>
              <a:gd name="T5" fmla="*/ 156711950 h 188"/>
              <a:gd name="T6" fmla="*/ 656674057 w 158"/>
              <a:gd name="T7" fmla="*/ 235070214 h 188"/>
              <a:gd name="T8" fmla="*/ 444676634 w 158"/>
              <a:gd name="T9" fmla="*/ 156711950 h 188"/>
              <a:gd name="T10" fmla="*/ 444676634 w 158"/>
              <a:gd name="T11" fmla="*/ 78355975 h 188"/>
              <a:gd name="T12" fmla="*/ 480872036 w 158"/>
              <a:gd name="T13" fmla="*/ 78355975 h 188"/>
              <a:gd name="T14" fmla="*/ 480872036 w 158"/>
              <a:gd name="T15" fmla="*/ 0 h 188"/>
              <a:gd name="T16" fmla="*/ 336092700 w 158"/>
              <a:gd name="T17" fmla="*/ 0 h 188"/>
              <a:gd name="T18" fmla="*/ 336092700 w 158"/>
              <a:gd name="T19" fmla="*/ 78355975 h 188"/>
              <a:gd name="T20" fmla="*/ 372288101 w 158"/>
              <a:gd name="T21" fmla="*/ 78355975 h 188"/>
              <a:gd name="T22" fmla="*/ 372288101 w 158"/>
              <a:gd name="T23" fmla="*/ 156711950 h 188"/>
              <a:gd name="T24" fmla="*/ 0 w 158"/>
              <a:gd name="T25" fmla="*/ 564164852 h 188"/>
              <a:gd name="T26" fmla="*/ 408483503 w 158"/>
              <a:gd name="T27" fmla="*/ 982066437 h 188"/>
              <a:gd name="T28" fmla="*/ 816964736 w 158"/>
              <a:gd name="T29" fmla="*/ 564164852 h 188"/>
              <a:gd name="T30" fmla="*/ 734233038 w 158"/>
              <a:gd name="T31" fmla="*/ 318648243 h 188"/>
              <a:gd name="T32" fmla="*/ 408483503 w 158"/>
              <a:gd name="T33" fmla="*/ 903710462 h 188"/>
              <a:gd name="T34" fmla="*/ 72388533 w 158"/>
              <a:gd name="T35" fmla="*/ 564164852 h 188"/>
              <a:gd name="T36" fmla="*/ 408483503 w 158"/>
              <a:gd name="T37" fmla="*/ 229845872 h 188"/>
              <a:gd name="T38" fmla="*/ 744576203 w 158"/>
              <a:gd name="T39" fmla="*/ 564164852 h 188"/>
              <a:gd name="T40" fmla="*/ 408483503 w 158"/>
              <a:gd name="T41" fmla="*/ 903710462 h 18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1" name="Freeform 58"/>
          <p:cNvSpPr>
            <a:spLocks/>
          </p:cNvSpPr>
          <p:nvPr/>
        </p:nvSpPr>
        <p:spPr bwMode="auto">
          <a:xfrm>
            <a:off x="1327151" y="3177118"/>
            <a:ext cx="179916" cy="275167"/>
          </a:xfrm>
          <a:custGeom>
            <a:avLst/>
            <a:gdLst>
              <a:gd name="T0" fmla="*/ 242082070 w 53"/>
              <a:gd name="T1" fmla="*/ 318207033 h 80"/>
              <a:gd name="T2" fmla="*/ 242082070 w 53"/>
              <a:gd name="T3" fmla="*/ 0 h 80"/>
              <a:gd name="T4" fmla="*/ 104685652 w 53"/>
              <a:gd name="T5" fmla="*/ 0 h 80"/>
              <a:gd name="T6" fmla="*/ 104685652 w 53"/>
              <a:gd name="T7" fmla="*/ 318207033 h 80"/>
              <a:gd name="T8" fmla="*/ 0 w 53"/>
              <a:gd name="T9" fmla="*/ 318207033 h 80"/>
              <a:gd name="T10" fmla="*/ 176655447 w 53"/>
              <a:gd name="T11" fmla="*/ 530345055 h 80"/>
              <a:gd name="T12" fmla="*/ 346767722 w 53"/>
              <a:gd name="T13" fmla="*/ 318207033 h 80"/>
              <a:gd name="T14" fmla="*/ 242082070 w 53"/>
              <a:gd name="T15" fmla="*/ 318207033 h 8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80">
                <a:moveTo>
                  <a:pt x="37" y="48"/>
                </a:moveTo>
                <a:lnTo>
                  <a:pt x="37" y="0"/>
                </a:lnTo>
                <a:lnTo>
                  <a:pt x="16" y="0"/>
                </a:lnTo>
                <a:lnTo>
                  <a:pt x="16" y="48"/>
                </a:lnTo>
                <a:lnTo>
                  <a:pt x="0" y="48"/>
                </a:lnTo>
                <a:lnTo>
                  <a:pt x="27" y="80"/>
                </a:lnTo>
                <a:lnTo>
                  <a:pt x="53" y="48"/>
                </a:lnTo>
                <a:lnTo>
                  <a:pt x="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2" name="Freeform 59"/>
          <p:cNvSpPr>
            <a:spLocks/>
          </p:cNvSpPr>
          <p:nvPr/>
        </p:nvSpPr>
        <p:spPr bwMode="auto">
          <a:xfrm>
            <a:off x="1200151" y="3215218"/>
            <a:ext cx="433916" cy="400049"/>
          </a:xfrm>
          <a:custGeom>
            <a:avLst/>
            <a:gdLst>
              <a:gd name="T0" fmla="*/ 651939998 w 127"/>
              <a:gd name="T1" fmla="*/ 0 h 117"/>
              <a:gd name="T2" fmla="*/ 559746515 w 127"/>
              <a:gd name="T3" fmla="*/ 0 h 117"/>
              <a:gd name="T4" fmla="*/ 559746515 w 127"/>
              <a:gd name="T5" fmla="*/ 65900434 h 117"/>
              <a:gd name="T6" fmla="*/ 605843257 w 127"/>
              <a:gd name="T7" fmla="*/ 65900434 h 117"/>
              <a:gd name="T8" fmla="*/ 763890326 w 127"/>
              <a:gd name="T9" fmla="*/ 415174275 h 117"/>
              <a:gd name="T10" fmla="*/ 579503360 w 127"/>
              <a:gd name="T11" fmla="*/ 415174275 h 117"/>
              <a:gd name="T12" fmla="*/ 507064158 w 127"/>
              <a:gd name="T13" fmla="*/ 520612919 h 117"/>
              <a:gd name="T14" fmla="*/ 329262807 w 127"/>
              <a:gd name="T15" fmla="*/ 520612919 h 117"/>
              <a:gd name="T16" fmla="*/ 263409220 w 127"/>
              <a:gd name="T17" fmla="*/ 415174275 h 117"/>
              <a:gd name="T18" fmla="*/ 79022254 w 127"/>
              <a:gd name="T19" fmla="*/ 415174275 h 117"/>
              <a:gd name="T20" fmla="*/ 230483708 w 127"/>
              <a:gd name="T21" fmla="*/ 65900434 h 117"/>
              <a:gd name="T22" fmla="*/ 283166065 w 127"/>
              <a:gd name="T23" fmla="*/ 65900434 h 117"/>
              <a:gd name="T24" fmla="*/ 283166065 w 127"/>
              <a:gd name="T25" fmla="*/ 0 h 117"/>
              <a:gd name="T26" fmla="*/ 184386967 w 127"/>
              <a:gd name="T27" fmla="*/ 0 h 117"/>
              <a:gd name="T28" fmla="*/ 0 w 127"/>
              <a:gd name="T29" fmla="*/ 415174275 h 117"/>
              <a:gd name="T30" fmla="*/ 0 w 127"/>
              <a:gd name="T31" fmla="*/ 771036108 h 117"/>
              <a:gd name="T32" fmla="*/ 836326965 w 127"/>
              <a:gd name="T33" fmla="*/ 771036108 h 117"/>
              <a:gd name="T34" fmla="*/ 836326965 w 127"/>
              <a:gd name="T35" fmla="*/ 415174275 h 117"/>
              <a:gd name="T36" fmla="*/ 651939998 w 127"/>
              <a:gd name="T37" fmla="*/ 0 h 1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" h="117">
                <a:moveTo>
                  <a:pt x="99" y="0"/>
                </a:moveTo>
                <a:lnTo>
                  <a:pt x="85" y="0"/>
                </a:lnTo>
                <a:lnTo>
                  <a:pt x="85" y="10"/>
                </a:lnTo>
                <a:lnTo>
                  <a:pt x="92" y="10"/>
                </a:lnTo>
                <a:lnTo>
                  <a:pt x="116" y="63"/>
                </a:lnTo>
                <a:lnTo>
                  <a:pt x="88" y="63"/>
                </a:lnTo>
                <a:lnTo>
                  <a:pt x="77" y="79"/>
                </a:lnTo>
                <a:lnTo>
                  <a:pt x="50" y="79"/>
                </a:lnTo>
                <a:lnTo>
                  <a:pt x="40" y="63"/>
                </a:lnTo>
                <a:lnTo>
                  <a:pt x="12" y="63"/>
                </a:lnTo>
                <a:lnTo>
                  <a:pt x="35" y="10"/>
                </a:lnTo>
                <a:lnTo>
                  <a:pt x="43" y="10"/>
                </a:lnTo>
                <a:lnTo>
                  <a:pt x="43" y="0"/>
                </a:lnTo>
                <a:lnTo>
                  <a:pt x="28" y="0"/>
                </a:lnTo>
                <a:lnTo>
                  <a:pt x="0" y="63"/>
                </a:lnTo>
                <a:lnTo>
                  <a:pt x="0" y="117"/>
                </a:lnTo>
                <a:lnTo>
                  <a:pt x="127" y="117"/>
                </a:lnTo>
                <a:lnTo>
                  <a:pt x="127" y="63"/>
                </a:lnTo>
                <a:lnTo>
                  <a:pt x="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3" name="Freeform 60"/>
          <p:cNvSpPr>
            <a:spLocks/>
          </p:cNvSpPr>
          <p:nvPr/>
        </p:nvSpPr>
        <p:spPr bwMode="auto">
          <a:xfrm>
            <a:off x="2125133" y="3263901"/>
            <a:ext cx="406400" cy="167217"/>
          </a:xfrm>
          <a:custGeom>
            <a:avLst/>
            <a:gdLst>
              <a:gd name="T0" fmla="*/ 347806370 w 134"/>
              <a:gd name="T1" fmla="*/ 281997849 h 56"/>
              <a:gd name="T2" fmla="*/ 695610466 w 134"/>
              <a:gd name="T3" fmla="*/ 0 h 56"/>
              <a:gd name="T4" fmla="*/ 690419767 w 134"/>
              <a:gd name="T5" fmla="*/ 0 h 56"/>
              <a:gd name="T6" fmla="*/ 5190699 w 134"/>
              <a:gd name="T7" fmla="*/ 0 h 56"/>
              <a:gd name="T8" fmla="*/ 0 w 134"/>
              <a:gd name="T9" fmla="*/ 0 h 56"/>
              <a:gd name="T10" fmla="*/ 347806370 w 134"/>
              <a:gd name="T11" fmla="*/ 281997849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4" name="Freeform 61"/>
          <p:cNvSpPr>
            <a:spLocks/>
          </p:cNvSpPr>
          <p:nvPr/>
        </p:nvSpPr>
        <p:spPr bwMode="auto">
          <a:xfrm>
            <a:off x="2402418" y="3272367"/>
            <a:ext cx="143933" cy="264584"/>
          </a:xfrm>
          <a:custGeom>
            <a:avLst/>
            <a:gdLst>
              <a:gd name="T0" fmla="*/ 242741318 w 48"/>
              <a:gd name="T1" fmla="*/ 10375798 h 87"/>
              <a:gd name="T2" fmla="*/ 242741318 w 48"/>
              <a:gd name="T3" fmla="*/ 0 h 87"/>
              <a:gd name="T4" fmla="*/ 0 w 48"/>
              <a:gd name="T5" fmla="*/ 207509126 h 87"/>
              <a:gd name="T6" fmla="*/ 242741318 w 48"/>
              <a:gd name="T7" fmla="*/ 451334686 h 87"/>
              <a:gd name="T8" fmla="*/ 242741318 w 48"/>
              <a:gd name="T9" fmla="*/ 446147927 h 87"/>
              <a:gd name="T10" fmla="*/ 242741318 w 48"/>
              <a:gd name="T11" fmla="*/ 10375798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5" name="Freeform 62"/>
          <p:cNvSpPr>
            <a:spLocks/>
          </p:cNvSpPr>
          <p:nvPr/>
        </p:nvSpPr>
        <p:spPr bwMode="auto">
          <a:xfrm>
            <a:off x="2110318" y="3272367"/>
            <a:ext cx="143933" cy="264584"/>
          </a:xfrm>
          <a:custGeom>
            <a:avLst/>
            <a:gdLst>
              <a:gd name="T0" fmla="*/ 0 w 48"/>
              <a:gd name="T1" fmla="*/ 0 h 87"/>
              <a:gd name="T2" fmla="*/ 0 w 48"/>
              <a:gd name="T3" fmla="*/ 10375798 h 87"/>
              <a:gd name="T4" fmla="*/ 0 w 48"/>
              <a:gd name="T5" fmla="*/ 446147927 h 87"/>
              <a:gd name="T6" fmla="*/ 0 w 48"/>
              <a:gd name="T7" fmla="*/ 451334686 h 87"/>
              <a:gd name="T8" fmla="*/ 242741318 w 48"/>
              <a:gd name="T9" fmla="*/ 207509126 h 87"/>
              <a:gd name="T10" fmla="*/ 0 w 48"/>
              <a:gd name="T11" fmla="*/ 0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6" name="Freeform 63"/>
          <p:cNvSpPr>
            <a:spLocks/>
          </p:cNvSpPr>
          <p:nvPr/>
        </p:nvSpPr>
        <p:spPr bwMode="auto">
          <a:xfrm>
            <a:off x="2125133" y="3407833"/>
            <a:ext cx="406400" cy="146051"/>
          </a:xfrm>
          <a:custGeom>
            <a:avLst/>
            <a:gdLst>
              <a:gd name="T0" fmla="*/ 446436466 w 134"/>
              <a:gd name="T1" fmla="*/ 0 h 48"/>
              <a:gd name="T2" fmla="*/ 358187767 w 134"/>
              <a:gd name="T3" fmla="*/ 73547921 h 48"/>
              <a:gd name="T4" fmla="*/ 347806370 w 134"/>
              <a:gd name="T5" fmla="*/ 78803463 h 48"/>
              <a:gd name="T6" fmla="*/ 337422699 w 134"/>
              <a:gd name="T7" fmla="*/ 73547921 h 48"/>
              <a:gd name="T8" fmla="*/ 249174000 w 134"/>
              <a:gd name="T9" fmla="*/ 0 h 48"/>
              <a:gd name="T10" fmla="*/ 0 w 134"/>
              <a:gd name="T11" fmla="*/ 252167886 h 48"/>
              <a:gd name="T12" fmla="*/ 5190699 w 134"/>
              <a:gd name="T13" fmla="*/ 252167886 h 48"/>
              <a:gd name="T14" fmla="*/ 690419767 w 134"/>
              <a:gd name="T15" fmla="*/ 252167886 h 48"/>
              <a:gd name="T16" fmla="*/ 695610466 w 134"/>
              <a:gd name="T17" fmla="*/ 252167886 h 48"/>
              <a:gd name="T18" fmla="*/ 446436466 w 134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7" name="Freeform 64"/>
          <p:cNvSpPr>
            <a:spLocks noEditPoints="1"/>
          </p:cNvSpPr>
          <p:nvPr/>
        </p:nvSpPr>
        <p:spPr bwMode="auto">
          <a:xfrm>
            <a:off x="3062818" y="3210984"/>
            <a:ext cx="397933" cy="397933"/>
          </a:xfrm>
          <a:custGeom>
            <a:avLst/>
            <a:gdLst>
              <a:gd name="T0" fmla="*/ 637676016 w 131"/>
              <a:gd name="T1" fmla="*/ 373265264 h 131"/>
              <a:gd name="T2" fmla="*/ 264401639 w 131"/>
              <a:gd name="T3" fmla="*/ 0 h 131"/>
              <a:gd name="T4" fmla="*/ 0 w 131"/>
              <a:gd name="T5" fmla="*/ 0 h 131"/>
              <a:gd name="T6" fmla="*/ 0 w 131"/>
              <a:gd name="T7" fmla="*/ 264397083 h 131"/>
              <a:gd name="T8" fmla="*/ 373274377 w 131"/>
              <a:gd name="T9" fmla="*/ 637662347 h 131"/>
              <a:gd name="T10" fmla="*/ 461408256 w 131"/>
              <a:gd name="T11" fmla="*/ 637662347 h 131"/>
              <a:gd name="T12" fmla="*/ 637676016 w 131"/>
              <a:gd name="T13" fmla="*/ 461396865 h 131"/>
              <a:gd name="T14" fmla="*/ 637676016 w 131"/>
              <a:gd name="T15" fmla="*/ 373265264 h 131"/>
              <a:gd name="T16" fmla="*/ 176267760 w 131"/>
              <a:gd name="T17" fmla="*/ 176263203 h 131"/>
              <a:gd name="T18" fmla="*/ 88133880 w 131"/>
              <a:gd name="T19" fmla="*/ 176263203 h 131"/>
              <a:gd name="T20" fmla="*/ 88133880 w 131"/>
              <a:gd name="T21" fmla="*/ 88131602 h 131"/>
              <a:gd name="T22" fmla="*/ 176267760 w 131"/>
              <a:gd name="T23" fmla="*/ 88131602 h 131"/>
              <a:gd name="T24" fmla="*/ 176267760 w 131"/>
              <a:gd name="T25" fmla="*/ 176263203 h 1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8" name="Oval 65"/>
          <p:cNvSpPr>
            <a:spLocks noChangeArrowheads="1"/>
          </p:cNvSpPr>
          <p:nvPr/>
        </p:nvSpPr>
        <p:spPr bwMode="auto">
          <a:xfrm>
            <a:off x="4042834" y="33655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59" name="Freeform 66"/>
          <p:cNvSpPr>
            <a:spLocks noEditPoints="1"/>
          </p:cNvSpPr>
          <p:nvPr/>
        </p:nvSpPr>
        <p:spPr bwMode="auto">
          <a:xfrm>
            <a:off x="3862918" y="3255434"/>
            <a:ext cx="433916" cy="292100"/>
          </a:xfrm>
          <a:custGeom>
            <a:avLst/>
            <a:gdLst>
              <a:gd name="T0" fmla="*/ 368796960 w 144"/>
              <a:gd name="T1" fmla="*/ 0 h 96"/>
              <a:gd name="T2" fmla="*/ 0 w 144"/>
              <a:gd name="T3" fmla="*/ 249234325 h 96"/>
              <a:gd name="T4" fmla="*/ 368796960 w 144"/>
              <a:gd name="T5" fmla="*/ 498468650 h 96"/>
              <a:gd name="T6" fmla="*/ 737593921 w 144"/>
              <a:gd name="T7" fmla="*/ 249234325 h 96"/>
              <a:gd name="T8" fmla="*/ 368796960 w 144"/>
              <a:gd name="T9" fmla="*/ 0 h 96"/>
              <a:gd name="T10" fmla="*/ 368796960 w 144"/>
              <a:gd name="T11" fmla="*/ 405005778 h 96"/>
              <a:gd name="T12" fmla="*/ 215131937 w 144"/>
              <a:gd name="T13" fmla="*/ 249234325 h 96"/>
              <a:gd name="T14" fmla="*/ 368796960 w 144"/>
              <a:gd name="T15" fmla="*/ 93462872 h 96"/>
              <a:gd name="T16" fmla="*/ 522461984 w 144"/>
              <a:gd name="T17" fmla="*/ 249234325 h 96"/>
              <a:gd name="T18" fmla="*/ 368796960 w 144"/>
              <a:gd name="T19" fmla="*/ 405005778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0" name="Oval 67"/>
          <p:cNvSpPr>
            <a:spLocks noChangeArrowheads="1"/>
          </p:cNvSpPr>
          <p:nvPr/>
        </p:nvSpPr>
        <p:spPr bwMode="auto">
          <a:xfrm>
            <a:off x="4809067" y="3352801"/>
            <a:ext cx="71967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1" name="Freeform 68"/>
          <p:cNvSpPr>
            <a:spLocks noEditPoints="1"/>
          </p:cNvSpPr>
          <p:nvPr/>
        </p:nvSpPr>
        <p:spPr bwMode="auto">
          <a:xfrm>
            <a:off x="4699001" y="3246967"/>
            <a:ext cx="292100" cy="289984"/>
          </a:xfrm>
          <a:custGeom>
            <a:avLst/>
            <a:gdLst>
              <a:gd name="T0" fmla="*/ 249243453 w 96"/>
              <a:gd name="T1" fmla="*/ 92785818 h 96"/>
              <a:gd name="T2" fmla="*/ 405019470 w 96"/>
              <a:gd name="T3" fmla="*/ 247428848 h 96"/>
              <a:gd name="T4" fmla="*/ 249243453 w 96"/>
              <a:gd name="T5" fmla="*/ 402071878 h 96"/>
              <a:gd name="T6" fmla="*/ 93465154 w 96"/>
              <a:gd name="T7" fmla="*/ 247428848 h 96"/>
              <a:gd name="T8" fmla="*/ 249243453 w 96"/>
              <a:gd name="T9" fmla="*/ 92785818 h 96"/>
              <a:gd name="T10" fmla="*/ 249243453 w 96"/>
              <a:gd name="T11" fmla="*/ 0 h 96"/>
              <a:gd name="T12" fmla="*/ 0 w 96"/>
              <a:gd name="T13" fmla="*/ 247428848 h 96"/>
              <a:gd name="T14" fmla="*/ 249243453 w 96"/>
              <a:gd name="T15" fmla="*/ 494857696 h 96"/>
              <a:gd name="T16" fmla="*/ 498484624 w 96"/>
              <a:gd name="T17" fmla="*/ 247428848 h 96"/>
              <a:gd name="T18" fmla="*/ 249243453 w 96"/>
              <a:gd name="T19" fmla="*/ 0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2" name="Freeform 69"/>
          <p:cNvSpPr>
            <a:spLocks noEditPoints="1"/>
          </p:cNvSpPr>
          <p:nvPr/>
        </p:nvSpPr>
        <p:spPr bwMode="auto">
          <a:xfrm>
            <a:off x="4591051" y="3136901"/>
            <a:ext cx="510116" cy="505884"/>
          </a:xfrm>
          <a:custGeom>
            <a:avLst/>
            <a:gdLst>
              <a:gd name="T0" fmla="*/ 436001155 w 168"/>
              <a:gd name="T1" fmla="*/ 92030237 h 168"/>
              <a:gd name="T2" fmla="*/ 778571377 w 168"/>
              <a:gd name="T3" fmla="*/ 429470673 h 168"/>
              <a:gd name="T4" fmla="*/ 436001155 w 168"/>
              <a:gd name="T5" fmla="*/ 766911110 h 168"/>
              <a:gd name="T6" fmla="*/ 93428656 w 168"/>
              <a:gd name="T7" fmla="*/ 429470673 h 168"/>
              <a:gd name="T8" fmla="*/ 436001155 w 168"/>
              <a:gd name="T9" fmla="*/ 92030237 h 168"/>
              <a:gd name="T10" fmla="*/ 436001155 w 168"/>
              <a:gd name="T11" fmla="*/ 0 h 168"/>
              <a:gd name="T12" fmla="*/ 0 w 168"/>
              <a:gd name="T13" fmla="*/ 429470673 h 168"/>
              <a:gd name="T14" fmla="*/ 436001155 w 168"/>
              <a:gd name="T15" fmla="*/ 858941347 h 168"/>
              <a:gd name="T16" fmla="*/ 872000033 w 168"/>
              <a:gd name="T17" fmla="*/ 429470673 h 168"/>
              <a:gd name="T18" fmla="*/ 436001155 w 168"/>
              <a:gd name="T19" fmla="*/ 0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3" name="Freeform 70"/>
          <p:cNvSpPr>
            <a:spLocks/>
          </p:cNvSpPr>
          <p:nvPr/>
        </p:nvSpPr>
        <p:spPr bwMode="auto">
          <a:xfrm>
            <a:off x="5494868" y="3166534"/>
            <a:ext cx="472017" cy="448733"/>
          </a:xfrm>
          <a:custGeom>
            <a:avLst/>
            <a:gdLst>
              <a:gd name="T0" fmla="*/ 454883617 w 138"/>
              <a:gd name="T1" fmla="*/ 0 h 131"/>
              <a:gd name="T2" fmla="*/ 566956950 w 138"/>
              <a:gd name="T3" fmla="*/ 316896508 h 131"/>
              <a:gd name="T4" fmla="*/ 909767234 w 138"/>
              <a:gd name="T5" fmla="*/ 323499053 h 131"/>
              <a:gd name="T6" fmla="*/ 632880327 w 138"/>
              <a:gd name="T7" fmla="*/ 534765105 h 131"/>
              <a:gd name="T8" fmla="*/ 731770524 w 138"/>
              <a:gd name="T9" fmla="*/ 864866704 h 131"/>
              <a:gd name="T10" fmla="*/ 454883617 w 138"/>
              <a:gd name="T11" fmla="*/ 666805744 h 131"/>
              <a:gd name="T12" fmla="*/ 171406425 w 138"/>
              <a:gd name="T13" fmla="*/ 864866704 h 131"/>
              <a:gd name="T14" fmla="*/ 270294056 w 138"/>
              <a:gd name="T15" fmla="*/ 534765105 h 131"/>
              <a:gd name="T16" fmla="*/ 0 w 138"/>
              <a:gd name="T17" fmla="*/ 323499053 h 131"/>
              <a:gd name="T18" fmla="*/ 342810284 w 138"/>
              <a:gd name="T19" fmla="*/ 316896508 h 131"/>
              <a:gd name="T20" fmla="*/ 454883617 w 138"/>
              <a:gd name="T21" fmla="*/ 0 h 1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" h="131">
                <a:moveTo>
                  <a:pt x="69" y="0"/>
                </a:moveTo>
                <a:lnTo>
                  <a:pt x="86" y="48"/>
                </a:lnTo>
                <a:lnTo>
                  <a:pt x="138" y="49"/>
                </a:lnTo>
                <a:lnTo>
                  <a:pt x="96" y="81"/>
                </a:lnTo>
                <a:lnTo>
                  <a:pt x="111" y="131"/>
                </a:lnTo>
                <a:lnTo>
                  <a:pt x="69" y="101"/>
                </a:lnTo>
                <a:lnTo>
                  <a:pt x="26" y="131"/>
                </a:lnTo>
                <a:lnTo>
                  <a:pt x="41" y="81"/>
                </a:lnTo>
                <a:lnTo>
                  <a:pt x="0" y="49"/>
                </a:lnTo>
                <a:lnTo>
                  <a:pt x="52" y="48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4" name="Oval 71"/>
          <p:cNvSpPr>
            <a:spLocks noChangeArrowheads="1"/>
          </p:cNvSpPr>
          <p:nvPr/>
        </p:nvSpPr>
        <p:spPr bwMode="auto">
          <a:xfrm>
            <a:off x="6532033" y="3469217"/>
            <a:ext cx="86784" cy="846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5" name="Freeform 72"/>
          <p:cNvSpPr>
            <a:spLocks noEditPoints="1"/>
          </p:cNvSpPr>
          <p:nvPr/>
        </p:nvSpPr>
        <p:spPr bwMode="auto">
          <a:xfrm>
            <a:off x="6430433" y="3147485"/>
            <a:ext cx="289984" cy="510116"/>
          </a:xfrm>
          <a:custGeom>
            <a:avLst/>
            <a:gdLst>
              <a:gd name="T0" fmla="*/ 433014077 w 96"/>
              <a:gd name="T1" fmla="*/ 0 h 168"/>
              <a:gd name="T2" fmla="*/ 61859478 w 96"/>
              <a:gd name="T3" fmla="*/ 0 h 168"/>
              <a:gd name="T4" fmla="*/ 0 w 96"/>
              <a:gd name="T5" fmla="*/ 62284253 h 168"/>
              <a:gd name="T6" fmla="*/ 0 w 96"/>
              <a:gd name="T7" fmla="*/ 809697562 h 168"/>
              <a:gd name="T8" fmla="*/ 61859478 w 96"/>
              <a:gd name="T9" fmla="*/ 871981815 h 168"/>
              <a:gd name="T10" fmla="*/ 433014077 w 96"/>
              <a:gd name="T11" fmla="*/ 871981815 h 168"/>
              <a:gd name="T12" fmla="*/ 494873555 w 96"/>
              <a:gd name="T13" fmla="*/ 809697562 h 168"/>
              <a:gd name="T14" fmla="*/ 494873555 w 96"/>
              <a:gd name="T15" fmla="*/ 62284253 h 168"/>
              <a:gd name="T16" fmla="*/ 433014077 w 96"/>
              <a:gd name="T17" fmla="*/ 0 h 168"/>
              <a:gd name="T18" fmla="*/ 247437910 w 96"/>
              <a:gd name="T19" fmla="*/ 809697562 h 168"/>
              <a:gd name="T20" fmla="*/ 61859478 w 96"/>
              <a:gd name="T21" fmla="*/ 622844804 h 168"/>
              <a:gd name="T22" fmla="*/ 247437910 w 96"/>
              <a:gd name="T23" fmla="*/ 435992046 h 168"/>
              <a:gd name="T24" fmla="*/ 433014077 w 96"/>
              <a:gd name="T25" fmla="*/ 622844804 h 168"/>
              <a:gd name="T26" fmla="*/ 247437910 w 96"/>
              <a:gd name="T27" fmla="*/ 809697562 h 168"/>
              <a:gd name="T28" fmla="*/ 433014077 w 96"/>
              <a:gd name="T29" fmla="*/ 332183440 h 168"/>
              <a:gd name="T30" fmla="*/ 391775181 w 96"/>
              <a:gd name="T31" fmla="*/ 373705516 h 168"/>
              <a:gd name="T32" fmla="*/ 103098374 w 96"/>
              <a:gd name="T33" fmla="*/ 373705516 h 168"/>
              <a:gd name="T34" fmla="*/ 61859478 w 96"/>
              <a:gd name="T35" fmla="*/ 332183440 h 168"/>
              <a:gd name="T36" fmla="*/ 61859478 w 96"/>
              <a:gd name="T37" fmla="*/ 103806329 h 168"/>
              <a:gd name="T38" fmla="*/ 103098374 w 96"/>
              <a:gd name="T39" fmla="*/ 62284253 h 168"/>
              <a:gd name="T40" fmla="*/ 391775181 w 96"/>
              <a:gd name="T41" fmla="*/ 62284253 h 168"/>
              <a:gd name="T42" fmla="*/ 433014077 w 96"/>
              <a:gd name="T43" fmla="*/ 103806329 h 168"/>
              <a:gd name="T44" fmla="*/ 433014077 w 96"/>
              <a:gd name="T45" fmla="*/ 332183440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6" name="Freeform 73"/>
          <p:cNvSpPr>
            <a:spLocks noEditPoints="1"/>
          </p:cNvSpPr>
          <p:nvPr/>
        </p:nvSpPr>
        <p:spPr bwMode="auto">
          <a:xfrm>
            <a:off x="7279218" y="3128434"/>
            <a:ext cx="292100" cy="546100"/>
          </a:xfrm>
          <a:custGeom>
            <a:avLst/>
            <a:gdLst>
              <a:gd name="T0" fmla="*/ 420596616 w 96"/>
              <a:gd name="T1" fmla="*/ 0 h 180"/>
              <a:gd name="T2" fmla="*/ 77888009 w 96"/>
              <a:gd name="T3" fmla="*/ 0 h 180"/>
              <a:gd name="T4" fmla="*/ 0 w 96"/>
              <a:gd name="T5" fmla="*/ 77477938 h 180"/>
              <a:gd name="T6" fmla="*/ 0 w 96"/>
              <a:gd name="T7" fmla="*/ 852257313 h 180"/>
              <a:gd name="T8" fmla="*/ 77888009 w 96"/>
              <a:gd name="T9" fmla="*/ 929735250 h 180"/>
              <a:gd name="T10" fmla="*/ 420596616 w 96"/>
              <a:gd name="T11" fmla="*/ 929735250 h 180"/>
              <a:gd name="T12" fmla="*/ 498484624 w 96"/>
              <a:gd name="T13" fmla="*/ 852257313 h 180"/>
              <a:gd name="T14" fmla="*/ 498484624 w 96"/>
              <a:gd name="T15" fmla="*/ 77477938 h 180"/>
              <a:gd name="T16" fmla="*/ 420596616 w 96"/>
              <a:gd name="T17" fmla="*/ 0 h 180"/>
              <a:gd name="T18" fmla="*/ 202509735 w 96"/>
              <a:gd name="T19" fmla="*/ 61982350 h 180"/>
              <a:gd name="T20" fmla="*/ 295974889 w 96"/>
              <a:gd name="T21" fmla="*/ 61982350 h 180"/>
              <a:gd name="T22" fmla="*/ 311552034 w 96"/>
              <a:gd name="T23" fmla="*/ 77477938 h 180"/>
              <a:gd name="T24" fmla="*/ 295974889 w 96"/>
              <a:gd name="T25" fmla="*/ 92973525 h 180"/>
              <a:gd name="T26" fmla="*/ 202509735 w 96"/>
              <a:gd name="T27" fmla="*/ 92973525 h 180"/>
              <a:gd name="T28" fmla="*/ 186932590 w 96"/>
              <a:gd name="T29" fmla="*/ 77477938 h 180"/>
              <a:gd name="T30" fmla="*/ 202509735 w 96"/>
              <a:gd name="T31" fmla="*/ 61982350 h 180"/>
              <a:gd name="T32" fmla="*/ 249243453 w 96"/>
              <a:gd name="T33" fmla="*/ 898744075 h 180"/>
              <a:gd name="T34" fmla="*/ 202509735 w 96"/>
              <a:gd name="T35" fmla="*/ 852257313 h 180"/>
              <a:gd name="T36" fmla="*/ 249243453 w 96"/>
              <a:gd name="T37" fmla="*/ 805770550 h 180"/>
              <a:gd name="T38" fmla="*/ 295974889 w 96"/>
              <a:gd name="T39" fmla="*/ 852257313 h 180"/>
              <a:gd name="T40" fmla="*/ 249243453 w 96"/>
              <a:gd name="T41" fmla="*/ 898744075 h 180"/>
              <a:gd name="T42" fmla="*/ 467330334 w 96"/>
              <a:gd name="T43" fmla="*/ 774779375 h 180"/>
              <a:gd name="T44" fmla="*/ 31154291 w 96"/>
              <a:gd name="T45" fmla="*/ 774779375 h 180"/>
              <a:gd name="T46" fmla="*/ 31154291 w 96"/>
              <a:gd name="T47" fmla="*/ 154955875 h 180"/>
              <a:gd name="T48" fmla="*/ 467330334 w 96"/>
              <a:gd name="T49" fmla="*/ 154955875 h 180"/>
              <a:gd name="T50" fmla="*/ 467330334 w 96"/>
              <a:gd name="T51" fmla="*/ 774779375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7" name="Rectangle 74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8" name="Rectangle 75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9" name="Rectangle 76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0" name="Rectangle 77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1" name="Freeform 78"/>
          <p:cNvSpPr>
            <a:spLocks noEditPoints="1"/>
          </p:cNvSpPr>
          <p:nvPr/>
        </p:nvSpPr>
        <p:spPr bwMode="auto">
          <a:xfrm>
            <a:off x="1212852" y="4057651"/>
            <a:ext cx="436033" cy="364067"/>
          </a:xfrm>
          <a:custGeom>
            <a:avLst/>
            <a:gdLst>
              <a:gd name="T0" fmla="*/ 679426232 w 144"/>
              <a:gd name="T1" fmla="*/ 0 h 120"/>
              <a:gd name="T2" fmla="*/ 61766847 w 144"/>
              <a:gd name="T3" fmla="*/ 0 h 120"/>
              <a:gd name="T4" fmla="*/ 0 w 144"/>
              <a:gd name="T5" fmla="*/ 61982350 h 120"/>
              <a:gd name="T6" fmla="*/ 0 w 144"/>
              <a:gd name="T7" fmla="*/ 402883000 h 120"/>
              <a:gd name="T8" fmla="*/ 61766847 w 144"/>
              <a:gd name="T9" fmla="*/ 464865350 h 120"/>
              <a:gd name="T10" fmla="*/ 308829692 w 144"/>
              <a:gd name="T11" fmla="*/ 464865350 h 120"/>
              <a:gd name="T12" fmla="*/ 308829692 w 144"/>
              <a:gd name="T13" fmla="*/ 588830050 h 120"/>
              <a:gd name="T14" fmla="*/ 277948540 w 144"/>
              <a:gd name="T15" fmla="*/ 588830050 h 120"/>
              <a:gd name="T16" fmla="*/ 247065116 w 144"/>
              <a:gd name="T17" fmla="*/ 619821225 h 120"/>
              <a:gd name="T18" fmla="*/ 494127962 w 144"/>
              <a:gd name="T19" fmla="*/ 619821225 h 120"/>
              <a:gd name="T20" fmla="*/ 463246810 w 144"/>
              <a:gd name="T21" fmla="*/ 588830050 h 120"/>
              <a:gd name="T22" fmla="*/ 432363386 w 144"/>
              <a:gd name="T23" fmla="*/ 588830050 h 120"/>
              <a:gd name="T24" fmla="*/ 432363386 w 144"/>
              <a:gd name="T25" fmla="*/ 464865350 h 120"/>
              <a:gd name="T26" fmla="*/ 679426232 w 144"/>
              <a:gd name="T27" fmla="*/ 464865350 h 120"/>
              <a:gd name="T28" fmla="*/ 741193078 w 144"/>
              <a:gd name="T29" fmla="*/ 402883000 h 120"/>
              <a:gd name="T30" fmla="*/ 741193078 w 144"/>
              <a:gd name="T31" fmla="*/ 61982350 h 120"/>
              <a:gd name="T32" fmla="*/ 679426232 w 144"/>
              <a:gd name="T33" fmla="*/ 0 h 120"/>
              <a:gd name="T34" fmla="*/ 679426232 w 144"/>
              <a:gd name="T35" fmla="*/ 402883000 h 120"/>
              <a:gd name="T36" fmla="*/ 61766847 w 144"/>
              <a:gd name="T37" fmla="*/ 402883000 h 120"/>
              <a:gd name="T38" fmla="*/ 61766847 w 144"/>
              <a:gd name="T39" fmla="*/ 61982350 h 120"/>
              <a:gd name="T40" fmla="*/ 679426232 w 144"/>
              <a:gd name="T41" fmla="*/ 61982350 h 120"/>
              <a:gd name="T42" fmla="*/ 679426232 w 144"/>
              <a:gd name="T43" fmla="*/ 402883000 h 1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2" name="Freeform 79"/>
          <p:cNvSpPr>
            <a:spLocks noEditPoints="1"/>
          </p:cNvSpPr>
          <p:nvPr/>
        </p:nvSpPr>
        <p:spPr bwMode="auto">
          <a:xfrm>
            <a:off x="2055285" y="4091518"/>
            <a:ext cx="546100" cy="347133"/>
          </a:xfrm>
          <a:custGeom>
            <a:avLst/>
            <a:gdLst>
              <a:gd name="T0" fmla="*/ 867768828 w 180"/>
              <a:gd name="T1" fmla="*/ 0 h 114"/>
              <a:gd name="T2" fmla="*/ 61984625 w 180"/>
              <a:gd name="T3" fmla="*/ 0 h 114"/>
              <a:gd name="T4" fmla="*/ 0 w 180"/>
              <a:gd name="T5" fmla="*/ 62394933 h 114"/>
              <a:gd name="T6" fmla="*/ 0 w 180"/>
              <a:gd name="T7" fmla="*/ 467963139 h 114"/>
              <a:gd name="T8" fmla="*/ 61984625 w 180"/>
              <a:gd name="T9" fmla="*/ 530358071 h 114"/>
              <a:gd name="T10" fmla="*/ 402892101 w 180"/>
              <a:gd name="T11" fmla="*/ 530358071 h 114"/>
              <a:gd name="T12" fmla="*/ 402892101 w 180"/>
              <a:gd name="T13" fmla="*/ 561554396 h 114"/>
              <a:gd name="T14" fmla="*/ 340909751 w 180"/>
              <a:gd name="T15" fmla="*/ 561554396 h 114"/>
              <a:gd name="T16" fmla="*/ 309918576 w 180"/>
              <a:gd name="T17" fmla="*/ 592753004 h 114"/>
              <a:gd name="T18" fmla="*/ 619834877 w 180"/>
              <a:gd name="T19" fmla="*/ 592753004 h 114"/>
              <a:gd name="T20" fmla="*/ 588843702 w 180"/>
              <a:gd name="T21" fmla="*/ 561554396 h 114"/>
              <a:gd name="T22" fmla="*/ 526861352 w 180"/>
              <a:gd name="T23" fmla="*/ 561554396 h 114"/>
              <a:gd name="T24" fmla="*/ 526861352 w 180"/>
              <a:gd name="T25" fmla="*/ 530358071 h 114"/>
              <a:gd name="T26" fmla="*/ 867768828 w 180"/>
              <a:gd name="T27" fmla="*/ 530358071 h 114"/>
              <a:gd name="T28" fmla="*/ 929753453 w 180"/>
              <a:gd name="T29" fmla="*/ 467963139 h 114"/>
              <a:gd name="T30" fmla="*/ 929753453 w 180"/>
              <a:gd name="T31" fmla="*/ 62394933 h 114"/>
              <a:gd name="T32" fmla="*/ 867768828 w 180"/>
              <a:gd name="T33" fmla="*/ 0 h 114"/>
              <a:gd name="T34" fmla="*/ 898762278 w 180"/>
              <a:gd name="T35" fmla="*/ 467963139 h 114"/>
              <a:gd name="T36" fmla="*/ 867768828 w 180"/>
              <a:gd name="T37" fmla="*/ 499159463 h 114"/>
              <a:gd name="T38" fmla="*/ 61984625 w 180"/>
              <a:gd name="T39" fmla="*/ 499159463 h 114"/>
              <a:gd name="T40" fmla="*/ 30991175 w 180"/>
              <a:gd name="T41" fmla="*/ 467963139 h 114"/>
              <a:gd name="T42" fmla="*/ 30991175 w 180"/>
              <a:gd name="T43" fmla="*/ 62394933 h 114"/>
              <a:gd name="T44" fmla="*/ 61984625 w 180"/>
              <a:gd name="T45" fmla="*/ 31198608 h 114"/>
              <a:gd name="T46" fmla="*/ 867768828 w 180"/>
              <a:gd name="T47" fmla="*/ 31198608 h 114"/>
              <a:gd name="T48" fmla="*/ 898762278 w 180"/>
              <a:gd name="T49" fmla="*/ 62394933 h 114"/>
              <a:gd name="T50" fmla="*/ 898762278 w 180"/>
              <a:gd name="T51" fmla="*/ 467963139 h 1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3" name="Freeform 80"/>
          <p:cNvSpPr>
            <a:spLocks noEditPoints="1"/>
          </p:cNvSpPr>
          <p:nvPr/>
        </p:nvSpPr>
        <p:spPr bwMode="auto">
          <a:xfrm>
            <a:off x="2984501" y="3985685"/>
            <a:ext cx="436033" cy="436033"/>
          </a:xfrm>
          <a:custGeom>
            <a:avLst/>
            <a:gdLst>
              <a:gd name="T0" fmla="*/ 679426232 w 144"/>
              <a:gd name="T1" fmla="*/ 185293728 h 144"/>
              <a:gd name="T2" fmla="*/ 416920539 w 144"/>
              <a:gd name="T3" fmla="*/ 185293728 h 144"/>
              <a:gd name="T4" fmla="*/ 519865284 w 144"/>
              <a:gd name="T5" fmla="*/ 61764576 h 144"/>
              <a:gd name="T6" fmla="*/ 525011385 w 144"/>
              <a:gd name="T7" fmla="*/ 61764576 h 144"/>
              <a:gd name="T8" fmla="*/ 555894809 w 144"/>
              <a:gd name="T9" fmla="*/ 30883423 h 144"/>
              <a:gd name="T10" fmla="*/ 525011385 w 144"/>
              <a:gd name="T11" fmla="*/ 0 h 144"/>
              <a:gd name="T12" fmla="*/ 494127962 w 144"/>
              <a:gd name="T13" fmla="*/ 30883423 h 144"/>
              <a:gd name="T14" fmla="*/ 494127962 w 144"/>
              <a:gd name="T15" fmla="*/ 41175627 h 144"/>
              <a:gd name="T16" fmla="*/ 375742641 w 144"/>
              <a:gd name="T17" fmla="*/ 185293728 h 144"/>
              <a:gd name="T18" fmla="*/ 365450438 w 144"/>
              <a:gd name="T19" fmla="*/ 185293728 h 144"/>
              <a:gd name="T20" fmla="*/ 247065116 w 144"/>
              <a:gd name="T21" fmla="*/ 41175627 h 144"/>
              <a:gd name="T22" fmla="*/ 247065116 w 144"/>
              <a:gd name="T23" fmla="*/ 30883423 h 144"/>
              <a:gd name="T24" fmla="*/ 216181693 w 144"/>
              <a:gd name="T25" fmla="*/ 0 h 144"/>
              <a:gd name="T26" fmla="*/ 185298270 w 144"/>
              <a:gd name="T27" fmla="*/ 30883423 h 144"/>
              <a:gd name="T28" fmla="*/ 216181693 w 144"/>
              <a:gd name="T29" fmla="*/ 61764576 h 144"/>
              <a:gd name="T30" fmla="*/ 221327795 w 144"/>
              <a:gd name="T31" fmla="*/ 61764576 h 144"/>
              <a:gd name="T32" fmla="*/ 324272540 w 144"/>
              <a:gd name="T33" fmla="*/ 185293728 h 144"/>
              <a:gd name="T34" fmla="*/ 61766847 w 144"/>
              <a:gd name="T35" fmla="*/ 185293728 h 144"/>
              <a:gd name="T36" fmla="*/ 0 w 144"/>
              <a:gd name="T37" fmla="*/ 247058303 h 144"/>
              <a:gd name="T38" fmla="*/ 0 w 144"/>
              <a:gd name="T39" fmla="*/ 679412606 h 144"/>
              <a:gd name="T40" fmla="*/ 61766847 w 144"/>
              <a:gd name="T41" fmla="*/ 741177181 h 144"/>
              <a:gd name="T42" fmla="*/ 679426232 w 144"/>
              <a:gd name="T43" fmla="*/ 741177181 h 144"/>
              <a:gd name="T44" fmla="*/ 741193078 w 144"/>
              <a:gd name="T45" fmla="*/ 679412606 h 144"/>
              <a:gd name="T46" fmla="*/ 741193078 w 144"/>
              <a:gd name="T47" fmla="*/ 247058303 h 144"/>
              <a:gd name="T48" fmla="*/ 679426232 w 144"/>
              <a:gd name="T49" fmla="*/ 185293728 h 144"/>
              <a:gd name="T50" fmla="*/ 555894809 w 144"/>
              <a:gd name="T51" fmla="*/ 617648030 h 144"/>
              <a:gd name="T52" fmla="*/ 494127962 w 144"/>
              <a:gd name="T53" fmla="*/ 679412606 h 144"/>
              <a:gd name="T54" fmla="*/ 123531423 w 144"/>
              <a:gd name="T55" fmla="*/ 679412606 h 144"/>
              <a:gd name="T56" fmla="*/ 61766847 w 144"/>
              <a:gd name="T57" fmla="*/ 617648030 h 144"/>
              <a:gd name="T58" fmla="*/ 61766847 w 144"/>
              <a:gd name="T59" fmla="*/ 308822879 h 144"/>
              <a:gd name="T60" fmla="*/ 123531423 w 144"/>
              <a:gd name="T61" fmla="*/ 247058303 h 144"/>
              <a:gd name="T62" fmla="*/ 494127962 w 144"/>
              <a:gd name="T63" fmla="*/ 247058303 h 144"/>
              <a:gd name="T64" fmla="*/ 555894809 w 144"/>
              <a:gd name="T65" fmla="*/ 308822879 h 144"/>
              <a:gd name="T66" fmla="*/ 555894809 w 144"/>
              <a:gd name="T67" fmla="*/ 617648030 h 144"/>
              <a:gd name="T68" fmla="*/ 648545079 w 144"/>
              <a:gd name="T69" fmla="*/ 525000030 h 144"/>
              <a:gd name="T70" fmla="*/ 586778232 w 144"/>
              <a:gd name="T71" fmla="*/ 463235455 h 144"/>
              <a:gd name="T72" fmla="*/ 648545079 w 144"/>
              <a:gd name="T73" fmla="*/ 401470879 h 144"/>
              <a:gd name="T74" fmla="*/ 710309655 w 144"/>
              <a:gd name="T75" fmla="*/ 463235455 h 144"/>
              <a:gd name="T76" fmla="*/ 648545079 w 144"/>
              <a:gd name="T77" fmla="*/ 525000030 h 144"/>
              <a:gd name="T78" fmla="*/ 648545079 w 144"/>
              <a:gd name="T79" fmla="*/ 370589726 h 144"/>
              <a:gd name="T80" fmla="*/ 586778232 w 144"/>
              <a:gd name="T81" fmla="*/ 308822879 h 144"/>
              <a:gd name="T82" fmla="*/ 648545079 w 144"/>
              <a:gd name="T83" fmla="*/ 247058303 h 144"/>
              <a:gd name="T84" fmla="*/ 710309655 w 144"/>
              <a:gd name="T85" fmla="*/ 308822879 h 144"/>
              <a:gd name="T86" fmla="*/ 648545079 w 144"/>
              <a:gd name="T87" fmla="*/ 370589726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4" name="Freeform 81"/>
          <p:cNvSpPr>
            <a:spLocks/>
          </p:cNvSpPr>
          <p:nvPr/>
        </p:nvSpPr>
        <p:spPr bwMode="auto">
          <a:xfrm>
            <a:off x="3953934" y="4129618"/>
            <a:ext cx="220133" cy="292100"/>
          </a:xfrm>
          <a:custGeom>
            <a:avLst/>
            <a:gdLst>
              <a:gd name="T0" fmla="*/ 377143433 w 72"/>
              <a:gd name="T1" fmla="*/ 155771453 h 96"/>
              <a:gd name="T2" fmla="*/ 377143433 w 72"/>
              <a:gd name="T3" fmla="*/ 31154291 h 96"/>
              <a:gd name="T4" fmla="*/ 345714814 w 72"/>
              <a:gd name="T5" fmla="*/ 0 h 96"/>
              <a:gd name="T6" fmla="*/ 314286194 w 72"/>
              <a:gd name="T7" fmla="*/ 31154291 h 96"/>
              <a:gd name="T8" fmla="*/ 314286194 w 72"/>
              <a:gd name="T9" fmla="*/ 155771453 h 96"/>
              <a:gd name="T10" fmla="*/ 188571717 w 72"/>
              <a:gd name="T11" fmla="*/ 280388616 h 96"/>
              <a:gd name="T12" fmla="*/ 62857239 w 72"/>
              <a:gd name="T13" fmla="*/ 155771453 h 96"/>
              <a:gd name="T14" fmla="*/ 62857239 w 72"/>
              <a:gd name="T15" fmla="*/ 31154291 h 96"/>
              <a:gd name="T16" fmla="*/ 31428619 w 72"/>
              <a:gd name="T17" fmla="*/ 0 h 96"/>
              <a:gd name="T18" fmla="*/ 0 w 72"/>
              <a:gd name="T19" fmla="*/ 31154291 h 96"/>
              <a:gd name="T20" fmla="*/ 0 w 72"/>
              <a:gd name="T21" fmla="*/ 155771453 h 96"/>
              <a:gd name="T22" fmla="*/ 157143097 w 72"/>
              <a:gd name="T23" fmla="*/ 342697197 h 96"/>
              <a:gd name="T24" fmla="*/ 157143097 w 72"/>
              <a:gd name="T25" fmla="*/ 436160069 h 96"/>
              <a:gd name="T26" fmla="*/ 31428619 w 72"/>
              <a:gd name="T27" fmla="*/ 436160069 h 96"/>
              <a:gd name="T28" fmla="*/ 0 w 72"/>
              <a:gd name="T29" fmla="*/ 467314359 h 96"/>
              <a:gd name="T30" fmla="*/ 31428619 w 72"/>
              <a:gd name="T31" fmla="*/ 498468650 h 96"/>
              <a:gd name="T32" fmla="*/ 345714814 w 72"/>
              <a:gd name="T33" fmla="*/ 498468650 h 96"/>
              <a:gd name="T34" fmla="*/ 377143433 w 72"/>
              <a:gd name="T35" fmla="*/ 467314359 h 96"/>
              <a:gd name="T36" fmla="*/ 345714814 w 72"/>
              <a:gd name="T37" fmla="*/ 436160069 h 96"/>
              <a:gd name="T38" fmla="*/ 220000336 w 72"/>
              <a:gd name="T39" fmla="*/ 436160069 h 96"/>
              <a:gd name="T40" fmla="*/ 220000336 w 72"/>
              <a:gd name="T41" fmla="*/ 342697197 h 96"/>
              <a:gd name="T42" fmla="*/ 377143433 w 72"/>
              <a:gd name="T43" fmla="*/ 155771453 h 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5" name="Freeform 82"/>
          <p:cNvSpPr>
            <a:spLocks/>
          </p:cNvSpPr>
          <p:nvPr/>
        </p:nvSpPr>
        <p:spPr bwMode="auto">
          <a:xfrm>
            <a:off x="4008967" y="3985685"/>
            <a:ext cx="110067" cy="292100"/>
          </a:xfrm>
          <a:custGeom>
            <a:avLst/>
            <a:gdLst>
              <a:gd name="T0" fmla="*/ 94285858 w 36"/>
              <a:gd name="T1" fmla="*/ 498468650 h 96"/>
              <a:gd name="T2" fmla="*/ 188569424 w 36"/>
              <a:gd name="T3" fmla="*/ 405005778 h 96"/>
              <a:gd name="T4" fmla="*/ 188569424 w 36"/>
              <a:gd name="T5" fmla="*/ 280388616 h 96"/>
              <a:gd name="T6" fmla="*/ 0 w 36"/>
              <a:gd name="T7" fmla="*/ 280388616 h 96"/>
              <a:gd name="T8" fmla="*/ 0 w 36"/>
              <a:gd name="T9" fmla="*/ 249234325 h 96"/>
              <a:gd name="T10" fmla="*/ 188569424 w 36"/>
              <a:gd name="T11" fmla="*/ 249234325 h 96"/>
              <a:gd name="T12" fmla="*/ 188569424 w 36"/>
              <a:gd name="T13" fmla="*/ 93462872 h 96"/>
              <a:gd name="T14" fmla="*/ 94285858 w 36"/>
              <a:gd name="T15" fmla="*/ 0 h 96"/>
              <a:gd name="T16" fmla="*/ 0 w 36"/>
              <a:gd name="T17" fmla="*/ 93462872 h 96"/>
              <a:gd name="T18" fmla="*/ 0 w 36"/>
              <a:gd name="T19" fmla="*/ 405005778 h 96"/>
              <a:gd name="T20" fmla="*/ 94285858 w 36"/>
              <a:gd name="T21" fmla="*/ 498468650 h 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6" name="Freeform 83"/>
          <p:cNvSpPr>
            <a:spLocks/>
          </p:cNvSpPr>
          <p:nvPr/>
        </p:nvSpPr>
        <p:spPr bwMode="auto">
          <a:xfrm>
            <a:off x="4745567" y="3996267"/>
            <a:ext cx="302684" cy="459317"/>
          </a:xfrm>
          <a:custGeom>
            <a:avLst/>
            <a:gdLst>
              <a:gd name="T0" fmla="*/ 298570249 w 99"/>
              <a:gd name="T1" fmla="*/ 0 h 151"/>
              <a:gd name="T2" fmla="*/ 235715165 w 99"/>
              <a:gd name="T3" fmla="*/ 0 h 151"/>
              <a:gd name="T4" fmla="*/ 235715165 w 99"/>
              <a:gd name="T5" fmla="*/ 530671216 h 151"/>
              <a:gd name="T6" fmla="*/ 5237350 w 99"/>
              <a:gd name="T7" fmla="*/ 634724843 h 151"/>
              <a:gd name="T8" fmla="*/ 26191338 w 99"/>
              <a:gd name="T9" fmla="*/ 707562382 h 151"/>
              <a:gd name="T10" fmla="*/ 303809893 w 99"/>
              <a:gd name="T11" fmla="*/ 665940932 h 151"/>
              <a:gd name="T12" fmla="*/ 329998938 w 99"/>
              <a:gd name="T13" fmla="*/ 509860491 h 151"/>
              <a:gd name="T14" fmla="*/ 329998938 w 99"/>
              <a:gd name="T15" fmla="*/ 187296529 h 151"/>
              <a:gd name="T16" fmla="*/ 434761998 w 99"/>
              <a:gd name="T17" fmla="*/ 301753237 h 151"/>
              <a:gd name="T18" fmla="*/ 419047654 w 99"/>
              <a:gd name="T19" fmla="*/ 416212227 h 151"/>
              <a:gd name="T20" fmla="*/ 413810303 w 99"/>
              <a:gd name="T21" fmla="*/ 442226774 h 151"/>
              <a:gd name="T22" fmla="*/ 466190687 w 99"/>
              <a:gd name="T23" fmla="*/ 400605323 h 151"/>
              <a:gd name="T24" fmla="*/ 487142381 w 99"/>
              <a:gd name="T25" fmla="*/ 338173147 h 151"/>
              <a:gd name="T26" fmla="*/ 298570249 w 99"/>
              <a:gd name="T27" fmla="*/ 0 h 1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7" name="Freeform 84"/>
          <p:cNvSpPr>
            <a:spLocks noEditPoints="1"/>
          </p:cNvSpPr>
          <p:nvPr/>
        </p:nvSpPr>
        <p:spPr bwMode="auto">
          <a:xfrm>
            <a:off x="5492751" y="4019551"/>
            <a:ext cx="465667" cy="440267"/>
          </a:xfrm>
          <a:custGeom>
            <a:avLst/>
            <a:gdLst>
              <a:gd name="T0" fmla="*/ 535275518 w 154"/>
              <a:gd name="T1" fmla="*/ 361419951 h 144"/>
              <a:gd name="T2" fmla="*/ 591892571 w 154"/>
              <a:gd name="T3" fmla="*/ 345705642 h 144"/>
              <a:gd name="T4" fmla="*/ 766887232 w 154"/>
              <a:gd name="T5" fmla="*/ 31428619 h 144"/>
              <a:gd name="T6" fmla="*/ 663949196 w 154"/>
              <a:gd name="T7" fmla="*/ 31428619 h 144"/>
              <a:gd name="T8" fmla="*/ 612480179 w 154"/>
              <a:gd name="T9" fmla="*/ 31428619 h 144"/>
              <a:gd name="T10" fmla="*/ 612480179 w 154"/>
              <a:gd name="T11" fmla="*/ 0 h 144"/>
              <a:gd name="T12" fmla="*/ 180140429 w 154"/>
              <a:gd name="T13" fmla="*/ 0 h 144"/>
              <a:gd name="T14" fmla="*/ 180140429 w 154"/>
              <a:gd name="T15" fmla="*/ 31428619 h 144"/>
              <a:gd name="T16" fmla="*/ 128671411 w 154"/>
              <a:gd name="T17" fmla="*/ 31428619 h 144"/>
              <a:gd name="T18" fmla="*/ 25733375 w 154"/>
              <a:gd name="T19" fmla="*/ 31428619 h 144"/>
              <a:gd name="T20" fmla="*/ 200728036 w 154"/>
              <a:gd name="T21" fmla="*/ 345705642 h 144"/>
              <a:gd name="T22" fmla="*/ 257345089 w 154"/>
              <a:gd name="T23" fmla="*/ 361419951 h 144"/>
              <a:gd name="T24" fmla="*/ 365428893 w 154"/>
              <a:gd name="T25" fmla="*/ 434751868 h 144"/>
              <a:gd name="T26" fmla="*/ 365428893 w 154"/>
              <a:gd name="T27" fmla="*/ 659984957 h 144"/>
              <a:gd name="T28" fmla="*/ 180140429 w 154"/>
              <a:gd name="T29" fmla="*/ 754268522 h 144"/>
              <a:gd name="T30" fmla="*/ 612480179 w 154"/>
              <a:gd name="T31" fmla="*/ 754268522 h 144"/>
              <a:gd name="T32" fmla="*/ 427191714 w 154"/>
              <a:gd name="T33" fmla="*/ 659984957 h 144"/>
              <a:gd name="T34" fmla="*/ 427191714 w 154"/>
              <a:gd name="T35" fmla="*/ 434751868 h 144"/>
              <a:gd name="T36" fmla="*/ 535275518 w 154"/>
              <a:gd name="T37" fmla="*/ 361419951 h 144"/>
              <a:gd name="T38" fmla="*/ 612480179 w 154"/>
              <a:gd name="T39" fmla="*/ 136186863 h 144"/>
              <a:gd name="T40" fmla="*/ 612480179 w 154"/>
              <a:gd name="T41" fmla="*/ 62854946 h 144"/>
              <a:gd name="T42" fmla="*/ 663949196 w 154"/>
              <a:gd name="T43" fmla="*/ 62854946 h 144"/>
              <a:gd name="T44" fmla="*/ 736005821 w 154"/>
              <a:gd name="T45" fmla="*/ 62854946 h 144"/>
              <a:gd name="T46" fmla="*/ 581598768 w 154"/>
              <a:gd name="T47" fmla="*/ 314279315 h 144"/>
              <a:gd name="T48" fmla="*/ 561011161 w 154"/>
              <a:gd name="T49" fmla="*/ 324753993 h 144"/>
              <a:gd name="T50" fmla="*/ 612480179 w 154"/>
              <a:gd name="T51" fmla="*/ 136186863 h 144"/>
              <a:gd name="T52" fmla="*/ 211021839 w 154"/>
              <a:gd name="T53" fmla="*/ 314279315 h 144"/>
              <a:gd name="T54" fmla="*/ 56614786 w 154"/>
              <a:gd name="T55" fmla="*/ 62854946 h 144"/>
              <a:gd name="T56" fmla="*/ 128671411 w 154"/>
              <a:gd name="T57" fmla="*/ 62854946 h 144"/>
              <a:gd name="T58" fmla="*/ 180140429 w 154"/>
              <a:gd name="T59" fmla="*/ 62854946 h 144"/>
              <a:gd name="T60" fmla="*/ 180140429 w 154"/>
              <a:gd name="T61" fmla="*/ 136186863 h 144"/>
              <a:gd name="T62" fmla="*/ 231609446 w 154"/>
              <a:gd name="T63" fmla="*/ 324753993 h 144"/>
              <a:gd name="T64" fmla="*/ 211021839 w 154"/>
              <a:gd name="T65" fmla="*/ 314279315 h 144"/>
              <a:gd name="T66" fmla="*/ 396310304 w 154"/>
              <a:gd name="T67" fmla="*/ 277613357 h 144"/>
              <a:gd name="T68" fmla="*/ 298520304 w 154"/>
              <a:gd name="T69" fmla="*/ 345705642 h 144"/>
              <a:gd name="T70" fmla="*/ 334547482 w 154"/>
              <a:gd name="T71" fmla="*/ 230470428 h 144"/>
              <a:gd name="T72" fmla="*/ 241903250 w 154"/>
              <a:gd name="T73" fmla="*/ 162378143 h 144"/>
              <a:gd name="T74" fmla="*/ 360283125 w 154"/>
              <a:gd name="T75" fmla="*/ 157138511 h 144"/>
              <a:gd name="T76" fmla="*/ 396310304 w 154"/>
              <a:gd name="T77" fmla="*/ 47142929 h 144"/>
              <a:gd name="T78" fmla="*/ 432337482 w 154"/>
              <a:gd name="T79" fmla="*/ 157138511 h 144"/>
              <a:gd name="T80" fmla="*/ 550717357 w 154"/>
              <a:gd name="T81" fmla="*/ 162378143 h 144"/>
              <a:gd name="T82" fmla="*/ 458073125 w 154"/>
              <a:gd name="T83" fmla="*/ 230470428 h 144"/>
              <a:gd name="T84" fmla="*/ 494100304 w 154"/>
              <a:gd name="T85" fmla="*/ 345705642 h 144"/>
              <a:gd name="T86" fmla="*/ 396310304 w 154"/>
              <a:gd name="T87" fmla="*/ 27761335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8" name="Oval 85"/>
          <p:cNvSpPr>
            <a:spLocks noChangeArrowheads="1"/>
          </p:cNvSpPr>
          <p:nvPr/>
        </p:nvSpPr>
        <p:spPr bwMode="auto">
          <a:xfrm>
            <a:off x="6512984" y="4167717"/>
            <a:ext cx="110067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9" name="Freeform 86"/>
          <p:cNvSpPr>
            <a:spLocks noEditPoints="1"/>
          </p:cNvSpPr>
          <p:nvPr/>
        </p:nvSpPr>
        <p:spPr bwMode="auto">
          <a:xfrm>
            <a:off x="6333067" y="4040718"/>
            <a:ext cx="433917" cy="325967"/>
          </a:xfrm>
          <a:custGeom>
            <a:avLst/>
            <a:gdLst>
              <a:gd name="T0" fmla="*/ 676129085 w 144"/>
              <a:gd name="T1" fmla="*/ 61403971 h 108"/>
              <a:gd name="T2" fmla="*/ 307330991 w 144"/>
              <a:gd name="T3" fmla="*/ 61403971 h 108"/>
              <a:gd name="T4" fmla="*/ 245866149 w 144"/>
              <a:gd name="T5" fmla="*/ 0 h 108"/>
              <a:gd name="T6" fmla="*/ 184399047 w 144"/>
              <a:gd name="T7" fmla="*/ 0 h 108"/>
              <a:gd name="T8" fmla="*/ 122931945 w 144"/>
              <a:gd name="T9" fmla="*/ 61403971 h 108"/>
              <a:gd name="T10" fmla="*/ 61467102 w 144"/>
              <a:gd name="T11" fmla="*/ 61403971 h 108"/>
              <a:gd name="T12" fmla="*/ 0 w 144"/>
              <a:gd name="T13" fmla="*/ 122805678 h 108"/>
              <a:gd name="T14" fmla="*/ 61467102 w 144"/>
              <a:gd name="T15" fmla="*/ 122805678 h 108"/>
              <a:gd name="T16" fmla="*/ 122931945 w 144"/>
              <a:gd name="T17" fmla="*/ 184209649 h 108"/>
              <a:gd name="T18" fmla="*/ 122931945 w 144"/>
              <a:gd name="T19" fmla="*/ 429823269 h 108"/>
              <a:gd name="T20" fmla="*/ 61467102 w 144"/>
              <a:gd name="T21" fmla="*/ 491224976 h 108"/>
              <a:gd name="T22" fmla="*/ 0 w 144"/>
              <a:gd name="T23" fmla="*/ 491224976 h 108"/>
              <a:gd name="T24" fmla="*/ 61467102 w 144"/>
              <a:gd name="T25" fmla="*/ 552628947 h 108"/>
              <a:gd name="T26" fmla="*/ 676129085 w 144"/>
              <a:gd name="T27" fmla="*/ 552628947 h 108"/>
              <a:gd name="T28" fmla="*/ 737596187 w 144"/>
              <a:gd name="T29" fmla="*/ 491224976 h 108"/>
              <a:gd name="T30" fmla="*/ 737596187 w 144"/>
              <a:gd name="T31" fmla="*/ 122805678 h 108"/>
              <a:gd name="T32" fmla="*/ 676129085 w 144"/>
              <a:gd name="T33" fmla="*/ 61403971 h 108"/>
              <a:gd name="T34" fmla="*/ 399531645 w 144"/>
              <a:gd name="T35" fmla="*/ 460525254 h 108"/>
              <a:gd name="T36" fmla="*/ 245866149 w 144"/>
              <a:gd name="T37" fmla="*/ 307015327 h 108"/>
              <a:gd name="T38" fmla="*/ 399531645 w 144"/>
              <a:gd name="T39" fmla="*/ 153507663 h 108"/>
              <a:gd name="T40" fmla="*/ 553197140 w 144"/>
              <a:gd name="T41" fmla="*/ 307015327 h 108"/>
              <a:gd name="T42" fmla="*/ 399531645 w 144"/>
              <a:gd name="T43" fmla="*/ 460525254 h 108"/>
              <a:gd name="T44" fmla="*/ 630029888 w 144"/>
              <a:gd name="T45" fmla="*/ 245613620 h 108"/>
              <a:gd name="T46" fmla="*/ 583930691 w 144"/>
              <a:gd name="T47" fmla="*/ 199559510 h 108"/>
              <a:gd name="T48" fmla="*/ 630029888 w 144"/>
              <a:gd name="T49" fmla="*/ 153507663 h 108"/>
              <a:gd name="T50" fmla="*/ 676129085 w 144"/>
              <a:gd name="T51" fmla="*/ 199559510 h 108"/>
              <a:gd name="T52" fmla="*/ 630029888 w 144"/>
              <a:gd name="T53" fmla="*/ 245613620 h 10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0" name="Rectangle 87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1" name="Rectangle 88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2" name="Oval 89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3" name="Freeform 90"/>
          <p:cNvSpPr>
            <a:spLocks/>
          </p:cNvSpPr>
          <p:nvPr/>
        </p:nvSpPr>
        <p:spPr bwMode="auto">
          <a:xfrm>
            <a:off x="6333067" y="4112684"/>
            <a:ext cx="0" cy="220133"/>
          </a:xfrm>
          <a:custGeom>
            <a:avLst/>
            <a:gdLst>
              <a:gd name="T0" fmla="*/ 424273464 h 64"/>
              <a:gd name="T1" fmla="*/ 424273464 h 64"/>
              <a:gd name="T2" fmla="*/ 0 h 64"/>
              <a:gd name="T3" fmla="*/ 424273464 h 64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64">
                <a:moveTo>
                  <a:pt x="0" y="64"/>
                </a:moveTo>
                <a:lnTo>
                  <a:pt x="0" y="64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4" name="Rectangle 91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5" name="Rectangle 92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6" name="Freeform 93"/>
          <p:cNvSpPr>
            <a:spLocks/>
          </p:cNvSpPr>
          <p:nvPr/>
        </p:nvSpPr>
        <p:spPr bwMode="auto">
          <a:xfrm>
            <a:off x="6333067" y="4112684"/>
            <a:ext cx="71967" cy="220133"/>
          </a:xfrm>
          <a:custGeom>
            <a:avLst/>
            <a:gdLst>
              <a:gd name="T0" fmla="*/ 6068589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377131968 h 72"/>
              <a:gd name="T8" fmla="*/ 60685892 w 24"/>
              <a:gd name="T9" fmla="*/ 377131968 h 72"/>
              <a:gd name="T10" fmla="*/ 121369534 w 24"/>
              <a:gd name="T11" fmla="*/ 314277022 h 72"/>
              <a:gd name="T12" fmla="*/ 121369534 w 24"/>
              <a:gd name="T13" fmla="*/ 62854946 h 72"/>
              <a:gd name="T14" fmla="*/ 60685892 w 24"/>
              <a:gd name="T15" fmla="*/ 0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7" name="Rectangle 94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8" name="Rectangle 95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9" name="Rectangle 96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0" name="Rectangle 97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1" name="Rectangle 98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2" name="Rectangle 99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3" name="Rectangle 100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4" name="Rectangle 101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5" name="Freeform 102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6" name="Freeform 103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7" name="Rectangle 104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8" name="Rectangle 105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9" name="Freeform 106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0" name="Freeform 107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1" name="Freeform 108"/>
          <p:cNvSpPr>
            <a:spLocks/>
          </p:cNvSpPr>
          <p:nvPr/>
        </p:nvSpPr>
        <p:spPr bwMode="auto">
          <a:xfrm>
            <a:off x="8420101" y="4106333"/>
            <a:ext cx="91017" cy="289984"/>
          </a:xfrm>
          <a:custGeom>
            <a:avLst/>
            <a:gdLst>
              <a:gd name="T0" fmla="*/ 126309304 w 30"/>
              <a:gd name="T1" fmla="*/ 0 h 96"/>
              <a:gd name="T2" fmla="*/ 0 w 30"/>
              <a:gd name="T3" fmla="*/ 0 h 96"/>
              <a:gd name="T4" fmla="*/ 0 w 30"/>
              <a:gd name="T5" fmla="*/ 494857696 h 96"/>
              <a:gd name="T6" fmla="*/ 126309304 w 30"/>
              <a:gd name="T7" fmla="*/ 494857696 h 96"/>
              <a:gd name="T8" fmla="*/ 157885493 w 30"/>
              <a:gd name="T9" fmla="*/ 463929090 h 96"/>
              <a:gd name="T10" fmla="*/ 157885493 w 30"/>
              <a:gd name="T11" fmla="*/ 30928606 h 96"/>
              <a:gd name="T12" fmla="*/ 126309304 w 30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2" name="Freeform 109"/>
          <p:cNvSpPr>
            <a:spLocks noEditPoints="1"/>
          </p:cNvSpPr>
          <p:nvPr/>
        </p:nvSpPr>
        <p:spPr bwMode="auto">
          <a:xfrm>
            <a:off x="8128000" y="4034367"/>
            <a:ext cx="273051" cy="361951"/>
          </a:xfrm>
          <a:custGeom>
            <a:avLst/>
            <a:gdLst>
              <a:gd name="T0" fmla="*/ 436614842 w 90"/>
              <a:gd name="T1" fmla="*/ 123244202 h 120"/>
              <a:gd name="T2" fmla="*/ 436614842 w 90"/>
              <a:gd name="T3" fmla="*/ 123244202 h 120"/>
              <a:gd name="T4" fmla="*/ 436614842 w 90"/>
              <a:gd name="T5" fmla="*/ 118109027 h 120"/>
              <a:gd name="T6" fmla="*/ 436614842 w 90"/>
              <a:gd name="T7" fmla="*/ 92433152 h 120"/>
              <a:gd name="T8" fmla="*/ 343054031 w 90"/>
              <a:gd name="T9" fmla="*/ 0 h 120"/>
              <a:gd name="T10" fmla="*/ 155934685 w 90"/>
              <a:gd name="T11" fmla="*/ 0 h 120"/>
              <a:gd name="T12" fmla="*/ 62373874 w 90"/>
              <a:gd name="T13" fmla="*/ 92433152 h 120"/>
              <a:gd name="T14" fmla="*/ 62373874 w 90"/>
              <a:gd name="T15" fmla="*/ 123244202 h 120"/>
              <a:gd name="T16" fmla="*/ 0 w 90"/>
              <a:gd name="T17" fmla="*/ 123244202 h 120"/>
              <a:gd name="T18" fmla="*/ 0 w 90"/>
              <a:gd name="T19" fmla="*/ 616218748 h 120"/>
              <a:gd name="T20" fmla="*/ 467801779 w 90"/>
              <a:gd name="T21" fmla="*/ 616218748 h 120"/>
              <a:gd name="T22" fmla="*/ 467801779 w 90"/>
              <a:gd name="T23" fmla="*/ 123244202 h 120"/>
              <a:gd name="T24" fmla="*/ 436614842 w 90"/>
              <a:gd name="T25" fmla="*/ 123244202 h 120"/>
              <a:gd name="T26" fmla="*/ 374240968 w 90"/>
              <a:gd name="T27" fmla="*/ 123244202 h 120"/>
              <a:gd name="T28" fmla="*/ 374240968 w 90"/>
              <a:gd name="T29" fmla="*/ 123244202 h 120"/>
              <a:gd name="T30" fmla="*/ 124747748 w 90"/>
              <a:gd name="T31" fmla="*/ 123244202 h 120"/>
              <a:gd name="T32" fmla="*/ 124747748 w 90"/>
              <a:gd name="T33" fmla="*/ 92433152 h 120"/>
              <a:gd name="T34" fmla="*/ 155934685 w 90"/>
              <a:gd name="T35" fmla="*/ 61622101 h 120"/>
              <a:gd name="T36" fmla="*/ 343054031 w 90"/>
              <a:gd name="T37" fmla="*/ 61622101 h 120"/>
              <a:gd name="T38" fmla="*/ 374240968 w 90"/>
              <a:gd name="T39" fmla="*/ 92433152 h 120"/>
              <a:gd name="T40" fmla="*/ 374240968 w 90"/>
              <a:gd name="T41" fmla="*/ 123244202 h 1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3" name="Freeform 110"/>
          <p:cNvSpPr>
            <a:spLocks/>
          </p:cNvSpPr>
          <p:nvPr/>
        </p:nvSpPr>
        <p:spPr bwMode="auto">
          <a:xfrm>
            <a:off x="8039101" y="4106333"/>
            <a:ext cx="71967" cy="289984"/>
          </a:xfrm>
          <a:custGeom>
            <a:avLst/>
            <a:gdLst>
              <a:gd name="T0" fmla="*/ 121369534 w 24"/>
              <a:gd name="T1" fmla="*/ 0 h 96"/>
              <a:gd name="T2" fmla="*/ 30342946 w 24"/>
              <a:gd name="T3" fmla="*/ 0 h 96"/>
              <a:gd name="T4" fmla="*/ 0 w 24"/>
              <a:gd name="T5" fmla="*/ 30928606 h 96"/>
              <a:gd name="T6" fmla="*/ 0 w 24"/>
              <a:gd name="T7" fmla="*/ 463929090 h 96"/>
              <a:gd name="T8" fmla="*/ 30342946 w 24"/>
              <a:gd name="T9" fmla="*/ 494857696 h 96"/>
              <a:gd name="T10" fmla="*/ 121369534 w 24"/>
              <a:gd name="T11" fmla="*/ 494857696 h 96"/>
              <a:gd name="T12" fmla="*/ 121369534 w 24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4" name="Rectangle 111"/>
          <p:cNvSpPr>
            <a:spLocks noChangeArrowheads="1"/>
          </p:cNvSpPr>
          <p:nvPr/>
        </p:nvSpPr>
        <p:spPr bwMode="auto">
          <a:xfrm>
            <a:off x="9014884" y="4174067"/>
            <a:ext cx="33867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5" name="Freeform 112"/>
          <p:cNvSpPr>
            <a:spLocks noEditPoints="1"/>
          </p:cNvSpPr>
          <p:nvPr/>
        </p:nvSpPr>
        <p:spPr bwMode="auto">
          <a:xfrm>
            <a:off x="8921751" y="3989917"/>
            <a:ext cx="474133" cy="201083"/>
          </a:xfrm>
          <a:custGeom>
            <a:avLst/>
            <a:gdLst>
              <a:gd name="T0" fmla="*/ 590754177 w 156"/>
              <a:gd name="T1" fmla="*/ 125982861 h 66"/>
              <a:gd name="T2" fmla="*/ 590754177 w 156"/>
              <a:gd name="T3" fmla="*/ 120734146 h 66"/>
              <a:gd name="T4" fmla="*/ 590754177 w 156"/>
              <a:gd name="T5" fmla="*/ 94486003 h 66"/>
              <a:gd name="T6" fmla="*/ 497477562 w 156"/>
              <a:gd name="T7" fmla="*/ 0 h 66"/>
              <a:gd name="T8" fmla="*/ 310924331 w 156"/>
              <a:gd name="T9" fmla="*/ 0 h 66"/>
              <a:gd name="T10" fmla="*/ 217647715 w 156"/>
              <a:gd name="T11" fmla="*/ 94486003 h 66"/>
              <a:gd name="T12" fmla="*/ 217647715 w 156"/>
              <a:gd name="T13" fmla="*/ 125982861 h 66"/>
              <a:gd name="T14" fmla="*/ 0 w 156"/>
              <a:gd name="T15" fmla="*/ 125982861 h 66"/>
              <a:gd name="T16" fmla="*/ 0 w 156"/>
              <a:gd name="T17" fmla="*/ 346451724 h 66"/>
              <a:gd name="T18" fmla="*/ 124368821 w 156"/>
              <a:gd name="T19" fmla="*/ 346451724 h 66"/>
              <a:gd name="T20" fmla="*/ 124368821 w 156"/>
              <a:gd name="T21" fmla="*/ 283460294 h 66"/>
              <a:gd name="T22" fmla="*/ 248739921 w 156"/>
              <a:gd name="T23" fmla="*/ 283460294 h 66"/>
              <a:gd name="T24" fmla="*/ 248739921 w 156"/>
              <a:gd name="T25" fmla="*/ 346451724 h 66"/>
              <a:gd name="T26" fmla="*/ 559661972 w 156"/>
              <a:gd name="T27" fmla="*/ 346451724 h 66"/>
              <a:gd name="T28" fmla="*/ 559661972 w 156"/>
              <a:gd name="T29" fmla="*/ 283460294 h 66"/>
              <a:gd name="T30" fmla="*/ 684033072 w 156"/>
              <a:gd name="T31" fmla="*/ 283460294 h 66"/>
              <a:gd name="T32" fmla="*/ 684033072 w 156"/>
              <a:gd name="T33" fmla="*/ 346451724 h 66"/>
              <a:gd name="T34" fmla="*/ 808401892 w 156"/>
              <a:gd name="T35" fmla="*/ 346451724 h 66"/>
              <a:gd name="T36" fmla="*/ 808401892 w 156"/>
              <a:gd name="T37" fmla="*/ 125982861 h 66"/>
              <a:gd name="T38" fmla="*/ 590754177 w 156"/>
              <a:gd name="T39" fmla="*/ 125982861 h 66"/>
              <a:gd name="T40" fmla="*/ 279832126 w 156"/>
              <a:gd name="T41" fmla="*/ 94486003 h 66"/>
              <a:gd name="T42" fmla="*/ 310924331 w 156"/>
              <a:gd name="T43" fmla="*/ 62991430 h 66"/>
              <a:gd name="T44" fmla="*/ 497477562 w 156"/>
              <a:gd name="T45" fmla="*/ 62991430 h 66"/>
              <a:gd name="T46" fmla="*/ 528569767 w 156"/>
              <a:gd name="T47" fmla="*/ 94486003 h 66"/>
              <a:gd name="T48" fmla="*/ 528569767 w 156"/>
              <a:gd name="T49" fmla="*/ 125982861 h 66"/>
              <a:gd name="T50" fmla="*/ 279832126 w 156"/>
              <a:gd name="T51" fmla="*/ 125982861 h 66"/>
              <a:gd name="T52" fmla="*/ 279832126 w 156"/>
              <a:gd name="T53" fmla="*/ 94486003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6" name="Freeform 113"/>
          <p:cNvSpPr>
            <a:spLocks/>
          </p:cNvSpPr>
          <p:nvPr/>
        </p:nvSpPr>
        <p:spPr bwMode="auto">
          <a:xfrm>
            <a:off x="8940801" y="4207934"/>
            <a:ext cx="438151" cy="182033"/>
          </a:xfrm>
          <a:custGeom>
            <a:avLst/>
            <a:gdLst>
              <a:gd name="T0" fmla="*/ 738929974 w 128"/>
              <a:gd name="T1" fmla="*/ 105915065 h 53"/>
              <a:gd name="T2" fmla="*/ 600381086 w 128"/>
              <a:gd name="T3" fmla="*/ 105915065 h 53"/>
              <a:gd name="T4" fmla="*/ 600381086 w 128"/>
              <a:gd name="T5" fmla="*/ 0 h 53"/>
              <a:gd name="T6" fmla="*/ 250708613 w 128"/>
              <a:gd name="T7" fmla="*/ 0 h 53"/>
              <a:gd name="T8" fmla="*/ 250708613 w 128"/>
              <a:gd name="T9" fmla="*/ 105915065 h 53"/>
              <a:gd name="T10" fmla="*/ 105561792 w 128"/>
              <a:gd name="T11" fmla="*/ 105915065 h 53"/>
              <a:gd name="T12" fmla="*/ 105561792 w 128"/>
              <a:gd name="T13" fmla="*/ 0 h 53"/>
              <a:gd name="T14" fmla="*/ 0 w 128"/>
              <a:gd name="T15" fmla="*/ 0 h 53"/>
              <a:gd name="T16" fmla="*/ 0 w 128"/>
              <a:gd name="T17" fmla="*/ 350843491 h 53"/>
              <a:gd name="T18" fmla="*/ 844491766 w 128"/>
              <a:gd name="T19" fmla="*/ 350843491 h 53"/>
              <a:gd name="T20" fmla="*/ 844491766 w 128"/>
              <a:gd name="T21" fmla="*/ 0 h 53"/>
              <a:gd name="T22" fmla="*/ 738929974 w 128"/>
              <a:gd name="T23" fmla="*/ 0 h 53"/>
              <a:gd name="T24" fmla="*/ 738929974 w 128"/>
              <a:gd name="T25" fmla="*/ 105915065 h 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8" h="53">
                <a:moveTo>
                  <a:pt x="112" y="16"/>
                </a:moveTo>
                <a:lnTo>
                  <a:pt x="91" y="16"/>
                </a:lnTo>
                <a:lnTo>
                  <a:pt x="91" y="0"/>
                </a:lnTo>
                <a:lnTo>
                  <a:pt x="38" y="0"/>
                </a:lnTo>
                <a:lnTo>
                  <a:pt x="38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53"/>
                </a:lnTo>
                <a:lnTo>
                  <a:pt x="128" y="53"/>
                </a:lnTo>
                <a:lnTo>
                  <a:pt x="128" y="0"/>
                </a:lnTo>
                <a:lnTo>
                  <a:pt x="112" y="0"/>
                </a:lnTo>
                <a:lnTo>
                  <a:pt x="112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7" name="Rectangle 114"/>
          <p:cNvSpPr>
            <a:spLocks noChangeArrowheads="1"/>
          </p:cNvSpPr>
          <p:nvPr/>
        </p:nvSpPr>
        <p:spPr bwMode="auto">
          <a:xfrm>
            <a:off x="9268885" y="4174067"/>
            <a:ext cx="38100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8" name="Freeform 115"/>
          <p:cNvSpPr>
            <a:spLocks noEditPoints="1"/>
          </p:cNvSpPr>
          <p:nvPr/>
        </p:nvSpPr>
        <p:spPr bwMode="auto">
          <a:xfrm>
            <a:off x="9827685" y="3985685"/>
            <a:ext cx="433916" cy="436033"/>
          </a:xfrm>
          <a:custGeom>
            <a:avLst/>
            <a:gdLst>
              <a:gd name="T0" fmla="*/ 676127007 w 144"/>
              <a:gd name="T1" fmla="*/ 185293728 h 144"/>
              <a:gd name="T2" fmla="*/ 553195440 w 144"/>
              <a:gd name="T3" fmla="*/ 185293728 h 144"/>
              <a:gd name="T4" fmla="*/ 553195440 w 144"/>
              <a:gd name="T5" fmla="*/ 185293728 h 144"/>
              <a:gd name="T6" fmla="*/ 368796960 w 144"/>
              <a:gd name="T7" fmla="*/ 0 h 144"/>
              <a:gd name="T8" fmla="*/ 184398480 w 144"/>
              <a:gd name="T9" fmla="*/ 185293728 h 144"/>
              <a:gd name="T10" fmla="*/ 184398480 w 144"/>
              <a:gd name="T11" fmla="*/ 185293728 h 144"/>
              <a:gd name="T12" fmla="*/ 61466913 w 144"/>
              <a:gd name="T13" fmla="*/ 185293728 h 144"/>
              <a:gd name="T14" fmla="*/ 0 w 144"/>
              <a:gd name="T15" fmla="*/ 185293728 h 144"/>
              <a:gd name="T16" fmla="*/ 0 w 144"/>
              <a:gd name="T17" fmla="*/ 247058303 h 144"/>
              <a:gd name="T18" fmla="*/ 0 w 144"/>
              <a:gd name="T19" fmla="*/ 247058303 h 144"/>
              <a:gd name="T20" fmla="*/ 0 w 144"/>
              <a:gd name="T21" fmla="*/ 679412606 h 144"/>
              <a:gd name="T22" fmla="*/ 61466913 w 144"/>
              <a:gd name="T23" fmla="*/ 741177181 h 144"/>
              <a:gd name="T24" fmla="*/ 676127007 w 144"/>
              <a:gd name="T25" fmla="*/ 741177181 h 144"/>
              <a:gd name="T26" fmla="*/ 737593921 w 144"/>
              <a:gd name="T27" fmla="*/ 679412606 h 144"/>
              <a:gd name="T28" fmla="*/ 737593921 w 144"/>
              <a:gd name="T29" fmla="*/ 617648030 h 144"/>
              <a:gd name="T30" fmla="*/ 0 w 144"/>
              <a:gd name="T31" fmla="*/ 617648030 h 144"/>
              <a:gd name="T32" fmla="*/ 0 w 144"/>
              <a:gd name="T33" fmla="*/ 586764606 h 144"/>
              <a:gd name="T34" fmla="*/ 737593921 w 144"/>
              <a:gd name="T35" fmla="*/ 586764606 h 144"/>
              <a:gd name="T36" fmla="*/ 737593921 w 144"/>
              <a:gd name="T37" fmla="*/ 277941727 h 144"/>
              <a:gd name="T38" fmla="*/ 737593921 w 144"/>
              <a:gd name="T39" fmla="*/ 247058303 h 144"/>
              <a:gd name="T40" fmla="*/ 737593921 w 144"/>
              <a:gd name="T41" fmla="*/ 185293728 h 144"/>
              <a:gd name="T42" fmla="*/ 676127007 w 144"/>
              <a:gd name="T43" fmla="*/ 185293728 h 144"/>
              <a:gd name="T44" fmla="*/ 491728527 w 144"/>
              <a:gd name="T45" fmla="*/ 185293728 h 144"/>
              <a:gd name="T46" fmla="*/ 245865394 w 144"/>
              <a:gd name="T47" fmla="*/ 185293728 h 144"/>
              <a:gd name="T48" fmla="*/ 245865394 w 144"/>
              <a:gd name="T49" fmla="*/ 185293728 h 144"/>
              <a:gd name="T50" fmla="*/ 368796960 w 144"/>
              <a:gd name="T51" fmla="*/ 61764576 h 144"/>
              <a:gd name="T52" fmla="*/ 491728527 w 144"/>
              <a:gd name="T53" fmla="*/ 185293728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9" name="Freeform 116"/>
          <p:cNvSpPr>
            <a:spLocks/>
          </p:cNvSpPr>
          <p:nvPr/>
        </p:nvSpPr>
        <p:spPr bwMode="auto">
          <a:xfrm>
            <a:off x="10731501" y="3972985"/>
            <a:ext cx="325967" cy="38100"/>
          </a:xfrm>
          <a:custGeom>
            <a:avLst/>
            <a:gdLst>
              <a:gd name="T0" fmla="*/ 0 w 95"/>
              <a:gd name="T1" fmla="*/ 73429957 h 11"/>
              <a:gd name="T2" fmla="*/ 66134348 w 95"/>
              <a:gd name="T3" fmla="*/ 0 h 11"/>
              <a:gd name="T4" fmla="*/ 562132948 w 95"/>
              <a:gd name="T5" fmla="*/ 0 h 11"/>
              <a:gd name="T6" fmla="*/ 628267296 w 95"/>
              <a:gd name="T7" fmla="*/ 73429957 h 11"/>
              <a:gd name="T8" fmla="*/ 0 w 95"/>
              <a:gd name="T9" fmla="*/ 7342995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11">
                <a:moveTo>
                  <a:pt x="0" y="11"/>
                </a:moveTo>
                <a:lnTo>
                  <a:pt x="10" y="0"/>
                </a:lnTo>
                <a:lnTo>
                  <a:pt x="85" y="0"/>
                </a:lnTo>
                <a:lnTo>
                  <a:pt x="95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0" name="Freeform 117"/>
          <p:cNvSpPr>
            <a:spLocks noEditPoints="1"/>
          </p:cNvSpPr>
          <p:nvPr/>
        </p:nvSpPr>
        <p:spPr bwMode="auto">
          <a:xfrm>
            <a:off x="10710334" y="402801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1" name="Freeform 118"/>
          <p:cNvSpPr>
            <a:spLocks noEditPoints="1"/>
          </p:cNvSpPr>
          <p:nvPr/>
        </p:nvSpPr>
        <p:spPr bwMode="auto">
          <a:xfrm>
            <a:off x="10710334" y="417406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2006054 h 37"/>
              <a:gd name="T14" fmla="*/ 457759037 w 107"/>
              <a:gd name="T15" fmla="*/ 172006054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2006054 h 37"/>
              <a:gd name="T22" fmla="*/ 212295693 w 107"/>
              <a:gd name="T23" fmla="*/ 172006054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6"/>
                </a:lnTo>
                <a:lnTo>
                  <a:pt x="69" y="26"/>
                </a:lnTo>
                <a:lnTo>
                  <a:pt x="69" y="21"/>
                </a:lnTo>
                <a:lnTo>
                  <a:pt x="38" y="21"/>
                </a:lnTo>
                <a:lnTo>
                  <a:pt x="38" y="26"/>
                </a:lnTo>
                <a:lnTo>
                  <a:pt x="32" y="26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2" name="Freeform 119"/>
          <p:cNvSpPr>
            <a:spLocks noEditPoints="1"/>
          </p:cNvSpPr>
          <p:nvPr/>
        </p:nvSpPr>
        <p:spPr bwMode="auto">
          <a:xfrm>
            <a:off x="10710334" y="4318000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3" name="Freeform 120"/>
          <p:cNvSpPr>
            <a:spLocks noEditPoints="1"/>
          </p:cNvSpPr>
          <p:nvPr/>
        </p:nvSpPr>
        <p:spPr bwMode="auto">
          <a:xfrm>
            <a:off x="1212852" y="4845051"/>
            <a:ext cx="436033" cy="402167"/>
          </a:xfrm>
          <a:custGeom>
            <a:avLst/>
            <a:gdLst>
              <a:gd name="T0" fmla="*/ 727911300 w 127"/>
              <a:gd name="T1" fmla="*/ 0 h 117"/>
              <a:gd name="T2" fmla="*/ 661738950 w 127"/>
              <a:gd name="T3" fmla="*/ 0 h 117"/>
              <a:gd name="T4" fmla="*/ 628652775 w 127"/>
              <a:gd name="T5" fmla="*/ 0 h 117"/>
              <a:gd name="T6" fmla="*/ 205139950 w 127"/>
              <a:gd name="T7" fmla="*/ 0 h 117"/>
              <a:gd name="T8" fmla="*/ 172051200 w 127"/>
              <a:gd name="T9" fmla="*/ 0 h 117"/>
              <a:gd name="T10" fmla="*/ 105878850 w 127"/>
              <a:gd name="T11" fmla="*/ 0 h 117"/>
              <a:gd name="T12" fmla="*/ 0 w 127"/>
              <a:gd name="T13" fmla="*/ 410746222 h 117"/>
              <a:gd name="T14" fmla="*/ 0 w 127"/>
              <a:gd name="T15" fmla="*/ 775116956 h 117"/>
              <a:gd name="T16" fmla="*/ 840407900 w 127"/>
              <a:gd name="T17" fmla="*/ 775116956 h 117"/>
              <a:gd name="T18" fmla="*/ 840407900 w 127"/>
              <a:gd name="T19" fmla="*/ 423994520 h 117"/>
              <a:gd name="T20" fmla="*/ 727911300 w 127"/>
              <a:gd name="T21" fmla="*/ 0 h 117"/>
              <a:gd name="T22" fmla="*/ 165433450 w 127"/>
              <a:gd name="T23" fmla="*/ 72874662 h 117"/>
              <a:gd name="T24" fmla="*/ 172051200 w 127"/>
              <a:gd name="T25" fmla="*/ 72874662 h 117"/>
              <a:gd name="T26" fmla="*/ 205139950 w 127"/>
              <a:gd name="T27" fmla="*/ 72874662 h 117"/>
              <a:gd name="T28" fmla="*/ 628652775 w 127"/>
              <a:gd name="T29" fmla="*/ 72874662 h 117"/>
              <a:gd name="T30" fmla="*/ 661738950 w 127"/>
              <a:gd name="T31" fmla="*/ 72874662 h 117"/>
              <a:gd name="T32" fmla="*/ 668356700 w 127"/>
              <a:gd name="T33" fmla="*/ 72874662 h 117"/>
              <a:gd name="T34" fmla="*/ 767617800 w 127"/>
              <a:gd name="T35" fmla="*/ 423994520 h 117"/>
              <a:gd name="T36" fmla="*/ 575713350 w 127"/>
              <a:gd name="T37" fmla="*/ 423994520 h 117"/>
              <a:gd name="T38" fmla="*/ 509538425 w 127"/>
              <a:gd name="T39" fmla="*/ 529993795 h 117"/>
              <a:gd name="T40" fmla="*/ 330869475 w 127"/>
              <a:gd name="T41" fmla="*/ 529993795 h 117"/>
              <a:gd name="T42" fmla="*/ 258076800 w 127"/>
              <a:gd name="T43" fmla="*/ 423994520 h 117"/>
              <a:gd name="T44" fmla="*/ 66174925 w 127"/>
              <a:gd name="T45" fmla="*/ 423994520 h 117"/>
              <a:gd name="T46" fmla="*/ 165433450 w 127"/>
              <a:gd name="T47" fmla="*/ 72874662 h 1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7" h="117">
                <a:moveTo>
                  <a:pt x="110" y="0"/>
                </a:moveTo>
                <a:lnTo>
                  <a:pt x="100" y="0"/>
                </a:lnTo>
                <a:lnTo>
                  <a:pt x="95" y="0"/>
                </a:lnTo>
                <a:lnTo>
                  <a:pt x="31" y="0"/>
                </a:lnTo>
                <a:lnTo>
                  <a:pt x="26" y="0"/>
                </a:lnTo>
                <a:lnTo>
                  <a:pt x="16" y="0"/>
                </a:lnTo>
                <a:lnTo>
                  <a:pt x="0" y="62"/>
                </a:lnTo>
                <a:lnTo>
                  <a:pt x="0" y="117"/>
                </a:lnTo>
                <a:lnTo>
                  <a:pt x="127" y="117"/>
                </a:lnTo>
                <a:lnTo>
                  <a:pt x="127" y="64"/>
                </a:lnTo>
                <a:lnTo>
                  <a:pt x="110" y="0"/>
                </a:lnTo>
                <a:close/>
                <a:moveTo>
                  <a:pt x="25" y="11"/>
                </a:moveTo>
                <a:lnTo>
                  <a:pt x="26" y="11"/>
                </a:lnTo>
                <a:lnTo>
                  <a:pt x="31" y="11"/>
                </a:lnTo>
                <a:lnTo>
                  <a:pt x="95" y="11"/>
                </a:lnTo>
                <a:lnTo>
                  <a:pt x="100" y="11"/>
                </a:lnTo>
                <a:lnTo>
                  <a:pt x="101" y="11"/>
                </a:lnTo>
                <a:lnTo>
                  <a:pt x="116" y="64"/>
                </a:lnTo>
                <a:lnTo>
                  <a:pt x="87" y="64"/>
                </a:lnTo>
                <a:lnTo>
                  <a:pt x="77" y="80"/>
                </a:lnTo>
                <a:lnTo>
                  <a:pt x="50" y="80"/>
                </a:lnTo>
                <a:lnTo>
                  <a:pt x="39" y="64"/>
                </a:lnTo>
                <a:lnTo>
                  <a:pt x="10" y="64"/>
                </a:lnTo>
                <a:lnTo>
                  <a:pt x="25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4" name="Rectangle 121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5" name="Rectangle 122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6" name="Rectangle 123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7" name="Rectangle 124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8" name="Freeform 125"/>
          <p:cNvSpPr>
            <a:spLocks noEditPoints="1"/>
          </p:cNvSpPr>
          <p:nvPr/>
        </p:nvSpPr>
        <p:spPr bwMode="auto">
          <a:xfrm>
            <a:off x="2091268" y="4931833"/>
            <a:ext cx="472017" cy="254000"/>
          </a:xfrm>
          <a:custGeom>
            <a:avLst/>
            <a:gdLst>
              <a:gd name="T0" fmla="*/ 778998799 w 156"/>
              <a:gd name="T1" fmla="*/ 123219482 h 84"/>
              <a:gd name="T2" fmla="*/ 742887203 w 156"/>
              <a:gd name="T3" fmla="*/ 123219482 h 84"/>
              <a:gd name="T4" fmla="*/ 742887203 w 156"/>
              <a:gd name="T5" fmla="*/ 30804304 h 84"/>
              <a:gd name="T6" fmla="*/ 711933759 w 156"/>
              <a:gd name="T7" fmla="*/ 0 h 84"/>
              <a:gd name="T8" fmla="*/ 30953444 w 156"/>
              <a:gd name="T9" fmla="*/ 0 h 84"/>
              <a:gd name="T10" fmla="*/ 0 w 156"/>
              <a:gd name="T11" fmla="*/ 30804304 h 84"/>
              <a:gd name="T12" fmla="*/ 0 w 156"/>
              <a:gd name="T13" fmla="*/ 400462750 h 84"/>
              <a:gd name="T14" fmla="*/ 30953444 w 156"/>
              <a:gd name="T15" fmla="*/ 431267054 h 84"/>
              <a:gd name="T16" fmla="*/ 711933759 w 156"/>
              <a:gd name="T17" fmla="*/ 431267054 h 84"/>
              <a:gd name="T18" fmla="*/ 742887203 w 156"/>
              <a:gd name="T19" fmla="*/ 400462750 h 84"/>
              <a:gd name="T20" fmla="*/ 742887203 w 156"/>
              <a:gd name="T21" fmla="*/ 308047571 h 84"/>
              <a:gd name="T22" fmla="*/ 778998799 w 156"/>
              <a:gd name="T23" fmla="*/ 308047571 h 84"/>
              <a:gd name="T24" fmla="*/ 804794092 w 156"/>
              <a:gd name="T25" fmla="*/ 282377696 h 84"/>
              <a:gd name="T26" fmla="*/ 804794092 w 156"/>
              <a:gd name="T27" fmla="*/ 148889357 h 84"/>
              <a:gd name="T28" fmla="*/ 778998799 w 156"/>
              <a:gd name="T29" fmla="*/ 123219482 h 84"/>
              <a:gd name="T30" fmla="*/ 680980315 w 156"/>
              <a:gd name="T31" fmla="*/ 369658446 h 84"/>
              <a:gd name="T32" fmla="*/ 61906889 w 156"/>
              <a:gd name="T33" fmla="*/ 369658446 h 84"/>
              <a:gd name="T34" fmla="*/ 61906889 w 156"/>
              <a:gd name="T35" fmla="*/ 61608607 h 84"/>
              <a:gd name="T36" fmla="*/ 680980315 w 156"/>
              <a:gd name="T37" fmla="*/ 61608607 h 84"/>
              <a:gd name="T38" fmla="*/ 680980315 w 156"/>
              <a:gd name="T39" fmla="*/ 369658446 h 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9" name="Freeform 126"/>
          <p:cNvSpPr>
            <a:spLocks noEditPoints="1"/>
          </p:cNvSpPr>
          <p:nvPr/>
        </p:nvSpPr>
        <p:spPr bwMode="auto">
          <a:xfrm>
            <a:off x="3803651" y="4876800"/>
            <a:ext cx="497416" cy="364067"/>
          </a:xfrm>
          <a:custGeom>
            <a:avLst/>
            <a:gdLst>
              <a:gd name="T0" fmla="*/ 640904593 w 164"/>
              <a:gd name="T1" fmla="*/ 0 h 120"/>
              <a:gd name="T2" fmla="*/ 211912865 w 164"/>
              <a:gd name="T3" fmla="*/ 0 h 120"/>
              <a:gd name="T4" fmla="*/ 211912865 w 164"/>
              <a:gd name="T5" fmla="*/ 619821225 h 120"/>
              <a:gd name="T6" fmla="*/ 640904593 w 164"/>
              <a:gd name="T7" fmla="*/ 619821225 h 120"/>
              <a:gd name="T8" fmla="*/ 640904593 w 164"/>
              <a:gd name="T9" fmla="*/ 0 h 120"/>
              <a:gd name="T10" fmla="*/ 330789981 w 164"/>
              <a:gd name="T11" fmla="*/ 309911750 h 120"/>
              <a:gd name="T12" fmla="*/ 299778065 w 164"/>
              <a:gd name="T13" fmla="*/ 340900650 h 120"/>
              <a:gd name="T14" fmla="*/ 268766149 w 164"/>
              <a:gd name="T15" fmla="*/ 309911750 h 120"/>
              <a:gd name="T16" fmla="*/ 268766149 w 164"/>
              <a:gd name="T17" fmla="*/ 185947050 h 120"/>
              <a:gd name="T18" fmla="*/ 299778065 w 164"/>
              <a:gd name="T19" fmla="*/ 154955875 h 120"/>
              <a:gd name="T20" fmla="*/ 330789981 w 164"/>
              <a:gd name="T21" fmla="*/ 185947050 h 120"/>
              <a:gd name="T22" fmla="*/ 330789981 w 164"/>
              <a:gd name="T23" fmla="*/ 309911750 h 120"/>
              <a:gd name="T24" fmla="*/ 485847287 w 164"/>
              <a:gd name="T25" fmla="*/ 526847700 h 120"/>
              <a:gd name="T26" fmla="*/ 361799622 w 164"/>
              <a:gd name="T27" fmla="*/ 526847700 h 120"/>
              <a:gd name="T28" fmla="*/ 361799622 w 164"/>
              <a:gd name="T29" fmla="*/ 495856525 h 120"/>
              <a:gd name="T30" fmla="*/ 423823454 w 164"/>
              <a:gd name="T31" fmla="*/ 433874175 h 120"/>
              <a:gd name="T32" fmla="*/ 485847287 w 164"/>
              <a:gd name="T33" fmla="*/ 495856525 h 120"/>
              <a:gd name="T34" fmla="*/ 485847287 w 164"/>
              <a:gd name="T35" fmla="*/ 526847700 h 120"/>
              <a:gd name="T36" fmla="*/ 578880760 w 164"/>
              <a:gd name="T37" fmla="*/ 309911750 h 120"/>
              <a:gd name="T38" fmla="*/ 547868844 w 164"/>
              <a:gd name="T39" fmla="*/ 340900650 h 120"/>
              <a:gd name="T40" fmla="*/ 516856928 w 164"/>
              <a:gd name="T41" fmla="*/ 309911750 h 120"/>
              <a:gd name="T42" fmla="*/ 516856928 w 164"/>
              <a:gd name="T43" fmla="*/ 185947050 h 120"/>
              <a:gd name="T44" fmla="*/ 547868844 w 164"/>
              <a:gd name="T45" fmla="*/ 154955875 h 120"/>
              <a:gd name="T46" fmla="*/ 578880760 w 164"/>
              <a:gd name="T47" fmla="*/ 185947050 h 120"/>
              <a:gd name="T48" fmla="*/ 578880760 w 164"/>
              <a:gd name="T49" fmla="*/ 309911750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0" name="Freeform 127"/>
          <p:cNvSpPr>
            <a:spLocks/>
          </p:cNvSpPr>
          <p:nvPr/>
        </p:nvSpPr>
        <p:spPr bwMode="auto">
          <a:xfrm>
            <a:off x="4724401" y="4836585"/>
            <a:ext cx="325967" cy="433916"/>
          </a:xfrm>
          <a:custGeom>
            <a:avLst/>
            <a:gdLst>
              <a:gd name="T0" fmla="*/ 462932713 w 95"/>
              <a:gd name="T1" fmla="*/ 500468294 h 127"/>
              <a:gd name="T2" fmla="*/ 595201408 w 95"/>
              <a:gd name="T3" fmla="*/ 500468294 h 127"/>
              <a:gd name="T4" fmla="*/ 436480518 w 95"/>
              <a:gd name="T5" fmla="*/ 309500837 h 127"/>
              <a:gd name="T6" fmla="*/ 522453369 w 95"/>
              <a:gd name="T7" fmla="*/ 309500837 h 127"/>
              <a:gd name="T8" fmla="*/ 370346171 w 95"/>
              <a:gd name="T9" fmla="*/ 138287663 h 127"/>
              <a:gd name="T10" fmla="*/ 423253134 w 95"/>
              <a:gd name="T11" fmla="*/ 138287663 h 127"/>
              <a:gd name="T12" fmla="*/ 317439207 w 95"/>
              <a:gd name="T13" fmla="*/ 0 h 127"/>
              <a:gd name="T14" fmla="*/ 211627854 w 95"/>
              <a:gd name="T15" fmla="*/ 138287663 h 127"/>
              <a:gd name="T16" fmla="*/ 264534817 w 95"/>
              <a:gd name="T17" fmla="*/ 138287663 h 127"/>
              <a:gd name="T18" fmla="*/ 105813927 w 95"/>
              <a:gd name="T19" fmla="*/ 309500837 h 127"/>
              <a:gd name="T20" fmla="*/ 191786777 w 95"/>
              <a:gd name="T21" fmla="*/ 309500837 h 127"/>
              <a:gd name="T22" fmla="*/ 33065887 w 95"/>
              <a:gd name="T23" fmla="*/ 500468294 h 127"/>
              <a:gd name="T24" fmla="*/ 165334582 w 95"/>
              <a:gd name="T25" fmla="*/ 500468294 h 127"/>
              <a:gd name="T26" fmla="*/ 0 w 95"/>
              <a:gd name="T27" fmla="*/ 711192595 h 127"/>
              <a:gd name="T28" fmla="*/ 244693741 w 95"/>
              <a:gd name="T29" fmla="*/ 711192595 h 127"/>
              <a:gd name="T30" fmla="*/ 244693741 w 95"/>
              <a:gd name="T31" fmla="*/ 836309028 h 127"/>
              <a:gd name="T32" fmla="*/ 383573555 w 95"/>
              <a:gd name="T33" fmla="*/ 836309028 h 127"/>
              <a:gd name="T34" fmla="*/ 383573555 w 95"/>
              <a:gd name="T35" fmla="*/ 711192595 h 127"/>
              <a:gd name="T36" fmla="*/ 628267296 w 95"/>
              <a:gd name="T37" fmla="*/ 711192595 h 127"/>
              <a:gd name="T38" fmla="*/ 462932713 w 95"/>
              <a:gd name="T39" fmla="*/ 500468294 h 1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5" h="127">
                <a:moveTo>
                  <a:pt x="70" y="76"/>
                </a:moveTo>
                <a:lnTo>
                  <a:pt x="90" y="76"/>
                </a:lnTo>
                <a:lnTo>
                  <a:pt x="66" y="47"/>
                </a:lnTo>
                <a:lnTo>
                  <a:pt x="79" y="47"/>
                </a:lnTo>
                <a:lnTo>
                  <a:pt x="56" y="21"/>
                </a:lnTo>
                <a:lnTo>
                  <a:pt x="64" y="21"/>
                </a:lnTo>
                <a:lnTo>
                  <a:pt x="48" y="0"/>
                </a:lnTo>
                <a:lnTo>
                  <a:pt x="32" y="21"/>
                </a:lnTo>
                <a:lnTo>
                  <a:pt x="40" y="21"/>
                </a:lnTo>
                <a:lnTo>
                  <a:pt x="16" y="47"/>
                </a:lnTo>
                <a:lnTo>
                  <a:pt x="29" y="47"/>
                </a:lnTo>
                <a:lnTo>
                  <a:pt x="5" y="76"/>
                </a:lnTo>
                <a:lnTo>
                  <a:pt x="25" y="76"/>
                </a:lnTo>
                <a:lnTo>
                  <a:pt x="0" y="108"/>
                </a:lnTo>
                <a:lnTo>
                  <a:pt x="37" y="108"/>
                </a:lnTo>
                <a:lnTo>
                  <a:pt x="37" y="127"/>
                </a:lnTo>
                <a:lnTo>
                  <a:pt x="58" y="127"/>
                </a:lnTo>
                <a:lnTo>
                  <a:pt x="58" y="108"/>
                </a:lnTo>
                <a:lnTo>
                  <a:pt x="95" y="108"/>
                </a:lnTo>
                <a:lnTo>
                  <a:pt x="7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1" name="Freeform 128"/>
          <p:cNvSpPr>
            <a:spLocks/>
          </p:cNvSpPr>
          <p:nvPr/>
        </p:nvSpPr>
        <p:spPr bwMode="auto">
          <a:xfrm>
            <a:off x="5507567" y="4811184"/>
            <a:ext cx="438151" cy="474133"/>
          </a:xfrm>
          <a:custGeom>
            <a:avLst/>
            <a:gdLst>
              <a:gd name="T0" fmla="*/ 406606101 w 144"/>
              <a:gd name="T1" fmla="*/ 62182131 h 156"/>
              <a:gd name="T2" fmla="*/ 406606101 w 144"/>
              <a:gd name="T3" fmla="*/ 31092205 h 156"/>
              <a:gd name="T4" fmla="*/ 375330815 w 144"/>
              <a:gd name="T5" fmla="*/ 0 h 156"/>
              <a:gd name="T6" fmla="*/ 344053247 w 144"/>
              <a:gd name="T7" fmla="*/ 31092205 h 156"/>
              <a:gd name="T8" fmla="*/ 344053247 w 144"/>
              <a:gd name="T9" fmla="*/ 62182131 h 156"/>
              <a:gd name="T10" fmla="*/ 0 w 144"/>
              <a:gd name="T11" fmla="*/ 435281754 h 156"/>
              <a:gd name="T12" fmla="*/ 5212167 w 144"/>
              <a:gd name="T13" fmla="*/ 435281754 h 156"/>
              <a:gd name="T14" fmla="*/ 125110272 w 144"/>
              <a:gd name="T15" fmla="*/ 342007418 h 156"/>
              <a:gd name="T16" fmla="*/ 245006094 w 144"/>
              <a:gd name="T17" fmla="*/ 435281754 h 156"/>
              <a:gd name="T18" fmla="*/ 255432711 w 144"/>
              <a:gd name="T19" fmla="*/ 435281754 h 156"/>
              <a:gd name="T20" fmla="*/ 344053247 w 144"/>
              <a:gd name="T21" fmla="*/ 347188692 h 156"/>
              <a:gd name="T22" fmla="*/ 344053247 w 144"/>
              <a:gd name="T23" fmla="*/ 684014836 h 156"/>
              <a:gd name="T24" fmla="*/ 281498111 w 144"/>
              <a:gd name="T25" fmla="*/ 746199246 h 156"/>
              <a:gd name="T26" fmla="*/ 218942975 w 144"/>
              <a:gd name="T27" fmla="*/ 684014836 h 156"/>
              <a:gd name="T28" fmla="*/ 187665407 w 144"/>
              <a:gd name="T29" fmla="*/ 652922631 h 156"/>
              <a:gd name="T30" fmla="*/ 156387840 w 144"/>
              <a:gd name="T31" fmla="*/ 684014836 h 156"/>
              <a:gd name="T32" fmla="*/ 281498111 w 144"/>
              <a:gd name="T33" fmla="*/ 808381377 h 156"/>
              <a:gd name="T34" fmla="*/ 406606101 w 144"/>
              <a:gd name="T35" fmla="*/ 684014836 h 156"/>
              <a:gd name="T36" fmla="*/ 406606101 w 144"/>
              <a:gd name="T37" fmla="*/ 347188692 h 156"/>
              <a:gd name="T38" fmla="*/ 495226637 w 144"/>
              <a:gd name="T39" fmla="*/ 435281754 h 156"/>
              <a:gd name="T40" fmla="*/ 505653254 w 144"/>
              <a:gd name="T41" fmla="*/ 435281754 h 156"/>
              <a:gd name="T42" fmla="*/ 625549076 w 144"/>
              <a:gd name="T43" fmla="*/ 342007418 h 156"/>
              <a:gd name="T44" fmla="*/ 745447180 w 144"/>
              <a:gd name="T45" fmla="*/ 435281754 h 156"/>
              <a:gd name="T46" fmla="*/ 750659348 w 144"/>
              <a:gd name="T47" fmla="*/ 435281754 h 156"/>
              <a:gd name="T48" fmla="*/ 406606101 w 144"/>
              <a:gd name="T49" fmla="*/ 62182131 h 1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2" name="Oval 129"/>
          <p:cNvSpPr>
            <a:spLocks noChangeArrowheads="1"/>
          </p:cNvSpPr>
          <p:nvPr/>
        </p:nvSpPr>
        <p:spPr bwMode="auto">
          <a:xfrm>
            <a:off x="8166101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3" name="Oval 130"/>
          <p:cNvSpPr>
            <a:spLocks noChangeArrowheads="1"/>
          </p:cNvSpPr>
          <p:nvPr/>
        </p:nvSpPr>
        <p:spPr bwMode="auto">
          <a:xfrm>
            <a:off x="8365067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4" name="Freeform 131"/>
          <p:cNvSpPr>
            <a:spLocks noEditPoints="1"/>
          </p:cNvSpPr>
          <p:nvPr/>
        </p:nvSpPr>
        <p:spPr bwMode="auto">
          <a:xfrm>
            <a:off x="8017934" y="4891618"/>
            <a:ext cx="510117" cy="239183"/>
          </a:xfrm>
          <a:custGeom>
            <a:avLst/>
            <a:gdLst>
              <a:gd name="T0" fmla="*/ 46714450 w 168"/>
              <a:gd name="T1" fmla="*/ 0 h 78"/>
              <a:gd name="T2" fmla="*/ 72666670 w 168"/>
              <a:gd name="T3" fmla="*/ 95470681 h 78"/>
              <a:gd name="T4" fmla="*/ 872002312 w 168"/>
              <a:gd name="T5" fmla="*/ 95470681 h 78"/>
              <a:gd name="T6" fmla="*/ 202430044 w 168"/>
              <a:gd name="T7" fmla="*/ 159118569 h 78"/>
              <a:gd name="T8" fmla="*/ 218000009 w 168"/>
              <a:gd name="T9" fmla="*/ 175031116 h 78"/>
              <a:gd name="T10" fmla="*/ 560573403 w 168"/>
              <a:gd name="T11" fmla="*/ 238676703 h 78"/>
              <a:gd name="T12" fmla="*/ 529428918 w 168"/>
              <a:gd name="T13" fmla="*/ 143206022 h 78"/>
              <a:gd name="T14" fmla="*/ 513858953 w 168"/>
              <a:gd name="T15" fmla="*/ 159118569 h 78"/>
              <a:gd name="T16" fmla="*/ 513858953 w 168"/>
              <a:gd name="T17" fmla="*/ 222766456 h 78"/>
              <a:gd name="T18" fmla="*/ 498286710 w 168"/>
              <a:gd name="T19" fmla="*/ 206853910 h 78"/>
              <a:gd name="T20" fmla="*/ 404857810 w 168"/>
              <a:gd name="T21" fmla="*/ 175031116 h 78"/>
              <a:gd name="T22" fmla="*/ 342573394 w 168"/>
              <a:gd name="T23" fmla="*/ 143206022 h 78"/>
              <a:gd name="T24" fmla="*/ 327001152 w 168"/>
              <a:gd name="T25" fmla="*/ 159118569 h 78"/>
              <a:gd name="T26" fmla="*/ 295858944 w 168"/>
              <a:gd name="T27" fmla="*/ 159118569 h 78"/>
              <a:gd name="T28" fmla="*/ 280286702 w 168"/>
              <a:gd name="T29" fmla="*/ 143206022 h 78"/>
              <a:gd name="T30" fmla="*/ 249144494 w 168"/>
              <a:gd name="T31" fmla="*/ 206853910 h 78"/>
              <a:gd name="T32" fmla="*/ 280286702 w 168"/>
              <a:gd name="T33" fmla="*/ 302324591 h 78"/>
              <a:gd name="T34" fmla="*/ 295858944 w 168"/>
              <a:gd name="T35" fmla="*/ 286412044 h 78"/>
              <a:gd name="T36" fmla="*/ 327001152 w 168"/>
              <a:gd name="T37" fmla="*/ 222766456 h 78"/>
              <a:gd name="T38" fmla="*/ 311428909 w 168"/>
              <a:gd name="T39" fmla="*/ 206853910 h 78"/>
              <a:gd name="T40" fmla="*/ 311428909 w 168"/>
              <a:gd name="T41" fmla="*/ 334149685 h 78"/>
              <a:gd name="T42" fmla="*/ 342573394 w 168"/>
              <a:gd name="T43" fmla="*/ 302324591 h 78"/>
              <a:gd name="T44" fmla="*/ 358143360 w 168"/>
              <a:gd name="T45" fmla="*/ 286412044 h 78"/>
              <a:gd name="T46" fmla="*/ 389287845 w 168"/>
              <a:gd name="T47" fmla="*/ 222766456 h 78"/>
              <a:gd name="T48" fmla="*/ 373715602 w 168"/>
              <a:gd name="T49" fmla="*/ 206853910 h 78"/>
              <a:gd name="T50" fmla="*/ 373715602 w 168"/>
              <a:gd name="T51" fmla="*/ 334149685 h 78"/>
              <a:gd name="T52" fmla="*/ 404857810 w 168"/>
              <a:gd name="T53" fmla="*/ 302324591 h 78"/>
              <a:gd name="T54" fmla="*/ 420430052 w 168"/>
              <a:gd name="T55" fmla="*/ 286412044 h 78"/>
              <a:gd name="T56" fmla="*/ 451572260 w 168"/>
              <a:gd name="T57" fmla="*/ 222766456 h 78"/>
              <a:gd name="T58" fmla="*/ 436002295 w 168"/>
              <a:gd name="T59" fmla="*/ 206853910 h 78"/>
              <a:gd name="T60" fmla="*/ 436002295 w 168"/>
              <a:gd name="T61" fmla="*/ 334149685 h 78"/>
              <a:gd name="T62" fmla="*/ 467144503 w 168"/>
              <a:gd name="T63" fmla="*/ 302324591 h 78"/>
              <a:gd name="T64" fmla="*/ 482714468 w 168"/>
              <a:gd name="T65" fmla="*/ 286412044 h 78"/>
              <a:gd name="T66" fmla="*/ 451572260 w 168"/>
              <a:gd name="T67" fmla="*/ 159118569 h 78"/>
              <a:gd name="T68" fmla="*/ 467144503 w 168"/>
              <a:gd name="T69" fmla="*/ 175031116 h 78"/>
              <a:gd name="T70" fmla="*/ 498286710 w 168"/>
              <a:gd name="T71" fmla="*/ 334149685 h 78"/>
              <a:gd name="T72" fmla="*/ 529428918 w 168"/>
              <a:gd name="T73" fmla="*/ 302324591 h 78"/>
              <a:gd name="T74" fmla="*/ 545001161 w 168"/>
              <a:gd name="T75" fmla="*/ 286412044 h 78"/>
              <a:gd name="T76" fmla="*/ 545001161 w 168"/>
              <a:gd name="T77" fmla="*/ 350059932 h 78"/>
              <a:gd name="T78" fmla="*/ 560573403 w 168"/>
              <a:gd name="T79" fmla="*/ 365972478 h 78"/>
              <a:gd name="T80" fmla="*/ 591715611 w 168"/>
              <a:gd name="T81" fmla="*/ 270501797 h 78"/>
              <a:gd name="T82" fmla="*/ 591715611 w 168"/>
              <a:gd name="T83" fmla="*/ 175031116 h 78"/>
              <a:gd name="T84" fmla="*/ 607287853 w 168"/>
              <a:gd name="T85" fmla="*/ 159118569 h 78"/>
              <a:gd name="T86" fmla="*/ 638430061 w 168"/>
              <a:gd name="T87" fmla="*/ 222766456 h 78"/>
              <a:gd name="T88" fmla="*/ 622857819 w 168"/>
              <a:gd name="T89" fmla="*/ 206853910 h 78"/>
              <a:gd name="T90" fmla="*/ 622857819 w 168"/>
              <a:gd name="T91" fmla="*/ 334149685 h 78"/>
              <a:gd name="T92" fmla="*/ 654002304 w 168"/>
              <a:gd name="T93" fmla="*/ 302324591 h 78"/>
              <a:gd name="T94" fmla="*/ 669572269 w 168"/>
              <a:gd name="T95" fmla="*/ 286412044 h 78"/>
              <a:gd name="T96" fmla="*/ 638430061 w 168"/>
              <a:gd name="T97" fmla="*/ 159118569 h 78"/>
              <a:gd name="T98" fmla="*/ 654002304 w 168"/>
              <a:gd name="T99" fmla="*/ 175031116 h 78"/>
              <a:gd name="T100" fmla="*/ 685144511 w 168"/>
              <a:gd name="T101" fmla="*/ 334149685 h 78"/>
              <a:gd name="T102" fmla="*/ 685144511 w 168"/>
              <a:gd name="T103" fmla="*/ 238676703 h 78"/>
              <a:gd name="T104" fmla="*/ 700716754 w 168"/>
              <a:gd name="T105" fmla="*/ 222766456 h 78"/>
              <a:gd name="T106" fmla="*/ 700716754 w 168"/>
              <a:gd name="T107" fmla="*/ 286412044 h 78"/>
              <a:gd name="T108" fmla="*/ 716286719 w 168"/>
              <a:gd name="T109" fmla="*/ 302324591 h 78"/>
              <a:gd name="T110" fmla="*/ 716286719 w 168"/>
              <a:gd name="T111" fmla="*/ 143206022 h 78"/>
              <a:gd name="T112" fmla="*/ 747431204 w 168"/>
              <a:gd name="T113" fmla="*/ 238676703 h 78"/>
              <a:gd name="T114" fmla="*/ 763001169 w 168"/>
              <a:gd name="T115" fmla="*/ 222766456 h 78"/>
              <a:gd name="T116" fmla="*/ 763001169 w 168"/>
              <a:gd name="T117" fmla="*/ 159118569 h 78"/>
              <a:gd name="T118" fmla="*/ 778573412 w 168"/>
              <a:gd name="T119" fmla="*/ 175031116 h 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5" name="Freeform 132"/>
          <p:cNvSpPr>
            <a:spLocks noEditPoints="1"/>
          </p:cNvSpPr>
          <p:nvPr/>
        </p:nvSpPr>
        <p:spPr bwMode="auto">
          <a:xfrm>
            <a:off x="8930218" y="4859867"/>
            <a:ext cx="433916" cy="364067"/>
          </a:xfrm>
          <a:custGeom>
            <a:avLst/>
            <a:gdLst>
              <a:gd name="T0" fmla="*/ 676127007 w 144"/>
              <a:gd name="T1" fmla="*/ 185947050 h 120"/>
              <a:gd name="T2" fmla="*/ 583928897 w 144"/>
              <a:gd name="T3" fmla="*/ 185947050 h 120"/>
              <a:gd name="T4" fmla="*/ 368796960 w 144"/>
              <a:gd name="T5" fmla="*/ 0 h 120"/>
              <a:gd name="T6" fmla="*/ 153665023 w 144"/>
              <a:gd name="T7" fmla="*/ 185947050 h 120"/>
              <a:gd name="T8" fmla="*/ 61466913 w 144"/>
              <a:gd name="T9" fmla="*/ 185947050 h 120"/>
              <a:gd name="T10" fmla="*/ 0 w 144"/>
              <a:gd name="T11" fmla="*/ 247929400 h 120"/>
              <a:gd name="T12" fmla="*/ 0 w 144"/>
              <a:gd name="T13" fmla="*/ 619821225 h 120"/>
              <a:gd name="T14" fmla="*/ 737593921 w 144"/>
              <a:gd name="T15" fmla="*/ 619821225 h 120"/>
              <a:gd name="T16" fmla="*/ 737593921 w 144"/>
              <a:gd name="T17" fmla="*/ 247929400 h 120"/>
              <a:gd name="T18" fmla="*/ 676127007 w 144"/>
              <a:gd name="T19" fmla="*/ 185947050 h 120"/>
              <a:gd name="T20" fmla="*/ 522461984 w 144"/>
              <a:gd name="T21" fmla="*/ 464865350 h 120"/>
              <a:gd name="T22" fmla="*/ 430263874 w 144"/>
              <a:gd name="T23" fmla="*/ 464865350 h 120"/>
              <a:gd name="T24" fmla="*/ 430263874 w 144"/>
              <a:gd name="T25" fmla="*/ 557838875 h 120"/>
              <a:gd name="T26" fmla="*/ 307330047 w 144"/>
              <a:gd name="T27" fmla="*/ 557838875 h 120"/>
              <a:gd name="T28" fmla="*/ 307330047 w 144"/>
              <a:gd name="T29" fmla="*/ 464865350 h 120"/>
              <a:gd name="T30" fmla="*/ 215131937 w 144"/>
              <a:gd name="T31" fmla="*/ 464865350 h 120"/>
              <a:gd name="T32" fmla="*/ 215131937 w 144"/>
              <a:gd name="T33" fmla="*/ 340900650 h 120"/>
              <a:gd name="T34" fmla="*/ 307330047 w 144"/>
              <a:gd name="T35" fmla="*/ 340900650 h 120"/>
              <a:gd name="T36" fmla="*/ 307330047 w 144"/>
              <a:gd name="T37" fmla="*/ 247929400 h 120"/>
              <a:gd name="T38" fmla="*/ 430263874 w 144"/>
              <a:gd name="T39" fmla="*/ 247929400 h 120"/>
              <a:gd name="T40" fmla="*/ 430263874 w 144"/>
              <a:gd name="T41" fmla="*/ 340900650 h 120"/>
              <a:gd name="T42" fmla="*/ 522461984 w 144"/>
              <a:gd name="T43" fmla="*/ 340900650 h 120"/>
              <a:gd name="T44" fmla="*/ 522461984 w 144"/>
              <a:gd name="T45" fmla="*/ 464865350 h 120"/>
              <a:gd name="T46" fmla="*/ 215131937 w 144"/>
              <a:gd name="T47" fmla="*/ 185947050 h 120"/>
              <a:gd name="T48" fmla="*/ 368796960 w 144"/>
              <a:gd name="T49" fmla="*/ 61982350 h 120"/>
              <a:gd name="T50" fmla="*/ 522461984 w 144"/>
              <a:gd name="T51" fmla="*/ 185947050 h 120"/>
              <a:gd name="T52" fmla="*/ 215131937 w 144"/>
              <a:gd name="T53" fmla="*/ 185947050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6" name="Freeform 133"/>
          <p:cNvSpPr>
            <a:spLocks/>
          </p:cNvSpPr>
          <p:nvPr/>
        </p:nvSpPr>
        <p:spPr bwMode="auto">
          <a:xfrm>
            <a:off x="9821334" y="4845051"/>
            <a:ext cx="472017" cy="414867"/>
          </a:xfrm>
          <a:custGeom>
            <a:avLst/>
            <a:gdLst>
              <a:gd name="T0" fmla="*/ 742887203 w 156"/>
              <a:gd name="T1" fmla="*/ 418476159 h 136"/>
              <a:gd name="T2" fmla="*/ 691296616 w 156"/>
              <a:gd name="T3" fmla="*/ 449861128 h 136"/>
              <a:gd name="T4" fmla="*/ 577801410 w 156"/>
              <a:gd name="T5" fmla="*/ 449861128 h 136"/>
              <a:gd name="T6" fmla="*/ 484941077 w 156"/>
              <a:gd name="T7" fmla="*/ 266779095 h 136"/>
              <a:gd name="T8" fmla="*/ 417873768 w 156"/>
              <a:gd name="T9" fmla="*/ 523093483 h 136"/>
              <a:gd name="T10" fmla="*/ 371443602 w 156"/>
              <a:gd name="T11" fmla="*/ 5230065 h 136"/>
              <a:gd name="T12" fmla="*/ 309536713 w 156"/>
              <a:gd name="T13" fmla="*/ 0 h 136"/>
              <a:gd name="T14" fmla="*/ 190881086 w 156"/>
              <a:gd name="T15" fmla="*/ 449861128 h 136"/>
              <a:gd name="T16" fmla="*/ 0 w 156"/>
              <a:gd name="T17" fmla="*/ 449861128 h 136"/>
              <a:gd name="T18" fmla="*/ 0 w 156"/>
              <a:gd name="T19" fmla="*/ 512631064 h 136"/>
              <a:gd name="T20" fmla="*/ 242469404 w 156"/>
              <a:gd name="T21" fmla="*/ 512631064 h 136"/>
              <a:gd name="T22" fmla="*/ 325013435 w 156"/>
              <a:gd name="T23" fmla="*/ 188314386 h 136"/>
              <a:gd name="T24" fmla="*/ 371443602 w 156"/>
              <a:gd name="T25" fmla="*/ 706177804 h 136"/>
              <a:gd name="T26" fmla="*/ 433350490 w 156"/>
              <a:gd name="T27" fmla="*/ 711407869 h 136"/>
              <a:gd name="T28" fmla="*/ 505575950 w 156"/>
              <a:gd name="T29" fmla="*/ 444631062 h 136"/>
              <a:gd name="T30" fmla="*/ 536529395 w 156"/>
              <a:gd name="T31" fmla="*/ 512631064 h 136"/>
              <a:gd name="T32" fmla="*/ 691296616 w 156"/>
              <a:gd name="T33" fmla="*/ 512631064 h 136"/>
              <a:gd name="T34" fmla="*/ 742887203 w 156"/>
              <a:gd name="T35" fmla="*/ 544018321 h 136"/>
              <a:gd name="T36" fmla="*/ 804794092 w 156"/>
              <a:gd name="T37" fmla="*/ 481246096 h 136"/>
              <a:gd name="T38" fmla="*/ 742887203 w 156"/>
              <a:gd name="T39" fmla="*/ 418476159 h 1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7" name="Freeform 134"/>
          <p:cNvSpPr>
            <a:spLocks/>
          </p:cNvSpPr>
          <p:nvPr/>
        </p:nvSpPr>
        <p:spPr bwMode="auto">
          <a:xfrm>
            <a:off x="10820400" y="4845051"/>
            <a:ext cx="220133" cy="440267"/>
          </a:xfrm>
          <a:custGeom>
            <a:avLst/>
            <a:gdLst>
              <a:gd name="T0" fmla="*/ 125960981 w 64"/>
              <a:gd name="T1" fmla="*/ 0 h 128"/>
              <a:gd name="T2" fmla="*/ 391139958 w 64"/>
              <a:gd name="T3" fmla="*/ 0 h 128"/>
              <a:gd name="T4" fmla="*/ 304955178 w 64"/>
              <a:gd name="T5" fmla="*/ 198878428 h 128"/>
              <a:gd name="T6" fmla="*/ 424286363 w 64"/>
              <a:gd name="T7" fmla="*/ 198878428 h 128"/>
              <a:gd name="T8" fmla="*/ 212143181 w 64"/>
              <a:gd name="T9" fmla="*/ 503828447 h 128"/>
              <a:gd name="T10" fmla="*/ 338104163 w 64"/>
              <a:gd name="T11" fmla="*/ 503828447 h 128"/>
              <a:gd name="T12" fmla="*/ 125960981 w 64"/>
              <a:gd name="T13" fmla="*/ 848552088 h 128"/>
              <a:gd name="T14" fmla="*/ 125960981 w 64"/>
              <a:gd name="T15" fmla="*/ 609897458 h 128"/>
              <a:gd name="T16" fmla="*/ 0 w 64"/>
              <a:gd name="T17" fmla="*/ 609897458 h 128"/>
              <a:gd name="T18" fmla="*/ 119331184 w 64"/>
              <a:gd name="T19" fmla="*/ 311577236 h 128"/>
              <a:gd name="T20" fmla="*/ 0 w 64"/>
              <a:gd name="T21" fmla="*/ 311577236 h 128"/>
              <a:gd name="T22" fmla="*/ 125960981 w 64"/>
              <a:gd name="T23" fmla="*/ 0 h 1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8">
                <a:moveTo>
                  <a:pt x="19" y="0"/>
                </a:moveTo>
                <a:lnTo>
                  <a:pt x="59" y="0"/>
                </a:lnTo>
                <a:lnTo>
                  <a:pt x="46" y="30"/>
                </a:lnTo>
                <a:lnTo>
                  <a:pt x="64" y="30"/>
                </a:lnTo>
                <a:lnTo>
                  <a:pt x="32" y="76"/>
                </a:lnTo>
                <a:lnTo>
                  <a:pt x="51" y="76"/>
                </a:lnTo>
                <a:lnTo>
                  <a:pt x="19" y="128"/>
                </a:lnTo>
                <a:lnTo>
                  <a:pt x="19" y="92"/>
                </a:lnTo>
                <a:lnTo>
                  <a:pt x="0" y="92"/>
                </a:lnTo>
                <a:lnTo>
                  <a:pt x="18" y="47"/>
                </a:lnTo>
                <a:lnTo>
                  <a:pt x="0" y="47"/>
                </a:lnTo>
                <a:lnTo>
                  <a:pt x="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8" name="Rectangle 135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9" name="Rectangle 136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0" name="Rectangle 137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1" name="Rectangle 138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2" name="Rectangle 139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3" name="Rectangle 140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4" name="Rectangle 141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5" name="Rectangle 142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6" name="Freeform 143"/>
          <p:cNvSpPr>
            <a:spLocks/>
          </p:cNvSpPr>
          <p:nvPr/>
        </p:nvSpPr>
        <p:spPr bwMode="auto">
          <a:xfrm>
            <a:off x="1219201" y="5717118"/>
            <a:ext cx="419100" cy="55033"/>
          </a:xfrm>
          <a:custGeom>
            <a:avLst/>
            <a:gdLst>
              <a:gd name="T0" fmla="*/ 683066946 w 138"/>
              <a:gd name="T1" fmla="*/ 0 h 18"/>
              <a:gd name="T2" fmla="*/ 558872128 w 138"/>
              <a:gd name="T3" fmla="*/ 0 h 18"/>
              <a:gd name="T4" fmla="*/ 558872128 w 138"/>
              <a:gd name="T5" fmla="*/ 62854946 h 18"/>
              <a:gd name="T6" fmla="*/ 496774718 w 138"/>
              <a:gd name="T7" fmla="*/ 62854946 h 18"/>
              <a:gd name="T8" fmla="*/ 496774718 w 138"/>
              <a:gd name="T9" fmla="*/ 0 h 18"/>
              <a:gd name="T10" fmla="*/ 217339793 w 138"/>
              <a:gd name="T11" fmla="*/ 0 h 18"/>
              <a:gd name="T12" fmla="*/ 217339793 w 138"/>
              <a:gd name="T13" fmla="*/ 62854946 h 18"/>
              <a:gd name="T14" fmla="*/ 155242384 w 138"/>
              <a:gd name="T15" fmla="*/ 62854946 h 18"/>
              <a:gd name="T16" fmla="*/ 155242384 w 138"/>
              <a:gd name="T17" fmla="*/ 0 h 18"/>
              <a:gd name="T18" fmla="*/ 31047566 w 138"/>
              <a:gd name="T19" fmla="*/ 0 h 18"/>
              <a:gd name="T20" fmla="*/ 0 w 138"/>
              <a:gd name="T21" fmla="*/ 31428619 h 18"/>
              <a:gd name="T22" fmla="*/ 0 w 138"/>
              <a:gd name="T23" fmla="*/ 94283565 h 18"/>
              <a:gd name="T24" fmla="*/ 714114512 w 138"/>
              <a:gd name="T25" fmla="*/ 94283565 h 18"/>
              <a:gd name="T26" fmla="*/ 714114512 w 138"/>
              <a:gd name="T27" fmla="*/ 31428619 h 18"/>
              <a:gd name="T28" fmla="*/ 683066946 w 138"/>
              <a:gd name="T29" fmla="*/ 0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7" name="Freeform 144"/>
          <p:cNvSpPr>
            <a:spLocks noEditPoints="1"/>
          </p:cNvSpPr>
          <p:nvPr/>
        </p:nvSpPr>
        <p:spPr bwMode="auto">
          <a:xfrm>
            <a:off x="1219201" y="5791201"/>
            <a:ext cx="419100" cy="325967"/>
          </a:xfrm>
          <a:custGeom>
            <a:avLst/>
            <a:gdLst>
              <a:gd name="T0" fmla="*/ 31047566 w 138"/>
              <a:gd name="T1" fmla="*/ 552628947 h 108"/>
              <a:gd name="T2" fmla="*/ 714114512 w 138"/>
              <a:gd name="T3" fmla="*/ 521926961 h 108"/>
              <a:gd name="T4" fmla="*/ 0 w 138"/>
              <a:gd name="T5" fmla="*/ 0 h 108"/>
              <a:gd name="T6" fmla="*/ 527824562 w 138"/>
              <a:gd name="T7" fmla="*/ 61403971 h 108"/>
              <a:gd name="T8" fmla="*/ 652017103 w 138"/>
              <a:gd name="T9" fmla="*/ 184209649 h 108"/>
              <a:gd name="T10" fmla="*/ 527824562 w 138"/>
              <a:gd name="T11" fmla="*/ 61403971 h 108"/>
              <a:gd name="T12" fmla="*/ 652017103 w 138"/>
              <a:gd name="T13" fmla="*/ 214911634 h 108"/>
              <a:gd name="T14" fmla="*/ 527824562 w 138"/>
              <a:gd name="T15" fmla="*/ 337717312 h 108"/>
              <a:gd name="T16" fmla="*/ 527824562 w 138"/>
              <a:gd name="T17" fmla="*/ 368419298 h 108"/>
              <a:gd name="T18" fmla="*/ 652017103 w 138"/>
              <a:gd name="T19" fmla="*/ 491224976 h 108"/>
              <a:gd name="T20" fmla="*/ 527824562 w 138"/>
              <a:gd name="T21" fmla="*/ 368419298 h 108"/>
              <a:gd name="T22" fmla="*/ 496774718 w 138"/>
              <a:gd name="T23" fmla="*/ 61403971 h 108"/>
              <a:gd name="T24" fmla="*/ 372582178 w 138"/>
              <a:gd name="T25" fmla="*/ 184209649 h 108"/>
              <a:gd name="T26" fmla="*/ 372582178 w 138"/>
              <a:gd name="T27" fmla="*/ 214911634 h 108"/>
              <a:gd name="T28" fmla="*/ 496774718 w 138"/>
              <a:gd name="T29" fmla="*/ 337717312 h 108"/>
              <a:gd name="T30" fmla="*/ 372582178 w 138"/>
              <a:gd name="T31" fmla="*/ 214911634 h 108"/>
              <a:gd name="T32" fmla="*/ 496774718 w 138"/>
              <a:gd name="T33" fmla="*/ 368419298 h 108"/>
              <a:gd name="T34" fmla="*/ 372582178 w 138"/>
              <a:gd name="T35" fmla="*/ 491224976 h 108"/>
              <a:gd name="T36" fmla="*/ 217339793 w 138"/>
              <a:gd name="T37" fmla="*/ 61403971 h 108"/>
              <a:gd name="T38" fmla="*/ 341532334 w 138"/>
              <a:gd name="T39" fmla="*/ 184209649 h 108"/>
              <a:gd name="T40" fmla="*/ 217339793 w 138"/>
              <a:gd name="T41" fmla="*/ 61403971 h 108"/>
              <a:gd name="T42" fmla="*/ 341532334 w 138"/>
              <a:gd name="T43" fmla="*/ 214911634 h 108"/>
              <a:gd name="T44" fmla="*/ 217339793 w 138"/>
              <a:gd name="T45" fmla="*/ 337717312 h 108"/>
              <a:gd name="T46" fmla="*/ 217339793 w 138"/>
              <a:gd name="T47" fmla="*/ 368419298 h 108"/>
              <a:gd name="T48" fmla="*/ 341532334 w 138"/>
              <a:gd name="T49" fmla="*/ 491224976 h 108"/>
              <a:gd name="T50" fmla="*/ 217339793 w 138"/>
              <a:gd name="T51" fmla="*/ 368419298 h 108"/>
              <a:gd name="T52" fmla="*/ 186289950 w 138"/>
              <a:gd name="T53" fmla="*/ 61403971 h 108"/>
              <a:gd name="T54" fmla="*/ 62097409 w 138"/>
              <a:gd name="T55" fmla="*/ 184209649 h 108"/>
              <a:gd name="T56" fmla="*/ 62097409 w 138"/>
              <a:gd name="T57" fmla="*/ 214911634 h 108"/>
              <a:gd name="T58" fmla="*/ 186289950 w 138"/>
              <a:gd name="T59" fmla="*/ 337717312 h 108"/>
              <a:gd name="T60" fmla="*/ 62097409 w 138"/>
              <a:gd name="T61" fmla="*/ 214911634 h 108"/>
              <a:gd name="T62" fmla="*/ 186289950 w 138"/>
              <a:gd name="T63" fmla="*/ 368419298 h 108"/>
              <a:gd name="T64" fmla="*/ 62097409 w 138"/>
              <a:gd name="T65" fmla="*/ 491224976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8" name="Freeform 145"/>
          <p:cNvSpPr>
            <a:spLocks/>
          </p:cNvSpPr>
          <p:nvPr/>
        </p:nvSpPr>
        <p:spPr bwMode="auto">
          <a:xfrm>
            <a:off x="6282267" y="5634567"/>
            <a:ext cx="546100" cy="457200"/>
          </a:xfrm>
          <a:custGeom>
            <a:avLst/>
            <a:gdLst>
              <a:gd name="T0" fmla="*/ 564101470 w 179"/>
              <a:gd name="T1" fmla="*/ 0 h 150"/>
              <a:gd name="T2" fmla="*/ 689458877 w 179"/>
              <a:gd name="T3" fmla="*/ 187516008 h 150"/>
              <a:gd name="T4" fmla="*/ 705127981 w 179"/>
              <a:gd name="T5" fmla="*/ 177098706 h 150"/>
              <a:gd name="T6" fmla="*/ 903609399 w 179"/>
              <a:gd name="T7" fmla="*/ 171888912 h 150"/>
              <a:gd name="T8" fmla="*/ 741689986 w 179"/>
              <a:gd name="T9" fmla="*/ 302108616 h 150"/>
              <a:gd name="T10" fmla="*/ 840930695 w 179"/>
              <a:gd name="T11" fmla="*/ 505251720 h 150"/>
              <a:gd name="T12" fmla="*/ 663342178 w 179"/>
              <a:gd name="T13" fmla="*/ 604217232 h 150"/>
              <a:gd name="T14" fmla="*/ 647673075 w 179"/>
              <a:gd name="T15" fmla="*/ 588592422 h 150"/>
              <a:gd name="T16" fmla="*/ 470084558 w 179"/>
              <a:gd name="T17" fmla="*/ 500041926 h 150"/>
              <a:gd name="T18" fmla="*/ 558879960 w 179"/>
              <a:gd name="T19" fmla="*/ 677140632 h 150"/>
              <a:gd name="T20" fmla="*/ 386515241 w 179"/>
              <a:gd name="T21" fmla="*/ 781315938 h 150"/>
              <a:gd name="T22" fmla="*/ 266381631 w 179"/>
              <a:gd name="T23" fmla="*/ 588592422 h 150"/>
              <a:gd name="T24" fmla="*/ 245488730 w 179"/>
              <a:gd name="T25" fmla="*/ 599009724 h 150"/>
              <a:gd name="T26" fmla="*/ 41785803 w 179"/>
              <a:gd name="T27" fmla="*/ 619844328 h 150"/>
              <a:gd name="T28" fmla="*/ 188033823 w 179"/>
              <a:gd name="T29" fmla="*/ 489624624 h 150"/>
              <a:gd name="T30" fmla="*/ 198481418 w 179"/>
              <a:gd name="T31" fmla="*/ 479207322 h 150"/>
              <a:gd name="T32" fmla="*/ 94016912 w 179"/>
              <a:gd name="T33" fmla="*/ 276064218 h 150"/>
              <a:gd name="T34" fmla="*/ 276826937 w 179"/>
              <a:gd name="T35" fmla="*/ 171888912 h 150"/>
              <a:gd name="T36" fmla="*/ 376067646 w 179"/>
              <a:gd name="T37" fmla="*/ 338570316 h 150"/>
              <a:gd name="T38" fmla="*/ 470084558 w 179"/>
              <a:gd name="T39" fmla="*/ 161471610 h 150"/>
              <a:gd name="T40" fmla="*/ 386515241 w 179"/>
              <a:gd name="T41" fmla="*/ 125009910 h 150"/>
              <a:gd name="T42" fmla="*/ 391736750 w 179"/>
              <a:gd name="T43" fmla="*/ 98967798 h 150"/>
              <a:gd name="T44" fmla="*/ 564101470 w 179"/>
              <a:gd name="T45" fmla="*/ 0 h 1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9" name="Freeform 146"/>
          <p:cNvSpPr>
            <a:spLocks noEditPoints="1"/>
          </p:cNvSpPr>
          <p:nvPr/>
        </p:nvSpPr>
        <p:spPr bwMode="auto">
          <a:xfrm>
            <a:off x="2978151" y="4849285"/>
            <a:ext cx="438149" cy="436033"/>
          </a:xfrm>
          <a:custGeom>
            <a:avLst/>
            <a:gdLst>
              <a:gd name="T0" fmla="*/ 0 w 144"/>
              <a:gd name="T1" fmla="*/ 61764576 h 144"/>
              <a:gd name="T2" fmla="*/ 0 w 144"/>
              <a:gd name="T3" fmla="*/ 679412606 h 144"/>
              <a:gd name="T4" fmla="*/ 62554945 w 144"/>
              <a:gd name="T5" fmla="*/ 741177181 h 144"/>
              <a:gd name="T6" fmla="*/ 688102118 w 144"/>
              <a:gd name="T7" fmla="*/ 741177181 h 144"/>
              <a:gd name="T8" fmla="*/ 750657063 w 144"/>
              <a:gd name="T9" fmla="*/ 679412606 h 144"/>
              <a:gd name="T10" fmla="*/ 750657063 w 144"/>
              <a:gd name="T11" fmla="*/ 61764576 h 144"/>
              <a:gd name="T12" fmla="*/ 688102118 w 144"/>
              <a:gd name="T13" fmla="*/ 0 h 144"/>
              <a:gd name="T14" fmla="*/ 62554945 w 144"/>
              <a:gd name="T15" fmla="*/ 0 h 144"/>
              <a:gd name="T16" fmla="*/ 0 w 144"/>
              <a:gd name="T17" fmla="*/ 61764576 h 144"/>
              <a:gd name="T18" fmla="*/ 500437282 w 144"/>
              <a:gd name="T19" fmla="*/ 308822879 h 144"/>
              <a:gd name="T20" fmla="*/ 562992227 w 144"/>
              <a:gd name="T21" fmla="*/ 308822879 h 144"/>
              <a:gd name="T22" fmla="*/ 562992227 w 144"/>
              <a:gd name="T23" fmla="*/ 123529152 h 144"/>
              <a:gd name="T24" fmla="*/ 625547172 w 144"/>
              <a:gd name="T25" fmla="*/ 123529152 h 144"/>
              <a:gd name="T26" fmla="*/ 625547172 w 144"/>
              <a:gd name="T27" fmla="*/ 308822879 h 144"/>
              <a:gd name="T28" fmla="*/ 688102118 w 144"/>
              <a:gd name="T29" fmla="*/ 308822879 h 144"/>
              <a:gd name="T30" fmla="*/ 688102118 w 144"/>
              <a:gd name="T31" fmla="*/ 401470879 h 144"/>
              <a:gd name="T32" fmla="*/ 625547172 w 144"/>
              <a:gd name="T33" fmla="*/ 401470879 h 144"/>
              <a:gd name="T34" fmla="*/ 625547172 w 144"/>
              <a:gd name="T35" fmla="*/ 617648030 h 144"/>
              <a:gd name="T36" fmla="*/ 562992227 w 144"/>
              <a:gd name="T37" fmla="*/ 617648030 h 144"/>
              <a:gd name="T38" fmla="*/ 562992227 w 144"/>
              <a:gd name="T39" fmla="*/ 401470879 h 144"/>
              <a:gd name="T40" fmla="*/ 500437282 w 144"/>
              <a:gd name="T41" fmla="*/ 401470879 h 144"/>
              <a:gd name="T42" fmla="*/ 500437282 w 144"/>
              <a:gd name="T43" fmla="*/ 308822879 h 144"/>
              <a:gd name="T44" fmla="*/ 281497255 w 144"/>
              <a:gd name="T45" fmla="*/ 401470879 h 144"/>
              <a:gd name="T46" fmla="*/ 344052200 w 144"/>
              <a:gd name="T47" fmla="*/ 401470879 h 144"/>
              <a:gd name="T48" fmla="*/ 344052200 w 144"/>
              <a:gd name="T49" fmla="*/ 123529152 h 144"/>
              <a:gd name="T50" fmla="*/ 406604863 w 144"/>
              <a:gd name="T51" fmla="*/ 123529152 h 144"/>
              <a:gd name="T52" fmla="*/ 406604863 w 144"/>
              <a:gd name="T53" fmla="*/ 401470879 h 144"/>
              <a:gd name="T54" fmla="*/ 469159809 w 144"/>
              <a:gd name="T55" fmla="*/ 401470879 h 144"/>
              <a:gd name="T56" fmla="*/ 469159809 w 144"/>
              <a:gd name="T57" fmla="*/ 494118878 h 144"/>
              <a:gd name="T58" fmla="*/ 406604863 w 144"/>
              <a:gd name="T59" fmla="*/ 494118878 h 144"/>
              <a:gd name="T60" fmla="*/ 406604863 w 144"/>
              <a:gd name="T61" fmla="*/ 617648030 h 144"/>
              <a:gd name="T62" fmla="*/ 344052200 w 144"/>
              <a:gd name="T63" fmla="*/ 617648030 h 144"/>
              <a:gd name="T64" fmla="*/ 344052200 w 144"/>
              <a:gd name="T65" fmla="*/ 494118878 h 144"/>
              <a:gd name="T66" fmla="*/ 281497255 w 144"/>
              <a:gd name="T67" fmla="*/ 494118878 h 144"/>
              <a:gd name="T68" fmla="*/ 281497255 w 144"/>
              <a:gd name="T69" fmla="*/ 401470879 h 144"/>
              <a:gd name="T70" fmla="*/ 62554945 w 144"/>
              <a:gd name="T71" fmla="*/ 247058303 h 144"/>
              <a:gd name="T72" fmla="*/ 125109891 w 144"/>
              <a:gd name="T73" fmla="*/ 247058303 h 144"/>
              <a:gd name="T74" fmla="*/ 125109891 w 144"/>
              <a:gd name="T75" fmla="*/ 123529152 h 144"/>
              <a:gd name="T76" fmla="*/ 187664836 w 144"/>
              <a:gd name="T77" fmla="*/ 123529152 h 144"/>
              <a:gd name="T78" fmla="*/ 187664836 w 144"/>
              <a:gd name="T79" fmla="*/ 247058303 h 144"/>
              <a:gd name="T80" fmla="*/ 250219782 w 144"/>
              <a:gd name="T81" fmla="*/ 247058303 h 144"/>
              <a:gd name="T82" fmla="*/ 250219782 w 144"/>
              <a:gd name="T83" fmla="*/ 339706303 h 144"/>
              <a:gd name="T84" fmla="*/ 187664836 w 144"/>
              <a:gd name="T85" fmla="*/ 339706303 h 144"/>
              <a:gd name="T86" fmla="*/ 187664836 w 144"/>
              <a:gd name="T87" fmla="*/ 617648030 h 144"/>
              <a:gd name="T88" fmla="*/ 125109891 w 144"/>
              <a:gd name="T89" fmla="*/ 617648030 h 144"/>
              <a:gd name="T90" fmla="*/ 125109891 w 144"/>
              <a:gd name="T91" fmla="*/ 339706303 h 144"/>
              <a:gd name="T92" fmla="*/ 62554945 w 144"/>
              <a:gd name="T93" fmla="*/ 339706303 h 144"/>
              <a:gd name="T94" fmla="*/ 62554945 w 144"/>
              <a:gd name="T95" fmla="*/ 247058303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0" name="Rectangle 147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1" name="Rectangle 148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2" name="Freeform 149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3" name="Freeform 150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4" name="Rectangle 151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5" name="Rectangle 152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6" name="Freeform 153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7" name="Freeform 154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8" name="Rectangle 155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9" name="Rectangle 156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50" name="Freeform 157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1" name="Freeform 158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2" name="Freeform 159"/>
          <p:cNvSpPr>
            <a:spLocks/>
          </p:cNvSpPr>
          <p:nvPr/>
        </p:nvSpPr>
        <p:spPr bwMode="auto">
          <a:xfrm>
            <a:off x="6369051" y="4861985"/>
            <a:ext cx="143933" cy="385233"/>
          </a:xfrm>
          <a:custGeom>
            <a:avLst/>
            <a:gdLst>
              <a:gd name="T0" fmla="*/ 277418649 w 42"/>
              <a:gd name="T1" fmla="*/ 636408906 h 112"/>
              <a:gd name="T2" fmla="*/ 0 w 42"/>
              <a:gd name="T3" fmla="*/ 742477917 h 112"/>
              <a:gd name="T4" fmla="*/ 0 w 42"/>
              <a:gd name="T5" fmla="*/ 106069011 h 112"/>
              <a:gd name="T6" fmla="*/ 277418649 w 42"/>
              <a:gd name="T7" fmla="*/ 0 h 112"/>
              <a:gd name="T8" fmla="*/ 277418649 w 42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112">
                <a:moveTo>
                  <a:pt x="42" y="96"/>
                </a:moveTo>
                <a:lnTo>
                  <a:pt x="0" y="112"/>
                </a:lnTo>
                <a:lnTo>
                  <a:pt x="0" y="16"/>
                </a:lnTo>
                <a:lnTo>
                  <a:pt x="42" y="0"/>
                </a:lnTo>
                <a:lnTo>
                  <a:pt x="4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3" name="Freeform 160"/>
          <p:cNvSpPr>
            <a:spLocks/>
          </p:cNvSpPr>
          <p:nvPr/>
        </p:nvSpPr>
        <p:spPr bwMode="auto">
          <a:xfrm>
            <a:off x="6695018" y="4861985"/>
            <a:ext cx="146049" cy="385233"/>
          </a:xfrm>
          <a:custGeom>
            <a:avLst/>
            <a:gdLst>
              <a:gd name="T0" fmla="*/ 281494806 w 43"/>
              <a:gd name="T1" fmla="*/ 636408906 h 112"/>
              <a:gd name="T2" fmla="*/ 0 w 43"/>
              <a:gd name="T3" fmla="*/ 742477917 h 112"/>
              <a:gd name="T4" fmla="*/ 0 w 43"/>
              <a:gd name="T5" fmla="*/ 106069011 h 112"/>
              <a:gd name="T6" fmla="*/ 281494806 w 43"/>
              <a:gd name="T7" fmla="*/ 0 h 112"/>
              <a:gd name="T8" fmla="*/ 281494806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43" y="96"/>
                </a:moveTo>
                <a:lnTo>
                  <a:pt x="0" y="112"/>
                </a:lnTo>
                <a:lnTo>
                  <a:pt x="0" y="16"/>
                </a:lnTo>
                <a:lnTo>
                  <a:pt x="43" y="0"/>
                </a:lnTo>
                <a:lnTo>
                  <a:pt x="43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4" name="Freeform 161"/>
          <p:cNvSpPr>
            <a:spLocks/>
          </p:cNvSpPr>
          <p:nvPr/>
        </p:nvSpPr>
        <p:spPr bwMode="auto">
          <a:xfrm>
            <a:off x="6529918" y="4861985"/>
            <a:ext cx="148167" cy="385233"/>
          </a:xfrm>
          <a:custGeom>
            <a:avLst/>
            <a:gdLst>
              <a:gd name="T0" fmla="*/ 0 w 43"/>
              <a:gd name="T1" fmla="*/ 636408906 h 112"/>
              <a:gd name="T2" fmla="*/ 285575744 w 43"/>
              <a:gd name="T3" fmla="*/ 742477917 h 112"/>
              <a:gd name="T4" fmla="*/ 285575744 w 43"/>
              <a:gd name="T5" fmla="*/ 106069011 h 112"/>
              <a:gd name="T6" fmla="*/ 0 w 43"/>
              <a:gd name="T7" fmla="*/ 0 h 112"/>
              <a:gd name="T8" fmla="*/ 0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0" y="96"/>
                </a:moveTo>
                <a:lnTo>
                  <a:pt x="43" y="112"/>
                </a:lnTo>
                <a:lnTo>
                  <a:pt x="43" y="16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5" name="Freeform 162"/>
          <p:cNvSpPr>
            <a:spLocks/>
          </p:cNvSpPr>
          <p:nvPr/>
        </p:nvSpPr>
        <p:spPr bwMode="auto">
          <a:xfrm>
            <a:off x="7164918" y="4961467"/>
            <a:ext cx="543983" cy="220133"/>
          </a:xfrm>
          <a:custGeom>
            <a:avLst/>
            <a:gdLst>
              <a:gd name="T0" fmla="*/ 864404323 w 180"/>
              <a:gd name="T1" fmla="*/ 52380268 h 72"/>
              <a:gd name="T2" fmla="*/ 735772822 w 180"/>
              <a:gd name="T3" fmla="*/ 130949524 h 72"/>
              <a:gd name="T4" fmla="*/ 581415474 w 180"/>
              <a:gd name="T5" fmla="*/ 0 h 72"/>
              <a:gd name="T6" fmla="*/ 391039673 w 180"/>
              <a:gd name="T7" fmla="*/ 120472553 h 72"/>
              <a:gd name="T8" fmla="*/ 313862133 w 180"/>
              <a:gd name="T9" fmla="*/ 120472553 h 72"/>
              <a:gd name="T10" fmla="*/ 195520970 w 180"/>
              <a:gd name="T11" fmla="*/ 120472553 h 72"/>
              <a:gd name="T12" fmla="*/ 102905654 w 180"/>
              <a:gd name="T13" fmla="*/ 41903297 h 72"/>
              <a:gd name="T14" fmla="*/ 118341163 w 180"/>
              <a:gd name="T15" fmla="*/ 178090160 h 72"/>
              <a:gd name="T16" fmla="*/ 118341163 w 180"/>
              <a:gd name="T17" fmla="*/ 183327499 h 72"/>
              <a:gd name="T18" fmla="*/ 102905654 w 180"/>
              <a:gd name="T19" fmla="*/ 319514361 h 72"/>
              <a:gd name="T20" fmla="*/ 195520970 w 180"/>
              <a:gd name="T21" fmla="*/ 240945106 h 72"/>
              <a:gd name="T22" fmla="*/ 313862133 w 180"/>
              <a:gd name="T23" fmla="*/ 240945106 h 72"/>
              <a:gd name="T24" fmla="*/ 391039673 w 180"/>
              <a:gd name="T25" fmla="*/ 240945106 h 72"/>
              <a:gd name="T26" fmla="*/ 694611467 w 180"/>
              <a:gd name="T27" fmla="*/ 377131968 h 72"/>
              <a:gd name="T28" fmla="*/ 926148623 w 180"/>
              <a:gd name="T29" fmla="*/ 199041808 h 72"/>
              <a:gd name="T30" fmla="*/ 864404323 w 180"/>
              <a:gd name="T31" fmla="*/ 52380268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6" name="Freeform 163"/>
          <p:cNvSpPr>
            <a:spLocks/>
          </p:cNvSpPr>
          <p:nvPr/>
        </p:nvSpPr>
        <p:spPr bwMode="auto">
          <a:xfrm>
            <a:off x="7270751" y="5822951"/>
            <a:ext cx="387349" cy="287867"/>
          </a:xfrm>
          <a:custGeom>
            <a:avLst/>
            <a:gdLst>
              <a:gd name="T0" fmla="*/ 633341126 w 128"/>
              <a:gd name="T1" fmla="*/ 305918816 h 94"/>
              <a:gd name="T2" fmla="*/ 509762314 w 128"/>
              <a:gd name="T3" fmla="*/ 205704467 h 94"/>
              <a:gd name="T4" fmla="*/ 329545011 w 128"/>
              <a:gd name="T5" fmla="*/ 0 h 94"/>
              <a:gd name="T6" fmla="*/ 149325438 w 128"/>
              <a:gd name="T7" fmla="*/ 205704467 h 94"/>
              <a:gd name="T8" fmla="*/ 25746626 w 128"/>
              <a:gd name="T9" fmla="*/ 305918816 h 94"/>
              <a:gd name="T10" fmla="*/ 72087829 w 128"/>
              <a:gd name="T11" fmla="*/ 448327834 h 94"/>
              <a:gd name="T12" fmla="*/ 303798385 w 128"/>
              <a:gd name="T13" fmla="*/ 443054362 h 94"/>
              <a:gd name="T14" fmla="*/ 329545011 w 128"/>
              <a:gd name="T15" fmla="*/ 437778593 h 94"/>
              <a:gd name="T16" fmla="*/ 355289367 w 128"/>
              <a:gd name="T17" fmla="*/ 443054362 h 94"/>
              <a:gd name="T18" fmla="*/ 586999923 w 128"/>
              <a:gd name="T19" fmla="*/ 448327834 h 94"/>
              <a:gd name="T20" fmla="*/ 633341126 w 128"/>
              <a:gd name="T21" fmla="*/ 305918816 h 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7" name="Freeform 164"/>
          <p:cNvSpPr>
            <a:spLocks/>
          </p:cNvSpPr>
          <p:nvPr/>
        </p:nvSpPr>
        <p:spPr bwMode="auto">
          <a:xfrm>
            <a:off x="7573434" y="5755218"/>
            <a:ext cx="116417" cy="143933"/>
          </a:xfrm>
          <a:custGeom>
            <a:avLst/>
            <a:gdLst>
              <a:gd name="T0" fmla="*/ 184912850 w 38"/>
              <a:gd name="T1" fmla="*/ 147682490 h 47"/>
              <a:gd name="T2" fmla="*/ 68680865 w 38"/>
              <a:gd name="T3" fmla="*/ 237347598 h 47"/>
              <a:gd name="T4" fmla="*/ 15849607 w 38"/>
              <a:gd name="T5" fmla="*/ 100214349 h 47"/>
              <a:gd name="T6" fmla="*/ 132081592 w 38"/>
              <a:gd name="T7" fmla="*/ 10549241 h 47"/>
              <a:gd name="T8" fmla="*/ 184912850 w 38"/>
              <a:gd name="T9" fmla="*/ 1476824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8" name="Freeform 165"/>
          <p:cNvSpPr>
            <a:spLocks/>
          </p:cNvSpPr>
          <p:nvPr/>
        </p:nvSpPr>
        <p:spPr bwMode="auto">
          <a:xfrm>
            <a:off x="7241118" y="5755218"/>
            <a:ext cx="112183" cy="143933"/>
          </a:xfrm>
          <a:custGeom>
            <a:avLst/>
            <a:gdLst>
              <a:gd name="T0" fmla="*/ 172948032 w 38"/>
              <a:gd name="T1" fmla="*/ 100214349 h 47"/>
              <a:gd name="T2" fmla="*/ 123533043 w 38"/>
              <a:gd name="T3" fmla="*/ 237347598 h 47"/>
              <a:gd name="T4" fmla="*/ 14823611 w 38"/>
              <a:gd name="T5" fmla="*/ 147682490 h 47"/>
              <a:gd name="T6" fmla="*/ 64238600 w 38"/>
              <a:gd name="T7" fmla="*/ 10549241 h 47"/>
              <a:gd name="T8" fmla="*/ 172948032 w 38"/>
              <a:gd name="T9" fmla="*/ 100214349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9" name="Freeform 166"/>
          <p:cNvSpPr>
            <a:spLocks/>
          </p:cNvSpPr>
          <p:nvPr/>
        </p:nvSpPr>
        <p:spPr bwMode="auto">
          <a:xfrm>
            <a:off x="7340601" y="5653618"/>
            <a:ext cx="116417" cy="143933"/>
          </a:xfrm>
          <a:custGeom>
            <a:avLst/>
            <a:gdLst>
              <a:gd name="T0" fmla="*/ 184912850 w 38"/>
              <a:gd name="T1" fmla="*/ 101137905 h 48"/>
              <a:gd name="T2" fmla="*/ 132081592 w 38"/>
              <a:gd name="T3" fmla="*/ 227560849 h 48"/>
              <a:gd name="T4" fmla="*/ 15849607 w 38"/>
              <a:gd name="T5" fmla="*/ 141594417 h 48"/>
              <a:gd name="T6" fmla="*/ 68680865 w 38"/>
              <a:gd name="T7" fmla="*/ 10113566 h 48"/>
              <a:gd name="T8" fmla="*/ 184912850 w 38"/>
              <a:gd name="T9" fmla="*/ 10113790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0" name="Freeform 167"/>
          <p:cNvSpPr>
            <a:spLocks/>
          </p:cNvSpPr>
          <p:nvPr/>
        </p:nvSpPr>
        <p:spPr bwMode="auto">
          <a:xfrm>
            <a:off x="7473951" y="5653618"/>
            <a:ext cx="116416" cy="143933"/>
          </a:xfrm>
          <a:custGeom>
            <a:avLst/>
            <a:gdLst>
              <a:gd name="T0" fmla="*/ 184910732 w 38"/>
              <a:gd name="T1" fmla="*/ 141594417 h 48"/>
              <a:gd name="T2" fmla="*/ 68680079 w 38"/>
              <a:gd name="T3" fmla="*/ 227560849 h 48"/>
              <a:gd name="T4" fmla="*/ 15849426 w 38"/>
              <a:gd name="T5" fmla="*/ 101137905 h 48"/>
              <a:gd name="T6" fmla="*/ 132080079 w 38"/>
              <a:gd name="T7" fmla="*/ 10113566 h 48"/>
              <a:gd name="T8" fmla="*/ 184910732 w 38"/>
              <a:gd name="T9" fmla="*/ 14159441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1" name="Freeform 168"/>
          <p:cNvSpPr>
            <a:spLocks/>
          </p:cNvSpPr>
          <p:nvPr/>
        </p:nvSpPr>
        <p:spPr bwMode="auto">
          <a:xfrm>
            <a:off x="8113184" y="5803901"/>
            <a:ext cx="474133" cy="182033"/>
          </a:xfrm>
          <a:custGeom>
            <a:avLst/>
            <a:gdLst>
              <a:gd name="T0" fmla="*/ 808401892 w 156"/>
              <a:gd name="T1" fmla="*/ 123964700 h 60"/>
              <a:gd name="T2" fmla="*/ 746217482 w 156"/>
              <a:gd name="T3" fmla="*/ 123964700 h 60"/>
              <a:gd name="T4" fmla="*/ 746217482 w 156"/>
              <a:gd name="T5" fmla="*/ 61982350 h 60"/>
              <a:gd name="T6" fmla="*/ 715125277 w 156"/>
              <a:gd name="T7" fmla="*/ 30991175 h 60"/>
              <a:gd name="T8" fmla="*/ 652940867 w 156"/>
              <a:gd name="T9" fmla="*/ 30991175 h 60"/>
              <a:gd name="T10" fmla="*/ 621848662 w 156"/>
              <a:gd name="T11" fmla="*/ 61982350 h 60"/>
              <a:gd name="T12" fmla="*/ 621848662 w 156"/>
              <a:gd name="T13" fmla="*/ 30991175 h 60"/>
              <a:gd name="T14" fmla="*/ 590754177 w 156"/>
              <a:gd name="T15" fmla="*/ 0 h 60"/>
              <a:gd name="T16" fmla="*/ 528569767 w 156"/>
              <a:gd name="T17" fmla="*/ 0 h 60"/>
              <a:gd name="T18" fmla="*/ 497477562 w 156"/>
              <a:gd name="T19" fmla="*/ 30991175 h 60"/>
              <a:gd name="T20" fmla="*/ 497477562 w 156"/>
              <a:gd name="T21" fmla="*/ 123964700 h 60"/>
              <a:gd name="T22" fmla="*/ 310924331 w 156"/>
              <a:gd name="T23" fmla="*/ 123964700 h 60"/>
              <a:gd name="T24" fmla="*/ 310924331 w 156"/>
              <a:gd name="T25" fmla="*/ 30991175 h 60"/>
              <a:gd name="T26" fmla="*/ 279832126 w 156"/>
              <a:gd name="T27" fmla="*/ 0 h 60"/>
              <a:gd name="T28" fmla="*/ 217647715 w 156"/>
              <a:gd name="T29" fmla="*/ 0 h 60"/>
              <a:gd name="T30" fmla="*/ 186553231 w 156"/>
              <a:gd name="T31" fmla="*/ 30991175 h 60"/>
              <a:gd name="T32" fmla="*/ 186553231 w 156"/>
              <a:gd name="T33" fmla="*/ 61982350 h 60"/>
              <a:gd name="T34" fmla="*/ 155461026 w 156"/>
              <a:gd name="T35" fmla="*/ 30991175 h 60"/>
              <a:gd name="T36" fmla="*/ 93276615 w 156"/>
              <a:gd name="T37" fmla="*/ 30991175 h 60"/>
              <a:gd name="T38" fmla="*/ 62184410 w 156"/>
              <a:gd name="T39" fmla="*/ 61982350 h 60"/>
              <a:gd name="T40" fmla="*/ 62184410 w 156"/>
              <a:gd name="T41" fmla="*/ 123964700 h 60"/>
              <a:gd name="T42" fmla="*/ 0 w 156"/>
              <a:gd name="T43" fmla="*/ 123964700 h 60"/>
              <a:gd name="T44" fmla="*/ 0 w 156"/>
              <a:gd name="T45" fmla="*/ 185947050 h 60"/>
              <a:gd name="T46" fmla="*/ 62184410 w 156"/>
              <a:gd name="T47" fmla="*/ 185947050 h 60"/>
              <a:gd name="T48" fmla="*/ 62184410 w 156"/>
              <a:gd name="T49" fmla="*/ 247929400 h 60"/>
              <a:gd name="T50" fmla="*/ 93276615 w 156"/>
              <a:gd name="T51" fmla="*/ 278920575 h 60"/>
              <a:gd name="T52" fmla="*/ 155461026 w 156"/>
              <a:gd name="T53" fmla="*/ 278920575 h 60"/>
              <a:gd name="T54" fmla="*/ 186553231 w 156"/>
              <a:gd name="T55" fmla="*/ 247929400 h 60"/>
              <a:gd name="T56" fmla="*/ 186553231 w 156"/>
              <a:gd name="T57" fmla="*/ 278920575 h 60"/>
              <a:gd name="T58" fmla="*/ 217647715 w 156"/>
              <a:gd name="T59" fmla="*/ 309911750 h 60"/>
              <a:gd name="T60" fmla="*/ 279832126 w 156"/>
              <a:gd name="T61" fmla="*/ 309911750 h 60"/>
              <a:gd name="T62" fmla="*/ 310924331 w 156"/>
              <a:gd name="T63" fmla="*/ 278920575 h 60"/>
              <a:gd name="T64" fmla="*/ 310924331 w 156"/>
              <a:gd name="T65" fmla="*/ 185947050 h 60"/>
              <a:gd name="T66" fmla="*/ 497477562 w 156"/>
              <a:gd name="T67" fmla="*/ 185947050 h 60"/>
              <a:gd name="T68" fmla="*/ 497477562 w 156"/>
              <a:gd name="T69" fmla="*/ 278920575 h 60"/>
              <a:gd name="T70" fmla="*/ 528569767 w 156"/>
              <a:gd name="T71" fmla="*/ 309911750 h 60"/>
              <a:gd name="T72" fmla="*/ 590754177 w 156"/>
              <a:gd name="T73" fmla="*/ 309911750 h 60"/>
              <a:gd name="T74" fmla="*/ 621848662 w 156"/>
              <a:gd name="T75" fmla="*/ 278920575 h 60"/>
              <a:gd name="T76" fmla="*/ 621848662 w 156"/>
              <a:gd name="T77" fmla="*/ 247929400 h 60"/>
              <a:gd name="T78" fmla="*/ 652940867 w 156"/>
              <a:gd name="T79" fmla="*/ 278920575 h 60"/>
              <a:gd name="T80" fmla="*/ 715125277 w 156"/>
              <a:gd name="T81" fmla="*/ 278920575 h 60"/>
              <a:gd name="T82" fmla="*/ 746217482 w 156"/>
              <a:gd name="T83" fmla="*/ 247929400 h 60"/>
              <a:gd name="T84" fmla="*/ 746217482 w 156"/>
              <a:gd name="T85" fmla="*/ 185947050 h 60"/>
              <a:gd name="T86" fmla="*/ 808401892 w 156"/>
              <a:gd name="T87" fmla="*/ 185947050 h 60"/>
              <a:gd name="T88" fmla="*/ 808401892 w 156"/>
              <a:gd name="T89" fmla="*/ 123964700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2" name="Freeform 169"/>
          <p:cNvSpPr>
            <a:spLocks noEditPoints="1"/>
          </p:cNvSpPr>
          <p:nvPr/>
        </p:nvSpPr>
        <p:spPr bwMode="auto">
          <a:xfrm>
            <a:off x="9175751" y="5810251"/>
            <a:ext cx="143933" cy="143933"/>
          </a:xfrm>
          <a:custGeom>
            <a:avLst/>
            <a:gdLst>
              <a:gd name="T0" fmla="*/ 121371783 w 48"/>
              <a:gd name="T1" fmla="*/ 60683643 h 48"/>
              <a:gd name="T2" fmla="*/ 182055426 w 48"/>
              <a:gd name="T3" fmla="*/ 121367285 h 48"/>
              <a:gd name="T4" fmla="*/ 121371783 w 48"/>
              <a:gd name="T5" fmla="*/ 182048679 h 48"/>
              <a:gd name="T6" fmla="*/ 60685892 w 48"/>
              <a:gd name="T7" fmla="*/ 121367285 h 48"/>
              <a:gd name="T8" fmla="*/ 121371783 w 48"/>
              <a:gd name="T9" fmla="*/ 60683643 h 48"/>
              <a:gd name="T10" fmla="*/ 121371783 w 48"/>
              <a:gd name="T11" fmla="*/ 0 h 48"/>
              <a:gd name="T12" fmla="*/ 0 w 48"/>
              <a:gd name="T13" fmla="*/ 121367285 h 48"/>
              <a:gd name="T14" fmla="*/ 121371783 w 48"/>
              <a:gd name="T15" fmla="*/ 242732322 h 48"/>
              <a:gd name="T16" fmla="*/ 242741318 w 48"/>
              <a:gd name="T17" fmla="*/ 121367285 h 48"/>
              <a:gd name="T18" fmla="*/ 121371783 w 48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3" name="Freeform 170"/>
          <p:cNvSpPr>
            <a:spLocks/>
          </p:cNvSpPr>
          <p:nvPr/>
        </p:nvSpPr>
        <p:spPr bwMode="auto">
          <a:xfrm>
            <a:off x="9230784" y="57001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4" name="Freeform 171"/>
          <p:cNvSpPr>
            <a:spLocks/>
          </p:cNvSpPr>
          <p:nvPr/>
        </p:nvSpPr>
        <p:spPr bwMode="auto">
          <a:xfrm>
            <a:off x="9317567" y="5744634"/>
            <a:ext cx="67733" cy="65617"/>
          </a:xfrm>
          <a:custGeom>
            <a:avLst/>
            <a:gdLst>
              <a:gd name="T0" fmla="*/ 37762873 w 22"/>
              <a:gd name="T1" fmla="*/ 114422568 h 21"/>
              <a:gd name="T2" fmla="*/ 10788073 w 22"/>
              <a:gd name="T3" fmla="*/ 108973986 h 21"/>
              <a:gd name="T4" fmla="*/ 10788073 w 22"/>
              <a:gd name="T5" fmla="*/ 59936747 h 21"/>
              <a:gd name="T6" fmla="*/ 59339018 w 22"/>
              <a:gd name="T7" fmla="*/ 16345746 h 21"/>
              <a:gd name="T8" fmla="*/ 102495927 w 22"/>
              <a:gd name="T9" fmla="*/ 16345746 h 21"/>
              <a:gd name="T10" fmla="*/ 102495927 w 22"/>
              <a:gd name="T11" fmla="*/ 59936747 h 21"/>
              <a:gd name="T12" fmla="*/ 59339018 w 22"/>
              <a:gd name="T13" fmla="*/ 108973986 h 21"/>
              <a:gd name="T14" fmla="*/ 377628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5" name="Freeform 172"/>
          <p:cNvSpPr>
            <a:spLocks/>
          </p:cNvSpPr>
          <p:nvPr/>
        </p:nvSpPr>
        <p:spPr bwMode="auto">
          <a:xfrm>
            <a:off x="9357785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6" name="Freeform 173"/>
          <p:cNvSpPr>
            <a:spLocks/>
          </p:cNvSpPr>
          <p:nvPr/>
        </p:nvSpPr>
        <p:spPr bwMode="auto">
          <a:xfrm>
            <a:off x="9317567" y="5954185"/>
            <a:ext cx="67733" cy="61383"/>
          </a:xfrm>
          <a:custGeom>
            <a:avLst/>
            <a:gdLst>
              <a:gd name="T0" fmla="*/ 80917473 w 22"/>
              <a:gd name="T1" fmla="*/ 101408550 h 21"/>
              <a:gd name="T2" fmla="*/ 59339018 w 22"/>
              <a:gd name="T3" fmla="*/ 91749549 h 21"/>
              <a:gd name="T4" fmla="*/ 10788073 w 22"/>
              <a:gd name="T5" fmla="*/ 53117929 h 21"/>
              <a:gd name="T6" fmla="*/ 10788073 w 22"/>
              <a:gd name="T7" fmla="*/ 9659001 h 21"/>
              <a:gd name="T8" fmla="*/ 59339018 w 22"/>
              <a:gd name="T9" fmla="*/ 9659001 h 21"/>
              <a:gd name="T10" fmla="*/ 102495927 w 22"/>
              <a:gd name="T11" fmla="*/ 53117929 h 21"/>
              <a:gd name="T12" fmla="*/ 102495927 w 22"/>
              <a:gd name="T13" fmla="*/ 91749549 h 21"/>
              <a:gd name="T14" fmla="*/ 809174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7" name="Freeform 174"/>
          <p:cNvSpPr>
            <a:spLocks/>
          </p:cNvSpPr>
          <p:nvPr/>
        </p:nvSpPr>
        <p:spPr bwMode="auto">
          <a:xfrm>
            <a:off x="9230784" y="59922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8" name="Freeform 175"/>
          <p:cNvSpPr>
            <a:spLocks/>
          </p:cNvSpPr>
          <p:nvPr/>
        </p:nvSpPr>
        <p:spPr bwMode="auto">
          <a:xfrm>
            <a:off x="9112251" y="5954185"/>
            <a:ext cx="67733" cy="61383"/>
          </a:xfrm>
          <a:custGeom>
            <a:avLst/>
            <a:gdLst>
              <a:gd name="T0" fmla="*/ 37762873 w 22"/>
              <a:gd name="T1" fmla="*/ 101408550 h 21"/>
              <a:gd name="T2" fmla="*/ 16184418 w 22"/>
              <a:gd name="T3" fmla="*/ 91749549 h 21"/>
              <a:gd name="T4" fmla="*/ 16184418 w 22"/>
              <a:gd name="T5" fmla="*/ 53117929 h 21"/>
              <a:gd name="T6" fmla="*/ 59339018 w 22"/>
              <a:gd name="T7" fmla="*/ 9659001 h 21"/>
              <a:gd name="T8" fmla="*/ 107892273 w 22"/>
              <a:gd name="T9" fmla="*/ 9659001 h 21"/>
              <a:gd name="T10" fmla="*/ 107892273 w 22"/>
              <a:gd name="T11" fmla="*/ 53117929 h 21"/>
              <a:gd name="T12" fmla="*/ 59339018 w 22"/>
              <a:gd name="T13" fmla="*/ 91749549 h 21"/>
              <a:gd name="T14" fmla="*/ 377628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9" name="Freeform 176"/>
          <p:cNvSpPr>
            <a:spLocks/>
          </p:cNvSpPr>
          <p:nvPr/>
        </p:nvSpPr>
        <p:spPr bwMode="auto">
          <a:xfrm>
            <a:off x="9067801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0" name="Freeform 177"/>
          <p:cNvSpPr>
            <a:spLocks/>
          </p:cNvSpPr>
          <p:nvPr/>
        </p:nvSpPr>
        <p:spPr bwMode="auto">
          <a:xfrm>
            <a:off x="9112251" y="5744634"/>
            <a:ext cx="67733" cy="65617"/>
          </a:xfrm>
          <a:custGeom>
            <a:avLst/>
            <a:gdLst>
              <a:gd name="T0" fmla="*/ 80917473 w 22"/>
              <a:gd name="T1" fmla="*/ 114422568 h 21"/>
              <a:gd name="T2" fmla="*/ 59339018 w 22"/>
              <a:gd name="T3" fmla="*/ 108973986 h 21"/>
              <a:gd name="T4" fmla="*/ 16184418 w 22"/>
              <a:gd name="T5" fmla="*/ 59936747 h 21"/>
              <a:gd name="T6" fmla="*/ 16184418 w 22"/>
              <a:gd name="T7" fmla="*/ 16345746 h 21"/>
              <a:gd name="T8" fmla="*/ 59339018 w 22"/>
              <a:gd name="T9" fmla="*/ 16345746 h 21"/>
              <a:gd name="T10" fmla="*/ 107892273 w 22"/>
              <a:gd name="T11" fmla="*/ 59936747 h 21"/>
              <a:gd name="T12" fmla="*/ 107892273 w 22"/>
              <a:gd name="T13" fmla="*/ 108973986 h 21"/>
              <a:gd name="T14" fmla="*/ 809174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1" name="Freeform 178"/>
          <p:cNvSpPr>
            <a:spLocks/>
          </p:cNvSpPr>
          <p:nvPr/>
        </p:nvSpPr>
        <p:spPr bwMode="auto">
          <a:xfrm>
            <a:off x="10676467" y="3255433"/>
            <a:ext cx="325967" cy="364067"/>
          </a:xfrm>
          <a:custGeom>
            <a:avLst/>
            <a:gdLst>
              <a:gd name="T0" fmla="*/ 105813927 w 95"/>
              <a:gd name="T1" fmla="*/ 225067902 h 106"/>
              <a:gd name="T2" fmla="*/ 244693741 w 95"/>
              <a:gd name="T3" fmla="*/ 86054541 h 106"/>
              <a:gd name="T4" fmla="*/ 317439207 w 95"/>
              <a:gd name="T5" fmla="*/ 86054541 h 106"/>
              <a:gd name="T6" fmla="*/ 211627854 w 95"/>
              <a:gd name="T7" fmla="*/ 278026723 h 106"/>
              <a:gd name="T8" fmla="*/ 211627854 w 95"/>
              <a:gd name="T9" fmla="*/ 489854276 h 106"/>
              <a:gd name="T10" fmla="*/ 0 w 95"/>
              <a:gd name="T11" fmla="*/ 489854276 h 106"/>
              <a:gd name="T12" fmla="*/ 0 w 95"/>
              <a:gd name="T13" fmla="*/ 562671044 h 106"/>
              <a:gd name="T14" fmla="*/ 277759628 w 95"/>
              <a:gd name="T15" fmla="*/ 562671044 h 106"/>
              <a:gd name="T16" fmla="*/ 277759628 w 95"/>
              <a:gd name="T17" fmla="*/ 350843491 h 106"/>
              <a:gd name="T18" fmla="*/ 423253134 w 95"/>
              <a:gd name="T19" fmla="*/ 469996328 h 106"/>
              <a:gd name="T20" fmla="*/ 423253134 w 95"/>
              <a:gd name="T21" fmla="*/ 701684405 h 106"/>
              <a:gd name="T22" fmla="*/ 489387482 w 95"/>
              <a:gd name="T23" fmla="*/ 701684405 h 106"/>
              <a:gd name="T24" fmla="*/ 489387482 w 95"/>
              <a:gd name="T25" fmla="*/ 417040084 h 106"/>
              <a:gd name="T26" fmla="*/ 350507668 w 95"/>
              <a:gd name="T27" fmla="*/ 297884670 h 106"/>
              <a:gd name="T28" fmla="*/ 383573555 w 95"/>
              <a:gd name="T29" fmla="*/ 211830129 h 106"/>
              <a:gd name="T30" fmla="*/ 423253134 w 95"/>
              <a:gd name="T31" fmla="*/ 244928426 h 106"/>
              <a:gd name="T32" fmla="*/ 628267296 w 95"/>
              <a:gd name="T33" fmla="*/ 244928426 h 106"/>
              <a:gd name="T34" fmla="*/ 628267296 w 95"/>
              <a:gd name="T35" fmla="*/ 172111658 h 106"/>
              <a:gd name="T36" fmla="*/ 456321594 w 95"/>
              <a:gd name="T37" fmla="*/ 172111658 h 106"/>
              <a:gd name="T38" fmla="*/ 456321594 w 95"/>
              <a:gd name="T39" fmla="*/ 0 h 106"/>
              <a:gd name="T40" fmla="*/ 211627854 w 95"/>
              <a:gd name="T41" fmla="*/ 0 h 106"/>
              <a:gd name="T42" fmla="*/ 66134348 w 95"/>
              <a:gd name="T43" fmla="*/ 191969606 h 106"/>
              <a:gd name="T44" fmla="*/ 105813927 w 95"/>
              <a:gd name="T45" fmla="*/ 225067902 h 10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5" h="106">
                <a:moveTo>
                  <a:pt x="16" y="34"/>
                </a:moveTo>
                <a:lnTo>
                  <a:pt x="37" y="13"/>
                </a:lnTo>
                <a:lnTo>
                  <a:pt x="48" y="13"/>
                </a:lnTo>
                <a:lnTo>
                  <a:pt x="32" y="42"/>
                </a:lnTo>
                <a:lnTo>
                  <a:pt x="32" y="74"/>
                </a:lnTo>
                <a:lnTo>
                  <a:pt x="0" y="74"/>
                </a:lnTo>
                <a:lnTo>
                  <a:pt x="0" y="85"/>
                </a:lnTo>
                <a:lnTo>
                  <a:pt x="42" y="85"/>
                </a:lnTo>
                <a:lnTo>
                  <a:pt x="42" y="53"/>
                </a:lnTo>
                <a:lnTo>
                  <a:pt x="64" y="71"/>
                </a:lnTo>
                <a:lnTo>
                  <a:pt x="64" y="106"/>
                </a:lnTo>
                <a:lnTo>
                  <a:pt x="74" y="106"/>
                </a:lnTo>
                <a:lnTo>
                  <a:pt x="74" y="63"/>
                </a:lnTo>
                <a:lnTo>
                  <a:pt x="53" y="45"/>
                </a:lnTo>
                <a:lnTo>
                  <a:pt x="58" y="32"/>
                </a:lnTo>
                <a:lnTo>
                  <a:pt x="64" y="37"/>
                </a:lnTo>
                <a:lnTo>
                  <a:pt x="95" y="37"/>
                </a:lnTo>
                <a:lnTo>
                  <a:pt x="95" y="26"/>
                </a:lnTo>
                <a:lnTo>
                  <a:pt x="69" y="26"/>
                </a:lnTo>
                <a:lnTo>
                  <a:pt x="69" y="0"/>
                </a:lnTo>
                <a:lnTo>
                  <a:pt x="32" y="0"/>
                </a:lnTo>
                <a:lnTo>
                  <a:pt x="10" y="29"/>
                </a:lnTo>
                <a:lnTo>
                  <a:pt x="1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2" name="Oval 179"/>
          <p:cNvSpPr>
            <a:spLocks noChangeArrowheads="1"/>
          </p:cNvSpPr>
          <p:nvPr/>
        </p:nvSpPr>
        <p:spPr bwMode="auto">
          <a:xfrm>
            <a:off x="10896601" y="3181351"/>
            <a:ext cx="71967" cy="740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3" name="Freeform 180"/>
          <p:cNvSpPr>
            <a:spLocks noEditPoints="1"/>
          </p:cNvSpPr>
          <p:nvPr/>
        </p:nvSpPr>
        <p:spPr bwMode="auto">
          <a:xfrm>
            <a:off x="10676467" y="2478618"/>
            <a:ext cx="254000" cy="55033"/>
          </a:xfrm>
          <a:custGeom>
            <a:avLst/>
            <a:gdLst>
              <a:gd name="T0" fmla="*/ 215639196 w 84"/>
              <a:gd name="T1" fmla="*/ 0 h 18"/>
              <a:gd name="T2" fmla="*/ 0 w 84"/>
              <a:gd name="T3" fmla="*/ 47142929 h 18"/>
              <a:gd name="T4" fmla="*/ 215639196 w 84"/>
              <a:gd name="T5" fmla="*/ 94283565 h 18"/>
              <a:gd name="T6" fmla="*/ 431278393 w 84"/>
              <a:gd name="T7" fmla="*/ 47142929 h 18"/>
              <a:gd name="T8" fmla="*/ 215639196 w 84"/>
              <a:gd name="T9" fmla="*/ 0 h 18"/>
              <a:gd name="T10" fmla="*/ 215639196 w 84"/>
              <a:gd name="T11" fmla="*/ 62854946 h 18"/>
              <a:gd name="T12" fmla="*/ 154028321 w 84"/>
              <a:gd name="T13" fmla="*/ 41903297 h 18"/>
              <a:gd name="T14" fmla="*/ 215639196 w 84"/>
              <a:gd name="T15" fmla="*/ 20951649 h 18"/>
              <a:gd name="T16" fmla="*/ 277250071 w 84"/>
              <a:gd name="T17" fmla="*/ 41903297 h 18"/>
              <a:gd name="T18" fmla="*/ 215639196 w 84"/>
              <a:gd name="T19" fmla="*/ 62854946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4" name="Freeform 181"/>
          <p:cNvSpPr>
            <a:spLocks noEditPoints="1"/>
          </p:cNvSpPr>
          <p:nvPr/>
        </p:nvSpPr>
        <p:spPr bwMode="auto">
          <a:xfrm>
            <a:off x="10676467" y="2533651"/>
            <a:ext cx="474133" cy="306916"/>
          </a:xfrm>
          <a:custGeom>
            <a:avLst/>
            <a:gdLst>
              <a:gd name="T0" fmla="*/ 435293151 w 156"/>
              <a:gd name="T1" fmla="*/ 30702884 h 102"/>
              <a:gd name="T2" fmla="*/ 217647715 w 156"/>
              <a:gd name="T3" fmla="*/ 30702884 h 102"/>
              <a:gd name="T4" fmla="*/ 0 w 156"/>
              <a:gd name="T5" fmla="*/ 491239369 h 102"/>
              <a:gd name="T6" fmla="*/ 435293151 w 156"/>
              <a:gd name="T7" fmla="*/ 491239369 h 102"/>
              <a:gd name="T8" fmla="*/ 777309687 w 156"/>
              <a:gd name="T9" fmla="*/ 429835858 h 102"/>
              <a:gd name="T10" fmla="*/ 808401892 w 156"/>
              <a:gd name="T11" fmla="*/ 61405767 h 102"/>
              <a:gd name="T12" fmla="*/ 715125277 w 156"/>
              <a:gd name="T13" fmla="*/ 61405767 h 102"/>
              <a:gd name="T14" fmla="*/ 746217482 w 156"/>
              <a:gd name="T15" fmla="*/ 92106394 h 102"/>
              <a:gd name="T16" fmla="*/ 715125277 w 156"/>
              <a:gd name="T17" fmla="*/ 61405767 h 102"/>
              <a:gd name="T18" fmla="*/ 684033072 w 156"/>
              <a:gd name="T19" fmla="*/ 61405767 h 102"/>
              <a:gd name="T20" fmla="*/ 652940867 w 156"/>
              <a:gd name="T21" fmla="*/ 92106394 h 102"/>
              <a:gd name="T22" fmla="*/ 590754177 w 156"/>
              <a:gd name="T23" fmla="*/ 61405767 h 102"/>
              <a:gd name="T24" fmla="*/ 621848662 w 156"/>
              <a:gd name="T25" fmla="*/ 92106394 h 102"/>
              <a:gd name="T26" fmla="*/ 590754177 w 156"/>
              <a:gd name="T27" fmla="*/ 61405767 h 102"/>
              <a:gd name="T28" fmla="*/ 559661972 w 156"/>
              <a:gd name="T29" fmla="*/ 61405767 h 102"/>
              <a:gd name="T30" fmla="*/ 528569767 w 156"/>
              <a:gd name="T31" fmla="*/ 92106394 h 102"/>
              <a:gd name="T32" fmla="*/ 497477562 w 156"/>
              <a:gd name="T33" fmla="*/ 399132974 h 102"/>
              <a:gd name="T34" fmla="*/ 466385356 w 156"/>
              <a:gd name="T35" fmla="*/ 368430091 h 102"/>
              <a:gd name="T36" fmla="*/ 497477562 w 156"/>
              <a:gd name="T37" fmla="*/ 399132974 h 102"/>
              <a:gd name="T38" fmla="*/ 435293151 w 156"/>
              <a:gd name="T39" fmla="*/ 337727207 h 102"/>
              <a:gd name="T40" fmla="*/ 497477562 w 156"/>
              <a:gd name="T41" fmla="*/ 122809278 h 102"/>
              <a:gd name="T42" fmla="*/ 497477562 w 156"/>
              <a:gd name="T43" fmla="*/ 92106394 h 102"/>
              <a:gd name="T44" fmla="*/ 466385356 w 156"/>
              <a:gd name="T45" fmla="*/ 61405767 h 102"/>
              <a:gd name="T46" fmla="*/ 497477562 w 156"/>
              <a:gd name="T47" fmla="*/ 92106394 h 102"/>
              <a:gd name="T48" fmla="*/ 528569767 w 156"/>
              <a:gd name="T49" fmla="*/ 399132974 h 102"/>
              <a:gd name="T50" fmla="*/ 559661972 w 156"/>
              <a:gd name="T51" fmla="*/ 368430091 h 102"/>
              <a:gd name="T52" fmla="*/ 621848662 w 156"/>
              <a:gd name="T53" fmla="*/ 399132974 h 102"/>
              <a:gd name="T54" fmla="*/ 590754177 w 156"/>
              <a:gd name="T55" fmla="*/ 368430091 h 102"/>
              <a:gd name="T56" fmla="*/ 621848662 w 156"/>
              <a:gd name="T57" fmla="*/ 399132974 h 102"/>
              <a:gd name="T58" fmla="*/ 652940867 w 156"/>
              <a:gd name="T59" fmla="*/ 399132974 h 102"/>
              <a:gd name="T60" fmla="*/ 684033072 w 156"/>
              <a:gd name="T61" fmla="*/ 368430091 h 102"/>
              <a:gd name="T62" fmla="*/ 746217482 w 156"/>
              <a:gd name="T63" fmla="*/ 399132974 h 102"/>
              <a:gd name="T64" fmla="*/ 715125277 w 156"/>
              <a:gd name="T65" fmla="*/ 368430091 h 102"/>
              <a:gd name="T66" fmla="*/ 746217482 w 156"/>
              <a:gd name="T67" fmla="*/ 399132974 h 102"/>
              <a:gd name="T68" fmla="*/ 528569767 w 156"/>
              <a:gd name="T69" fmla="*/ 337727207 h 102"/>
              <a:gd name="T70" fmla="*/ 777309687 w 156"/>
              <a:gd name="T71" fmla="*/ 122809278 h 1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5" name="Rectangle 182"/>
          <p:cNvSpPr>
            <a:spLocks noChangeArrowheads="1"/>
          </p:cNvSpPr>
          <p:nvPr/>
        </p:nvSpPr>
        <p:spPr bwMode="auto">
          <a:xfrm>
            <a:off x="8252885" y="3579285"/>
            <a:ext cx="3598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6" name="Rectangle 183"/>
          <p:cNvSpPr>
            <a:spLocks noChangeArrowheads="1"/>
          </p:cNvSpPr>
          <p:nvPr/>
        </p:nvSpPr>
        <p:spPr bwMode="auto">
          <a:xfrm>
            <a:off x="8216901" y="3507318"/>
            <a:ext cx="107951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7" name="Rectangle 184"/>
          <p:cNvSpPr>
            <a:spLocks noChangeArrowheads="1"/>
          </p:cNvSpPr>
          <p:nvPr/>
        </p:nvSpPr>
        <p:spPr bwMode="auto">
          <a:xfrm>
            <a:off x="8216901" y="3543300"/>
            <a:ext cx="107951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8" name="Freeform 185"/>
          <p:cNvSpPr>
            <a:spLocks/>
          </p:cNvSpPr>
          <p:nvPr/>
        </p:nvSpPr>
        <p:spPr bwMode="auto">
          <a:xfrm>
            <a:off x="8144934" y="3215218"/>
            <a:ext cx="251884" cy="273049"/>
          </a:xfrm>
          <a:custGeom>
            <a:avLst/>
            <a:gdLst>
              <a:gd name="T0" fmla="*/ 427685538 w 84"/>
              <a:gd name="T1" fmla="*/ 218302942 h 90"/>
              <a:gd name="T2" fmla="*/ 213842769 w 84"/>
              <a:gd name="T3" fmla="*/ 0 h 90"/>
              <a:gd name="T4" fmla="*/ 0 w 84"/>
              <a:gd name="T5" fmla="*/ 218302942 h 90"/>
              <a:gd name="T6" fmla="*/ 122195226 w 84"/>
              <a:gd name="T7" fmla="*/ 415813177 h 90"/>
              <a:gd name="T8" fmla="*/ 122195226 w 84"/>
              <a:gd name="T9" fmla="*/ 467790393 h 90"/>
              <a:gd name="T10" fmla="*/ 305490313 w 84"/>
              <a:gd name="T11" fmla="*/ 467790393 h 90"/>
              <a:gd name="T12" fmla="*/ 305490313 w 84"/>
              <a:gd name="T13" fmla="*/ 415813177 h 90"/>
              <a:gd name="T14" fmla="*/ 427685538 w 84"/>
              <a:gd name="T15" fmla="*/ 218302942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9" name="Freeform 186"/>
          <p:cNvSpPr>
            <a:spLocks/>
          </p:cNvSpPr>
          <p:nvPr/>
        </p:nvSpPr>
        <p:spPr bwMode="auto">
          <a:xfrm>
            <a:off x="9042401" y="3170768"/>
            <a:ext cx="251884" cy="472017"/>
          </a:xfrm>
          <a:custGeom>
            <a:avLst/>
            <a:gdLst>
              <a:gd name="T0" fmla="*/ 427685538 w 84"/>
              <a:gd name="T1" fmla="*/ 123811508 h 156"/>
              <a:gd name="T2" fmla="*/ 427685538 w 84"/>
              <a:gd name="T3" fmla="*/ 588104096 h 156"/>
              <a:gd name="T4" fmla="*/ 213842769 w 84"/>
              <a:gd name="T5" fmla="*/ 804773668 h 156"/>
              <a:gd name="T6" fmla="*/ 0 w 84"/>
              <a:gd name="T7" fmla="*/ 588104096 h 156"/>
              <a:gd name="T8" fmla="*/ 0 w 84"/>
              <a:gd name="T9" fmla="*/ 154764952 h 156"/>
              <a:gd name="T10" fmla="*/ 20366621 w 84"/>
              <a:gd name="T11" fmla="*/ 77381342 h 156"/>
              <a:gd name="T12" fmla="*/ 152745156 w 84"/>
              <a:gd name="T13" fmla="*/ 0 h 156"/>
              <a:gd name="T14" fmla="*/ 285123692 w 84"/>
              <a:gd name="T15" fmla="*/ 77381342 h 156"/>
              <a:gd name="T16" fmla="*/ 305490313 w 84"/>
              <a:gd name="T17" fmla="*/ 154764952 h 156"/>
              <a:gd name="T18" fmla="*/ 305490313 w 84"/>
              <a:gd name="T19" fmla="*/ 557150652 h 156"/>
              <a:gd name="T20" fmla="*/ 213842769 w 84"/>
              <a:gd name="T21" fmla="*/ 650008716 h 156"/>
              <a:gd name="T22" fmla="*/ 122195226 w 84"/>
              <a:gd name="T23" fmla="*/ 557150652 h 156"/>
              <a:gd name="T24" fmla="*/ 122195226 w 84"/>
              <a:gd name="T25" fmla="*/ 278576461 h 156"/>
              <a:gd name="T26" fmla="*/ 152745156 w 84"/>
              <a:gd name="T27" fmla="*/ 247623016 h 156"/>
              <a:gd name="T28" fmla="*/ 183292838 w 84"/>
              <a:gd name="T29" fmla="*/ 278576461 h 156"/>
              <a:gd name="T30" fmla="*/ 183292838 w 84"/>
              <a:gd name="T31" fmla="*/ 557150652 h 156"/>
              <a:gd name="T32" fmla="*/ 213842769 w 84"/>
              <a:gd name="T33" fmla="*/ 588104096 h 156"/>
              <a:gd name="T34" fmla="*/ 244392700 w 84"/>
              <a:gd name="T35" fmla="*/ 557150652 h 156"/>
              <a:gd name="T36" fmla="*/ 244392700 w 84"/>
              <a:gd name="T37" fmla="*/ 154764952 h 156"/>
              <a:gd name="T38" fmla="*/ 152745156 w 84"/>
              <a:gd name="T39" fmla="*/ 61904619 h 156"/>
              <a:gd name="T40" fmla="*/ 71280923 w 84"/>
              <a:gd name="T41" fmla="*/ 108334786 h 156"/>
              <a:gd name="T42" fmla="*/ 61097613 w 84"/>
              <a:gd name="T43" fmla="*/ 154764952 h 156"/>
              <a:gd name="T44" fmla="*/ 61097613 w 84"/>
              <a:gd name="T45" fmla="*/ 588104096 h 156"/>
              <a:gd name="T46" fmla="*/ 213842769 w 84"/>
              <a:gd name="T47" fmla="*/ 742869049 h 156"/>
              <a:gd name="T48" fmla="*/ 366587925 w 84"/>
              <a:gd name="T49" fmla="*/ 588104096 h 156"/>
              <a:gd name="T50" fmla="*/ 366587925 w 84"/>
              <a:gd name="T51" fmla="*/ 123811508 h 156"/>
              <a:gd name="T52" fmla="*/ 397135607 w 84"/>
              <a:gd name="T53" fmla="*/ 92858064 h 156"/>
              <a:gd name="T54" fmla="*/ 427685538 w 84"/>
              <a:gd name="T55" fmla="*/ 123811508 h 15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0" name="Freeform 187"/>
          <p:cNvSpPr>
            <a:spLocks/>
          </p:cNvSpPr>
          <p:nvPr/>
        </p:nvSpPr>
        <p:spPr bwMode="auto">
          <a:xfrm>
            <a:off x="9768418" y="3255434"/>
            <a:ext cx="476249" cy="325967"/>
          </a:xfrm>
          <a:custGeom>
            <a:avLst/>
            <a:gdLst>
              <a:gd name="T0" fmla="*/ 629145976 w 156"/>
              <a:gd name="T1" fmla="*/ 0 h 108"/>
              <a:gd name="T2" fmla="*/ 529532017 w 156"/>
              <a:gd name="T3" fmla="*/ 0 h 108"/>
              <a:gd name="T4" fmla="*/ 408944770 w 156"/>
              <a:gd name="T5" fmla="*/ 92105956 h 108"/>
              <a:gd name="T6" fmla="*/ 288357523 w 156"/>
              <a:gd name="T7" fmla="*/ 0 h 108"/>
              <a:gd name="T8" fmla="*/ 188743564 w 156"/>
              <a:gd name="T9" fmla="*/ 0 h 108"/>
              <a:gd name="T10" fmla="*/ 188743564 w 156"/>
              <a:gd name="T11" fmla="*/ 0 h 108"/>
              <a:gd name="T12" fmla="*/ 188743564 w 156"/>
              <a:gd name="T13" fmla="*/ 0 h 108"/>
              <a:gd name="T14" fmla="*/ 188743564 w 156"/>
              <a:gd name="T15" fmla="*/ 0 h 108"/>
              <a:gd name="T16" fmla="*/ 0 w 156"/>
              <a:gd name="T17" fmla="*/ 92105956 h 108"/>
              <a:gd name="T18" fmla="*/ 62915285 w 156"/>
              <a:gd name="T19" fmla="*/ 245613620 h 108"/>
              <a:gd name="T20" fmla="*/ 188743564 w 156"/>
              <a:gd name="T21" fmla="*/ 184209649 h 108"/>
              <a:gd name="T22" fmla="*/ 188743564 w 156"/>
              <a:gd name="T23" fmla="*/ 552628947 h 108"/>
              <a:gd name="T24" fmla="*/ 629145976 w 156"/>
              <a:gd name="T25" fmla="*/ 552628947 h 108"/>
              <a:gd name="T26" fmla="*/ 629145976 w 156"/>
              <a:gd name="T27" fmla="*/ 184209649 h 108"/>
              <a:gd name="T28" fmla="*/ 754974256 w 156"/>
              <a:gd name="T29" fmla="*/ 245613620 h 108"/>
              <a:gd name="T30" fmla="*/ 817889540 w 156"/>
              <a:gd name="T31" fmla="*/ 92105956 h 108"/>
              <a:gd name="T32" fmla="*/ 629145976 w 156"/>
              <a:gd name="T33" fmla="*/ 0 h 1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1" name="Freeform 284"/>
          <p:cNvSpPr>
            <a:spLocks noEditPoints="1"/>
          </p:cNvSpPr>
          <p:nvPr/>
        </p:nvSpPr>
        <p:spPr bwMode="auto">
          <a:xfrm>
            <a:off x="10674351" y="5759451"/>
            <a:ext cx="438149" cy="292100"/>
          </a:xfrm>
          <a:custGeom>
            <a:avLst/>
            <a:gdLst>
              <a:gd name="T0" fmla="*/ 562992227 w 144"/>
              <a:gd name="T1" fmla="*/ 0 h 96"/>
              <a:gd name="T2" fmla="*/ 0 w 144"/>
              <a:gd name="T3" fmla="*/ 0 h 96"/>
              <a:gd name="T4" fmla="*/ 0 w 144"/>
              <a:gd name="T5" fmla="*/ 62308581 h 96"/>
              <a:gd name="T6" fmla="*/ 0 w 144"/>
              <a:gd name="T7" fmla="*/ 62308581 h 96"/>
              <a:gd name="T8" fmla="*/ 0 w 144"/>
              <a:gd name="T9" fmla="*/ 373851488 h 96"/>
              <a:gd name="T10" fmla="*/ 125109891 w 144"/>
              <a:gd name="T11" fmla="*/ 498468650 h 96"/>
              <a:gd name="T12" fmla="*/ 437882336 w 144"/>
              <a:gd name="T13" fmla="*/ 498468650 h 96"/>
              <a:gd name="T14" fmla="*/ 562992227 w 144"/>
              <a:gd name="T15" fmla="*/ 373851488 h 96"/>
              <a:gd name="T16" fmla="*/ 750657063 w 144"/>
              <a:gd name="T17" fmla="*/ 186925744 h 96"/>
              <a:gd name="T18" fmla="*/ 562992227 w 144"/>
              <a:gd name="T19" fmla="*/ 0 h 96"/>
              <a:gd name="T20" fmla="*/ 562992227 w 144"/>
              <a:gd name="T21" fmla="*/ 280388616 h 96"/>
              <a:gd name="T22" fmla="*/ 562992227 w 144"/>
              <a:gd name="T23" fmla="*/ 93462872 h 96"/>
              <a:gd name="T24" fmla="*/ 656824645 w 144"/>
              <a:gd name="T25" fmla="*/ 186925744 h 96"/>
              <a:gd name="T26" fmla="*/ 562992227 w 144"/>
              <a:gd name="T27" fmla="*/ 280388616 h 9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2" name="Freeform 285"/>
          <p:cNvSpPr>
            <a:spLocks/>
          </p:cNvSpPr>
          <p:nvPr/>
        </p:nvSpPr>
        <p:spPr bwMode="auto">
          <a:xfrm>
            <a:off x="10775951" y="5585885"/>
            <a:ext cx="143933" cy="146049"/>
          </a:xfrm>
          <a:custGeom>
            <a:avLst/>
            <a:gdLst>
              <a:gd name="T0" fmla="*/ 136541007 w 48"/>
              <a:gd name="T1" fmla="*/ 252165584 h 48"/>
              <a:gd name="T2" fmla="*/ 60685892 w 48"/>
              <a:gd name="T3" fmla="*/ 204884394 h 48"/>
              <a:gd name="T4" fmla="*/ 146656822 w 48"/>
              <a:gd name="T5" fmla="*/ 162856417 h 48"/>
              <a:gd name="T6" fmla="*/ 207340465 w 48"/>
              <a:gd name="T7" fmla="*/ 147096781 h 48"/>
              <a:gd name="T8" fmla="*/ 121371783 w 48"/>
              <a:gd name="T9" fmla="*/ 126083933 h 48"/>
              <a:gd name="T10" fmla="*/ 0 w 48"/>
              <a:gd name="T11" fmla="*/ 78802743 h 48"/>
              <a:gd name="T12" fmla="*/ 227569845 w 48"/>
              <a:gd name="T13" fmla="*/ 0 h 48"/>
              <a:gd name="T14" fmla="*/ 242741318 w 48"/>
              <a:gd name="T15" fmla="*/ 15759636 h 48"/>
              <a:gd name="T16" fmla="*/ 227569845 w 48"/>
              <a:gd name="T17" fmla="*/ 31521554 h 48"/>
              <a:gd name="T18" fmla="*/ 35400853 w 48"/>
              <a:gd name="T19" fmla="*/ 78802743 h 48"/>
              <a:gd name="T20" fmla="*/ 121371783 w 48"/>
              <a:gd name="T21" fmla="*/ 99815591 h 48"/>
              <a:gd name="T22" fmla="*/ 242741318 w 48"/>
              <a:gd name="T23" fmla="*/ 141843569 h 48"/>
              <a:gd name="T24" fmla="*/ 156770388 w 48"/>
              <a:gd name="T25" fmla="*/ 189124759 h 48"/>
              <a:gd name="T26" fmla="*/ 91028838 w 48"/>
              <a:gd name="T27" fmla="*/ 210137606 h 48"/>
              <a:gd name="T28" fmla="*/ 136541007 w 48"/>
              <a:gd name="T29" fmla="*/ 220644030 h 48"/>
              <a:gd name="T30" fmla="*/ 151712480 w 48"/>
              <a:gd name="T31" fmla="*/ 236405948 h 48"/>
              <a:gd name="T32" fmla="*/ 136541007 w 48"/>
              <a:gd name="T33" fmla="*/ 252165584 h 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3" name="Freeform 300"/>
          <p:cNvSpPr>
            <a:spLocks/>
          </p:cNvSpPr>
          <p:nvPr/>
        </p:nvSpPr>
        <p:spPr bwMode="auto">
          <a:xfrm>
            <a:off x="9785351" y="5994401"/>
            <a:ext cx="535516" cy="55033"/>
          </a:xfrm>
          <a:custGeom>
            <a:avLst/>
            <a:gdLst>
              <a:gd name="T0" fmla="*/ 914860625 w 176"/>
              <a:gd name="T1" fmla="*/ 94283565 h 18"/>
              <a:gd name="T2" fmla="*/ 857682121 w 176"/>
              <a:gd name="T3" fmla="*/ 83806594 h 18"/>
              <a:gd name="T4" fmla="*/ 800503618 w 176"/>
              <a:gd name="T5" fmla="*/ 73331917 h 18"/>
              <a:gd name="T6" fmla="*/ 743325114 w 176"/>
              <a:gd name="T7" fmla="*/ 83806594 h 18"/>
              <a:gd name="T8" fmla="*/ 686146610 w 176"/>
              <a:gd name="T9" fmla="*/ 94283565 h 18"/>
              <a:gd name="T10" fmla="*/ 628965824 w 176"/>
              <a:gd name="T11" fmla="*/ 83806594 h 18"/>
              <a:gd name="T12" fmla="*/ 571787320 w 176"/>
              <a:gd name="T13" fmla="*/ 73331917 h 18"/>
              <a:gd name="T14" fmla="*/ 514608816 w 176"/>
              <a:gd name="T15" fmla="*/ 83806594 h 18"/>
              <a:gd name="T16" fmla="*/ 457430313 w 176"/>
              <a:gd name="T17" fmla="*/ 94283565 h 18"/>
              <a:gd name="T18" fmla="*/ 400251809 w 176"/>
              <a:gd name="T19" fmla="*/ 83806594 h 18"/>
              <a:gd name="T20" fmla="*/ 343073305 w 176"/>
              <a:gd name="T21" fmla="*/ 73331917 h 18"/>
              <a:gd name="T22" fmla="*/ 285894801 w 176"/>
              <a:gd name="T23" fmla="*/ 83806594 h 18"/>
              <a:gd name="T24" fmla="*/ 228716297 w 176"/>
              <a:gd name="T25" fmla="*/ 94283565 h 18"/>
              <a:gd name="T26" fmla="*/ 171535511 w 176"/>
              <a:gd name="T27" fmla="*/ 83806594 h 18"/>
              <a:gd name="T28" fmla="*/ 114357008 w 176"/>
              <a:gd name="T29" fmla="*/ 73331917 h 18"/>
              <a:gd name="T30" fmla="*/ 57178504 w 176"/>
              <a:gd name="T31" fmla="*/ 83806594 h 18"/>
              <a:gd name="T32" fmla="*/ 0 w 176"/>
              <a:gd name="T33" fmla="*/ 94283565 h 18"/>
              <a:gd name="T34" fmla="*/ 0 w 176"/>
              <a:gd name="T35" fmla="*/ 20951649 h 18"/>
              <a:gd name="T36" fmla="*/ 57178504 w 176"/>
              <a:gd name="T37" fmla="*/ 10476971 h 18"/>
              <a:gd name="T38" fmla="*/ 114357008 w 176"/>
              <a:gd name="T39" fmla="*/ 0 h 18"/>
              <a:gd name="T40" fmla="*/ 171535511 w 176"/>
              <a:gd name="T41" fmla="*/ 10476971 h 18"/>
              <a:gd name="T42" fmla="*/ 228716297 w 176"/>
              <a:gd name="T43" fmla="*/ 20951649 h 18"/>
              <a:gd name="T44" fmla="*/ 285894801 w 176"/>
              <a:gd name="T45" fmla="*/ 10476971 h 18"/>
              <a:gd name="T46" fmla="*/ 343073305 w 176"/>
              <a:gd name="T47" fmla="*/ 0 h 18"/>
              <a:gd name="T48" fmla="*/ 400251809 w 176"/>
              <a:gd name="T49" fmla="*/ 10476971 h 18"/>
              <a:gd name="T50" fmla="*/ 457430313 w 176"/>
              <a:gd name="T51" fmla="*/ 20951649 h 18"/>
              <a:gd name="T52" fmla="*/ 514608816 w 176"/>
              <a:gd name="T53" fmla="*/ 10476971 h 18"/>
              <a:gd name="T54" fmla="*/ 571787320 w 176"/>
              <a:gd name="T55" fmla="*/ 0 h 18"/>
              <a:gd name="T56" fmla="*/ 628965824 w 176"/>
              <a:gd name="T57" fmla="*/ 10476971 h 18"/>
              <a:gd name="T58" fmla="*/ 686146610 w 176"/>
              <a:gd name="T59" fmla="*/ 20951649 h 18"/>
              <a:gd name="T60" fmla="*/ 743325114 w 176"/>
              <a:gd name="T61" fmla="*/ 10476971 h 18"/>
              <a:gd name="T62" fmla="*/ 800503618 w 176"/>
              <a:gd name="T63" fmla="*/ 0 h 18"/>
              <a:gd name="T64" fmla="*/ 857682121 w 176"/>
              <a:gd name="T65" fmla="*/ 10476971 h 18"/>
              <a:gd name="T66" fmla="*/ 914860625 w 176"/>
              <a:gd name="T67" fmla="*/ 20951649 h 18"/>
              <a:gd name="T68" fmla="*/ 914860625 w 176"/>
              <a:gd name="T69" fmla="*/ 94283565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4" name="Freeform 301"/>
          <p:cNvSpPr>
            <a:spLocks/>
          </p:cNvSpPr>
          <p:nvPr/>
        </p:nvSpPr>
        <p:spPr bwMode="auto">
          <a:xfrm>
            <a:off x="10176933" y="5793317"/>
            <a:ext cx="127000" cy="127000"/>
          </a:xfrm>
          <a:custGeom>
            <a:avLst/>
            <a:gdLst>
              <a:gd name="T0" fmla="*/ 107820732 w 42"/>
              <a:gd name="T1" fmla="*/ 215636929 h 42"/>
              <a:gd name="T2" fmla="*/ 215639196 w 42"/>
              <a:gd name="T3" fmla="*/ 107818464 h 42"/>
              <a:gd name="T4" fmla="*/ 107820732 w 42"/>
              <a:gd name="T5" fmla="*/ 0 h 42"/>
              <a:gd name="T6" fmla="*/ 0 w 42"/>
              <a:gd name="T7" fmla="*/ 107818464 h 42"/>
              <a:gd name="T8" fmla="*/ 107820732 w 42"/>
              <a:gd name="T9" fmla="*/ 2156369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5" name="Freeform 302"/>
          <p:cNvSpPr>
            <a:spLocks/>
          </p:cNvSpPr>
          <p:nvPr/>
        </p:nvSpPr>
        <p:spPr bwMode="auto">
          <a:xfrm>
            <a:off x="9865785" y="5679018"/>
            <a:ext cx="393700" cy="298449"/>
          </a:xfrm>
          <a:custGeom>
            <a:avLst/>
            <a:gdLst>
              <a:gd name="T0" fmla="*/ 0 w 130"/>
              <a:gd name="T1" fmla="*/ 510652139 h 98"/>
              <a:gd name="T2" fmla="*/ 604134921 w 130"/>
              <a:gd name="T3" fmla="*/ 510652139 h 98"/>
              <a:gd name="T4" fmla="*/ 407920141 w 130"/>
              <a:gd name="T5" fmla="*/ 161532656 h 98"/>
              <a:gd name="T6" fmla="*/ 619625502 w 130"/>
              <a:gd name="T7" fmla="*/ 119846441 h 98"/>
              <a:gd name="T8" fmla="*/ 671260014 w 130"/>
              <a:gd name="T9" fmla="*/ 62528181 h 98"/>
              <a:gd name="T10" fmla="*/ 609297691 w 130"/>
              <a:gd name="T11" fmla="*/ 0 h 98"/>
              <a:gd name="T12" fmla="*/ 604134921 w 130"/>
              <a:gd name="T13" fmla="*/ 0 h 98"/>
              <a:gd name="T14" fmla="*/ 278830454 w 130"/>
              <a:gd name="T15" fmla="*/ 57318260 h 98"/>
              <a:gd name="T16" fmla="*/ 242686523 w 130"/>
              <a:gd name="T17" fmla="*/ 140690691 h 98"/>
              <a:gd name="T18" fmla="*/ 247849292 w 130"/>
              <a:gd name="T19" fmla="*/ 145900611 h 98"/>
              <a:gd name="T20" fmla="*/ 330467237 w 130"/>
              <a:gd name="T21" fmla="*/ 297011143 h 98"/>
              <a:gd name="T22" fmla="*/ 0 w 130"/>
              <a:gd name="T23" fmla="*/ 510652139 h 9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6" name="Freeform 383"/>
          <p:cNvSpPr>
            <a:spLocks/>
          </p:cNvSpPr>
          <p:nvPr/>
        </p:nvSpPr>
        <p:spPr bwMode="auto">
          <a:xfrm>
            <a:off x="5480051" y="5604934"/>
            <a:ext cx="499533" cy="472017"/>
          </a:xfrm>
          <a:custGeom>
            <a:avLst/>
            <a:gdLst>
              <a:gd name="T0" fmla="*/ 846768036 w 165"/>
              <a:gd name="T1" fmla="*/ 675804009 h 156"/>
              <a:gd name="T2" fmla="*/ 748666501 w 165"/>
              <a:gd name="T3" fmla="*/ 613897120 h 156"/>
              <a:gd name="T4" fmla="*/ 614423729 w 165"/>
              <a:gd name="T5" fmla="*/ 557150652 h 156"/>
              <a:gd name="T6" fmla="*/ 578280222 w 165"/>
              <a:gd name="T7" fmla="*/ 546834350 h 156"/>
              <a:gd name="T8" fmla="*/ 542138985 w 165"/>
              <a:gd name="T9" fmla="*/ 484927461 h 156"/>
              <a:gd name="T10" fmla="*/ 521485553 w 165"/>
              <a:gd name="T11" fmla="*/ 484927461 h 156"/>
              <a:gd name="T12" fmla="*/ 542138985 w 165"/>
              <a:gd name="T13" fmla="*/ 438499564 h 156"/>
              <a:gd name="T14" fmla="*/ 552465702 w 165"/>
              <a:gd name="T15" fmla="*/ 381750826 h 156"/>
              <a:gd name="T16" fmla="*/ 578280222 w 165"/>
              <a:gd name="T17" fmla="*/ 361115953 h 156"/>
              <a:gd name="T18" fmla="*/ 588606938 w 165"/>
              <a:gd name="T19" fmla="*/ 325004358 h 156"/>
              <a:gd name="T20" fmla="*/ 588606938 w 165"/>
              <a:gd name="T21" fmla="*/ 263099738 h 156"/>
              <a:gd name="T22" fmla="*/ 578280222 w 165"/>
              <a:gd name="T23" fmla="*/ 237304445 h 156"/>
              <a:gd name="T24" fmla="*/ 583443580 w 165"/>
              <a:gd name="T25" fmla="*/ 154764952 h 156"/>
              <a:gd name="T26" fmla="*/ 573116864 w 165"/>
              <a:gd name="T27" fmla="*/ 98016215 h 156"/>
              <a:gd name="T28" fmla="*/ 552465702 w 165"/>
              <a:gd name="T29" fmla="*/ 61904619 h 156"/>
              <a:gd name="T30" fmla="*/ 526648911 w 165"/>
              <a:gd name="T31" fmla="*/ 56746468 h 156"/>
              <a:gd name="T32" fmla="*/ 511158836 w 165"/>
              <a:gd name="T33" fmla="*/ 41269746 h 156"/>
              <a:gd name="T34" fmla="*/ 330445841 w 165"/>
              <a:gd name="T35" fmla="*/ 46430167 h 156"/>
              <a:gd name="T36" fmla="*/ 263324455 w 165"/>
              <a:gd name="T37" fmla="*/ 237304445 h 156"/>
              <a:gd name="T38" fmla="*/ 252997739 w 165"/>
              <a:gd name="T39" fmla="*/ 273416040 h 156"/>
              <a:gd name="T40" fmla="*/ 278814530 w 165"/>
              <a:gd name="T41" fmla="*/ 371434524 h 156"/>
              <a:gd name="T42" fmla="*/ 299465692 w 165"/>
              <a:gd name="T43" fmla="*/ 376592675 h 156"/>
              <a:gd name="T44" fmla="*/ 304629050 w 165"/>
              <a:gd name="T45" fmla="*/ 443657715 h 156"/>
              <a:gd name="T46" fmla="*/ 325282483 w 165"/>
              <a:gd name="T47" fmla="*/ 484927461 h 156"/>
              <a:gd name="T48" fmla="*/ 309792408 w 165"/>
              <a:gd name="T49" fmla="*/ 484927461 h 156"/>
              <a:gd name="T50" fmla="*/ 273651172 w 165"/>
              <a:gd name="T51" fmla="*/ 546834350 h 156"/>
              <a:gd name="T52" fmla="*/ 237507665 w 165"/>
              <a:gd name="T53" fmla="*/ 557150652 h 156"/>
              <a:gd name="T54" fmla="*/ 103264893 w 165"/>
              <a:gd name="T55" fmla="*/ 613897120 h 156"/>
              <a:gd name="T56" fmla="*/ 5163358 w 165"/>
              <a:gd name="T57" fmla="*/ 675804009 h 156"/>
              <a:gd name="T58" fmla="*/ 0 w 165"/>
              <a:gd name="T59" fmla="*/ 804773668 h 156"/>
              <a:gd name="T60" fmla="*/ 371752707 w 165"/>
              <a:gd name="T61" fmla="*/ 804773668 h 156"/>
              <a:gd name="T62" fmla="*/ 402730585 w 165"/>
              <a:gd name="T63" fmla="*/ 619057541 h 156"/>
              <a:gd name="T64" fmla="*/ 376916065 w 165"/>
              <a:gd name="T65" fmla="*/ 572627374 h 156"/>
              <a:gd name="T66" fmla="*/ 428547376 w 165"/>
              <a:gd name="T67" fmla="*/ 546834350 h 156"/>
              <a:gd name="T68" fmla="*/ 475015329 w 165"/>
              <a:gd name="T69" fmla="*/ 572627374 h 156"/>
              <a:gd name="T70" fmla="*/ 449200809 w 165"/>
              <a:gd name="T71" fmla="*/ 619057541 h 156"/>
              <a:gd name="T72" fmla="*/ 495668762 w 165"/>
              <a:gd name="T73" fmla="*/ 804773668 h 156"/>
              <a:gd name="T74" fmla="*/ 846768036 w 165"/>
              <a:gd name="T75" fmla="*/ 804773668 h 156"/>
              <a:gd name="T76" fmla="*/ 846768036 w 165"/>
              <a:gd name="T77" fmla="*/ 675804009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7" name="Freeform 384"/>
          <p:cNvSpPr>
            <a:spLocks noEditPoints="1"/>
          </p:cNvSpPr>
          <p:nvPr/>
        </p:nvSpPr>
        <p:spPr bwMode="auto">
          <a:xfrm>
            <a:off x="4673600" y="5539318"/>
            <a:ext cx="491067" cy="575733"/>
          </a:xfrm>
          <a:custGeom>
            <a:avLst/>
            <a:gdLst>
              <a:gd name="T0" fmla="*/ 154717828 w 162"/>
              <a:gd name="T1" fmla="*/ 118772272 h 190"/>
              <a:gd name="T2" fmla="*/ 154717828 w 162"/>
              <a:gd name="T3" fmla="*/ 242707962 h 190"/>
              <a:gd name="T4" fmla="*/ 0 w 162"/>
              <a:gd name="T5" fmla="*/ 242707962 h 190"/>
              <a:gd name="T6" fmla="*/ 0 w 162"/>
              <a:gd name="T7" fmla="*/ 697136555 h 190"/>
              <a:gd name="T8" fmla="*/ 154717828 w 162"/>
              <a:gd name="T9" fmla="*/ 697136555 h 190"/>
              <a:gd name="T10" fmla="*/ 428048718 w 162"/>
              <a:gd name="T11" fmla="*/ 981156414 h 190"/>
              <a:gd name="T12" fmla="*/ 696225681 w 162"/>
              <a:gd name="T13" fmla="*/ 697136555 h 190"/>
              <a:gd name="T14" fmla="*/ 835470362 w 162"/>
              <a:gd name="T15" fmla="*/ 697136555 h 190"/>
              <a:gd name="T16" fmla="*/ 835470362 w 162"/>
              <a:gd name="T17" fmla="*/ 242707962 h 190"/>
              <a:gd name="T18" fmla="*/ 593081220 w 162"/>
              <a:gd name="T19" fmla="*/ 242707962 h 190"/>
              <a:gd name="T20" fmla="*/ 593081220 w 162"/>
              <a:gd name="T21" fmla="*/ 82623794 h 190"/>
              <a:gd name="T22" fmla="*/ 505407632 w 162"/>
              <a:gd name="T23" fmla="*/ 82623794 h 190"/>
              <a:gd name="T24" fmla="*/ 505407632 w 162"/>
              <a:gd name="T25" fmla="*/ 242707962 h 190"/>
              <a:gd name="T26" fmla="*/ 474463612 w 162"/>
              <a:gd name="T27" fmla="*/ 242707962 h 190"/>
              <a:gd name="T28" fmla="*/ 474463612 w 162"/>
              <a:gd name="T29" fmla="*/ 46475316 h 190"/>
              <a:gd name="T30" fmla="*/ 386792298 w 162"/>
              <a:gd name="T31" fmla="*/ 46475316 h 190"/>
              <a:gd name="T32" fmla="*/ 386792298 w 162"/>
              <a:gd name="T33" fmla="*/ 242707962 h 190"/>
              <a:gd name="T34" fmla="*/ 355848277 w 162"/>
              <a:gd name="T35" fmla="*/ 242707962 h 190"/>
              <a:gd name="T36" fmla="*/ 355848277 w 162"/>
              <a:gd name="T37" fmla="*/ 82623794 h 190"/>
              <a:gd name="T38" fmla="*/ 268174690 w 162"/>
              <a:gd name="T39" fmla="*/ 82623794 h 190"/>
              <a:gd name="T40" fmla="*/ 268174690 w 162"/>
              <a:gd name="T41" fmla="*/ 242707962 h 190"/>
              <a:gd name="T42" fmla="*/ 237232943 w 162"/>
              <a:gd name="T43" fmla="*/ 242707962 h 190"/>
              <a:gd name="T44" fmla="*/ 237232943 w 162"/>
              <a:gd name="T45" fmla="*/ 118772272 h 190"/>
              <a:gd name="T46" fmla="*/ 154717828 w 162"/>
              <a:gd name="T47" fmla="*/ 118772272 h 190"/>
              <a:gd name="T48" fmla="*/ 608552093 w 162"/>
              <a:gd name="T49" fmla="*/ 464757703 h 190"/>
              <a:gd name="T50" fmla="*/ 696225681 w 162"/>
              <a:gd name="T51" fmla="*/ 464757703 h 190"/>
              <a:gd name="T52" fmla="*/ 696225681 w 162"/>
              <a:gd name="T53" fmla="*/ 671317187 h 190"/>
              <a:gd name="T54" fmla="*/ 809684815 w 162"/>
              <a:gd name="T55" fmla="*/ 671317187 h 190"/>
              <a:gd name="T56" fmla="*/ 809684815 w 162"/>
              <a:gd name="T57" fmla="*/ 268527329 h 190"/>
              <a:gd name="T58" fmla="*/ 25785547 w 162"/>
              <a:gd name="T59" fmla="*/ 268527329 h 190"/>
              <a:gd name="T60" fmla="*/ 25785547 w 162"/>
              <a:gd name="T61" fmla="*/ 671317187 h 190"/>
              <a:gd name="T62" fmla="*/ 608552093 w 162"/>
              <a:gd name="T63" fmla="*/ 671317187 h 190"/>
              <a:gd name="T64" fmla="*/ 608552093 w 162"/>
              <a:gd name="T65" fmla="*/ 46475770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8" name="Freeform 385"/>
          <p:cNvSpPr>
            <a:spLocks noEditPoints="1"/>
          </p:cNvSpPr>
          <p:nvPr/>
        </p:nvSpPr>
        <p:spPr bwMode="auto">
          <a:xfrm>
            <a:off x="4796367" y="5710767"/>
            <a:ext cx="209551" cy="209551"/>
          </a:xfrm>
          <a:custGeom>
            <a:avLst/>
            <a:gdLst>
              <a:gd name="T0" fmla="*/ 0 w 69"/>
              <a:gd name="T1" fmla="*/ 150063332 h 69"/>
              <a:gd name="T2" fmla="*/ 0 w 69"/>
              <a:gd name="T3" fmla="*/ 212158661 h 69"/>
              <a:gd name="T4" fmla="*/ 82795291 w 69"/>
              <a:gd name="T5" fmla="*/ 212158661 h 69"/>
              <a:gd name="T6" fmla="*/ 62097607 w 69"/>
              <a:gd name="T7" fmla="*/ 227683633 h 69"/>
              <a:gd name="T8" fmla="*/ 62097607 w 69"/>
              <a:gd name="T9" fmla="*/ 274256268 h 69"/>
              <a:gd name="T10" fmla="*/ 243213159 w 69"/>
              <a:gd name="T11" fmla="*/ 274256268 h 69"/>
              <a:gd name="T12" fmla="*/ 108670242 w 69"/>
              <a:gd name="T13" fmla="*/ 300128942 h 69"/>
              <a:gd name="T14" fmla="*/ 129367926 w 69"/>
              <a:gd name="T15" fmla="*/ 351874291 h 69"/>
              <a:gd name="T16" fmla="*/ 294960785 w 69"/>
              <a:gd name="T17" fmla="*/ 331176607 h 69"/>
              <a:gd name="T18" fmla="*/ 320835737 w 69"/>
              <a:gd name="T19" fmla="*/ 222508642 h 69"/>
              <a:gd name="T20" fmla="*/ 160417869 w 69"/>
              <a:gd name="T21" fmla="*/ 222508642 h 69"/>
              <a:gd name="T22" fmla="*/ 170767849 w 69"/>
              <a:gd name="T23" fmla="*/ 212158661 h 69"/>
              <a:gd name="T24" fmla="*/ 357058392 w 69"/>
              <a:gd name="T25" fmla="*/ 212158661 h 69"/>
              <a:gd name="T26" fmla="*/ 357058392 w 69"/>
              <a:gd name="T27" fmla="*/ 150063332 h 69"/>
              <a:gd name="T28" fmla="*/ 0 w 69"/>
              <a:gd name="T29" fmla="*/ 150063332 h 69"/>
              <a:gd name="T30" fmla="*/ 31047665 w 69"/>
              <a:gd name="T31" fmla="*/ 0 h 69"/>
              <a:gd name="T32" fmla="*/ 31047665 w 69"/>
              <a:gd name="T33" fmla="*/ 139715629 h 69"/>
              <a:gd name="T34" fmla="*/ 320835737 w 69"/>
              <a:gd name="T35" fmla="*/ 139715629 h 69"/>
              <a:gd name="T36" fmla="*/ 320835737 w 69"/>
              <a:gd name="T37" fmla="*/ 0 h 69"/>
              <a:gd name="T38" fmla="*/ 31047665 w 69"/>
              <a:gd name="T39" fmla="*/ 0 h 69"/>
              <a:gd name="T40" fmla="*/ 248388149 w 69"/>
              <a:gd name="T41" fmla="*/ 82793013 h 69"/>
              <a:gd name="T42" fmla="*/ 103495252 w 69"/>
              <a:gd name="T43" fmla="*/ 82793013 h 69"/>
              <a:gd name="T44" fmla="*/ 103495252 w 69"/>
              <a:gd name="T45" fmla="*/ 62095329 h 69"/>
              <a:gd name="T46" fmla="*/ 248388149 w 69"/>
              <a:gd name="T47" fmla="*/ 62095329 h 69"/>
              <a:gd name="T48" fmla="*/ 248388149 w 69"/>
              <a:gd name="T49" fmla="*/ 82793013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9" name="Freeform 386"/>
          <p:cNvSpPr>
            <a:spLocks noEditPoints="1"/>
          </p:cNvSpPr>
          <p:nvPr/>
        </p:nvSpPr>
        <p:spPr bwMode="auto">
          <a:xfrm>
            <a:off x="3765551" y="5571067"/>
            <a:ext cx="586316" cy="520700"/>
          </a:xfrm>
          <a:custGeom>
            <a:avLst/>
            <a:gdLst>
              <a:gd name="T0" fmla="*/ 861178207 w 193"/>
              <a:gd name="T1" fmla="*/ 505312104 h 172"/>
              <a:gd name="T2" fmla="*/ 954559662 w 193"/>
              <a:gd name="T3" fmla="*/ 505312104 h 172"/>
              <a:gd name="T4" fmla="*/ 1001249251 w 193"/>
              <a:gd name="T5" fmla="*/ 531093566 h 172"/>
              <a:gd name="T6" fmla="*/ 990873281 w 193"/>
              <a:gd name="T7" fmla="*/ 572343904 h 172"/>
              <a:gd name="T8" fmla="*/ 928619736 w 193"/>
              <a:gd name="T9" fmla="*/ 562031319 h 172"/>
              <a:gd name="T10" fmla="*/ 861178207 w 193"/>
              <a:gd name="T11" fmla="*/ 546562442 h 172"/>
              <a:gd name="T12" fmla="*/ 861178207 w 193"/>
              <a:gd name="T13" fmla="*/ 783749618 h 172"/>
              <a:gd name="T14" fmla="*/ 757420781 w 193"/>
              <a:gd name="T15" fmla="*/ 886875464 h 172"/>
              <a:gd name="T16" fmla="*/ 243828470 w 193"/>
              <a:gd name="T17" fmla="*/ 886875464 h 172"/>
              <a:gd name="T18" fmla="*/ 140071044 w 193"/>
              <a:gd name="T19" fmla="*/ 783749618 h 172"/>
              <a:gd name="T20" fmla="*/ 140071044 w 193"/>
              <a:gd name="T21" fmla="*/ 546562442 h 172"/>
              <a:gd name="T22" fmla="*/ 77817500 w 193"/>
              <a:gd name="T23" fmla="*/ 562031319 h 172"/>
              <a:gd name="T24" fmla="*/ 10375970 w 193"/>
              <a:gd name="T25" fmla="*/ 572343904 h 172"/>
              <a:gd name="T26" fmla="*/ 5187985 w 193"/>
              <a:gd name="T27" fmla="*/ 531093566 h 172"/>
              <a:gd name="T28" fmla="*/ 46689589 w 193"/>
              <a:gd name="T29" fmla="*/ 505312104 h 172"/>
              <a:gd name="T30" fmla="*/ 140071044 w 193"/>
              <a:gd name="T31" fmla="*/ 505312104 h 172"/>
              <a:gd name="T32" fmla="*/ 160822985 w 193"/>
              <a:gd name="T33" fmla="*/ 505312104 h 172"/>
              <a:gd name="T34" fmla="*/ 840426266 w 193"/>
              <a:gd name="T35" fmla="*/ 505312104 h 172"/>
              <a:gd name="T36" fmla="*/ 861178207 w 193"/>
              <a:gd name="T37" fmla="*/ 505312104 h 172"/>
              <a:gd name="T38" fmla="*/ 617349736 w 193"/>
              <a:gd name="T39" fmla="*/ 185624252 h 172"/>
              <a:gd name="T40" fmla="*/ 632913692 w 193"/>
              <a:gd name="T41" fmla="*/ 123751015 h 172"/>
              <a:gd name="T42" fmla="*/ 632913692 w 193"/>
              <a:gd name="T43" fmla="*/ 0 h 172"/>
              <a:gd name="T44" fmla="*/ 684791266 w 193"/>
              <a:gd name="T45" fmla="*/ 36094046 h 172"/>
              <a:gd name="T46" fmla="*/ 689979251 w 193"/>
              <a:gd name="T47" fmla="*/ 92813261 h 172"/>
              <a:gd name="T48" fmla="*/ 653665633 w 193"/>
              <a:gd name="T49" fmla="*/ 237187175 h 172"/>
              <a:gd name="T50" fmla="*/ 617349736 w 193"/>
              <a:gd name="T51" fmla="*/ 185624252 h 172"/>
              <a:gd name="T52" fmla="*/ 446153059 w 193"/>
              <a:gd name="T53" fmla="*/ 185624252 h 172"/>
              <a:gd name="T54" fmla="*/ 461717015 w 193"/>
              <a:gd name="T55" fmla="*/ 123751015 h 172"/>
              <a:gd name="T56" fmla="*/ 456529029 w 193"/>
              <a:gd name="T57" fmla="*/ 0 h 172"/>
              <a:gd name="T58" fmla="*/ 513594589 w 193"/>
              <a:gd name="T59" fmla="*/ 36094046 h 172"/>
              <a:gd name="T60" fmla="*/ 518782574 w 193"/>
              <a:gd name="T61" fmla="*/ 92813261 h 172"/>
              <a:gd name="T62" fmla="*/ 482466677 w 193"/>
              <a:gd name="T63" fmla="*/ 237187175 h 172"/>
              <a:gd name="T64" fmla="*/ 446153059 w 193"/>
              <a:gd name="T65" fmla="*/ 185624252 h 172"/>
              <a:gd name="T66" fmla="*/ 264578133 w 193"/>
              <a:gd name="T67" fmla="*/ 185624252 h 172"/>
              <a:gd name="T68" fmla="*/ 274954103 w 193"/>
              <a:gd name="T69" fmla="*/ 123751015 h 172"/>
              <a:gd name="T70" fmla="*/ 274954103 w 193"/>
              <a:gd name="T71" fmla="*/ 0 h 172"/>
              <a:gd name="T72" fmla="*/ 332019662 w 193"/>
              <a:gd name="T73" fmla="*/ 36094046 h 172"/>
              <a:gd name="T74" fmla="*/ 337207648 w 193"/>
              <a:gd name="T75" fmla="*/ 92813261 h 172"/>
              <a:gd name="T76" fmla="*/ 300894030 w 193"/>
              <a:gd name="T77" fmla="*/ 237187175 h 172"/>
              <a:gd name="T78" fmla="*/ 264578133 w 193"/>
              <a:gd name="T79" fmla="*/ 185624252 h 172"/>
              <a:gd name="T80" fmla="*/ 191948618 w 193"/>
              <a:gd name="T81" fmla="*/ 572343904 h 172"/>
              <a:gd name="T82" fmla="*/ 191948618 w 193"/>
              <a:gd name="T83" fmla="*/ 742499279 h 172"/>
              <a:gd name="T84" fmla="*/ 212700559 w 193"/>
              <a:gd name="T85" fmla="*/ 768280741 h 172"/>
              <a:gd name="T86" fmla="*/ 238640485 w 193"/>
              <a:gd name="T87" fmla="*/ 742499279 h 172"/>
              <a:gd name="T88" fmla="*/ 238640485 w 193"/>
              <a:gd name="T89" fmla="*/ 572343904 h 172"/>
              <a:gd name="T90" fmla="*/ 212700559 w 193"/>
              <a:gd name="T91" fmla="*/ 551718735 h 172"/>
              <a:gd name="T92" fmla="*/ 191948618 w 193"/>
              <a:gd name="T93" fmla="*/ 572343904 h 172"/>
              <a:gd name="T94" fmla="*/ 243828470 w 193"/>
              <a:gd name="T95" fmla="*/ 366094483 h 172"/>
              <a:gd name="T96" fmla="*/ 461717015 w 193"/>
              <a:gd name="T97" fmla="*/ 366094483 h 172"/>
              <a:gd name="T98" fmla="*/ 446153059 w 193"/>
              <a:gd name="T99" fmla="*/ 309375267 h 172"/>
              <a:gd name="T100" fmla="*/ 477278692 w 193"/>
              <a:gd name="T101" fmla="*/ 283593806 h 172"/>
              <a:gd name="T102" fmla="*/ 518782574 w 193"/>
              <a:gd name="T103" fmla="*/ 283593806 h 172"/>
              <a:gd name="T104" fmla="*/ 544720221 w 193"/>
              <a:gd name="T105" fmla="*/ 309375267 h 172"/>
              <a:gd name="T106" fmla="*/ 534346529 w 193"/>
              <a:gd name="T107" fmla="*/ 366094483 h 172"/>
              <a:gd name="T108" fmla="*/ 757420781 w 193"/>
              <a:gd name="T109" fmla="*/ 366094483 h 172"/>
              <a:gd name="T110" fmla="*/ 861178207 w 193"/>
              <a:gd name="T111" fmla="*/ 458905473 h 172"/>
              <a:gd name="T112" fmla="*/ 140071044 w 193"/>
              <a:gd name="T113" fmla="*/ 458905473 h 172"/>
              <a:gd name="T114" fmla="*/ 243828470 w 193"/>
              <a:gd name="T115" fmla="*/ 366094483 h 17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0" name="Freeform 387"/>
          <p:cNvSpPr>
            <a:spLocks/>
          </p:cNvSpPr>
          <p:nvPr/>
        </p:nvSpPr>
        <p:spPr bwMode="auto">
          <a:xfrm>
            <a:off x="2929467" y="5581651"/>
            <a:ext cx="510117" cy="249767"/>
          </a:xfrm>
          <a:custGeom>
            <a:avLst/>
            <a:gdLst>
              <a:gd name="T0" fmla="*/ 72666670 w 168"/>
              <a:gd name="T1" fmla="*/ 141110552 h 82"/>
              <a:gd name="T2" fmla="*/ 140143351 w 168"/>
              <a:gd name="T3" fmla="*/ 73168688 h 82"/>
              <a:gd name="T4" fmla="*/ 731858962 w 168"/>
              <a:gd name="T5" fmla="*/ 73168688 h 82"/>
              <a:gd name="T6" fmla="*/ 804525631 w 168"/>
              <a:gd name="T7" fmla="*/ 141110552 h 82"/>
              <a:gd name="T8" fmla="*/ 804525631 w 168"/>
              <a:gd name="T9" fmla="*/ 428556195 h 82"/>
              <a:gd name="T10" fmla="*/ 872002312 w 168"/>
              <a:gd name="T11" fmla="*/ 428556195 h 82"/>
              <a:gd name="T12" fmla="*/ 872002312 w 168"/>
              <a:gd name="T13" fmla="*/ 141110552 h 82"/>
              <a:gd name="T14" fmla="*/ 731858962 w 168"/>
              <a:gd name="T15" fmla="*/ 0 h 82"/>
              <a:gd name="T16" fmla="*/ 140143351 w 168"/>
              <a:gd name="T17" fmla="*/ 0 h 82"/>
              <a:gd name="T18" fmla="*/ 0 w 168"/>
              <a:gd name="T19" fmla="*/ 141110552 h 82"/>
              <a:gd name="T20" fmla="*/ 0 w 168"/>
              <a:gd name="T21" fmla="*/ 428556195 h 82"/>
              <a:gd name="T22" fmla="*/ 72666670 w 168"/>
              <a:gd name="T23" fmla="*/ 428556195 h 82"/>
              <a:gd name="T24" fmla="*/ 72666670 w 168"/>
              <a:gd name="T25" fmla="*/ 141110552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1" name="Freeform 388"/>
          <p:cNvSpPr>
            <a:spLocks/>
          </p:cNvSpPr>
          <p:nvPr/>
        </p:nvSpPr>
        <p:spPr bwMode="auto">
          <a:xfrm>
            <a:off x="2929467" y="5842001"/>
            <a:ext cx="510117" cy="249767"/>
          </a:xfrm>
          <a:custGeom>
            <a:avLst/>
            <a:gdLst>
              <a:gd name="T0" fmla="*/ 804525631 w 168"/>
              <a:gd name="T1" fmla="*/ 287445644 h 82"/>
              <a:gd name="T2" fmla="*/ 731858962 w 168"/>
              <a:gd name="T3" fmla="*/ 355387507 h 82"/>
              <a:gd name="T4" fmla="*/ 140143351 w 168"/>
              <a:gd name="T5" fmla="*/ 355387507 h 82"/>
              <a:gd name="T6" fmla="*/ 72666670 w 168"/>
              <a:gd name="T7" fmla="*/ 287445644 h 82"/>
              <a:gd name="T8" fmla="*/ 72666670 w 168"/>
              <a:gd name="T9" fmla="*/ 0 h 82"/>
              <a:gd name="T10" fmla="*/ 0 w 168"/>
              <a:gd name="T11" fmla="*/ 0 h 82"/>
              <a:gd name="T12" fmla="*/ 0 w 168"/>
              <a:gd name="T13" fmla="*/ 287445644 h 82"/>
              <a:gd name="T14" fmla="*/ 140143351 w 168"/>
              <a:gd name="T15" fmla="*/ 428556195 h 82"/>
              <a:gd name="T16" fmla="*/ 731858962 w 168"/>
              <a:gd name="T17" fmla="*/ 428556195 h 82"/>
              <a:gd name="T18" fmla="*/ 872002312 w 168"/>
              <a:gd name="T19" fmla="*/ 287445644 h 82"/>
              <a:gd name="T20" fmla="*/ 872002312 w 168"/>
              <a:gd name="T21" fmla="*/ 0 h 82"/>
              <a:gd name="T22" fmla="*/ 804525631 w 168"/>
              <a:gd name="T23" fmla="*/ 0 h 82"/>
              <a:gd name="T24" fmla="*/ 804525631 w 168"/>
              <a:gd name="T25" fmla="*/ 287445644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2" name="Freeform 389"/>
          <p:cNvSpPr>
            <a:spLocks/>
          </p:cNvSpPr>
          <p:nvPr/>
        </p:nvSpPr>
        <p:spPr bwMode="auto">
          <a:xfrm>
            <a:off x="3071285" y="5645151"/>
            <a:ext cx="224367" cy="103716"/>
          </a:xfrm>
          <a:custGeom>
            <a:avLst/>
            <a:gdLst>
              <a:gd name="T0" fmla="*/ 171997516 w 74"/>
              <a:gd name="T1" fmla="*/ 41501652 h 34"/>
              <a:gd name="T2" fmla="*/ 93817860 w 74"/>
              <a:gd name="T3" fmla="*/ 0 h 34"/>
              <a:gd name="T4" fmla="*/ 0 w 74"/>
              <a:gd name="T5" fmla="*/ 77814454 h 34"/>
              <a:gd name="T6" fmla="*/ 26059885 w 74"/>
              <a:gd name="T7" fmla="*/ 77814454 h 34"/>
              <a:gd name="T8" fmla="*/ 52119770 w 74"/>
              <a:gd name="T9" fmla="*/ 62250191 h 34"/>
              <a:gd name="T10" fmla="*/ 78181929 w 74"/>
              <a:gd name="T11" fmla="*/ 88189867 h 34"/>
              <a:gd name="T12" fmla="*/ 52119770 w 74"/>
              <a:gd name="T13" fmla="*/ 114127256 h 34"/>
              <a:gd name="T14" fmla="*/ 26059885 w 74"/>
              <a:gd name="T15" fmla="*/ 93376430 h 34"/>
              <a:gd name="T16" fmla="*/ 0 w 74"/>
              <a:gd name="T17" fmla="*/ 93376430 h 34"/>
              <a:gd name="T18" fmla="*/ 93817860 w 74"/>
              <a:gd name="T19" fmla="*/ 176377447 h 34"/>
              <a:gd name="T20" fmla="*/ 171997516 w 74"/>
              <a:gd name="T21" fmla="*/ 129689232 h 34"/>
              <a:gd name="T22" fmla="*/ 208483629 w 74"/>
              <a:gd name="T23" fmla="*/ 129689232 h 34"/>
              <a:gd name="T24" fmla="*/ 234543514 w 74"/>
              <a:gd name="T25" fmla="*/ 103751843 h 34"/>
              <a:gd name="T26" fmla="*/ 255391422 w 74"/>
              <a:gd name="T27" fmla="*/ 124502669 h 34"/>
              <a:gd name="T28" fmla="*/ 281451307 w 74"/>
              <a:gd name="T29" fmla="*/ 103751843 h 34"/>
              <a:gd name="T30" fmla="*/ 302299216 w 74"/>
              <a:gd name="T31" fmla="*/ 124502669 h 34"/>
              <a:gd name="T32" fmla="*/ 323149398 w 74"/>
              <a:gd name="T33" fmla="*/ 103751843 h 34"/>
              <a:gd name="T34" fmla="*/ 343997306 w 74"/>
              <a:gd name="T35" fmla="*/ 124502669 h 34"/>
              <a:gd name="T36" fmla="*/ 385693122 w 74"/>
              <a:gd name="T37" fmla="*/ 83001017 h 34"/>
              <a:gd name="T38" fmla="*/ 343997306 w 74"/>
              <a:gd name="T39" fmla="*/ 41501652 h 34"/>
              <a:gd name="T40" fmla="*/ 171997516 w 74"/>
              <a:gd name="T41" fmla="*/ 41501652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3" name="Freeform 390"/>
          <p:cNvSpPr>
            <a:spLocks/>
          </p:cNvSpPr>
          <p:nvPr/>
        </p:nvSpPr>
        <p:spPr bwMode="auto">
          <a:xfrm>
            <a:off x="3018367" y="5844117"/>
            <a:ext cx="52917" cy="186267"/>
          </a:xfrm>
          <a:custGeom>
            <a:avLst/>
            <a:gdLst>
              <a:gd name="T0" fmla="*/ 47219900 w 18"/>
              <a:gd name="T1" fmla="*/ 317808339 h 61"/>
              <a:gd name="T2" fmla="*/ 84996262 w 18"/>
              <a:gd name="T3" fmla="*/ 317808339 h 61"/>
              <a:gd name="T4" fmla="*/ 84996262 w 18"/>
              <a:gd name="T5" fmla="*/ 0 h 61"/>
              <a:gd name="T6" fmla="*/ 47219900 w 18"/>
              <a:gd name="T7" fmla="*/ 0 h 61"/>
              <a:gd name="T8" fmla="*/ 0 w 18"/>
              <a:gd name="T9" fmla="*/ 41678693 h 61"/>
              <a:gd name="T10" fmla="*/ 0 w 18"/>
              <a:gd name="T11" fmla="*/ 270919523 h 61"/>
              <a:gd name="T12" fmla="*/ 47219900 w 18"/>
              <a:gd name="T13" fmla="*/ 317808339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4" name="Freeform 391"/>
          <p:cNvSpPr>
            <a:spLocks/>
          </p:cNvSpPr>
          <p:nvPr/>
        </p:nvSpPr>
        <p:spPr bwMode="auto">
          <a:xfrm>
            <a:off x="3287185" y="5844117"/>
            <a:ext cx="52916" cy="186267"/>
          </a:xfrm>
          <a:custGeom>
            <a:avLst/>
            <a:gdLst>
              <a:gd name="T0" fmla="*/ 90656132 w 18"/>
              <a:gd name="T1" fmla="*/ 270919523 h 61"/>
              <a:gd name="T2" fmla="*/ 90656132 w 18"/>
              <a:gd name="T3" fmla="*/ 41678693 h 61"/>
              <a:gd name="T4" fmla="*/ 40291124 w 18"/>
              <a:gd name="T5" fmla="*/ 0 h 61"/>
              <a:gd name="T6" fmla="*/ 0 w 18"/>
              <a:gd name="T7" fmla="*/ 0 h 61"/>
              <a:gd name="T8" fmla="*/ 0 w 18"/>
              <a:gd name="T9" fmla="*/ 317808339 h 61"/>
              <a:gd name="T10" fmla="*/ 40291124 w 18"/>
              <a:gd name="T11" fmla="*/ 317808339 h 61"/>
              <a:gd name="T12" fmla="*/ 90656132 w 18"/>
              <a:gd name="T13" fmla="*/ 270919523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5" name="Rectangle 392"/>
          <p:cNvSpPr>
            <a:spLocks noChangeArrowheads="1"/>
          </p:cNvSpPr>
          <p:nvPr/>
        </p:nvSpPr>
        <p:spPr bwMode="auto">
          <a:xfrm>
            <a:off x="3100918" y="5844117"/>
            <a:ext cx="154516" cy="186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96" name="Freeform 393"/>
          <p:cNvSpPr>
            <a:spLocks/>
          </p:cNvSpPr>
          <p:nvPr/>
        </p:nvSpPr>
        <p:spPr bwMode="auto">
          <a:xfrm>
            <a:off x="3105151" y="5776384"/>
            <a:ext cx="150283" cy="57149"/>
          </a:xfrm>
          <a:custGeom>
            <a:avLst/>
            <a:gdLst>
              <a:gd name="T0" fmla="*/ 0 w 49"/>
              <a:gd name="T1" fmla="*/ 77805809 h 19"/>
              <a:gd name="T2" fmla="*/ 0 w 49"/>
              <a:gd name="T3" fmla="*/ 98553273 h 19"/>
              <a:gd name="T4" fmla="*/ 58389416 w 49"/>
              <a:gd name="T5" fmla="*/ 98553273 h 19"/>
              <a:gd name="T6" fmla="*/ 58389416 w 49"/>
              <a:gd name="T7" fmla="*/ 77805809 h 19"/>
              <a:gd name="T8" fmla="*/ 58389416 w 49"/>
              <a:gd name="T9" fmla="*/ 51869788 h 19"/>
              <a:gd name="T10" fmla="*/ 69005047 w 49"/>
              <a:gd name="T11" fmla="*/ 46683486 h 19"/>
              <a:gd name="T12" fmla="*/ 191095145 w 49"/>
              <a:gd name="T13" fmla="*/ 46683486 h 19"/>
              <a:gd name="T14" fmla="*/ 201710775 w 49"/>
              <a:gd name="T15" fmla="*/ 51869788 h 19"/>
              <a:gd name="T16" fmla="*/ 201710775 w 49"/>
              <a:gd name="T17" fmla="*/ 77805809 h 19"/>
              <a:gd name="T18" fmla="*/ 201710775 w 49"/>
              <a:gd name="T19" fmla="*/ 98553273 h 19"/>
              <a:gd name="T20" fmla="*/ 260100192 w 49"/>
              <a:gd name="T21" fmla="*/ 98553273 h 19"/>
              <a:gd name="T22" fmla="*/ 260100192 w 49"/>
              <a:gd name="T23" fmla="*/ 77805809 h 19"/>
              <a:gd name="T24" fmla="*/ 260100192 w 49"/>
              <a:gd name="T25" fmla="*/ 51869788 h 19"/>
              <a:gd name="T26" fmla="*/ 260100192 w 49"/>
              <a:gd name="T27" fmla="*/ 46683486 h 19"/>
              <a:gd name="T28" fmla="*/ 191095145 w 49"/>
              <a:gd name="T29" fmla="*/ 0 h 19"/>
              <a:gd name="T30" fmla="*/ 69005047 w 49"/>
              <a:gd name="T31" fmla="*/ 0 h 19"/>
              <a:gd name="T32" fmla="*/ 0 w 49"/>
              <a:gd name="T33" fmla="*/ 46683486 h 19"/>
              <a:gd name="T34" fmla="*/ 0 w 49"/>
              <a:gd name="T35" fmla="*/ 51869788 h 19"/>
              <a:gd name="T36" fmla="*/ 0 w 49"/>
              <a:gd name="T37" fmla="*/ 77805809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/>
          </p:cNvSpPr>
          <p:nvPr/>
        </p:nvSpPr>
        <p:spPr bwMode="auto">
          <a:xfrm>
            <a:off x="1274234" y="1511300"/>
            <a:ext cx="328084" cy="289984"/>
          </a:xfrm>
          <a:custGeom>
            <a:avLst/>
            <a:gdLst>
              <a:gd name="T0" fmla="*/ 433167951 w 109"/>
              <a:gd name="T1" fmla="*/ 261758136 h 96"/>
              <a:gd name="T2" fmla="*/ 433167951 w 109"/>
              <a:gd name="T3" fmla="*/ 369539298 h 96"/>
              <a:gd name="T4" fmla="*/ 555474806 w 109"/>
              <a:gd name="T5" fmla="*/ 184769649 h 96"/>
              <a:gd name="T6" fmla="*/ 433167951 w 109"/>
              <a:gd name="T7" fmla="*/ 0 h 96"/>
              <a:gd name="T8" fmla="*/ 433167951 w 109"/>
              <a:gd name="T9" fmla="*/ 102649805 h 96"/>
              <a:gd name="T10" fmla="*/ 0 w 109"/>
              <a:gd name="T11" fmla="*/ 492719064 h 96"/>
              <a:gd name="T12" fmla="*/ 25479937 w 109"/>
              <a:gd name="T13" fmla="*/ 492719064 h 96"/>
              <a:gd name="T14" fmla="*/ 433167951 w 109"/>
              <a:gd name="T15" fmla="*/ 261758136 h 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3" name="Freeform 6"/>
          <p:cNvSpPr>
            <a:spLocks/>
          </p:cNvSpPr>
          <p:nvPr/>
        </p:nvSpPr>
        <p:spPr bwMode="auto">
          <a:xfrm>
            <a:off x="1153585" y="1858434"/>
            <a:ext cx="452967" cy="207433"/>
          </a:xfrm>
          <a:custGeom>
            <a:avLst/>
            <a:gdLst>
              <a:gd name="T0" fmla="*/ 663089204 w 151"/>
              <a:gd name="T1" fmla="*/ 20335231 h 69"/>
              <a:gd name="T2" fmla="*/ 627656561 w 151"/>
              <a:gd name="T3" fmla="*/ 0 h 69"/>
              <a:gd name="T4" fmla="*/ 25308388 w 151"/>
              <a:gd name="T5" fmla="*/ 0 h 69"/>
              <a:gd name="T6" fmla="*/ 5062127 w 151"/>
              <a:gd name="T7" fmla="*/ 20335231 h 69"/>
              <a:gd name="T8" fmla="*/ 106297928 w 151"/>
              <a:gd name="T9" fmla="*/ 330441300 h 69"/>
              <a:gd name="T10" fmla="*/ 141728320 w 151"/>
              <a:gd name="T11" fmla="*/ 350776531 h 69"/>
              <a:gd name="T12" fmla="*/ 739016617 w 151"/>
              <a:gd name="T13" fmla="*/ 350776531 h 69"/>
              <a:gd name="T14" fmla="*/ 764325004 w 151"/>
              <a:gd name="T15" fmla="*/ 330441300 h 69"/>
              <a:gd name="T16" fmla="*/ 663089204 w 151"/>
              <a:gd name="T17" fmla="*/ 2033523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4" name="Freeform 7"/>
          <p:cNvSpPr>
            <a:spLocks/>
          </p:cNvSpPr>
          <p:nvPr/>
        </p:nvSpPr>
        <p:spPr bwMode="auto">
          <a:xfrm>
            <a:off x="1217084" y="1739900"/>
            <a:ext cx="389467" cy="262467"/>
          </a:xfrm>
          <a:custGeom>
            <a:avLst/>
            <a:gdLst>
              <a:gd name="T0" fmla="*/ 610888952 w 130"/>
              <a:gd name="T1" fmla="*/ 5120363 h 87"/>
              <a:gd name="T2" fmla="*/ 454379525 w 130"/>
              <a:gd name="T3" fmla="*/ 5120363 h 87"/>
              <a:gd name="T4" fmla="*/ 393795738 w 130"/>
              <a:gd name="T5" fmla="*/ 102391414 h 87"/>
              <a:gd name="T6" fmla="*/ 121167574 w 130"/>
              <a:gd name="T7" fmla="*/ 102391414 h 87"/>
              <a:gd name="T8" fmla="*/ 100972229 w 130"/>
              <a:gd name="T9" fmla="*/ 148467890 h 87"/>
              <a:gd name="T10" fmla="*/ 95925640 w 130"/>
              <a:gd name="T11" fmla="*/ 102391414 h 87"/>
              <a:gd name="T12" fmla="*/ 95925640 w 130"/>
              <a:gd name="T13" fmla="*/ 102391414 h 87"/>
              <a:gd name="T14" fmla="*/ 30293017 w 130"/>
              <a:gd name="T15" fmla="*/ 102391414 h 87"/>
              <a:gd name="T16" fmla="*/ 0 w 130"/>
              <a:gd name="T17" fmla="*/ 133109065 h 87"/>
              <a:gd name="T18" fmla="*/ 0 w 130"/>
              <a:gd name="T19" fmla="*/ 168944816 h 87"/>
              <a:gd name="T20" fmla="*/ 520012148 w 130"/>
              <a:gd name="T21" fmla="*/ 168944816 h 87"/>
              <a:gd name="T22" fmla="*/ 555354002 w 130"/>
              <a:gd name="T23" fmla="*/ 179185541 h 87"/>
              <a:gd name="T24" fmla="*/ 580595935 w 130"/>
              <a:gd name="T25" fmla="*/ 209900929 h 87"/>
              <a:gd name="T26" fmla="*/ 656326231 w 130"/>
              <a:gd name="T27" fmla="*/ 445401408 h 87"/>
              <a:gd name="T28" fmla="*/ 656326231 w 130"/>
              <a:gd name="T29" fmla="*/ 71673764 h 87"/>
              <a:gd name="T30" fmla="*/ 610888952 w 130"/>
              <a:gd name="T31" fmla="*/ 5120363 h 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5" name="Freeform 8"/>
          <p:cNvSpPr>
            <a:spLocks/>
          </p:cNvSpPr>
          <p:nvPr/>
        </p:nvSpPr>
        <p:spPr bwMode="auto">
          <a:xfrm>
            <a:off x="2078568" y="1515533"/>
            <a:ext cx="319617" cy="330200"/>
          </a:xfrm>
          <a:custGeom>
            <a:avLst/>
            <a:gdLst>
              <a:gd name="T0" fmla="*/ 51140281 w 106"/>
              <a:gd name="T1" fmla="*/ 0 h 110"/>
              <a:gd name="T2" fmla="*/ 439812296 w 106"/>
              <a:gd name="T3" fmla="*/ 430834454 h 110"/>
              <a:gd name="T4" fmla="*/ 542095119 w 106"/>
              <a:gd name="T5" fmla="*/ 430834454 h 110"/>
              <a:gd name="T6" fmla="*/ 363101875 w 106"/>
              <a:gd name="T7" fmla="*/ 557550205 h 110"/>
              <a:gd name="T8" fmla="*/ 173880121 w 106"/>
              <a:gd name="T9" fmla="*/ 430834454 h 110"/>
              <a:gd name="T10" fmla="*/ 281276068 w 106"/>
              <a:gd name="T11" fmla="*/ 430834454 h 110"/>
              <a:gd name="T12" fmla="*/ 10228508 w 106"/>
              <a:gd name="T13" fmla="*/ 5067820 h 110"/>
              <a:gd name="T14" fmla="*/ 51140281 w 106"/>
              <a:gd name="T15" fmla="*/ 0 h 1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6" name="Freeform 9"/>
          <p:cNvSpPr>
            <a:spLocks/>
          </p:cNvSpPr>
          <p:nvPr/>
        </p:nvSpPr>
        <p:spPr bwMode="auto">
          <a:xfrm>
            <a:off x="2042584" y="1854201"/>
            <a:ext cx="455083" cy="207433"/>
          </a:xfrm>
          <a:custGeom>
            <a:avLst/>
            <a:gdLst>
              <a:gd name="T0" fmla="*/ 408733552 w 151"/>
              <a:gd name="T1" fmla="*/ 0 h 69"/>
              <a:gd name="T2" fmla="*/ 25546412 w 151"/>
              <a:gd name="T3" fmla="*/ 0 h 69"/>
              <a:gd name="T4" fmla="*/ 5108378 w 151"/>
              <a:gd name="T5" fmla="*/ 20335231 h 69"/>
              <a:gd name="T6" fmla="*/ 107291766 w 151"/>
              <a:gd name="T7" fmla="*/ 330441300 h 69"/>
              <a:gd name="T8" fmla="*/ 143057195 w 151"/>
              <a:gd name="T9" fmla="*/ 350776531 h 69"/>
              <a:gd name="T10" fmla="*/ 745936246 w 151"/>
              <a:gd name="T11" fmla="*/ 350776531 h 69"/>
              <a:gd name="T12" fmla="*/ 771482658 w 151"/>
              <a:gd name="T13" fmla="*/ 330441300 h 69"/>
              <a:gd name="T14" fmla="*/ 669299270 w 151"/>
              <a:gd name="T15" fmla="*/ 20335231 h 69"/>
              <a:gd name="T16" fmla="*/ 633536101 w 151"/>
              <a:gd name="T17" fmla="*/ 0 h 69"/>
              <a:gd name="T18" fmla="*/ 439388342 w 151"/>
              <a:gd name="T19" fmla="*/ 0 h 69"/>
              <a:gd name="T20" fmla="*/ 424060947 w 151"/>
              <a:gd name="T21" fmla="*/ 10166488 h 69"/>
              <a:gd name="T22" fmla="*/ 408733552 w 151"/>
              <a:gd name="T23" fmla="*/ 0 h 6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7" name="Freeform 10"/>
          <p:cNvSpPr>
            <a:spLocks/>
          </p:cNvSpPr>
          <p:nvPr/>
        </p:nvSpPr>
        <p:spPr bwMode="auto">
          <a:xfrm>
            <a:off x="2326218" y="1739901"/>
            <a:ext cx="171449" cy="260351"/>
          </a:xfrm>
          <a:custGeom>
            <a:avLst/>
            <a:gdLst>
              <a:gd name="T0" fmla="*/ 0 w 57"/>
              <a:gd name="T1" fmla="*/ 164965448 h 86"/>
              <a:gd name="T2" fmla="*/ 152673375 w 57"/>
              <a:gd name="T3" fmla="*/ 164965448 h 86"/>
              <a:gd name="T4" fmla="*/ 188298742 w 57"/>
              <a:gd name="T5" fmla="*/ 175275789 h 86"/>
              <a:gd name="T6" fmla="*/ 213743177 w 57"/>
              <a:gd name="T7" fmla="*/ 206206810 h 86"/>
              <a:gd name="T8" fmla="*/ 290080992 w 57"/>
              <a:gd name="T9" fmla="*/ 443344642 h 86"/>
              <a:gd name="T10" fmla="*/ 290080992 w 57"/>
              <a:gd name="T11" fmla="*/ 67018349 h 86"/>
              <a:gd name="T12" fmla="*/ 244279205 w 57"/>
              <a:gd name="T13" fmla="*/ 0 h 86"/>
              <a:gd name="T14" fmla="*/ 86516492 w 57"/>
              <a:gd name="T15" fmla="*/ 0 h 86"/>
              <a:gd name="T16" fmla="*/ 45801787 w 57"/>
              <a:gd name="T17" fmla="*/ 30931022 h 86"/>
              <a:gd name="T18" fmla="*/ 193388080 w 57"/>
              <a:gd name="T19" fmla="*/ 30931022 h 86"/>
              <a:gd name="T20" fmla="*/ 0 w 57"/>
              <a:gd name="T21" fmla="*/ 164965448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8" name="Freeform 11"/>
          <p:cNvSpPr>
            <a:spLocks/>
          </p:cNvSpPr>
          <p:nvPr/>
        </p:nvSpPr>
        <p:spPr bwMode="auto">
          <a:xfrm>
            <a:off x="2106084" y="1797051"/>
            <a:ext cx="150283" cy="40216"/>
          </a:xfrm>
          <a:custGeom>
            <a:avLst/>
            <a:gdLst>
              <a:gd name="T0" fmla="*/ 30488596 w 50"/>
              <a:gd name="T1" fmla="*/ 0 h 13"/>
              <a:gd name="T2" fmla="*/ 0 w 50"/>
              <a:gd name="T3" fmla="*/ 32298862 h 13"/>
              <a:gd name="T4" fmla="*/ 0 w 50"/>
              <a:gd name="T5" fmla="*/ 69982800 h 13"/>
              <a:gd name="T6" fmla="*/ 254079899 w 50"/>
              <a:gd name="T7" fmla="*/ 69982800 h 13"/>
              <a:gd name="T8" fmla="*/ 157528545 w 50"/>
              <a:gd name="T9" fmla="*/ 0 h 13"/>
              <a:gd name="T10" fmla="*/ 30488596 w 5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9" name="Freeform 12"/>
          <p:cNvSpPr>
            <a:spLocks noEditPoints="1"/>
          </p:cNvSpPr>
          <p:nvPr/>
        </p:nvSpPr>
        <p:spPr bwMode="auto">
          <a:xfrm>
            <a:off x="2956985" y="1566334"/>
            <a:ext cx="408516" cy="444500"/>
          </a:xfrm>
          <a:custGeom>
            <a:avLst/>
            <a:gdLst>
              <a:gd name="T0" fmla="*/ 634414835 w 136"/>
              <a:gd name="T1" fmla="*/ 279064158 h 148"/>
              <a:gd name="T2" fmla="*/ 340046766 w 136"/>
              <a:gd name="T3" fmla="*/ 0 h 148"/>
              <a:gd name="T4" fmla="*/ 45678697 w 136"/>
              <a:gd name="T5" fmla="*/ 273991452 h 148"/>
              <a:gd name="T6" fmla="*/ 0 w 136"/>
              <a:gd name="T7" fmla="*/ 319657069 h 148"/>
              <a:gd name="T8" fmla="*/ 0 w 136"/>
              <a:gd name="T9" fmla="*/ 725568162 h 148"/>
              <a:gd name="T10" fmla="*/ 25376053 w 136"/>
              <a:gd name="T11" fmla="*/ 750938450 h 148"/>
              <a:gd name="T12" fmla="*/ 664866549 w 136"/>
              <a:gd name="T13" fmla="*/ 750938450 h 148"/>
              <a:gd name="T14" fmla="*/ 690242601 w 136"/>
              <a:gd name="T15" fmla="*/ 725568162 h 148"/>
              <a:gd name="T16" fmla="*/ 690242601 w 136"/>
              <a:gd name="T17" fmla="*/ 319657069 h 148"/>
              <a:gd name="T18" fmla="*/ 634414835 w 136"/>
              <a:gd name="T19" fmla="*/ 279064158 h 148"/>
              <a:gd name="T20" fmla="*/ 345122427 w 136"/>
              <a:gd name="T21" fmla="*/ 76108611 h 148"/>
              <a:gd name="T22" fmla="*/ 614112190 w 136"/>
              <a:gd name="T23" fmla="*/ 324729775 h 148"/>
              <a:gd name="T24" fmla="*/ 350195835 w 136"/>
              <a:gd name="T25" fmla="*/ 573350939 h 148"/>
              <a:gd name="T26" fmla="*/ 76130411 w 136"/>
              <a:gd name="T27" fmla="*/ 324729775 h 148"/>
              <a:gd name="T28" fmla="*/ 345122427 w 136"/>
              <a:gd name="T29" fmla="*/ 76108611 h 148"/>
              <a:gd name="T30" fmla="*/ 45678697 w 136"/>
              <a:gd name="T31" fmla="*/ 370395393 h 148"/>
              <a:gd name="T32" fmla="*/ 208088588 w 136"/>
              <a:gd name="T33" fmla="*/ 522612616 h 148"/>
              <a:gd name="T34" fmla="*/ 45678697 w 136"/>
              <a:gd name="T35" fmla="*/ 674829839 h 148"/>
              <a:gd name="T36" fmla="*/ 45678697 w 136"/>
              <a:gd name="T37" fmla="*/ 370395393 h 148"/>
              <a:gd name="T38" fmla="*/ 71054750 w 136"/>
              <a:gd name="T39" fmla="*/ 710347791 h 148"/>
              <a:gd name="T40" fmla="*/ 243615963 w 136"/>
              <a:gd name="T41" fmla="*/ 553055610 h 148"/>
              <a:gd name="T42" fmla="*/ 345122427 w 136"/>
              <a:gd name="T43" fmla="*/ 649459551 h 148"/>
              <a:gd name="T44" fmla="*/ 446626638 w 136"/>
              <a:gd name="T45" fmla="*/ 553055610 h 148"/>
              <a:gd name="T46" fmla="*/ 619187851 w 136"/>
              <a:gd name="T47" fmla="*/ 710347791 h 148"/>
              <a:gd name="T48" fmla="*/ 71054750 w 136"/>
              <a:gd name="T49" fmla="*/ 710347791 h 148"/>
              <a:gd name="T50" fmla="*/ 644563904 w 136"/>
              <a:gd name="T51" fmla="*/ 674829839 h 148"/>
              <a:gd name="T52" fmla="*/ 487229674 w 136"/>
              <a:gd name="T53" fmla="*/ 522612616 h 148"/>
              <a:gd name="T54" fmla="*/ 644563904 w 136"/>
              <a:gd name="T55" fmla="*/ 370395393 h 148"/>
              <a:gd name="T56" fmla="*/ 644563904 w 136"/>
              <a:gd name="T57" fmla="*/ 674829839 h 14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0" name="Freeform 13"/>
          <p:cNvSpPr>
            <a:spLocks noEditPoints="1"/>
          </p:cNvSpPr>
          <p:nvPr/>
        </p:nvSpPr>
        <p:spPr bwMode="auto">
          <a:xfrm>
            <a:off x="3071285" y="1716618"/>
            <a:ext cx="179916" cy="154516"/>
          </a:xfrm>
          <a:custGeom>
            <a:avLst/>
            <a:gdLst>
              <a:gd name="T0" fmla="*/ 151734408 w 60"/>
              <a:gd name="T1" fmla="*/ 263331621 h 51"/>
              <a:gd name="T2" fmla="*/ 156790047 w 60"/>
              <a:gd name="T3" fmla="*/ 258168968 h 51"/>
              <a:gd name="T4" fmla="*/ 146676519 w 60"/>
              <a:gd name="T5" fmla="*/ 258168968 h 51"/>
              <a:gd name="T6" fmla="*/ 151734408 w 60"/>
              <a:gd name="T7" fmla="*/ 263331621 h 51"/>
              <a:gd name="T8" fmla="*/ 283235012 w 60"/>
              <a:gd name="T9" fmla="*/ 0 h 51"/>
              <a:gd name="T10" fmla="*/ 25289443 w 60"/>
              <a:gd name="T11" fmla="*/ 0 h 51"/>
              <a:gd name="T12" fmla="*/ 0 w 60"/>
              <a:gd name="T13" fmla="*/ 0 h 51"/>
              <a:gd name="T14" fmla="*/ 0 w 60"/>
              <a:gd name="T15" fmla="*/ 92941374 h 51"/>
              <a:gd name="T16" fmla="*/ 0 w 60"/>
              <a:gd name="T17" fmla="*/ 123921832 h 51"/>
              <a:gd name="T18" fmla="*/ 35405220 w 60"/>
              <a:gd name="T19" fmla="*/ 160064942 h 51"/>
              <a:gd name="T20" fmla="*/ 156790047 w 60"/>
              <a:gd name="T21" fmla="*/ 160064942 h 51"/>
              <a:gd name="T22" fmla="*/ 161847936 w 60"/>
              <a:gd name="T23" fmla="*/ 165227594 h 51"/>
              <a:gd name="T24" fmla="*/ 156790047 w 60"/>
              <a:gd name="T25" fmla="*/ 175555171 h 51"/>
              <a:gd name="T26" fmla="*/ 60692414 w 60"/>
              <a:gd name="T27" fmla="*/ 175555171 h 51"/>
              <a:gd name="T28" fmla="*/ 80923968 w 60"/>
              <a:gd name="T29" fmla="*/ 201370705 h 51"/>
              <a:gd name="T30" fmla="*/ 222542598 w 60"/>
              <a:gd name="T31" fmla="*/ 201370705 h 51"/>
              <a:gd name="T32" fmla="*/ 303466566 w 60"/>
              <a:gd name="T33" fmla="*/ 123921832 h 51"/>
              <a:gd name="T34" fmla="*/ 303466566 w 60"/>
              <a:gd name="T35" fmla="*/ 92941374 h 51"/>
              <a:gd name="T36" fmla="*/ 303466566 w 60"/>
              <a:gd name="T37" fmla="*/ 0 h 51"/>
              <a:gd name="T38" fmla="*/ 283235012 w 60"/>
              <a:gd name="T39" fmla="*/ 0 h 51"/>
              <a:gd name="T40" fmla="*/ 273119235 w 60"/>
              <a:gd name="T41" fmla="*/ 134247136 h 51"/>
              <a:gd name="T42" fmla="*/ 30347331 w 60"/>
              <a:gd name="T43" fmla="*/ 134247136 h 51"/>
              <a:gd name="T44" fmla="*/ 25289443 w 60"/>
              <a:gd name="T45" fmla="*/ 129084484 h 51"/>
              <a:gd name="T46" fmla="*/ 30347331 w 60"/>
              <a:gd name="T47" fmla="*/ 118756907 h 51"/>
              <a:gd name="T48" fmla="*/ 273119235 w 60"/>
              <a:gd name="T49" fmla="*/ 118756907 h 51"/>
              <a:gd name="T50" fmla="*/ 278177123 w 60"/>
              <a:gd name="T51" fmla="*/ 129084484 h 51"/>
              <a:gd name="T52" fmla="*/ 273119235 w 60"/>
              <a:gd name="T53" fmla="*/ 134247136 h 51"/>
              <a:gd name="T54" fmla="*/ 273119235 w 60"/>
              <a:gd name="T55" fmla="*/ 98104026 h 51"/>
              <a:gd name="T56" fmla="*/ 30347331 w 60"/>
              <a:gd name="T57" fmla="*/ 98104026 h 51"/>
              <a:gd name="T58" fmla="*/ 25289443 w 60"/>
              <a:gd name="T59" fmla="*/ 87776449 h 51"/>
              <a:gd name="T60" fmla="*/ 30347331 w 60"/>
              <a:gd name="T61" fmla="*/ 77451145 h 51"/>
              <a:gd name="T62" fmla="*/ 273119235 w 60"/>
              <a:gd name="T63" fmla="*/ 77451145 h 51"/>
              <a:gd name="T64" fmla="*/ 278177123 w 60"/>
              <a:gd name="T65" fmla="*/ 87776449 h 51"/>
              <a:gd name="T66" fmla="*/ 273119235 w 60"/>
              <a:gd name="T67" fmla="*/ 98104026 h 51"/>
              <a:gd name="T68" fmla="*/ 273119235 w 60"/>
              <a:gd name="T69" fmla="*/ 56795991 h 51"/>
              <a:gd name="T70" fmla="*/ 30347331 w 60"/>
              <a:gd name="T71" fmla="*/ 56795991 h 51"/>
              <a:gd name="T72" fmla="*/ 25289443 w 60"/>
              <a:gd name="T73" fmla="*/ 46470687 h 51"/>
              <a:gd name="T74" fmla="*/ 30347331 w 60"/>
              <a:gd name="T75" fmla="*/ 36143110 h 51"/>
              <a:gd name="T76" fmla="*/ 273119235 w 60"/>
              <a:gd name="T77" fmla="*/ 36143110 h 51"/>
              <a:gd name="T78" fmla="*/ 278177123 w 60"/>
              <a:gd name="T79" fmla="*/ 46470687 h 51"/>
              <a:gd name="T80" fmla="*/ 273119235 w 60"/>
              <a:gd name="T81" fmla="*/ 56795991 h 51"/>
              <a:gd name="T82" fmla="*/ 126444965 w 60"/>
              <a:gd name="T83" fmla="*/ 242678739 h 51"/>
              <a:gd name="T84" fmla="*/ 177021601 w 60"/>
              <a:gd name="T85" fmla="*/ 242678739 h 51"/>
              <a:gd name="T86" fmla="*/ 197253156 w 60"/>
              <a:gd name="T87" fmla="*/ 222023586 h 51"/>
              <a:gd name="T88" fmla="*/ 106213411 w 60"/>
              <a:gd name="T89" fmla="*/ 222023586 h 51"/>
              <a:gd name="T90" fmla="*/ 126444965 w 60"/>
              <a:gd name="T91" fmla="*/ 242678739 h 5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1" name="Freeform 14"/>
          <p:cNvSpPr>
            <a:spLocks noEditPoints="1"/>
          </p:cNvSpPr>
          <p:nvPr/>
        </p:nvSpPr>
        <p:spPr bwMode="auto">
          <a:xfrm>
            <a:off x="3718984" y="1602317"/>
            <a:ext cx="541867" cy="421216"/>
          </a:xfrm>
          <a:custGeom>
            <a:avLst/>
            <a:gdLst>
              <a:gd name="T0" fmla="*/ 270170204 w 180"/>
              <a:gd name="T1" fmla="*/ 712862198 h 140"/>
              <a:gd name="T2" fmla="*/ 677974542 w 180"/>
              <a:gd name="T3" fmla="*/ 682311251 h 140"/>
              <a:gd name="T4" fmla="*/ 239586347 w 180"/>
              <a:gd name="T5" fmla="*/ 519370611 h 140"/>
              <a:gd name="T6" fmla="*/ 321146311 w 180"/>
              <a:gd name="T7" fmla="*/ 539737909 h 140"/>
              <a:gd name="T8" fmla="*/ 601512640 w 180"/>
              <a:gd name="T9" fmla="*/ 549921557 h 140"/>
              <a:gd name="T10" fmla="*/ 321146311 w 180"/>
              <a:gd name="T11" fmla="*/ 560105206 h 140"/>
              <a:gd name="T12" fmla="*/ 321146311 w 180"/>
              <a:gd name="T13" fmla="*/ 539737909 h 140"/>
              <a:gd name="T14" fmla="*/ 596414578 w 180"/>
              <a:gd name="T15" fmla="*/ 575381808 h 140"/>
              <a:gd name="T16" fmla="*/ 596414578 w 180"/>
              <a:gd name="T17" fmla="*/ 590656153 h 140"/>
              <a:gd name="T18" fmla="*/ 316048249 w 180"/>
              <a:gd name="T19" fmla="*/ 585565457 h 140"/>
              <a:gd name="T20" fmla="*/ 321146311 w 180"/>
              <a:gd name="T21" fmla="*/ 605932755 h 140"/>
              <a:gd name="T22" fmla="*/ 601512640 w 180"/>
              <a:gd name="T23" fmla="*/ 616116404 h 140"/>
              <a:gd name="T24" fmla="*/ 321146311 w 180"/>
              <a:gd name="T25" fmla="*/ 621209357 h 140"/>
              <a:gd name="T26" fmla="*/ 321146311 w 180"/>
              <a:gd name="T27" fmla="*/ 605932755 h 140"/>
              <a:gd name="T28" fmla="*/ 596414578 w 180"/>
              <a:gd name="T29" fmla="*/ 636483702 h 140"/>
              <a:gd name="T30" fmla="*/ 596414578 w 180"/>
              <a:gd name="T31" fmla="*/ 656851000 h 140"/>
              <a:gd name="T32" fmla="*/ 316048249 w 180"/>
              <a:gd name="T33" fmla="*/ 646667351 h 140"/>
              <a:gd name="T34" fmla="*/ 321146311 w 180"/>
              <a:gd name="T35" fmla="*/ 672127602 h 140"/>
              <a:gd name="T36" fmla="*/ 601512640 w 180"/>
              <a:gd name="T37" fmla="*/ 682311251 h 140"/>
              <a:gd name="T38" fmla="*/ 321146311 w 180"/>
              <a:gd name="T39" fmla="*/ 687401947 h 140"/>
              <a:gd name="T40" fmla="*/ 321146311 w 180"/>
              <a:gd name="T41" fmla="*/ 672127602 h 140"/>
              <a:gd name="T42" fmla="*/ 642292622 w 180"/>
              <a:gd name="T43" fmla="*/ 0 h 140"/>
              <a:gd name="T44" fmla="*/ 239586347 w 180"/>
              <a:gd name="T45" fmla="*/ 30550947 h 140"/>
              <a:gd name="T46" fmla="*/ 677974542 w 180"/>
              <a:gd name="T47" fmla="*/ 193491587 h 140"/>
              <a:gd name="T48" fmla="*/ 851292853 w 180"/>
              <a:gd name="T49" fmla="*/ 193491587 h 140"/>
              <a:gd name="T50" fmla="*/ 677974542 w 180"/>
              <a:gd name="T51" fmla="*/ 310604678 h 140"/>
              <a:gd name="T52" fmla="*/ 270170204 w 180"/>
              <a:gd name="T53" fmla="*/ 341155625 h 140"/>
              <a:gd name="T54" fmla="*/ 239586347 w 180"/>
              <a:gd name="T55" fmla="*/ 193491587 h 140"/>
              <a:gd name="T56" fmla="*/ 0 w 180"/>
              <a:gd name="T57" fmla="*/ 376799525 h 140"/>
              <a:gd name="T58" fmla="*/ 152926062 w 180"/>
              <a:gd name="T59" fmla="*/ 570288855 h 140"/>
              <a:gd name="T60" fmla="*/ 178414116 w 180"/>
              <a:gd name="T61" fmla="*/ 478636015 h 140"/>
              <a:gd name="T62" fmla="*/ 764634827 w 180"/>
              <a:gd name="T63" fmla="*/ 499003313 h 140"/>
              <a:gd name="T64" fmla="*/ 856390916 w 180"/>
              <a:gd name="T65" fmla="*/ 570288855 h 140"/>
              <a:gd name="T66" fmla="*/ 851292853 w 180"/>
              <a:gd name="T67" fmla="*/ 193491587 h 140"/>
              <a:gd name="T68" fmla="*/ 86658027 w 180"/>
              <a:gd name="T69" fmla="*/ 234226183 h 140"/>
              <a:gd name="T70" fmla="*/ 147830258 w 180"/>
              <a:gd name="T71" fmla="*/ 234226183 h 140"/>
              <a:gd name="T72" fmla="*/ 749340640 w 180"/>
              <a:gd name="T73" fmla="*/ 249502785 h 140"/>
              <a:gd name="T74" fmla="*/ 749340640 w 180"/>
              <a:gd name="T75" fmla="*/ 213858885 h 140"/>
              <a:gd name="T76" fmla="*/ 749340640 w 180"/>
              <a:gd name="T77" fmla="*/ 249502785 h 140"/>
              <a:gd name="T78" fmla="*/ 785024818 w 180"/>
              <a:gd name="T79" fmla="*/ 234226183 h 140"/>
              <a:gd name="T80" fmla="*/ 825804800 w 180"/>
              <a:gd name="T81" fmla="*/ 234226183 h 1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2" name="Freeform 15"/>
          <p:cNvSpPr>
            <a:spLocks noEditPoints="1"/>
          </p:cNvSpPr>
          <p:nvPr/>
        </p:nvSpPr>
        <p:spPr bwMode="auto">
          <a:xfrm>
            <a:off x="4569884" y="1695451"/>
            <a:ext cx="457200" cy="300567"/>
          </a:xfrm>
          <a:custGeom>
            <a:avLst/>
            <a:gdLst>
              <a:gd name="T0" fmla="*/ 183210116 w 152"/>
              <a:gd name="T1" fmla="*/ 228673374 h 100"/>
              <a:gd name="T2" fmla="*/ 173031401 w 152"/>
              <a:gd name="T3" fmla="*/ 269326519 h 100"/>
              <a:gd name="T4" fmla="*/ 162852685 w 152"/>
              <a:gd name="T5" fmla="*/ 355716142 h 100"/>
              <a:gd name="T6" fmla="*/ 203567548 w 152"/>
              <a:gd name="T7" fmla="*/ 355716142 h 100"/>
              <a:gd name="T8" fmla="*/ 198478190 w 152"/>
              <a:gd name="T9" fmla="*/ 248999947 h 100"/>
              <a:gd name="T10" fmla="*/ 208656906 w 152"/>
              <a:gd name="T11" fmla="*/ 269326519 h 100"/>
              <a:gd name="T12" fmla="*/ 193388832 w 152"/>
              <a:gd name="T13" fmla="*/ 218511215 h 100"/>
              <a:gd name="T14" fmla="*/ 137408151 w 152"/>
              <a:gd name="T15" fmla="*/ 203265723 h 100"/>
              <a:gd name="T16" fmla="*/ 173031401 w 152"/>
              <a:gd name="T17" fmla="*/ 218511215 h 100"/>
              <a:gd name="T18" fmla="*/ 71248755 w 152"/>
              <a:gd name="T19" fmla="*/ 0 h 100"/>
              <a:gd name="T20" fmla="*/ 0 w 152"/>
              <a:gd name="T21" fmla="*/ 437022431 h 100"/>
              <a:gd name="T22" fmla="*/ 702306574 w 152"/>
              <a:gd name="T23" fmla="*/ 508164306 h 100"/>
              <a:gd name="T24" fmla="*/ 773555329 w 152"/>
              <a:gd name="T25" fmla="*/ 71144130 h 100"/>
              <a:gd name="T26" fmla="*/ 452937061 w 152"/>
              <a:gd name="T27" fmla="*/ 86387369 h 100"/>
              <a:gd name="T28" fmla="*/ 625968462 w 152"/>
              <a:gd name="T29" fmla="*/ 101632861 h 100"/>
              <a:gd name="T30" fmla="*/ 452937061 w 152"/>
              <a:gd name="T31" fmla="*/ 116878354 h 100"/>
              <a:gd name="T32" fmla="*/ 452937061 w 152"/>
              <a:gd name="T33" fmla="*/ 86387369 h 100"/>
              <a:gd name="T34" fmla="*/ 244280155 w 152"/>
              <a:gd name="T35" fmla="*/ 127040513 h 100"/>
              <a:gd name="T36" fmla="*/ 122140078 w 152"/>
              <a:gd name="T37" fmla="*/ 127040513 h 100"/>
              <a:gd name="T38" fmla="*/ 183210116 w 152"/>
              <a:gd name="T39" fmla="*/ 381123793 h 100"/>
              <a:gd name="T40" fmla="*/ 137408151 w 152"/>
              <a:gd name="T41" fmla="*/ 193103564 h 100"/>
              <a:gd name="T42" fmla="*/ 229012082 w 152"/>
              <a:gd name="T43" fmla="*/ 193103564 h 100"/>
              <a:gd name="T44" fmla="*/ 183210116 w 152"/>
              <a:gd name="T45" fmla="*/ 381123793 h 100"/>
              <a:gd name="T46" fmla="*/ 366420233 w 152"/>
              <a:gd name="T47" fmla="*/ 416695858 h 100"/>
              <a:gd name="T48" fmla="*/ 366420233 w 152"/>
              <a:gd name="T49" fmla="*/ 396369286 h 100"/>
              <a:gd name="T50" fmla="*/ 712485290 w 152"/>
              <a:gd name="T51" fmla="*/ 406531445 h 100"/>
              <a:gd name="T52" fmla="*/ 707395932 w 152"/>
              <a:gd name="T53" fmla="*/ 376042714 h 100"/>
              <a:gd name="T54" fmla="*/ 356241517 w 152"/>
              <a:gd name="T55" fmla="*/ 365878301 h 100"/>
              <a:gd name="T56" fmla="*/ 707395932 w 152"/>
              <a:gd name="T57" fmla="*/ 355716142 h 100"/>
              <a:gd name="T58" fmla="*/ 707395932 w 152"/>
              <a:gd name="T59" fmla="*/ 376042714 h 100"/>
              <a:gd name="T60" fmla="*/ 366420233 w 152"/>
              <a:gd name="T61" fmla="*/ 335389569 h 100"/>
              <a:gd name="T62" fmla="*/ 366420233 w 152"/>
              <a:gd name="T63" fmla="*/ 320144077 h 100"/>
              <a:gd name="T64" fmla="*/ 712485290 w 152"/>
              <a:gd name="T65" fmla="*/ 330306236 h 100"/>
              <a:gd name="T66" fmla="*/ 707395932 w 152"/>
              <a:gd name="T67" fmla="*/ 259164360 h 100"/>
              <a:gd name="T68" fmla="*/ 356241517 w 152"/>
              <a:gd name="T69" fmla="*/ 248999947 h 100"/>
              <a:gd name="T70" fmla="*/ 707395932 w 152"/>
              <a:gd name="T71" fmla="*/ 238837788 h 100"/>
              <a:gd name="T72" fmla="*/ 707395932 w 152"/>
              <a:gd name="T73" fmla="*/ 259164360 h 100"/>
              <a:gd name="T74" fmla="*/ 366420233 w 152"/>
              <a:gd name="T75" fmla="*/ 218511215 h 100"/>
              <a:gd name="T76" fmla="*/ 366420233 w 152"/>
              <a:gd name="T77" fmla="*/ 198184643 h 100"/>
              <a:gd name="T78" fmla="*/ 712485290 w 152"/>
              <a:gd name="T79" fmla="*/ 208346802 h 1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3" name="Freeform 16"/>
          <p:cNvSpPr>
            <a:spLocks/>
          </p:cNvSpPr>
          <p:nvPr/>
        </p:nvSpPr>
        <p:spPr bwMode="auto">
          <a:xfrm>
            <a:off x="4639734" y="1629834"/>
            <a:ext cx="452967" cy="300567"/>
          </a:xfrm>
          <a:custGeom>
            <a:avLst/>
            <a:gdLst>
              <a:gd name="T0" fmla="*/ 703583974 w 151"/>
              <a:gd name="T1" fmla="*/ 508164306 h 100"/>
              <a:gd name="T2" fmla="*/ 703583974 w 151"/>
              <a:gd name="T3" fmla="*/ 498002147 h 100"/>
              <a:gd name="T4" fmla="*/ 703583974 w 151"/>
              <a:gd name="T5" fmla="*/ 127040513 h 100"/>
              <a:gd name="T6" fmla="*/ 637780816 w 151"/>
              <a:gd name="T7" fmla="*/ 55898637 h 100"/>
              <a:gd name="T8" fmla="*/ 10124255 w 151"/>
              <a:gd name="T9" fmla="*/ 55898637 h 100"/>
              <a:gd name="T10" fmla="*/ 0 w 151"/>
              <a:gd name="T11" fmla="*/ 55898637 h 100"/>
              <a:gd name="T12" fmla="*/ 65803158 w 151"/>
              <a:gd name="T13" fmla="*/ 0 h 100"/>
              <a:gd name="T14" fmla="*/ 693459719 w 151"/>
              <a:gd name="T15" fmla="*/ 0 h 100"/>
              <a:gd name="T16" fmla="*/ 764325004 w 151"/>
              <a:gd name="T17" fmla="*/ 71144130 h 100"/>
              <a:gd name="T18" fmla="*/ 764325004 w 151"/>
              <a:gd name="T19" fmla="*/ 437022431 h 100"/>
              <a:gd name="T20" fmla="*/ 703583974 w 151"/>
              <a:gd name="T21" fmla="*/ 508164306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4" name="Freeform 17"/>
          <p:cNvSpPr>
            <a:spLocks/>
          </p:cNvSpPr>
          <p:nvPr/>
        </p:nvSpPr>
        <p:spPr bwMode="auto">
          <a:xfrm>
            <a:off x="5431367" y="1587501"/>
            <a:ext cx="427567" cy="427567"/>
          </a:xfrm>
          <a:custGeom>
            <a:avLst/>
            <a:gdLst>
              <a:gd name="T0" fmla="*/ 703773228 w 142"/>
              <a:gd name="T1" fmla="*/ 683374233 h 142"/>
              <a:gd name="T2" fmla="*/ 40797990 w 142"/>
              <a:gd name="T3" fmla="*/ 683374233 h 142"/>
              <a:gd name="T4" fmla="*/ 40797990 w 142"/>
              <a:gd name="T5" fmla="*/ 20398995 h 142"/>
              <a:gd name="T6" fmla="*/ 30599621 w 142"/>
              <a:gd name="T7" fmla="*/ 0 h 142"/>
              <a:gd name="T8" fmla="*/ 15299811 w 142"/>
              <a:gd name="T9" fmla="*/ 0 h 142"/>
              <a:gd name="T10" fmla="*/ 0 w 142"/>
              <a:gd name="T11" fmla="*/ 20398995 h 142"/>
              <a:gd name="T12" fmla="*/ 0 w 142"/>
              <a:gd name="T13" fmla="*/ 693572601 h 142"/>
              <a:gd name="T14" fmla="*/ 0 w 142"/>
              <a:gd name="T15" fmla="*/ 703773228 h 142"/>
              <a:gd name="T16" fmla="*/ 0 w 142"/>
              <a:gd name="T17" fmla="*/ 708872412 h 142"/>
              <a:gd name="T18" fmla="*/ 5099184 w 142"/>
              <a:gd name="T19" fmla="*/ 719073039 h 142"/>
              <a:gd name="T20" fmla="*/ 15299811 w 142"/>
              <a:gd name="T21" fmla="*/ 724172223 h 142"/>
              <a:gd name="T22" fmla="*/ 25498179 w 142"/>
              <a:gd name="T23" fmla="*/ 724172223 h 142"/>
              <a:gd name="T24" fmla="*/ 30599621 w 142"/>
              <a:gd name="T25" fmla="*/ 724172223 h 142"/>
              <a:gd name="T26" fmla="*/ 703773228 w 142"/>
              <a:gd name="T27" fmla="*/ 724172223 h 142"/>
              <a:gd name="T28" fmla="*/ 724172223 w 142"/>
              <a:gd name="T29" fmla="*/ 708872412 h 142"/>
              <a:gd name="T30" fmla="*/ 724172223 w 142"/>
              <a:gd name="T31" fmla="*/ 693572601 h 142"/>
              <a:gd name="T32" fmla="*/ 703773228 w 142"/>
              <a:gd name="T33" fmla="*/ 683374233 h 1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5" name="Freeform 18"/>
          <p:cNvSpPr>
            <a:spLocks/>
          </p:cNvSpPr>
          <p:nvPr/>
        </p:nvSpPr>
        <p:spPr bwMode="auto">
          <a:xfrm>
            <a:off x="5473700" y="1610784"/>
            <a:ext cx="391584" cy="355600"/>
          </a:xfrm>
          <a:custGeom>
            <a:avLst/>
            <a:gdLst>
              <a:gd name="T0" fmla="*/ 663479597 w 130"/>
              <a:gd name="T1" fmla="*/ 0 h 118"/>
              <a:gd name="T2" fmla="*/ 556301550 w 130"/>
              <a:gd name="T3" fmla="*/ 86842492 h 118"/>
              <a:gd name="T4" fmla="*/ 592027566 w 130"/>
              <a:gd name="T5" fmla="*/ 86842492 h 118"/>
              <a:gd name="T6" fmla="*/ 352154503 w 130"/>
              <a:gd name="T7" fmla="*/ 551702853 h 118"/>
              <a:gd name="T8" fmla="*/ 158214244 w 130"/>
              <a:gd name="T9" fmla="*/ 383128111 h 118"/>
              <a:gd name="T10" fmla="*/ 142904063 w 130"/>
              <a:gd name="T11" fmla="*/ 378020128 h 118"/>
              <a:gd name="T12" fmla="*/ 127591622 w 130"/>
              <a:gd name="T13" fmla="*/ 388236094 h 118"/>
              <a:gd name="T14" fmla="*/ 5103394 w 130"/>
              <a:gd name="T15" fmla="*/ 572137045 h 118"/>
              <a:gd name="T16" fmla="*/ 10206788 w 130"/>
              <a:gd name="T17" fmla="*/ 597679220 h 118"/>
              <a:gd name="T18" fmla="*/ 20415834 w 130"/>
              <a:gd name="T19" fmla="*/ 602787203 h 118"/>
              <a:gd name="T20" fmla="*/ 35726016 w 130"/>
              <a:gd name="T21" fmla="*/ 592571237 h 118"/>
              <a:gd name="T22" fmla="*/ 35726016 w 130"/>
              <a:gd name="T23" fmla="*/ 592571237 h 118"/>
              <a:gd name="T24" fmla="*/ 148007456 w 130"/>
              <a:gd name="T25" fmla="*/ 423994236 h 118"/>
              <a:gd name="T26" fmla="*/ 347051110 w 130"/>
              <a:gd name="T27" fmla="*/ 592571237 h 118"/>
              <a:gd name="T28" fmla="*/ 362361291 w 130"/>
              <a:gd name="T29" fmla="*/ 597679220 h 118"/>
              <a:gd name="T30" fmla="*/ 372570338 w 130"/>
              <a:gd name="T31" fmla="*/ 587460994 h 118"/>
              <a:gd name="T32" fmla="*/ 627753582 w 130"/>
              <a:gd name="T33" fmla="*/ 107276685 h 118"/>
              <a:gd name="T34" fmla="*/ 648169416 w 130"/>
              <a:gd name="T35" fmla="*/ 132816600 h 118"/>
              <a:gd name="T36" fmla="*/ 663479597 w 130"/>
              <a:gd name="T37" fmla="*/ 0 h 1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6" name="Freeform 19"/>
          <p:cNvSpPr>
            <a:spLocks/>
          </p:cNvSpPr>
          <p:nvPr/>
        </p:nvSpPr>
        <p:spPr bwMode="auto">
          <a:xfrm>
            <a:off x="5465234" y="1951568"/>
            <a:ext cx="6351" cy="14817"/>
          </a:xfrm>
          <a:custGeom>
            <a:avLst/>
            <a:gdLst>
              <a:gd name="T0" fmla="*/ 0 w 2"/>
              <a:gd name="T1" fmla="*/ 0 h 5"/>
              <a:gd name="T2" fmla="*/ 0 w 2"/>
              <a:gd name="T3" fmla="*/ 9879457 h 5"/>
              <a:gd name="T4" fmla="*/ 11340703 w 2"/>
              <a:gd name="T5" fmla="*/ 24699754 h 5"/>
              <a:gd name="T6" fmla="*/ 0 w 2"/>
              <a:gd name="T7" fmla="*/ 9879457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7" name="Freeform 20"/>
          <p:cNvSpPr>
            <a:spLocks/>
          </p:cNvSpPr>
          <p:nvPr/>
        </p:nvSpPr>
        <p:spPr bwMode="auto">
          <a:xfrm>
            <a:off x="5695951" y="1945217"/>
            <a:ext cx="150283" cy="23283"/>
          </a:xfrm>
          <a:custGeom>
            <a:avLst/>
            <a:gdLst>
              <a:gd name="T0" fmla="*/ 0 w 50"/>
              <a:gd name="T1" fmla="*/ 38117363 h 8"/>
              <a:gd name="T2" fmla="*/ 238834474 w 50"/>
              <a:gd name="T3" fmla="*/ 38117363 h 8"/>
              <a:gd name="T4" fmla="*/ 254079899 w 50"/>
              <a:gd name="T5" fmla="*/ 19059773 h 8"/>
              <a:gd name="T6" fmla="*/ 238834474 w 50"/>
              <a:gd name="T7" fmla="*/ 0 h 8"/>
              <a:gd name="T8" fmla="*/ 20326482 w 50"/>
              <a:gd name="T9" fmla="*/ 0 h 8"/>
              <a:gd name="T10" fmla="*/ 10162114 w 50"/>
              <a:gd name="T11" fmla="*/ 23822534 h 8"/>
              <a:gd name="T12" fmla="*/ 0 w 50"/>
              <a:gd name="T13" fmla="*/ 38117363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8" name="Freeform 21"/>
          <p:cNvSpPr>
            <a:spLocks/>
          </p:cNvSpPr>
          <p:nvPr/>
        </p:nvSpPr>
        <p:spPr bwMode="auto">
          <a:xfrm>
            <a:off x="5501218" y="1945217"/>
            <a:ext cx="169333" cy="23283"/>
          </a:xfrm>
          <a:custGeom>
            <a:avLst/>
            <a:gdLst>
              <a:gd name="T0" fmla="*/ 246872125 w 56"/>
              <a:gd name="T1" fmla="*/ 0 h 8"/>
              <a:gd name="T2" fmla="*/ 25715232 w 56"/>
              <a:gd name="T3" fmla="*/ 0 h 8"/>
              <a:gd name="T4" fmla="*/ 5143500 w 56"/>
              <a:gd name="T5" fmla="*/ 33352420 h 8"/>
              <a:gd name="T6" fmla="*/ 0 w 56"/>
              <a:gd name="T7" fmla="*/ 38117363 h 8"/>
              <a:gd name="T8" fmla="*/ 288017857 w 56"/>
              <a:gd name="T9" fmla="*/ 38117363 h 8"/>
              <a:gd name="T10" fmla="*/ 288017857 w 56"/>
              <a:gd name="T11" fmla="*/ 33352420 h 8"/>
              <a:gd name="T12" fmla="*/ 246872125 w 5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9" name="Freeform 22"/>
          <p:cNvSpPr>
            <a:spLocks/>
          </p:cNvSpPr>
          <p:nvPr/>
        </p:nvSpPr>
        <p:spPr bwMode="auto">
          <a:xfrm>
            <a:off x="5670551" y="1911351"/>
            <a:ext cx="10583" cy="10583"/>
          </a:xfrm>
          <a:custGeom>
            <a:avLst/>
            <a:gdLst>
              <a:gd name="T0" fmla="*/ 10079990 w 5"/>
              <a:gd name="T1" fmla="*/ 12600781 h 5"/>
              <a:gd name="T2" fmla="*/ 12599194 w 5"/>
              <a:gd name="T3" fmla="*/ 0 h 5"/>
              <a:gd name="T4" fmla="*/ 0 w 5"/>
              <a:gd name="T5" fmla="*/ 0 h 5"/>
              <a:gd name="T6" fmla="*/ 10079990 w 5"/>
              <a:gd name="T7" fmla="*/ 12600781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5"/>
                </a:moveTo>
                <a:lnTo>
                  <a:pt x="5" y="0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0" name="Freeform 23"/>
          <p:cNvSpPr>
            <a:spLocks/>
          </p:cNvSpPr>
          <p:nvPr/>
        </p:nvSpPr>
        <p:spPr bwMode="auto">
          <a:xfrm>
            <a:off x="5465233" y="1881718"/>
            <a:ext cx="44451" cy="21167"/>
          </a:xfrm>
          <a:custGeom>
            <a:avLst/>
            <a:gdLst>
              <a:gd name="T0" fmla="*/ 14817630 w 15"/>
              <a:gd name="T1" fmla="*/ 0 h 7"/>
              <a:gd name="T2" fmla="*/ 0 w 15"/>
              <a:gd name="T3" fmla="*/ 15430500 h 7"/>
              <a:gd name="T4" fmla="*/ 14817630 w 15"/>
              <a:gd name="T5" fmla="*/ 36002232 h 7"/>
              <a:gd name="T6" fmla="*/ 54334272 w 15"/>
              <a:gd name="T7" fmla="*/ 36002232 h 7"/>
              <a:gd name="T8" fmla="*/ 74092594 w 15"/>
              <a:gd name="T9" fmla="*/ 0 h 7"/>
              <a:gd name="T10" fmla="*/ 14817630 w 1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1" name="Freeform 24"/>
          <p:cNvSpPr>
            <a:spLocks/>
          </p:cNvSpPr>
          <p:nvPr/>
        </p:nvSpPr>
        <p:spPr bwMode="auto">
          <a:xfrm>
            <a:off x="5630333" y="1881718"/>
            <a:ext cx="69851" cy="21167"/>
          </a:xfrm>
          <a:custGeom>
            <a:avLst/>
            <a:gdLst>
              <a:gd name="T0" fmla="*/ 32761550 w 33"/>
              <a:gd name="T1" fmla="*/ 25201563 h 10"/>
              <a:gd name="T2" fmla="*/ 68044074 w 33"/>
              <a:gd name="T3" fmla="*/ 25201563 h 10"/>
              <a:gd name="T4" fmla="*/ 83165156 w 33"/>
              <a:gd name="T5" fmla="*/ 0 h 10"/>
              <a:gd name="T6" fmla="*/ 0 w 33"/>
              <a:gd name="T7" fmla="*/ 0 h 10"/>
              <a:gd name="T8" fmla="*/ 32761550 w 33"/>
              <a:gd name="T9" fmla="*/ 252015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0">
                <a:moveTo>
                  <a:pt x="13" y="10"/>
                </a:moveTo>
                <a:lnTo>
                  <a:pt x="27" y="10"/>
                </a:lnTo>
                <a:lnTo>
                  <a:pt x="33" y="0"/>
                </a:lnTo>
                <a:lnTo>
                  <a:pt x="0" y="0"/>
                </a:lnTo>
                <a:lnTo>
                  <a:pt x="13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2" name="Freeform 25"/>
          <p:cNvSpPr>
            <a:spLocks/>
          </p:cNvSpPr>
          <p:nvPr/>
        </p:nvSpPr>
        <p:spPr bwMode="auto">
          <a:xfrm>
            <a:off x="5545667" y="1881718"/>
            <a:ext cx="48684" cy="21167"/>
          </a:xfrm>
          <a:custGeom>
            <a:avLst/>
            <a:gdLst>
              <a:gd name="T0" fmla="*/ 30242289 w 23"/>
              <a:gd name="T1" fmla="*/ 0 h 10"/>
              <a:gd name="T2" fmla="*/ 17640542 w 23"/>
              <a:gd name="T3" fmla="*/ 0 h 10"/>
              <a:gd name="T4" fmla="*/ 0 w 23"/>
              <a:gd name="T5" fmla="*/ 25201563 h 10"/>
              <a:gd name="T6" fmla="*/ 57963594 w 23"/>
              <a:gd name="T7" fmla="*/ 25201563 h 10"/>
              <a:gd name="T8" fmla="*/ 30242289 w 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12" y="0"/>
                </a:moveTo>
                <a:lnTo>
                  <a:pt x="7" y="0"/>
                </a:lnTo>
                <a:lnTo>
                  <a:pt x="0" y="10"/>
                </a:lnTo>
                <a:lnTo>
                  <a:pt x="23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3" name="Freeform 26"/>
          <p:cNvSpPr>
            <a:spLocks/>
          </p:cNvSpPr>
          <p:nvPr/>
        </p:nvSpPr>
        <p:spPr bwMode="auto">
          <a:xfrm>
            <a:off x="5731934" y="1881718"/>
            <a:ext cx="114300" cy="21167"/>
          </a:xfrm>
          <a:custGeom>
            <a:avLst/>
            <a:gdLst>
              <a:gd name="T0" fmla="*/ 178120759 w 38"/>
              <a:gd name="T1" fmla="*/ 36002232 h 7"/>
              <a:gd name="T2" fmla="*/ 193388832 w 38"/>
              <a:gd name="T3" fmla="*/ 15430500 h 7"/>
              <a:gd name="T4" fmla="*/ 178120759 w 38"/>
              <a:gd name="T5" fmla="*/ 0 h 7"/>
              <a:gd name="T6" fmla="*/ 20357432 w 38"/>
              <a:gd name="T7" fmla="*/ 0 h 7"/>
              <a:gd name="T8" fmla="*/ 0 w 38"/>
              <a:gd name="T9" fmla="*/ 36002232 h 7"/>
              <a:gd name="T10" fmla="*/ 178120759 w 38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4" name="Freeform 27"/>
          <p:cNvSpPr>
            <a:spLocks/>
          </p:cNvSpPr>
          <p:nvPr/>
        </p:nvSpPr>
        <p:spPr bwMode="auto">
          <a:xfrm>
            <a:off x="5465234" y="1816101"/>
            <a:ext cx="266700" cy="21167"/>
          </a:xfrm>
          <a:custGeom>
            <a:avLst/>
            <a:gdLst>
              <a:gd name="T0" fmla="*/ 151533546 w 89"/>
              <a:gd name="T1" fmla="*/ 15430500 h 7"/>
              <a:gd name="T2" fmla="*/ 156585863 w 89"/>
              <a:gd name="T3" fmla="*/ 15430500 h 7"/>
              <a:gd name="T4" fmla="*/ 181840705 w 89"/>
              <a:gd name="T5" fmla="*/ 25715232 h 7"/>
              <a:gd name="T6" fmla="*/ 191943091 w 89"/>
              <a:gd name="T7" fmla="*/ 36002232 h 7"/>
              <a:gd name="T8" fmla="*/ 429345796 w 89"/>
              <a:gd name="T9" fmla="*/ 36002232 h 7"/>
              <a:gd name="T10" fmla="*/ 449550569 w 89"/>
              <a:gd name="T11" fmla="*/ 0 h 7"/>
              <a:gd name="T12" fmla="*/ 15152456 w 89"/>
              <a:gd name="T13" fmla="*/ 0 h 7"/>
              <a:gd name="T14" fmla="*/ 0 w 89"/>
              <a:gd name="T15" fmla="*/ 15430500 h 7"/>
              <a:gd name="T16" fmla="*/ 15152456 w 89"/>
              <a:gd name="T17" fmla="*/ 36002232 h 7"/>
              <a:gd name="T18" fmla="*/ 126278704 w 89"/>
              <a:gd name="T19" fmla="*/ 36002232 h 7"/>
              <a:gd name="T20" fmla="*/ 131328774 w 89"/>
              <a:gd name="T21" fmla="*/ 30858732 h 7"/>
              <a:gd name="T22" fmla="*/ 151533546 w 89"/>
              <a:gd name="T23" fmla="*/ 1543050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5" name="Freeform 28"/>
          <p:cNvSpPr>
            <a:spLocks/>
          </p:cNvSpPr>
          <p:nvPr/>
        </p:nvSpPr>
        <p:spPr bwMode="auto">
          <a:xfrm>
            <a:off x="5767918" y="1816101"/>
            <a:ext cx="78316" cy="21167"/>
          </a:xfrm>
          <a:custGeom>
            <a:avLst/>
            <a:gdLst>
              <a:gd name="T0" fmla="*/ 117383635 w 26"/>
              <a:gd name="T1" fmla="*/ 36002232 h 7"/>
              <a:gd name="T2" fmla="*/ 132693660 w 26"/>
              <a:gd name="T3" fmla="*/ 15430500 h 7"/>
              <a:gd name="T4" fmla="*/ 117383635 w 26"/>
              <a:gd name="T5" fmla="*/ 0 h 7"/>
              <a:gd name="T6" fmla="*/ 15310025 w 26"/>
              <a:gd name="T7" fmla="*/ 0 h 7"/>
              <a:gd name="T8" fmla="*/ 0 w 26"/>
              <a:gd name="T9" fmla="*/ 36002232 h 7"/>
              <a:gd name="T10" fmla="*/ 117383635 w 26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6" name="Freeform 29"/>
          <p:cNvSpPr>
            <a:spLocks/>
          </p:cNvSpPr>
          <p:nvPr/>
        </p:nvSpPr>
        <p:spPr bwMode="auto">
          <a:xfrm>
            <a:off x="5801785" y="1750485"/>
            <a:ext cx="44449" cy="21167"/>
          </a:xfrm>
          <a:custGeom>
            <a:avLst/>
            <a:gdLst>
              <a:gd name="T0" fmla="*/ 59273186 w 15"/>
              <a:gd name="T1" fmla="*/ 36002232 h 7"/>
              <a:gd name="T2" fmla="*/ 74090371 w 15"/>
              <a:gd name="T3" fmla="*/ 15430500 h 7"/>
              <a:gd name="T4" fmla="*/ 59273186 w 15"/>
              <a:gd name="T5" fmla="*/ 0 h 7"/>
              <a:gd name="T6" fmla="*/ 19757729 w 15"/>
              <a:gd name="T7" fmla="*/ 0 h 7"/>
              <a:gd name="T8" fmla="*/ 0 w 15"/>
              <a:gd name="T9" fmla="*/ 36002232 h 7"/>
              <a:gd name="T10" fmla="*/ 59273186 w 15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7" name="Freeform 30"/>
          <p:cNvSpPr>
            <a:spLocks/>
          </p:cNvSpPr>
          <p:nvPr/>
        </p:nvSpPr>
        <p:spPr bwMode="auto">
          <a:xfrm>
            <a:off x="5465234" y="1750485"/>
            <a:ext cx="302684" cy="21167"/>
          </a:xfrm>
          <a:custGeom>
            <a:avLst/>
            <a:gdLst>
              <a:gd name="T0" fmla="*/ 15155927 w 101"/>
              <a:gd name="T1" fmla="*/ 0 h 7"/>
              <a:gd name="T2" fmla="*/ 0 w 101"/>
              <a:gd name="T3" fmla="*/ 15430500 h 7"/>
              <a:gd name="T4" fmla="*/ 15155927 w 101"/>
              <a:gd name="T5" fmla="*/ 36002232 h 7"/>
              <a:gd name="T6" fmla="*/ 490035656 w 101"/>
              <a:gd name="T7" fmla="*/ 36002232 h 7"/>
              <a:gd name="T8" fmla="*/ 510244308 w 101"/>
              <a:gd name="T9" fmla="*/ 0 h 7"/>
              <a:gd name="T10" fmla="*/ 15155927 w 10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8" name="Freeform 31"/>
          <p:cNvSpPr>
            <a:spLocks/>
          </p:cNvSpPr>
          <p:nvPr/>
        </p:nvSpPr>
        <p:spPr bwMode="auto">
          <a:xfrm>
            <a:off x="5837767" y="1689101"/>
            <a:ext cx="8467" cy="14817"/>
          </a:xfrm>
          <a:custGeom>
            <a:avLst/>
            <a:gdLst>
              <a:gd name="T0" fmla="*/ 0 w 3"/>
              <a:gd name="T1" fmla="*/ 24699754 h 5"/>
              <a:gd name="T2" fmla="*/ 0 w 3"/>
              <a:gd name="T3" fmla="*/ 24699754 h 5"/>
              <a:gd name="T4" fmla="*/ 13440833 w 3"/>
              <a:gd name="T5" fmla="*/ 9879457 h 5"/>
              <a:gd name="T6" fmla="*/ 8959850 w 3"/>
              <a:gd name="T7" fmla="*/ 0 h 5"/>
              <a:gd name="T8" fmla="*/ 0 w 3"/>
              <a:gd name="T9" fmla="*/ 2469975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9" name="Freeform 32"/>
          <p:cNvSpPr>
            <a:spLocks/>
          </p:cNvSpPr>
          <p:nvPr/>
        </p:nvSpPr>
        <p:spPr bwMode="auto">
          <a:xfrm>
            <a:off x="5465234" y="1682751"/>
            <a:ext cx="336551" cy="21167"/>
          </a:xfrm>
          <a:custGeom>
            <a:avLst/>
            <a:gdLst>
              <a:gd name="T0" fmla="*/ 15237181 w 112"/>
              <a:gd name="T1" fmla="*/ 0 h 7"/>
              <a:gd name="T2" fmla="*/ 0 w 112"/>
              <a:gd name="T3" fmla="*/ 15430500 h 7"/>
              <a:gd name="T4" fmla="*/ 15237181 w 112"/>
              <a:gd name="T5" fmla="*/ 36002232 h 7"/>
              <a:gd name="T6" fmla="*/ 548540776 w 112"/>
              <a:gd name="T7" fmla="*/ 36002232 h 7"/>
              <a:gd name="T8" fmla="*/ 568857769 w 112"/>
              <a:gd name="T9" fmla="*/ 0 h 7"/>
              <a:gd name="T10" fmla="*/ 15237181 w 1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0" name="Freeform 33"/>
          <p:cNvSpPr>
            <a:spLocks/>
          </p:cNvSpPr>
          <p:nvPr/>
        </p:nvSpPr>
        <p:spPr bwMode="auto">
          <a:xfrm>
            <a:off x="5465233" y="1617134"/>
            <a:ext cx="374651" cy="21167"/>
          </a:xfrm>
          <a:custGeom>
            <a:avLst/>
            <a:gdLst>
              <a:gd name="T0" fmla="*/ 626578513 w 125"/>
              <a:gd name="T1" fmla="*/ 0 h 7"/>
              <a:gd name="T2" fmla="*/ 15159865 w 125"/>
              <a:gd name="T3" fmla="*/ 0 h 7"/>
              <a:gd name="T4" fmla="*/ 0 w 125"/>
              <a:gd name="T5" fmla="*/ 15430500 h 7"/>
              <a:gd name="T6" fmla="*/ 15159865 w 125"/>
              <a:gd name="T7" fmla="*/ 36002232 h 7"/>
              <a:gd name="T8" fmla="*/ 586154455 w 125"/>
              <a:gd name="T9" fmla="*/ 36002232 h 7"/>
              <a:gd name="T10" fmla="*/ 631631801 w 125"/>
              <a:gd name="T11" fmla="*/ 0 h 7"/>
              <a:gd name="T12" fmla="*/ 626578513 w 125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1" name="Freeform 34"/>
          <p:cNvSpPr>
            <a:spLocks/>
          </p:cNvSpPr>
          <p:nvPr/>
        </p:nvSpPr>
        <p:spPr bwMode="auto">
          <a:xfrm>
            <a:off x="6318251" y="1600200"/>
            <a:ext cx="357716" cy="323851"/>
          </a:xfrm>
          <a:custGeom>
            <a:avLst/>
            <a:gdLst>
              <a:gd name="T0" fmla="*/ 604856423 w 119"/>
              <a:gd name="T1" fmla="*/ 0 h 108"/>
              <a:gd name="T2" fmla="*/ 508282121 w 119"/>
              <a:gd name="T3" fmla="*/ 75866517 h 108"/>
              <a:gd name="T4" fmla="*/ 543862839 w 119"/>
              <a:gd name="T5" fmla="*/ 80924434 h 108"/>
              <a:gd name="T6" fmla="*/ 320217443 w 119"/>
              <a:gd name="T7" fmla="*/ 500724857 h 108"/>
              <a:gd name="T8" fmla="*/ 142318363 w 119"/>
              <a:gd name="T9" fmla="*/ 348989575 h 108"/>
              <a:gd name="T10" fmla="*/ 132152765 w 119"/>
              <a:gd name="T11" fmla="*/ 343931657 h 108"/>
              <a:gd name="T12" fmla="*/ 116905497 w 119"/>
              <a:gd name="T13" fmla="*/ 354047492 h 108"/>
              <a:gd name="T14" fmla="*/ 5083926 w 119"/>
              <a:gd name="T15" fmla="*/ 520956528 h 108"/>
              <a:gd name="T16" fmla="*/ 10165597 w 119"/>
              <a:gd name="T17" fmla="*/ 541188198 h 108"/>
              <a:gd name="T18" fmla="*/ 20331195 w 119"/>
              <a:gd name="T19" fmla="*/ 546246116 h 108"/>
              <a:gd name="T20" fmla="*/ 35580718 w 119"/>
              <a:gd name="T21" fmla="*/ 536130281 h 108"/>
              <a:gd name="T22" fmla="*/ 35580718 w 119"/>
              <a:gd name="T23" fmla="*/ 536130281 h 108"/>
              <a:gd name="T24" fmla="*/ 137236691 w 119"/>
              <a:gd name="T25" fmla="*/ 384394999 h 108"/>
              <a:gd name="T26" fmla="*/ 315135772 w 119"/>
              <a:gd name="T27" fmla="*/ 536130281 h 108"/>
              <a:gd name="T28" fmla="*/ 330383041 w 119"/>
              <a:gd name="T29" fmla="*/ 541188198 h 108"/>
              <a:gd name="T30" fmla="*/ 340548638 w 119"/>
              <a:gd name="T31" fmla="*/ 531072363 h 108"/>
              <a:gd name="T32" fmla="*/ 569275705 w 119"/>
              <a:gd name="T33" fmla="*/ 96098187 h 108"/>
              <a:gd name="T34" fmla="*/ 594690826 w 119"/>
              <a:gd name="T35" fmla="*/ 121387776 h 108"/>
              <a:gd name="T36" fmla="*/ 604856423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2" name="Freeform 35"/>
          <p:cNvSpPr>
            <a:spLocks/>
          </p:cNvSpPr>
          <p:nvPr/>
        </p:nvSpPr>
        <p:spPr bwMode="auto">
          <a:xfrm>
            <a:off x="6280151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3" name="Freeform 36"/>
          <p:cNvSpPr>
            <a:spLocks/>
          </p:cNvSpPr>
          <p:nvPr/>
        </p:nvSpPr>
        <p:spPr bwMode="auto">
          <a:xfrm>
            <a:off x="6333067" y="1930401"/>
            <a:ext cx="19051" cy="23284"/>
          </a:xfrm>
          <a:custGeom>
            <a:avLst/>
            <a:gdLst>
              <a:gd name="T0" fmla="*/ 0 w 6"/>
              <a:gd name="T1" fmla="*/ 28589114 h 8"/>
              <a:gd name="T2" fmla="*/ 17012245 w 6"/>
              <a:gd name="T3" fmla="*/ 38119546 h 8"/>
              <a:gd name="T4" fmla="*/ 34022109 w 6"/>
              <a:gd name="T5" fmla="*/ 23823898 h 8"/>
              <a:gd name="T6" fmla="*/ 34022109 w 6"/>
              <a:gd name="T7" fmla="*/ 0 h 8"/>
              <a:gd name="T8" fmla="*/ 22682200 w 6"/>
              <a:gd name="T9" fmla="*/ 14295648 h 8"/>
              <a:gd name="T10" fmla="*/ 0 w 6"/>
              <a:gd name="T11" fmla="*/ 28589114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4" name="Freeform 37"/>
          <p:cNvSpPr>
            <a:spLocks/>
          </p:cNvSpPr>
          <p:nvPr/>
        </p:nvSpPr>
        <p:spPr bwMode="auto">
          <a:xfrm>
            <a:off x="6362700" y="1885951"/>
            <a:ext cx="19051" cy="67733"/>
          </a:xfrm>
          <a:custGeom>
            <a:avLst/>
            <a:gdLst>
              <a:gd name="T0" fmla="*/ 0 w 6"/>
              <a:gd name="T1" fmla="*/ 97566922 h 23"/>
              <a:gd name="T2" fmla="*/ 17012245 w 6"/>
              <a:gd name="T3" fmla="*/ 112201739 h 23"/>
              <a:gd name="T4" fmla="*/ 34022109 w 6"/>
              <a:gd name="T5" fmla="*/ 97566922 h 23"/>
              <a:gd name="T6" fmla="*/ 34022109 w 6"/>
              <a:gd name="T7" fmla="*/ 0 h 23"/>
              <a:gd name="T8" fmla="*/ 0 w 6"/>
              <a:gd name="T9" fmla="*/ 43904452 h 23"/>
              <a:gd name="T10" fmla="*/ 0 w 6"/>
              <a:gd name="T11" fmla="*/ 9756692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5" name="Freeform 38"/>
          <p:cNvSpPr>
            <a:spLocks/>
          </p:cNvSpPr>
          <p:nvPr/>
        </p:nvSpPr>
        <p:spPr bwMode="auto">
          <a:xfrm>
            <a:off x="6394451" y="1858433"/>
            <a:ext cx="16933" cy="95251"/>
          </a:xfrm>
          <a:custGeom>
            <a:avLst/>
            <a:gdLst>
              <a:gd name="T0" fmla="*/ 0 w 6"/>
              <a:gd name="T1" fmla="*/ 14950634 h 32"/>
              <a:gd name="T2" fmla="*/ 0 w 6"/>
              <a:gd name="T3" fmla="*/ 144530236 h 32"/>
              <a:gd name="T4" fmla="*/ 13440833 w 6"/>
              <a:gd name="T5" fmla="*/ 159480870 h 32"/>
              <a:gd name="T6" fmla="*/ 26881667 w 6"/>
              <a:gd name="T7" fmla="*/ 144530236 h 32"/>
              <a:gd name="T8" fmla="*/ 26881667 w 6"/>
              <a:gd name="T9" fmla="*/ 14950634 h 32"/>
              <a:gd name="T10" fmla="*/ 8959850 w 6"/>
              <a:gd name="T11" fmla="*/ 0 h 32"/>
              <a:gd name="T12" fmla="*/ 0 w 6"/>
              <a:gd name="T13" fmla="*/ 14950634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6" name="Freeform 39"/>
          <p:cNvSpPr>
            <a:spLocks/>
          </p:cNvSpPr>
          <p:nvPr/>
        </p:nvSpPr>
        <p:spPr bwMode="auto">
          <a:xfrm>
            <a:off x="6424084" y="1879601"/>
            <a:ext cx="16933" cy="74084"/>
          </a:xfrm>
          <a:custGeom>
            <a:avLst/>
            <a:gdLst>
              <a:gd name="T0" fmla="*/ 0 w 6"/>
              <a:gd name="T1" fmla="*/ 108670115 h 25"/>
              <a:gd name="T2" fmla="*/ 13440833 w 6"/>
              <a:gd name="T3" fmla="*/ 123489879 h 25"/>
              <a:gd name="T4" fmla="*/ 26881667 w 6"/>
              <a:gd name="T5" fmla="*/ 108670115 h 25"/>
              <a:gd name="T6" fmla="*/ 26881667 w 6"/>
              <a:gd name="T7" fmla="*/ 24698865 h 25"/>
              <a:gd name="T8" fmla="*/ 0 w 6"/>
              <a:gd name="T9" fmla="*/ 0 h 25"/>
              <a:gd name="T10" fmla="*/ 0 w 6"/>
              <a:gd name="T11" fmla="*/ 1086701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7" name="Freeform 40"/>
          <p:cNvSpPr>
            <a:spLocks/>
          </p:cNvSpPr>
          <p:nvPr/>
        </p:nvSpPr>
        <p:spPr bwMode="auto">
          <a:xfrm>
            <a:off x="6453718" y="1902884"/>
            <a:ext cx="16933" cy="50800"/>
          </a:xfrm>
          <a:custGeom>
            <a:avLst/>
            <a:gdLst>
              <a:gd name="T0" fmla="*/ 0 w 6"/>
              <a:gd name="T1" fmla="*/ 70319153 h 17"/>
              <a:gd name="T2" fmla="*/ 13440833 w 6"/>
              <a:gd name="T3" fmla="*/ 85388824 h 17"/>
              <a:gd name="T4" fmla="*/ 26881667 w 6"/>
              <a:gd name="T5" fmla="*/ 70319153 h 17"/>
              <a:gd name="T6" fmla="*/ 26881667 w 6"/>
              <a:gd name="T7" fmla="*/ 30137100 h 17"/>
              <a:gd name="T8" fmla="*/ 0 w 6"/>
              <a:gd name="T9" fmla="*/ 0 h 17"/>
              <a:gd name="T10" fmla="*/ 0 w 6"/>
              <a:gd name="T11" fmla="*/ 70319153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8" name="Freeform 41"/>
          <p:cNvSpPr>
            <a:spLocks/>
          </p:cNvSpPr>
          <p:nvPr/>
        </p:nvSpPr>
        <p:spPr bwMode="auto">
          <a:xfrm>
            <a:off x="6483352" y="1930401"/>
            <a:ext cx="19049" cy="23284"/>
          </a:xfrm>
          <a:custGeom>
            <a:avLst/>
            <a:gdLst>
              <a:gd name="T0" fmla="*/ 0 w 6"/>
              <a:gd name="T1" fmla="*/ 0 h 8"/>
              <a:gd name="T2" fmla="*/ 0 w 6"/>
              <a:gd name="T3" fmla="*/ 23823898 h 8"/>
              <a:gd name="T4" fmla="*/ 17011055 w 6"/>
              <a:gd name="T5" fmla="*/ 38119546 h 8"/>
              <a:gd name="T6" fmla="*/ 34019728 w 6"/>
              <a:gd name="T7" fmla="*/ 23823898 h 8"/>
              <a:gd name="T8" fmla="*/ 34019728 w 6"/>
              <a:gd name="T9" fmla="*/ 23823898 h 8"/>
              <a:gd name="T10" fmla="*/ 28350170 w 6"/>
              <a:gd name="T11" fmla="*/ 19060865 h 8"/>
              <a:gd name="T12" fmla="*/ 0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9" name="Freeform 42"/>
          <p:cNvSpPr>
            <a:spLocks/>
          </p:cNvSpPr>
          <p:nvPr/>
        </p:nvSpPr>
        <p:spPr bwMode="auto">
          <a:xfrm>
            <a:off x="6512985" y="1924052"/>
            <a:ext cx="19049" cy="29633"/>
          </a:xfrm>
          <a:custGeom>
            <a:avLst/>
            <a:gdLst>
              <a:gd name="T0" fmla="*/ 0 w 6"/>
              <a:gd name="T1" fmla="*/ 34577655 h 10"/>
              <a:gd name="T2" fmla="*/ 0 w 6"/>
              <a:gd name="T3" fmla="*/ 34577655 h 10"/>
              <a:gd name="T4" fmla="*/ 17011055 w 6"/>
              <a:gd name="T5" fmla="*/ 49395063 h 10"/>
              <a:gd name="T6" fmla="*/ 34019728 w 6"/>
              <a:gd name="T7" fmla="*/ 34577655 h 10"/>
              <a:gd name="T8" fmla="*/ 34019728 w 6"/>
              <a:gd name="T9" fmla="*/ 0 h 10"/>
              <a:gd name="T10" fmla="*/ 22680613 w 6"/>
              <a:gd name="T11" fmla="*/ 19758025 h 10"/>
              <a:gd name="T12" fmla="*/ 0 w 6"/>
              <a:gd name="T13" fmla="*/ 3457765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0" name="Freeform 43"/>
          <p:cNvSpPr>
            <a:spLocks/>
          </p:cNvSpPr>
          <p:nvPr/>
        </p:nvSpPr>
        <p:spPr bwMode="auto">
          <a:xfrm>
            <a:off x="6544734" y="1866900"/>
            <a:ext cx="16933" cy="86784"/>
          </a:xfrm>
          <a:custGeom>
            <a:avLst/>
            <a:gdLst>
              <a:gd name="T0" fmla="*/ 0 w 6"/>
              <a:gd name="T1" fmla="*/ 130972767 h 29"/>
              <a:gd name="T2" fmla="*/ 13440833 w 6"/>
              <a:gd name="T3" fmla="*/ 146084405 h 29"/>
              <a:gd name="T4" fmla="*/ 26881667 w 6"/>
              <a:gd name="T5" fmla="*/ 130972767 h 29"/>
              <a:gd name="T6" fmla="*/ 26881667 w 6"/>
              <a:gd name="T7" fmla="*/ 0 h 29"/>
              <a:gd name="T8" fmla="*/ 0 w 6"/>
              <a:gd name="T9" fmla="*/ 55412332 h 29"/>
              <a:gd name="T10" fmla="*/ 0 w 6"/>
              <a:gd name="T11" fmla="*/ 130972767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1" name="Freeform 44"/>
          <p:cNvSpPr>
            <a:spLocks/>
          </p:cNvSpPr>
          <p:nvPr/>
        </p:nvSpPr>
        <p:spPr bwMode="auto">
          <a:xfrm>
            <a:off x="6574367" y="1809751"/>
            <a:ext cx="16933" cy="143933"/>
          </a:xfrm>
          <a:custGeom>
            <a:avLst/>
            <a:gdLst>
              <a:gd name="T0" fmla="*/ 0 w 6"/>
              <a:gd name="T1" fmla="*/ 227601330 h 48"/>
              <a:gd name="T2" fmla="*/ 13440833 w 6"/>
              <a:gd name="T3" fmla="*/ 242775052 h 48"/>
              <a:gd name="T4" fmla="*/ 26881667 w 6"/>
              <a:gd name="T5" fmla="*/ 227601330 h 48"/>
              <a:gd name="T6" fmla="*/ 26881667 w 6"/>
              <a:gd name="T7" fmla="*/ 0 h 48"/>
              <a:gd name="T8" fmla="*/ 0 w 6"/>
              <a:gd name="T9" fmla="*/ 55636980 h 48"/>
              <a:gd name="T10" fmla="*/ 0 w 6"/>
              <a:gd name="T11" fmla="*/ 22760133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2" name="Freeform 45"/>
          <p:cNvSpPr>
            <a:spLocks/>
          </p:cNvSpPr>
          <p:nvPr/>
        </p:nvSpPr>
        <p:spPr bwMode="auto">
          <a:xfrm>
            <a:off x="6604000" y="1752601"/>
            <a:ext cx="16933" cy="201084"/>
          </a:xfrm>
          <a:custGeom>
            <a:avLst/>
            <a:gdLst>
              <a:gd name="T0" fmla="*/ 0 w 6"/>
              <a:gd name="T1" fmla="*/ 324270459 h 67"/>
              <a:gd name="T2" fmla="*/ 13440833 w 6"/>
              <a:gd name="T3" fmla="*/ 339471059 h 67"/>
              <a:gd name="T4" fmla="*/ 26881667 w 6"/>
              <a:gd name="T5" fmla="*/ 324270459 h 67"/>
              <a:gd name="T6" fmla="*/ 26881667 w 6"/>
              <a:gd name="T7" fmla="*/ 0 h 67"/>
              <a:gd name="T8" fmla="*/ 0 w 6"/>
              <a:gd name="T9" fmla="*/ 55733282 h 67"/>
              <a:gd name="T10" fmla="*/ 0 w 6"/>
              <a:gd name="T11" fmla="*/ 324270459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3" name="Freeform 46"/>
          <p:cNvSpPr>
            <a:spLocks/>
          </p:cNvSpPr>
          <p:nvPr/>
        </p:nvSpPr>
        <p:spPr bwMode="auto">
          <a:xfrm>
            <a:off x="6633633" y="1695452"/>
            <a:ext cx="19051" cy="258233"/>
          </a:xfrm>
          <a:custGeom>
            <a:avLst/>
            <a:gdLst>
              <a:gd name="T0" fmla="*/ 0 w 6"/>
              <a:gd name="T1" fmla="*/ 420948108 h 86"/>
              <a:gd name="T2" fmla="*/ 17012245 w 6"/>
              <a:gd name="T3" fmla="*/ 436162856 h 86"/>
              <a:gd name="T4" fmla="*/ 34022109 w 6"/>
              <a:gd name="T5" fmla="*/ 420948108 h 86"/>
              <a:gd name="T6" fmla="*/ 34022109 w 6"/>
              <a:gd name="T7" fmla="*/ 0 h 86"/>
              <a:gd name="T8" fmla="*/ 0 w 6"/>
              <a:gd name="T9" fmla="*/ 55787408 h 86"/>
              <a:gd name="T10" fmla="*/ 0 w 6"/>
              <a:gd name="T11" fmla="*/ 420948108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4" name="Freeform 47"/>
          <p:cNvSpPr>
            <a:spLocks/>
          </p:cNvSpPr>
          <p:nvPr/>
        </p:nvSpPr>
        <p:spPr bwMode="auto">
          <a:xfrm>
            <a:off x="7133167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5" name="Freeform 48"/>
          <p:cNvSpPr>
            <a:spLocks/>
          </p:cNvSpPr>
          <p:nvPr/>
        </p:nvSpPr>
        <p:spPr bwMode="auto">
          <a:xfrm>
            <a:off x="7171267" y="1615018"/>
            <a:ext cx="357717" cy="323849"/>
          </a:xfrm>
          <a:custGeom>
            <a:avLst/>
            <a:gdLst>
              <a:gd name="T0" fmla="*/ 604858678 w 119"/>
              <a:gd name="T1" fmla="*/ 0 h 108"/>
              <a:gd name="T2" fmla="*/ 508284016 w 119"/>
              <a:gd name="T3" fmla="*/ 75866204 h 108"/>
              <a:gd name="T4" fmla="*/ 543864866 w 119"/>
              <a:gd name="T5" fmla="*/ 80924101 h 108"/>
              <a:gd name="T6" fmla="*/ 320218637 w 119"/>
              <a:gd name="T7" fmla="*/ 500722795 h 108"/>
              <a:gd name="T8" fmla="*/ 142318893 w 119"/>
              <a:gd name="T9" fmla="*/ 348988138 h 108"/>
              <a:gd name="T10" fmla="*/ 127071568 w 119"/>
              <a:gd name="T11" fmla="*/ 343930241 h 108"/>
              <a:gd name="T12" fmla="*/ 116905932 w 119"/>
              <a:gd name="T13" fmla="*/ 354046035 h 108"/>
              <a:gd name="T14" fmla="*/ 5083945 w 119"/>
              <a:gd name="T15" fmla="*/ 520954383 h 108"/>
              <a:gd name="T16" fmla="*/ 10165635 w 119"/>
              <a:gd name="T17" fmla="*/ 541185970 h 108"/>
              <a:gd name="T18" fmla="*/ 20331270 w 119"/>
              <a:gd name="T19" fmla="*/ 546243867 h 108"/>
              <a:gd name="T20" fmla="*/ 30496906 w 119"/>
              <a:gd name="T21" fmla="*/ 541185970 h 108"/>
              <a:gd name="T22" fmla="*/ 30496906 w 119"/>
              <a:gd name="T23" fmla="*/ 541185970 h 108"/>
              <a:gd name="T24" fmla="*/ 132153258 w 119"/>
              <a:gd name="T25" fmla="*/ 384393416 h 108"/>
              <a:gd name="T26" fmla="*/ 315136947 w 119"/>
              <a:gd name="T27" fmla="*/ 536128073 h 108"/>
              <a:gd name="T28" fmla="*/ 325302582 w 119"/>
              <a:gd name="T29" fmla="*/ 541185970 h 108"/>
              <a:gd name="T30" fmla="*/ 340549907 w 119"/>
              <a:gd name="T31" fmla="*/ 536128073 h 108"/>
              <a:gd name="T32" fmla="*/ 569277827 w 119"/>
              <a:gd name="T33" fmla="*/ 96097792 h 108"/>
              <a:gd name="T34" fmla="*/ 594693043 w 119"/>
              <a:gd name="T35" fmla="*/ 121387276 h 108"/>
              <a:gd name="T36" fmla="*/ 604858678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6" name="Freeform 49"/>
          <p:cNvSpPr>
            <a:spLocks/>
          </p:cNvSpPr>
          <p:nvPr/>
        </p:nvSpPr>
        <p:spPr bwMode="auto">
          <a:xfrm>
            <a:off x="8017934" y="1625601"/>
            <a:ext cx="368300" cy="319617"/>
          </a:xfrm>
          <a:custGeom>
            <a:avLst/>
            <a:gdLst>
              <a:gd name="T0" fmla="*/ 625411890 w 122"/>
              <a:gd name="T1" fmla="*/ 542097381 h 106"/>
              <a:gd name="T2" fmla="*/ 512632845 w 122"/>
              <a:gd name="T3" fmla="*/ 485841715 h 106"/>
              <a:gd name="T4" fmla="*/ 553643201 w 122"/>
              <a:gd name="T5" fmla="*/ 475613206 h 106"/>
              <a:gd name="T6" fmla="*/ 333211123 w 122"/>
              <a:gd name="T7" fmla="*/ 225022664 h 106"/>
              <a:gd name="T8" fmla="*/ 158915412 w 122"/>
              <a:gd name="T9" fmla="*/ 393787400 h 106"/>
              <a:gd name="T10" fmla="*/ 143537378 w 122"/>
              <a:gd name="T11" fmla="*/ 393787400 h 106"/>
              <a:gd name="T12" fmla="*/ 133285355 w 122"/>
              <a:gd name="T13" fmla="*/ 388674277 h 106"/>
              <a:gd name="T14" fmla="*/ 5126011 w 122"/>
              <a:gd name="T15" fmla="*/ 25570140 h 106"/>
              <a:gd name="T16" fmla="*/ 10252023 w 122"/>
              <a:gd name="T17" fmla="*/ 5113124 h 106"/>
              <a:gd name="T18" fmla="*/ 20506310 w 122"/>
              <a:gd name="T19" fmla="*/ 0 h 106"/>
              <a:gd name="T20" fmla="*/ 35884344 w 122"/>
              <a:gd name="T21" fmla="*/ 10228508 h 106"/>
              <a:gd name="T22" fmla="*/ 35884344 w 122"/>
              <a:gd name="T23" fmla="*/ 10228508 h 106"/>
              <a:gd name="T24" fmla="*/ 153789401 w 122"/>
              <a:gd name="T25" fmla="*/ 357988751 h 106"/>
              <a:gd name="T26" fmla="*/ 328085112 w 122"/>
              <a:gd name="T27" fmla="*/ 189221753 h 106"/>
              <a:gd name="T28" fmla="*/ 343463146 w 122"/>
              <a:gd name="T29" fmla="*/ 184108630 h 106"/>
              <a:gd name="T30" fmla="*/ 353717433 w 122"/>
              <a:gd name="T31" fmla="*/ 194337138 h 106"/>
              <a:gd name="T32" fmla="*/ 579275523 w 122"/>
              <a:gd name="T33" fmla="*/ 455156189 h 106"/>
              <a:gd name="T34" fmla="*/ 599779569 w 122"/>
              <a:gd name="T35" fmla="*/ 424472925 h 106"/>
              <a:gd name="T36" fmla="*/ 625411890 w 122"/>
              <a:gd name="T37" fmla="*/ 542097381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7" name="Freeform 50"/>
          <p:cNvSpPr>
            <a:spLocks/>
          </p:cNvSpPr>
          <p:nvPr/>
        </p:nvSpPr>
        <p:spPr bwMode="auto">
          <a:xfrm>
            <a:off x="7981951" y="1604433"/>
            <a:ext cx="391583" cy="391584"/>
          </a:xfrm>
          <a:custGeom>
            <a:avLst/>
            <a:gdLst>
              <a:gd name="T0" fmla="*/ 643061573 w 130"/>
              <a:gd name="T1" fmla="*/ 627755841 h 130"/>
              <a:gd name="T2" fmla="*/ 35725894 w 130"/>
              <a:gd name="T3" fmla="*/ 627755841 h 130"/>
              <a:gd name="T4" fmla="*/ 35725894 w 130"/>
              <a:gd name="T5" fmla="*/ 20415834 h 130"/>
              <a:gd name="T6" fmla="*/ 25519141 w 130"/>
              <a:gd name="T7" fmla="*/ 0 h 130"/>
              <a:gd name="T8" fmla="*/ 10206753 w 130"/>
              <a:gd name="T9" fmla="*/ 0 h 130"/>
              <a:gd name="T10" fmla="*/ 0 w 130"/>
              <a:gd name="T11" fmla="*/ 20415834 h 130"/>
              <a:gd name="T12" fmla="*/ 0 w 130"/>
              <a:gd name="T13" fmla="*/ 637962628 h 130"/>
              <a:gd name="T14" fmla="*/ 0 w 130"/>
              <a:gd name="T15" fmla="*/ 643066022 h 130"/>
              <a:gd name="T16" fmla="*/ 0 w 130"/>
              <a:gd name="T17" fmla="*/ 653275069 h 130"/>
              <a:gd name="T18" fmla="*/ 5103376 w 130"/>
              <a:gd name="T19" fmla="*/ 658378463 h 130"/>
              <a:gd name="T20" fmla="*/ 10206753 w 130"/>
              <a:gd name="T21" fmla="*/ 663481856 h 130"/>
              <a:gd name="T22" fmla="*/ 20415765 w 130"/>
              <a:gd name="T23" fmla="*/ 663481856 h 130"/>
              <a:gd name="T24" fmla="*/ 25519141 w 130"/>
              <a:gd name="T25" fmla="*/ 663481856 h 130"/>
              <a:gd name="T26" fmla="*/ 643061573 w 130"/>
              <a:gd name="T27" fmla="*/ 663481856 h 130"/>
              <a:gd name="T28" fmla="*/ 663477338 w 130"/>
              <a:gd name="T29" fmla="*/ 653275069 h 130"/>
              <a:gd name="T30" fmla="*/ 663477338 w 130"/>
              <a:gd name="T31" fmla="*/ 637962628 h 130"/>
              <a:gd name="T32" fmla="*/ 643061573 w 130"/>
              <a:gd name="T33" fmla="*/ 627755841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8" name="Freeform 51"/>
          <p:cNvSpPr>
            <a:spLocks/>
          </p:cNvSpPr>
          <p:nvPr/>
        </p:nvSpPr>
        <p:spPr bwMode="auto">
          <a:xfrm>
            <a:off x="8049685" y="1625600"/>
            <a:ext cx="315383" cy="25400"/>
          </a:xfrm>
          <a:custGeom>
            <a:avLst/>
            <a:gdLst>
              <a:gd name="T0" fmla="*/ 0 w 105"/>
              <a:gd name="T1" fmla="*/ 5669756 h 8"/>
              <a:gd name="T2" fmla="*/ 10148564 w 105"/>
              <a:gd name="T3" fmla="*/ 45362813 h 8"/>
              <a:gd name="T4" fmla="*/ 512555404 w 105"/>
              <a:gd name="T5" fmla="*/ 45362813 h 8"/>
              <a:gd name="T6" fmla="*/ 532854784 w 105"/>
              <a:gd name="T7" fmla="*/ 22681406 h 8"/>
              <a:gd name="T8" fmla="*/ 512555404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5669756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9" name="Freeform 52"/>
          <p:cNvSpPr>
            <a:spLocks/>
          </p:cNvSpPr>
          <p:nvPr/>
        </p:nvSpPr>
        <p:spPr bwMode="auto">
          <a:xfrm>
            <a:off x="8066618" y="1686984"/>
            <a:ext cx="298449" cy="23283"/>
          </a:xfrm>
          <a:custGeom>
            <a:avLst/>
            <a:gdLst>
              <a:gd name="T0" fmla="*/ 485642634 w 99"/>
              <a:gd name="T1" fmla="*/ 38117363 h 8"/>
              <a:gd name="T2" fmla="*/ 506090935 w 99"/>
              <a:gd name="T3" fmla="*/ 19059773 h 8"/>
              <a:gd name="T4" fmla="*/ 485642634 w 99"/>
              <a:gd name="T5" fmla="*/ 0 h 8"/>
              <a:gd name="T6" fmla="*/ 0 w 99"/>
              <a:gd name="T7" fmla="*/ 0 h 8"/>
              <a:gd name="T8" fmla="*/ 15336226 w 99"/>
              <a:gd name="T9" fmla="*/ 38117363 h 8"/>
              <a:gd name="T10" fmla="*/ 485642634 w 99"/>
              <a:gd name="T11" fmla="*/ 3811736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0" name="Freeform 53"/>
          <p:cNvSpPr>
            <a:spLocks/>
          </p:cNvSpPr>
          <p:nvPr/>
        </p:nvSpPr>
        <p:spPr bwMode="auto">
          <a:xfrm>
            <a:off x="8015818" y="1686984"/>
            <a:ext cx="21167" cy="23283"/>
          </a:xfrm>
          <a:custGeom>
            <a:avLst/>
            <a:gdLst>
              <a:gd name="T0" fmla="*/ 20571732 w 7"/>
              <a:gd name="T1" fmla="*/ 0 h 8"/>
              <a:gd name="T2" fmla="*/ 0 w 7"/>
              <a:gd name="T3" fmla="*/ 19059773 h 8"/>
              <a:gd name="T4" fmla="*/ 20571732 w 7"/>
              <a:gd name="T5" fmla="*/ 38117363 h 8"/>
              <a:gd name="T6" fmla="*/ 36002232 w 7"/>
              <a:gd name="T7" fmla="*/ 38117363 h 8"/>
              <a:gd name="T8" fmla="*/ 25715232 w 7"/>
              <a:gd name="T9" fmla="*/ 0 h 8"/>
              <a:gd name="T10" fmla="*/ 20571732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1" name="Freeform 54"/>
          <p:cNvSpPr>
            <a:spLocks/>
          </p:cNvSpPr>
          <p:nvPr/>
        </p:nvSpPr>
        <p:spPr bwMode="auto">
          <a:xfrm>
            <a:off x="8244418" y="1746251"/>
            <a:ext cx="120649" cy="25400"/>
          </a:xfrm>
          <a:custGeom>
            <a:avLst/>
            <a:gdLst>
              <a:gd name="T0" fmla="*/ 184227008 w 40"/>
              <a:gd name="T1" fmla="*/ 45362813 h 8"/>
              <a:gd name="T2" fmla="*/ 204697429 w 40"/>
              <a:gd name="T3" fmla="*/ 22681406 h 8"/>
              <a:gd name="T4" fmla="*/ 184227008 w 40"/>
              <a:gd name="T5" fmla="*/ 0 h 8"/>
              <a:gd name="T6" fmla="*/ 0 w 40"/>
              <a:gd name="T7" fmla="*/ 0 h 8"/>
              <a:gd name="T8" fmla="*/ 35821541 w 40"/>
              <a:gd name="T9" fmla="*/ 45362813 h 8"/>
              <a:gd name="T10" fmla="*/ 184227008 w 40"/>
              <a:gd name="T11" fmla="*/ 4536281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2" name="Freeform 55"/>
          <p:cNvSpPr>
            <a:spLocks/>
          </p:cNvSpPr>
          <p:nvPr/>
        </p:nvSpPr>
        <p:spPr bwMode="auto">
          <a:xfrm>
            <a:off x="8015818" y="1746251"/>
            <a:ext cx="42333" cy="25400"/>
          </a:xfrm>
          <a:custGeom>
            <a:avLst/>
            <a:gdLst>
              <a:gd name="T0" fmla="*/ 20571732 w 14"/>
              <a:gd name="T1" fmla="*/ 0 h 8"/>
              <a:gd name="T2" fmla="*/ 0 w 14"/>
              <a:gd name="T3" fmla="*/ 22681406 h 8"/>
              <a:gd name="T4" fmla="*/ 20571732 w 14"/>
              <a:gd name="T5" fmla="*/ 45362813 h 8"/>
              <a:gd name="T6" fmla="*/ 72004464 w 14"/>
              <a:gd name="T7" fmla="*/ 45362813 h 8"/>
              <a:gd name="T8" fmla="*/ 61717464 w 14"/>
              <a:gd name="T9" fmla="*/ 0 h 8"/>
              <a:gd name="T10" fmla="*/ 20571732 w 1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3" name="Freeform 56"/>
          <p:cNvSpPr>
            <a:spLocks/>
          </p:cNvSpPr>
          <p:nvPr/>
        </p:nvSpPr>
        <p:spPr bwMode="auto">
          <a:xfrm>
            <a:off x="8087784" y="1746251"/>
            <a:ext cx="99483" cy="25400"/>
          </a:xfrm>
          <a:custGeom>
            <a:avLst/>
            <a:gdLst>
              <a:gd name="T0" fmla="*/ 90725017 w 47"/>
              <a:gd name="T1" fmla="*/ 30241875 h 12"/>
              <a:gd name="T2" fmla="*/ 118445756 w 47"/>
              <a:gd name="T3" fmla="*/ 0 h 12"/>
              <a:gd name="T4" fmla="*/ 0 w 47"/>
              <a:gd name="T5" fmla="*/ 0 h 12"/>
              <a:gd name="T6" fmla="*/ 10080557 w 47"/>
              <a:gd name="T7" fmla="*/ 30241875 h 12"/>
              <a:gd name="T8" fmla="*/ 90725017 w 47"/>
              <a:gd name="T9" fmla="*/ 3024187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12">
                <a:moveTo>
                  <a:pt x="36" y="12"/>
                </a:moveTo>
                <a:lnTo>
                  <a:pt x="47" y="0"/>
                </a:lnTo>
                <a:lnTo>
                  <a:pt x="0" y="0"/>
                </a:lnTo>
                <a:lnTo>
                  <a:pt x="4" y="12"/>
                </a:lnTo>
                <a:lnTo>
                  <a:pt x="3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4" name="Freeform 57"/>
          <p:cNvSpPr>
            <a:spLocks/>
          </p:cNvSpPr>
          <p:nvPr/>
        </p:nvSpPr>
        <p:spPr bwMode="auto">
          <a:xfrm>
            <a:off x="8153400" y="1807634"/>
            <a:ext cx="112184" cy="23284"/>
          </a:xfrm>
          <a:custGeom>
            <a:avLst/>
            <a:gdLst>
              <a:gd name="T0" fmla="*/ 108366569 w 53"/>
              <a:gd name="T1" fmla="*/ 0 h 11"/>
              <a:gd name="T2" fmla="*/ 30242055 w 53"/>
              <a:gd name="T3" fmla="*/ 0 h 11"/>
              <a:gd name="T4" fmla="*/ 0 w 53"/>
              <a:gd name="T5" fmla="*/ 27723306 h 11"/>
              <a:gd name="T6" fmla="*/ 133568281 w 53"/>
              <a:gd name="T7" fmla="*/ 27723306 h 11"/>
              <a:gd name="T8" fmla="*/ 108366569 w 5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1">
                <a:moveTo>
                  <a:pt x="43" y="0"/>
                </a:moveTo>
                <a:lnTo>
                  <a:pt x="12" y="0"/>
                </a:lnTo>
                <a:lnTo>
                  <a:pt x="0" y="11"/>
                </a:lnTo>
                <a:lnTo>
                  <a:pt x="53" y="11"/>
                </a:lnTo>
                <a:lnTo>
                  <a:pt x="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5" name="Freeform 58"/>
          <p:cNvSpPr>
            <a:spLocks/>
          </p:cNvSpPr>
          <p:nvPr/>
        </p:nvSpPr>
        <p:spPr bwMode="auto">
          <a:xfrm>
            <a:off x="8108951" y="1807633"/>
            <a:ext cx="14816" cy="10584"/>
          </a:xfrm>
          <a:custGeom>
            <a:avLst/>
            <a:gdLst>
              <a:gd name="T0" fmla="*/ 2519249 w 7"/>
              <a:gd name="T1" fmla="*/ 12602369 h 5"/>
              <a:gd name="T2" fmla="*/ 17639506 w 7"/>
              <a:gd name="T3" fmla="*/ 0 h 5"/>
              <a:gd name="T4" fmla="*/ 0 w 7"/>
              <a:gd name="T5" fmla="*/ 0 h 5"/>
              <a:gd name="T6" fmla="*/ 2519249 w 7"/>
              <a:gd name="T7" fmla="*/ 1260236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1" y="5"/>
                </a:moveTo>
                <a:lnTo>
                  <a:pt x="7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6" name="Freeform 59"/>
          <p:cNvSpPr>
            <a:spLocks/>
          </p:cNvSpPr>
          <p:nvPr/>
        </p:nvSpPr>
        <p:spPr bwMode="auto">
          <a:xfrm>
            <a:off x="8015818" y="1807634"/>
            <a:ext cx="63500" cy="23284"/>
          </a:xfrm>
          <a:custGeom>
            <a:avLst/>
            <a:gdLst>
              <a:gd name="T0" fmla="*/ 20571732 w 21"/>
              <a:gd name="T1" fmla="*/ 0 h 8"/>
              <a:gd name="T2" fmla="*/ 0 w 21"/>
              <a:gd name="T3" fmla="*/ 19060865 h 8"/>
              <a:gd name="T4" fmla="*/ 20571732 w 21"/>
              <a:gd name="T5" fmla="*/ 38119546 h 8"/>
              <a:gd name="T6" fmla="*/ 108006696 w 21"/>
              <a:gd name="T7" fmla="*/ 38119546 h 8"/>
              <a:gd name="T8" fmla="*/ 97719696 w 21"/>
              <a:gd name="T9" fmla="*/ 0 h 8"/>
              <a:gd name="T10" fmla="*/ 20571732 w 21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7" name="Freeform 60"/>
          <p:cNvSpPr>
            <a:spLocks/>
          </p:cNvSpPr>
          <p:nvPr/>
        </p:nvSpPr>
        <p:spPr bwMode="auto">
          <a:xfrm>
            <a:off x="8295218" y="1807634"/>
            <a:ext cx="69849" cy="23284"/>
          </a:xfrm>
          <a:custGeom>
            <a:avLst/>
            <a:gdLst>
              <a:gd name="T0" fmla="*/ 98569557 w 23"/>
              <a:gd name="T1" fmla="*/ 38119546 h 8"/>
              <a:gd name="T2" fmla="*/ 119321642 w 23"/>
              <a:gd name="T3" fmla="*/ 19060865 h 8"/>
              <a:gd name="T4" fmla="*/ 98569557 w 23"/>
              <a:gd name="T5" fmla="*/ 0 h 8"/>
              <a:gd name="T6" fmla="*/ 0 w 23"/>
              <a:gd name="T7" fmla="*/ 0 h 8"/>
              <a:gd name="T8" fmla="*/ 36315579 w 23"/>
              <a:gd name="T9" fmla="*/ 38119546 h 8"/>
              <a:gd name="T10" fmla="*/ 98569557 w 23"/>
              <a:gd name="T11" fmla="*/ 38119546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8" name="Freeform 61"/>
          <p:cNvSpPr>
            <a:spLocks/>
          </p:cNvSpPr>
          <p:nvPr/>
        </p:nvSpPr>
        <p:spPr bwMode="auto">
          <a:xfrm>
            <a:off x="8015817" y="1866901"/>
            <a:ext cx="302683" cy="23284"/>
          </a:xfrm>
          <a:custGeom>
            <a:avLst/>
            <a:gdLst>
              <a:gd name="T0" fmla="*/ 161661763 w 101"/>
              <a:gd name="T1" fmla="*/ 0 h 8"/>
              <a:gd name="T2" fmla="*/ 151556358 w 101"/>
              <a:gd name="T3" fmla="*/ 4765216 h 8"/>
              <a:gd name="T4" fmla="*/ 146505903 w 101"/>
              <a:gd name="T5" fmla="*/ 0 h 8"/>
              <a:gd name="T6" fmla="*/ 146505903 w 101"/>
              <a:gd name="T7" fmla="*/ 0 h 8"/>
              <a:gd name="T8" fmla="*/ 20208563 w 101"/>
              <a:gd name="T9" fmla="*/ 0 h 8"/>
              <a:gd name="T10" fmla="*/ 0 w 101"/>
              <a:gd name="T11" fmla="*/ 19060865 h 8"/>
              <a:gd name="T12" fmla="*/ 20208563 w 101"/>
              <a:gd name="T13" fmla="*/ 38119546 h 8"/>
              <a:gd name="T14" fmla="*/ 510242061 w 101"/>
              <a:gd name="T15" fmla="*/ 38119546 h 8"/>
              <a:gd name="T16" fmla="*/ 474877637 w 101"/>
              <a:gd name="T17" fmla="*/ 0 h 8"/>
              <a:gd name="T18" fmla="*/ 161661763 w 101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9" name="Freeform 62"/>
          <p:cNvSpPr>
            <a:spLocks/>
          </p:cNvSpPr>
          <p:nvPr/>
        </p:nvSpPr>
        <p:spPr bwMode="auto">
          <a:xfrm>
            <a:off x="8346017" y="1866901"/>
            <a:ext cx="14816" cy="12700"/>
          </a:xfrm>
          <a:custGeom>
            <a:avLst/>
            <a:gdLst>
              <a:gd name="T0" fmla="*/ 24695309 w 5"/>
              <a:gd name="T1" fmla="*/ 11341894 h 4"/>
              <a:gd name="T2" fmla="*/ 9878568 w 5"/>
              <a:gd name="T3" fmla="*/ 0 h 4"/>
              <a:gd name="T4" fmla="*/ 0 w 5"/>
              <a:gd name="T5" fmla="*/ 0 h 4"/>
              <a:gd name="T6" fmla="*/ 19757136 w 5"/>
              <a:gd name="T7" fmla="*/ 22681406 h 4"/>
              <a:gd name="T8" fmla="*/ 24695309 w 5"/>
              <a:gd name="T9" fmla="*/ 113418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0" name="Freeform 63"/>
          <p:cNvSpPr>
            <a:spLocks/>
          </p:cNvSpPr>
          <p:nvPr/>
        </p:nvSpPr>
        <p:spPr bwMode="auto">
          <a:xfrm>
            <a:off x="8015818" y="1928284"/>
            <a:ext cx="349249" cy="23283"/>
          </a:xfrm>
          <a:custGeom>
            <a:avLst/>
            <a:gdLst>
              <a:gd name="T0" fmla="*/ 20394957 w 116"/>
              <a:gd name="T1" fmla="*/ 0 h 8"/>
              <a:gd name="T2" fmla="*/ 0 w 116"/>
              <a:gd name="T3" fmla="*/ 19059773 h 8"/>
              <a:gd name="T4" fmla="*/ 20394957 w 116"/>
              <a:gd name="T5" fmla="*/ 38117363 h 8"/>
              <a:gd name="T6" fmla="*/ 571079112 w 116"/>
              <a:gd name="T7" fmla="*/ 38117363 h 8"/>
              <a:gd name="T8" fmla="*/ 591474069 w 116"/>
              <a:gd name="T9" fmla="*/ 23822534 h 8"/>
              <a:gd name="T10" fmla="*/ 540484419 w 116"/>
              <a:gd name="T11" fmla="*/ 0 h 8"/>
              <a:gd name="T12" fmla="*/ 20394957 w 1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1" name="Freeform 64"/>
          <p:cNvSpPr>
            <a:spLocks/>
          </p:cNvSpPr>
          <p:nvPr/>
        </p:nvSpPr>
        <p:spPr bwMode="auto">
          <a:xfrm>
            <a:off x="8873067" y="15811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2" name="Freeform 65"/>
          <p:cNvSpPr>
            <a:spLocks/>
          </p:cNvSpPr>
          <p:nvPr/>
        </p:nvSpPr>
        <p:spPr bwMode="auto">
          <a:xfrm>
            <a:off x="89111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3" name="Freeform 66"/>
          <p:cNvSpPr>
            <a:spLocks/>
          </p:cNvSpPr>
          <p:nvPr/>
        </p:nvSpPr>
        <p:spPr bwMode="auto">
          <a:xfrm>
            <a:off x="8917518" y="1659468"/>
            <a:ext cx="21167" cy="283633"/>
          </a:xfrm>
          <a:custGeom>
            <a:avLst/>
            <a:gdLst>
              <a:gd name="T0" fmla="*/ 0 w 7"/>
              <a:gd name="T1" fmla="*/ 460918499 h 94"/>
              <a:gd name="T2" fmla="*/ 20571732 w 7"/>
              <a:gd name="T3" fmla="*/ 481403464 h 94"/>
              <a:gd name="T4" fmla="*/ 36002232 w 7"/>
              <a:gd name="T5" fmla="*/ 460918499 h 94"/>
              <a:gd name="T6" fmla="*/ 36002232 w 7"/>
              <a:gd name="T7" fmla="*/ 107548329 h 94"/>
              <a:gd name="T8" fmla="*/ 0 w 7"/>
              <a:gd name="T9" fmla="*/ 0 h 94"/>
              <a:gd name="T10" fmla="*/ 0 w 7"/>
              <a:gd name="T11" fmla="*/ 460918499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4" name="Freeform 67"/>
          <p:cNvSpPr>
            <a:spLocks/>
          </p:cNvSpPr>
          <p:nvPr/>
        </p:nvSpPr>
        <p:spPr bwMode="auto">
          <a:xfrm>
            <a:off x="8947151" y="1746252"/>
            <a:ext cx="21167" cy="196849"/>
          </a:xfrm>
          <a:custGeom>
            <a:avLst/>
            <a:gdLst>
              <a:gd name="T0" fmla="*/ 0 w 7"/>
              <a:gd name="T1" fmla="*/ 314700758 h 65"/>
              <a:gd name="T2" fmla="*/ 20571732 w 7"/>
              <a:gd name="T3" fmla="*/ 335335868 h 65"/>
              <a:gd name="T4" fmla="*/ 36002232 w 7"/>
              <a:gd name="T5" fmla="*/ 314700758 h 65"/>
              <a:gd name="T6" fmla="*/ 36002232 w 7"/>
              <a:gd name="T7" fmla="*/ 103180092 h 65"/>
              <a:gd name="T8" fmla="*/ 0 w 7"/>
              <a:gd name="T9" fmla="*/ 0 h 65"/>
              <a:gd name="T10" fmla="*/ 0 w 7"/>
              <a:gd name="T11" fmla="*/ 314700758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5" name="Freeform 68"/>
          <p:cNvSpPr>
            <a:spLocks/>
          </p:cNvSpPr>
          <p:nvPr/>
        </p:nvSpPr>
        <p:spPr bwMode="auto">
          <a:xfrm>
            <a:off x="8976784" y="1833033"/>
            <a:ext cx="25400" cy="110067"/>
          </a:xfrm>
          <a:custGeom>
            <a:avLst/>
            <a:gdLst>
              <a:gd name="T0" fmla="*/ 28351163 w 8"/>
              <a:gd name="T1" fmla="*/ 15773929 h 36"/>
              <a:gd name="T2" fmla="*/ 5669756 w 8"/>
              <a:gd name="T3" fmla="*/ 5257976 h 36"/>
              <a:gd name="T4" fmla="*/ 5669756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168259831 h 36"/>
              <a:gd name="T12" fmla="*/ 22681406 w 8"/>
              <a:gd name="T13" fmla="*/ 189291736 h 36"/>
              <a:gd name="T14" fmla="*/ 45362813 w 8"/>
              <a:gd name="T15" fmla="*/ 168259831 h 36"/>
              <a:gd name="T16" fmla="*/ 45362813 w 8"/>
              <a:gd name="T17" fmla="*/ 15773929 h 36"/>
              <a:gd name="T18" fmla="*/ 34023300 w 8"/>
              <a:gd name="T19" fmla="*/ 15773929 h 36"/>
              <a:gd name="T20" fmla="*/ 28351163 w 8"/>
              <a:gd name="T21" fmla="*/ 15773929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6" name="Freeform 69"/>
          <p:cNvSpPr>
            <a:spLocks/>
          </p:cNvSpPr>
          <p:nvPr/>
        </p:nvSpPr>
        <p:spPr bwMode="auto">
          <a:xfrm>
            <a:off x="9010651" y="1818217"/>
            <a:ext cx="21167" cy="124883"/>
          </a:xfrm>
          <a:custGeom>
            <a:avLst/>
            <a:gdLst>
              <a:gd name="T0" fmla="*/ 0 w 7"/>
              <a:gd name="T1" fmla="*/ 193092209 h 41"/>
              <a:gd name="T2" fmla="*/ 15430500 w 7"/>
              <a:gd name="T3" fmla="*/ 213967412 h 41"/>
              <a:gd name="T4" fmla="*/ 36002232 w 7"/>
              <a:gd name="T5" fmla="*/ 193092209 h 41"/>
              <a:gd name="T6" fmla="*/ 36002232 w 7"/>
              <a:gd name="T7" fmla="*/ 0 h 41"/>
              <a:gd name="T8" fmla="*/ 0 w 7"/>
              <a:gd name="T9" fmla="*/ 31312806 h 41"/>
              <a:gd name="T10" fmla="*/ 0 w 7"/>
              <a:gd name="T11" fmla="*/ 193092209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7" name="Freeform 70"/>
          <p:cNvSpPr>
            <a:spLocks/>
          </p:cNvSpPr>
          <p:nvPr/>
        </p:nvSpPr>
        <p:spPr bwMode="auto">
          <a:xfrm>
            <a:off x="9040285" y="1788585"/>
            <a:ext cx="21167" cy="154516"/>
          </a:xfrm>
          <a:custGeom>
            <a:avLst/>
            <a:gdLst>
              <a:gd name="T0" fmla="*/ 0 w 7"/>
              <a:gd name="T1" fmla="*/ 242678739 h 51"/>
              <a:gd name="T2" fmla="*/ 15430500 w 7"/>
              <a:gd name="T3" fmla="*/ 263331621 h 51"/>
              <a:gd name="T4" fmla="*/ 36002232 w 7"/>
              <a:gd name="T5" fmla="*/ 242678739 h 51"/>
              <a:gd name="T6" fmla="*/ 36002232 w 7"/>
              <a:gd name="T7" fmla="*/ 0 h 51"/>
              <a:gd name="T8" fmla="*/ 0 w 7"/>
              <a:gd name="T9" fmla="*/ 36143110 h 51"/>
              <a:gd name="T10" fmla="*/ 0 w 7"/>
              <a:gd name="T11" fmla="*/ 242678739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8" name="Freeform 71"/>
          <p:cNvSpPr>
            <a:spLocks/>
          </p:cNvSpPr>
          <p:nvPr/>
        </p:nvSpPr>
        <p:spPr bwMode="auto">
          <a:xfrm>
            <a:off x="9069918" y="1761068"/>
            <a:ext cx="21167" cy="182033"/>
          </a:xfrm>
          <a:custGeom>
            <a:avLst/>
            <a:gdLst>
              <a:gd name="T0" fmla="*/ 0 w 7"/>
              <a:gd name="T1" fmla="*/ 289940418 h 60"/>
              <a:gd name="T2" fmla="*/ 15430500 w 7"/>
              <a:gd name="T3" fmla="*/ 310651260 h 60"/>
              <a:gd name="T4" fmla="*/ 36002232 w 7"/>
              <a:gd name="T5" fmla="*/ 289940418 h 60"/>
              <a:gd name="T6" fmla="*/ 36002232 w 7"/>
              <a:gd name="T7" fmla="*/ 0 h 60"/>
              <a:gd name="T8" fmla="*/ 0 w 7"/>
              <a:gd name="T9" fmla="*/ 31066264 h 60"/>
              <a:gd name="T10" fmla="*/ 0 w 7"/>
              <a:gd name="T11" fmla="*/ 289940418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9" name="Freeform 72"/>
          <p:cNvSpPr>
            <a:spLocks/>
          </p:cNvSpPr>
          <p:nvPr/>
        </p:nvSpPr>
        <p:spPr bwMode="auto">
          <a:xfrm>
            <a:off x="9099551" y="1750484"/>
            <a:ext cx="21167" cy="192616"/>
          </a:xfrm>
          <a:custGeom>
            <a:avLst/>
            <a:gdLst>
              <a:gd name="T0" fmla="*/ 0 w 7"/>
              <a:gd name="T1" fmla="*/ 5094543 h 64"/>
              <a:gd name="T2" fmla="*/ 0 w 7"/>
              <a:gd name="T3" fmla="*/ 305704164 h 64"/>
              <a:gd name="T4" fmla="*/ 15430500 w 7"/>
              <a:gd name="T5" fmla="*/ 326084592 h 64"/>
              <a:gd name="T6" fmla="*/ 36002232 w 7"/>
              <a:gd name="T7" fmla="*/ 305704164 h 64"/>
              <a:gd name="T8" fmla="*/ 36002232 w 7"/>
              <a:gd name="T9" fmla="*/ 30569514 h 64"/>
              <a:gd name="T10" fmla="*/ 5143500 w 7"/>
              <a:gd name="T11" fmla="*/ 0 h 64"/>
              <a:gd name="T12" fmla="*/ 0 w 7"/>
              <a:gd name="T13" fmla="*/ 5094543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0" name="Freeform 73"/>
          <p:cNvSpPr>
            <a:spLocks/>
          </p:cNvSpPr>
          <p:nvPr/>
        </p:nvSpPr>
        <p:spPr bwMode="auto">
          <a:xfrm>
            <a:off x="9131301" y="1775884"/>
            <a:ext cx="21167" cy="167216"/>
          </a:xfrm>
          <a:custGeom>
            <a:avLst/>
            <a:gdLst>
              <a:gd name="T0" fmla="*/ 0 w 7"/>
              <a:gd name="T1" fmla="*/ 265171133 h 55"/>
              <a:gd name="T2" fmla="*/ 15430500 w 7"/>
              <a:gd name="T3" fmla="*/ 285969003 h 55"/>
              <a:gd name="T4" fmla="*/ 36002232 w 7"/>
              <a:gd name="T5" fmla="*/ 265171133 h 55"/>
              <a:gd name="T6" fmla="*/ 36002232 w 7"/>
              <a:gd name="T7" fmla="*/ 41595740 h 55"/>
              <a:gd name="T8" fmla="*/ 0 w 7"/>
              <a:gd name="T9" fmla="*/ 0 h 55"/>
              <a:gd name="T10" fmla="*/ 0 w 7"/>
              <a:gd name="T11" fmla="*/ 265171133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1" name="Freeform 74"/>
          <p:cNvSpPr>
            <a:spLocks/>
          </p:cNvSpPr>
          <p:nvPr/>
        </p:nvSpPr>
        <p:spPr bwMode="auto">
          <a:xfrm>
            <a:off x="9160934" y="1813985"/>
            <a:ext cx="21167" cy="129116"/>
          </a:xfrm>
          <a:custGeom>
            <a:avLst/>
            <a:gdLst>
              <a:gd name="T0" fmla="*/ 0 w 7"/>
              <a:gd name="T1" fmla="*/ 197795203 h 43"/>
              <a:gd name="T2" fmla="*/ 15430500 w 7"/>
              <a:gd name="T3" fmla="*/ 218081428 h 43"/>
              <a:gd name="T4" fmla="*/ 36002232 w 7"/>
              <a:gd name="T5" fmla="*/ 197795203 h 43"/>
              <a:gd name="T6" fmla="*/ 36002232 w 7"/>
              <a:gd name="T7" fmla="*/ 40572451 h 43"/>
              <a:gd name="T8" fmla="*/ 0 w 7"/>
              <a:gd name="T9" fmla="*/ 0 h 43"/>
              <a:gd name="T10" fmla="*/ 0 w 7"/>
              <a:gd name="T11" fmla="*/ 19779520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2" name="Freeform 75"/>
          <p:cNvSpPr>
            <a:spLocks/>
          </p:cNvSpPr>
          <p:nvPr/>
        </p:nvSpPr>
        <p:spPr bwMode="auto">
          <a:xfrm>
            <a:off x="9190567" y="1845734"/>
            <a:ext cx="21167" cy="40217"/>
          </a:xfrm>
          <a:custGeom>
            <a:avLst/>
            <a:gdLst>
              <a:gd name="T0" fmla="*/ 25201563 w 10"/>
              <a:gd name="T1" fmla="*/ 40323168 h 19"/>
              <a:gd name="T2" fmla="*/ 25201563 w 10"/>
              <a:gd name="T3" fmla="*/ 30242376 h 19"/>
              <a:gd name="T4" fmla="*/ 0 w 10"/>
              <a:gd name="T5" fmla="*/ 0 h 19"/>
              <a:gd name="T6" fmla="*/ 0 w 10"/>
              <a:gd name="T7" fmla="*/ 47884556 h 19"/>
              <a:gd name="T8" fmla="*/ 22682200 w 10"/>
              <a:gd name="T9" fmla="*/ 40323168 h 19"/>
              <a:gd name="T10" fmla="*/ 25201563 w 10"/>
              <a:gd name="T11" fmla="*/ 4032316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10" y="16"/>
                </a:moveTo>
                <a:lnTo>
                  <a:pt x="10" y="12"/>
                </a:lnTo>
                <a:lnTo>
                  <a:pt x="0" y="0"/>
                </a:lnTo>
                <a:lnTo>
                  <a:pt x="0" y="19"/>
                </a:lnTo>
                <a:lnTo>
                  <a:pt x="9" y="16"/>
                </a:lnTo>
                <a:lnTo>
                  <a:pt x="1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3" name="Freeform 76"/>
          <p:cNvSpPr>
            <a:spLocks/>
          </p:cNvSpPr>
          <p:nvPr/>
        </p:nvSpPr>
        <p:spPr bwMode="auto">
          <a:xfrm>
            <a:off x="9190567" y="1888068"/>
            <a:ext cx="21167" cy="55033"/>
          </a:xfrm>
          <a:custGeom>
            <a:avLst/>
            <a:gdLst>
              <a:gd name="T0" fmla="*/ 0 w 7"/>
              <a:gd name="T1" fmla="*/ 0 h 18"/>
              <a:gd name="T2" fmla="*/ 0 w 7"/>
              <a:gd name="T3" fmla="*/ 73613963 h 18"/>
              <a:gd name="T4" fmla="*/ 15430500 w 7"/>
              <a:gd name="T5" fmla="*/ 94645868 h 18"/>
              <a:gd name="T6" fmla="*/ 36002232 w 7"/>
              <a:gd name="T7" fmla="*/ 73613963 h 18"/>
              <a:gd name="T8" fmla="*/ 36002232 w 7"/>
              <a:gd name="T9" fmla="*/ 15773929 h 18"/>
              <a:gd name="T10" fmla="*/ 25715232 w 7"/>
              <a:gd name="T11" fmla="*/ 15773929 h 18"/>
              <a:gd name="T12" fmla="*/ 0 w 7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4" name="Freeform 77"/>
          <p:cNvSpPr>
            <a:spLocks/>
          </p:cNvSpPr>
          <p:nvPr/>
        </p:nvSpPr>
        <p:spPr bwMode="auto">
          <a:xfrm>
            <a:off x="9220201" y="1902884"/>
            <a:ext cx="21167" cy="40216"/>
          </a:xfrm>
          <a:custGeom>
            <a:avLst/>
            <a:gdLst>
              <a:gd name="T0" fmla="*/ 0 w 7"/>
              <a:gd name="T1" fmla="*/ 48449453 h 13"/>
              <a:gd name="T2" fmla="*/ 15430500 w 7"/>
              <a:gd name="T3" fmla="*/ 69982800 h 13"/>
              <a:gd name="T4" fmla="*/ 36002232 w 7"/>
              <a:gd name="T5" fmla="*/ 48449453 h 13"/>
              <a:gd name="T6" fmla="*/ 36002232 w 7"/>
              <a:gd name="T7" fmla="*/ 16150591 h 13"/>
              <a:gd name="T8" fmla="*/ 0 w 7"/>
              <a:gd name="T9" fmla="*/ 0 h 13"/>
              <a:gd name="T10" fmla="*/ 0 w 7"/>
              <a:gd name="T11" fmla="*/ 4844945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5" name="Freeform 78"/>
          <p:cNvSpPr>
            <a:spLocks/>
          </p:cNvSpPr>
          <p:nvPr/>
        </p:nvSpPr>
        <p:spPr bwMode="auto">
          <a:xfrm>
            <a:off x="9749367" y="1581151"/>
            <a:ext cx="391584" cy="391583"/>
          </a:xfrm>
          <a:custGeom>
            <a:avLst/>
            <a:gdLst>
              <a:gd name="T0" fmla="*/ 643063763 w 130"/>
              <a:gd name="T1" fmla="*/ 627753703 h 130"/>
              <a:gd name="T2" fmla="*/ 35726016 w 130"/>
              <a:gd name="T3" fmla="*/ 627753703 h 130"/>
              <a:gd name="T4" fmla="*/ 35726016 w 130"/>
              <a:gd name="T5" fmla="*/ 20415765 h 130"/>
              <a:gd name="T6" fmla="*/ 25519228 w 130"/>
              <a:gd name="T7" fmla="*/ 0 h 130"/>
              <a:gd name="T8" fmla="*/ 10206788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103394 w 130"/>
              <a:gd name="T19" fmla="*/ 658376221 h 130"/>
              <a:gd name="T20" fmla="*/ 10206788 w 130"/>
              <a:gd name="T21" fmla="*/ 663479597 h 130"/>
              <a:gd name="T22" fmla="*/ 20415834 w 130"/>
              <a:gd name="T23" fmla="*/ 663479597 h 130"/>
              <a:gd name="T24" fmla="*/ 25519228 w 130"/>
              <a:gd name="T25" fmla="*/ 663479597 h 130"/>
              <a:gd name="T26" fmla="*/ 643063763 w 130"/>
              <a:gd name="T27" fmla="*/ 663479597 h 130"/>
              <a:gd name="T28" fmla="*/ 663479597 w 130"/>
              <a:gd name="T29" fmla="*/ 653272845 h 130"/>
              <a:gd name="T30" fmla="*/ 663479597 w 130"/>
              <a:gd name="T31" fmla="*/ 637960456 h 130"/>
              <a:gd name="T32" fmla="*/ 643063763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6" name="Freeform 79"/>
          <p:cNvSpPr>
            <a:spLocks/>
          </p:cNvSpPr>
          <p:nvPr/>
        </p:nvSpPr>
        <p:spPr bwMode="auto">
          <a:xfrm>
            <a:off x="97874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7" name="Freeform 80"/>
          <p:cNvSpPr>
            <a:spLocks/>
          </p:cNvSpPr>
          <p:nvPr/>
        </p:nvSpPr>
        <p:spPr bwMode="auto">
          <a:xfrm>
            <a:off x="10657417" y="1517651"/>
            <a:ext cx="345016" cy="256116"/>
          </a:xfrm>
          <a:custGeom>
            <a:avLst/>
            <a:gdLst>
              <a:gd name="T0" fmla="*/ 212643861 w 115"/>
              <a:gd name="T1" fmla="*/ 434089502 h 85"/>
              <a:gd name="T2" fmla="*/ 0 w 115"/>
              <a:gd name="T3" fmla="*/ 102138308 h 85"/>
              <a:gd name="T4" fmla="*/ 496170510 w 115"/>
              <a:gd name="T5" fmla="*/ 163420840 h 85"/>
              <a:gd name="T6" fmla="*/ 582241501 w 115"/>
              <a:gd name="T7" fmla="*/ 311522177 h 85"/>
              <a:gd name="T8" fmla="*/ 212643861 w 115"/>
              <a:gd name="T9" fmla="*/ 434089502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8" name="Freeform 81"/>
          <p:cNvSpPr>
            <a:spLocks/>
          </p:cNvSpPr>
          <p:nvPr/>
        </p:nvSpPr>
        <p:spPr bwMode="auto">
          <a:xfrm>
            <a:off x="10528300" y="1568451"/>
            <a:ext cx="211667" cy="192616"/>
          </a:xfrm>
          <a:custGeom>
            <a:avLst/>
            <a:gdLst>
              <a:gd name="T0" fmla="*/ 354951585 w 71"/>
              <a:gd name="T1" fmla="*/ 326084592 h 64"/>
              <a:gd name="T2" fmla="*/ 0 w 71"/>
              <a:gd name="T3" fmla="*/ 178327053 h 64"/>
              <a:gd name="T4" fmla="*/ 94986162 w 71"/>
              <a:gd name="T5" fmla="*/ 40760856 h 64"/>
              <a:gd name="T6" fmla="*/ 144981232 w 71"/>
              <a:gd name="T7" fmla="*/ 0 h 64"/>
              <a:gd name="T8" fmla="*/ 354951585 w 71"/>
              <a:gd name="T9" fmla="*/ 326084592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9" name="Freeform 82"/>
          <p:cNvSpPr>
            <a:spLocks/>
          </p:cNvSpPr>
          <p:nvPr/>
        </p:nvSpPr>
        <p:spPr bwMode="auto">
          <a:xfrm>
            <a:off x="10530418" y="1718733"/>
            <a:ext cx="493183" cy="340784"/>
          </a:xfrm>
          <a:custGeom>
            <a:avLst/>
            <a:gdLst>
              <a:gd name="T0" fmla="*/ 417124276 w 164"/>
              <a:gd name="T1" fmla="*/ 143246896 h 113"/>
              <a:gd name="T2" fmla="*/ 788463759 w 164"/>
              <a:gd name="T3" fmla="*/ 20462873 h 113"/>
              <a:gd name="T4" fmla="*/ 686726791 w 164"/>
              <a:gd name="T5" fmla="*/ 429738425 h 113"/>
              <a:gd name="T6" fmla="*/ 132259412 w 164"/>
              <a:gd name="T7" fmla="*/ 414389574 h 113"/>
              <a:gd name="T8" fmla="*/ 55954430 w 164"/>
              <a:gd name="T9" fmla="*/ 0 h 113"/>
              <a:gd name="T10" fmla="*/ 417124276 w 164"/>
              <a:gd name="T11" fmla="*/ 143246896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0" name="Freeform 83"/>
          <p:cNvSpPr>
            <a:spLocks noEditPoints="1"/>
          </p:cNvSpPr>
          <p:nvPr/>
        </p:nvSpPr>
        <p:spPr bwMode="auto">
          <a:xfrm>
            <a:off x="1157818" y="2451100"/>
            <a:ext cx="452967" cy="321733"/>
          </a:xfrm>
          <a:custGeom>
            <a:avLst/>
            <a:gdLst>
              <a:gd name="T0" fmla="*/ 410003078 w 151"/>
              <a:gd name="T1" fmla="*/ 55943263 h 107"/>
              <a:gd name="T2" fmla="*/ 207531478 w 151"/>
              <a:gd name="T3" fmla="*/ 101713588 h 107"/>
              <a:gd name="T4" fmla="*/ 126544188 w 151"/>
              <a:gd name="T5" fmla="*/ 10170682 h 107"/>
              <a:gd name="T6" fmla="*/ 136668443 w 151"/>
              <a:gd name="T7" fmla="*/ 142398572 h 107"/>
              <a:gd name="T8" fmla="*/ 60741030 w 151"/>
              <a:gd name="T9" fmla="*/ 249197501 h 107"/>
              <a:gd name="T10" fmla="*/ 35432643 w 151"/>
              <a:gd name="T11" fmla="*/ 249197501 h 107"/>
              <a:gd name="T12" fmla="*/ 20246260 w 151"/>
              <a:gd name="T13" fmla="*/ 239026819 h 107"/>
              <a:gd name="T14" fmla="*/ 0 w 151"/>
              <a:gd name="T15" fmla="*/ 300053167 h 107"/>
              <a:gd name="T16" fmla="*/ 20246260 w 151"/>
              <a:gd name="T17" fmla="*/ 361081771 h 107"/>
              <a:gd name="T18" fmla="*/ 35432643 w 151"/>
              <a:gd name="T19" fmla="*/ 350911089 h 107"/>
              <a:gd name="T20" fmla="*/ 60741030 w 151"/>
              <a:gd name="T21" fmla="*/ 350911089 h 107"/>
              <a:gd name="T22" fmla="*/ 410003078 w 151"/>
              <a:gd name="T23" fmla="*/ 544165327 h 107"/>
              <a:gd name="T24" fmla="*/ 764325004 w 151"/>
              <a:gd name="T25" fmla="*/ 300053167 h 107"/>
              <a:gd name="T26" fmla="*/ 410003078 w 151"/>
              <a:gd name="T27" fmla="*/ 55943263 h 107"/>
              <a:gd name="T28" fmla="*/ 546669271 w 151"/>
              <a:gd name="T29" fmla="*/ 147483913 h 107"/>
              <a:gd name="T30" fmla="*/ 526423011 w 151"/>
              <a:gd name="T31" fmla="*/ 157654595 h 107"/>
              <a:gd name="T32" fmla="*/ 410003078 w 151"/>
              <a:gd name="T33" fmla="*/ 132227890 h 107"/>
              <a:gd name="T34" fmla="*/ 293580896 w 151"/>
              <a:gd name="T35" fmla="*/ 157654595 h 107"/>
              <a:gd name="T36" fmla="*/ 288521018 w 151"/>
              <a:gd name="T37" fmla="*/ 157654595 h 107"/>
              <a:gd name="T38" fmla="*/ 288521018 w 151"/>
              <a:gd name="T39" fmla="*/ 157654595 h 107"/>
              <a:gd name="T40" fmla="*/ 283458891 w 151"/>
              <a:gd name="T41" fmla="*/ 157654595 h 107"/>
              <a:gd name="T42" fmla="*/ 273334636 w 151"/>
              <a:gd name="T43" fmla="*/ 147483913 h 107"/>
              <a:gd name="T44" fmla="*/ 278396763 w 151"/>
              <a:gd name="T45" fmla="*/ 127142549 h 107"/>
              <a:gd name="T46" fmla="*/ 410003078 w 151"/>
              <a:gd name="T47" fmla="*/ 101713588 h 107"/>
              <a:gd name="T48" fmla="*/ 536545016 w 151"/>
              <a:gd name="T49" fmla="*/ 127142549 h 107"/>
              <a:gd name="T50" fmla="*/ 546669271 w 151"/>
              <a:gd name="T51" fmla="*/ 147483913 h 10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1" name="Oval 84"/>
          <p:cNvSpPr>
            <a:spLocks noChangeArrowheads="1"/>
          </p:cNvSpPr>
          <p:nvPr/>
        </p:nvSpPr>
        <p:spPr bwMode="auto">
          <a:xfrm>
            <a:off x="1358901" y="2400301"/>
            <a:ext cx="74084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02" name="Freeform 85"/>
          <p:cNvSpPr>
            <a:spLocks/>
          </p:cNvSpPr>
          <p:nvPr/>
        </p:nvSpPr>
        <p:spPr bwMode="auto">
          <a:xfrm>
            <a:off x="1286933" y="2690284"/>
            <a:ext cx="50800" cy="124883"/>
          </a:xfrm>
          <a:custGeom>
            <a:avLst/>
            <a:gdLst>
              <a:gd name="T0" fmla="*/ 60483750 w 24"/>
              <a:gd name="T1" fmla="*/ 148689219 h 59"/>
              <a:gd name="T2" fmla="*/ 30241875 w 24"/>
              <a:gd name="T3" fmla="*/ 131047425 h 59"/>
              <a:gd name="T4" fmla="*/ 0 w 24"/>
              <a:gd name="T5" fmla="*/ 148689219 h 59"/>
              <a:gd name="T6" fmla="*/ 0 w 24"/>
              <a:gd name="T7" fmla="*/ 73084935 h 59"/>
              <a:gd name="T8" fmla="*/ 0 w 24"/>
              <a:gd name="T9" fmla="*/ 0 h 59"/>
              <a:gd name="T10" fmla="*/ 30241875 w 24"/>
              <a:gd name="T11" fmla="*/ 0 h 59"/>
              <a:gd name="T12" fmla="*/ 60483750 w 24"/>
              <a:gd name="T13" fmla="*/ 0 h 59"/>
              <a:gd name="T14" fmla="*/ 60483750 w 24"/>
              <a:gd name="T15" fmla="*/ 73084935 h 59"/>
              <a:gd name="T16" fmla="*/ 60483750 w 24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9">
                <a:moveTo>
                  <a:pt x="24" y="59"/>
                </a:moveTo>
                <a:lnTo>
                  <a:pt x="12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24" y="29"/>
                </a:lnTo>
                <a:lnTo>
                  <a:pt x="24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3" name="Freeform 86"/>
          <p:cNvSpPr>
            <a:spLocks/>
          </p:cNvSpPr>
          <p:nvPr/>
        </p:nvSpPr>
        <p:spPr bwMode="auto">
          <a:xfrm>
            <a:off x="1477434" y="2690284"/>
            <a:ext cx="52917" cy="124883"/>
          </a:xfrm>
          <a:custGeom>
            <a:avLst/>
            <a:gdLst>
              <a:gd name="T0" fmla="*/ 63003906 w 25"/>
              <a:gd name="T1" fmla="*/ 148689219 h 59"/>
              <a:gd name="T2" fmla="*/ 32761650 w 25"/>
              <a:gd name="T3" fmla="*/ 131047425 h 59"/>
              <a:gd name="T4" fmla="*/ 0 w 25"/>
              <a:gd name="T5" fmla="*/ 148689219 h 59"/>
              <a:gd name="T6" fmla="*/ 0 w 25"/>
              <a:gd name="T7" fmla="*/ 73084935 h 59"/>
              <a:gd name="T8" fmla="*/ 0 w 25"/>
              <a:gd name="T9" fmla="*/ 0 h 59"/>
              <a:gd name="T10" fmla="*/ 32761650 w 25"/>
              <a:gd name="T11" fmla="*/ 0 h 59"/>
              <a:gd name="T12" fmla="*/ 63003906 w 25"/>
              <a:gd name="T13" fmla="*/ 0 h 59"/>
              <a:gd name="T14" fmla="*/ 63003906 w 25"/>
              <a:gd name="T15" fmla="*/ 73084935 h 59"/>
              <a:gd name="T16" fmla="*/ 63003906 w 25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59">
                <a:moveTo>
                  <a:pt x="25" y="59"/>
                </a:moveTo>
                <a:lnTo>
                  <a:pt x="13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25" y="0"/>
                </a:lnTo>
                <a:lnTo>
                  <a:pt x="25" y="29"/>
                </a:lnTo>
                <a:lnTo>
                  <a:pt x="2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4" name="Freeform 87"/>
          <p:cNvSpPr>
            <a:spLocks noEditPoints="1"/>
          </p:cNvSpPr>
          <p:nvPr/>
        </p:nvSpPr>
        <p:spPr bwMode="auto">
          <a:xfrm>
            <a:off x="1598084" y="2607734"/>
            <a:ext cx="82549" cy="46567"/>
          </a:xfrm>
          <a:custGeom>
            <a:avLst/>
            <a:gdLst>
              <a:gd name="T0" fmla="*/ 0 w 27"/>
              <a:gd name="T1" fmla="*/ 47646431 h 16"/>
              <a:gd name="T2" fmla="*/ 0 w 27"/>
              <a:gd name="T3" fmla="*/ 47646431 h 16"/>
              <a:gd name="T4" fmla="*/ 5257934 w 27"/>
              <a:gd name="T5" fmla="*/ 38118455 h 16"/>
              <a:gd name="T6" fmla="*/ 15773802 w 27"/>
              <a:gd name="T7" fmla="*/ 42881352 h 16"/>
              <a:gd name="T8" fmla="*/ 15773802 w 27"/>
              <a:gd name="T9" fmla="*/ 42881352 h 16"/>
              <a:gd name="T10" fmla="*/ 15773802 w 27"/>
              <a:gd name="T11" fmla="*/ 42881352 h 16"/>
              <a:gd name="T12" fmla="*/ 15773802 w 27"/>
              <a:gd name="T13" fmla="*/ 42881352 h 16"/>
              <a:gd name="T14" fmla="*/ 26289670 w 27"/>
              <a:gd name="T15" fmla="*/ 52411511 h 16"/>
              <a:gd name="T16" fmla="*/ 57837273 w 27"/>
              <a:gd name="T17" fmla="*/ 61941670 h 16"/>
              <a:gd name="T18" fmla="*/ 52579339 w 27"/>
              <a:gd name="T19" fmla="*/ 57176591 h 16"/>
              <a:gd name="T20" fmla="*/ 36805537 w 27"/>
              <a:gd name="T21" fmla="*/ 42881352 h 16"/>
              <a:gd name="T22" fmla="*/ 36805537 w 27"/>
              <a:gd name="T23" fmla="*/ 33353375 h 16"/>
              <a:gd name="T24" fmla="*/ 47321405 w 27"/>
              <a:gd name="T25" fmla="*/ 9530159 h 16"/>
              <a:gd name="T26" fmla="*/ 73613368 w 27"/>
              <a:gd name="T27" fmla="*/ 0 h 16"/>
              <a:gd name="T28" fmla="*/ 78871302 w 27"/>
              <a:gd name="T29" fmla="*/ 0 h 16"/>
              <a:gd name="T30" fmla="*/ 99903038 w 27"/>
              <a:gd name="T31" fmla="*/ 9530159 h 16"/>
              <a:gd name="T32" fmla="*/ 110418905 w 27"/>
              <a:gd name="T33" fmla="*/ 33353375 h 16"/>
              <a:gd name="T34" fmla="*/ 105160972 w 27"/>
              <a:gd name="T35" fmla="*/ 47646431 h 16"/>
              <a:gd name="T36" fmla="*/ 131450641 w 27"/>
              <a:gd name="T37" fmla="*/ 38118455 h 16"/>
              <a:gd name="T38" fmla="*/ 141966509 w 27"/>
              <a:gd name="T39" fmla="*/ 38118455 h 16"/>
              <a:gd name="T40" fmla="*/ 136708575 w 27"/>
              <a:gd name="T41" fmla="*/ 47646431 h 16"/>
              <a:gd name="T42" fmla="*/ 89387170 w 27"/>
              <a:gd name="T43" fmla="*/ 66704567 h 16"/>
              <a:gd name="T44" fmla="*/ 78871302 w 27"/>
              <a:gd name="T45" fmla="*/ 71469647 h 16"/>
              <a:gd name="T46" fmla="*/ 57837273 w 27"/>
              <a:gd name="T47" fmla="*/ 76234727 h 16"/>
              <a:gd name="T48" fmla="*/ 15773802 w 27"/>
              <a:gd name="T49" fmla="*/ 61941670 h 16"/>
              <a:gd name="T50" fmla="*/ 73613368 w 27"/>
              <a:gd name="T51" fmla="*/ 14293056 h 16"/>
              <a:gd name="T52" fmla="*/ 57837273 w 27"/>
              <a:gd name="T53" fmla="*/ 19058136 h 16"/>
              <a:gd name="T54" fmla="*/ 52579339 w 27"/>
              <a:gd name="T55" fmla="*/ 33353375 h 16"/>
              <a:gd name="T56" fmla="*/ 52579339 w 27"/>
              <a:gd name="T57" fmla="*/ 38118455 h 16"/>
              <a:gd name="T58" fmla="*/ 57837273 w 27"/>
              <a:gd name="T59" fmla="*/ 47646431 h 16"/>
              <a:gd name="T60" fmla="*/ 84129236 w 27"/>
              <a:gd name="T61" fmla="*/ 52411511 h 16"/>
              <a:gd name="T62" fmla="*/ 84129236 w 27"/>
              <a:gd name="T63" fmla="*/ 52411511 h 16"/>
              <a:gd name="T64" fmla="*/ 94645104 w 27"/>
              <a:gd name="T65" fmla="*/ 33353375 h 16"/>
              <a:gd name="T66" fmla="*/ 89387170 w 27"/>
              <a:gd name="T67" fmla="*/ 19058136 h 16"/>
              <a:gd name="T68" fmla="*/ 78871302 w 27"/>
              <a:gd name="T69" fmla="*/ 14293056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5" name="Freeform 88"/>
          <p:cNvSpPr>
            <a:spLocks noEditPoints="1"/>
          </p:cNvSpPr>
          <p:nvPr/>
        </p:nvSpPr>
        <p:spPr bwMode="auto">
          <a:xfrm>
            <a:off x="2061634" y="2336801"/>
            <a:ext cx="421217" cy="565151"/>
          </a:xfrm>
          <a:custGeom>
            <a:avLst/>
            <a:gdLst>
              <a:gd name="T0" fmla="*/ 453177199 w 140"/>
              <a:gd name="T1" fmla="*/ 508317703 h 188"/>
              <a:gd name="T2" fmla="*/ 453177199 w 140"/>
              <a:gd name="T3" fmla="*/ 411737813 h 188"/>
              <a:gd name="T4" fmla="*/ 351338130 w 140"/>
              <a:gd name="T5" fmla="*/ 411737813 h 188"/>
              <a:gd name="T6" fmla="*/ 453177199 w 140"/>
              <a:gd name="T7" fmla="*/ 508317703 h 188"/>
              <a:gd name="T8" fmla="*/ 361524068 w 140"/>
              <a:gd name="T9" fmla="*/ 655729589 h 188"/>
              <a:gd name="T10" fmla="*/ 397165824 w 140"/>
              <a:gd name="T11" fmla="*/ 691311535 h 188"/>
              <a:gd name="T12" fmla="*/ 432809836 w 140"/>
              <a:gd name="T13" fmla="*/ 655729589 h 188"/>
              <a:gd name="T14" fmla="*/ 397165824 w 140"/>
              <a:gd name="T15" fmla="*/ 620147642 h 188"/>
              <a:gd name="T16" fmla="*/ 361524068 w 140"/>
              <a:gd name="T17" fmla="*/ 655729589 h 188"/>
              <a:gd name="T18" fmla="*/ 478635273 w 140"/>
              <a:gd name="T19" fmla="*/ 508317703 h 188"/>
              <a:gd name="T20" fmla="*/ 580474342 w 140"/>
              <a:gd name="T21" fmla="*/ 411737813 h 188"/>
              <a:gd name="T22" fmla="*/ 478635273 w 140"/>
              <a:gd name="T23" fmla="*/ 411737813 h 188"/>
              <a:gd name="T24" fmla="*/ 478635273 w 140"/>
              <a:gd name="T25" fmla="*/ 508317703 h 188"/>
              <a:gd name="T26" fmla="*/ 351338130 w 140"/>
              <a:gd name="T27" fmla="*/ 381237713 h 188"/>
              <a:gd name="T28" fmla="*/ 453177199 w 140"/>
              <a:gd name="T29" fmla="*/ 381237713 h 188"/>
              <a:gd name="T30" fmla="*/ 453177199 w 140"/>
              <a:gd name="T31" fmla="*/ 284657823 h 188"/>
              <a:gd name="T32" fmla="*/ 351338130 w 140"/>
              <a:gd name="T33" fmla="*/ 381237713 h 188"/>
              <a:gd name="T34" fmla="*/ 478635273 w 140"/>
              <a:gd name="T35" fmla="*/ 284657823 h 188"/>
              <a:gd name="T36" fmla="*/ 478635273 w 140"/>
              <a:gd name="T37" fmla="*/ 381237713 h 188"/>
              <a:gd name="T38" fmla="*/ 580474342 w 140"/>
              <a:gd name="T39" fmla="*/ 381237713 h 188"/>
              <a:gd name="T40" fmla="*/ 478635273 w 140"/>
              <a:gd name="T41" fmla="*/ 284657823 h 188"/>
              <a:gd name="T42" fmla="*/ 590658023 w 140"/>
              <a:gd name="T43" fmla="*/ 0 h 188"/>
              <a:gd name="T44" fmla="*/ 122204174 w 140"/>
              <a:gd name="T45" fmla="*/ 0 h 188"/>
              <a:gd name="T46" fmla="*/ 0 w 140"/>
              <a:gd name="T47" fmla="*/ 127079989 h 188"/>
              <a:gd name="T48" fmla="*/ 0 w 140"/>
              <a:gd name="T49" fmla="*/ 828557472 h 188"/>
              <a:gd name="T50" fmla="*/ 122204174 w 140"/>
              <a:gd name="T51" fmla="*/ 955637462 h 188"/>
              <a:gd name="T52" fmla="*/ 590658023 w 140"/>
              <a:gd name="T53" fmla="*/ 955637462 h 188"/>
              <a:gd name="T54" fmla="*/ 712862198 w 140"/>
              <a:gd name="T55" fmla="*/ 828557472 h 188"/>
              <a:gd name="T56" fmla="*/ 712862198 w 140"/>
              <a:gd name="T57" fmla="*/ 127079989 h 188"/>
              <a:gd name="T58" fmla="*/ 590658023 w 140"/>
              <a:gd name="T59" fmla="*/ 0 h 188"/>
              <a:gd name="T60" fmla="*/ 687401866 w 140"/>
              <a:gd name="T61" fmla="*/ 828557472 h 188"/>
              <a:gd name="T62" fmla="*/ 590658023 w 140"/>
              <a:gd name="T63" fmla="*/ 930221464 h 188"/>
              <a:gd name="T64" fmla="*/ 122204174 w 140"/>
              <a:gd name="T65" fmla="*/ 930221464 h 188"/>
              <a:gd name="T66" fmla="*/ 25460331 w 140"/>
              <a:gd name="T67" fmla="*/ 828557472 h 188"/>
              <a:gd name="T68" fmla="*/ 25460331 w 140"/>
              <a:gd name="T69" fmla="*/ 127079989 h 188"/>
              <a:gd name="T70" fmla="*/ 122204174 w 140"/>
              <a:gd name="T71" fmla="*/ 25415998 h 188"/>
              <a:gd name="T72" fmla="*/ 590658023 w 140"/>
              <a:gd name="T73" fmla="*/ 25415998 h 188"/>
              <a:gd name="T74" fmla="*/ 687401866 w 140"/>
              <a:gd name="T75" fmla="*/ 127079989 h 188"/>
              <a:gd name="T76" fmla="*/ 687401866 w 140"/>
              <a:gd name="T77" fmla="*/ 828557472 h 188"/>
              <a:gd name="T78" fmla="*/ 590658023 w 140"/>
              <a:gd name="T79" fmla="*/ 50831996 h 188"/>
              <a:gd name="T80" fmla="*/ 122204174 w 140"/>
              <a:gd name="T81" fmla="*/ 50831996 h 188"/>
              <a:gd name="T82" fmla="*/ 50918406 w 140"/>
              <a:gd name="T83" fmla="*/ 127079989 h 188"/>
              <a:gd name="T84" fmla="*/ 50918406 w 140"/>
              <a:gd name="T85" fmla="*/ 828557472 h 188"/>
              <a:gd name="T86" fmla="*/ 122204174 w 140"/>
              <a:gd name="T87" fmla="*/ 904805466 h 188"/>
              <a:gd name="T88" fmla="*/ 590658023 w 140"/>
              <a:gd name="T89" fmla="*/ 904805466 h 188"/>
              <a:gd name="T90" fmla="*/ 661943792 w 140"/>
              <a:gd name="T91" fmla="*/ 828557472 h 188"/>
              <a:gd name="T92" fmla="*/ 661943792 w 140"/>
              <a:gd name="T93" fmla="*/ 127079989 h 188"/>
              <a:gd name="T94" fmla="*/ 590658023 w 140"/>
              <a:gd name="T95" fmla="*/ 50831996 h 188"/>
              <a:gd name="T96" fmla="*/ 590658023 w 140"/>
              <a:gd name="T97" fmla="*/ 706561584 h 188"/>
              <a:gd name="T98" fmla="*/ 392075111 w 140"/>
              <a:gd name="T99" fmla="*/ 706561584 h 188"/>
              <a:gd name="T100" fmla="*/ 346247418 w 140"/>
              <a:gd name="T101" fmla="*/ 655729589 h 188"/>
              <a:gd name="T102" fmla="*/ 392075111 w 140"/>
              <a:gd name="T103" fmla="*/ 604897593 h 188"/>
              <a:gd name="T104" fmla="*/ 590658023 w 140"/>
              <a:gd name="T105" fmla="*/ 604897593 h 188"/>
              <a:gd name="T106" fmla="*/ 590658023 w 140"/>
              <a:gd name="T107" fmla="*/ 706561584 h 188"/>
              <a:gd name="T108" fmla="*/ 463360880 w 140"/>
              <a:gd name="T109" fmla="*/ 538817802 h 188"/>
              <a:gd name="T110" fmla="*/ 320787086 w 140"/>
              <a:gd name="T111" fmla="*/ 396487763 h 188"/>
              <a:gd name="T112" fmla="*/ 463360880 w 140"/>
              <a:gd name="T113" fmla="*/ 254159979 h 188"/>
              <a:gd name="T114" fmla="*/ 605932417 w 140"/>
              <a:gd name="T115" fmla="*/ 396487763 h 188"/>
              <a:gd name="T116" fmla="*/ 463360880 w 140"/>
              <a:gd name="T117" fmla="*/ 538817802 h 18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6" name="Freeform 89"/>
          <p:cNvSpPr>
            <a:spLocks noEditPoints="1"/>
          </p:cNvSpPr>
          <p:nvPr/>
        </p:nvSpPr>
        <p:spPr bwMode="auto">
          <a:xfrm>
            <a:off x="2995084" y="2495551"/>
            <a:ext cx="387349" cy="184149"/>
          </a:xfrm>
          <a:custGeom>
            <a:avLst/>
            <a:gdLst>
              <a:gd name="T0" fmla="*/ 613669441 w 129"/>
              <a:gd name="T1" fmla="*/ 112778637 h 61"/>
              <a:gd name="T2" fmla="*/ 202865205 w 129"/>
              <a:gd name="T3" fmla="*/ 112778637 h 61"/>
              <a:gd name="T4" fmla="*/ 202865205 w 129"/>
              <a:gd name="T5" fmla="*/ 112778637 h 61"/>
              <a:gd name="T6" fmla="*/ 202865205 w 129"/>
              <a:gd name="T7" fmla="*/ 87148672 h 61"/>
              <a:gd name="T8" fmla="*/ 197793631 w 129"/>
              <a:gd name="T9" fmla="*/ 66642436 h 61"/>
              <a:gd name="T10" fmla="*/ 197793631 w 129"/>
              <a:gd name="T11" fmla="*/ 66642436 h 61"/>
              <a:gd name="T12" fmla="*/ 228223074 w 129"/>
              <a:gd name="T13" fmla="*/ 35884215 h 61"/>
              <a:gd name="T14" fmla="*/ 197793631 w 129"/>
              <a:gd name="T15" fmla="*/ 0 h 61"/>
              <a:gd name="T16" fmla="*/ 35501017 w 129"/>
              <a:gd name="T17" fmla="*/ 0 h 61"/>
              <a:gd name="T18" fmla="*/ 0 w 129"/>
              <a:gd name="T19" fmla="*/ 35884215 h 61"/>
              <a:gd name="T20" fmla="*/ 35501017 w 129"/>
              <a:gd name="T21" fmla="*/ 66642436 h 61"/>
              <a:gd name="T22" fmla="*/ 35501017 w 129"/>
              <a:gd name="T23" fmla="*/ 66642436 h 61"/>
              <a:gd name="T24" fmla="*/ 30429443 w 129"/>
              <a:gd name="T25" fmla="*/ 87148672 h 61"/>
              <a:gd name="T26" fmla="*/ 30429443 w 129"/>
              <a:gd name="T27" fmla="*/ 230685530 h 61"/>
              <a:gd name="T28" fmla="*/ 35501017 w 129"/>
              <a:gd name="T29" fmla="*/ 251189502 h 61"/>
              <a:gd name="T30" fmla="*/ 35501017 w 129"/>
              <a:gd name="T31" fmla="*/ 251189502 h 61"/>
              <a:gd name="T32" fmla="*/ 0 w 129"/>
              <a:gd name="T33" fmla="*/ 281947724 h 61"/>
              <a:gd name="T34" fmla="*/ 35501017 w 129"/>
              <a:gd name="T35" fmla="*/ 312705945 h 61"/>
              <a:gd name="T36" fmla="*/ 197793631 w 129"/>
              <a:gd name="T37" fmla="*/ 312705945 h 61"/>
              <a:gd name="T38" fmla="*/ 228223074 w 129"/>
              <a:gd name="T39" fmla="*/ 281947724 h 61"/>
              <a:gd name="T40" fmla="*/ 197793631 w 129"/>
              <a:gd name="T41" fmla="*/ 251189502 h 61"/>
              <a:gd name="T42" fmla="*/ 197793631 w 129"/>
              <a:gd name="T43" fmla="*/ 251189502 h 61"/>
              <a:gd name="T44" fmla="*/ 202865205 w 129"/>
              <a:gd name="T45" fmla="*/ 230685530 h 61"/>
              <a:gd name="T46" fmla="*/ 202865205 w 129"/>
              <a:gd name="T47" fmla="*/ 199927309 h 61"/>
              <a:gd name="T48" fmla="*/ 202865205 w 129"/>
              <a:gd name="T49" fmla="*/ 199927309 h 61"/>
              <a:gd name="T50" fmla="*/ 613669441 w 129"/>
              <a:gd name="T51" fmla="*/ 199927309 h 61"/>
              <a:gd name="T52" fmla="*/ 654242032 w 129"/>
              <a:gd name="T53" fmla="*/ 158917101 h 61"/>
              <a:gd name="T54" fmla="*/ 654242032 w 129"/>
              <a:gd name="T55" fmla="*/ 153788844 h 61"/>
              <a:gd name="T56" fmla="*/ 613669441 w 129"/>
              <a:gd name="T57" fmla="*/ 112778637 h 61"/>
              <a:gd name="T58" fmla="*/ 207936779 w 129"/>
              <a:gd name="T59" fmla="*/ 266569745 h 61"/>
              <a:gd name="T60" fmla="*/ 192722058 w 129"/>
              <a:gd name="T61" fmla="*/ 276821731 h 61"/>
              <a:gd name="T62" fmla="*/ 35501017 w 129"/>
              <a:gd name="T63" fmla="*/ 276821731 h 61"/>
              <a:gd name="T64" fmla="*/ 25357869 w 129"/>
              <a:gd name="T65" fmla="*/ 266569745 h 61"/>
              <a:gd name="T66" fmla="*/ 35501017 w 129"/>
              <a:gd name="T67" fmla="*/ 256315495 h 61"/>
              <a:gd name="T68" fmla="*/ 192722058 w 129"/>
              <a:gd name="T69" fmla="*/ 256315495 h 61"/>
              <a:gd name="T70" fmla="*/ 207936779 w 129"/>
              <a:gd name="T71" fmla="*/ 266569745 h 61"/>
              <a:gd name="T72" fmla="*/ 192722058 w 129"/>
              <a:gd name="T73" fmla="*/ 30758222 h 61"/>
              <a:gd name="T74" fmla="*/ 35501017 w 129"/>
              <a:gd name="T75" fmla="*/ 30758222 h 61"/>
              <a:gd name="T76" fmla="*/ 25357869 w 129"/>
              <a:gd name="T77" fmla="*/ 20506236 h 61"/>
              <a:gd name="T78" fmla="*/ 35501017 w 129"/>
              <a:gd name="T79" fmla="*/ 10251986 h 61"/>
              <a:gd name="T80" fmla="*/ 192722058 w 129"/>
              <a:gd name="T81" fmla="*/ 10251986 h 61"/>
              <a:gd name="T82" fmla="*/ 207936779 w 129"/>
              <a:gd name="T83" fmla="*/ 20506236 h 61"/>
              <a:gd name="T84" fmla="*/ 192722058 w 129"/>
              <a:gd name="T85" fmla="*/ 30758222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7" name="Freeform 90"/>
          <p:cNvSpPr>
            <a:spLocks noEditPoints="1"/>
          </p:cNvSpPr>
          <p:nvPr/>
        </p:nvSpPr>
        <p:spPr bwMode="auto">
          <a:xfrm>
            <a:off x="2937934" y="2694517"/>
            <a:ext cx="249767" cy="48683"/>
          </a:xfrm>
          <a:custGeom>
            <a:avLst/>
            <a:gdLst>
              <a:gd name="T0" fmla="*/ 402403440 w 83"/>
              <a:gd name="T1" fmla="*/ 26037620 h 16"/>
              <a:gd name="T2" fmla="*/ 407497326 w 83"/>
              <a:gd name="T3" fmla="*/ 15622572 h 16"/>
              <a:gd name="T4" fmla="*/ 397309554 w 83"/>
              <a:gd name="T5" fmla="*/ 0 h 16"/>
              <a:gd name="T6" fmla="*/ 30563315 w 83"/>
              <a:gd name="T7" fmla="*/ 0 h 16"/>
              <a:gd name="T8" fmla="*/ 15281658 w 83"/>
              <a:gd name="T9" fmla="*/ 15622572 h 16"/>
              <a:gd name="T10" fmla="*/ 25469429 w 83"/>
              <a:gd name="T11" fmla="*/ 26037620 h 16"/>
              <a:gd name="T12" fmla="*/ 0 w 83"/>
              <a:gd name="T13" fmla="*/ 52077522 h 16"/>
              <a:gd name="T14" fmla="*/ 25469429 w 83"/>
              <a:gd name="T15" fmla="*/ 83322666 h 16"/>
              <a:gd name="T16" fmla="*/ 397309554 w 83"/>
              <a:gd name="T17" fmla="*/ 83322666 h 16"/>
              <a:gd name="T18" fmla="*/ 422778983 w 83"/>
              <a:gd name="T19" fmla="*/ 52077522 h 16"/>
              <a:gd name="T20" fmla="*/ 402403440 w 83"/>
              <a:gd name="T21" fmla="*/ 26037620 h 16"/>
              <a:gd name="T22" fmla="*/ 402403440 w 83"/>
              <a:gd name="T23" fmla="*/ 46869998 h 16"/>
              <a:gd name="T24" fmla="*/ 25469429 w 83"/>
              <a:gd name="T25" fmla="*/ 46869998 h 16"/>
              <a:gd name="T26" fmla="*/ 20375543 w 83"/>
              <a:gd name="T27" fmla="*/ 41662474 h 16"/>
              <a:gd name="T28" fmla="*/ 25469429 w 83"/>
              <a:gd name="T29" fmla="*/ 31245144 h 16"/>
              <a:gd name="T30" fmla="*/ 402403440 w 83"/>
              <a:gd name="T31" fmla="*/ 31245144 h 16"/>
              <a:gd name="T32" fmla="*/ 407497326 w 83"/>
              <a:gd name="T33" fmla="*/ 41662474 h 16"/>
              <a:gd name="T34" fmla="*/ 402403440 w 83"/>
              <a:gd name="T35" fmla="*/ 4686999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8" name="Freeform 91"/>
          <p:cNvSpPr>
            <a:spLocks noEditPoints="1"/>
          </p:cNvSpPr>
          <p:nvPr/>
        </p:nvSpPr>
        <p:spPr bwMode="auto">
          <a:xfrm>
            <a:off x="3702051" y="2366434"/>
            <a:ext cx="529167" cy="472017"/>
          </a:xfrm>
          <a:custGeom>
            <a:avLst/>
            <a:gdLst>
              <a:gd name="T0" fmla="*/ 655950941 w 176"/>
              <a:gd name="T1" fmla="*/ 279640957 h 157"/>
              <a:gd name="T2" fmla="*/ 528829173 w 176"/>
              <a:gd name="T3" fmla="*/ 167784123 h 157"/>
              <a:gd name="T4" fmla="*/ 528829173 w 176"/>
              <a:gd name="T5" fmla="*/ 162701669 h 157"/>
              <a:gd name="T6" fmla="*/ 538999094 w 176"/>
              <a:gd name="T7" fmla="*/ 152532251 h 157"/>
              <a:gd name="T8" fmla="*/ 523744212 w 176"/>
              <a:gd name="T9" fmla="*/ 142362833 h 157"/>
              <a:gd name="T10" fmla="*/ 523744212 w 176"/>
              <a:gd name="T11" fmla="*/ 142362833 h 157"/>
              <a:gd name="T12" fmla="*/ 569508860 w 176"/>
              <a:gd name="T13" fmla="*/ 30505999 h 157"/>
              <a:gd name="T14" fmla="*/ 416962287 w 176"/>
              <a:gd name="T15" fmla="*/ 55927289 h 157"/>
              <a:gd name="T16" fmla="*/ 305093146 w 176"/>
              <a:gd name="T17" fmla="*/ 30505999 h 157"/>
              <a:gd name="T18" fmla="*/ 371197638 w 176"/>
              <a:gd name="T19" fmla="*/ 142362833 h 157"/>
              <a:gd name="T20" fmla="*/ 355942756 w 176"/>
              <a:gd name="T21" fmla="*/ 152532251 h 157"/>
              <a:gd name="T22" fmla="*/ 371197638 w 176"/>
              <a:gd name="T23" fmla="*/ 162701669 h 157"/>
              <a:gd name="T24" fmla="*/ 371197638 w 176"/>
              <a:gd name="T25" fmla="*/ 167784123 h 157"/>
              <a:gd name="T26" fmla="*/ 238990909 w 176"/>
              <a:gd name="T27" fmla="*/ 279640957 h 157"/>
              <a:gd name="T28" fmla="*/ 289838263 w 176"/>
              <a:gd name="T29" fmla="*/ 793164999 h 157"/>
              <a:gd name="T30" fmla="*/ 447472053 w 176"/>
              <a:gd name="T31" fmla="*/ 798249708 h 157"/>
              <a:gd name="T32" fmla="*/ 600018626 w 176"/>
              <a:gd name="T33" fmla="*/ 793164999 h 157"/>
              <a:gd name="T34" fmla="*/ 655950941 w 176"/>
              <a:gd name="T35" fmla="*/ 279640957 h 157"/>
              <a:gd name="T36" fmla="*/ 594933665 w 176"/>
              <a:gd name="T37" fmla="*/ 676223456 h 157"/>
              <a:gd name="T38" fmla="*/ 538999094 w 176"/>
              <a:gd name="T39" fmla="*/ 691477583 h 157"/>
              <a:gd name="T40" fmla="*/ 488149485 w 176"/>
              <a:gd name="T41" fmla="*/ 691477583 h 157"/>
              <a:gd name="T42" fmla="*/ 432217170 w 176"/>
              <a:gd name="T43" fmla="*/ 681308165 h 157"/>
              <a:gd name="T44" fmla="*/ 355942756 w 176"/>
              <a:gd name="T45" fmla="*/ 696562292 h 157"/>
              <a:gd name="T46" fmla="*/ 335602912 w 176"/>
              <a:gd name="T47" fmla="*/ 660971584 h 157"/>
              <a:gd name="T48" fmla="*/ 386452521 w 176"/>
              <a:gd name="T49" fmla="*/ 589790168 h 157"/>
              <a:gd name="T50" fmla="*/ 386452521 w 176"/>
              <a:gd name="T51" fmla="*/ 579620750 h 157"/>
              <a:gd name="T52" fmla="*/ 320348029 w 176"/>
              <a:gd name="T53" fmla="*/ 574536041 h 157"/>
              <a:gd name="T54" fmla="*/ 294923224 w 176"/>
              <a:gd name="T55" fmla="*/ 554199459 h 157"/>
              <a:gd name="T56" fmla="*/ 320348029 w 176"/>
              <a:gd name="T57" fmla="*/ 528775914 h 157"/>
              <a:gd name="T58" fmla="*/ 381367560 w 176"/>
              <a:gd name="T59" fmla="*/ 533860623 h 157"/>
              <a:gd name="T60" fmla="*/ 371197638 w 176"/>
              <a:gd name="T61" fmla="*/ 503354624 h 157"/>
              <a:gd name="T62" fmla="*/ 320348029 w 176"/>
              <a:gd name="T63" fmla="*/ 503354624 h 157"/>
              <a:gd name="T64" fmla="*/ 294923224 w 176"/>
              <a:gd name="T65" fmla="*/ 477933334 h 157"/>
              <a:gd name="T66" fmla="*/ 320348029 w 176"/>
              <a:gd name="T67" fmla="*/ 452512044 h 157"/>
              <a:gd name="T68" fmla="*/ 361027717 w 176"/>
              <a:gd name="T69" fmla="*/ 452512044 h 157"/>
              <a:gd name="T70" fmla="*/ 355942756 w 176"/>
              <a:gd name="T71" fmla="*/ 406751918 h 157"/>
              <a:gd name="T72" fmla="*/ 396622443 w 176"/>
              <a:gd name="T73" fmla="*/ 330485792 h 157"/>
              <a:gd name="T74" fmla="*/ 483064524 w 176"/>
              <a:gd name="T75" fmla="*/ 310146956 h 157"/>
              <a:gd name="T76" fmla="*/ 554253977 w 176"/>
              <a:gd name="T77" fmla="*/ 340655210 h 157"/>
              <a:gd name="T78" fmla="*/ 600018626 w 176"/>
              <a:gd name="T79" fmla="*/ 406751918 h 157"/>
              <a:gd name="T80" fmla="*/ 559338938 w 176"/>
              <a:gd name="T81" fmla="*/ 411836627 h 157"/>
              <a:gd name="T82" fmla="*/ 533914134 w 176"/>
              <a:gd name="T83" fmla="*/ 360991791 h 157"/>
              <a:gd name="T84" fmla="*/ 483064524 w 176"/>
              <a:gd name="T85" fmla="*/ 340655210 h 157"/>
              <a:gd name="T86" fmla="*/ 432217170 w 176"/>
              <a:gd name="T87" fmla="*/ 355907082 h 157"/>
              <a:gd name="T88" fmla="*/ 411877326 w 176"/>
              <a:gd name="T89" fmla="*/ 396582500 h 157"/>
              <a:gd name="T90" fmla="*/ 422047248 w 176"/>
              <a:gd name="T91" fmla="*/ 452512044 h 157"/>
              <a:gd name="T92" fmla="*/ 493234446 w 176"/>
              <a:gd name="T93" fmla="*/ 452512044 h 157"/>
              <a:gd name="T94" fmla="*/ 523744212 w 176"/>
              <a:gd name="T95" fmla="*/ 477933334 h 157"/>
              <a:gd name="T96" fmla="*/ 493234446 w 176"/>
              <a:gd name="T97" fmla="*/ 503354624 h 157"/>
              <a:gd name="T98" fmla="*/ 432217170 w 176"/>
              <a:gd name="T99" fmla="*/ 503354624 h 157"/>
              <a:gd name="T100" fmla="*/ 437302131 w 176"/>
              <a:gd name="T101" fmla="*/ 533860623 h 157"/>
              <a:gd name="T102" fmla="*/ 493234446 w 176"/>
              <a:gd name="T103" fmla="*/ 533860623 h 157"/>
              <a:gd name="T104" fmla="*/ 518659251 w 176"/>
              <a:gd name="T105" fmla="*/ 554199459 h 157"/>
              <a:gd name="T106" fmla="*/ 493234446 w 176"/>
              <a:gd name="T107" fmla="*/ 579620750 h 157"/>
              <a:gd name="T108" fmla="*/ 442387092 w 176"/>
              <a:gd name="T109" fmla="*/ 579620750 h 157"/>
              <a:gd name="T110" fmla="*/ 442387092 w 176"/>
              <a:gd name="T111" fmla="*/ 589790168 h 157"/>
              <a:gd name="T112" fmla="*/ 406792365 w 176"/>
              <a:gd name="T113" fmla="*/ 655886875 h 157"/>
              <a:gd name="T114" fmla="*/ 432217170 w 176"/>
              <a:gd name="T115" fmla="*/ 650802166 h 157"/>
              <a:gd name="T116" fmla="*/ 488149485 w 176"/>
              <a:gd name="T117" fmla="*/ 655886875 h 157"/>
              <a:gd name="T118" fmla="*/ 544084055 w 176"/>
              <a:gd name="T119" fmla="*/ 660971584 h 157"/>
              <a:gd name="T120" fmla="*/ 589848704 w 176"/>
              <a:gd name="T121" fmla="*/ 640632748 h 157"/>
              <a:gd name="T122" fmla="*/ 594933665 w 176"/>
              <a:gd name="T123" fmla="*/ 676223456 h 1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9" name="Freeform 92"/>
          <p:cNvSpPr>
            <a:spLocks noEditPoints="1"/>
          </p:cNvSpPr>
          <p:nvPr/>
        </p:nvSpPr>
        <p:spPr bwMode="auto">
          <a:xfrm>
            <a:off x="5452534" y="2571751"/>
            <a:ext cx="378884" cy="347133"/>
          </a:xfrm>
          <a:custGeom>
            <a:avLst/>
            <a:gdLst>
              <a:gd name="T0" fmla="*/ 183102459 w 126"/>
              <a:gd name="T1" fmla="*/ 166231231 h 116"/>
              <a:gd name="T2" fmla="*/ 264481329 w 126"/>
              <a:gd name="T3" fmla="*/ 80596280 h 116"/>
              <a:gd name="T4" fmla="*/ 183102459 w 126"/>
              <a:gd name="T5" fmla="*/ 0 h 116"/>
              <a:gd name="T6" fmla="*/ 101723588 w 126"/>
              <a:gd name="T7" fmla="*/ 80596280 h 116"/>
              <a:gd name="T8" fmla="*/ 183102459 w 126"/>
              <a:gd name="T9" fmla="*/ 166231231 h 116"/>
              <a:gd name="T10" fmla="*/ 320429867 w 126"/>
              <a:gd name="T11" fmla="*/ 438247604 h 116"/>
              <a:gd name="T12" fmla="*/ 345860200 w 126"/>
              <a:gd name="T13" fmla="*/ 302239417 h 116"/>
              <a:gd name="T14" fmla="*/ 244136612 w 126"/>
              <a:gd name="T15" fmla="*/ 171267656 h 116"/>
              <a:gd name="T16" fmla="*/ 183102459 w 126"/>
              <a:gd name="T17" fmla="*/ 191417849 h 116"/>
              <a:gd name="T18" fmla="*/ 122068306 w 126"/>
              <a:gd name="T19" fmla="*/ 171267656 h 116"/>
              <a:gd name="T20" fmla="*/ 0 w 126"/>
              <a:gd name="T21" fmla="*/ 428172508 h 116"/>
              <a:gd name="T22" fmla="*/ 183102459 w 126"/>
              <a:gd name="T23" fmla="*/ 438247604 h 116"/>
              <a:gd name="T24" fmla="*/ 340774584 w 126"/>
              <a:gd name="T25" fmla="*/ 498693692 h 116"/>
              <a:gd name="T26" fmla="*/ 320429867 w 126"/>
              <a:gd name="T27" fmla="*/ 438247604 h 116"/>
              <a:gd name="T28" fmla="*/ 122068306 w 126"/>
              <a:gd name="T29" fmla="*/ 186381423 h 116"/>
              <a:gd name="T30" fmla="*/ 172931228 w 126"/>
              <a:gd name="T31" fmla="*/ 206529371 h 116"/>
              <a:gd name="T32" fmla="*/ 147498639 w 126"/>
              <a:gd name="T33" fmla="*/ 277052799 h 116"/>
              <a:gd name="T34" fmla="*/ 122068306 w 126"/>
              <a:gd name="T35" fmla="*/ 186381423 h 116"/>
              <a:gd name="T36" fmla="*/ 183102459 w 126"/>
              <a:gd name="T37" fmla="*/ 418097412 h 116"/>
              <a:gd name="T38" fmla="*/ 157672126 w 126"/>
              <a:gd name="T39" fmla="*/ 397947219 h 116"/>
              <a:gd name="T40" fmla="*/ 172931228 w 126"/>
              <a:gd name="T41" fmla="*/ 282089225 h 116"/>
              <a:gd name="T42" fmla="*/ 172931228 w 126"/>
              <a:gd name="T43" fmla="*/ 277052799 h 116"/>
              <a:gd name="T44" fmla="*/ 162757741 w 126"/>
              <a:gd name="T45" fmla="*/ 251866181 h 116"/>
              <a:gd name="T46" fmla="*/ 183102459 w 126"/>
              <a:gd name="T47" fmla="*/ 216604467 h 116"/>
              <a:gd name="T48" fmla="*/ 208532792 w 126"/>
              <a:gd name="T49" fmla="*/ 251866181 h 116"/>
              <a:gd name="T50" fmla="*/ 198361561 w 126"/>
              <a:gd name="T51" fmla="*/ 282089225 h 116"/>
              <a:gd name="T52" fmla="*/ 213620663 w 126"/>
              <a:gd name="T53" fmla="*/ 397947219 h 116"/>
              <a:gd name="T54" fmla="*/ 183102459 w 126"/>
              <a:gd name="T55" fmla="*/ 418097412 h 116"/>
              <a:gd name="T56" fmla="*/ 218706278 w 126"/>
              <a:gd name="T57" fmla="*/ 277052799 h 116"/>
              <a:gd name="T58" fmla="*/ 193275945 w 126"/>
              <a:gd name="T59" fmla="*/ 206529371 h 116"/>
              <a:gd name="T60" fmla="*/ 249222227 w 126"/>
              <a:gd name="T61" fmla="*/ 186381423 h 116"/>
              <a:gd name="T62" fmla="*/ 218706278 w 126"/>
              <a:gd name="T63" fmla="*/ 277052799 h 116"/>
              <a:gd name="T64" fmla="*/ 422153455 w 126"/>
              <a:gd name="T65" fmla="*/ 176306327 h 116"/>
              <a:gd name="T66" fmla="*/ 478101992 w 126"/>
              <a:gd name="T67" fmla="*/ 201492945 h 116"/>
              <a:gd name="T68" fmla="*/ 534050530 w 126"/>
              <a:gd name="T69" fmla="*/ 176306327 h 116"/>
              <a:gd name="T70" fmla="*/ 584911196 w 126"/>
              <a:gd name="T71" fmla="*/ 90671376 h 116"/>
              <a:gd name="T72" fmla="*/ 518791428 w 126"/>
              <a:gd name="T73" fmla="*/ 0 h 116"/>
              <a:gd name="T74" fmla="*/ 478101992 w 126"/>
              <a:gd name="T75" fmla="*/ 15111522 h 116"/>
              <a:gd name="T76" fmla="*/ 437412557 w 126"/>
              <a:gd name="T77" fmla="*/ 0 h 116"/>
              <a:gd name="T78" fmla="*/ 371292788 w 126"/>
              <a:gd name="T79" fmla="*/ 90671376 h 116"/>
              <a:gd name="T80" fmla="*/ 422153455 w 126"/>
              <a:gd name="T81" fmla="*/ 176306327 h 116"/>
              <a:gd name="T82" fmla="*/ 478101992 w 126"/>
              <a:gd name="T83" fmla="*/ 30223044 h 116"/>
              <a:gd name="T84" fmla="*/ 554395247 w 126"/>
              <a:gd name="T85" fmla="*/ 105782898 h 116"/>
              <a:gd name="T86" fmla="*/ 549307376 w 126"/>
              <a:gd name="T87" fmla="*/ 125933091 h 116"/>
              <a:gd name="T88" fmla="*/ 478101992 w 126"/>
              <a:gd name="T89" fmla="*/ 55409662 h 116"/>
              <a:gd name="T90" fmla="*/ 406894353 w 126"/>
              <a:gd name="T91" fmla="*/ 125933091 h 116"/>
              <a:gd name="T92" fmla="*/ 401808737 w 126"/>
              <a:gd name="T93" fmla="*/ 105782898 h 116"/>
              <a:gd name="T94" fmla="*/ 478101992 w 126"/>
              <a:gd name="T95" fmla="*/ 30223044 h 116"/>
              <a:gd name="T96" fmla="*/ 534050530 w 126"/>
              <a:gd name="T97" fmla="*/ 206529371 h 116"/>
              <a:gd name="T98" fmla="*/ 478101992 w 126"/>
              <a:gd name="T99" fmla="*/ 226679563 h 116"/>
              <a:gd name="T100" fmla="*/ 422153455 w 126"/>
              <a:gd name="T101" fmla="*/ 206529371 h 116"/>
              <a:gd name="T102" fmla="*/ 345860200 w 126"/>
              <a:gd name="T103" fmla="*/ 302239417 h 116"/>
              <a:gd name="T104" fmla="*/ 366204918 w 126"/>
              <a:gd name="T105" fmla="*/ 428172508 h 116"/>
              <a:gd name="T106" fmla="*/ 340774584 w 126"/>
              <a:gd name="T107" fmla="*/ 498693692 h 116"/>
              <a:gd name="T108" fmla="*/ 478101992 w 126"/>
              <a:gd name="T109" fmla="*/ 443284030 h 116"/>
              <a:gd name="T110" fmla="*/ 640859733 w 126"/>
              <a:gd name="T111" fmla="*/ 438247604 h 116"/>
              <a:gd name="T112" fmla="*/ 534050530 w 126"/>
              <a:gd name="T113" fmla="*/ 206529371 h 116"/>
              <a:gd name="T114" fmla="*/ 478101992 w 126"/>
              <a:gd name="T115" fmla="*/ 322387365 h 116"/>
              <a:gd name="T116" fmla="*/ 417067839 w 126"/>
              <a:gd name="T117" fmla="*/ 241791085 h 116"/>
              <a:gd name="T118" fmla="*/ 478101992 w 126"/>
              <a:gd name="T119" fmla="*/ 246827511 h 116"/>
              <a:gd name="T120" fmla="*/ 544221761 w 126"/>
              <a:gd name="T121" fmla="*/ 241791085 h 116"/>
              <a:gd name="T122" fmla="*/ 478101992 w 126"/>
              <a:gd name="T123" fmla="*/ 322387365 h 11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0" name="Freeform 93"/>
          <p:cNvSpPr>
            <a:spLocks/>
          </p:cNvSpPr>
          <p:nvPr/>
        </p:nvSpPr>
        <p:spPr bwMode="auto">
          <a:xfrm>
            <a:off x="5513917" y="2457451"/>
            <a:ext cx="251883" cy="10583"/>
          </a:xfrm>
          <a:custGeom>
            <a:avLst/>
            <a:gdLst>
              <a:gd name="T0" fmla="*/ 414738304 w 84"/>
              <a:gd name="T1" fmla="*/ 15750977 h 4"/>
              <a:gd name="T2" fmla="*/ 10115788 w 84"/>
              <a:gd name="T3" fmla="*/ 15750977 h 4"/>
              <a:gd name="T4" fmla="*/ 0 w 84"/>
              <a:gd name="T5" fmla="*/ 7875488 h 4"/>
              <a:gd name="T6" fmla="*/ 10115788 w 84"/>
              <a:gd name="T7" fmla="*/ 0 h 4"/>
              <a:gd name="T8" fmla="*/ 414738304 w 84"/>
              <a:gd name="T9" fmla="*/ 0 h 4"/>
              <a:gd name="T10" fmla="*/ 424854092 w 84"/>
              <a:gd name="T11" fmla="*/ 7875488 h 4"/>
              <a:gd name="T12" fmla="*/ 414738304 w 84"/>
              <a:gd name="T13" fmla="*/ 1575097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1" name="Freeform 94"/>
          <p:cNvSpPr>
            <a:spLocks noEditPoints="1"/>
          </p:cNvSpPr>
          <p:nvPr/>
        </p:nvSpPr>
        <p:spPr bwMode="auto">
          <a:xfrm>
            <a:off x="5431368" y="2321985"/>
            <a:ext cx="436033" cy="207433"/>
          </a:xfrm>
          <a:custGeom>
            <a:avLst/>
            <a:gdLst>
              <a:gd name="T0" fmla="*/ 529004661 w 145"/>
              <a:gd name="T1" fmla="*/ 40670462 h 69"/>
              <a:gd name="T2" fmla="*/ 320455181 w 145"/>
              <a:gd name="T3" fmla="*/ 0 h 69"/>
              <a:gd name="T4" fmla="*/ 71212513 w 145"/>
              <a:gd name="T5" fmla="*/ 91507411 h 69"/>
              <a:gd name="T6" fmla="*/ 76298316 w 145"/>
              <a:gd name="T7" fmla="*/ 101673899 h 69"/>
              <a:gd name="T8" fmla="*/ 0 w 145"/>
              <a:gd name="T9" fmla="*/ 208432170 h 69"/>
              <a:gd name="T10" fmla="*/ 233983004 w 145"/>
              <a:gd name="T11" fmla="*/ 350776531 h 69"/>
              <a:gd name="T12" fmla="*/ 356060309 w 145"/>
              <a:gd name="T13" fmla="*/ 335525671 h 69"/>
              <a:gd name="T14" fmla="*/ 478137614 w 145"/>
              <a:gd name="T15" fmla="*/ 350776531 h 69"/>
              <a:gd name="T16" fmla="*/ 737554142 w 145"/>
              <a:gd name="T17" fmla="*/ 193181311 h 69"/>
              <a:gd name="T18" fmla="*/ 529004661 w 145"/>
              <a:gd name="T19" fmla="*/ 40670462 h 69"/>
              <a:gd name="T20" fmla="*/ 137336968 w 145"/>
              <a:gd name="T21" fmla="*/ 101673899 h 69"/>
              <a:gd name="T22" fmla="*/ 254328470 w 145"/>
              <a:gd name="T23" fmla="*/ 101673899 h 69"/>
              <a:gd name="T24" fmla="*/ 254328470 w 145"/>
              <a:gd name="T25" fmla="*/ 111842642 h 69"/>
              <a:gd name="T26" fmla="*/ 254328470 w 145"/>
              <a:gd name="T27" fmla="*/ 116924759 h 69"/>
              <a:gd name="T28" fmla="*/ 137336968 w 145"/>
              <a:gd name="T29" fmla="*/ 116924759 h 69"/>
              <a:gd name="T30" fmla="*/ 137336968 w 145"/>
              <a:gd name="T31" fmla="*/ 111842642 h 69"/>
              <a:gd name="T32" fmla="*/ 137336968 w 145"/>
              <a:gd name="T33" fmla="*/ 101673899 h 69"/>
              <a:gd name="T34" fmla="*/ 554438185 w 145"/>
              <a:gd name="T35" fmla="*/ 213516541 h 69"/>
              <a:gd name="T36" fmla="*/ 147510828 w 145"/>
              <a:gd name="T37" fmla="*/ 213516541 h 69"/>
              <a:gd name="T38" fmla="*/ 137336968 w 145"/>
              <a:gd name="T39" fmla="*/ 208432170 h 69"/>
              <a:gd name="T40" fmla="*/ 147510828 w 145"/>
              <a:gd name="T41" fmla="*/ 198265682 h 69"/>
              <a:gd name="T42" fmla="*/ 554438185 w 145"/>
              <a:gd name="T43" fmla="*/ 198265682 h 69"/>
              <a:gd name="T44" fmla="*/ 564609790 w 145"/>
              <a:gd name="T45" fmla="*/ 208432170 h 69"/>
              <a:gd name="T46" fmla="*/ 554438185 w 145"/>
              <a:gd name="T47" fmla="*/ 213516541 h 69"/>
              <a:gd name="T48" fmla="*/ 554438185 w 145"/>
              <a:gd name="T49" fmla="*/ 183014822 h 69"/>
              <a:gd name="T50" fmla="*/ 147510828 w 145"/>
              <a:gd name="T51" fmla="*/ 183014822 h 69"/>
              <a:gd name="T52" fmla="*/ 137336968 w 145"/>
              <a:gd name="T53" fmla="*/ 177930451 h 69"/>
              <a:gd name="T54" fmla="*/ 147510828 w 145"/>
              <a:gd name="T55" fmla="*/ 167761708 h 69"/>
              <a:gd name="T56" fmla="*/ 554438185 w 145"/>
              <a:gd name="T57" fmla="*/ 167761708 h 69"/>
              <a:gd name="T58" fmla="*/ 564609790 w 145"/>
              <a:gd name="T59" fmla="*/ 177930451 h 69"/>
              <a:gd name="T60" fmla="*/ 554438185 w 145"/>
              <a:gd name="T61" fmla="*/ 183014822 h 69"/>
              <a:gd name="T62" fmla="*/ 554438185 w 145"/>
              <a:gd name="T63" fmla="*/ 152510849 h 69"/>
              <a:gd name="T64" fmla="*/ 147510828 w 145"/>
              <a:gd name="T65" fmla="*/ 152510849 h 69"/>
              <a:gd name="T66" fmla="*/ 137336968 w 145"/>
              <a:gd name="T67" fmla="*/ 142344361 h 69"/>
              <a:gd name="T68" fmla="*/ 147510828 w 145"/>
              <a:gd name="T69" fmla="*/ 137259989 h 69"/>
              <a:gd name="T70" fmla="*/ 554438185 w 145"/>
              <a:gd name="T71" fmla="*/ 137259989 h 69"/>
              <a:gd name="T72" fmla="*/ 564609790 w 145"/>
              <a:gd name="T73" fmla="*/ 142344361 h 69"/>
              <a:gd name="T74" fmla="*/ 554438185 w 145"/>
              <a:gd name="T75" fmla="*/ 152510849 h 6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2" name="Oval 95"/>
          <p:cNvSpPr>
            <a:spLocks noChangeArrowheads="1"/>
          </p:cNvSpPr>
          <p:nvPr/>
        </p:nvSpPr>
        <p:spPr bwMode="auto">
          <a:xfrm>
            <a:off x="5446184" y="2588685"/>
            <a:ext cx="486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3" name="Oval 96"/>
          <p:cNvSpPr>
            <a:spLocks noChangeArrowheads="1"/>
          </p:cNvSpPr>
          <p:nvPr/>
        </p:nvSpPr>
        <p:spPr bwMode="auto">
          <a:xfrm>
            <a:off x="5395384" y="2514600"/>
            <a:ext cx="99483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4" name="Oval 97"/>
          <p:cNvSpPr>
            <a:spLocks noChangeArrowheads="1"/>
          </p:cNvSpPr>
          <p:nvPr/>
        </p:nvSpPr>
        <p:spPr bwMode="auto">
          <a:xfrm>
            <a:off x="5825067" y="2588685"/>
            <a:ext cx="48684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5" name="Oval 98"/>
          <p:cNvSpPr>
            <a:spLocks noChangeArrowheads="1"/>
          </p:cNvSpPr>
          <p:nvPr/>
        </p:nvSpPr>
        <p:spPr bwMode="auto">
          <a:xfrm>
            <a:off x="5825067" y="2514600"/>
            <a:ext cx="99484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6" name="Freeform 99"/>
          <p:cNvSpPr>
            <a:spLocks/>
          </p:cNvSpPr>
          <p:nvPr/>
        </p:nvSpPr>
        <p:spPr bwMode="auto">
          <a:xfrm>
            <a:off x="6231467" y="2357967"/>
            <a:ext cx="516467" cy="137584"/>
          </a:xfrm>
          <a:custGeom>
            <a:avLst/>
            <a:gdLst>
              <a:gd name="T0" fmla="*/ 307459063 w 244"/>
              <a:gd name="T1" fmla="*/ 0 h 65"/>
              <a:gd name="T2" fmla="*/ 461189388 w 244"/>
              <a:gd name="T3" fmla="*/ 80645391 h 65"/>
              <a:gd name="T4" fmla="*/ 614918125 w 244"/>
              <a:gd name="T5" fmla="*/ 163811744 h 65"/>
              <a:gd name="T6" fmla="*/ 307459063 w 244"/>
              <a:gd name="T7" fmla="*/ 163811744 h 65"/>
              <a:gd name="T8" fmla="*/ 0 w 244"/>
              <a:gd name="T9" fmla="*/ 163811744 h 65"/>
              <a:gd name="T10" fmla="*/ 153730325 w 244"/>
              <a:gd name="T11" fmla="*/ 80645391 h 65"/>
              <a:gd name="T12" fmla="*/ 307459063 w 24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" h="65">
                <a:moveTo>
                  <a:pt x="122" y="0"/>
                </a:moveTo>
                <a:lnTo>
                  <a:pt x="183" y="32"/>
                </a:lnTo>
                <a:lnTo>
                  <a:pt x="244" y="65"/>
                </a:lnTo>
                <a:lnTo>
                  <a:pt x="122" y="65"/>
                </a:lnTo>
                <a:lnTo>
                  <a:pt x="0" y="65"/>
                </a:lnTo>
                <a:lnTo>
                  <a:pt x="61" y="32"/>
                </a:lnTo>
                <a:lnTo>
                  <a:pt x="1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7" name="Freeform 100"/>
          <p:cNvSpPr>
            <a:spLocks/>
          </p:cNvSpPr>
          <p:nvPr/>
        </p:nvSpPr>
        <p:spPr bwMode="auto">
          <a:xfrm>
            <a:off x="6294967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8" name="Freeform 101"/>
          <p:cNvSpPr>
            <a:spLocks/>
          </p:cNvSpPr>
          <p:nvPr/>
        </p:nvSpPr>
        <p:spPr bwMode="auto">
          <a:xfrm>
            <a:off x="6269567" y="2504018"/>
            <a:ext cx="99484" cy="27516"/>
          </a:xfrm>
          <a:custGeom>
            <a:avLst/>
            <a:gdLst>
              <a:gd name="T0" fmla="*/ 168697732 w 33"/>
              <a:gd name="T1" fmla="*/ 36807236 h 9"/>
              <a:gd name="T2" fmla="*/ 158473490 w 33"/>
              <a:gd name="T3" fmla="*/ 47322934 h 9"/>
              <a:gd name="T4" fmla="*/ 10224242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242 w 33"/>
              <a:gd name="T11" fmla="*/ 0 h 9"/>
              <a:gd name="T12" fmla="*/ 158473490 w 33"/>
              <a:gd name="T13" fmla="*/ 0 h 9"/>
              <a:gd name="T14" fmla="*/ 168697732 w 33"/>
              <a:gd name="T15" fmla="*/ 15773547 h 9"/>
              <a:gd name="T16" fmla="*/ 168697732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9" name="Oval 102"/>
          <p:cNvSpPr>
            <a:spLocks noChangeArrowheads="1"/>
          </p:cNvSpPr>
          <p:nvPr/>
        </p:nvSpPr>
        <p:spPr bwMode="auto">
          <a:xfrm>
            <a:off x="6254751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0" name="Oval 103"/>
          <p:cNvSpPr>
            <a:spLocks noChangeArrowheads="1"/>
          </p:cNvSpPr>
          <p:nvPr/>
        </p:nvSpPr>
        <p:spPr bwMode="auto">
          <a:xfrm>
            <a:off x="6339418" y="2504017"/>
            <a:ext cx="44449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1" name="Freeform 104"/>
          <p:cNvSpPr>
            <a:spLocks/>
          </p:cNvSpPr>
          <p:nvPr/>
        </p:nvSpPr>
        <p:spPr bwMode="auto">
          <a:xfrm>
            <a:off x="6462185" y="2514600"/>
            <a:ext cx="55033" cy="264584"/>
          </a:xfrm>
          <a:custGeom>
            <a:avLst/>
            <a:gdLst>
              <a:gd name="T0" fmla="*/ 94645868 w 18"/>
              <a:gd name="T1" fmla="*/ 427133285 h 88"/>
              <a:gd name="T2" fmla="*/ 73613963 w 18"/>
              <a:gd name="T3" fmla="*/ 447473180 h 88"/>
              <a:gd name="T4" fmla="*/ 21031906 w 18"/>
              <a:gd name="T5" fmla="*/ 447473180 h 88"/>
              <a:gd name="T6" fmla="*/ 0 w 18"/>
              <a:gd name="T7" fmla="*/ 427133285 h 88"/>
              <a:gd name="T8" fmla="*/ 0 w 18"/>
              <a:gd name="T9" fmla="*/ 20339895 h 88"/>
              <a:gd name="T10" fmla="*/ 21031906 w 18"/>
              <a:gd name="T11" fmla="*/ 0 h 88"/>
              <a:gd name="T12" fmla="*/ 73613963 w 18"/>
              <a:gd name="T13" fmla="*/ 0 h 88"/>
              <a:gd name="T14" fmla="*/ 94645868 w 18"/>
              <a:gd name="T15" fmla="*/ 20339895 h 88"/>
              <a:gd name="T16" fmla="*/ 94645868 w 18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2" name="Freeform 105"/>
          <p:cNvSpPr>
            <a:spLocks/>
          </p:cNvSpPr>
          <p:nvPr/>
        </p:nvSpPr>
        <p:spPr bwMode="auto">
          <a:xfrm>
            <a:off x="6441018" y="2504018"/>
            <a:ext cx="97367" cy="27516"/>
          </a:xfrm>
          <a:custGeom>
            <a:avLst/>
            <a:gdLst>
              <a:gd name="T0" fmla="*/ 166645332 w 32"/>
              <a:gd name="T1" fmla="*/ 36807236 h 9"/>
              <a:gd name="T2" fmla="*/ 156230141 w 32"/>
              <a:gd name="T3" fmla="*/ 47322934 h 9"/>
              <a:gd name="T4" fmla="*/ 10415191 w 32"/>
              <a:gd name="T5" fmla="*/ 47322934 h 9"/>
              <a:gd name="T6" fmla="*/ 0 w 32"/>
              <a:gd name="T7" fmla="*/ 36807236 h 9"/>
              <a:gd name="T8" fmla="*/ 0 w 32"/>
              <a:gd name="T9" fmla="*/ 15773547 h 9"/>
              <a:gd name="T10" fmla="*/ 10415191 w 32"/>
              <a:gd name="T11" fmla="*/ 0 h 9"/>
              <a:gd name="T12" fmla="*/ 156230141 w 32"/>
              <a:gd name="T13" fmla="*/ 0 h 9"/>
              <a:gd name="T14" fmla="*/ 166645332 w 32"/>
              <a:gd name="T15" fmla="*/ 15773547 h 9"/>
              <a:gd name="T16" fmla="*/ 166645332 w 32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3" name="Oval 106"/>
          <p:cNvSpPr>
            <a:spLocks noChangeArrowheads="1"/>
          </p:cNvSpPr>
          <p:nvPr/>
        </p:nvSpPr>
        <p:spPr bwMode="auto">
          <a:xfrm>
            <a:off x="6426200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4" name="Oval 107"/>
          <p:cNvSpPr>
            <a:spLocks noChangeArrowheads="1"/>
          </p:cNvSpPr>
          <p:nvPr/>
        </p:nvSpPr>
        <p:spPr bwMode="auto">
          <a:xfrm>
            <a:off x="6510867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5" name="Freeform 108"/>
          <p:cNvSpPr>
            <a:spLocks/>
          </p:cNvSpPr>
          <p:nvPr/>
        </p:nvSpPr>
        <p:spPr bwMode="auto">
          <a:xfrm>
            <a:off x="6633633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6" name="Freeform 109"/>
          <p:cNvSpPr>
            <a:spLocks/>
          </p:cNvSpPr>
          <p:nvPr/>
        </p:nvSpPr>
        <p:spPr bwMode="auto">
          <a:xfrm>
            <a:off x="6610351" y="2504018"/>
            <a:ext cx="99483" cy="27516"/>
          </a:xfrm>
          <a:custGeom>
            <a:avLst/>
            <a:gdLst>
              <a:gd name="T0" fmla="*/ 168695471 w 33"/>
              <a:gd name="T1" fmla="*/ 36807236 h 9"/>
              <a:gd name="T2" fmla="*/ 158471366 w 33"/>
              <a:gd name="T3" fmla="*/ 47322934 h 9"/>
              <a:gd name="T4" fmla="*/ 10224105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105 w 33"/>
              <a:gd name="T11" fmla="*/ 0 h 9"/>
              <a:gd name="T12" fmla="*/ 158471366 w 33"/>
              <a:gd name="T13" fmla="*/ 0 h 9"/>
              <a:gd name="T14" fmla="*/ 168695471 w 33"/>
              <a:gd name="T15" fmla="*/ 15773547 h 9"/>
              <a:gd name="T16" fmla="*/ 168695471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7" name="Oval 110"/>
          <p:cNvSpPr>
            <a:spLocks noChangeArrowheads="1"/>
          </p:cNvSpPr>
          <p:nvPr/>
        </p:nvSpPr>
        <p:spPr bwMode="auto">
          <a:xfrm>
            <a:off x="6595533" y="2504017"/>
            <a:ext cx="44451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8" name="Oval 111"/>
          <p:cNvSpPr>
            <a:spLocks noChangeArrowheads="1"/>
          </p:cNvSpPr>
          <p:nvPr/>
        </p:nvSpPr>
        <p:spPr bwMode="auto">
          <a:xfrm>
            <a:off x="6678085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9" name="Freeform 112"/>
          <p:cNvSpPr>
            <a:spLocks/>
          </p:cNvSpPr>
          <p:nvPr/>
        </p:nvSpPr>
        <p:spPr bwMode="auto">
          <a:xfrm>
            <a:off x="6282267" y="2789767"/>
            <a:ext cx="414867" cy="19051"/>
          </a:xfrm>
          <a:custGeom>
            <a:avLst/>
            <a:gdLst>
              <a:gd name="T0" fmla="*/ 701553062 w 138"/>
              <a:gd name="T1" fmla="*/ 17012245 h 6"/>
              <a:gd name="T2" fmla="*/ 686302202 w 138"/>
              <a:gd name="T3" fmla="*/ 34024491 h 6"/>
              <a:gd name="T4" fmla="*/ 15250859 w 138"/>
              <a:gd name="T5" fmla="*/ 34024491 h 6"/>
              <a:gd name="T6" fmla="*/ 0 w 138"/>
              <a:gd name="T7" fmla="*/ 17012245 h 6"/>
              <a:gd name="T8" fmla="*/ 0 w 138"/>
              <a:gd name="T9" fmla="*/ 1701224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22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0" name="Freeform 113"/>
          <p:cNvSpPr>
            <a:spLocks/>
          </p:cNvSpPr>
          <p:nvPr/>
        </p:nvSpPr>
        <p:spPr bwMode="auto">
          <a:xfrm>
            <a:off x="6282267" y="2815167"/>
            <a:ext cx="414867" cy="16933"/>
          </a:xfrm>
          <a:custGeom>
            <a:avLst/>
            <a:gdLst>
              <a:gd name="T0" fmla="*/ 701553062 w 138"/>
              <a:gd name="T1" fmla="*/ 13440833 h 6"/>
              <a:gd name="T2" fmla="*/ 686302202 w 138"/>
              <a:gd name="T3" fmla="*/ 26881667 h 6"/>
              <a:gd name="T4" fmla="*/ 15250859 w 138"/>
              <a:gd name="T5" fmla="*/ 26881667 h 6"/>
              <a:gd name="T6" fmla="*/ 0 w 138"/>
              <a:gd name="T7" fmla="*/ 13440833 h 6"/>
              <a:gd name="T8" fmla="*/ 0 w 138"/>
              <a:gd name="T9" fmla="*/ 13440833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344083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1" name="Freeform 114"/>
          <p:cNvSpPr>
            <a:spLocks/>
          </p:cNvSpPr>
          <p:nvPr/>
        </p:nvSpPr>
        <p:spPr bwMode="auto">
          <a:xfrm>
            <a:off x="6282267" y="2838452"/>
            <a:ext cx="414867" cy="19049"/>
          </a:xfrm>
          <a:custGeom>
            <a:avLst/>
            <a:gdLst>
              <a:gd name="T0" fmla="*/ 701553062 w 138"/>
              <a:gd name="T1" fmla="*/ 17011055 h 6"/>
              <a:gd name="T2" fmla="*/ 686302202 w 138"/>
              <a:gd name="T3" fmla="*/ 34022109 h 6"/>
              <a:gd name="T4" fmla="*/ 15250859 w 138"/>
              <a:gd name="T5" fmla="*/ 34022109 h 6"/>
              <a:gd name="T6" fmla="*/ 0 w 138"/>
              <a:gd name="T7" fmla="*/ 17011055 h 6"/>
              <a:gd name="T8" fmla="*/ 0 w 138"/>
              <a:gd name="T9" fmla="*/ 1701105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105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2" name="Freeform 115"/>
          <p:cNvSpPr>
            <a:spLocks/>
          </p:cNvSpPr>
          <p:nvPr/>
        </p:nvSpPr>
        <p:spPr bwMode="auto">
          <a:xfrm>
            <a:off x="7147985" y="2474384"/>
            <a:ext cx="317500" cy="313267"/>
          </a:xfrm>
          <a:custGeom>
            <a:avLst/>
            <a:gdLst>
              <a:gd name="T0" fmla="*/ 333076221 w 106"/>
              <a:gd name="T1" fmla="*/ 0 h 104"/>
              <a:gd name="T2" fmla="*/ 333076221 w 106"/>
              <a:gd name="T3" fmla="*/ 45932725 h 104"/>
              <a:gd name="T4" fmla="*/ 489519853 w 106"/>
              <a:gd name="T5" fmla="*/ 260288454 h 104"/>
              <a:gd name="T6" fmla="*/ 267470537 w 106"/>
              <a:gd name="T7" fmla="*/ 484850953 h 104"/>
              <a:gd name="T8" fmla="*/ 45418974 w 106"/>
              <a:gd name="T9" fmla="*/ 260288454 h 104"/>
              <a:gd name="T10" fmla="*/ 201862606 w 106"/>
              <a:gd name="T11" fmla="*/ 45932725 h 104"/>
              <a:gd name="T12" fmla="*/ 201862606 w 106"/>
              <a:gd name="T13" fmla="*/ 0 h 104"/>
              <a:gd name="T14" fmla="*/ 0 w 106"/>
              <a:gd name="T15" fmla="*/ 260288454 h 104"/>
              <a:gd name="T16" fmla="*/ 267470537 w 106"/>
              <a:gd name="T17" fmla="*/ 530783678 h 104"/>
              <a:gd name="T18" fmla="*/ 534938827 w 106"/>
              <a:gd name="T19" fmla="*/ 260288454 h 104"/>
              <a:gd name="T20" fmla="*/ 333076221 w 106"/>
              <a:gd name="T21" fmla="*/ 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3" name="Freeform 116"/>
          <p:cNvSpPr>
            <a:spLocks/>
          </p:cNvSpPr>
          <p:nvPr/>
        </p:nvSpPr>
        <p:spPr bwMode="auto">
          <a:xfrm>
            <a:off x="7294033" y="2402418"/>
            <a:ext cx="25400" cy="169333"/>
          </a:xfrm>
          <a:custGeom>
            <a:avLst/>
            <a:gdLst>
              <a:gd name="T0" fmla="*/ 45362813 w 8"/>
              <a:gd name="T1" fmla="*/ 272587357 h 56"/>
              <a:gd name="T2" fmla="*/ 39693056 w 8"/>
              <a:gd name="T3" fmla="*/ 288017857 h 56"/>
              <a:gd name="T4" fmla="*/ 5669756 w 8"/>
              <a:gd name="T5" fmla="*/ 288017857 h 56"/>
              <a:gd name="T6" fmla="*/ 0 w 8"/>
              <a:gd name="T7" fmla="*/ 272587357 h 56"/>
              <a:gd name="T8" fmla="*/ 0 w 8"/>
              <a:gd name="T9" fmla="*/ 15430500 h 56"/>
              <a:gd name="T10" fmla="*/ 5669756 w 8"/>
              <a:gd name="T11" fmla="*/ 0 h 56"/>
              <a:gd name="T12" fmla="*/ 39693056 w 8"/>
              <a:gd name="T13" fmla="*/ 0 h 56"/>
              <a:gd name="T14" fmla="*/ 45362813 w 8"/>
              <a:gd name="T15" fmla="*/ 15430500 h 56"/>
              <a:gd name="T16" fmla="*/ 45362813 w 8"/>
              <a:gd name="T17" fmla="*/ 272587357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4" name="Freeform 117"/>
          <p:cNvSpPr>
            <a:spLocks noEditPoints="1"/>
          </p:cNvSpPr>
          <p:nvPr/>
        </p:nvSpPr>
        <p:spPr bwMode="auto">
          <a:xfrm>
            <a:off x="8144934" y="2700867"/>
            <a:ext cx="342900" cy="135467"/>
          </a:xfrm>
          <a:custGeom>
            <a:avLst/>
            <a:gdLst>
              <a:gd name="T0" fmla="*/ 534364532 w 114"/>
              <a:gd name="T1" fmla="*/ 20389991 h 45"/>
              <a:gd name="T2" fmla="*/ 432579630 w 114"/>
              <a:gd name="T3" fmla="*/ 20389991 h 45"/>
              <a:gd name="T4" fmla="*/ 351154415 w 114"/>
              <a:gd name="T5" fmla="*/ 56074169 h 45"/>
              <a:gd name="T6" fmla="*/ 325707626 w 114"/>
              <a:gd name="T7" fmla="*/ 61169973 h 45"/>
              <a:gd name="T8" fmla="*/ 351154415 w 114"/>
              <a:gd name="T9" fmla="*/ 101952213 h 45"/>
              <a:gd name="T10" fmla="*/ 330796984 w 114"/>
              <a:gd name="T11" fmla="*/ 137634133 h 45"/>
              <a:gd name="T12" fmla="*/ 295171478 w 114"/>
              <a:gd name="T13" fmla="*/ 40779982 h 45"/>
              <a:gd name="T14" fmla="*/ 320618268 w 114"/>
              <a:gd name="T15" fmla="*/ 76464160 h 45"/>
              <a:gd name="T16" fmla="*/ 295171478 w 114"/>
              <a:gd name="T17" fmla="*/ 81559964 h 45"/>
              <a:gd name="T18" fmla="*/ 320618268 w 114"/>
              <a:gd name="T19" fmla="*/ 122342204 h 45"/>
              <a:gd name="T20" fmla="*/ 295171478 w 114"/>
              <a:gd name="T21" fmla="*/ 152926062 h 45"/>
              <a:gd name="T22" fmla="*/ 264637587 w 114"/>
              <a:gd name="T23" fmla="*/ 61169973 h 45"/>
              <a:gd name="T24" fmla="*/ 284995018 w 114"/>
              <a:gd name="T25" fmla="*/ 96854151 h 45"/>
              <a:gd name="T26" fmla="*/ 264637587 w 114"/>
              <a:gd name="T27" fmla="*/ 101952213 h 45"/>
              <a:gd name="T28" fmla="*/ 284995018 w 114"/>
              <a:gd name="T29" fmla="*/ 142732196 h 45"/>
              <a:gd name="T30" fmla="*/ 234101439 w 114"/>
              <a:gd name="T31" fmla="*/ 56074169 h 45"/>
              <a:gd name="T32" fmla="*/ 229012082 w 114"/>
              <a:gd name="T33" fmla="*/ 81559964 h 45"/>
              <a:gd name="T34" fmla="*/ 254458871 w 114"/>
              <a:gd name="T35" fmla="*/ 117244142 h 45"/>
              <a:gd name="T36" fmla="*/ 229012082 w 114"/>
              <a:gd name="T37" fmla="*/ 122342204 h 45"/>
              <a:gd name="T38" fmla="*/ 86516828 w 114"/>
              <a:gd name="T39" fmla="*/ 152926062 h 45"/>
              <a:gd name="T40" fmla="*/ 117050720 w 114"/>
              <a:gd name="T41" fmla="*/ 122342204 h 45"/>
              <a:gd name="T42" fmla="*/ 122140078 w 114"/>
              <a:gd name="T43" fmla="*/ 96854151 h 45"/>
              <a:gd name="T44" fmla="*/ 106872004 w 114"/>
              <a:gd name="T45" fmla="*/ 61169973 h 45"/>
              <a:gd name="T46" fmla="*/ 127229436 w 114"/>
              <a:gd name="T47" fmla="*/ 56074169 h 45"/>
              <a:gd name="T48" fmla="*/ 127229436 w 114"/>
              <a:gd name="T49" fmla="*/ 132536071 h 45"/>
              <a:gd name="T50" fmla="*/ 152676225 w 114"/>
              <a:gd name="T51" fmla="*/ 101952213 h 45"/>
              <a:gd name="T52" fmla="*/ 157765583 w 114"/>
              <a:gd name="T53" fmla="*/ 76464160 h 45"/>
              <a:gd name="T54" fmla="*/ 142497509 w 114"/>
              <a:gd name="T55" fmla="*/ 40779982 h 45"/>
              <a:gd name="T56" fmla="*/ 183210116 w 114"/>
              <a:gd name="T57" fmla="*/ 152926062 h 45"/>
              <a:gd name="T58" fmla="*/ 162852685 w 114"/>
              <a:gd name="T59" fmla="*/ 112146080 h 45"/>
              <a:gd name="T60" fmla="*/ 188299474 w 114"/>
              <a:gd name="T61" fmla="*/ 81559964 h 45"/>
              <a:gd name="T62" fmla="*/ 193388832 w 114"/>
              <a:gd name="T63" fmla="*/ 56074169 h 45"/>
              <a:gd name="T64" fmla="*/ 193388832 w 114"/>
              <a:gd name="T65" fmla="*/ 142732196 h 45"/>
              <a:gd name="T66" fmla="*/ 218835622 w 114"/>
              <a:gd name="T67" fmla="*/ 132536071 h 45"/>
              <a:gd name="T68" fmla="*/ 198478190 w 114"/>
              <a:gd name="T69" fmla="*/ 96854151 h 45"/>
              <a:gd name="T70" fmla="*/ 223924980 w 114"/>
              <a:gd name="T71" fmla="*/ 61169973 h 45"/>
              <a:gd name="T72" fmla="*/ 361330875 w 114"/>
              <a:gd name="T73" fmla="*/ 219194098 h 45"/>
              <a:gd name="T74" fmla="*/ 361330875 w 114"/>
              <a:gd name="T75" fmla="*/ 168220249 h 45"/>
              <a:gd name="T76" fmla="*/ 386777664 w 114"/>
              <a:gd name="T77" fmla="*/ 137634133 h 45"/>
              <a:gd name="T78" fmla="*/ 361330875 w 114"/>
              <a:gd name="T79" fmla="*/ 101952213 h 45"/>
              <a:gd name="T80" fmla="*/ 386777664 w 114"/>
              <a:gd name="T81" fmla="*/ 96854151 h 45"/>
              <a:gd name="T82" fmla="*/ 361330875 w 114"/>
              <a:gd name="T83" fmla="*/ 56074169 h 45"/>
              <a:gd name="T84" fmla="*/ 361330875 w 114"/>
              <a:gd name="T85" fmla="*/ 15291929 h 45"/>
              <a:gd name="T86" fmla="*/ 402045738 w 114"/>
              <a:gd name="T87" fmla="*/ 158024124 h 45"/>
              <a:gd name="T88" fmla="*/ 422400914 w 114"/>
              <a:gd name="T89" fmla="*/ 122342204 h 45"/>
              <a:gd name="T90" fmla="*/ 417313812 w 114"/>
              <a:gd name="T91" fmla="*/ 96854151 h 45"/>
              <a:gd name="T92" fmla="*/ 391867022 w 114"/>
              <a:gd name="T93" fmla="*/ 61169973 h 45"/>
              <a:gd name="T94" fmla="*/ 412224454 w 114"/>
              <a:gd name="T95" fmla="*/ 56074169 h 45"/>
              <a:gd name="T96" fmla="*/ 432579630 w 114"/>
              <a:gd name="T97" fmla="*/ 137634133 h 45"/>
              <a:gd name="T98" fmla="*/ 452937061 w 114"/>
              <a:gd name="T99" fmla="*/ 101952213 h 45"/>
              <a:gd name="T100" fmla="*/ 447847703 w 114"/>
              <a:gd name="T101" fmla="*/ 76464160 h 45"/>
              <a:gd name="T102" fmla="*/ 422400914 w 114"/>
              <a:gd name="T103" fmla="*/ 40779982 h 45"/>
              <a:gd name="T104" fmla="*/ 493649668 w 114"/>
              <a:gd name="T105" fmla="*/ 158024124 h 45"/>
              <a:gd name="T106" fmla="*/ 463115777 w 114"/>
              <a:gd name="T107" fmla="*/ 117244142 h 45"/>
              <a:gd name="T108" fmla="*/ 483470953 w 114"/>
              <a:gd name="T109" fmla="*/ 81559964 h 45"/>
              <a:gd name="T110" fmla="*/ 478383851 w 114"/>
              <a:gd name="T111" fmla="*/ 56074169 h 45"/>
              <a:gd name="T112" fmla="*/ 452937061 w 114"/>
              <a:gd name="T113" fmla="*/ 25488053 h 45"/>
              <a:gd name="T114" fmla="*/ 514007100 w 114"/>
              <a:gd name="T115" fmla="*/ 20389991 h 45"/>
              <a:gd name="T116" fmla="*/ 514007100 w 114"/>
              <a:gd name="T117" fmla="*/ 15291929 h 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5" name="Freeform 118"/>
          <p:cNvSpPr>
            <a:spLocks noEditPoints="1"/>
          </p:cNvSpPr>
          <p:nvPr/>
        </p:nvSpPr>
        <p:spPr bwMode="auto">
          <a:xfrm>
            <a:off x="8180918" y="2497667"/>
            <a:ext cx="273049" cy="196851"/>
          </a:xfrm>
          <a:custGeom>
            <a:avLst/>
            <a:gdLst>
              <a:gd name="T0" fmla="*/ 450724935 w 91"/>
              <a:gd name="T1" fmla="*/ 0 h 65"/>
              <a:gd name="T2" fmla="*/ 10129080 w 91"/>
              <a:gd name="T3" fmla="*/ 0 h 65"/>
              <a:gd name="T4" fmla="*/ 0 w 91"/>
              <a:gd name="T5" fmla="*/ 10318761 h 65"/>
              <a:gd name="T6" fmla="*/ 0 w 91"/>
              <a:gd name="T7" fmla="*/ 325019379 h 65"/>
              <a:gd name="T8" fmla="*/ 10129080 w 91"/>
              <a:gd name="T9" fmla="*/ 335338139 h 65"/>
              <a:gd name="T10" fmla="*/ 450724935 w 91"/>
              <a:gd name="T11" fmla="*/ 335338139 h 65"/>
              <a:gd name="T12" fmla="*/ 460854015 w 91"/>
              <a:gd name="T13" fmla="*/ 325019379 h 65"/>
              <a:gd name="T14" fmla="*/ 460854015 w 91"/>
              <a:gd name="T15" fmla="*/ 10318761 h 65"/>
              <a:gd name="T16" fmla="*/ 450724935 w 91"/>
              <a:gd name="T17" fmla="*/ 0 h 65"/>
              <a:gd name="T18" fmla="*/ 440595855 w 91"/>
              <a:gd name="T19" fmla="*/ 304384129 h 65"/>
              <a:gd name="T20" fmla="*/ 430469025 w 91"/>
              <a:gd name="T21" fmla="*/ 314702889 h 65"/>
              <a:gd name="T22" fmla="*/ 30384990 w 91"/>
              <a:gd name="T23" fmla="*/ 314702889 h 65"/>
              <a:gd name="T24" fmla="*/ 20258160 w 91"/>
              <a:gd name="T25" fmla="*/ 304384129 h 65"/>
              <a:gd name="T26" fmla="*/ 20258160 w 91"/>
              <a:gd name="T27" fmla="*/ 30954010 h 65"/>
              <a:gd name="T28" fmla="*/ 30384990 w 91"/>
              <a:gd name="T29" fmla="*/ 20635250 h 65"/>
              <a:gd name="T30" fmla="*/ 430469025 w 91"/>
              <a:gd name="T31" fmla="*/ 20635250 h 65"/>
              <a:gd name="T32" fmla="*/ 440595855 w 91"/>
              <a:gd name="T33" fmla="*/ 30954010 h 65"/>
              <a:gd name="T34" fmla="*/ 440595855 w 91"/>
              <a:gd name="T35" fmla="*/ 304384129 h 6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6" name="Freeform 119"/>
          <p:cNvSpPr>
            <a:spLocks/>
          </p:cNvSpPr>
          <p:nvPr/>
        </p:nvSpPr>
        <p:spPr bwMode="auto">
          <a:xfrm>
            <a:off x="8153400" y="2836334"/>
            <a:ext cx="321733" cy="4233"/>
          </a:xfrm>
          <a:custGeom>
            <a:avLst/>
            <a:gdLst>
              <a:gd name="T0" fmla="*/ 544165327 w 107"/>
              <a:gd name="T1" fmla="*/ 5040313 h 2"/>
              <a:gd name="T2" fmla="*/ 539079986 w 107"/>
              <a:gd name="T3" fmla="*/ 5040313 h 2"/>
              <a:gd name="T4" fmla="*/ 10170682 w 107"/>
              <a:gd name="T5" fmla="*/ 5040313 h 2"/>
              <a:gd name="T6" fmla="*/ 0 w 107"/>
              <a:gd name="T7" fmla="*/ 5040313 h 2"/>
              <a:gd name="T8" fmla="*/ 0 w 107"/>
              <a:gd name="T9" fmla="*/ 2520950 h 2"/>
              <a:gd name="T10" fmla="*/ 10170682 w 107"/>
              <a:gd name="T11" fmla="*/ 0 h 2"/>
              <a:gd name="T12" fmla="*/ 539079986 w 107"/>
              <a:gd name="T13" fmla="*/ 0 h 2"/>
              <a:gd name="T14" fmla="*/ 544165327 w 107"/>
              <a:gd name="T15" fmla="*/ 2520950 h 2"/>
              <a:gd name="T16" fmla="*/ 544165327 w 107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7" name="Freeform 120"/>
          <p:cNvSpPr>
            <a:spLocks/>
          </p:cNvSpPr>
          <p:nvPr/>
        </p:nvSpPr>
        <p:spPr bwMode="auto">
          <a:xfrm>
            <a:off x="8204200" y="2518834"/>
            <a:ext cx="110067" cy="97367"/>
          </a:xfrm>
          <a:custGeom>
            <a:avLst/>
            <a:gdLst>
              <a:gd name="T0" fmla="*/ 0 w 36"/>
              <a:gd name="T1" fmla="*/ 166645332 h 32"/>
              <a:gd name="T2" fmla="*/ 0 w 36"/>
              <a:gd name="T3" fmla="*/ 5207595 h 32"/>
              <a:gd name="T4" fmla="*/ 189291736 w 36"/>
              <a:gd name="T5" fmla="*/ 10415191 h 32"/>
              <a:gd name="T6" fmla="*/ 15773929 w 36"/>
              <a:gd name="T7" fmla="*/ 26037977 h 32"/>
              <a:gd name="T8" fmla="*/ 0 w 36"/>
              <a:gd name="T9" fmla="*/ 166645332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8" name="Freeform 121"/>
          <p:cNvSpPr>
            <a:spLocks/>
          </p:cNvSpPr>
          <p:nvPr/>
        </p:nvSpPr>
        <p:spPr bwMode="auto">
          <a:xfrm>
            <a:off x="8322733" y="2575985"/>
            <a:ext cx="110067" cy="97367"/>
          </a:xfrm>
          <a:custGeom>
            <a:avLst/>
            <a:gdLst>
              <a:gd name="T0" fmla="*/ 184175743 w 37"/>
              <a:gd name="T1" fmla="*/ 0 h 32"/>
              <a:gd name="T2" fmla="*/ 179198201 w 37"/>
              <a:gd name="T3" fmla="*/ 156230141 h 32"/>
              <a:gd name="T4" fmla="*/ 0 w 37"/>
              <a:gd name="T5" fmla="*/ 156230141 h 32"/>
              <a:gd name="T6" fmla="*/ 164265576 w 37"/>
              <a:gd name="T7" fmla="*/ 140607355 h 32"/>
              <a:gd name="T8" fmla="*/ 184175743 w 37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9" name="Freeform 122"/>
          <p:cNvSpPr>
            <a:spLocks noEditPoints="1"/>
          </p:cNvSpPr>
          <p:nvPr/>
        </p:nvSpPr>
        <p:spPr bwMode="auto">
          <a:xfrm>
            <a:off x="7884585" y="2347384"/>
            <a:ext cx="461433" cy="488949"/>
          </a:xfrm>
          <a:custGeom>
            <a:avLst/>
            <a:gdLst>
              <a:gd name="T0" fmla="*/ 424207049 w 154"/>
              <a:gd name="T1" fmla="*/ 702006742 h 162"/>
              <a:gd name="T2" fmla="*/ 424207049 w 154"/>
              <a:gd name="T3" fmla="*/ 666139139 h 162"/>
              <a:gd name="T4" fmla="*/ 469657484 w 154"/>
              <a:gd name="T5" fmla="*/ 522661937 h 162"/>
              <a:gd name="T6" fmla="*/ 469657484 w 154"/>
              <a:gd name="T7" fmla="*/ 430427078 h 162"/>
              <a:gd name="T8" fmla="*/ 424207049 w 154"/>
              <a:gd name="T9" fmla="*/ 312572180 h 162"/>
              <a:gd name="T10" fmla="*/ 424207049 w 154"/>
              <a:gd name="T11" fmla="*/ 276704577 h 162"/>
              <a:gd name="T12" fmla="*/ 525209263 w 154"/>
              <a:gd name="T13" fmla="*/ 194717281 h 162"/>
              <a:gd name="T14" fmla="*/ 545409706 w 154"/>
              <a:gd name="T15" fmla="*/ 153724765 h 162"/>
              <a:gd name="T16" fmla="*/ 676711459 w 154"/>
              <a:gd name="T17" fmla="*/ 230587147 h 162"/>
              <a:gd name="T18" fmla="*/ 676711459 w 154"/>
              <a:gd name="T19" fmla="*/ 143474938 h 162"/>
              <a:gd name="T20" fmla="*/ 777713673 w 154"/>
              <a:gd name="T21" fmla="*/ 230587147 h 162"/>
              <a:gd name="T22" fmla="*/ 691862353 w 154"/>
              <a:gd name="T23" fmla="*/ 112732249 h 162"/>
              <a:gd name="T24" fmla="*/ 151502197 w 154"/>
              <a:gd name="T25" fmla="*/ 92234859 h 162"/>
              <a:gd name="T26" fmla="*/ 45450434 w 154"/>
              <a:gd name="T27" fmla="*/ 220337321 h 162"/>
              <a:gd name="T28" fmla="*/ 60601328 w 154"/>
              <a:gd name="T29" fmla="*/ 640519099 h 162"/>
              <a:gd name="T30" fmla="*/ 409056156 w 154"/>
              <a:gd name="T31" fmla="*/ 830111467 h 162"/>
              <a:gd name="T32" fmla="*/ 626211476 w 154"/>
              <a:gd name="T33" fmla="*/ 102482422 h 162"/>
              <a:gd name="T34" fmla="*/ 631261025 w 154"/>
              <a:gd name="T35" fmla="*/ 102482422 h 162"/>
              <a:gd name="T36" fmla="*/ 494909722 w 154"/>
              <a:gd name="T37" fmla="*/ 51242343 h 162"/>
              <a:gd name="T38" fmla="*/ 459558386 w 154"/>
              <a:gd name="T39" fmla="*/ 56364993 h 162"/>
              <a:gd name="T40" fmla="*/ 424207049 w 154"/>
              <a:gd name="T41" fmla="*/ 30744953 h 162"/>
              <a:gd name="T42" fmla="*/ 242405312 w 154"/>
              <a:gd name="T43" fmla="*/ 112732249 h 162"/>
              <a:gd name="T44" fmla="*/ 242405312 w 154"/>
              <a:gd name="T45" fmla="*/ 532911764 h 162"/>
              <a:gd name="T46" fmla="*/ 237353516 w 154"/>
              <a:gd name="T47" fmla="*/ 430427078 h 162"/>
              <a:gd name="T48" fmla="*/ 181803984 w 154"/>
              <a:gd name="T49" fmla="*/ 281827227 h 162"/>
              <a:gd name="T50" fmla="*/ 146452648 w 154"/>
              <a:gd name="T51" fmla="*/ 399684389 h 162"/>
              <a:gd name="T52" fmla="*/ 272704853 w 154"/>
              <a:gd name="T53" fmla="*/ 676386702 h 162"/>
              <a:gd name="T54" fmla="*/ 191903082 w 154"/>
              <a:gd name="T55" fmla="*/ 579029193 h 162"/>
              <a:gd name="T56" fmla="*/ 222204870 w 154"/>
              <a:gd name="T57" fmla="*/ 143474938 h 162"/>
              <a:gd name="T58" fmla="*/ 247454861 w 154"/>
              <a:gd name="T59" fmla="*/ 266454750 h 162"/>
              <a:gd name="T60" fmla="*/ 186853533 w 154"/>
              <a:gd name="T61" fmla="*/ 102482422 h 162"/>
              <a:gd name="T62" fmla="*/ 156551745 w 154"/>
              <a:gd name="T63" fmla="*/ 128104725 h 162"/>
              <a:gd name="T64" fmla="*/ 141403099 w 154"/>
              <a:gd name="T65" fmla="*/ 235709797 h 162"/>
              <a:gd name="T66" fmla="*/ 141403099 w 154"/>
              <a:gd name="T67" fmla="*/ 143474938 h 162"/>
              <a:gd name="T68" fmla="*/ 111101311 w 154"/>
              <a:gd name="T69" fmla="*/ 399684389 h 162"/>
              <a:gd name="T70" fmla="*/ 30299540 w 154"/>
              <a:gd name="T71" fmla="*/ 430427078 h 162"/>
              <a:gd name="T72" fmla="*/ 126252205 w 154"/>
              <a:gd name="T73" fmla="*/ 568779367 h 162"/>
              <a:gd name="T74" fmla="*/ 141403099 w 154"/>
              <a:gd name="T75" fmla="*/ 686636529 h 162"/>
              <a:gd name="T76" fmla="*/ 186853533 w 154"/>
              <a:gd name="T77" fmla="*/ 691759179 h 162"/>
              <a:gd name="T78" fmla="*/ 186853533 w 154"/>
              <a:gd name="T79" fmla="*/ 727629045 h 162"/>
              <a:gd name="T80" fmla="*/ 242405312 w 154"/>
              <a:gd name="T81" fmla="*/ 763496648 h 162"/>
              <a:gd name="T82" fmla="*/ 282803950 w 154"/>
              <a:gd name="T83" fmla="*/ 707131655 h 162"/>
              <a:gd name="T84" fmla="*/ 393907509 w 154"/>
              <a:gd name="T85" fmla="*/ 799366514 h 162"/>
              <a:gd name="T86" fmla="*/ 393907509 w 154"/>
              <a:gd name="T87" fmla="*/ 702006742 h 162"/>
              <a:gd name="T88" fmla="*/ 308056189 w 154"/>
              <a:gd name="T89" fmla="*/ 671264052 h 162"/>
              <a:gd name="T90" fmla="*/ 393907509 w 154"/>
              <a:gd name="T91" fmla="*/ 553406890 h 162"/>
              <a:gd name="T92" fmla="*/ 272704853 w 154"/>
              <a:gd name="T93" fmla="*/ 527786851 h 162"/>
              <a:gd name="T94" fmla="*/ 393907509 w 154"/>
              <a:gd name="T95" fmla="*/ 517539287 h 162"/>
              <a:gd name="T96" fmla="*/ 272704853 w 154"/>
              <a:gd name="T97" fmla="*/ 302324616 h 162"/>
              <a:gd name="T98" fmla="*/ 393907509 w 154"/>
              <a:gd name="T99" fmla="*/ 276704577 h 162"/>
              <a:gd name="T100" fmla="*/ 393907509 w 154"/>
              <a:gd name="T101" fmla="*/ 163972328 h 162"/>
              <a:gd name="T102" fmla="*/ 358556172 w 154"/>
              <a:gd name="T103" fmla="*/ 56364993 h 162"/>
              <a:gd name="T104" fmla="*/ 318155287 w 154"/>
              <a:gd name="T105" fmla="*/ 128104725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0" name="Freeform 123"/>
          <p:cNvSpPr>
            <a:spLocks noEditPoints="1"/>
          </p:cNvSpPr>
          <p:nvPr/>
        </p:nvSpPr>
        <p:spPr bwMode="auto">
          <a:xfrm>
            <a:off x="8917518" y="2360085"/>
            <a:ext cx="315383" cy="512233"/>
          </a:xfrm>
          <a:custGeom>
            <a:avLst/>
            <a:gdLst>
              <a:gd name="T0" fmla="*/ 182692168 w 105"/>
              <a:gd name="T1" fmla="*/ 403447026 h 170"/>
              <a:gd name="T2" fmla="*/ 213142364 w 105"/>
              <a:gd name="T3" fmla="*/ 306415720 h 170"/>
              <a:gd name="T4" fmla="*/ 213142364 w 105"/>
              <a:gd name="T5" fmla="*/ 240025760 h 170"/>
              <a:gd name="T6" fmla="*/ 50747324 w 105"/>
              <a:gd name="T7" fmla="*/ 505585599 h 170"/>
              <a:gd name="T8" fmla="*/ 213142364 w 105"/>
              <a:gd name="T9" fmla="*/ 561763284 h 170"/>
              <a:gd name="T10" fmla="*/ 213142364 w 105"/>
              <a:gd name="T11" fmla="*/ 495373324 h 170"/>
              <a:gd name="T12" fmla="*/ 182692168 w 105"/>
              <a:gd name="T13" fmla="*/ 403447026 h 170"/>
              <a:gd name="T14" fmla="*/ 258814280 w 105"/>
              <a:gd name="T15" fmla="*/ 403447026 h 170"/>
              <a:gd name="T16" fmla="*/ 233441744 w 105"/>
              <a:gd name="T17" fmla="*/ 495373324 h 170"/>
              <a:gd name="T18" fmla="*/ 233441744 w 105"/>
              <a:gd name="T19" fmla="*/ 561763284 h 170"/>
              <a:gd name="T20" fmla="*/ 395834532 w 105"/>
              <a:gd name="T21" fmla="*/ 505585599 h 170"/>
              <a:gd name="T22" fmla="*/ 233441744 w 105"/>
              <a:gd name="T23" fmla="*/ 240025760 h 170"/>
              <a:gd name="T24" fmla="*/ 233441744 w 105"/>
              <a:gd name="T25" fmla="*/ 306415720 h 170"/>
              <a:gd name="T26" fmla="*/ 258814280 w 105"/>
              <a:gd name="T27" fmla="*/ 403447026 h 170"/>
              <a:gd name="T28" fmla="*/ 197918392 w 105"/>
              <a:gd name="T29" fmla="*/ 357486137 h 170"/>
              <a:gd name="T30" fmla="*/ 197918392 w 105"/>
              <a:gd name="T31" fmla="*/ 444302907 h 170"/>
              <a:gd name="T32" fmla="*/ 213142364 w 105"/>
              <a:gd name="T33" fmla="*/ 459624710 h 170"/>
              <a:gd name="T34" fmla="*/ 233441744 w 105"/>
              <a:gd name="T35" fmla="*/ 459624710 h 170"/>
              <a:gd name="T36" fmla="*/ 243590308 w 105"/>
              <a:gd name="T37" fmla="*/ 444302907 h 170"/>
              <a:gd name="T38" fmla="*/ 243590308 w 105"/>
              <a:gd name="T39" fmla="*/ 357486137 h 170"/>
              <a:gd name="T40" fmla="*/ 233441744 w 105"/>
              <a:gd name="T41" fmla="*/ 342164334 h 170"/>
              <a:gd name="T42" fmla="*/ 213142364 w 105"/>
              <a:gd name="T43" fmla="*/ 342164334 h 170"/>
              <a:gd name="T44" fmla="*/ 197918392 w 105"/>
              <a:gd name="T45" fmla="*/ 357486137 h 170"/>
              <a:gd name="T46" fmla="*/ 304488448 w 105"/>
              <a:gd name="T47" fmla="*/ 148101722 h 170"/>
              <a:gd name="T48" fmla="*/ 416133912 w 105"/>
              <a:gd name="T49" fmla="*/ 163421265 h 170"/>
              <a:gd name="T50" fmla="*/ 522706221 w 105"/>
              <a:gd name="T51" fmla="*/ 35748614 h 170"/>
              <a:gd name="T52" fmla="*/ 477032052 w 105"/>
              <a:gd name="T53" fmla="*/ 35748614 h 170"/>
              <a:gd name="T54" fmla="*/ 436433292 w 105"/>
              <a:gd name="T55" fmla="*/ 112353109 h 170"/>
              <a:gd name="T56" fmla="*/ 334936392 w 105"/>
              <a:gd name="T57" fmla="*/ 102138573 h 170"/>
              <a:gd name="T58" fmla="*/ 202991548 w 105"/>
              <a:gd name="T59" fmla="*/ 199169879 h 170"/>
              <a:gd name="T60" fmla="*/ 0 w 105"/>
              <a:gd name="T61" fmla="*/ 541334213 h 170"/>
              <a:gd name="T62" fmla="*/ 223290928 w 105"/>
              <a:gd name="T63" fmla="*/ 868179004 h 170"/>
              <a:gd name="T64" fmla="*/ 441508701 w 105"/>
              <a:gd name="T65" fmla="*/ 541334213 h 170"/>
              <a:gd name="T66" fmla="*/ 253741124 w 105"/>
              <a:gd name="T67" fmla="*/ 204277147 h 170"/>
              <a:gd name="T68" fmla="*/ 304488448 w 105"/>
              <a:gd name="T69" fmla="*/ 148101722 h 170"/>
              <a:gd name="T70" fmla="*/ 416133912 w 105"/>
              <a:gd name="T71" fmla="*/ 520907402 h 170"/>
              <a:gd name="T72" fmla="*/ 223290928 w 105"/>
              <a:gd name="T73" fmla="*/ 577082827 h 170"/>
              <a:gd name="T74" fmla="*/ 30447944 w 105"/>
              <a:gd name="T75" fmla="*/ 520907402 h 170"/>
              <a:gd name="T76" fmla="*/ 223290928 w 105"/>
              <a:gd name="T77" fmla="*/ 219598950 h 170"/>
              <a:gd name="T78" fmla="*/ 416133912 w 105"/>
              <a:gd name="T79" fmla="*/ 520907402 h 1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1" name="Freeform 124"/>
          <p:cNvSpPr>
            <a:spLocks noEditPoints="1"/>
          </p:cNvSpPr>
          <p:nvPr/>
        </p:nvSpPr>
        <p:spPr bwMode="auto">
          <a:xfrm>
            <a:off x="1100667" y="3236384"/>
            <a:ext cx="154517" cy="378883"/>
          </a:xfrm>
          <a:custGeom>
            <a:avLst/>
            <a:gdLst>
              <a:gd name="T0" fmla="*/ 19865878 w 52"/>
              <a:gd name="T1" fmla="*/ 0 h 126"/>
              <a:gd name="T2" fmla="*/ 0 w 52"/>
              <a:gd name="T3" fmla="*/ 615429490 h 126"/>
              <a:gd name="T4" fmla="*/ 238401674 w 52"/>
              <a:gd name="T5" fmla="*/ 640859733 h 126"/>
              <a:gd name="T6" fmla="*/ 258267551 w 52"/>
              <a:gd name="T7" fmla="*/ 25430244 h 126"/>
              <a:gd name="T8" fmla="*/ 238401674 w 52"/>
              <a:gd name="T9" fmla="*/ 595084844 h 126"/>
              <a:gd name="T10" fmla="*/ 44699339 w 52"/>
              <a:gd name="T11" fmla="*/ 620515087 h 126"/>
              <a:gd name="T12" fmla="*/ 19865878 w 52"/>
              <a:gd name="T13" fmla="*/ 417066372 h 126"/>
              <a:gd name="T14" fmla="*/ 44699339 w 52"/>
              <a:gd name="T15" fmla="*/ 610341637 h 126"/>
              <a:gd name="T16" fmla="*/ 223501151 w 52"/>
              <a:gd name="T17" fmla="*/ 595084844 h 126"/>
              <a:gd name="T18" fmla="*/ 238401674 w 52"/>
              <a:gd name="T19" fmla="*/ 595084844 h 126"/>
              <a:gd name="T20" fmla="*/ 188734751 w 52"/>
              <a:gd name="T21" fmla="*/ 167845021 h 126"/>
              <a:gd name="T22" fmla="*/ 208600629 w 52"/>
              <a:gd name="T23" fmla="*/ 208534313 h 126"/>
              <a:gd name="T24" fmla="*/ 69532800 w 52"/>
              <a:gd name="T25" fmla="*/ 228878959 h 126"/>
              <a:gd name="T26" fmla="*/ 49666922 w 52"/>
              <a:gd name="T27" fmla="*/ 183101814 h 126"/>
              <a:gd name="T28" fmla="*/ 49666922 w 52"/>
              <a:gd name="T29" fmla="*/ 127155729 h 126"/>
              <a:gd name="T30" fmla="*/ 69532800 w 52"/>
              <a:gd name="T31" fmla="*/ 81378584 h 126"/>
              <a:gd name="T32" fmla="*/ 208600629 w 52"/>
              <a:gd name="T33" fmla="*/ 101723230 h 126"/>
              <a:gd name="T34" fmla="*/ 188734751 w 52"/>
              <a:gd name="T35" fmla="*/ 142412522 h 126"/>
              <a:gd name="T36" fmla="*/ 49666922 w 52"/>
              <a:gd name="T37" fmla="*/ 127155729 h 126"/>
              <a:gd name="T38" fmla="*/ 84433322 w 52"/>
              <a:gd name="T39" fmla="*/ 417066372 h 126"/>
              <a:gd name="T40" fmla="*/ 168866645 w 52"/>
              <a:gd name="T41" fmla="*/ 417066372 h 126"/>
              <a:gd name="T42" fmla="*/ 149000767 w 52"/>
              <a:gd name="T43" fmla="*/ 518791857 h 126"/>
              <a:gd name="T44" fmla="*/ 109266784 w 52"/>
              <a:gd name="T45" fmla="*/ 518791857 h 126"/>
              <a:gd name="T46" fmla="*/ 149000767 w 52"/>
              <a:gd name="T47" fmla="*/ 518791857 h 126"/>
              <a:gd name="T48" fmla="*/ 99333845 w 52"/>
              <a:gd name="T49" fmla="*/ 289912898 h 126"/>
              <a:gd name="T50" fmla="*/ 188734751 w 52"/>
              <a:gd name="T51" fmla="*/ 279739447 h 126"/>
              <a:gd name="T52" fmla="*/ 188734751 w 52"/>
              <a:gd name="T53" fmla="*/ 300084093 h 126"/>
              <a:gd name="T54" fmla="*/ 238401674 w 52"/>
              <a:gd name="T55" fmla="*/ 223793362 h 126"/>
              <a:gd name="T56" fmla="*/ 213568212 w 52"/>
              <a:gd name="T57" fmla="*/ 30518097 h 126"/>
              <a:gd name="T58" fmla="*/ 34766400 w 52"/>
              <a:gd name="T59" fmla="*/ 40689292 h 126"/>
              <a:gd name="T60" fmla="*/ 19865878 w 52"/>
              <a:gd name="T61" fmla="*/ 40689292 h 126"/>
              <a:gd name="T62" fmla="*/ 213568212 w 52"/>
              <a:gd name="T63" fmla="*/ 20344646 h 126"/>
              <a:gd name="T64" fmla="*/ 238401674 w 52"/>
              <a:gd name="T65" fmla="*/ 223793362 h 126"/>
              <a:gd name="T66" fmla="*/ 158933706 w 52"/>
              <a:gd name="T67" fmla="*/ 142412522 h 126"/>
              <a:gd name="T68" fmla="*/ 158933706 w 52"/>
              <a:gd name="T69" fmla="*/ 127155729 h 126"/>
              <a:gd name="T70" fmla="*/ 149000767 w 52"/>
              <a:gd name="T71" fmla="*/ 132241327 h 126"/>
              <a:gd name="T72" fmla="*/ 178799584 w 52"/>
              <a:gd name="T73" fmla="*/ 142412522 h 126"/>
              <a:gd name="T74" fmla="*/ 188734751 w 52"/>
              <a:gd name="T75" fmla="*/ 132241327 h 126"/>
              <a:gd name="T76" fmla="*/ 178799584 w 52"/>
              <a:gd name="T77" fmla="*/ 127155729 h 126"/>
              <a:gd name="T78" fmla="*/ 178799584 w 52"/>
              <a:gd name="T79" fmla="*/ 142412522 h 126"/>
              <a:gd name="T80" fmla="*/ 158933706 w 52"/>
              <a:gd name="T81" fmla="*/ 218705509 h 126"/>
              <a:gd name="T82" fmla="*/ 158933706 w 52"/>
              <a:gd name="T83" fmla="*/ 203446460 h 126"/>
              <a:gd name="T84" fmla="*/ 149000767 w 52"/>
              <a:gd name="T85" fmla="*/ 213619911 h 126"/>
              <a:gd name="T86" fmla="*/ 178799584 w 52"/>
              <a:gd name="T87" fmla="*/ 218705509 h 126"/>
              <a:gd name="T88" fmla="*/ 193700106 w 52"/>
              <a:gd name="T89" fmla="*/ 213619911 h 126"/>
              <a:gd name="T90" fmla="*/ 178799584 w 52"/>
              <a:gd name="T91" fmla="*/ 203446460 h 126"/>
              <a:gd name="T92" fmla="*/ 178799584 w 52"/>
              <a:gd name="T93" fmla="*/ 218705509 h 1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2" name="Freeform 125"/>
          <p:cNvSpPr>
            <a:spLocks/>
          </p:cNvSpPr>
          <p:nvPr/>
        </p:nvSpPr>
        <p:spPr bwMode="auto">
          <a:xfrm>
            <a:off x="1325034" y="3316817"/>
            <a:ext cx="309033" cy="186267"/>
          </a:xfrm>
          <a:custGeom>
            <a:avLst/>
            <a:gdLst>
              <a:gd name="T0" fmla="*/ 298751224 w 103"/>
              <a:gd name="T1" fmla="*/ 213234024 h 62"/>
              <a:gd name="T2" fmla="*/ 0 w 103"/>
              <a:gd name="T3" fmla="*/ 304622610 h 62"/>
              <a:gd name="T4" fmla="*/ 0 w 103"/>
              <a:gd name="T5" fmla="*/ 20308324 h 62"/>
              <a:gd name="T6" fmla="*/ 20254435 w 103"/>
              <a:gd name="T7" fmla="*/ 0 h 62"/>
              <a:gd name="T8" fmla="*/ 501295571 w 103"/>
              <a:gd name="T9" fmla="*/ 0 h 62"/>
              <a:gd name="T10" fmla="*/ 521550006 w 103"/>
              <a:gd name="T11" fmla="*/ 20308324 h 62"/>
              <a:gd name="T12" fmla="*/ 298751224 w 103"/>
              <a:gd name="T13" fmla="*/ 213234024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3" name="Freeform 126"/>
          <p:cNvSpPr>
            <a:spLocks noEditPoints="1"/>
          </p:cNvSpPr>
          <p:nvPr/>
        </p:nvSpPr>
        <p:spPr bwMode="auto">
          <a:xfrm>
            <a:off x="1291167" y="3293534"/>
            <a:ext cx="372533" cy="249767"/>
          </a:xfrm>
          <a:custGeom>
            <a:avLst/>
            <a:gdLst>
              <a:gd name="T0" fmla="*/ 604166448 w 124"/>
              <a:gd name="T1" fmla="*/ 0 h 83"/>
              <a:gd name="T2" fmla="*/ 25384842 w 124"/>
              <a:gd name="T3" fmla="*/ 0 h 83"/>
              <a:gd name="T4" fmla="*/ 0 w 124"/>
              <a:gd name="T5" fmla="*/ 25469429 h 83"/>
              <a:gd name="T6" fmla="*/ 0 w 124"/>
              <a:gd name="T7" fmla="*/ 402403440 h 83"/>
              <a:gd name="T8" fmla="*/ 25384842 w 124"/>
              <a:gd name="T9" fmla="*/ 422778983 h 83"/>
              <a:gd name="T10" fmla="*/ 604166448 w 124"/>
              <a:gd name="T11" fmla="*/ 422778983 h 83"/>
              <a:gd name="T12" fmla="*/ 629551290 w 124"/>
              <a:gd name="T13" fmla="*/ 402403440 h 83"/>
              <a:gd name="T14" fmla="*/ 629551290 w 124"/>
              <a:gd name="T15" fmla="*/ 25469429 h 83"/>
              <a:gd name="T16" fmla="*/ 604166448 w 124"/>
              <a:gd name="T17" fmla="*/ 0 h 83"/>
              <a:gd name="T18" fmla="*/ 594011160 w 124"/>
              <a:gd name="T19" fmla="*/ 382030154 h 83"/>
              <a:gd name="T20" fmla="*/ 573705089 w 124"/>
              <a:gd name="T21" fmla="*/ 402403440 h 83"/>
              <a:gd name="T22" fmla="*/ 55846202 w 124"/>
              <a:gd name="T23" fmla="*/ 402403440 h 83"/>
              <a:gd name="T24" fmla="*/ 35540131 w 124"/>
              <a:gd name="T25" fmla="*/ 382030154 h 83"/>
              <a:gd name="T26" fmla="*/ 35540131 w 124"/>
              <a:gd name="T27" fmla="*/ 45842716 h 83"/>
              <a:gd name="T28" fmla="*/ 55846202 w 124"/>
              <a:gd name="T29" fmla="*/ 25469429 h 83"/>
              <a:gd name="T30" fmla="*/ 573705089 w 124"/>
              <a:gd name="T31" fmla="*/ 25469429 h 83"/>
              <a:gd name="T32" fmla="*/ 594011160 w 124"/>
              <a:gd name="T33" fmla="*/ 45842716 h 83"/>
              <a:gd name="T34" fmla="*/ 594011160 w 124"/>
              <a:gd name="T35" fmla="*/ 382030154 h 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4" name="Freeform 127"/>
          <p:cNvSpPr>
            <a:spLocks noEditPoints="1"/>
          </p:cNvSpPr>
          <p:nvPr/>
        </p:nvSpPr>
        <p:spPr bwMode="auto">
          <a:xfrm>
            <a:off x="1375834" y="3566584"/>
            <a:ext cx="205317" cy="48683"/>
          </a:xfrm>
          <a:custGeom>
            <a:avLst/>
            <a:gdLst>
              <a:gd name="T0" fmla="*/ 174355178 w 68"/>
              <a:gd name="T1" fmla="*/ 0 h 16"/>
              <a:gd name="T2" fmla="*/ 0 w 68"/>
              <a:gd name="T3" fmla="*/ 83322666 h 16"/>
              <a:gd name="T4" fmla="*/ 348708091 w 68"/>
              <a:gd name="T5" fmla="*/ 83322666 h 16"/>
              <a:gd name="T6" fmla="*/ 174355178 w 68"/>
              <a:gd name="T7" fmla="*/ 0 h 16"/>
              <a:gd name="T8" fmla="*/ 66665481 w 68"/>
              <a:gd name="T9" fmla="*/ 72907618 h 16"/>
              <a:gd name="T10" fmla="*/ 25641267 w 68"/>
              <a:gd name="T11" fmla="*/ 72907618 h 16"/>
              <a:gd name="T12" fmla="*/ 148713911 w 68"/>
              <a:gd name="T13" fmla="*/ 10415048 h 16"/>
              <a:gd name="T14" fmla="*/ 66665481 w 68"/>
              <a:gd name="T15" fmla="*/ 7290761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5" name="Freeform 128"/>
          <p:cNvSpPr>
            <a:spLocks noEditPoints="1"/>
          </p:cNvSpPr>
          <p:nvPr/>
        </p:nvSpPr>
        <p:spPr bwMode="auto">
          <a:xfrm>
            <a:off x="2017184" y="3109384"/>
            <a:ext cx="533400" cy="607483"/>
          </a:xfrm>
          <a:custGeom>
            <a:avLst/>
            <a:gdLst>
              <a:gd name="T0" fmla="*/ 277812250 w 178"/>
              <a:gd name="T1" fmla="*/ 971676044 h 202"/>
              <a:gd name="T2" fmla="*/ 631391274 w 178"/>
              <a:gd name="T3" fmla="*/ 971676044 h 202"/>
              <a:gd name="T4" fmla="*/ 479857728 w 178"/>
              <a:gd name="T5" fmla="*/ 925891549 h 202"/>
              <a:gd name="T6" fmla="*/ 454600638 w 178"/>
              <a:gd name="T7" fmla="*/ 1017462794 h 202"/>
              <a:gd name="T8" fmla="*/ 424295727 w 178"/>
              <a:gd name="T9" fmla="*/ 925891549 h 202"/>
              <a:gd name="T10" fmla="*/ 146483477 w 178"/>
              <a:gd name="T11" fmla="*/ 178056327 h 202"/>
              <a:gd name="T12" fmla="*/ 5050069 w 178"/>
              <a:gd name="T13" fmla="*/ 681699305 h 202"/>
              <a:gd name="T14" fmla="*/ 141431160 w 178"/>
              <a:gd name="T15" fmla="*/ 819057301 h 202"/>
              <a:gd name="T16" fmla="*/ 282862320 w 178"/>
              <a:gd name="T17" fmla="*/ 686787724 h 202"/>
              <a:gd name="T18" fmla="*/ 151533546 w 178"/>
              <a:gd name="T19" fmla="*/ 178056327 h 202"/>
              <a:gd name="T20" fmla="*/ 146483477 w 178"/>
              <a:gd name="T21" fmla="*/ 178056327 h 202"/>
              <a:gd name="T22" fmla="*/ 146483477 w 178"/>
              <a:gd name="T23" fmla="*/ 178056327 h 202"/>
              <a:gd name="T24" fmla="*/ 136381090 w 178"/>
              <a:gd name="T25" fmla="*/ 264541409 h 202"/>
              <a:gd name="T26" fmla="*/ 20204772 w 178"/>
              <a:gd name="T27" fmla="*/ 696962307 h 202"/>
              <a:gd name="T28" fmla="*/ 15152456 w 178"/>
              <a:gd name="T29" fmla="*/ 717311473 h 202"/>
              <a:gd name="T30" fmla="*/ 136381090 w 178"/>
              <a:gd name="T31" fmla="*/ 803796555 h 202"/>
              <a:gd name="T32" fmla="*/ 156585863 w 178"/>
              <a:gd name="T33" fmla="*/ 259452990 h 202"/>
              <a:gd name="T34" fmla="*/ 156585863 w 178"/>
              <a:gd name="T35" fmla="*/ 696962307 h 202"/>
              <a:gd name="T36" fmla="*/ 495010183 w 178"/>
              <a:gd name="T37" fmla="*/ 152618742 h 202"/>
              <a:gd name="T38" fmla="*/ 454600638 w 178"/>
              <a:gd name="T39" fmla="*/ 0 h 202"/>
              <a:gd name="T40" fmla="*/ 414193341 w 178"/>
              <a:gd name="T41" fmla="*/ 152618742 h 202"/>
              <a:gd name="T42" fmla="*/ 146483477 w 178"/>
              <a:gd name="T43" fmla="*/ 178056327 h 202"/>
              <a:gd name="T44" fmla="*/ 439448183 w 178"/>
              <a:gd name="T45" fmla="*/ 228929241 h 202"/>
              <a:gd name="T46" fmla="*/ 454600638 w 178"/>
              <a:gd name="T47" fmla="*/ 976764463 h 202"/>
              <a:gd name="T48" fmla="*/ 464703024 w 178"/>
              <a:gd name="T49" fmla="*/ 228929241 h 202"/>
              <a:gd name="T50" fmla="*/ 757669978 w 178"/>
              <a:gd name="T51" fmla="*/ 178056327 h 202"/>
              <a:gd name="T52" fmla="*/ 495010183 w 178"/>
              <a:gd name="T53" fmla="*/ 152618742 h 202"/>
              <a:gd name="T54" fmla="*/ 772822433 w 178"/>
              <a:gd name="T55" fmla="*/ 193317074 h 202"/>
              <a:gd name="T56" fmla="*/ 762720047 w 178"/>
              <a:gd name="T57" fmla="*/ 178056327 h 202"/>
              <a:gd name="T58" fmla="*/ 757669978 w 178"/>
              <a:gd name="T59" fmla="*/ 178056327 h 202"/>
              <a:gd name="T60" fmla="*/ 747567592 w 178"/>
              <a:gd name="T61" fmla="*/ 193317074 h 202"/>
              <a:gd name="T62" fmla="*/ 611186501 w 178"/>
              <a:gd name="T63" fmla="*/ 696962307 h 202"/>
              <a:gd name="T64" fmla="*/ 899101138 w 178"/>
              <a:gd name="T65" fmla="*/ 696962307 h 202"/>
              <a:gd name="T66" fmla="*/ 631391274 w 178"/>
              <a:gd name="T67" fmla="*/ 691873888 h 202"/>
              <a:gd name="T68" fmla="*/ 747567592 w 178"/>
              <a:gd name="T69" fmla="*/ 696962307 h 202"/>
              <a:gd name="T70" fmla="*/ 631391274 w 178"/>
              <a:gd name="T71" fmla="*/ 691873888 h 202"/>
              <a:gd name="T72" fmla="*/ 666748502 w 178"/>
              <a:gd name="T73" fmla="*/ 717311473 h 202"/>
              <a:gd name="T74" fmla="*/ 626341204 w 178"/>
              <a:gd name="T75" fmla="*/ 717311473 h 202"/>
              <a:gd name="T76" fmla="*/ 767772364 w 178"/>
              <a:gd name="T77" fmla="*/ 259452990 h 202"/>
              <a:gd name="T78" fmla="*/ 767772364 w 178"/>
              <a:gd name="T79" fmla="*/ 696962307 h 20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6" name="Freeform 129"/>
          <p:cNvSpPr>
            <a:spLocks noEditPoints="1"/>
          </p:cNvSpPr>
          <p:nvPr/>
        </p:nvSpPr>
        <p:spPr bwMode="auto">
          <a:xfrm>
            <a:off x="2988733" y="3261784"/>
            <a:ext cx="247651" cy="378883"/>
          </a:xfrm>
          <a:custGeom>
            <a:avLst/>
            <a:gdLst>
              <a:gd name="T0" fmla="*/ 0 w 82"/>
              <a:gd name="T1" fmla="*/ 0 h 126"/>
              <a:gd name="T2" fmla="*/ 420712426 w 82"/>
              <a:gd name="T3" fmla="*/ 640859733 h 126"/>
              <a:gd name="T4" fmla="*/ 318098976 w 82"/>
              <a:gd name="T5" fmla="*/ 0 h 126"/>
              <a:gd name="T6" fmla="*/ 128265680 w 82"/>
              <a:gd name="T7" fmla="*/ 137326925 h 126"/>
              <a:gd name="T8" fmla="*/ 128265680 w 82"/>
              <a:gd name="T9" fmla="*/ 157671571 h 126"/>
              <a:gd name="T10" fmla="*/ 30784941 w 82"/>
              <a:gd name="T11" fmla="*/ 147500375 h 126"/>
              <a:gd name="T12" fmla="*/ 379666593 w 82"/>
              <a:gd name="T13" fmla="*/ 569652345 h 126"/>
              <a:gd name="T14" fmla="*/ 30784941 w 82"/>
              <a:gd name="T15" fmla="*/ 559481149 h 126"/>
              <a:gd name="T16" fmla="*/ 379666593 w 82"/>
              <a:gd name="T17" fmla="*/ 549307699 h 126"/>
              <a:gd name="T18" fmla="*/ 379666593 w 82"/>
              <a:gd name="T19" fmla="*/ 569652345 h 126"/>
              <a:gd name="T20" fmla="*/ 35915387 w 82"/>
              <a:gd name="T21" fmla="*/ 523877455 h 126"/>
              <a:gd name="T22" fmla="*/ 35915387 w 82"/>
              <a:gd name="T23" fmla="*/ 503532809 h 126"/>
              <a:gd name="T24" fmla="*/ 384797039 w 82"/>
              <a:gd name="T25" fmla="*/ 513704004 h 126"/>
              <a:gd name="T26" fmla="*/ 30784941 w 82"/>
              <a:gd name="T27" fmla="*/ 462843517 h 126"/>
              <a:gd name="T28" fmla="*/ 220618237 w 82"/>
              <a:gd name="T29" fmla="*/ 452670066 h 126"/>
              <a:gd name="T30" fmla="*/ 220618237 w 82"/>
              <a:gd name="T31" fmla="*/ 478102565 h 126"/>
              <a:gd name="T32" fmla="*/ 30784941 w 82"/>
              <a:gd name="T33" fmla="*/ 462843517 h 126"/>
              <a:gd name="T34" fmla="*/ 35915387 w 82"/>
              <a:gd name="T35" fmla="*/ 427239822 h 126"/>
              <a:gd name="T36" fmla="*/ 35915387 w 82"/>
              <a:gd name="T37" fmla="*/ 406895176 h 126"/>
              <a:gd name="T38" fmla="*/ 384797039 w 82"/>
              <a:gd name="T39" fmla="*/ 417066372 h 126"/>
              <a:gd name="T40" fmla="*/ 379666593 w 82"/>
              <a:gd name="T41" fmla="*/ 381464932 h 126"/>
              <a:gd name="T42" fmla="*/ 30784941 w 82"/>
              <a:gd name="T43" fmla="*/ 371291482 h 126"/>
              <a:gd name="T44" fmla="*/ 379666593 w 82"/>
              <a:gd name="T45" fmla="*/ 361120286 h 126"/>
              <a:gd name="T46" fmla="*/ 379666593 w 82"/>
              <a:gd name="T47" fmla="*/ 381464932 h 126"/>
              <a:gd name="T48" fmla="*/ 35915387 w 82"/>
              <a:gd name="T49" fmla="*/ 335687787 h 126"/>
              <a:gd name="T50" fmla="*/ 35915387 w 82"/>
              <a:gd name="T51" fmla="*/ 315343141 h 126"/>
              <a:gd name="T52" fmla="*/ 384797039 w 82"/>
              <a:gd name="T53" fmla="*/ 325516592 h 126"/>
              <a:gd name="T54" fmla="*/ 379666593 w 82"/>
              <a:gd name="T55" fmla="*/ 294998495 h 126"/>
              <a:gd name="T56" fmla="*/ 30784941 w 82"/>
              <a:gd name="T57" fmla="*/ 284827300 h 126"/>
              <a:gd name="T58" fmla="*/ 379666593 w 82"/>
              <a:gd name="T59" fmla="*/ 274653849 h 126"/>
              <a:gd name="T60" fmla="*/ 379666593 w 82"/>
              <a:gd name="T61" fmla="*/ 294998495 h 126"/>
              <a:gd name="T62" fmla="*/ 35915387 w 82"/>
              <a:gd name="T63" fmla="*/ 249223606 h 126"/>
              <a:gd name="T64" fmla="*/ 35915387 w 82"/>
              <a:gd name="T65" fmla="*/ 228878959 h 126"/>
              <a:gd name="T66" fmla="*/ 384797039 w 82"/>
              <a:gd name="T67" fmla="*/ 239050155 h 126"/>
              <a:gd name="T68" fmla="*/ 379666593 w 82"/>
              <a:gd name="T69" fmla="*/ 203446460 h 126"/>
              <a:gd name="T70" fmla="*/ 30784941 w 82"/>
              <a:gd name="T71" fmla="*/ 193275265 h 126"/>
              <a:gd name="T72" fmla="*/ 379666593 w 82"/>
              <a:gd name="T73" fmla="*/ 183101814 h 126"/>
              <a:gd name="T74" fmla="*/ 379666593 w 82"/>
              <a:gd name="T75" fmla="*/ 203446460 h 126"/>
              <a:gd name="T76" fmla="*/ 302707638 w 82"/>
              <a:gd name="T77" fmla="*/ 122067876 h 126"/>
              <a:gd name="T78" fmla="*/ 354014363 w 82"/>
              <a:gd name="T79" fmla="*/ 71207389 h 126"/>
              <a:gd name="T80" fmla="*/ 354014363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7" name="Freeform 130"/>
          <p:cNvSpPr>
            <a:spLocks noEditPoints="1"/>
          </p:cNvSpPr>
          <p:nvPr/>
        </p:nvSpPr>
        <p:spPr bwMode="auto">
          <a:xfrm>
            <a:off x="3060700" y="3183467"/>
            <a:ext cx="247651" cy="381000"/>
          </a:xfrm>
          <a:custGeom>
            <a:avLst/>
            <a:gdLst>
              <a:gd name="T0" fmla="*/ 294858281 w 117"/>
              <a:gd name="T1" fmla="*/ 75604688 h 180"/>
              <a:gd name="T2" fmla="*/ 221774347 w 117"/>
              <a:gd name="T3" fmla="*/ 0 h 180"/>
              <a:gd name="T4" fmla="*/ 0 w 117"/>
              <a:gd name="T5" fmla="*/ 0 h 180"/>
              <a:gd name="T6" fmla="*/ 0 w 117"/>
              <a:gd name="T7" fmla="*/ 75604688 h 180"/>
              <a:gd name="T8" fmla="*/ 161290434 w 117"/>
              <a:gd name="T9" fmla="*/ 75604688 h 180"/>
              <a:gd name="T10" fmla="*/ 234374368 w 117"/>
              <a:gd name="T11" fmla="*/ 148690013 h 180"/>
              <a:gd name="T12" fmla="*/ 234374368 w 117"/>
              <a:gd name="T13" fmla="*/ 453628125 h 180"/>
              <a:gd name="T14" fmla="*/ 294858281 w 117"/>
              <a:gd name="T15" fmla="*/ 453628125 h 180"/>
              <a:gd name="T16" fmla="*/ 294858281 w 117"/>
              <a:gd name="T17" fmla="*/ 75604688 h 180"/>
              <a:gd name="T18" fmla="*/ 252016303 w 117"/>
              <a:gd name="T19" fmla="*/ 88206263 h 180"/>
              <a:gd name="T20" fmla="*/ 216734021 w 117"/>
              <a:gd name="T21" fmla="*/ 88206263 h 180"/>
              <a:gd name="T22" fmla="*/ 216734021 w 117"/>
              <a:gd name="T23" fmla="*/ 15120938 h 180"/>
              <a:gd name="T24" fmla="*/ 252016303 w 117"/>
              <a:gd name="T25" fmla="*/ 50403125 h 180"/>
              <a:gd name="T26" fmla="*/ 284777629 w 117"/>
              <a:gd name="T27" fmla="*/ 88206263 h 180"/>
              <a:gd name="T28" fmla="*/ 252016303 w 117"/>
              <a:gd name="T29" fmla="*/ 88206263 h 1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7" h="180">
                <a:moveTo>
                  <a:pt x="117" y="30"/>
                </a:moveTo>
                <a:lnTo>
                  <a:pt x="88" y="0"/>
                </a:lnTo>
                <a:lnTo>
                  <a:pt x="0" y="0"/>
                </a:lnTo>
                <a:lnTo>
                  <a:pt x="0" y="30"/>
                </a:lnTo>
                <a:lnTo>
                  <a:pt x="64" y="30"/>
                </a:lnTo>
                <a:lnTo>
                  <a:pt x="93" y="59"/>
                </a:lnTo>
                <a:lnTo>
                  <a:pt x="93" y="180"/>
                </a:lnTo>
                <a:lnTo>
                  <a:pt x="117" y="180"/>
                </a:lnTo>
                <a:lnTo>
                  <a:pt x="117" y="30"/>
                </a:lnTo>
                <a:close/>
                <a:moveTo>
                  <a:pt x="100" y="35"/>
                </a:moveTo>
                <a:lnTo>
                  <a:pt x="86" y="35"/>
                </a:lnTo>
                <a:lnTo>
                  <a:pt x="86" y="6"/>
                </a:lnTo>
                <a:lnTo>
                  <a:pt x="100" y="20"/>
                </a:lnTo>
                <a:lnTo>
                  <a:pt x="113" y="35"/>
                </a:lnTo>
                <a:lnTo>
                  <a:pt x="100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8" name="Freeform 131"/>
          <p:cNvSpPr>
            <a:spLocks noEditPoints="1"/>
          </p:cNvSpPr>
          <p:nvPr/>
        </p:nvSpPr>
        <p:spPr bwMode="auto">
          <a:xfrm>
            <a:off x="3879851" y="3236384"/>
            <a:ext cx="245533" cy="378883"/>
          </a:xfrm>
          <a:custGeom>
            <a:avLst/>
            <a:gdLst>
              <a:gd name="T0" fmla="*/ 0 w 82"/>
              <a:gd name="T1" fmla="*/ 0 h 126"/>
              <a:gd name="T2" fmla="*/ 413551494 w 82"/>
              <a:gd name="T3" fmla="*/ 640859733 h 126"/>
              <a:gd name="T4" fmla="*/ 312684454 w 82"/>
              <a:gd name="T5" fmla="*/ 0 h 126"/>
              <a:gd name="T6" fmla="*/ 126082115 w 82"/>
              <a:gd name="T7" fmla="*/ 137326925 h 126"/>
              <a:gd name="T8" fmla="*/ 126082115 w 82"/>
              <a:gd name="T9" fmla="*/ 157671571 h 126"/>
              <a:gd name="T10" fmla="*/ 30258989 w 82"/>
              <a:gd name="T11" fmla="*/ 147500375 h 126"/>
              <a:gd name="T12" fmla="*/ 373204678 w 82"/>
              <a:gd name="T13" fmla="*/ 569652345 h 126"/>
              <a:gd name="T14" fmla="*/ 30258989 w 82"/>
              <a:gd name="T15" fmla="*/ 559481149 h 126"/>
              <a:gd name="T16" fmla="*/ 373204678 w 82"/>
              <a:gd name="T17" fmla="*/ 549307699 h 126"/>
              <a:gd name="T18" fmla="*/ 373204678 w 82"/>
              <a:gd name="T19" fmla="*/ 569652345 h 126"/>
              <a:gd name="T20" fmla="*/ 40346816 w 82"/>
              <a:gd name="T21" fmla="*/ 523877455 h 126"/>
              <a:gd name="T22" fmla="*/ 40346816 w 82"/>
              <a:gd name="T23" fmla="*/ 503532809 h 126"/>
              <a:gd name="T24" fmla="*/ 378248591 w 82"/>
              <a:gd name="T25" fmla="*/ 513704004 h 126"/>
              <a:gd name="T26" fmla="*/ 30258989 w 82"/>
              <a:gd name="T27" fmla="*/ 462843517 h 126"/>
              <a:gd name="T28" fmla="*/ 216861328 w 82"/>
              <a:gd name="T29" fmla="*/ 452670066 h 126"/>
              <a:gd name="T30" fmla="*/ 216861328 w 82"/>
              <a:gd name="T31" fmla="*/ 478102565 h 126"/>
              <a:gd name="T32" fmla="*/ 30258989 w 82"/>
              <a:gd name="T33" fmla="*/ 462843517 h 126"/>
              <a:gd name="T34" fmla="*/ 40346816 w 82"/>
              <a:gd name="T35" fmla="*/ 427239822 h 126"/>
              <a:gd name="T36" fmla="*/ 40346816 w 82"/>
              <a:gd name="T37" fmla="*/ 406895176 h 126"/>
              <a:gd name="T38" fmla="*/ 378248591 w 82"/>
              <a:gd name="T39" fmla="*/ 417066372 h 126"/>
              <a:gd name="T40" fmla="*/ 373204678 w 82"/>
              <a:gd name="T41" fmla="*/ 381464932 h 126"/>
              <a:gd name="T42" fmla="*/ 30258989 w 82"/>
              <a:gd name="T43" fmla="*/ 371291482 h 126"/>
              <a:gd name="T44" fmla="*/ 373204678 w 82"/>
              <a:gd name="T45" fmla="*/ 361120286 h 126"/>
              <a:gd name="T46" fmla="*/ 373204678 w 82"/>
              <a:gd name="T47" fmla="*/ 381464932 h 126"/>
              <a:gd name="T48" fmla="*/ 40346816 w 82"/>
              <a:gd name="T49" fmla="*/ 335687787 h 126"/>
              <a:gd name="T50" fmla="*/ 40346816 w 82"/>
              <a:gd name="T51" fmla="*/ 315343141 h 126"/>
              <a:gd name="T52" fmla="*/ 378248591 w 82"/>
              <a:gd name="T53" fmla="*/ 325516592 h 126"/>
              <a:gd name="T54" fmla="*/ 373204678 w 82"/>
              <a:gd name="T55" fmla="*/ 294998495 h 126"/>
              <a:gd name="T56" fmla="*/ 30258989 w 82"/>
              <a:gd name="T57" fmla="*/ 284827300 h 126"/>
              <a:gd name="T58" fmla="*/ 373204678 w 82"/>
              <a:gd name="T59" fmla="*/ 274653849 h 126"/>
              <a:gd name="T60" fmla="*/ 373204678 w 82"/>
              <a:gd name="T61" fmla="*/ 294998495 h 126"/>
              <a:gd name="T62" fmla="*/ 40346816 w 82"/>
              <a:gd name="T63" fmla="*/ 249223606 h 126"/>
              <a:gd name="T64" fmla="*/ 40346816 w 82"/>
              <a:gd name="T65" fmla="*/ 228878959 h 126"/>
              <a:gd name="T66" fmla="*/ 378248591 w 82"/>
              <a:gd name="T67" fmla="*/ 239050155 h 126"/>
              <a:gd name="T68" fmla="*/ 373204678 w 82"/>
              <a:gd name="T69" fmla="*/ 203446460 h 126"/>
              <a:gd name="T70" fmla="*/ 30258989 w 82"/>
              <a:gd name="T71" fmla="*/ 193275265 h 126"/>
              <a:gd name="T72" fmla="*/ 373204678 w 82"/>
              <a:gd name="T73" fmla="*/ 183101814 h 126"/>
              <a:gd name="T74" fmla="*/ 373204678 w 82"/>
              <a:gd name="T75" fmla="*/ 203446460 h 126"/>
              <a:gd name="T76" fmla="*/ 302598873 w 82"/>
              <a:gd name="T77" fmla="*/ 122067876 h 126"/>
              <a:gd name="T78" fmla="*/ 347987357 w 82"/>
              <a:gd name="T79" fmla="*/ 71207389 h 126"/>
              <a:gd name="T80" fmla="*/ 347987357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9" name="Freeform 132"/>
          <p:cNvSpPr>
            <a:spLocks noEditPoints="1"/>
          </p:cNvSpPr>
          <p:nvPr/>
        </p:nvSpPr>
        <p:spPr bwMode="auto">
          <a:xfrm>
            <a:off x="4612217" y="3230034"/>
            <a:ext cx="421216" cy="423333"/>
          </a:xfrm>
          <a:custGeom>
            <a:avLst/>
            <a:gdLst>
              <a:gd name="T0" fmla="*/ 0 w 140"/>
              <a:gd name="T1" fmla="*/ 583105638 h 141"/>
              <a:gd name="T2" fmla="*/ 127296740 w 140"/>
              <a:gd name="T3" fmla="*/ 659161525 h 141"/>
              <a:gd name="T4" fmla="*/ 50918245 w 140"/>
              <a:gd name="T5" fmla="*/ 304228050 h 141"/>
              <a:gd name="T6" fmla="*/ 0 w 140"/>
              <a:gd name="T7" fmla="*/ 410709894 h 141"/>
              <a:gd name="T8" fmla="*/ 50918245 w 140"/>
              <a:gd name="T9" fmla="*/ 304228050 h 141"/>
              <a:gd name="T10" fmla="*/ 50918245 w 140"/>
              <a:gd name="T11" fmla="*/ 131832305 h 141"/>
              <a:gd name="T12" fmla="*/ 127296740 w 140"/>
              <a:gd name="T13" fmla="*/ 0 h 141"/>
              <a:gd name="T14" fmla="*/ 50918245 w 140"/>
              <a:gd name="T15" fmla="*/ 441131348 h 141"/>
              <a:gd name="T16" fmla="*/ 0 w 140"/>
              <a:gd name="T17" fmla="*/ 547610940 h 141"/>
              <a:gd name="T18" fmla="*/ 50918245 w 140"/>
              <a:gd name="T19" fmla="*/ 441131348 h 141"/>
              <a:gd name="T20" fmla="*/ 0 w 140"/>
              <a:gd name="T21" fmla="*/ 167327004 h 141"/>
              <a:gd name="T22" fmla="*/ 50918245 w 140"/>
              <a:gd name="T23" fmla="*/ 273806596 h 141"/>
              <a:gd name="T24" fmla="*/ 712859941 w 140"/>
              <a:gd name="T25" fmla="*/ 212959184 h 141"/>
              <a:gd name="T26" fmla="*/ 712859941 w 140"/>
              <a:gd name="T27" fmla="*/ 273806596 h 141"/>
              <a:gd name="T28" fmla="*/ 544828605 w 140"/>
              <a:gd name="T29" fmla="*/ 45634433 h 141"/>
              <a:gd name="T30" fmla="*/ 442992115 w 140"/>
              <a:gd name="T31" fmla="*/ 0 h 141"/>
              <a:gd name="T32" fmla="*/ 534644956 w 140"/>
              <a:gd name="T33" fmla="*/ 50705426 h 141"/>
              <a:gd name="T34" fmla="*/ 162938384 w 140"/>
              <a:gd name="T35" fmla="*/ 714937943 h 141"/>
              <a:gd name="T36" fmla="*/ 269867826 w 140"/>
              <a:gd name="T37" fmla="*/ 664232518 h 141"/>
              <a:gd name="T38" fmla="*/ 162938384 w 140"/>
              <a:gd name="T39" fmla="*/ 714937943 h 141"/>
              <a:gd name="T40" fmla="*/ 712859941 w 140"/>
              <a:gd name="T41" fmla="*/ 547610940 h 141"/>
              <a:gd name="T42" fmla="*/ 661941696 w 140"/>
              <a:gd name="T43" fmla="*/ 441131348 h 141"/>
              <a:gd name="T44" fmla="*/ 585563201 w 140"/>
              <a:gd name="T45" fmla="*/ 659161525 h 141"/>
              <a:gd name="T46" fmla="*/ 712859941 w 140"/>
              <a:gd name="T47" fmla="*/ 583105638 h 141"/>
              <a:gd name="T48" fmla="*/ 585563201 w 140"/>
              <a:gd name="T49" fmla="*/ 659161525 h 141"/>
              <a:gd name="T50" fmla="*/ 661941696 w 140"/>
              <a:gd name="T51" fmla="*/ 410709894 h 141"/>
              <a:gd name="T52" fmla="*/ 712859941 w 140"/>
              <a:gd name="T53" fmla="*/ 304228050 h 141"/>
              <a:gd name="T54" fmla="*/ 162938384 w 140"/>
              <a:gd name="T55" fmla="*/ 50705426 h 141"/>
              <a:gd name="T56" fmla="*/ 269867826 w 140"/>
              <a:gd name="T57" fmla="*/ 0 h 141"/>
              <a:gd name="T58" fmla="*/ 162938384 w 140"/>
              <a:gd name="T59" fmla="*/ 50705426 h 141"/>
              <a:gd name="T60" fmla="*/ 407348215 w 140"/>
              <a:gd name="T61" fmla="*/ 50705426 h 141"/>
              <a:gd name="T62" fmla="*/ 305511726 w 140"/>
              <a:gd name="T63" fmla="*/ 0 h 141"/>
              <a:gd name="T64" fmla="*/ 305511726 w 140"/>
              <a:gd name="T65" fmla="*/ 714937943 h 141"/>
              <a:gd name="T66" fmla="*/ 407348215 w 140"/>
              <a:gd name="T67" fmla="*/ 664232518 h 141"/>
              <a:gd name="T68" fmla="*/ 305511726 w 140"/>
              <a:gd name="T69" fmla="*/ 714937943 h 141"/>
              <a:gd name="T70" fmla="*/ 544828605 w 140"/>
              <a:gd name="T71" fmla="*/ 714937943 h 141"/>
              <a:gd name="T72" fmla="*/ 442992115 w 140"/>
              <a:gd name="T73" fmla="*/ 664232518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0" name="Freeform 133"/>
          <p:cNvSpPr>
            <a:spLocks/>
          </p:cNvSpPr>
          <p:nvPr/>
        </p:nvSpPr>
        <p:spPr bwMode="auto">
          <a:xfrm>
            <a:off x="4660901" y="3172885"/>
            <a:ext cx="461433" cy="400049"/>
          </a:xfrm>
          <a:custGeom>
            <a:avLst/>
            <a:gdLst>
              <a:gd name="T0" fmla="*/ 757513230 w 154"/>
              <a:gd name="T1" fmla="*/ 0 h 133"/>
              <a:gd name="T2" fmla="*/ 272704853 w 154"/>
              <a:gd name="T3" fmla="*/ 427491815 h 133"/>
              <a:gd name="T4" fmla="*/ 85851320 w 154"/>
              <a:gd name="T5" fmla="*/ 274815845 h 133"/>
              <a:gd name="T6" fmla="*/ 0 w 154"/>
              <a:gd name="T7" fmla="*/ 346064481 h 133"/>
              <a:gd name="T8" fmla="*/ 328256632 w 154"/>
              <a:gd name="T9" fmla="*/ 676860913 h 133"/>
              <a:gd name="T10" fmla="*/ 777713673 w 154"/>
              <a:gd name="T11" fmla="*/ 45801889 h 133"/>
              <a:gd name="T12" fmla="*/ 757513230 w 154"/>
              <a:gd name="T13" fmla="*/ 0 h 1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1" name="Freeform 134"/>
          <p:cNvSpPr>
            <a:spLocks/>
          </p:cNvSpPr>
          <p:nvPr/>
        </p:nvSpPr>
        <p:spPr bwMode="auto">
          <a:xfrm>
            <a:off x="5410201" y="3145367"/>
            <a:ext cx="522817" cy="499533"/>
          </a:xfrm>
          <a:custGeom>
            <a:avLst/>
            <a:gdLst>
              <a:gd name="T0" fmla="*/ 883633406 w 174"/>
              <a:gd name="T1" fmla="*/ 708027563 h 166"/>
              <a:gd name="T2" fmla="*/ 776987684 w 174"/>
              <a:gd name="T3" fmla="*/ 641809304 h 166"/>
              <a:gd name="T4" fmla="*/ 639872078 w 174"/>
              <a:gd name="T5" fmla="*/ 585778817 h 166"/>
              <a:gd name="T6" fmla="*/ 599245565 w 174"/>
              <a:gd name="T7" fmla="*/ 570497159 h 166"/>
              <a:gd name="T8" fmla="*/ 563696240 w 174"/>
              <a:gd name="T9" fmla="*/ 509372786 h 166"/>
              <a:gd name="T10" fmla="*/ 538305797 w 174"/>
              <a:gd name="T11" fmla="*/ 509372786 h 166"/>
              <a:gd name="T12" fmla="*/ 563696240 w 174"/>
              <a:gd name="T13" fmla="*/ 458433927 h 166"/>
              <a:gd name="T14" fmla="*/ 573852868 w 174"/>
              <a:gd name="T15" fmla="*/ 402403440 h 166"/>
              <a:gd name="T16" fmla="*/ 599245565 w 174"/>
              <a:gd name="T17" fmla="*/ 376936268 h 166"/>
              <a:gd name="T18" fmla="*/ 614481634 w 174"/>
              <a:gd name="T19" fmla="*/ 341279067 h 166"/>
              <a:gd name="T20" fmla="*/ 609402194 w 174"/>
              <a:gd name="T21" fmla="*/ 275060808 h 166"/>
              <a:gd name="T22" fmla="*/ 599245565 w 174"/>
              <a:gd name="T23" fmla="*/ 249591379 h 166"/>
              <a:gd name="T24" fmla="*/ 604325006 w 174"/>
              <a:gd name="T25" fmla="*/ 162999833 h 166"/>
              <a:gd name="T26" fmla="*/ 599245565 w 174"/>
              <a:gd name="T27" fmla="*/ 101875460 h 166"/>
              <a:gd name="T28" fmla="*/ 573852868 w 174"/>
              <a:gd name="T29" fmla="*/ 66218259 h 166"/>
              <a:gd name="T30" fmla="*/ 548462425 w 174"/>
              <a:gd name="T31" fmla="*/ 61124373 h 166"/>
              <a:gd name="T32" fmla="*/ 528149169 w 174"/>
              <a:gd name="T33" fmla="*/ 45842716 h 166"/>
              <a:gd name="T34" fmla="*/ 340250422 w 174"/>
              <a:gd name="T35" fmla="*/ 45842716 h 166"/>
              <a:gd name="T36" fmla="*/ 274231212 w 174"/>
              <a:gd name="T37" fmla="*/ 244499750 h 166"/>
              <a:gd name="T38" fmla="*/ 264074584 w 174"/>
              <a:gd name="T39" fmla="*/ 290342465 h 166"/>
              <a:gd name="T40" fmla="*/ 289465028 w 174"/>
              <a:gd name="T41" fmla="*/ 387124039 h 166"/>
              <a:gd name="T42" fmla="*/ 304701097 w 174"/>
              <a:gd name="T43" fmla="*/ 392215668 h 166"/>
              <a:gd name="T44" fmla="*/ 314857725 w 174"/>
              <a:gd name="T45" fmla="*/ 463527813 h 166"/>
              <a:gd name="T46" fmla="*/ 340250422 w 174"/>
              <a:gd name="T47" fmla="*/ 504278900 h 166"/>
              <a:gd name="T48" fmla="*/ 319937166 w 174"/>
              <a:gd name="T49" fmla="*/ 509372786 h 166"/>
              <a:gd name="T50" fmla="*/ 284387841 w 174"/>
              <a:gd name="T51" fmla="*/ 570497159 h 166"/>
              <a:gd name="T52" fmla="*/ 243761328 w 174"/>
              <a:gd name="T53" fmla="*/ 585778817 h 166"/>
              <a:gd name="T54" fmla="*/ 106645722 w 174"/>
              <a:gd name="T55" fmla="*/ 641809304 h 166"/>
              <a:gd name="T56" fmla="*/ 0 w 174"/>
              <a:gd name="T57" fmla="*/ 708027563 h 166"/>
              <a:gd name="T58" fmla="*/ 0 w 174"/>
              <a:gd name="T59" fmla="*/ 845557967 h 166"/>
              <a:gd name="T60" fmla="*/ 385954122 w 174"/>
              <a:gd name="T61" fmla="*/ 845557967 h 166"/>
              <a:gd name="T62" fmla="*/ 416424006 w 174"/>
              <a:gd name="T63" fmla="*/ 646903190 h 166"/>
              <a:gd name="T64" fmla="*/ 391033562 w 174"/>
              <a:gd name="T65" fmla="*/ 595966588 h 166"/>
              <a:gd name="T66" fmla="*/ 446896144 w 174"/>
              <a:gd name="T67" fmla="*/ 570497159 h 166"/>
              <a:gd name="T68" fmla="*/ 492599844 w 174"/>
              <a:gd name="T69" fmla="*/ 595966588 h 166"/>
              <a:gd name="T70" fmla="*/ 467209400 w 174"/>
              <a:gd name="T71" fmla="*/ 651997076 h 166"/>
              <a:gd name="T72" fmla="*/ 512913100 w 174"/>
              <a:gd name="T73" fmla="*/ 845557967 h 166"/>
              <a:gd name="T74" fmla="*/ 883633406 w 174"/>
              <a:gd name="T75" fmla="*/ 845557967 h 166"/>
              <a:gd name="T76" fmla="*/ 883633406 w 174"/>
              <a:gd name="T77" fmla="*/ 708027563 h 16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2" name="Freeform 135"/>
          <p:cNvSpPr>
            <a:spLocks/>
          </p:cNvSpPr>
          <p:nvPr/>
        </p:nvSpPr>
        <p:spPr bwMode="auto">
          <a:xfrm>
            <a:off x="6191251" y="3151718"/>
            <a:ext cx="543983" cy="546100"/>
          </a:xfrm>
          <a:custGeom>
            <a:avLst/>
            <a:gdLst>
              <a:gd name="T0" fmla="*/ 909470645 w 181"/>
              <a:gd name="T1" fmla="*/ 607721534 h 182"/>
              <a:gd name="T2" fmla="*/ 894228611 w 181"/>
              <a:gd name="T3" fmla="*/ 521627519 h 182"/>
              <a:gd name="T4" fmla="*/ 807852579 w 181"/>
              <a:gd name="T5" fmla="*/ 506434987 h 182"/>
              <a:gd name="T6" fmla="*/ 685914056 w 181"/>
              <a:gd name="T7" fmla="*/ 379826803 h 182"/>
              <a:gd name="T8" fmla="*/ 721478801 w 181"/>
              <a:gd name="T9" fmla="*/ 344376061 h 182"/>
              <a:gd name="T10" fmla="*/ 584295990 w 181"/>
              <a:gd name="T11" fmla="*/ 202573095 h 182"/>
              <a:gd name="T12" fmla="*/ 543650567 w 181"/>
              <a:gd name="T13" fmla="*/ 243089514 h 182"/>
              <a:gd name="T14" fmla="*/ 426790467 w 181"/>
              <a:gd name="T15" fmla="*/ 126608184 h 182"/>
              <a:gd name="T16" fmla="*/ 411548433 w 181"/>
              <a:gd name="T17" fmla="*/ 35450742 h 182"/>
              <a:gd name="T18" fmla="*/ 299769012 w 181"/>
              <a:gd name="T19" fmla="*/ 35450742 h 182"/>
              <a:gd name="T20" fmla="*/ 299769012 w 181"/>
              <a:gd name="T21" fmla="*/ 146866394 h 182"/>
              <a:gd name="T22" fmla="*/ 381062112 w 181"/>
              <a:gd name="T23" fmla="*/ 167124603 h 182"/>
              <a:gd name="T24" fmla="*/ 492841534 w 181"/>
              <a:gd name="T25" fmla="*/ 278540255 h 182"/>
              <a:gd name="T26" fmla="*/ 350578045 w 181"/>
              <a:gd name="T27" fmla="*/ 248152941 h 182"/>
              <a:gd name="T28" fmla="*/ 132102133 w 181"/>
              <a:gd name="T29" fmla="*/ 319054424 h 182"/>
              <a:gd name="T30" fmla="*/ 30484067 w 181"/>
              <a:gd name="T31" fmla="*/ 334246956 h 182"/>
              <a:gd name="T32" fmla="*/ 30484067 w 181"/>
              <a:gd name="T33" fmla="*/ 445662608 h 182"/>
              <a:gd name="T34" fmla="*/ 147344167 w 181"/>
              <a:gd name="T35" fmla="*/ 445662608 h 182"/>
              <a:gd name="T36" fmla="*/ 167666878 w 181"/>
              <a:gd name="T37" fmla="*/ 364634271 h 182"/>
              <a:gd name="T38" fmla="*/ 350578045 w 181"/>
              <a:gd name="T39" fmla="*/ 303861892 h 182"/>
              <a:gd name="T40" fmla="*/ 462357466 w 181"/>
              <a:gd name="T41" fmla="*/ 324117851 h 182"/>
              <a:gd name="T42" fmla="*/ 442032501 w 181"/>
              <a:gd name="T43" fmla="*/ 344376061 h 182"/>
              <a:gd name="T44" fmla="*/ 584295990 w 181"/>
              <a:gd name="T45" fmla="*/ 486179027 h 182"/>
              <a:gd name="T46" fmla="*/ 609701633 w 181"/>
              <a:gd name="T47" fmla="*/ 455791713 h 182"/>
              <a:gd name="T48" fmla="*/ 655427734 w 181"/>
              <a:gd name="T49" fmla="*/ 607721534 h 182"/>
              <a:gd name="T50" fmla="*/ 614782311 w 181"/>
              <a:gd name="T51" fmla="*/ 754587928 h 182"/>
              <a:gd name="T52" fmla="*/ 533489211 w 181"/>
              <a:gd name="T53" fmla="*/ 774846137 h 182"/>
              <a:gd name="T54" fmla="*/ 533489211 w 181"/>
              <a:gd name="T55" fmla="*/ 891327467 h 182"/>
              <a:gd name="T56" fmla="*/ 645266379 w 181"/>
              <a:gd name="T57" fmla="*/ 891327467 h 182"/>
              <a:gd name="T58" fmla="*/ 660508412 w 181"/>
              <a:gd name="T59" fmla="*/ 795104347 h 182"/>
              <a:gd name="T60" fmla="*/ 711317445 w 181"/>
              <a:gd name="T61" fmla="*/ 607721534 h 182"/>
              <a:gd name="T62" fmla="*/ 680833378 w 181"/>
              <a:gd name="T63" fmla="*/ 465920818 h 182"/>
              <a:gd name="T64" fmla="*/ 762126478 w 181"/>
              <a:gd name="T65" fmla="*/ 546951406 h 182"/>
              <a:gd name="T66" fmla="*/ 777368512 w 181"/>
              <a:gd name="T67" fmla="*/ 638108848 h 182"/>
              <a:gd name="T68" fmla="*/ 894228611 w 181"/>
              <a:gd name="T69" fmla="*/ 638108848 h 182"/>
              <a:gd name="T70" fmla="*/ 909470645 w 181"/>
              <a:gd name="T71" fmla="*/ 607721534 h 182"/>
              <a:gd name="T72" fmla="*/ 909470645 w 181"/>
              <a:gd name="T73" fmla="*/ 607721534 h 18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3" name="Freeform 136"/>
          <p:cNvSpPr>
            <a:spLocks/>
          </p:cNvSpPr>
          <p:nvPr/>
        </p:nvSpPr>
        <p:spPr bwMode="auto">
          <a:xfrm>
            <a:off x="7268633" y="3181351"/>
            <a:ext cx="315384" cy="355600"/>
          </a:xfrm>
          <a:custGeom>
            <a:avLst/>
            <a:gdLst>
              <a:gd name="T0" fmla="*/ 162393474 w 105"/>
              <a:gd name="T1" fmla="*/ 602787203 h 118"/>
              <a:gd name="T2" fmla="*/ 5075430 w 105"/>
              <a:gd name="T3" fmla="*/ 536378903 h 118"/>
              <a:gd name="T4" fmla="*/ 5075430 w 105"/>
              <a:gd name="T5" fmla="*/ 536378903 h 118"/>
              <a:gd name="T6" fmla="*/ 0 w 105"/>
              <a:gd name="T7" fmla="*/ 531270920 h 118"/>
              <a:gd name="T8" fmla="*/ 96421900 w 105"/>
              <a:gd name="T9" fmla="*/ 434210202 h 118"/>
              <a:gd name="T10" fmla="*/ 101497329 w 105"/>
              <a:gd name="T11" fmla="*/ 439320445 h 118"/>
              <a:gd name="T12" fmla="*/ 162393474 w 105"/>
              <a:gd name="T13" fmla="*/ 464860360 h 118"/>
              <a:gd name="T14" fmla="*/ 162393474 w 105"/>
              <a:gd name="T15" fmla="*/ 464860360 h 118"/>
              <a:gd name="T16" fmla="*/ 218218695 w 105"/>
              <a:gd name="T17" fmla="*/ 439320445 h 118"/>
              <a:gd name="T18" fmla="*/ 218218695 w 105"/>
              <a:gd name="T19" fmla="*/ 439320445 h 118"/>
              <a:gd name="T20" fmla="*/ 375536740 w 105"/>
              <a:gd name="T21" fmla="*/ 286067392 h 118"/>
              <a:gd name="T22" fmla="*/ 400911635 w 105"/>
              <a:gd name="T23" fmla="*/ 224767075 h 118"/>
              <a:gd name="T24" fmla="*/ 400911635 w 105"/>
              <a:gd name="T25" fmla="*/ 224767075 h 118"/>
              <a:gd name="T26" fmla="*/ 375536740 w 105"/>
              <a:gd name="T27" fmla="*/ 168577002 h 118"/>
              <a:gd name="T28" fmla="*/ 375536740 w 105"/>
              <a:gd name="T29" fmla="*/ 168577002 h 118"/>
              <a:gd name="T30" fmla="*/ 370463563 w 105"/>
              <a:gd name="T31" fmla="*/ 158358775 h 118"/>
              <a:gd name="T32" fmla="*/ 309565165 w 105"/>
              <a:gd name="T33" fmla="*/ 137926843 h 118"/>
              <a:gd name="T34" fmla="*/ 309565165 w 105"/>
              <a:gd name="T35" fmla="*/ 137926843 h 118"/>
              <a:gd name="T36" fmla="*/ 248666768 w 105"/>
              <a:gd name="T37" fmla="*/ 158358775 h 118"/>
              <a:gd name="T38" fmla="*/ 248666768 w 105"/>
              <a:gd name="T39" fmla="*/ 158358775 h 118"/>
              <a:gd name="T40" fmla="*/ 187768370 w 105"/>
              <a:gd name="T41" fmla="*/ 224767075 h 118"/>
              <a:gd name="T42" fmla="*/ 91346470 w 105"/>
              <a:gd name="T43" fmla="*/ 224767075 h 118"/>
              <a:gd name="T44" fmla="*/ 91346470 w 105"/>
              <a:gd name="T45" fmla="*/ 224767075 h 118"/>
              <a:gd name="T46" fmla="*/ 91346470 w 105"/>
              <a:gd name="T47" fmla="*/ 127708617 h 118"/>
              <a:gd name="T48" fmla="*/ 91346470 w 105"/>
              <a:gd name="T49" fmla="*/ 127708617 h 118"/>
              <a:gd name="T50" fmla="*/ 157320297 w 105"/>
              <a:gd name="T51" fmla="*/ 66408300 h 118"/>
              <a:gd name="T52" fmla="*/ 309565165 w 105"/>
              <a:gd name="T53" fmla="*/ 0 h 118"/>
              <a:gd name="T54" fmla="*/ 309565165 w 105"/>
              <a:gd name="T55" fmla="*/ 0 h 118"/>
              <a:gd name="T56" fmla="*/ 461810033 w 105"/>
              <a:gd name="T57" fmla="*/ 66408300 h 118"/>
              <a:gd name="T58" fmla="*/ 461810033 w 105"/>
              <a:gd name="T59" fmla="*/ 66408300 h 118"/>
              <a:gd name="T60" fmla="*/ 471958640 w 105"/>
              <a:gd name="T61" fmla="*/ 71516283 h 118"/>
              <a:gd name="T62" fmla="*/ 532857037 w 105"/>
              <a:gd name="T63" fmla="*/ 224767075 h 118"/>
              <a:gd name="T64" fmla="*/ 532857037 w 105"/>
              <a:gd name="T65" fmla="*/ 224767075 h 118"/>
              <a:gd name="T66" fmla="*/ 471958640 w 105"/>
              <a:gd name="T67" fmla="*/ 378020128 h 118"/>
              <a:gd name="T68" fmla="*/ 471958640 w 105"/>
              <a:gd name="T69" fmla="*/ 378020128 h 118"/>
              <a:gd name="T70" fmla="*/ 314638342 w 105"/>
              <a:gd name="T71" fmla="*/ 536378903 h 118"/>
              <a:gd name="T72" fmla="*/ 162393474 w 105"/>
              <a:gd name="T73" fmla="*/ 602787203 h 118"/>
              <a:gd name="T74" fmla="*/ 162393474 w 105"/>
              <a:gd name="T75" fmla="*/ 602787203 h 118"/>
              <a:gd name="T76" fmla="*/ 162393474 w 105"/>
              <a:gd name="T77" fmla="*/ 602787203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4" name="Freeform 137"/>
          <p:cNvSpPr>
            <a:spLocks/>
          </p:cNvSpPr>
          <p:nvPr/>
        </p:nvSpPr>
        <p:spPr bwMode="auto">
          <a:xfrm>
            <a:off x="7103533" y="3337984"/>
            <a:ext cx="315384" cy="355600"/>
          </a:xfrm>
          <a:custGeom>
            <a:avLst/>
            <a:gdLst>
              <a:gd name="T0" fmla="*/ 223291872 w 105"/>
              <a:gd name="T1" fmla="*/ 602787203 h 118"/>
              <a:gd name="T2" fmla="*/ 71047004 w 105"/>
              <a:gd name="T3" fmla="*/ 536378903 h 118"/>
              <a:gd name="T4" fmla="*/ 71047004 w 105"/>
              <a:gd name="T5" fmla="*/ 536378903 h 118"/>
              <a:gd name="T6" fmla="*/ 60898398 w 105"/>
              <a:gd name="T7" fmla="*/ 531270920 h 118"/>
              <a:gd name="T8" fmla="*/ 0 w 105"/>
              <a:gd name="T9" fmla="*/ 378020128 h 118"/>
              <a:gd name="T10" fmla="*/ 0 w 105"/>
              <a:gd name="T11" fmla="*/ 378020128 h 118"/>
              <a:gd name="T12" fmla="*/ 60898398 w 105"/>
              <a:gd name="T13" fmla="*/ 224767075 h 118"/>
              <a:gd name="T14" fmla="*/ 60898398 w 105"/>
              <a:gd name="T15" fmla="*/ 224767075 h 118"/>
              <a:gd name="T16" fmla="*/ 218218695 w 105"/>
              <a:gd name="T17" fmla="*/ 66408300 h 118"/>
              <a:gd name="T18" fmla="*/ 370463563 w 105"/>
              <a:gd name="T19" fmla="*/ 0 h 118"/>
              <a:gd name="T20" fmla="*/ 370463563 w 105"/>
              <a:gd name="T21" fmla="*/ 0 h 118"/>
              <a:gd name="T22" fmla="*/ 497333535 w 105"/>
              <a:gd name="T23" fmla="*/ 40866125 h 118"/>
              <a:gd name="T24" fmla="*/ 497333535 w 105"/>
              <a:gd name="T25" fmla="*/ 40866125 h 118"/>
              <a:gd name="T26" fmla="*/ 512557571 w 105"/>
              <a:gd name="T27" fmla="*/ 51084351 h 118"/>
              <a:gd name="T28" fmla="*/ 512557571 w 105"/>
              <a:gd name="T29" fmla="*/ 51084351 h 118"/>
              <a:gd name="T30" fmla="*/ 527781608 w 105"/>
              <a:gd name="T31" fmla="*/ 66408300 h 118"/>
              <a:gd name="T32" fmla="*/ 532857037 w 105"/>
              <a:gd name="T33" fmla="*/ 71516283 h 118"/>
              <a:gd name="T34" fmla="*/ 532857037 w 105"/>
              <a:gd name="T35" fmla="*/ 71516283 h 118"/>
              <a:gd name="T36" fmla="*/ 532857037 w 105"/>
              <a:gd name="T37" fmla="*/ 71516283 h 118"/>
              <a:gd name="T38" fmla="*/ 436435137 w 105"/>
              <a:gd name="T39" fmla="*/ 168577002 h 118"/>
              <a:gd name="T40" fmla="*/ 436435137 w 105"/>
              <a:gd name="T41" fmla="*/ 168577002 h 118"/>
              <a:gd name="T42" fmla="*/ 431359708 w 105"/>
              <a:gd name="T43" fmla="*/ 163466758 h 118"/>
              <a:gd name="T44" fmla="*/ 370463563 w 105"/>
              <a:gd name="T45" fmla="*/ 137926843 h 118"/>
              <a:gd name="T46" fmla="*/ 370463563 w 105"/>
              <a:gd name="T47" fmla="*/ 137926843 h 118"/>
              <a:gd name="T48" fmla="*/ 314638342 w 105"/>
              <a:gd name="T49" fmla="*/ 163466758 h 118"/>
              <a:gd name="T50" fmla="*/ 314638342 w 105"/>
              <a:gd name="T51" fmla="*/ 163466758 h 118"/>
              <a:gd name="T52" fmla="*/ 157320297 w 105"/>
              <a:gd name="T53" fmla="*/ 316719811 h 118"/>
              <a:gd name="T54" fmla="*/ 131945402 w 105"/>
              <a:gd name="T55" fmla="*/ 378020128 h 118"/>
              <a:gd name="T56" fmla="*/ 131945402 w 105"/>
              <a:gd name="T57" fmla="*/ 378020128 h 118"/>
              <a:gd name="T58" fmla="*/ 157320297 w 105"/>
              <a:gd name="T59" fmla="*/ 434210202 h 118"/>
              <a:gd name="T60" fmla="*/ 157320297 w 105"/>
              <a:gd name="T61" fmla="*/ 434210202 h 118"/>
              <a:gd name="T62" fmla="*/ 162393474 w 105"/>
              <a:gd name="T63" fmla="*/ 444428428 h 118"/>
              <a:gd name="T64" fmla="*/ 223291872 w 105"/>
              <a:gd name="T65" fmla="*/ 464860360 h 118"/>
              <a:gd name="T66" fmla="*/ 223291872 w 105"/>
              <a:gd name="T67" fmla="*/ 464860360 h 118"/>
              <a:gd name="T68" fmla="*/ 284190270 w 105"/>
              <a:gd name="T69" fmla="*/ 444428428 h 118"/>
              <a:gd name="T70" fmla="*/ 284190270 w 105"/>
              <a:gd name="T71" fmla="*/ 444428428 h 118"/>
              <a:gd name="T72" fmla="*/ 350164097 w 105"/>
              <a:gd name="T73" fmla="*/ 372909885 h 118"/>
              <a:gd name="T74" fmla="*/ 441510567 w 105"/>
              <a:gd name="T75" fmla="*/ 372909885 h 118"/>
              <a:gd name="T76" fmla="*/ 441510567 w 105"/>
              <a:gd name="T77" fmla="*/ 372909885 h 118"/>
              <a:gd name="T78" fmla="*/ 441510567 w 105"/>
              <a:gd name="T79" fmla="*/ 469970603 h 118"/>
              <a:gd name="T80" fmla="*/ 441510567 w 105"/>
              <a:gd name="T81" fmla="*/ 469970603 h 118"/>
              <a:gd name="T82" fmla="*/ 375536740 w 105"/>
              <a:gd name="T83" fmla="*/ 536378903 h 118"/>
              <a:gd name="T84" fmla="*/ 223291872 w 105"/>
              <a:gd name="T85" fmla="*/ 602787203 h 118"/>
              <a:gd name="T86" fmla="*/ 223291872 w 105"/>
              <a:gd name="T87" fmla="*/ 602787203 h 118"/>
              <a:gd name="T88" fmla="*/ 223291872 w 105"/>
              <a:gd name="T89" fmla="*/ 602787203 h 1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5" name="Freeform 138"/>
          <p:cNvSpPr>
            <a:spLocks noEditPoints="1"/>
          </p:cNvSpPr>
          <p:nvPr/>
        </p:nvSpPr>
        <p:spPr bwMode="auto">
          <a:xfrm>
            <a:off x="8034867" y="3238501"/>
            <a:ext cx="298451" cy="444500"/>
          </a:xfrm>
          <a:custGeom>
            <a:avLst/>
            <a:gdLst>
              <a:gd name="T0" fmla="*/ 410845695 w 100"/>
              <a:gd name="T1" fmla="*/ 187735176 h 148"/>
              <a:gd name="T2" fmla="*/ 410845695 w 100"/>
              <a:gd name="T3" fmla="*/ 0 h 148"/>
              <a:gd name="T4" fmla="*/ 90186569 w 100"/>
              <a:gd name="T5" fmla="*/ 0 h 148"/>
              <a:gd name="T6" fmla="*/ 90186569 w 100"/>
              <a:gd name="T7" fmla="*/ 187735176 h 148"/>
              <a:gd name="T8" fmla="*/ 0 w 100"/>
              <a:gd name="T9" fmla="*/ 385618016 h 148"/>
              <a:gd name="T10" fmla="*/ 90186569 w 100"/>
              <a:gd name="T11" fmla="*/ 583498604 h 148"/>
              <a:gd name="T12" fmla="*/ 90186569 w 100"/>
              <a:gd name="T13" fmla="*/ 750938450 h 148"/>
              <a:gd name="T14" fmla="*/ 410845695 w 100"/>
              <a:gd name="T15" fmla="*/ 750938450 h 148"/>
              <a:gd name="T16" fmla="*/ 410845695 w 100"/>
              <a:gd name="T17" fmla="*/ 583498604 h 148"/>
              <a:gd name="T18" fmla="*/ 501032264 w 100"/>
              <a:gd name="T19" fmla="*/ 385618016 h 148"/>
              <a:gd name="T20" fmla="*/ 410845695 w 100"/>
              <a:gd name="T21" fmla="*/ 187735176 h 148"/>
              <a:gd name="T22" fmla="*/ 390805479 w 100"/>
              <a:gd name="T23" fmla="*/ 527687574 h 148"/>
              <a:gd name="T24" fmla="*/ 250517251 w 100"/>
              <a:gd name="T25" fmla="*/ 583498604 h 148"/>
              <a:gd name="T26" fmla="*/ 110226785 w 100"/>
              <a:gd name="T27" fmla="*/ 527687574 h 148"/>
              <a:gd name="T28" fmla="*/ 55113392 w 100"/>
              <a:gd name="T29" fmla="*/ 385618016 h 148"/>
              <a:gd name="T30" fmla="*/ 110226785 w 100"/>
              <a:gd name="T31" fmla="*/ 243548458 h 148"/>
              <a:gd name="T32" fmla="*/ 250517251 w 100"/>
              <a:gd name="T33" fmla="*/ 187735176 h 148"/>
              <a:gd name="T34" fmla="*/ 390805479 w 100"/>
              <a:gd name="T35" fmla="*/ 243548458 h 148"/>
              <a:gd name="T36" fmla="*/ 445918872 w 100"/>
              <a:gd name="T37" fmla="*/ 385618016 h 148"/>
              <a:gd name="T38" fmla="*/ 390805479 w 100"/>
              <a:gd name="T39" fmla="*/ 527687574 h 148"/>
              <a:gd name="T40" fmla="*/ 275566962 w 100"/>
              <a:gd name="T41" fmla="*/ 355172769 h 148"/>
              <a:gd name="T42" fmla="*/ 275566962 w 100"/>
              <a:gd name="T43" fmla="*/ 253696122 h 148"/>
              <a:gd name="T44" fmla="*/ 220453569 w 100"/>
              <a:gd name="T45" fmla="*/ 253696122 h 148"/>
              <a:gd name="T46" fmla="*/ 220453569 w 100"/>
              <a:gd name="T47" fmla="*/ 410986052 h 148"/>
              <a:gd name="T48" fmla="*/ 405836201 w 100"/>
              <a:gd name="T49" fmla="*/ 410986052 h 148"/>
              <a:gd name="T50" fmla="*/ 405836201 w 100"/>
              <a:gd name="T51" fmla="*/ 355172769 h 148"/>
              <a:gd name="T52" fmla="*/ 275566962 w 100"/>
              <a:gd name="T53" fmla="*/ 355172769 h 1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6" name="Freeform 139"/>
          <p:cNvSpPr>
            <a:spLocks noEditPoints="1"/>
          </p:cNvSpPr>
          <p:nvPr/>
        </p:nvSpPr>
        <p:spPr bwMode="auto">
          <a:xfrm>
            <a:off x="8788401" y="3230033"/>
            <a:ext cx="522817" cy="391584"/>
          </a:xfrm>
          <a:custGeom>
            <a:avLst/>
            <a:gdLst>
              <a:gd name="T0" fmla="*/ 812537009 w 174"/>
              <a:gd name="T1" fmla="*/ 495058566 h 130"/>
              <a:gd name="T2" fmla="*/ 71096397 w 174"/>
              <a:gd name="T3" fmla="*/ 495058566 h 130"/>
              <a:gd name="T4" fmla="*/ 15236069 w 174"/>
              <a:gd name="T5" fmla="*/ 602236613 h 130"/>
              <a:gd name="T6" fmla="*/ 868397337 w 174"/>
              <a:gd name="T7" fmla="*/ 602236613 h 130"/>
              <a:gd name="T8" fmla="*/ 812537009 w 174"/>
              <a:gd name="T9" fmla="*/ 495058566 h 130"/>
              <a:gd name="T10" fmla="*/ 350407050 w 174"/>
              <a:gd name="T11" fmla="*/ 576719644 h 130"/>
              <a:gd name="T12" fmla="*/ 370720306 w 174"/>
              <a:gd name="T13" fmla="*/ 535890234 h 130"/>
              <a:gd name="T14" fmla="*/ 512913100 w 174"/>
              <a:gd name="T15" fmla="*/ 535890234 h 130"/>
              <a:gd name="T16" fmla="*/ 533226356 w 174"/>
              <a:gd name="T17" fmla="*/ 576719644 h 130"/>
              <a:gd name="T18" fmla="*/ 350407050 w 174"/>
              <a:gd name="T19" fmla="*/ 576719644 h 130"/>
              <a:gd name="T20" fmla="*/ 797300940 w 174"/>
              <a:gd name="T21" fmla="*/ 469541597 h 130"/>
              <a:gd name="T22" fmla="*/ 797300940 w 174"/>
              <a:gd name="T23" fmla="*/ 469541597 h 130"/>
              <a:gd name="T24" fmla="*/ 797300940 w 174"/>
              <a:gd name="T25" fmla="*/ 464438203 h 130"/>
              <a:gd name="T26" fmla="*/ 797300940 w 174"/>
              <a:gd name="T27" fmla="*/ 20415834 h 130"/>
              <a:gd name="T28" fmla="*/ 776987684 w 174"/>
              <a:gd name="T29" fmla="*/ 0 h 130"/>
              <a:gd name="T30" fmla="*/ 106645722 w 174"/>
              <a:gd name="T31" fmla="*/ 0 h 130"/>
              <a:gd name="T32" fmla="*/ 86332466 w 174"/>
              <a:gd name="T33" fmla="*/ 20415834 h 130"/>
              <a:gd name="T34" fmla="*/ 86332466 w 174"/>
              <a:gd name="T35" fmla="*/ 464438203 h 130"/>
              <a:gd name="T36" fmla="*/ 86332466 w 174"/>
              <a:gd name="T37" fmla="*/ 469541597 h 130"/>
              <a:gd name="T38" fmla="*/ 86332466 w 174"/>
              <a:gd name="T39" fmla="*/ 469541597 h 130"/>
              <a:gd name="T40" fmla="*/ 81253025 w 174"/>
              <a:gd name="T41" fmla="*/ 469541597 h 130"/>
              <a:gd name="T42" fmla="*/ 802380381 w 174"/>
              <a:gd name="T43" fmla="*/ 469541597 h 130"/>
              <a:gd name="T44" fmla="*/ 797300940 w 174"/>
              <a:gd name="T45" fmla="*/ 469541597 h 130"/>
              <a:gd name="T46" fmla="*/ 746517800 w 174"/>
              <a:gd name="T47" fmla="*/ 433815581 h 130"/>
              <a:gd name="T48" fmla="*/ 137115606 w 174"/>
              <a:gd name="T49" fmla="*/ 433815581 h 130"/>
              <a:gd name="T50" fmla="*/ 137115606 w 174"/>
              <a:gd name="T51" fmla="*/ 51036197 h 130"/>
              <a:gd name="T52" fmla="*/ 746517800 w 174"/>
              <a:gd name="T53" fmla="*/ 51036197 h 130"/>
              <a:gd name="T54" fmla="*/ 746517800 w 174"/>
              <a:gd name="T55" fmla="*/ 433815581 h 130"/>
              <a:gd name="T56" fmla="*/ 878553965 w 174"/>
              <a:gd name="T57" fmla="*/ 627755841 h 130"/>
              <a:gd name="T58" fmla="*/ 5079441 w 174"/>
              <a:gd name="T59" fmla="*/ 627755841 h 130"/>
              <a:gd name="T60" fmla="*/ 0 w 174"/>
              <a:gd name="T61" fmla="*/ 632859235 h 130"/>
              <a:gd name="T62" fmla="*/ 20313256 w 174"/>
              <a:gd name="T63" fmla="*/ 663481856 h 130"/>
              <a:gd name="T64" fmla="*/ 863320150 w 174"/>
              <a:gd name="T65" fmla="*/ 663481856 h 130"/>
              <a:gd name="T66" fmla="*/ 883633406 w 174"/>
              <a:gd name="T67" fmla="*/ 632859235 h 130"/>
              <a:gd name="T68" fmla="*/ 878553965 w 174"/>
              <a:gd name="T69" fmla="*/ 627755841 h 1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7" name="Freeform 140"/>
          <p:cNvSpPr>
            <a:spLocks/>
          </p:cNvSpPr>
          <p:nvPr/>
        </p:nvSpPr>
        <p:spPr bwMode="auto">
          <a:xfrm>
            <a:off x="9770533" y="3204633"/>
            <a:ext cx="338667" cy="416984"/>
          </a:xfrm>
          <a:custGeom>
            <a:avLst/>
            <a:gdLst>
              <a:gd name="T0" fmla="*/ 545675168 w 113"/>
              <a:gd name="T1" fmla="*/ 303009129 h 138"/>
              <a:gd name="T2" fmla="*/ 510308478 w 113"/>
              <a:gd name="T3" fmla="*/ 287601117 h 138"/>
              <a:gd name="T4" fmla="*/ 495149398 w 113"/>
              <a:gd name="T5" fmla="*/ 292736365 h 138"/>
              <a:gd name="T6" fmla="*/ 495149398 w 113"/>
              <a:gd name="T7" fmla="*/ 292736365 h 138"/>
              <a:gd name="T8" fmla="*/ 495149398 w 113"/>
              <a:gd name="T9" fmla="*/ 292736365 h 138"/>
              <a:gd name="T10" fmla="*/ 495149398 w 113"/>
              <a:gd name="T11" fmla="*/ 287601117 h 138"/>
              <a:gd name="T12" fmla="*/ 500202425 w 113"/>
              <a:gd name="T13" fmla="*/ 272195371 h 138"/>
              <a:gd name="T14" fmla="*/ 449676655 w 113"/>
              <a:gd name="T15" fmla="*/ 220836086 h 138"/>
              <a:gd name="T16" fmla="*/ 434519823 w 113"/>
              <a:gd name="T17" fmla="*/ 220836086 h 138"/>
              <a:gd name="T18" fmla="*/ 394097858 w 113"/>
              <a:gd name="T19" fmla="*/ 256787359 h 138"/>
              <a:gd name="T20" fmla="*/ 394097858 w 113"/>
              <a:gd name="T21" fmla="*/ 256787359 h 138"/>
              <a:gd name="T22" fmla="*/ 389047080 w 113"/>
              <a:gd name="T23" fmla="*/ 225973601 h 138"/>
              <a:gd name="T24" fmla="*/ 389047080 w 113"/>
              <a:gd name="T25" fmla="*/ 225973601 h 138"/>
              <a:gd name="T26" fmla="*/ 389047080 w 113"/>
              <a:gd name="T27" fmla="*/ 225973601 h 138"/>
              <a:gd name="T28" fmla="*/ 343574336 w 113"/>
              <a:gd name="T29" fmla="*/ 190022328 h 138"/>
              <a:gd name="T30" fmla="*/ 333468283 w 113"/>
              <a:gd name="T31" fmla="*/ 190022328 h 138"/>
              <a:gd name="T32" fmla="*/ 282942513 w 113"/>
              <a:gd name="T33" fmla="*/ 236244098 h 138"/>
              <a:gd name="T34" fmla="*/ 282942513 w 113"/>
              <a:gd name="T35" fmla="*/ 241379347 h 138"/>
              <a:gd name="T36" fmla="*/ 277889487 w 113"/>
              <a:gd name="T37" fmla="*/ 246514595 h 138"/>
              <a:gd name="T38" fmla="*/ 277889487 w 113"/>
              <a:gd name="T39" fmla="*/ 51357019 h 138"/>
              <a:gd name="T40" fmla="*/ 277889487 w 113"/>
              <a:gd name="T41" fmla="*/ 51357019 h 138"/>
              <a:gd name="T42" fmla="*/ 277889487 w 113"/>
              <a:gd name="T43" fmla="*/ 51357019 h 138"/>
              <a:gd name="T44" fmla="*/ 222312938 w 113"/>
              <a:gd name="T45" fmla="*/ 0 h 138"/>
              <a:gd name="T46" fmla="*/ 222312938 w 113"/>
              <a:gd name="T47" fmla="*/ 0 h 138"/>
              <a:gd name="T48" fmla="*/ 181890973 w 113"/>
              <a:gd name="T49" fmla="*/ 15408012 h 138"/>
              <a:gd name="T50" fmla="*/ 171787168 w 113"/>
              <a:gd name="T51" fmla="*/ 56492267 h 138"/>
              <a:gd name="T52" fmla="*/ 171787168 w 113"/>
              <a:gd name="T53" fmla="*/ 303009129 h 138"/>
              <a:gd name="T54" fmla="*/ 166734142 w 113"/>
              <a:gd name="T55" fmla="*/ 415995929 h 138"/>
              <a:gd name="T56" fmla="*/ 161681115 w 113"/>
              <a:gd name="T57" fmla="*/ 410858414 h 138"/>
              <a:gd name="T58" fmla="*/ 90945487 w 113"/>
              <a:gd name="T59" fmla="*/ 354366147 h 138"/>
              <a:gd name="T60" fmla="*/ 55578796 w 113"/>
              <a:gd name="T61" fmla="*/ 344095650 h 138"/>
              <a:gd name="T62" fmla="*/ 15156832 w 113"/>
              <a:gd name="T63" fmla="*/ 359501396 h 138"/>
              <a:gd name="T64" fmla="*/ 0 w 113"/>
              <a:gd name="T65" fmla="*/ 400587917 h 138"/>
              <a:gd name="T66" fmla="*/ 20209858 w 113"/>
              <a:gd name="T67" fmla="*/ 436536924 h 138"/>
              <a:gd name="T68" fmla="*/ 146524283 w 113"/>
              <a:gd name="T69" fmla="*/ 544388476 h 138"/>
              <a:gd name="T70" fmla="*/ 222312938 w 113"/>
              <a:gd name="T71" fmla="*/ 636832015 h 138"/>
              <a:gd name="T72" fmla="*/ 222312938 w 113"/>
              <a:gd name="T73" fmla="*/ 693324282 h 138"/>
              <a:gd name="T74" fmla="*/ 222312938 w 113"/>
              <a:gd name="T75" fmla="*/ 708732295 h 138"/>
              <a:gd name="T76" fmla="*/ 479992566 w 113"/>
              <a:gd name="T77" fmla="*/ 708732295 h 138"/>
              <a:gd name="T78" fmla="*/ 479992566 w 113"/>
              <a:gd name="T79" fmla="*/ 693324282 h 138"/>
              <a:gd name="T80" fmla="*/ 479992566 w 113"/>
              <a:gd name="T81" fmla="*/ 636832015 h 138"/>
              <a:gd name="T82" fmla="*/ 555781221 w 113"/>
              <a:gd name="T83" fmla="*/ 395452669 h 138"/>
              <a:gd name="T84" fmla="*/ 555781221 w 113"/>
              <a:gd name="T85" fmla="*/ 395452669 h 138"/>
              <a:gd name="T86" fmla="*/ 555781221 w 113"/>
              <a:gd name="T87" fmla="*/ 395452669 h 138"/>
              <a:gd name="T88" fmla="*/ 555781221 w 113"/>
              <a:gd name="T89" fmla="*/ 385179905 h 138"/>
              <a:gd name="T90" fmla="*/ 545675168 w 113"/>
              <a:gd name="T91" fmla="*/ 303009129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8" name="Freeform 141"/>
          <p:cNvSpPr>
            <a:spLocks noEditPoints="1"/>
          </p:cNvSpPr>
          <p:nvPr/>
        </p:nvSpPr>
        <p:spPr bwMode="auto">
          <a:xfrm>
            <a:off x="10538884" y="3183467"/>
            <a:ext cx="440267" cy="482600"/>
          </a:xfrm>
          <a:custGeom>
            <a:avLst/>
            <a:gdLst>
              <a:gd name="T0" fmla="*/ 398972066 w 146"/>
              <a:gd name="T1" fmla="*/ 86996945 h 160"/>
              <a:gd name="T2" fmla="*/ 434778411 w 146"/>
              <a:gd name="T3" fmla="*/ 358224177 h 160"/>
              <a:gd name="T4" fmla="*/ 485927748 w 146"/>
              <a:gd name="T5" fmla="*/ 133055082 h 160"/>
              <a:gd name="T6" fmla="*/ 526847670 w 146"/>
              <a:gd name="T7" fmla="*/ 102350411 h 160"/>
              <a:gd name="T8" fmla="*/ 521734093 w 146"/>
              <a:gd name="T9" fmla="*/ 353107109 h 160"/>
              <a:gd name="T10" fmla="*/ 521734093 w 146"/>
              <a:gd name="T11" fmla="*/ 353107109 h 160"/>
              <a:gd name="T12" fmla="*/ 537079347 w 146"/>
              <a:gd name="T13" fmla="*/ 383811780 h 160"/>
              <a:gd name="T14" fmla="*/ 547308762 w 146"/>
              <a:gd name="T15" fmla="*/ 373577644 h 160"/>
              <a:gd name="T16" fmla="*/ 644493859 w 146"/>
              <a:gd name="T17" fmla="*/ 220052027 h 160"/>
              <a:gd name="T18" fmla="*/ 675184366 w 146"/>
              <a:gd name="T19" fmla="*/ 281461369 h 160"/>
              <a:gd name="T20" fmla="*/ 506388840 w 146"/>
              <a:gd name="T21" fmla="*/ 701097150 h 160"/>
              <a:gd name="T22" fmla="*/ 281325877 w 146"/>
              <a:gd name="T23" fmla="*/ 767623560 h 160"/>
              <a:gd name="T24" fmla="*/ 199486033 w 146"/>
              <a:gd name="T25" fmla="*/ 603863807 h 160"/>
              <a:gd name="T26" fmla="*/ 61381014 w 146"/>
              <a:gd name="T27" fmla="*/ 440104054 h 160"/>
              <a:gd name="T28" fmla="*/ 117646189 w 146"/>
              <a:gd name="T29" fmla="*/ 434986986 h 160"/>
              <a:gd name="T30" fmla="*/ 219947125 w 146"/>
              <a:gd name="T31" fmla="*/ 501513396 h 160"/>
              <a:gd name="T32" fmla="*/ 163681949 w 146"/>
              <a:gd name="T33" fmla="*/ 168876821 h 160"/>
              <a:gd name="T34" fmla="*/ 204601871 w 146"/>
              <a:gd name="T35" fmla="*/ 117701616 h 160"/>
              <a:gd name="T36" fmla="*/ 301786968 w 146"/>
              <a:gd name="T37" fmla="*/ 347990041 h 160"/>
              <a:gd name="T38" fmla="*/ 332477475 w 146"/>
              <a:gd name="T39" fmla="*/ 383811780 h 160"/>
              <a:gd name="T40" fmla="*/ 322248060 w 146"/>
              <a:gd name="T41" fmla="*/ 92114013 h 160"/>
              <a:gd name="T42" fmla="*/ 358052144 w 146"/>
              <a:gd name="T43" fmla="*/ 51175206 h 160"/>
              <a:gd name="T44" fmla="*/ 352936305 w 146"/>
              <a:gd name="T45" fmla="*/ 0 h 160"/>
              <a:gd name="T46" fmla="*/ 271096462 w 146"/>
              <a:gd name="T47" fmla="*/ 97233343 h 160"/>
              <a:gd name="T48" fmla="*/ 173911364 w 146"/>
              <a:gd name="T49" fmla="*/ 71645740 h 160"/>
              <a:gd name="T50" fmla="*/ 117646189 w 146"/>
              <a:gd name="T51" fmla="*/ 184230288 h 160"/>
              <a:gd name="T52" fmla="*/ 189256618 w 146"/>
              <a:gd name="T53" fmla="*/ 424752849 h 160"/>
              <a:gd name="T54" fmla="*/ 92071521 w 146"/>
              <a:gd name="T55" fmla="*/ 373577644 h 160"/>
              <a:gd name="T56" fmla="*/ 25574668 w 146"/>
              <a:gd name="T57" fmla="*/ 404282315 h 160"/>
              <a:gd name="T58" fmla="*/ 35806345 w 146"/>
              <a:gd name="T59" fmla="*/ 532220329 h 160"/>
              <a:gd name="T60" fmla="*/ 230176540 w 146"/>
              <a:gd name="T61" fmla="*/ 721565423 h 160"/>
              <a:gd name="T62" fmla="*/ 230176540 w 146"/>
              <a:gd name="T63" fmla="*/ 818798766 h 160"/>
              <a:gd name="T64" fmla="*/ 506388840 w 146"/>
              <a:gd name="T65" fmla="*/ 818798766 h 160"/>
              <a:gd name="T66" fmla="*/ 557538177 w 146"/>
              <a:gd name="T67" fmla="*/ 772740628 h 160"/>
              <a:gd name="T68" fmla="*/ 613803352 w 146"/>
              <a:gd name="T69" fmla="*/ 532220329 h 160"/>
              <a:gd name="T70" fmla="*/ 690529619 w 146"/>
              <a:gd name="T71" fmla="*/ 184230288 h 160"/>
              <a:gd name="T72" fmla="*/ 608689775 w 146"/>
              <a:gd name="T73" fmla="*/ 179113220 h 160"/>
              <a:gd name="T74" fmla="*/ 537079347 w 146"/>
              <a:gd name="T75" fmla="*/ 51175206 h 160"/>
              <a:gd name="T76" fmla="*/ 450123664 w 146"/>
              <a:gd name="T77" fmla="*/ 86996945 h 160"/>
              <a:gd name="T78" fmla="*/ 358052144 w 146"/>
              <a:gd name="T79" fmla="*/ 0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9" name="Freeform 142"/>
          <p:cNvSpPr>
            <a:spLocks noEditPoints="1"/>
          </p:cNvSpPr>
          <p:nvPr/>
        </p:nvSpPr>
        <p:spPr bwMode="auto">
          <a:xfrm>
            <a:off x="1100667" y="4032251"/>
            <a:ext cx="590551" cy="412749"/>
          </a:xfrm>
          <a:custGeom>
            <a:avLst/>
            <a:gdLst>
              <a:gd name="T0" fmla="*/ 899754152 w 197"/>
              <a:gd name="T1" fmla="*/ 270602380 h 137"/>
              <a:gd name="T2" fmla="*/ 672287975 w 197"/>
              <a:gd name="T3" fmla="*/ 25528697 h 137"/>
              <a:gd name="T4" fmla="*/ 495370087 w 197"/>
              <a:gd name="T5" fmla="*/ 71479448 h 137"/>
              <a:gd name="T6" fmla="*/ 343725219 w 197"/>
              <a:gd name="T7" fmla="*/ 25528697 h 137"/>
              <a:gd name="T8" fmla="*/ 106150733 w 197"/>
              <a:gd name="T9" fmla="*/ 214440602 h 137"/>
              <a:gd name="T10" fmla="*/ 96040176 w 197"/>
              <a:gd name="T11" fmla="*/ 633106260 h 137"/>
              <a:gd name="T12" fmla="*/ 358889931 w 197"/>
              <a:gd name="T13" fmla="*/ 490147365 h 137"/>
              <a:gd name="T14" fmla="*/ 611629129 w 197"/>
              <a:gd name="T15" fmla="*/ 485040722 h 137"/>
              <a:gd name="T16" fmla="*/ 869424729 w 197"/>
              <a:gd name="T17" fmla="*/ 648423930 h 137"/>
              <a:gd name="T18" fmla="*/ 899754152 w 197"/>
              <a:gd name="T19" fmla="*/ 270602380 h 137"/>
              <a:gd name="T20" fmla="*/ 313398044 w 197"/>
              <a:gd name="T21" fmla="*/ 388032578 h 137"/>
              <a:gd name="T22" fmla="*/ 192082600 w 197"/>
              <a:gd name="T23" fmla="*/ 260391353 h 137"/>
              <a:gd name="T24" fmla="*/ 313398044 w 197"/>
              <a:gd name="T25" fmla="*/ 137854511 h 137"/>
              <a:gd name="T26" fmla="*/ 434711240 w 197"/>
              <a:gd name="T27" fmla="*/ 260391353 h 137"/>
              <a:gd name="T28" fmla="*/ 313398044 w 197"/>
              <a:gd name="T29" fmla="*/ 388032578 h 137"/>
              <a:gd name="T30" fmla="*/ 692506841 w 197"/>
              <a:gd name="T31" fmla="*/ 158276565 h 137"/>
              <a:gd name="T32" fmla="*/ 748109285 w 197"/>
              <a:gd name="T33" fmla="*/ 158276565 h 137"/>
              <a:gd name="T34" fmla="*/ 748109285 w 197"/>
              <a:gd name="T35" fmla="*/ 209333959 h 137"/>
              <a:gd name="T36" fmla="*/ 692506841 w 197"/>
              <a:gd name="T37" fmla="*/ 209333959 h 137"/>
              <a:gd name="T38" fmla="*/ 692506841 w 197"/>
              <a:gd name="T39" fmla="*/ 158276565 h 137"/>
              <a:gd name="T40" fmla="*/ 626793840 w 197"/>
              <a:gd name="T41" fmla="*/ 280813406 h 137"/>
              <a:gd name="T42" fmla="*/ 626793840 w 197"/>
              <a:gd name="T43" fmla="*/ 229756013 h 137"/>
              <a:gd name="T44" fmla="*/ 677342129 w 197"/>
              <a:gd name="T45" fmla="*/ 229756013 h 137"/>
              <a:gd name="T46" fmla="*/ 677342129 w 197"/>
              <a:gd name="T47" fmla="*/ 280813406 h 137"/>
              <a:gd name="T48" fmla="*/ 626793840 w 197"/>
              <a:gd name="T49" fmla="*/ 280813406 h 137"/>
              <a:gd name="T50" fmla="*/ 743055130 w 197"/>
              <a:gd name="T51" fmla="*/ 347188470 h 137"/>
              <a:gd name="T52" fmla="*/ 692506841 w 197"/>
              <a:gd name="T53" fmla="*/ 347188470 h 137"/>
              <a:gd name="T54" fmla="*/ 692506841 w 197"/>
              <a:gd name="T55" fmla="*/ 296131076 h 137"/>
              <a:gd name="T56" fmla="*/ 743055130 w 197"/>
              <a:gd name="T57" fmla="*/ 296131076 h 137"/>
              <a:gd name="T58" fmla="*/ 743055130 w 197"/>
              <a:gd name="T59" fmla="*/ 347188470 h 137"/>
              <a:gd name="T60" fmla="*/ 813822286 w 197"/>
              <a:gd name="T61" fmla="*/ 275709023 h 137"/>
              <a:gd name="T62" fmla="*/ 763273996 w 197"/>
              <a:gd name="T63" fmla="*/ 275709023 h 137"/>
              <a:gd name="T64" fmla="*/ 763273996 w 197"/>
              <a:gd name="T65" fmla="*/ 224651629 h 137"/>
              <a:gd name="T66" fmla="*/ 813822286 w 197"/>
              <a:gd name="T67" fmla="*/ 224651629 h 137"/>
              <a:gd name="T68" fmla="*/ 813822286 w 197"/>
              <a:gd name="T69" fmla="*/ 275709023 h 137"/>
              <a:gd name="T70" fmla="*/ 313398044 w 197"/>
              <a:gd name="T71" fmla="*/ 188911905 h 137"/>
              <a:gd name="T72" fmla="*/ 242630889 w 197"/>
              <a:gd name="T73" fmla="*/ 260391353 h 137"/>
              <a:gd name="T74" fmla="*/ 313398044 w 197"/>
              <a:gd name="T75" fmla="*/ 336977443 h 137"/>
              <a:gd name="T76" fmla="*/ 384165200 w 197"/>
              <a:gd name="T77" fmla="*/ 260391353 h 137"/>
              <a:gd name="T78" fmla="*/ 313398044 w 197"/>
              <a:gd name="T79" fmla="*/ 188911905 h 13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0" name="Freeform 143"/>
          <p:cNvSpPr>
            <a:spLocks noEditPoints="1"/>
          </p:cNvSpPr>
          <p:nvPr/>
        </p:nvSpPr>
        <p:spPr bwMode="auto">
          <a:xfrm>
            <a:off x="2019301" y="4072468"/>
            <a:ext cx="529167" cy="294217"/>
          </a:xfrm>
          <a:custGeom>
            <a:avLst/>
            <a:gdLst>
              <a:gd name="T0" fmla="*/ 279668342 w 176"/>
              <a:gd name="T1" fmla="*/ 177449079 h 98"/>
              <a:gd name="T2" fmla="*/ 127121768 w 176"/>
              <a:gd name="T3" fmla="*/ 177449079 h 98"/>
              <a:gd name="T4" fmla="*/ 127121768 w 176"/>
              <a:gd name="T5" fmla="*/ 0 h 98"/>
              <a:gd name="T6" fmla="*/ 0 w 176"/>
              <a:gd name="T7" fmla="*/ 0 h 98"/>
              <a:gd name="T8" fmla="*/ 0 w 176"/>
              <a:gd name="T9" fmla="*/ 496858771 h 98"/>
              <a:gd name="T10" fmla="*/ 127121768 w 176"/>
              <a:gd name="T11" fmla="*/ 496858771 h 98"/>
              <a:gd name="T12" fmla="*/ 127121768 w 176"/>
              <a:gd name="T13" fmla="*/ 288989722 h 98"/>
              <a:gd name="T14" fmla="*/ 279668342 w 176"/>
              <a:gd name="T15" fmla="*/ 288989722 h 98"/>
              <a:gd name="T16" fmla="*/ 279668342 w 176"/>
              <a:gd name="T17" fmla="*/ 496858771 h 98"/>
              <a:gd name="T18" fmla="*/ 406792365 w 176"/>
              <a:gd name="T19" fmla="*/ 496858771 h 98"/>
              <a:gd name="T20" fmla="*/ 406792365 w 176"/>
              <a:gd name="T21" fmla="*/ 0 h 98"/>
              <a:gd name="T22" fmla="*/ 279668342 w 176"/>
              <a:gd name="T23" fmla="*/ 0 h 98"/>
              <a:gd name="T24" fmla="*/ 279668342 w 176"/>
              <a:gd name="T25" fmla="*/ 177449079 h 98"/>
              <a:gd name="T26" fmla="*/ 889856889 w 176"/>
              <a:gd name="T27" fmla="*/ 157170599 h 98"/>
              <a:gd name="T28" fmla="*/ 854262163 w 176"/>
              <a:gd name="T29" fmla="*/ 76049927 h 98"/>
              <a:gd name="T30" fmla="*/ 762735121 w 176"/>
              <a:gd name="T31" fmla="*/ 10139240 h 98"/>
              <a:gd name="T32" fmla="*/ 686460707 w 176"/>
              <a:gd name="T33" fmla="*/ 0 h 98"/>
              <a:gd name="T34" fmla="*/ 467809641 w 176"/>
              <a:gd name="T35" fmla="*/ 0 h 98"/>
              <a:gd name="T36" fmla="*/ 467809641 w 176"/>
              <a:gd name="T37" fmla="*/ 496858771 h 98"/>
              <a:gd name="T38" fmla="*/ 686460707 w 176"/>
              <a:gd name="T39" fmla="*/ 496858771 h 98"/>
              <a:gd name="T40" fmla="*/ 686460707 w 176"/>
              <a:gd name="T41" fmla="*/ 496858771 h 98"/>
              <a:gd name="T42" fmla="*/ 859347124 w 176"/>
              <a:gd name="T43" fmla="*/ 400528113 h 98"/>
              <a:gd name="T44" fmla="*/ 894941850 w 176"/>
              <a:gd name="T45" fmla="*/ 238289020 h 98"/>
              <a:gd name="T46" fmla="*/ 889856889 w 176"/>
              <a:gd name="T47" fmla="*/ 157170599 h 98"/>
              <a:gd name="T48" fmla="*/ 752565199 w 176"/>
              <a:gd name="T49" fmla="*/ 329548932 h 98"/>
              <a:gd name="T50" fmla="*/ 722055433 w 176"/>
              <a:gd name="T51" fmla="*/ 370108143 h 98"/>
              <a:gd name="T52" fmla="*/ 671205824 w 176"/>
              <a:gd name="T53" fmla="*/ 385318128 h 98"/>
              <a:gd name="T54" fmla="*/ 594933665 w 176"/>
              <a:gd name="T55" fmla="*/ 385318128 h 98"/>
              <a:gd name="T56" fmla="*/ 594933665 w 176"/>
              <a:gd name="T57" fmla="*/ 111540643 h 98"/>
              <a:gd name="T58" fmla="*/ 671205824 w 176"/>
              <a:gd name="T59" fmla="*/ 111540643 h 98"/>
              <a:gd name="T60" fmla="*/ 722055433 w 176"/>
              <a:gd name="T61" fmla="*/ 121679883 h 98"/>
              <a:gd name="T62" fmla="*/ 747480238 w 176"/>
              <a:gd name="T63" fmla="*/ 141960614 h 98"/>
              <a:gd name="T64" fmla="*/ 767820082 w 176"/>
              <a:gd name="T65" fmla="*/ 243359766 h 98"/>
              <a:gd name="T66" fmla="*/ 752565199 w 176"/>
              <a:gd name="T67" fmla="*/ 329548932 h 9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1" name="Freeform 144"/>
          <p:cNvSpPr>
            <a:spLocks noEditPoints="1"/>
          </p:cNvSpPr>
          <p:nvPr/>
        </p:nvSpPr>
        <p:spPr bwMode="auto">
          <a:xfrm>
            <a:off x="3007785" y="3966634"/>
            <a:ext cx="281516" cy="505884"/>
          </a:xfrm>
          <a:custGeom>
            <a:avLst/>
            <a:gdLst>
              <a:gd name="T0" fmla="*/ 403610837 w 94"/>
              <a:gd name="T1" fmla="*/ 71406430 h 168"/>
              <a:gd name="T2" fmla="*/ 302707566 w 94"/>
              <a:gd name="T3" fmla="*/ 10201241 h 168"/>
              <a:gd name="T4" fmla="*/ 237122574 w 94"/>
              <a:gd name="T5" fmla="*/ 0 h 168"/>
              <a:gd name="T6" fmla="*/ 70632065 w 94"/>
              <a:gd name="T7" fmla="*/ 71406430 h 168"/>
              <a:gd name="T8" fmla="*/ 0 w 94"/>
              <a:gd name="T9" fmla="*/ 239719005 h 168"/>
              <a:gd name="T10" fmla="*/ 0 w 94"/>
              <a:gd name="T11" fmla="*/ 265220979 h 168"/>
              <a:gd name="T12" fmla="*/ 30271206 w 94"/>
              <a:gd name="T13" fmla="*/ 357029891 h 168"/>
              <a:gd name="T14" fmla="*/ 116037751 w 94"/>
              <a:gd name="T15" fmla="*/ 622250870 h 168"/>
              <a:gd name="T16" fmla="*/ 121082577 w 94"/>
              <a:gd name="T17" fmla="*/ 652854594 h 168"/>
              <a:gd name="T18" fmla="*/ 151353783 w 94"/>
              <a:gd name="T19" fmla="*/ 683456059 h 168"/>
              <a:gd name="T20" fmla="*/ 322889119 w 94"/>
              <a:gd name="T21" fmla="*/ 683456059 h 168"/>
              <a:gd name="T22" fmla="*/ 353160325 w 94"/>
              <a:gd name="T23" fmla="*/ 652854594 h 168"/>
              <a:gd name="T24" fmla="*/ 358205151 w 94"/>
              <a:gd name="T25" fmla="*/ 622250870 h 168"/>
              <a:gd name="T26" fmla="*/ 443971696 w 94"/>
              <a:gd name="T27" fmla="*/ 357029891 h 168"/>
              <a:gd name="T28" fmla="*/ 474242902 w 94"/>
              <a:gd name="T29" fmla="*/ 265220979 h 168"/>
              <a:gd name="T30" fmla="*/ 474242902 w 94"/>
              <a:gd name="T31" fmla="*/ 239719005 h 168"/>
              <a:gd name="T32" fmla="*/ 403610837 w 94"/>
              <a:gd name="T33" fmla="*/ 71406430 h 168"/>
              <a:gd name="T34" fmla="*/ 413700490 w 94"/>
              <a:gd name="T35" fmla="*/ 260121488 h 168"/>
              <a:gd name="T36" fmla="*/ 393521184 w 94"/>
              <a:gd name="T37" fmla="*/ 326426168 h 168"/>
              <a:gd name="T38" fmla="*/ 297662740 w 94"/>
              <a:gd name="T39" fmla="*/ 617151379 h 168"/>
              <a:gd name="T40" fmla="*/ 297662740 w 94"/>
              <a:gd name="T41" fmla="*/ 622250870 h 168"/>
              <a:gd name="T42" fmla="*/ 267391534 w 94"/>
              <a:gd name="T43" fmla="*/ 622250870 h 168"/>
              <a:gd name="T44" fmla="*/ 267391534 w 94"/>
              <a:gd name="T45" fmla="*/ 510041734 h 168"/>
              <a:gd name="T46" fmla="*/ 206851368 w 94"/>
              <a:gd name="T47" fmla="*/ 510041734 h 168"/>
              <a:gd name="T48" fmla="*/ 206851368 w 94"/>
              <a:gd name="T49" fmla="*/ 622250870 h 168"/>
              <a:gd name="T50" fmla="*/ 176580162 w 94"/>
              <a:gd name="T51" fmla="*/ 622250870 h 168"/>
              <a:gd name="T52" fmla="*/ 176580162 w 94"/>
              <a:gd name="T53" fmla="*/ 617151379 h 168"/>
              <a:gd name="T54" fmla="*/ 85766545 w 94"/>
              <a:gd name="T55" fmla="*/ 341729159 h 168"/>
              <a:gd name="T56" fmla="*/ 85766545 w 94"/>
              <a:gd name="T57" fmla="*/ 336627409 h 168"/>
              <a:gd name="T58" fmla="*/ 80721718 w 94"/>
              <a:gd name="T59" fmla="*/ 326426168 h 168"/>
              <a:gd name="T60" fmla="*/ 60542412 w 94"/>
              <a:gd name="T61" fmla="*/ 260121488 h 168"/>
              <a:gd name="T62" fmla="*/ 60542412 w 94"/>
              <a:gd name="T63" fmla="*/ 239719005 h 168"/>
              <a:gd name="T64" fmla="*/ 110992924 w 94"/>
              <a:gd name="T65" fmla="*/ 117308628 h 168"/>
              <a:gd name="T66" fmla="*/ 237122574 w 94"/>
              <a:gd name="T67" fmla="*/ 61205189 h 168"/>
              <a:gd name="T68" fmla="*/ 287573086 w 94"/>
              <a:gd name="T69" fmla="*/ 71406430 h 168"/>
              <a:gd name="T70" fmla="*/ 363249978 w 94"/>
              <a:gd name="T71" fmla="*/ 117308628 h 168"/>
              <a:gd name="T72" fmla="*/ 413700490 w 94"/>
              <a:gd name="T73" fmla="*/ 239719005 h 168"/>
              <a:gd name="T74" fmla="*/ 413700490 w 94"/>
              <a:gd name="T75" fmla="*/ 260121488 h 168"/>
              <a:gd name="T76" fmla="*/ 141264130 w 94"/>
              <a:gd name="T77" fmla="*/ 785463954 h 168"/>
              <a:gd name="T78" fmla="*/ 332978772 w 94"/>
              <a:gd name="T79" fmla="*/ 785463954 h 168"/>
              <a:gd name="T80" fmla="*/ 332978772 w 94"/>
              <a:gd name="T81" fmla="*/ 724258766 h 168"/>
              <a:gd name="T82" fmla="*/ 141264130 w 94"/>
              <a:gd name="T83" fmla="*/ 724258766 h 168"/>
              <a:gd name="T84" fmla="*/ 141264130 w 94"/>
              <a:gd name="T85" fmla="*/ 785463954 h 168"/>
              <a:gd name="T86" fmla="*/ 181624989 w 94"/>
              <a:gd name="T87" fmla="*/ 856870384 h 168"/>
              <a:gd name="T88" fmla="*/ 292617913 w 94"/>
              <a:gd name="T89" fmla="*/ 856870384 h 168"/>
              <a:gd name="T90" fmla="*/ 292617913 w 94"/>
              <a:gd name="T91" fmla="*/ 821167169 h 168"/>
              <a:gd name="T92" fmla="*/ 181624989 w 94"/>
              <a:gd name="T93" fmla="*/ 821167169 h 168"/>
              <a:gd name="T94" fmla="*/ 181624989 w 94"/>
              <a:gd name="T95" fmla="*/ 856870384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2" name="Freeform 145"/>
          <p:cNvSpPr>
            <a:spLocks noEditPoints="1"/>
          </p:cNvSpPr>
          <p:nvPr/>
        </p:nvSpPr>
        <p:spPr bwMode="auto">
          <a:xfrm>
            <a:off x="3740151" y="4023785"/>
            <a:ext cx="522816" cy="366183"/>
          </a:xfrm>
          <a:custGeom>
            <a:avLst/>
            <a:gdLst>
              <a:gd name="T0" fmla="*/ 0 w 247"/>
              <a:gd name="T1" fmla="*/ 435987031 h 173"/>
              <a:gd name="T2" fmla="*/ 622477006 w 247"/>
              <a:gd name="T3" fmla="*/ 0 h 173"/>
              <a:gd name="T4" fmla="*/ 587194864 w 247"/>
              <a:gd name="T5" fmla="*/ 400704908 h 173"/>
              <a:gd name="T6" fmla="*/ 35282143 w 247"/>
              <a:gd name="T7" fmla="*/ 35282123 h 173"/>
              <a:gd name="T8" fmla="*/ 587194864 w 247"/>
              <a:gd name="T9" fmla="*/ 400704908 h 173"/>
              <a:gd name="T10" fmla="*/ 168849460 w 247"/>
              <a:gd name="T11" fmla="*/ 103327012 h 173"/>
              <a:gd name="T12" fmla="*/ 226813773 w 247"/>
              <a:gd name="T13" fmla="*/ 163810652 h 173"/>
              <a:gd name="T14" fmla="*/ 320058642 w 247"/>
              <a:gd name="T15" fmla="*/ 103327012 h 173"/>
              <a:gd name="T16" fmla="*/ 262095916 w 247"/>
              <a:gd name="T17" fmla="*/ 163810652 h 173"/>
              <a:gd name="T18" fmla="*/ 320058642 w 247"/>
              <a:gd name="T19" fmla="*/ 103327012 h 173"/>
              <a:gd name="T20" fmla="*/ 355340784 w 247"/>
              <a:gd name="T21" fmla="*/ 103327012 h 173"/>
              <a:gd name="T22" fmla="*/ 415824457 w 247"/>
              <a:gd name="T23" fmla="*/ 163810652 h 173"/>
              <a:gd name="T24" fmla="*/ 400703539 w 247"/>
              <a:gd name="T25" fmla="*/ 262095773 h 173"/>
              <a:gd name="T26" fmla="*/ 458667853 w 247"/>
              <a:gd name="T27" fmla="*/ 201612133 h 173"/>
              <a:gd name="T28" fmla="*/ 400703539 w 247"/>
              <a:gd name="T29" fmla="*/ 262095773 h 173"/>
              <a:gd name="T30" fmla="*/ 73083644 w 247"/>
              <a:gd name="T31" fmla="*/ 103327012 h 173"/>
              <a:gd name="T32" fmla="*/ 128527011 w 247"/>
              <a:gd name="T33" fmla="*/ 161289706 h 173"/>
              <a:gd name="T34" fmla="*/ 183970378 w 247"/>
              <a:gd name="T35" fmla="*/ 201612133 h 173"/>
              <a:gd name="T36" fmla="*/ 73083644 w 247"/>
              <a:gd name="T37" fmla="*/ 262095773 h 173"/>
              <a:gd name="T38" fmla="*/ 183970378 w 247"/>
              <a:gd name="T39" fmla="*/ 201612133 h 173"/>
              <a:gd name="T40" fmla="*/ 219252520 w 247"/>
              <a:gd name="T41" fmla="*/ 262095773 h 173"/>
              <a:gd name="T42" fmla="*/ 277216834 w 247"/>
              <a:gd name="T43" fmla="*/ 201612133 h 173"/>
              <a:gd name="T44" fmla="*/ 312498977 w 247"/>
              <a:gd name="T45" fmla="*/ 201612133 h 173"/>
              <a:gd name="T46" fmla="*/ 372982649 w 247"/>
              <a:gd name="T47" fmla="*/ 262095773 h 173"/>
              <a:gd name="T48" fmla="*/ 312498977 w 247"/>
              <a:gd name="T49" fmla="*/ 201612133 h 173"/>
              <a:gd name="T50" fmla="*/ 133567317 w 247"/>
              <a:gd name="T51" fmla="*/ 357861536 h 173"/>
              <a:gd name="T52" fmla="*/ 73083644 w 247"/>
              <a:gd name="T53" fmla="*/ 297377896 h 173"/>
              <a:gd name="T54" fmla="*/ 166330100 w 247"/>
              <a:gd name="T55" fmla="*/ 357861536 h 173"/>
              <a:gd name="T56" fmla="*/ 456146906 w 247"/>
              <a:gd name="T57" fmla="*/ 297377896 h 173"/>
              <a:gd name="T58" fmla="*/ 166330100 w 247"/>
              <a:gd name="T59" fmla="*/ 357861536 h 173"/>
              <a:gd name="T60" fmla="*/ 551912721 w 247"/>
              <a:gd name="T61" fmla="*/ 262095773 h 173"/>
              <a:gd name="T62" fmla="*/ 451106600 w 247"/>
              <a:gd name="T63" fmla="*/ 103327012 h 173"/>
              <a:gd name="T64" fmla="*/ 491429048 w 247"/>
              <a:gd name="T65" fmla="*/ 163810652 h 173"/>
              <a:gd name="T66" fmla="*/ 491429048 w 247"/>
              <a:gd name="T67" fmla="*/ 357861536 h 173"/>
              <a:gd name="T68" fmla="*/ 546872415 w 247"/>
              <a:gd name="T69" fmla="*/ 297377896 h 173"/>
              <a:gd name="T70" fmla="*/ 491429048 w 247"/>
              <a:gd name="T71" fmla="*/ 357861536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7" h="173">
                <a:moveTo>
                  <a:pt x="0" y="0"/>
                </a:moveTo>
                <a:lnTo>
                  <a:pt x="0" y="173"/>
                </a:lnTo>
                <a:lnTo>
                  <a:pt x="247" y="173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3" y="159"/>
                </a:moveTo>
                <a:lnTo>
                  <a:pt x="14" y="159"/>
                </a:lnTo>
                <a:lnTo>
                  <a:pt x="14" y="14"/>
                </a:lnTo>
                <a:lnTo>
                  <a:pt x="233" y="14"/>
                </a:lnTo>
                <a:lnTo>
                  <a:pt x="233" y="159"/>
                </a:lnTo>
                <a:close/>
                <a:moveTo>
                  <a:pt x="90" y="41"/>
                </a:moveTo>
                <a:lnTo>
                  <a:pt x="67" y="41"/>
                </a:lnTo>
                <a:lnTo>
                  <a:pt x="67" y="65"/>
                </a:lnTo>
                <a:lnTo>
                  <a:pt x="90" y="65"/>
                </a:lnTo>
                <a:lnTo>
                  <a:pt x="90" y="41"/>
                </a:lnTo>
                <a:close/>
                <a:moveTo>
                  <a:pt x="127" y="41"/>
                </a:moveTo>
                <a:lnTo>
                  <a:pt x="104" y="41"/>
                </a:lnTo>
                <a:lnTo>
                  <a:pt x="104" y="65"/>
                </a:lnTo>
                <a:lnTo>
                  <a:pt x="127" y="65"/>
                </a:lnTo>
                <a:lnTo>
                  <a:pt x="127" y="41"/>
                </a:lnTo>
                <a:close/>
                <a:moveTo>
                  <a:pt x="165" y="41"/>
                </a:moveTo>
                <a:lnTo>
                  <a:pt x="141" y="41"/>
                </a:lnTo>
                <a:lnTo>
                  <a:pt x="141" y="65"/>
                </a:lnTo>
                <a:lnTo>
                  <a:pt x="165" y="65"/>
                </a:lnTo>
                <a:lnTo>
                  <a:pt x="165" y="41"/>
                </a:lnTo>
                <a:close/>
                <a:moveTo>
                  <a:pt x="159" y="104"/>
                </a:moveTo>
                <a:lnTo>
                  <a:pt x="182" y="104"/>
                </a:lnTo>
                <a:lnTo>
                  <a:pt x="182" y="80"/>
                </a:lnTo>
                <a:lnTo>
                  <a:pt x="159" y="80"/>
                </a:lnTo>
                <a:lnTo>
                  <a:pt x="159" y="104"/>
                </a:lnTo>
                <a:close/>
                <a:moveTo>
                  <a:pt x="51" y="41"/>
                </a:moveTo>
                <a:lnTo>
                  <a:pt x="29" y="41"/>
                </a:lnTo>
                <a:lnTo>
                  <a:pt x="29" y="64"/>
                </a:lnTo>
                <a:lnTo>
                  <a:pt x="51" y="64"/>
                </a:lnTo>
                <a:lnTo>
                  <a:pt x="51" y="41"/>
                </a:lnTo>
                <a:close/>
                <a:moveTo>
                  <a:pt x="73" y="80"/>
                </a:moveTo>
                <a:lnTo>
                  <a:pt x="29" y="80"/>
                </a:lnTo>
                <a:lnTo>
                  <a:pt x="29" y="104"/>
                </a:lnTo>
                <a:lnTo>
                  <a:pt x="73" y="104"/>
                </a:lnTo>
                <a:lnTo>
                  <a:pt x="73" y="80"/>
                </a:lnTo>
                <a:close/>
                <a:moveTo>
                  <a:pt x="87" y="80"/>
                </a:moveTo>
                <a:lnTo>
                  <a:pt x="87" y="104"/>
                </a:lnTo>
                <a:lnTo>
                  <a:pt x="110" y="104"/>
                </a:lnTo>
                <a:lnTo>
                  <a:pt x="110" y="80"/>
                </a:lnTo>
                <a:lnTo>
                  <a:pt x="87" y="80"/>
                </a:lnTo>
                <a:close/>
                <a:moveTo>
                  <a:pt x="124" y="80"/>
                </a:moveTo>
                <a:lnTo>
                  <a:pt x="124" y="104"/>
                </a:lnTo>
                <a:lnTo>
                  <a:pt x="148" y="104"/>
                </a:lnTo>
                <a:lnTo>
                  <a:pt x="148" y="80"/>
                </a:lnTo>
                <a:lnTo>
                  <a:pt x="124" y="80"/>
                </a:lnTo>
                <a:close/>
                <a:moveTo>
                  <a:pt x="29" y="142"/>
                </a:moveTo>
                <a:lnTo>
                  <a:pt x="53" y="142"/>
                </a:lnTo>
                <a:lnTo>
                  <a:pt x="53" y="118"/>
                </a:lnTo>
                <a:lnTo>
                  <a:pt x="29" y="118"/>
                </a:lnTo>
                <a:lnTo>
                  <a:pt x="29" y="142"/>
                </a:lnTo>
                <a:close/>
                <a:moveTo>
                  <a:pt x="66" y="142"/>
                </a:moveTo>
                <a:lnTo>
                  <a:pt x="181" y="142"/>
                </a:lnTo>
                <a:lnTo>
                  <a:pt x="181" y="118"/>
                </a:lnTo>
                <a:lnTo>
                  <a:pt x="66" y="118"/>
                </a:lnTo>
                <a:lnTo>
                  <a:pt x="66" y="142"/>
                </a:lnTo>
                <a:close/>
                <a:moveTo>
                  <a:pt x="195" y="104"/>
                </a:moveTo>
                <a:lnTo>
                  <a:pt x="219" y="104"/>
                </a:lnTo>
                <a:lnTo>
                  <a:pt x="219" y="41"/>
                </a:lnTo>
                <a:lnTo>
                  <a:pt x="179" y="41"/>
                </a:lnTo>
                <a:lnTo>
                  <a:pt x="179" y="65"/>
                </a:lnTo>
                <a:lnTo>
                  <a:pt x="195" y="65"/>
                </a:lnTo>
                <a:lnTo>
                  <a:pt x="195" y="104"/>
                </a:lnTo>
                <a:close/>
                <a:moveTo>
                  <a:pt x="195" y="142"/>
                </a:moveTo>
                <a:lnTo>
                  <a:pt x="217" y="142"/>
                </a:lnTo>
                <a:lnTo>
                  <a:pt x="217" y="118"/>
                </a:lnTo>
                <a:lnTo>
                  <a:pt x="195" y="118"/>
                </a:lnTo>
                <a:lnTo>
                  <a:pt x="19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3" name="Freeform 146"/>
          <p:cNvSpPr>
            <a:spLocks noEditPoints="1"/>
          </p:cNvSpPr>
          <p:nvPr/>
        </p:nvSpPr>
        <p:spPr bwMode="auto">
          <a:xfrm>
            <a:off x="4546601" y="3958168"/>
            <a:ext cx="522817" cy="522817"/>
          </a:xfrm>
          <a:custGeom>
            <a:avLst/>
            <a:gdLst>
              <a:gd name="T0" fmla="*/ 431660075 w 174"/>
              <a:gd name="T1" fmla="*/ 365643119 h 174"/>
              <a:gd name="T2" fmla="*/ 604325006 w 174"/>
              <a:gd name="T3" fmla="*/ 553541866 h 174"/>
              <a:gd name="T4" fmla="*/ 441816703 w 174"/>
              <a:gd name="T5" fmla="*/ 0 h 174"/>
              <a:gd name="T6" fmla="*/ 441816703 w 174"/>
              <a:gd name="T7" fmla="*/ 0 h 174"/>
              <a:gd name="T8" fmla="*/ 655108147 w 174"/>
              <a:gd name="T9" fmla="*/ 192978188 h 174"/>
              <a:gd name="T10" fmla="*/ 563696240 w 174"/>
              <a:gd name="T11" fmla="*/ 182821559 h 174"/>
              <a:gd name="T12" fmla="*/ 573852868 w 174"/>
              <a:gd name="T13" fmla="*/ 142195047 h 174"/>
              <a:gd name="T14" fmla="*/ 523069728 w 174"/>
              <a:gd name="T15" fmla="*/ 137115606 h 174"/>
              <a:gd name="T16" fmla="*/ 507835913 w 174"/>
              <a:gd name="T17" fmla="*/ 152351675 h 174"/>
              <a:gd name="T18" fmla="*/ 472286587 w 174"/>
              <a:gd name="T19" fmla="*/ 137115606 h 174"/>
              <a:gd name="T20" fmla="*/ 416424006 w 174"/>
              <a:gd name="T21" fmla="*/ 126958978 h 174"/>
              <a:gd name="T22" fmla="*/ 401190191 w 174"/>
              <a:gd name="T23" fmla="*/ 126958978 h 174"/>
              <a:gd name="T24" fmla="*/ 396110750 w 174"/>
              <a:gd name="T25" fmla="*/ 208212003 h 174"/>
              <a:gd name="T26" fmla="*/ 441816703 w 174"/>
              <a:gd name="T27" fmla="*/ 223448072 h 174"/>
              <a:gd name="T28" fmla="*/ 487522656 w 174"/>
              <a:gd name="T29" fmla="*/ 162508303 h 174"/>
              <a:gd name="T30" fmla="*/ 543382984 w 174"/>
              <a:gd name="T31" fmla="*/ 192978188 h 174"/>
              <a:gd name="T32" fmla="*/ 497679284 w 174"/>
              <a:gd name="T33" fmla="*/ 264074584 h 174"/>
              <a:gd name="T34" fmla="*/ 548462425 w 174"/>
              <a:gd name="T35" fmla="*/ 274231212 h 174"/>
              <a:gd name="T36" fmla="*/ 594168378 w 174"/>
              <a:gd name="T37" fmla="*/ 269154025 h 174"/>
              <a:gd name="T38" fmla="*/ 528149169 w 174"/>
              <a:gd name="T39" fmla="*/ 279310653 h 174"/>
              <a:gd name="T40" fmla="*/ 472286587 w 174"/>
              <a:gd name="T41" fmla="*/ 325014353 h 174"/>
              <a:gd name="T42" fmla="*/ 446896144 w 174"/>
              <a:gd name="T43" fmla="*/ 355486491 h 174"/>
              <a:gd name="T44" fmla="*/ 365640865 w 174"/>
              <a:gd name="T45" fmla="*/ 380876934 h 174"/>
              <a:gd name="T46" fmla="*/ 391033562 w 174"/>
              <a:gd name="T47" fmla="*/ 451975585 h 174"/>
              <a:gd name="T48" fmla="*/ 426580634 w 174"/>
              <a:gd name="T49" fmla="*/ 492602097 h 174"/>
              <a:gd name="T50" fmla="*/ 507835913 w 174"/>
              <a:gd name="T51" fmla="*/ 482445469 h 174"/>
              <a:gd name="T52" fmla="*/ 589088937 w 174"/>
              <a:gd name="T53" fmla="*/ 517992541 h 174"/>
              <a:gd name="T54" fmla="*/ 614481634 w 174"/>
              <a:gd name="T55" fmla="*/ 553541866 h 174"/>
              <a:gd name="T56" fmla="*/ 695734659 w 174"/>
              <a:gd name="T57" fmla="*/ 578934563 h 174"/>
              <a:gd name="T58" fmla="*/ 660185334 w 174"/>
              <a:gd name="T59" fmla="*/ 670344216 h 174"/>
              <a:gd name="T60" fmla="*/ 619558822 w 174"/>
              <a:gd name="T61" fmla="*/ 705893541 h 174"/>
              <a:gd name="T62" fmla="*/ 573852868 w 174"/>
              <a:gd name="T63" fmla="*/ 751597241 h 174"/>
              <a:gd name="T64" fmla="*/ 512913100 w 174"/>
              <a:gd name="T65" fmla="*/ 817616450 h 174"/>
              <a:gd name="T66" fmla="*/ 477366028 w 174"/>
              <a:gd name="T67" fmla="*/ 807459822 h 174"/>
              <a:gd name="T68" fmla="*/ 492599844 w 174"/>
              <a:gd name="T69" fmla="*/ 690657472 h 174"/>
              <a:gd name="T70" fmla="*/ 436737262 w 174"/>
              <a:gd name="T71" fmla="*/ 578934563 h 174"/>
              <a:gd name="T72" fmla="*/ 446896144 w 174"/>
              <a:gd name="T73" fmla="*/ 502758725 h 174"/>
              <a:gd name="T74" fmla="*/ 380876934 w 174"/>
              <a:gd name="T75" fmla="*/ 472288841 h 174"/>
              <a:gd name="T76" fmla="*/ 284387841 w 174"/>
              <a:gd name="T77" fmla="*/ 416426260 h 174"/>
              <a:gd name="T78" fmla="*/ 264074584 w 174"/>
              <a:gd name="T79" fmla="*/ 401190191 h 174"/>
              <a:gd name="T80" fmla="*/ 203134816 w 174"/>
              <a:gd name="T81" fmla="*/ 340250422 h 174"/>
              <a:gd name="T82" fmla="*/ 172664931 w 174"/>
              <a:gd name="T83" fmla="*/ 233604700 h 174"/>
              <a:gd name="T84" fmla="*/ 299623910 w 174"/>
              <a:gd name="T85" fmla="*/ 86332466 h 174"/>
              <a:gd name="T86" fmla="*/ 279308400 w 174"/>
              <a:gd name="T87" fmla="*/ 111725163 h 174"/>
              <a:gd name="T88" fmla="*/ 330093794 w 174"/>
              <a:gd name="T89" fmla="*/ 106645722 h 174"/>
              <a:gd name="T90" fmla="*/ 370720306 w 174"/>
              <a:gd name="T91" fmla="*/ 96489094 h 174"/>
              <a:gd name="T92" fmla="*/ 385954122 w 174"/>
              <a:gd name="T93" fmla="*/ 71096397 h 174"/>
              <a:gd name="T94" fmla="*/ 360563678 w 174"/>
              <a:gd name="T95" fmla="*/ 55862581 h 174"/>
              <a:gd name="T96" fmla="*/ 487522656 w 174"/>
              <a:gd name="T97" fmla="*/ 60939769 h 174"/>
              <a:gd name="T98" fmla="*/ 517992541 w 174"/>
              <a:gd name="T99" fmla="*/ 55862581 h 174"/>
              <a:gd name="T100" fmla="*/ 802380381 w 174"/>
              <a:gd name="T101" fmla="*/ 325014353 h 174"/>
              <a:gd name="T102" fmla="*/ 827770825 w 174"/>
              <a:gd name="T103" fmla="*/ 365643119 h 174"/>
              <a:gd name="T104" fmla="*/ 797300940 w 174"/>
              <a:gd name="T105" fmla="*/ 350407050 h 174"/>
              <a:gd name="T106" fmla="*/ 782067125 w 174"/>
              <a:gd name="T107" fmla="*/ 507835913 h 174"/>
              <a:gd name="T108" fmla="*/ 792223753 w 174"/>
              <a:gd name="T109" fmla="*/ 426582888 h 174"/>
              <a:gd name="T110" fmla="*/ 832850266 w 174"/>
              <a:gd name="T111" fmla="*/ 44181895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4" name="Freeform 147"/>
          <p:cNvSpPr>
            <a:spLocks/>
          </p:cNvSpPr>
          <p:nvPr/>
        </p:nvSpPr>
        <p:spPr bwMode="auto">
          <a:xfrm>
            <a:off x="5389033" y="3917951"/>
            <a:ext cx="518584" cy="533400"/>
          </a:xfrm>
          <a:custGeom>
            <a:avLst/>
            <a:gdLst>
              <a:gd name="T0" fmla="*/ 772112029 w 172"/>
              <a:gd name="T1" fmla="*/ 280959409 h 177"/>
              <a:gd name="T2" fmla="*/ 751656604 w 172"/>
              <a:gd name="T3" fmla="*/ 219659092 h 177"/>
              <a:gd name="T4" fmla="*/ 720977989 w 172"/>
              <a:gd name="T5" fmla="*/ 194116917 h 177"/>
              <a:gd name="T6" fmla="*/ 352818775 w 172"/>
              <a:gd name="T7" fmla="*/ 112384668 h 177"/>
              <a:gd name="T8" fmla="*/ 363046488 w 172"/>
              <a:gd name="T9" fmla="*/ 122600634 h 177"/>
              <a:gd name="T10" fmla="*/ 439746418 w 172"/>
              <a:gd name="T11" fmla="*/ 112384668 h 177"/>
              <a:gd name="T12" fmla="*/ 378384665 w 172"/>
              <a:gd name="T13" fmla="*/ 137926843 h 177"/>
              <a:gd name="T14" fmla="*/ 388612377 w 172"/>
              <a:gd name="T15" fmla="*/ 153250792 h 177"/>
              <a:gd name="T16" fmla="*/ 572690854 w 172"/>
              <a:gd name="T17" fmla="*/ 260527477 h 177"/>
              <a:gd name="T18" fmla="*/ 424405980 w 172"/>
              <a:gd name="T19" fmla="*/ 408670286 h 177"/>
              <a:gd name="T20" fmla="*/ 424405980 w 172"/>
              <a:gd name="T21" fmla="*/ 408670286 h 177"/>
              <a:gd name="T22" fmla="*/ 388612377 w 172"/>
              <a:gd name="T23" fmla="*/ 423994236 h 177"/>
              <a:gd name="T24" fmla="*/ 0 w 172"/>
              <a:gd name="T25" fmla="*/ 781580171 h 177"/>
              <a:gd name="T26" fmla="*/ 122718984 w 172"/>
              <a:gd name="T27" fmla="*/ 904180805 h 177"/>
              <a:gd name="T28" fmla="*/ 480652746 w 172"/>
              <a:gd name="T29" fmla="*/ 515944711 h 177"/>
              <a:gd name="T30" fmla="*/ 501105910 w 172"/>
              <a:gd name="T31" fmla="*/ 480186569 h 177"/>
              <a:gd name="T32" fmla="*/ 501105910 w 172"/>
              <a:gd name="T33" fmla="*/ 475078586 h 177"/>
              <a:gd name="T34" fmla="*/ 659618497 w 172"/>
              <a:gd name="T35" fmla="*/ 321827794 h 177"/>
              <a:gd name="T36" fmla="*/ 659618497 w 172"/>
              <a:gd name="T37" fmla="*/ 321827794 h 177"/>
              <a:gd name="T38" fmla="*/ 715865263 w 172"/>
              <a:gd name="T39" fmla="*/ 342259726 h 177"/>
              <a:gd name="T40" fmla="*/ 736318427 w 172"/>
              <a:gd name="T41" fmla="*/ 398452060 h 177"/>
              <a:gd name="T42" fmla="*/ 782337481 w 172"/>
              <a:gd name="T43" fmla="*/ 444428428 h 177"/>
              <a:gd name="T44" fmla="*/ 879490575 w 172"/>
              <a:gd name="T45" fmla="*/ 347369969 h 177"/>
              <a:gd name="T46" fmla="*/ 833471521 w 172"/>
              <a:gd name="T47" fmla="*/ 306501585 h 177"/>
              <a:gd name="T48" fmla="*/ 772112029 w 172"/>
              <a:gd name="T49" fmla="*/ 280959409 h 1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5" name="Freeform 148"/>
          <p:cNvSpPr>
            <a:spLocks noEditPoints="1"/>
          </p:cNvSpPr>
          <p:nvPr/>
        </p:nvSpPr>
        <p:spPr bwMode="auto">
          <a:xfrm>
            <a:off x="6229351" y="3945468"/>
            <a:ext cx="520700" cy="522817"/>
          </a:xfrm>
          <a:custGeom>
            <a:avLst/>
            <a:gdLst>
              <a:gd name="T0" fmla="*/ 669963593 w 174"/>
              <a:gd name="T1" fmla="*/ 147272234 h 174"/>
              <a:gd name="T2" fmla="*/ 735448351 w 174"/>
              <a:gd name="T3" fmla="*/ 213291444 h 174"/>
              <a:gd name="T4" fmla="*/ 800933109 w 174"/>
              <a:gd name="T5" fmla="*/ 142195047 h 174"/>
              <a:gd name="T6" fmla="*/ 876492963 w 174"/>
              <a:gd name="T7" fmla="*/ 218368631 h 174"/>
              <a:gd name="T8" fmla="*/ 876492963 w 174"/>
              <a:gd name="T9" fmla="*/ 0 h 174"/>
              <a:gd name="T10" fmla="*/ 664924922 w 174"/>
              <a:gd name="T11" fmla="*/ 0 h 174"/>
              <a:gd name="T12" fmla="*/ 740484777 w 174"/>
              <a:gd name="T13" fmla="*/ 76175838 h 174"/>
              <a:gd name="T14" fmla="*/ 669963593 w 174"/>
              <a:gd name="T15" fmla="*/ 147272234 h 174"/>
              <a:gd name="T16" fmla="*/ 800933109 w 174"/>
              <a:gd name="T17" fmla="*/ 741440613 h 174"/>
              <a:gd name="T18" fmla="*/ 730411925 w 174"/>
              <a:gd name="T19" fmla="*/ 670344216 h 174"/>
              <a:gd name="T20" fmla="*/ 664924922 w 174"/>
              <a:gd name="T21" fmla="*/ 736363425 h 174"/>
              <a:gd name="T22" fmla="*/ 735448351 w 174"/>
              <a:gd name="T23" fmla="*/ 807459822 h 174"/>
              <a:gd name="T24" fmla="*/ 664924922 w 174"/>
              <a:gd name="T25" fmla="*/ 883635660 h 174"/>
              <a:gd name="T26" fmla="*/ 876492963 w 174"/>
              <a:gd name="T27" fmla="*/ 883635660 h 174"/>
              <a:gd name="T28" fmla="*/ 876492963 w 174"/>
              <a:gd name="T29" fmla="*/ 665267028 h 174"/>
              <a:gd name="T30" fmla="*/ 800933109 w 174"/>
              <a:gd name="T31" fmla="*/ 741440613 h 174"/>
              <a:gd name="T32" fmla="*/ 206529371 w 174"/>
              <a:gd name="T33" fmla="*/ 736363425 h 174"/>
              <a:gd name="T34" fmla="*/ 141044613 w 174"/>
              <a:gd name="T35" fmla="*/ 670344216 h 174"/>
              <a:gd name="T36" fmla="*/ 75559854 w 174"/>
              <a:gd name="T37" fmla="*/ 741440613 h 174"/>
              <a:gd name="T38" fmla="*/ 0 w 174"/>
              <a:gd name="T39" fmla="*/ 665267028 h 174"/>
              <a:gd name="T40" fmla="*/ 0 w 174"/>
              <a:gd name="T41" fmla="*/ 883635660 h 174"/>
              <a:gd name="T42" fmla="*/ 211568041 w 174"/>
              <a:gd name="T43" fmla="*/ 883635660 h 174"/>
              <a:gd name="T44" fmla="*/ 136008187 w 174"/>
              <a:gd name="T45" fmla="*/ 807459822 h 174"/>
              <a:gd name="T46" fmla="*/ 206529371 w 174"/>
              <a:gd name="T47" fmla="*/ 736363425 h 174"/>
              <a:gd name="T48" fmla="*/ 146083283 w 174"/>
              <a:gd name="T49" fmla="*/ 213291444 h 174"/>
              <a:gd name="T50" fmla="*/ 211568041 w 174"/>
              <a:gd name="T51" fmla="*/ 147272234 h 174"/>
              <a:gd name="T52" fmla="*/ 141044613 w 174"/>
              <a:gd name="T53" fmla="*/ 76175838 h 174"/>
              <a:gd name="T54" fmla="*/ 211568041 w 174"/>
              <a:gd name="T55" fmla="*/ 0 h 174"/>
              <a:gd name="T56" fmla="*/ 0 w 174"/>
              <a:gd name="T57" fmla="*/ 0 h 174"/>
              <a:gd name="T58" fmla="*/ 0 w 174"/>
              <a:gd name="T59" fmla="*/ 218368631 h 174"/>
              <a:gd name="T60" fmla="*/ 75559854 w 174"/>
              <a:gd name="T61" fmla="*/ 142195047 h 174"/>
              <a:gd name="T62" fmla="*/ 146083283 w 174"/>
              <a:gd name="T63" fmla="*/ 213291444 h 174"/>
              <a:gd name="T64" fmla="*/ 705225307 w 174"/>
              <a:gd name="T65" fmla="*/ 533228610 h 174"/>
              <a:gd name="T66" fmla="*/ 705225307 w 174"/>
              <a:gd name="T67" fmla="*/ 355486491 h 174"/>
              <a:gd name="T68" fmla="*/ 574253546 w 174"/>
              <a:gd name="T69" fmla="*/ 223448072 h 174"/>
              <a:gd name="T70" fmla="*/ 302239417 w 174"/>
              <a:gd name="T71" fmla="*/ 223448072 h 174"/>
              <a:gd name="T72" fmla="*/ 171267656 w 174"/>
              <a:gd name="T73" fmla="*/ 355486491 h 174"/>
              <a:gd name="T74" fmla="*/ 171267656 w 174"/>
              <a:gd name="T75" fmla="*/ 533228610 h 174"/>
              <a:gd name="T76" fmla="*/ 302239417 w 174"/>
              <a:gd name="T77" fmla="*/ 665267028 h 174"/>
              <a:gd name="T78" fmla="*/ 574253546 w 174"/>
              <a:gd name="T79" fmla="*/ 665267028 h 174"/>
              <a:gd name="T80" fmla="*/ 705225307 w 174"/>
              <a:gd name="T81" fmla="*/ 533228610 h 1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6" name="Freeform 149"/>
          <p:cNvSpPr>
            <a:spLocks/>
          </p:cNvSpPr>
          <p:nvPr/>
        </p:nvSpPr>
        <p:spPr bwMode="auto">
          <a:xfrm>
            <a:off x="7135285" y="3937000"/>
            <a:ext cx="342900" cy="541867"/>
          </a:xfrm>
          <a:custGeom>
            <a:avLst/>
            <a:gdLst>
              <a:gd name="T0" fmla="*/ 408265313 w 162"/>
              <a:gd name="T1" fmla="*/ 0 h 256"/>
              <a:gd name="T2" fmla="*/ 0 w 162"/>
              <a:gd name="T3" fmla="*/ 365423450 h 256"/>
              <a:gd name="T4" fmla="*/ 136088438 w 162"/>
              <a:gd name="T5" fmla="*/ 365423450 h 256"/>
              <a:gd name="T6" fmla="*/ 0 w 162"/>
              <a:gd name="T7" fmla="*/ 645160000 h 256"/>
              <a:gd name="T8" fmla="*/ 408265313 w 162"/>
              <a:gd name="T9" fmla="*/ 279738138 h 256"/>
              <a:gd name="T10" fmla="*/ 272176875 w 162"/>
              <a:gd name="T11" fmla="*/ 279738138 h 256"/>
              <a:gd name="T12" fmla="*/ 408265313 w 162"/>
              <a:gd name="T13" fmla="*/ 0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2" h="256">
                <a:moveTo>
                  <a:pt x="162" y="0"/>
                </a:moveTo>
                <a:lnTo>
                  <a:pt x="0" y="145"/>
                </a:lnTo>
                <a:lnTo>
                  <a:pt x="54" y="145"/>
                </a:lnTo>
                <a:lnTo>
                  <a:pt x="0" y="256"/>
                </a:lnTo>
                <a:lnTo>
                  <a:pt x="162" y="111"/>
                </a:lnTo>
                <a:lnTo>
                  <a:pt x="108" y="111"/>
                </a:lnTo>
                <a:lnTo>
                  <a:pt x="1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7" name="Freeform 150"/>
          <p:cNvSpPr>
            <a:spLocks noEditPoints="1"/>
          </p:cNvSpPr>
          <p:nvPr/>
        </p:nvSpPr>
        <p:spPr bwMode="auto">
          <a:xfrm>
            <a:off x="7988301" y="3968752"/>
            <a:ext cx="385233" cy="476249"/>
          </a:xfrm>
          <a:custGeom>
            <a:avLst/>
            <a:gdLst>
              <a:gd name="T0" fmla="*/ 310799783 w 128"/>
              <a:gd name="T1" fmla="*/ 86882347 h 158"/>
              <a:gd name="T2" fmla="*/ 326085721 w 128"/>
              <a:gd name="T3" fmla="*/ 342415735 h 158"/>
              <a:gd name="T4" fmla="*/ 346463962 w 128"/>
              <a:gd name="T5" fmla="*/ 270865301 h 158"/>
              <a:gd name="T6" fmla="*/ 392319520 w 128"/>
              <a:gd name="T7" fmla="*/ 240201475 h 158"/>
              <a:gd name="T8" fmla="*/ 427985957 w 128"/>
              <a:gd name="T9" fmla="*/ 306640518 h 158"/>
              <a:gd name="T10" fmla="*/ 453461016 w 128"/>
              <a:gd name="T11" fmla="*/ 311751909 h 158"/>
              <a:gd name="T12" fmla="*/ 478936075 w 128"/>
              <a:gd name="T13" fmla="*/ 270865301 h 158"/>
              <a:gd name="T14" fmla="*/ 534983010 w 128"/>
              <a:gd name="T15" fmla="*/ 306640518 h 158"/>
              <a:gd name="T16" fmla="*/ 529888450 w 128"/>
              <a:gd name="T17" fmla="*/ 321972431 h 158"/>
              <a:gd name="T18" fmla="*/ 529888450 w 128"/>
              <a:gd name="T19" fmla="*/ 362859039 h 158"/>
              <a:gd name="T20" fmla="*/ 540077571 w 128"/>
              <a:gd name="T21" fmla="*/ 352636257 h 158"/>
              <a:gd name="T22" fmla="*/ 591027689 w 128"/>
              <a:gd name="T23" fmla="*/ 352636257 h 158"/>
              <a:gd name="T24" fmla="*/ 514602512 w 128"/>
              <a:gd name="T25" fmla="*/ 669499557 h 158"/>
              <a:gd name="T26" fmla="*/ 285324724 w 128"/>
              <a:gd name="T27" fmla="*/ 756379643 h 158"/>
              <a:gd name="T28" fmla="*/ 203802729 w 128"/>
              <a:gd name="T29" fmla="*/ 572396689 h 158"/>
              <a:gd name="T30" fmla="*/ 71330617 w 128"/>
              <a:gd name="T31" fmla="*/ 408854778 h 158"/>
              <a:gd name="T32" fmla="*/ 127377552 w 128"/>
              <a:gd name="T33" fmla="*/ 403743387 h 158"/>
              <a:gd name="T34" fmla="*/ 213994107 w 128"/>
              <a:gd name="T35" fmla="*/ 465071038 h 158"/>
              <a:gd name="T36" fmla="*/ 234372348 w 128"/>
              <a:gd name="T37" fmla="*/ 91991477 h 158"/>
              <a:gd name="T38" fmla="*/ 270038785 w 128"/>
              <a:gd name="T39" fmla="*/ 51107130 h 158"/>
              <a:gd name="T40" fmla="*/ 270038785 w 128"/>
              <a:gd name="T41" fmla="*/ 0 h 158"/>
              <a:gd name="T42" fmla="*/ 183422230 w 128"/>
              <a:gd name="T43" fmla="*/ 91991477 h 158"/>
              <a:gd name="T44" fmla="*/ 183422230 w 128"/>
              <a:gd name="T45" fmla="*/ 383300083 h 158"/>
              <a:gd name="T46" fmla="*/ 101902493 w 128"/>
              <a:gd name="T47" fmla="*/ 342415735 h 158"/>
              <a:gd name="T48" fmla="*/ 40760997 w 128"/>
              <a:gd name="T49" fmla="*/ 500846255 h 158"/>
              <a:gd name="T50" fmla="*/ 234372348 w 128"/>
              <a:gd name="T51" fmla="*/ 689940601 h 158"/>
              <a:gd name="T52" fmla="*/ 234372348 w 128"/>
              <a:gd name="T53" fmla="*/ 807486773 h 158"/>
              <a:gd name="T54" fmla="*/ 514602512 w 128"/>
              <a:gd name="T55" fmla="*/ 807486773 h 158"/>
              <a:gd name="T56" fmla="*/ 565552630 w 128"/>
              <a:gd name="T57" fmla="*/ 756379643 h 158"/>
              <a:gd name="T58" fmla="*/ 636883246 w 128"/>
              <a:gd name="T59" fmla="*/ 444627734 h 158"/>
              <a:gd name="T60" fmla="*/ 636883246 w 128"/>
              <a:gd name="T61" fmla="*/ 439518604 h 158"/>
              <a:gd name="T62" fmla="*/ 652169185 w 128"/>
              <a:gd name="T63" fmla="*/ 378190952 h 158"/>
              <a:gd name="T64" fmla="*/ 585933128 w 128"/>
              <a:gd name="T65" fmla="*/ 291308605 h 158"/>
              <a:gd name="T66" fmla="*/ 478936075 w 128"/>
              <a:gd name="T67" fmla="*/ 219758171 h 158"/>
              <a:gd name="T68" fmla="*/ 392319520 w 128"/>
              <a:gd name="T69" fmla="*/ 189094346 h 158"/>
              <a:gd name="T70" fmla="*/ 361749901 w 128"/>
              <a:gd name="T71" fmla="*/ 194205737 h 158"/>
              <a:gd name="T72" fmla="*/ 361749901 w 128"/>
              <a:gd name="T73" fmla="*/ 86882347 h 158"/>
              <a:gd name="T74" fmla="*/ 270038785 w 128"/>
              <a:gd name="T75" fmla="*/ 0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8" name="Freeform 151"/>
          <p:cNvSpPr>
            <a:spLocks noEditPoints="1"/>
          </p:cNvSpPr>
          <p:nvPr/>
        </p:nvSpPr>
        <p:spPr bwMode="auto">
          <a:xfrm>
            <a:off x="8763001" y="3945468"/>
            <a:ext cx="522817" cy="522817"/>
          </a:xfrm>
          <a:custGeom>
            <a:avLst/>
            <a:gdLst>
              <a:gd name="T0" fmla="*/ 746517800 w 174"/>
              <a:gd name="T1" fmla="*/ 126958978 h 174"/>
              <a:gd name="T2" fmla="*/ 746517800 w 174"/>
              <a:gd name="T3" fmla="*/ 492602097 h 174"/>
              <a:gd name="T4" fmla="*/ 558619053 w 174"/>
              <a:gd name="T5" fmla="*/ 391033562 h 174"/>
              <a:gd name="T6" fmla="*/ 558619053 w 174"/>
              <a:gd name="T7" fmla="*/ 517992541 h 174"/>
              <a:gd name="T8" fmla="*/ 289465028 w 174"/>
              <a:gd name="T9" fmla="*/ 391033562 h 174"/>
              <a:gd name="T10" fmla="*/ 289465028 w 174"/>
              <a:gd name="T11" fmla="*/ 528149169 h 174"/>
              <a:gd name="T12" fmla="*/ 0 w 174"/>
              <a:gd name="T13" fmla="*/ 391033562 h 174"/>
              <a:gd name="T14" fmla="*/ 0 w 174"/>
              <a:gd name="T15" fmla="*/ 883635660 h 174"/>
              <a:gd name="T16" fmla="*/ 883633406 w 174"/>
              <a:gd name="T17" fmla="*/ 883635660 h 174"/>
              <a:gd name="T18" fmla="*/ 883633406 w 174"/>
              <a:gd name="T19" fmla="*/ 126958978 h 174"/>
              <a:gd name="T20" fmla="*/ 746517800 w 174"/>
              <a:gd name="T21" fmla="*/ 126958978 h 174"/>
              <a:gd name="T22" fmla="*/ 700811847 w 174"/>
              <a:gd name="T23" fmla="*/ 50783141 h 174"/>
              <a:gd name="T24" fmla="*/ 771910497 w 174"/>
              <a:gd name="T25" fmla="*/ 76175838 h 174"/>
              <a:gd name="T26" fmla="*/ 792223753 w 174"/>
              <a:gd name="T27" fmla="*/ 91409653 h 174"/>
              <a:gd name="T28" fmla="*/ 797300940 w 174"/>
              <a:gd name="T29" fmla="*/ 96489094 h 174"/>
              <a:gd name="T30" fmla="*/ 797300940 w 174"/>
              <a:gd name="T31" fmla="*/ 96489094 h 174"/>
              <a:gd name="T32" fmla="*/ 797300940 w 174"/>
              <a:gd name="T33" fmla="*/ 96489094 h 174"/>
              <a:gd name="T34" fmla="*/ 797300940 w 174"/>
              <a:gd name="T35" fmla="*/ 96489094 h 174"/>
              <a:gd name="T36" fmla="*/ 797300940 w 174"/>
              <a:gd name="T37" fmla="*/ 96489094 h 174"/>
              <a:gd name="T38" fmla="*/ 802380381 w 174"/>
              <a:gd name="T39" fmla="*/ 96489094 h 174"/>
              <a:gd name="T40" fmla="*/ 837927453 w 174"/>
              <a:gd name="T41" fmla="*/ 66019209 h 174"/>
              <a:gd name="T42" fmla="*/ 837927453 w 174"/>
              <a:gd name="T43" fmla="*/ 66019209 h 174"/>
              <a:gd name="T44" fmla="*/ 802380381 w 174"/>
              <a:gd name="T45" fmla="*/ 30469884 h 174"/>
              <a:gd name="T46" fmla="*/ 700811847 w 174"/>
              <a:gd name="T47" fmla="*/ 0 h 174"/>
              <a:gd name="T48" fmla="*/ 563696240 w 174"/>
              <a:gd name="T49" fmla="*/ 66019209 h 174"/>
              <a:gd name="T50" fmla="*/ 599245565 w 174"/>
              <a:gd name="T51" fmla="*/ 101566281 h 174"/>
              <a:gd name="T52" fmla="*/ 700811847 w 174"/>
              <a:gd name="T53" fmla="*/ 50783141 h 174"/>
              <a:gd name="T54" fmla="*/ 325014353 w 174"/>
              <a:gd name="T55" fmla="*/ 172664931 h 174"/>
              <a:gd name="T56" fmla="*/ 421503447 w 174"/>
              <a:gd name="T57" fmla="*/ 208212003 h 174"/>
              <a:gd name="T58" fmla="*/ 421503447 w 174"/>
              <a:gd name="T59" fmla="*/ 208212003 h 174"/>
              <a:gd name="T60" fmla="*/ 558619053 w 174"/>
              <a:gd name="T61" fmla="*/ 142195047 h 174"/>
              <a:gd name="T62" fmla="*/ 523069728 w 174"/>
              <a:gd name="T63" fmla="*/ 106645722 h 174"/>
              <a:gd name="T64" fmla="*/ 421503447 w 174"/>
              <a:gd name="T65" fmla="*/ 157428862 h 174"/>
              <a:gd name="T66" fmla="*/ 350407050 w 174"/>
              <a:gd name="T67" fmla="*/ 132038419 h 174"/>
              <a:gd name="T68" fmla="*/ 335170981 w 174"/>
              <a:gd name="T69" fmla="*/ 111725163 h 174"/>
              <a:gd name="T70" fmla="*/ 330093794 w 174"/>
              <a:gd name="T71" fmla="*/ 106645722 h 174"/>
              <a:gd name="T72" fmla="*/ 325014353 w 174"/>
              <a:gd name="T73" fmla="*/ 106645722 h 174"/>
              <a:gd name="T74" fmla="*/ 325014353 w 174"/>
              <a:gd name="T75" fmla="*/ 106645722 h 174"/>
              <a:gd name="T76" fmla="*/ 284387841 w 174"/>
              <a:gd name="T77" fmla="*/ 137115606 h 174"/>
              <a:gd name="T78" fmla="*/ 325014353 w 174"/>
              <a:gd name="T79" fmla="*/ 172664931 h 174"/>
              <a:gd name="T80" fmla="*/ 325014353 w 174"/>
              <a:gd name="T81" fmla="*/ 106645722 h 174"/>
              <a:gd name="T82" fmla="*/ 319937166 w 174"/>
              <a:gd name="T83" fmla="*/ 111725163 h 174"/>
              <a:gd name="T84" fmla="*/ 325014353 w 174"/>
              <a:gd name="T85" fmla="*/ 106645722 h 174"/>
              <a:gd name="T86" fmla="*/ 325014353 w 174"/>
              <a:gd name="T87" fmla="*/ 106645722 h 174"/>
              <a:gd name="T88" fmla="*/ 152351675 w 174"/>
              <a:gd name="T89" fmla="*/ 50783141 h 174"/>
              <a:gd name="T90" fmla="*/ 223448072 w 174"/>
              <a:gd name="T91" fmla="*/ 76175838 h 174"/>
              <a:gd name="T92" fmla="*/ 243761328 w 174"/>
              <a:gd name="T93" fmla="*/ 91409653 h 174"/>
              <a:gd name="T94" fmla="*/ 248838515 w 174"/>
              <a:gd name="T95" fmla="*/ 96489094 h 174"/>
              <a:gd name="T96" fmla="*/ 248838515 w 174"/>
              <a:gd name="T97" fmla="*/ 96489094 h 174"/>
              <a:gd name="T98" fmla="*/ 248838515 w 174"/>
              <a:gd name="T99" fmla="*/ 96489094 h 174"/>
              <a:gd name="T100" fmla="*/ 289465028 w 174"/>
              <a:gd name="T101" fmla="*/ 66019209 h 174"/>
              <a:gd name="T102" fmla="*/ 289465028 w 174"/>
              <a:gd name="T103" fmla="*/ 66019209 h 174"/>
              <a:gd name="T104" fmla="*/ 253917956 w 174"/>
              <a:gd name="T105" fmla="*/ 30469884 h 174"/>
              <a:gd name="T106" fmla="*/ 152351675 w 174"/>
              <a:gd name="T107" fmla="*/ 0 h 174"/>
              <a:gd name="T108" fmla="*/ 15236069 w 174"/>
              <a:gd name="T109" fmla="*/ 66019209 h 174"/>
              <a:gd name="T110" fmla="*/ 50783141 w 174"/>
              <a:gd name="T111" fmla="*/ 101566281 h 174"/>
              <a:gd name="T112" fmla="*/ 152351675 w 174"/>
              <a:gd name="T113" fmla="*/ 50783141 h 174"/>
              <a:gd name="T114" fmla="*/ 253917956 w 174"/>
              <a:gd name="T115" fmla="*/ 96489094 h 174"/>
              <a:gd name="T116" fmla="*/ 248838515 w 174"/>
              <a:gd name="T117" fmla="*/ 96489094 h 174"/>
              <a:gd name="T118" fmla="*/ 248838515 w 174"/>
              <a:gd name="T119" fmla="*/ 96489094 h 174"/>
              <a:gd name="T120" fmla="*/ 253917956 w 174"/>
              <a:gd name="T121" fmla="*/ 96489094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9" name="Freeform 152"/>
          <p:cNvSpPr>
            <a:spLocks noEditPoints="1"/>
          </p:cNvSpPr>
          <p:nvPr/>
        </p:nvSpPr>
        <p:spPr bwMode="auto">
          <a:xfrm>
            <a:off x="9690100" y="3981452"/>
            <a:ext cx="474133" cy="476249"/>
          </a:xfrm>
          <a:custGeom>
            <a:avLst/>
            <a:gdLst>
              <a:gd name="T0" fmla="*/ 400162532 w 158"/>
              <a:gd name="T1" fmla="*/ 0 h 158"/>
              <a:gd name="T2" fmla="*/ 0 w 158"/>
              <a:gd name="T3" fmla="*/ 403743387 h 158"/>
              <a:gd name="T4" fmla="*/ 400162532 w 158"/>
              <a:gd name="T5" fmla="*/ 807486773 h 158"/>
              <a:gd name="T6" fmla="*/ 800325063 w 158"/>
              <a:gd name="T7" fmla="*/ 403743387 h 158"/>
              <a:gd name="T8" fmla="*/ 400162532 w 158"/>
              <a:gd name="T9" fmla="*/ 0 h 158"/>
              <a:gd name="T10" fmla="*/ 379900084 w 158"/>
              <a:gd name="T11" fmla="*/ 76659564 h 158"/>
              <a:gd name="T12" fmla="*/ 430555078 w 158"/>
              <a:gd name="T13" fmla="*/ 76659564 h 158"/>
              <a:gd name="T14" fmla="*/ 430555078 w 158"/>
              <a:gd name="T15" fmla="*/ 178873824 h 158"/>
              <a:gd name="T16" fmla="*/ 379900084 w 158"/>
              <a:gd name="T17" fmla="*/ 178873824 h 158"/>
              <a:gd name="T18" fmla="*/ 379900084 w 158"/>
              <a:gd name="T19" fmla="*/ 76659564 h 158"/>
              <a:gd name="T20" fmla="*/ 227939600 w 158"/>
              <a:gd name="T21" fmla="*/ 265756171 h 158"/>
              <a:gd name="T22" fmla="*/ 157026658 w 158"/>
              <a:gd name="T23" fmla="*/ 194205737 h 158"/>
              <a:gd name="T24" fmla="*/ 192483129 w 158"/>
              <a:gd name="T25" fmla="*/ 158430520 h 158"/>
              <a:gd name="T26" fmla="*/ 263398322 w 158"/>
              <a:gd name="T27" fmla="*/ 229980954 h 158"/>
              <a:gd name="T28" fmla="*/ 227939600 w 158"/>
              <a:gd name="T29" fmla="*/ 265756171 h 158"/>
              <a:gd name="T30" fmla="*/ 253268223 w 158"/>
              <a:gd name="T31" fmla="*/ 112434781 h 158"/>
              <a:gd name="T32" fmla="*/ 298854792 w 158"/>
              <a:gd name="T33" fmla="*/ 91991477 h 158"/>
              <a:gd name="T34" fmla="*/ 344443613 w 158"/>
              <a:gd name="T35" fmla="*/ 183985215 h 158"/>
              <a:gd name="T36" fmla="*/ 298854792 w 158"/>
              <a:gd name="T37" fmla="*/ 204426259 h 158"/>
              <a:gd name="T38" fmla="*/ 253268223 w 158"/>
              <a:gd name="T39" fmla="*/ 112434781 h 158"/>
              <a:gd name="T40" fmla="*/ 405228706 w 158"/>
              <a:gd name="T41" fmla="*/ 695051992 h 158"/>
              <a:gd name="T42" fmla="*/ 329247339 w 158"/>
              <a:gd name="T43" fmla="*/ 618392427 h 158"/>
              <a:gd name="T44" fmla="*/ 379900084 w 158"/>
              <a:gd name="T45" fmla="*/ 541730602 h 158"/>
              <a:gd name="T46" fmla="*/ 379900084 w 158"/>
              <a:gd name="T47" fmla="*/ 311751909 h 158"/>
              <a:gd name="T48" fmla="*/ 430555078 w 158"/>
              <a:gd name="T49" fmla="*/ 311751909 h 158"/>
              <a:gd name="T50" fmla="*/ 430555078 w 158"/>
              <a:gd name="T51" fmla="*/ 541730602 h 158"/>
              <a:gd name="T52" fmla="*/ 486273997 w 158"/>
              <a:gd name="T53" fmla="*/ 618392427 h 158"/>
              <a:gd name="T54" fmla="*/ 405228706 w 158"/>
              <a:gd name="T55" fmla="*/ 695051992 h 158"/>
              <a:gd name="T56" fmla="*/ 466011549 w 158"/>
              <a:gd name="T57" fmla="*/ 183985215 h 158"/>
              <a:gd name="T58" fmla="*/ 506534195 w 158"/>
              <a:gd name="T59" fmla="*/ 91991477 h 158"/>
              <a:gd name="T60" fmla="*/ 557189190 w 158"/>
              <a:gd name="T61" fmla="*/ 112434781 h 158"/>
              <a:gd name="T62" fmla="*/ 511600370 w 158"/>
              <a:gd name="T63" fmla="*/ 204426259 h 158"/>
              <a:gd name="T64" fmla="*/ 466011549 w 158"/>
              <a:gd name="T65" fmla="*/ 183985215 h 158"/>
              <a:gd name="T66" fmla="*/ 577449387 w 158"/>
              <a:gd name="T67" fmla="*/ 265756171 h 158"/>
              <a:gd name="T68" fmla="*/ 541992916 w 158"/>
              <a:gd name="T69" fmla="*/ 229980954 h 158"/>
              <a:gd name="T70" fmla="*/ 612908109 w 158"/>
              <a:gd name="T71" fmla="*/ 158430520 h 158"/>
              <a:gd name="T72" fmla="*/ 648364580 w 158"/>
              <a:gd name="T73" fmla="*/ 194205737 h 158"/>
              <a:gd name="T74" fmla="*/ 577449387 w 158"/>
              <a:gd name="T75" fmla="*/ 265756171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0" name="Freeform 153"/>
          <p:cNvSpPr>
            <a:spLocks noEditPoints="1"/>
          </p:cNvSpPr>
          <p:nvPr/>
        </p:nvSpPr>
        <p:spPr bwMode="auto">
          <a:xfrm>
            <a:off x="10496551" y="3922185"/>
            <a:ext cx="539749" cy="594783"/>
          </a:xfrm>
          <a:custGeom>
            <a:avLst/>
            <a:gdLst>
              <a:gd name="T0" fmla="*/ 20457706 w 179"/>
              <a:gd name="T1" fmla="*/ 203034921 h 198"/>
              <a:gd name="T2" fmla="*/ 10228853 w 179"/>
              <a:gd name="T3" fmla="*/ 218262709 h 198"/>
              <a:gd name="T4" fmla="*/ 0 w 179"/>
              <a:gd name="T5" fmla="*/ 248718285 h 198"/>
              <a:gd name="T6" fmla="*/ 15344410 w 179"/>
              <a:gd name="T7" fmla="*/ 284247538 h 198"/>
              <a:gd name="T8" fmla="*/ 71601971 w 179"/>
              <a:gd name="T9" fmla="*/ 335006831 h 198"/>
              <a:gd name="T10" fmla="*/ 322212260 w 179"/>
              <a:gd name="T11" fmla="*/ 507586176 h 198"/>
              <a:gd name="T12" fmla="*/ 322212260 w 179"/>
              <a:gd name="T13" fmla="*/ 370538337 h 198"/>
              <a:gd name="T14" fmla="*/ 20457706 w 179"/>
              <a:gd name="T15" fmla="*/ 203034921 h 198"/>
              <a:gd name="T16" fmla="*/ 746713049 w 179"/>
              <a:gd name="T17" fmla="*/ 741076673 h 198"/>
              <a:gd name="T18" fmla="*/ 746713049 w 179"/>
              <a:gd name="T19" fmla="*/ 741076673 h 198"/>
              <a:gd name="T20" fmla="*/ 797857314 w 179"/>
              <a:gd name="T21" fmla="*/ 756302208 h 198"/>
              <a:gd name="T22" fmla="*/ 849001578 w 179"/>
              <a:gd name="T23" fmla="*/ 746152602 h 198"/>
              <a:gd name="T24" fmla="*/ 905261400 w 179"/>
              <a:gd name="T25" fmla="*/ 675089591 h 198"/>
              <a:gd name="T26" fmla="*/ 879688137 w 179"/>
              <a:gd name="T27" fmla="*/ 558345469 h 198"/>
              <a:gd name="T28" fmla="*/ 879688137 w 179"/>
              <a:gd name="T29" fmla="*/ 553269540 h 198"/>
              <a:gd name="T30" fmla="*/ 782512904 w 179"/>
              <a:gd name="T31" fmla="*/ 482206529 h 198"/>
              <a:gd name="T32" fmla="*/ 675111079 w 179"/>
              <a:gd name="T33" fmla="*/ 507586176 h 198"/>
              <a:gd name="T34" fmla="*/ 618851257 w 179"/>
              <a:gd name="T35" fmla="*/ 527889893 h 198"/>
              <a:gd name="T36" fmla="*/ 577935845 w 179"/>
              <a:gd name="T37" fmla="*/ 522813964 h 198"/>
              <a:gd name="T38" fmla="*/ 521676023 w 179"/>
              <a:gd name="T39" fmla="*/ 492358388 h 198"/>
              <a:gd name="T40" fmla="*/ 526791580 w 179"/>
              <a:gd name="T41" fmla="*/ 598950651 h 198"/>
              <a:gd name="T42" fmla="*/ 746713049 w 179"/>
              <a:gd name="T43" fmla="*/ 741076673 h 198"/>
              <a:gd name="T44" fmla="*/ 782512904 w 179"/>
              <a:gd name="T45" fmla="*/ 558345469 h 198"/>
              <a:gd name="T46" fmla="*/ 813201724 w 179"/>
              <a:gd name="T47" fmla="*/ 695393309 h 198"/>
              <a:gd name="T48" fmla="*/ 644422258 w 179"/>
              <a:gd name="T49" fmla="*/ 593874722 h 198"/>
              <a:gd name="T50" fmla="*/ 782512904 w 179"/>
              <a:gd name="T51" fmla="*/ 558345469 h 198"/>
              <a:gd name="T52" fmla="*/ 378469820 w 179"/>
              <a:gd name="T53" fmla="*/ 639558086 h 198"/>
              <a:gd name="T54" fmla="*/ 363127672 w 179"/>
              <a:gd name="T55" fmla="*/ 680165521 h 198"/>
              <a:gd name="T56" fmla="*/ 317096703 w 179"/>
              <a:gd name="T57" fmla="*/ 715697026 h 198"/>
              <a:gd name="T58" fmla="*/ 245494732 w 179"/>
              <a:gd name="T59" fmla="*/ 796909643 h 198"/>
              <a:gd name="T60" fmla="*/ 265952438 w 179"/>
              <a:gd name="T61" fmla="*/ 918731947 h 198"/>
              <a:gd name="T62" fmla="*/ 352898819 w 179"/>
              <a:gd name="T63" fmla="*/ 999944564 h 198"/>
              <a:gd name="T64" fmla="*/ 444958495 w 179"/>
              <a:gd name="T65" fmla="*/ 979640846 h 198"/>
              <a:gd name="T66" fmla="*/ 480760611 w 179"/>
              <a:gd name="T67" fmla="*/ 944109341 h 198"/>
              <a:gd name="T68" fmla="*/ 485873907 w 179"/>
              <a:gd name="T69" fmla="*/ 893352301 h 198"/>
              <a:gd name="T70" fmla="*/ 485873907 w 179"/>
              <a:gd name="T71" fmla="*/ 893352301 h 198"/>
              <a:gd name="T72" fmla="*/ 470531758 w 179"/>
              <a:gd name="T73" fmla="*/ 609102510 h 198"/>
              <a:gd name="T74" fmla="*/ 465416201 w 179"/>
              <a:gd name="T75" fmla="*/ 588798793 h 198"/>
              <a:gd name="T76" fmla="*/ 480760611 w 179"/>
              <a:gd name="T77" fmla="*/ 573573257 h 198"/>
              <a:gd name="T78" fmla="*/ 485873907 w 179"/>
              <a:gd name="T79" fmla="*/ 573573257 h 198"/>
              <a:gd name="T80" fmla="*/ 485873907 w 179"/>
              <a:gd name="T81" fmla="*/ 573573257 h 198"/>
              <a:gd name="T82" fmla="*/ 485873907 w 179"/>
              <a:gd name="T83" fmla="*/ 573573257 h 198"/>
              <a:gd name="T84" fmla="*/ 480760611 w 179"/>
              <a:gd name="T85" fmla="*/ 294399396 h 198"/>
              <a:gd name="T86" fmla="*/ 460302905 w 179"/>
              <a:gd name="T87" fmla="*/ 111668193 h 198"/>
              <a:gd name="T88" fmla="*/ 439845199 w 179"/>
              <a:gd name="T89" fmla="*/ 30455576 h 198"/>
              <a:gd name="T90" fmla="*/ 414271936 w 179"/>
              <a:gd name="T91" fmla="*/ 5075929 h 198"/>
              <a:gd name="T92" fmla="*/ 383585377 w 179"/>
              <a:gd name="T93" fmla="*/ 0 h 198"/>
              <a:gd name="T94" fmla="*/ 363127672 w 179"/>
              <a:gd name="T95" fmla="*/ 0 h 198"/>
              <a:gd name="T96" fmla="*/ 378469820 w 179"/>
              <a:gd name="T97" fmla="*/ 543117681 h 198"/>
              <a:gd name="T98" fmla="*/ 378469820 w 179"/>
              <a:gd name="T99" fmla="*/ 639558086 h 198"/>
              <a:gd name="T100" fmla="*/ 409158641 w 179"/>
              <a:gd name="T101" fmla="*/ 730924814 h 198"/>
              <a:gd name="T102" fmla="*/ 419387494 w 179"/>
              <a:gd name="T103" fmla="*/ 923805624 h 198"/>
              <a:gd name="T104" fmla="*/ 317096703 w 179"/>
              <a:gd name="T105" fmla="*/ 832441148 h 198"/>
              <a:gd name="T106" fmla="*/ 409158641 w 179"/>
              <a:gd name="T107" fmla="*/ 730924814 h 19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1" name="Freeform 154"/>
          <p:cNvSpPr>
            <a:spLocks noEditPoints="1"/>
          </p:cNvSpPr>
          <p:nvPr/>
        </p:nvSpPr>
        <p:spPr bwMode="auto">
          <a:xfrm>
            <a:off x="1132417" y="4726518"/>
            <a:ext cx="522816" cy="524933"/>
          </a:xfrm>
          <a:custGeom>
            <a:avLst/>
            <a:gdLst>
              <a:gd name="T0" fmla="*/ 441815576 w 174"/>
              <a:gd name="T1" fmla="*/ 0 h 174"/>
              <a:gd name="T2" fmla="*/ 883631153 w 174"/>
              <a:gd name="T3" fmla="*/ 445401408 h 174"/>
              <a:gd name="T4" fmla="*/ 441815576 w 174"/>
              <a:gd name="T5" fmla="*/ 890802816 h 174"/>
              <a:gd name="T6" fmla="*/ 0 w 174"/>
              <a:gd name="T7" fmla="*/ 445401408 h 174"/>
              <a:gd name="T8" fmla="*/ 441815576 w 174"/>
              <a:gd name="T9" fmla="*/ 0 h 174"/>
              <a:gd name="T10" fmla="*/ 441815576 w 174"/>
              <a:gd name="T11" fmla="*/ 235500479 h 174"/>
              <a:gd name="T12" fmla="*/ 233604104 w 174"/>
              <a:gd name="T13" fmla="*/ 445401408 h 174"/>
              <a:gd name="T14" fmla="*/ 441815576 w 174"/>
              <a:gd name="T15" fmla="*/ 655302337 h 174"/>
              <a:gd name="T16" fmla="*/ 650027048 w 174"/>
              <a:gd name="T17" fmla="*/ 445401408 h 174"/>
              <a:gd name="T18" fmla="*/ 441815576 w 174"/>
              <a:gd name="T19" fmla="*/ 235500479 h 1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2" name="Freeform 155"/>
          <p:cNvSpPr>
            <a:spLocks noEditPoints="1"/>
          </p:cNvSpPr>
          <p:nvPr/>
        </p:nvSpPr>
        <p:spPr bwMode="auto">
          <a:xfrm>
            <a:off x="1308101" y="4902201"/>
            <a:ext cx="173567" cy="173567"/>
          </a:xfrm>
          <a:custGeom>
            <a:avLst/>
            <a:gdLst>
              <a:gd name="T0" fmla="*/ 146083283 w 58"/>
              <a:gd name="T1" fmla="*/ 0 h 58"/>
              <a:gd name="T2" fmla="*/ 0 w 58"/>
              <a:gd name="T3" fmla="*/ 146083283 h 58"/>
              <a:gd name="T4" fmla="*/ 146083283 w 58"/>
              <a:gd name="T5" fmla="*/ 292164321 h 58"/>
              <a:gd name="T6" fmla="*/ 292164321 w 58"/>
              <a:gd name="T7" fmla="*/ 146083283 h 58"/>
              <a:gd name="T8" fmla="*/ 146083283 w 58"/>
              <a:gd name="T9" fmla="*/ 0 h 58"/>
              <a:gd name="T10" fmla="*/ 146083283 w 58"/>
              <a:gd name="T11" fmla="*/ 196454275 h 58"/>
              <a:gd name="T12" fmla="*/ 95710047 w 58"/>
              <a:gd name="T13" fmla="*/ 146083283 h 58"/>
              <a:gd name="T14" fmla="*/ 146083283 w 58"/>
              <a:gd name="T15" fmla="*/ 95710047 h 58"/>
              <a:gd name="T16" fmla="*/ 196454275 w 58"/>
              <a:gd name="T17" fmla="*/ 146083283 h 58"/>
              <a:gd name="T18" fmla="*/ 146083283 w 58"/>
              <a:gd name="T19" fmla="*/ 196454275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3" name="Freeform 156"/>
          <p:cNvSpPr>
            <a:spLocks noEditPoints="1"/>
          </p:cNvSpPr>
          <p:nvPr/>
        </p:nvSpPr>
        <p:spPr bwMode="auto">
          <a:xfrm>
            <a:off x="2067984" y="4730751"/>
            <a:ext cx="431800" cy="493183"/>
          </a:xfrm>
          <a:custGeom>
            <a:avLst/>
            <a:gdLst>
              <a:gd name="T0" fmla="*/ 257055938 w 204"/>
              <a:gd name="T1" fmla="*/ 0 h 233"/>
              <a:gd name="T2" fmla="*/ 20161250 w 204"/>
              <a:gd name="T3" fmla="*/ 136088254 h 233"/>
              <a:gd name="T4" fmla="*/ 257055938 w 204"/>
              <a:gd name="T5" fmla="*/ 274697454 h 233"/>
              <a:gd name="T6" fmla="*/ 493950625 w 204"/>
              <a:gd name="T7" fmla="*/ 138609200 h 233"/>
              <a:gd name="T8" fmla="*/ 257055938 w 204"/>
              <a:gd name="T9" fmla="*/ 0 h 233"/>
              <a:gd name="T10" fmla="*/ 0 w 204"/>
              <a:gd name="T11" fmla="*/ 448587206 h 233"/>
              <a:gd name="T12" fmla="*/ 234375325 w 204"/>
              <a:gd name="T13" fmla="*/ 587196406 h 233"/>
              <a:gd name="T14" fmla="*/ 234375325 w 204"/>
              <a:gd name="T15" fmla="*/ 312498953 h 233"/>
              <a:gd name="T16" fmla="*/ 0 w 204"/>
              <a:gd name="T17" fmla="*/ 176410699 h 233"/>
              <a:gd name="T18" fmla="*/ 0 w 204"/>
              <a:gd name="T19" fmla="*/ 448587206 h 233"/>
              <a:gd name="T20" fmla="*/ 277217188 w 204"/>
              <a:gd name="T21" fmla="*/ 315019899 h 233"/>
              <a:gd name="T22" fmla="*/ 277217188 w 204"/>
              <a:gd name="T23" fmla="*/ 587196406 h 233"/>
              <a:gd name="T24" fmla="*/ 514111875 w 204"/>
              <a:gd name="T25" fmla="*/ 448587206 h 233"/>
              <a:gd name="T26" fmla="*/ 514111875 w 204"/>
              <a:gd name="T27" fmla="*/ 176410699 h 233"/>
              <a:gd name="T28" fmla="*/ 277217188 w 204"/>
              <a:gd name="T29" fmla="*/ 315019899 h 2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4" h="233">
                <a:moveTo>
                  <a:pt x="102" y="0"/>
                </a:moveTo>
                <a:lnTo>
                  <a:pt x="8" y="54"/>
                </a:lnTo>
                <a:lnTo>
                  <a:pt x="102" y="109"/>
                </a:lnTo>
                <a:lnTo>
                  <a:pt x="196" y="55"/>
                </a:lnTo>
                <a:lnTo>
                  <a:pt x="102" y="0"/>
                </a:lnTo>
                <a:close/>
                <a:moveTo>
                  <a:pt x="0" y="178"/>
                </a:moveTo>
                <a:lnTo>
                  <a:pt x="93" y="233"/>
                </a:lnTo>
                <a:lnTo>
                  <a:pt x="93" y="124"/>
                </a:lnTo>
                <a:lnTo>
                  <a:pt x="0" y="70"/>
                </a:lnTo>
                <a:lnTo>
                  <a:pt x="0" y="178"/>
                </a:lnTo>
                <a:close/>
                <a:moveTo>
                  <a:pt x="110" y="125"/>
                </a:moveTo>
                <a:lnTo>
                  <a:pt x="110" y="233"/>
                </a:lnTo>
                <a:lnTo>
                  <a:pt x="204" y="178"/>
                </a:lnTo>
                <a:lnTo>
                  <a:pt x="204" y="70"/>
                </a:lnTo>
                <a:lnTo>
                  <a:pt x="110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4" name="Freeform 157"/>
          <p:cNvSpPr>
            <a:spLocks noEditPoints="1"/>
          </p:cNvSpPr>
          <p:nvPr/>
        </p:nvSpPr>
        <p:spPr bwMode="auto">
          <a:xfrm>
            <a:off x="2893485" y="4747684"/>
            <a:ext cx="442383" cy="505883"/>
          </a:xfrm>
          <a:custGeom>
            <a:avLst/>
            <a:gdLst>
              <a:gd name="T0" fmla="*/ 0 w 147"/>
              <a:gd name="T1" fmla="*/ 51003813 h 168"/>
              <a:gd name="T2" fmla="*/ 0 w 147"/>
              <a:gd name="T3" fmla="*/ 805864313 h 168"/>
              <a:gd name="T4" fmla="*/ 50943975 w 147"/>
              <a:gd name="T5" fmla="*/ 856868126 h 168"/>
              <a:gd name="T6" fmla="*/ 112074037 w 147"/>
              <a:gd name="T7" fmla="*/ 856868126 h 168"/>
              <a:gd name="T8" fmla="*/ 112074037 w 147"/>
              <a:gd name="T9" fmla="*/ 0 h 168"/>
              <a:gd name="T10" fmla="*/ 50943975 w 147"/>
              <a:gd name="T11" fmla="*/ 0 h 168"/>
              <a:gd name="T12" fmla="*/ 0 w 147"/>
              <a:gd name="T13" fmla="*/ 51003813 h 168"/>
              <a:gd name="T14" fmla="*/ 173206356 w 147"/>
              <a:gd name="T15" fmla="*/ 0 h 168"/>
              <a:gd name="T16" fmla="*/ 173206356 w 147"/>
              <a:gd name="T17" fmla="*/ 856868126 h 168"/>
              <a:gd name="T18" fmla="*/ 748861315 w 147"/>
              <a:gd name="T19" fmla="*/ 856868126 h 168"/>
              <a:gd name="T20" fmla="*/ 748861315 w 147"/>
              <a:gd name="T21" fmla="*/ 0 h 168"/>
              <a:gd name="T22" fmla="*/ 173206356 w 147"/>
              <a:gd name="T23" fmla="*/ 0 h 168"/>
              <a:gd name="T24" fmla="*/ 682634825 w 147"/>
              <a:gd name="T25" fmla="*/ 632450445 h 168"/>
              <a:gd name="T26" fmla="*/ 239432847 w 147"/>
              <a:gd name="T27" fmla="*/ 632450445 h 168"/>
              <a:gd name="T28" fmla="*/ 239432847 w 147"/>
              <a:gd name="T29" fmla="*/ 566145939 h 168"/>
              <a:gd name="T30" fmla="*/ 295468737 w 147"/>
              <a:gd name="T31" fmla="*/ 530442818 h 168"/>
              <a:gd name="T32" fmla="*/ 361695228 w 147"/>
              <a:gd name="T33" fmla="*/ 504940912 h 168"/>
              <a:gd name="T34" fmla="*/ 382071915 w 147"/>
              <a:gd name="T35" fmla="*/ 499839176 h 168"/>
              <a:gd name="T36" fmla="*/ 402448603 w 147"/>
              <a:gd name="T37" fmla="*/ 469237791 h 168"/>
              <a:gd name="T38" fmla="*/ 407542775 w 147"/>
              <a:gd name="T39" fmla="*/ 464136055 h 168"/>
              <a:gd name="T40" fmla="*/ 397354431 w 147"/>
              <a:gd name="T41" fmla="*/ 443735884 h 168"/>
              <a:gd name="T42" fmla="*/ 392260259 w 147"/>
              <a:gd name="T43" fmla="*/ 408032764 h 168"/>
              <a:gd name="T44" fmla="*/ 387166087 w 147"/>
              <a:gd name="T45" fmla="*/ 408032764 h 168"/>
              <a:gd name="T46" fmla="*/ 371883572 w 147"/>
              <a:gd name="T47" fmla="*/ 357028950 h 168"/>
              <a:gd name="T48" fmla="*/ 376977744 w 147"/>
              <a:gd name="T49" fmla="*/ 336626522 h 168"/>
              <a:gd name="T50" fmla="*/ 412636946 w 147"/>
              <a:gd name="T51" fmla="*/ 234618896 h 168"/>
              <a:gd name="T52" fmla="*/ 504334296 w 147"/>
              <a:gd name="T53" fmla="*/ 234618896 h 168"/>
              <a:gd name="T54" fmla="*/ 514522640 w 147"/>
              <a:gd name="T55" fmla="*/ 244820110 h 168"/>
              <a:gd name="T56" fmla="*/ 529807413 w 147"/>
              <a:gd name="T57" fmla="*/ 244820110 h 168"/>
              <a:gd name="T58" fmla="*/ 539995756 w 147"/>
              <a:gd name="T59" fmla="*/ 265220280 h 168"/>
              <a:gd name="T60" fmla="*/ 545089928 w 147"/>
              <a:gd name="T61" fmla="*/ 295823923 h 168"/>
              <a:gd name="T62" fmla="*/ 539995756 w 147"/>
              <a:gd name="T63" fmla="*/ 336626522 h 168"/>
              <a:gd name="T64" fmla="*/ 545089928 w 147"/>
              <a:gd name="T65" fmla="*/ 351927214 h 168"/>
              <a:gd name="T66" fmla="*/ 545089928 w 147"/>
              <a:gd name="T67" fmla="*/ 382530857 h 168"/>
              <a:gd name="T68" fmla="*/ 539995756 w 147"/>
              <a:gd name="T69" fmla="*/ 402931027 h 168"/>
              <a:gd name="T70" fmla="*/ 524713241 w 147"/>
              <a:gd name="T71" fmla="*/ 413132242 h 168"/>
              <a:gd name="T72" fmla="*/ 524713241 w 147"/>
              <a:gd name="T73" fmla="*/ 438634148 h 168"/>
              <a:gd name="T74" fmla="*/ 509428468 w 147"/>
              <a:gd name="T75" fmla="*/ 464136055 h 168"/>
              <a:gd name="T76" fmla="*/ 524713241 w 147"/>
              <a:gd name="T77" fmla="*/ 469237791 h 168"/>
              <a:gd name="T78" fmla="*/ 539995756 w 147"/>
              <a:gd name="T79" fmla="*/ 499839176 h 168"/>
              <a:gd name="T80" fmla="*/ 560372444 w 147"/>
              <a:gd name="T81" fmla="*/ 504940912 h 168"/>
              <a:gd name="T82" fmla="*/ 631693106 w 147"/>
              <a:gd name="T83" fmla="*/ 530442818 h 168"/>
              <a:gd name="T84" fmla="*/ 682634825 w 147"/>
              <a:gd name="T85" fmla="*/ 566145939 h 168"/>
              <a:gd name="T86" fmla="*/ 682634825 w 147"/>
              <a:gd name="T87" fmla="*/ 632450445 h 16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5" name="Rectangle 158"/>
          <p:cNvSpPr>
            <a:spLocks noChangeArrowheads="1"/>
          </p:cNvSpPr>
          <p:nvPr/>
        </p:nvSpPr>
        <p:spPr bwMode="auto">
          <a:xfrm>
            <a:off x="3359152" y="4747685"/>
            <a:ext cx="44449" cy="1143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6" name="Rectangle 159"/>
          <p:cNvSpPr>
            <a:spLocks noChangeArrowheads="1"/>
          </p:cNvSpPr>
          <p:nvPr/>
        </p:nvSpPr>
        <p:spPr bwMode="auto">
          <a:xfrm>
            <a:off x="3359152" y="4893734"/>
            <a:ext cx="44449" cy="1164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7" name="Rectangle 160"/>
          <p:cNvSpPr>
            <a:spLocks noChangeArrowheads="1"/>
          </p:cNvSpPr>
          <p:nvPr/>
        </p:nvSpPr>
        <p:spPr bwMode="auto">
          <a:xfrm>
            <a:off x="3359152" y="5039784"/>
            <a:ext cx="44449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8" name="Freeform 161"/>
          <p:cNvSpPr>
            <a:spLocks noEditPoints="1"/>
          </p:cNvSpPr>
          <p:nvPr/>
        </p:nvSpPr>
        <p:spPr bwMode="auto">
          <a:xfrm>
            <a:off x="3738034" y="4747684"/>
            <a:ext cx="529167" cy="457200"/>
          </a:xfrm>
          <a:custGeom>
            <a:avLst/>
            <a:gdLst>
              <a:gd name="T0" fmla="*/ 315020325 w 250"/>
              <a:gd name="T1" fmla="*/ 0 h 216"/>
              <a:gd name="T2" fmla="*/ 0 w 250"/>
              <a:gd name="T3" fmla="*/ 544353750 h 216"/>
              <a:gd name="T4" fmla="*/ 630039063 w 250"/>
              <a:gd name="T5" fmla="*/ 544353750 h 216"/>
              <a:gd name="T6" fmla="*/ 315020325 w 250"/>
              <a:gd name="T7" fmla="*/ 0 h 216"/>
              <a:gd name="T8" fmla="*/ 347781563 w 250"/>
              <a:gd name="T9" fmla="*/ 476310325 h 216"/>
              <a:gd name="T10" fmla="*/ 279738138 w 250"/>
              <a:gd name="T11" fmla="*/ 476310325 h 216"/>
              <a:gd name="T12" fmla="*/ 279738138 w 250"/>
              <a:gd name="T13" fmla="*/ 413305625 h 216"/>
              <a:gd name="T14" fmla="*/ 347781563 w 250"/>
              <a:gd name="T15" fmla="*/ 413305625 h 216"/>
              <a:gd name="T16" fmla="*/ 347781563 w 250"/>
              <a:gd name="T17" fmla="*/ 476310325 h 216"/>
              <a:gd name="T18" fmla="*/ 327620313 w 250"/>
              <a:gd name="T19" fmla="*/ 388104063 h 216"/>
              <a:gd name="T20" fmla="*/ 297378438 w 250"/>
              <a:gd name="T21" fmla="*/ 388104063 h 216"/>
              <a:gd name="T22" fmla="*/ 279738138 w 250"/>
              <a:gd name="T23" fmla="*/ 234375325 h 216"/>
              <a:gd name="T24" fmla="*/ 279738138 w 250"/>
              <a:gd name="T25" fmla="*/ 151209375 h 216"/>
              <a:gd name="T26" fmla="*/ 347781563 w 250"/>
              <a:gd name="T27" fmla="*/ 151209375 h 216"/>
              <a:gd name="T28" fmla="*/ 347781563 w 250"/>
              <a:gd name="T29" fmla="*/ 234375325 h 216"/>
              <a:gd name="T30" fmla="*/ 327620313 w 250"/>
              <a:gd name="T31" fmla="*/ 38810406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0" h="216">
                <a:moveTo>
                  <a:pt x="125" y="0"/>
                </a:moveTo>
                <a:lnTo>
                  <a:pt x="0" y="216"/>
                </a:lnTo>
                <a:lnTo>
                  <a:pt x="250" y="216"/>
                </a:lnTo>
                <a:lnTo>
                  <a:pt x="125" y="0"/>
                </a:lnTo>
                <a:close/>
                <a:moveTo>
                  <a:pt x="138" y="189"/>
                </a:moveTo>
                <a:lnTo>
                  <a:pt x="111" y="189"/>
                </a:lnTo>
                <a:lnTo>
                  <a:pt x="111" y="164"/>
                </a:lnTo>
                <a:lnTo>
                  <a:pt x="138" y="164"/>
                </a:lnTo>
                <a:lnTo>
                  <a:pt x="138" y="189"/>
                </a:lnTo>
                <a:close/>
                <a:moveTo>
                  <a:pt x="130" y="154"/>
                </a:moveTo>
                <a:lnTo>
                  <a:pt x="118" y="154"/>
                </a:lnTo>
                <a:lnTo>
                  <a:pt x="111" y="93"/>
                </a:lnTo>
                <a:lnTo>
                  <a:pt x="111" y="60"/>
                </a:lnTo>
                <a:lnTo>
                  <a:pt x="138" y="60"/>
                </a:lnTo>
                <a:lnTo>
                  <a:pt x="138" y="93"/>
                </a:lnTo>
                <a:lnTo>
                  <a:pt x="130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9" name="Freeform 162"/>
          <p:cNvSpPr>
            <a:spLocks noEditPoints="1"/>
          </p:cNvSpPr>
          <p:nvPr/>
        </p:nvSpPr>
        <p:spPr bwMode="auto">
          <a:xfrm>
            <a:off x="4603751" y="4773084"/>
            <a:ext cx="455083" cy="457200"/>
          </a:xfrm>
          <a:custGeom>
            <a:avLst/>
            <a:gdLst>
              <a:gd name="T0" fmla="*/ 383203557 w 152"/>
              <a:gd name="T1" fmla="*/ 0 h 152"/>
              <a:gd name="T2" fmla="*/ 0 w 152"/>
              <a:gd name="T3" fmla="*/ 386777664 h 152"/>
              <a:gd name="T4" fmla="*/ 383203557 w 152"/>
              <a:gd name="T5" fmla="*/ 773555329 h 152"/>
              <a:gd name="T6" fmla="*/ 766407114 w 152"/>
              <a:gd name="T7" fmla="*/ 386777664 h 152"/>
              <a:gd name="T8" fmla="*/ 383203557 w 152"/>
              <a:gd name="T9" fmla="*/ 0 h 152"/>
              <a:gd name="T10" fmla="*/ 453794513 w 152"/>
              <a:gd name="T11" fmla="*/ 458026419 h 152"/>
              <a:gd name="T12" fmla="*/ 453794513 w 152"/>
              <a:gd name="T13" fmla="*/ 666683325 h 152"/>
              <a:gd name="T14" fmla="*/ 312612601 w 152"/>
              <a:gd name="T15" fmla="*/ 666683325 h 152"/>
              <a:gd name="T16" fmla="*/ 312612601 w 152"/>
              <a:gd name="T17" fmla="*/ 458026419 h 152"/>
              <a:gd name="T18" fmla="*/ 105885312 w 152"/>
              <a:gd name="T19" fmla="*/ 458026419 h 152"/>
              <a:gd name="T20" fmla="*/ 105885312 w 152"/>
              <a:gd name="T21" fmla="*/ 315528910 h 152"/>
              <a:gd name="T22" fmla="*/ 312612601 w 152"/>
              <a:gd name="T23" fmla="*/ 315528910 h 152"/>
              <a:gd name="T24" fmla="*/ 312612601 w 152"/>
              <a:gd name="T25" fmla="*/ 106872004 h 152"/>
              <a:gd name="T26" fmla="*/ 453794513 w 152"/>
              <a:gd name="T27" fmla="*/ 106872004 h 152"/>
              <a:gd name="T28" fmla="*/ 453794513 w 152"/>
              <a:gd name="T29" fmla="*/ 315528910 h 152"/>
              <a:gd name="T30" fmla="*/ 660521803 w 152"/>
              <a:gd name="T31" fmla="*/ 315528910 h 152"/>
              <a:gd name="T32" fmla="*/ 660521803 w 152"/>
              <a:gd name="T33" fmla="*/ 458026419 h 152"/>
              <a:gd name="T34" fmla="*/ 453794513 w 152"/>
              <a:gd name="T35" fmla="*/ 458026419 h 1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0" name="Freeform 163"/>
          <p:cNvSpPr>
            <a:spLocks noEditPoints="1"/>
          </p:cNvSpPr>
          <p:nvPr/>
        </p:nvSpPr>
        <p:spPr bwMode="auto">
          <a:xfrm>
            <a:off x="6252634" y="4775200"/>
            <a:ext cx="474133" cy="476251"/>
          </a:xfrm>
          <a:custGeom>
            <a:avLst/>
            <a:gdLst>
              <a:gd name="T0" fmla="*/ 400162532 w 158"/>
              <a:gd name="T1" fmla="*/ 204426831 h 158"/>
              <a:gd name="T2" fmla="*/ 298854792 w 158"/>
              <a:gd name="T3" fmla="*/ 235090742 h 158"/>
              <a:gd name="T4" fmla="*/ 562253114 w 158"/>
              <a:gd name="T5" fmla="*/ 500847657 h 158"/>
              <a:gd name="T6" fmla="*/ 592645661 w 158"/>
              <a:gd name="T7" fmla="*/ 398633111 h 158"/>
              <a:gd name="T8" fmla="*/ 400162532 w 158"/>
              <a:gd name="T9" fmla="*/ 204426831 h 158"/>
              <a:gd name="T10" fmla="*/ 207679403 w 158"/>
              <a:gd name="T11" fmla="*/ 398633111 h 158"/>
              <a:gd name="T12" fmla="*/ 400162532 w 158"/>
              <a:gd name="T13" fmla="*/ 587730247 h 158"/>
              <a:gd name="T14" fmla="*/ 501470271 w 158"/>
              <a:gd name="T15" fmla="*/ 562175480 h 158"/>
              <a:gd name="T16" fmla="*/ 238071949 w 158"/>
              <a:gd name="T17" fmla="*/ 296420826 h 158"/>
              <a:gd name="T18" fmla="*/ 207679403 w 158"/>
              <a:gd name="T19" fmla="*/ 398633111 h 158"/>
              <a:gd name="T20" fmla="*/ 400162532 w 158"/>
              <a:gd name="T21" fmla="*/ 0 h 158"/>
              <a:gd name="T22" fmla="*/ 0 w 158"/>
              <a:gd name="T23" fmla="*/ 403744517 h 158"/>
              <a:gd name="T24" fmla="*/ 400162532 w 158"/>
              <a:gd name="T25" fmla="*/ 807489034 h 158"/>
              <a:gd name="T26" fmla="*/ 800325063 w 158"/>
              <a:gd name="T27" fmla="*/ 403744517 h 158"/>
              <a:gd name="T28" fmla="*/ 400162532 w 158"/>
              <a:gd name="T29" fmla="*/ 0 h 158"/>
              <a:gd name="T30" fmla="*/ 400162532 w 158"/>
              <a:gd name="T31" fmla="*/ 674610576 h 158"/>
              <a:gd name="T32" fmla="*/ 126634111 w 158"/>
              <a:gd name="T33" fmla="*/ 398633111 h 158"/>
              <a:gd name="T34" fmla="*/ 400162532 w 158"/>
              <a:gd name="T35" fmla="*/ 122655646 h 158"/>
              <a:gd name="T36" fmla="*/ 673690952 w 158"/>
              <a:gd name="T37" fmla="*/ 398633111 h 158"/>
              <a:gd name="T38" fmla="*/ 400162532 w 158"/>
              <a:gd name="T39" fmla="*/ 674610576 h 1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1" name="Freeform 164"/>
          <p:cNvSpPr>
            <a:spLocks noEditPoints="1"/>
          </p:cNvSpPr>
          <p:nvPr/>
        </p:nvSpPr>
        <p:spPr bwMode="auto">
          <a:xfrm>
            <a:off x="7207251" y="4768852"/>
            <a:ext cx="270933" cy="512233"/>
          </a:xfrm>
          <a:custGeom>
            <a:avLst/>
            <a:gdLst>
              <a:gd name="T0" fmla="*/ 322580000 w 128"/>
              <a:gd name="T1" fmla="*/ 183972200 h 242"/>
              <a:gd name="T2" fmla="*/ 141128750 w 128"/>
              <a:gd name="T3" fmla="*/ 0 h 242"/>
              <a:gd name="T4" fmla="*/ 141128750 w 128"/>
              <a:gd name="T5" fmla="*/ 244455950 h 242"/>
              <a:gd name="T6" fmla="*/ 40322500 w 128"/>
              <a:gd name="T7" fmla="*/ 143649700 h 242"/>
              <a:gd name="T8" fmla="*/ 0 w 128"/>
              <a:gd name="T9" fmla="*/ 178931888 h 242"/>
              <a:gd name="T10" fmla="*/ 128528763 w 128"/>
              <a:gd name="T11" fmla="*/ 304939700 h 242"/>
              <a:gd name="T12" fmla="*/ 0 w 128"/>
              <a:gd name="T13" fmla="*/ 430947513 h 242"/>
              <a:gd name="T14" fmla="*/ 40322500 w 128"/>
              <a:gd name="T15" fmla="*/ 466229700 h 242"/>
              <a:gd name="T16" fmla="*/ 141128750 w 128"/>
              <a:gd name="T17" fmla="*/ 365423450 h 242"/>
              <a:gd name="T18" fmla="*/ 141128750 w 128"/>
              <a:gd name="T19" fmla="*/ 609877813 h 242"/>
              <a:gd name="T20" fmla="*/ 322580000 w 128"/>
              <a:gd name="T21" fmla="*/ 425907200 h 242"/>
              <a:gd name="T22" fmla="*/ 201612500 w 128"/>
              <a:gd name="T23" fmla="*/ 304939700 h 242"/>
              <a:gd name="T24" fmla="*/ 322580000 w 128"/>
              <a:gd name="T25" fmla="*/ 183972200 h 242"/>
              <a:gd name="T26" fmla="*/ 246975313 w 128"/>
              <a:gd name="T27" fmla="*/ 183972200 h 242"/>
              <a:gd name="T28" fmla="*/ 189012513 w 128"/>
              <a:gd name="T29" fmla="*/ 244455950 h 242"/>
              <a:gd name="T30" fmla="*/ 189012513 w 128"/>
              <a:gd name="T31" fmla="*/ 126007813 h 242"/>
              <a:gd name="T32" fmla="*/ 246975313 w 128"/>
              <a:gd name="T33" fmla="*/ 183972200 h 242"/>
              <a:gd name="T34" fmla="*/ 246975313 w 128"/>
              <a:gd name="T35" fmla="*/ 425907200 h 242"/>
              <a:gd name="T36" fmla="*/ 189012513 w 128"/>
              <a:gd name="T37" fmla="*/ 483870000 h 242"/>
              <a:gd name="T38" fmla="*/ 189012513 w 128"/>
              <a:gd name="T39" fmla="*/ 365423450 h 242"/>
              <a:gd name="T40" fmla="*/ 246975313 w 128"/>
              <a:gd name="T41" fmla="*/ 425907200 h 2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8" h="242">
                <a:moveTo>
                  <a:pt x="128" y="73"/>
                </a:moveTo>
                <a:lnTo>
                  <a:pt x="56" y="0"/>
                </a:lnTo>
                <a:lnTo>
                  <a:pt x="56" y="97"/>
                </a:lnTo>
                <a:lnTo>
                  <a:pt x="16" y="57"/>
                </a:lnTo>
                <a:lnTo>
                  <a:pt x="0" y="71"/>
                </a:lnTo>
                <a:lnTo>
                  <a:pt x="51" y="121"/>
                </a:lnTo>
                <a:lnTo>
                  <a:pt x="0" y="171"/>
                </a:lnTo>
                <a:lnTo>
                  <a:pt x="16" y="185"/>
                </a:lnTo>
                <a:lnTo>
                  <a:pt x="56" y="145"/>
                </a:lnTo>
                <a:lnTo>
                  <a:pt x="56" y="242"/>
                </a:lnTo>
                <a:lnTo>
                  <a:pt x="128" y="169"/>
                </a:lnTo>
                <a:lnTo>
                  <a:pt x="80" y="121"/>
                </a:lnTo>
                <a:lnTo>
                  <a:pt x="128" y="73"/>
                </a:lnTo>
                <a:close/>
                <a:moveTo>
                  <a:pt x="98" y="73"/>
                </a:moveTo>
                <a:lnTo>
                  <a:pt x="75" y="97"/>
                </a:lnTo>
                <a:lnTo>
                  <a:pt x="75" y="50"/>
                </a:lnTo>
                <a:lnTo>
                  <a:pt x="98" y="73"/>
                </a:lnTo>
                <a:close/>
                <a:moveTo>
                  <a:pt x="98" y="169"/>
                </a:moveTo>
                <a:lnTo>
                  <a:pt x="75" y="192"/>
                </a:lnTo>
                <a:lnTo>
                  <a:pt x="75" y="145"/>
                </a:lnTo>
                <a:lnTo>
                  <a:pt x="98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2" name="Freeform 165"/>
          <p:cNvSpPr>
            <a:spLocks noEditPoints="1"/>
          </p:cNvSpPr>
          <p:nvPr/>
        </p:nvSpPr>
        <p:spPr bwMode="auto">
          <a:xfrm>
            <a:off x="7899401" y="4737100"/>
            <a:ext cx="497417" cy="560917"/>
          </a:xfrm>
          <a:custGeom>
            <a:avLst/>
            <a:gdLst>
              <a:gd name="T0" fmla="*/ 838407403 w 166"/>
              <a:gd name="T1" fmla="*/ 86036320 h 187"/>
              <a:gd name="T2" fmla="*/ 767698480 w 166"/>
              <a:gd name="T3" fmla="*/ 45549037 h 187"/>
              <a:gd name="T4" fmla="*/ 696989558 w 166"/>
              <a:gd name="T5" fmla="*/ 0 h 187"/>
              <a:gd name="T6" fmla="*/ 363646530 w 166"/>
              <a:gd name="T7" fmla="*/ 531405433 h 187"/>
              <a:gd name="T8" fmla="*/ 242430271 w 166"/>
              <a:gd name="T9" fmla="*/ 607320495 h 187"/>
              <a:gd name="T10" fmla="*/ 0 w 166"/>
              <a:gd name="T11" fmla="*/ 779395385 h 187"/>
              <a:gd name="T12" fmla="*/ 449507204 w 166"/>
              <a:gd name="T13" fmla="*/ 779395385 h 187"/>
              <a:gd name="T14" fmla="*/ 489912624 w 166"/>
              <a:gd name="T15" fmla="*/ 647810027 h 187"/>
              <a:gd name="T16" fmla="*/ 838407403 w 166"/>
              <a:gd name="T17" fmla="*/ 86036320 h 187"/>
              <a:gd name="T18" fmla="*/ 419203702 w 166"/>
              <a:gd name="T19" fmla="*/ 526345928 h 187"/>
              <a:gd name="T20" fmla="*/ 464658956 w 166"/>
              <a:gd name="T21" fmla="*/ 460552125 h 187"/>
              <a:gd name="T22" fmla="*/ 525268209 w 166"/>
              <a:gd name="T23" fmla="*/ 501039408 h 187"/>
              <a:gd name="T24" fmla="*/ 479810707 w 166"/>
              <a:gd name="T25" fmla="*/ 566833211 h 187"/>
              <a:gd name="T26" fmla="*/ 419203702 w 166"/>
              <a:gd name="T27" fmla="*/ 526345928 h 1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3" name="Freeform 166"/>
          <p:cNvSpPr>
            <a:spLocks noEditPoints="1"/>
          </p:cNvSpPr>
          <p:nvPr/>
        </p:nvSpPr>
        <p:spPr bwMode="auto">
          <a:xfrm>
            <a:off x="8796867" y="4760384"/>
            <a:ext cx="505884" cy="505883"/>
          </a:xfrm>
          <a:custGeom>
            <a:avLst/>
            <a:gdLst>
              <a:gd name="T0" fmla="*/ 428434063 w 168"/>
              <a:gd name="T1" fmla="*/ 0 h 168"/>
              <a:gd name="T2" fmla="*/ 0 w 168"/>
              <a:gd name="T3" fmla="*/ 428435192 h 168"/>
              <a:gd name="T4" fmla="*/ 428434063 w 168"/>
              <a:gd name="T5" fmla="*/ 856868126 h 168"/>
              <a:gd name="T6" fmla="*/ 856868126 w 168"/>
              <a:gd name="T7" fmla="*/ 428435192 h 168"/>
              <a:gd name="T8" fmla="*/ 428434063 w 168"/>
              <a:gd name="T9" fmla="*/ 0 h 168"/>
              <a:gd name="T10" fmla="*/ 683453801 w 168"/>
              <a:gd name="T11" fmla="*/ 683454258 h 168"/>
              <a:gd name="T12" fmla="*/ 622248612 w 168"/>
              <a:gd name="T13" fmla="*/ 734458071 h 168"/>
              <a:gd name="T14" fmla="*/ 433533554 w 168"/>
              <a:gd name="T15" fmla="*/ 433534670 h 168"/>
              <a:gd name="T16" fmla="*/ 244818497 w 168"/>
              <a:gd name="T17" fmla="*/ 739559807 h 168"/>
              <a:gd name="T18" fmla="*/ 173414325 w 168"/>
              <a:gd name="T19" fmla="*/ 683454258 h 168"/>
              <a:gd name="T20" fmla="*/ 66304680 w 168"/>
              <a:gd name="T21" fmla="*/ 433534670 h 168"/>
              <a:gd name="T22" fmla="*/ 433533554 w 168"/>
              <a:gd name="T23" fmla="*/ 433534670 h 168"/>
              <a:gd name="T24" fmla="*/ 260121488 w 168"/>
              <a:gd name="T25" fmla="*/ 112208841 h 168"/>
              <a:gd name="T26" fmla="*/ 428434063 w 168"/>
              <a:gd name="T27" fmla="*/ 66304505 h 168"/>
              <a:gd name="T28" fmla="*/ 606947879 w 168"/>
              <a:gd name="T29" fmla="*/ 117308319 h 168"/>
              <a:gd name="T30" fmla="*/ 433533554 w 168"/>
              <a:gd name="T31" fmla="*/ 433534670 h 168"/>
              <a:gd name="T32" fmla="*/ 790563446 w 168"/>
              <a:gd name="T33" fmla="*/ 433534670 h 168"/>
              <a:gd name="T34" fmla="*/ 683453801 w 168"/>
              <a:gd name="T35" fmla="*/ 683454258 h 1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4" name="Freeform 167"/>
          <p:cNvSpPr>
            <a:spLocks/>
          </p:cNvSpPr>
          <p:nvPr/>
        </p:nvSpPr>
        <p:spPr bwMode="auto">
          <a:xfrm>
            <a:off x="9664700" y="4847167"/>
            <a:ext cx="222251" cy="332317"/>
          </a:xfrm>
          <a:custGeom>
            <a:avLst/>
            <a:gdLst>
              <a:gd name="T0" fmla="*/ 0 w 105"/>
              <a:gd name="T1" fmla="*/ 196572582 h 157"/>
              <a:gd name="T2" fmla="*/ 196572777 w 105"/>
              <a:gd name="T3" fmla="*/ 0 h 157"/>
              <a:gd name="T4" fmla="*/ 264616406 w 105"/>
              <a:gd name="T5" fmla="*/ 68045149 h 157"/>
              <a:gd name="T6" fmla="*/ 136088846 w 105"/>
              <a:gd name="T7" fmla="*/ 196572582 h 157"/>
              <a:gd name="T8" fmla="*/ 264616406 w 105"/>
              <a:gd name="T9" fmla="*/ 327620970 h 157"/>
              <a:gd name="T10" fmla="*/ 196572777 w 105"/>
              <a:gd name="T11" fmla="*/ 395666119 h 157"/>
              <a:gd name="T12" fmla="*/ 0 w 105"/>
              <a:gd name="T13" fmla="*/ 196572582 h 157"/>
              <a:gd name="T14" fmla="*/ 0 w 105"/>
              <a:gd name="T15" fmla="*/ 196572582 h 15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157">
                <a:moveTo>
                  <a:pt x="0" y="78"/>
                </a:moveTo>
                <a:lnTo>
                  <a:pt x="78" y="0"/>
                </a:lnTo>
                <a:lnTo>
                  <a:pt x="105" y="27"/>
                </a:lnTo>
                <a:lnTo>
                  <a:pt x="54" y="78"/>
                </a:lnTo>
                <a:lnTo>
                  <a:pt x="105" y="130"/>
                </a:lnTo>
                <a:lnTo>
                  <a:pt x="78" y="157"/>
                </a:lnTo>
                <a:lnTo>
                  <a:pt x="0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5" name="Freeform 168"/>
          <p:cNvSpPr>
            <a:spLocks/>
          </p:cNvSpPr>
          <p:nvPr/>
        </p:nvSpPr>
        <p:spPr bwMode="auto">
          <a:xfrm>
            <a:off x="9965267" y="4847167"/>
            <a:ext cx="222251" cy="332317"/>
          </a:xfrm>
          <a:custGeom>
            <a:avLst/>
            <a:gdLst>
              <a:gd name="T0" fmla="*/ 0 w 105"/>
              <a:gd name="T1" fmla="*/ 327620970 h 157"/>
              <a:gd name="T2" fmla="*/ 128527561 w 105"/>
              <a:gd name="T3" fmla="*/ 196572582 h 157"/>
              <a:gd name="T4" fmla="*/ 25201638 w 105"/>
              <a:gd name="T5" fmla="*/ 93246762 h 157"/>
              <a:gd name="T6" fmla="*/ 0 w 105"/>
              <a:gd name="T7" fmla="*/ 68045149 h 157"/>
              <a:gd name="T8" fmla="*/ 68043629 w 105"/>
              <a:gd name="T9" fmla="*/ 0 h 157"/>
              <a:gd name="T10" fmla="*/ 93245267 w 105"/>
              <a:gd name="T11" fmla="*/ 25201613 h 157"/>
              <a:gd name="T12" fmla="*/ 264616406 w 105"/>
              <a:gd name="T13" fmla="*/ 196572582 h 157"/>
              <a:gd name="T14" fmla="*/ 68043629 w 105"/>
              <a:gd name="T15" fmla="*/ 395666119 h 157"/>
              <a:gd name="T16" fmla="*/ 0 w 105"/>
              <a:gd name="T17" fmla="*/ 327620970 h 157"/>
              <a:gd name="T18" fmla="*/ 0 w 105"/>
              <a:gd name="T19" fmla="*/ 327620970 h 1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57">
                <a:moveTo>
                  <a:pt x="0" y="130"/>
                </a:moveTo>
                <a:lnTo>
                  <a:pt x="51" y="78"/>
                </a:lnTo>
                <a:lnTo>
                  <a:pt x="10" y="37"/>
                </a:lnTo>
                <a:lnTo>
                  <a:pt x="0" y="27"/>
                </a:lnTo>
                <a:lnTo>
                  <a:pt x="27" y="0"/>
                </a:lnTo>
                <a:lnTo>
                  <a:pt x="37" y="10"/>
                </a:lnTo>
                <a:lnTo>
                  <a:pt x="105" y="78"/>
                </a:lnTo>
                <a:lnTo>
                  <a:pt x="27" y="157"/>
                </a:lnTo>
                <a:lnTo>
                  <a:pt x="0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6" name="Freeform 169"/>
          <p:cNvSpPr>
            <a:spLocks noEditPoints="1"/>
          </p:cNvSpPr>
          <p:nvPr/>
        </p:nvSpPr>
        <p:spPr bwMode="auto">
          <a:xfrm>
            <a:off x="10530417" y="4764617"/>
            <a:ext cx="522816" cy="522816"/>
          </a:xfrm>
          <a:custGeom>
            <a:avLst/>
            <a:gdLst>
              <a:gd name="T0" fmla="*/ 827768714 w 174"/>
              <a:gd name="T1" fmla="*/ 55862439 h 174"/>
              <a:gd name="T2" fmla="*/ 700810059 w 174"/>
              <a:gd name="T3" fmla="*/ 0 h 174"/>
              <a:gd name="T4" fmla="*/ 573851405 w 174"/>
              <a:gd name="T5" fmla="*/ 55862439 h 174"/>
              <a:gd name="T6" fmla="*/ 517991220 w 174"/>
              <a:gd name="T7" fmla="*/ 264073911 h 174"/>
              <a:gd name="T8" fmla="*/ 365639933 w 174"/>
              <a:gd name="T9" fmla="*/ 182821093 h 174"/>
              <a:gd name="T10" fmla="*/ 253917309 w 174"/>
              <a:gd name="T11" fmla="*/ 15236030 h 174"/>
              <a:gd name="T12" fmla="*/ 182821093 w 174"/>
              <a:gd name="T13" fmla="*/ 0 h 174"/>
              <a:gd name="T14" fmla="*/ 15236030 w 174"/>
              <a:gd name="T15" fmla="*/ 116802052 h 174"/>
              <a:gd name="T16" fmla="*/ 0 w 174"/>
              <a:gd name="T17" fmla="*/ 187898268 h 174"/>
              <a:gd name="T18" fmla="*/ 15236030 w 174"/>
              <a:gd name="T19" fmla="*/ 258996737 h 174"/>
              <a:gd name="T20" fmla="*/ 182821093 w 174"/>
              <a:gd name="T21" fmla="*/ 365642186 h 174"/>
              <a:gd name="T22" fmla="*/ 182821093 w 174"/>
              <a:gd name="T23" fmla="*/ 517991220 h 174"/>
              <a:gd name="T24" fmla="*/ 55862439 w 174"/>
              <a:gd name="T25" fmla="*/ 568776484 h 174"/>
              <a:gd name="T26" fmla="*/ 0 w 174"/>
              <a:gd name="T27" fmla="*/ 700812313 h 174"/>
              <a:gd name="T28" fmla="*/ 111722624 w 174"/>
              <a:gd name="T29" fmla="*/ 868397376 h 174"/>
              <a:gd name="T30" fmla="*/ 192977695 w 174"/>
              <a:gd name="T31" fmla="*/ 883633406 h 174"/>
              <a:gd name="T32" fmla="*/ 350406156 w 174"/>
              <a:gd name="T33" fmla="*/ 771908528 h 174"/>
              <a:gd name="T34" fmla="*/ 517991220 w 174"/>
              <a:gd name="T35" fmla="*/ 624636670 h 174"/>
              <a:gd name="T36" fmla="*/ 533224996 w 174"/>
              <a:gd name="T37" fmla="*/ 771908528 h 174"/>
              <a:gd name="T38" fmla="*/ 700810059 w 174"/>
              <a:gd name="T39" fmla="*/ 883633406 h 174"/>
              <a:gd name="T40" fmla="*/ 716046089 w 174"/>
              <a:gd name="T41" fmla="*/ 883633406 h 174"/>
              <a:gd name="T42" fmla="*/ 827768714 w 174"/>
              <a:gd name="T43" fmla="*/ 827770967 h 174"/>
              <a:gd name="T44" fmla="*/ 883631153 w 174"/>
              <a:gd name="T45" fmla="*/ 695735138 h 174"/>
              <a:gd name="T46" fmla="*/ 827768714 w 174"/>
              <a:gd name="T47" fmla="*/ 573853658 h 174"/>
              <a:gd name="T48" fmla="*/ 624636670 w 174"/>
              <a:gd name="T49" fmla="*/ 517991220 h 174"/>
              <a:gd name="T50" fmla="*/ 710966662 w 174"/>
              <a:gd name="T51" fmla="*/ 365642186 h 174"/>
              <a:gd name="T52" fmla="*/ 868395122 w 174"/>
              <a:gd name="T53" fmla="*/ 253917309 h 174"/>
              <a:gd name="T54" fmla="*/ 264073911 w 174"/>
              <a:gd name="T55" fmla="*/ 700812313 h 174"/>
              <a:gd name="T56" fmla="*/ 213290900 w 174"/>
              <a:gd name="T57" fmla="*/ 771908528 h 174"/>
              <a:gd name="T58" fmla="*/ 126958654 w 174"/>
              <a:gd name="T59" fmla="*/ 756674752 h 174"/>
              <a:gd name="T60" fmla="*/ 106645450 w 174"/>
              <a:gd name="T61" fmla="*/ 700812313 h 174"/>
              <a:gd name="T62" fmla="*/ 152351287 w 174"/>
              <a:gd name="T63" fmla="*/ 629716097 h 174"/>
              <a:gd name="T64" fmla="*/ 264073911 w 174"/>
              <a:gd name="T65" fmla="*/ 700812313 h 174"/>
              <a:gd name="T66" fmla="*/ 152351287 w 174"/>
              <a:gd name="T67" fmla="*/ 253917309 h 174"/>
              <a:gd name="T68" fmla="*/ 106645450 w 174"/>
              <a:gd name="T69" fmla="*/ 187898268 h 174"/>
              <a:gd name="T70" fmla="*/ 126958654 w 174"/>
              <a:gd name="T71" fmla="*/ 132038082 h 174"/>
              <a:gd name="T72" fmla="*/ 182821093 w 174"/>
              <a:gd name="T73" fmla="*/ 106645450 h 174"/>
              <a:gd name="T74" fmla="*/ 258994483 w 174"/>
              <a:gd name="T75" fmla="*/ 157428461 h 174"/>
              <a:gd name="T76" fmla="*/ 517991220 w 174"/>
              <a:gd name="T77" fmla="*/ 517991220 h 174"/>
              <a:gd name="T78" fmla="*/ 517991220 w 174"/>
              <a:gd name="T79" fmla="*/ 365642186 h 174"/>
              <a:gd name="T80" fmla="*/ 731279866 w 174"/>
              <a:gd name="T81" fmla="*/ 629716097 h 174"/>
              <a:gd name="T82" fmla="*/ 776985703 w 174"/>
              <a:gd name="T83" fmla="*/ 700812313 h 174"/>
              <a:gd name="T84" fmla="*/ 756672498 w 174"/>
              <a:gd name="T85" fmla="*/ 756674752 h 174"/>
              <a:gd name="T86" fmla="*/ 670340253 w 174"/>
              <a:gd name="T87" fmla="*/ 771908528 h 174"/>
              <a:gd name="T88" fmla="*/ 624636670 w 174"/>
              <a:gd name="T89" fmla="*/ 700812313 h 174"/>
              <a:gd name="T90" fmla="*/ 771908528 w 174"/>
              <a:gd name="T91" fmla="*/ 213290900 h 174"/>
              <a:gd name="T92" fmla="*/ 700810059 w 174"/>
              <a:gd name="T93" fmla="*/ 264073911 h 174"/>
              <a:gd name="T94" fmla="*/ 624636670 w 174"/>
              <a:gd name="T95" fmla="*/ 187898268 h 174"/>
              <a:gd name="T96" fmla="*/ 670340253 w 174"/>
              <a:gd name="T97" fmla="*/ 111724878 h 174"/>
              <a:gd name="T98" fmla="*/ 731279866 w 174"/>
              <a:gd name="T99" fmla="*/ 111724878 h 174"/>
              <a:gd name="T100" fmla="*/ 776985703 w 174"/>
              <a:gd name="T101" fmla="*/ 187898268 h 1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7" name="Freeform 170"/>
          <p:cNvSpPr>
            <a:spLocks noEditPoints="1"/>
          </p:cNvSpPr>
          <p:nvPr/>
        </p:nvSpPr>
        <p:spPr bwMode="auto">
          <a:xfrm>
            <a:off x="1115484" y="5490634"/>
            <a:ext cx="533400" cy="531284"/>
          </a:xfrm>
          <a:custGeom>
            <a:avLst/>
            <a:gdLst>
              <a:gd name="T0" fmla="*/ 863743910 w 178"/>
              <a:gd name="T1" fmla="*/ 87136613 h 176"/>
              <a:gd name="T2" fmla="*/ 813231978 w 178"/>
              <a:gd name="T3" fmla="*/ 35879782 h 176"/>
              <a:gd name="T4" fmla="*/ 686953274 w 178"/>
              <a:gd name="T5" fmla="*/ 35879782 h 176"/>
              <a:gd name="T6" fmla="*/ 565726887 w 178"/>
              <a:gd name="T7" fmla="*/ 158896177 h 176"/>
              <a:gd name="T8" fmla="*/ 505112569 w 178"/>
              <a:gd name="T9" fmla="*/ 97387980 h 176"/>
              <a:gd name="T10" fmla="*/ 383886182 w 178"/>
              <a:gd name="T11" fmla="*/ 220404375 h 176"/>
              <a:gd name="T12" fmla="*/ 434398113 w 178"/>
              <a:gd name="T13" fmla="*/ 271661206 h 176"/>
              <a:gd name="T14" fmla="*/ 95971546 w 178"/>
              <a:gd name="T15" fmla="*/ 615079712 h 176"/>
              <a:gd name="T16" fmla="*/ 60614317 w 178"/>
              <a:gd name="T17" fmla="*/ 697090643 h 176"/>
              <a:gd name="T18" fmla="*/ 40409545 w 178"/>
              <a:gd name="T19" fmla="*/ 717593375 h 176"/>
              <a:gd name="T20" fmla="*/ 40409545 w 178"/>
              <a:gd name="T21" fmla="*/ 871363869 h 176"/>
              <a:gd name="T22" fmla="*/ 116176318 w 178"/>
              <a:gd name="T23" fmla="*/ 902117968 h 176"/>
              <a:gd name="T24" fmla="*/ 191943091 w 178"/>
              <a:gd name="T25" fmla="*/ 871363869 h 176"/>
              <a:gd name="T26" fmla="*/ 212147863 w 178"/>
              <a:gd name="T27" fmla="*/ 850861137 h 176"/>
              <a:gd name="T28" fmla="*/ 292964706 w 178"/>
              <a:gd name="T29" fmla="*/ 814981355 h 176"/>
              <a:gd name="T30" fmla="*/ 631391274 w 178"/>
              <a:gd name="T31" fmla="*/ 471560585 h 176"/>
              <a:gd name="T32" fmla="*/ 681903205 w 178"/>
              <a:gd name="T33" fmla="*/ 522817416 h 176"/>
              <a:gd name="T34" fmla="*/ 803129592 w 178"/>
              <a:gd name="T35" fmla="*/ 399803285 h 176"/>
              <a:gd name="T36" fmla="*/ 742515275 w 178"/>
              <a:gd name="T37" fmla="*/ 338295087 h 176"/>
              <a:gd name="T38" fmla="*/ 863743910 w 178"/>
              <a:gd name="T39" fmla="*/ 215278692 h 176"/>
              <a:gd name="T40" fmla="*/ 863743910 w 178"/>
              <a:gd name="T41" fmla="*/ 87136613 h 176"/>
              <a:gd name="T42" fmla="*/ 237402705 w 178"/>
              <a:gd name="T43" fmla="*/ 758598840 h 176"/>
              <a:gd name="T44" fmla="*/ 207095547 w 178"/>
              <a:gd name="T45" fmla="*/ 773975890 h 176"/>
              <a:gd name="T46" fmla="*/ 186890774 w 178"/>
              <a:gd name="T47" fmla="*/ 768850206 h 176"/>
              <a:gd name="T48" fmla="*/ 186890774 w 178"/>
              <a:gd name="T49" fmla="*/ 768850206 h 176"/>
              <a:gd name="T50" fmla="*/ 136381090 w 178"/>
              <a:gd name="T51" fmla="*/ 814981355 h 176"/>
              <a:gd name="T52" fmla="*/ 116176318 w 178"/>
              <a:gd name="T53" fmla="*/ 825232721 h 176"/>
              <a:gd name="T54" fmla="*/ 95971546 w 178"/>
              <a:gd name="T55" fmla="*/ 814981355 h 176"/>
              <a:gd name="T56" fmla="*/ 95971546 w 178"/>
              <a:gd name="T57" fmla="*/ 773975890 h 176"/>
              <a:gd name="T58" fmla="*/ 141431160 w 178"/>
              <a:gd name="T59" fmla="*/ 722719058 h 176"/>
              <a:gd name="T60" fmla="*/ 141431160 w 178"/>
              <a:gd name="T61" fmla="*/ 722719058 h 176"/>
              <a:gd name="T62" fmla="*/ 151533546 w 178"/>
              <a:gd name="T63" fmla="*/ 671462227 h 176"/>
              <a:gd name="T64" fmla="*/ 489960114 w 178"/>
              <a:gd name="T65" fmla="*/ 328043721 h 176"/>
              <a:gd name="T66" fmla="*/ 575829273 w 178"/>
              <a:gd name="T67" fmla="*/ 415180334 h 176"/>
              <a:gd name="T68" fmla="*/ 237402705 w 178"/>
              <a:gd name="T69" fmla="*/ 758598840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8" name="Freeform 171"/>
          <p:cNvSpPr>
            <a:spLocks noEditPoints="1"/>
          </p:cNvSpPr>
          <p:nvPr/>
        </p:nvSpPr>
        <p:spPr bwMode="auto">
          <a:xfrm>
            <a:off x="2034117" y="5518151"/>
            <a:ext cx="522816" cy="482600"/>
          </a:xfrm>
          <a:custGeom>
            <a:avLst/>
            <a:gdLst>
              <a:gd name="T0" fmla="*/ 403224486 w 247"/>
              <a:gd name="T1" fmla="*/ 574595625 h 228"/>
              <a:gd name="T2" fmla="*/ 171370406 w 247"/>
              <a:gd name="T3" fmla="*/ 0 h 228"/>
              <a:gd name="T4" fmla="*/ 367942343 w 247"/>
              <a:gd name="T5" fmla="*/ 491431263 h 228"/>
              <a:gd name="T6" fmla="*/ 307458670 w 247"/>
              <a:gd name="T7" fmla="*/ 430947513 h 228"/>
              <a:gd name="T8" fmla="*/ 367942343 w 247"/>
              <a:gd name="T9" fmla="*/ 491431263 h 228"/>
              <a:gd name="T10" fmla="*/ 254534663 w 247"/>
              <a:gd name="T11" fmla="*/ 337700938 h 228"/>
              <a:gd name="T12" fmla="*/ 315018336 w 247"/>
              <a:gd name="T13" fmla="*/ 398184688 h 228"/>
              <a:gd name="T14" fmla="*/ 367942343 w 247"/>
              <a:gd name="T15" fmla="*/ 304939700 h 228"/>
              <a:gd name="T16" fmla="*/ 307458670 w 247"/>
              <a:gd name="T17" fmla="*/ 244455950 h 228"/>
              <a:gd name="T18" fmla="*/ 367942343 w 247"/>
              <a:gd name="T19" fmla="*/ 304939700 h 228"/>
              <a:gd name="T20" fmla="*/ 254534663 w 247"/>
              <a:gd name="T21" fmla="*/ 151209375 h 228"/>
              <a:gd name="T22" fmla="*/ 315018336 w 247"/>
              <a:gd name="T23" fmla="*/ 211693125 h 228"/>
              <a:gd name="T24" fmla="*/ 307458670 w 247"/>
              <a:gd name="T25" fmla="*/ 57964388 h 228"/>
              <a:gd name="T26" fmla="*/ 367942343 w 247"/>
              <a:gd name="T27" fmla="*/ 118448138 h 228"/>
              <a:gd name="T28" fmla="*/ 307458670 w 247"/>
              <a:gd name="T29" fmla="*/ 57964388 h 228"/>
              <a:gd name="T30" fmla="*/ 262095916 w 247"/>
              <a:gd name="T31" fmla="*/ 57964388 h 228"/>
              <a:gd name="T32" fmla="*/ 201612243 w 247"/>
              <a:gd name="T33" fmla="*/ 118448138 h 228"/>
              <a:gd name="T34" fmla="*/ 201612243 w 247"/>
              <a:gd name="T35" fmla="*/ 244455950 h 228"/>
              <a:gd name="T36" fmla="*/ 262095916 w 247"/>
              <a:gd name="T37" fmla="*/ 304939700 h 228"/>
              <a:gd name="T38" fmla="*/ 201612243 w 247"/>
              <a:gd name="T39" fmla="*/ 244455950 h 228"/>
              <a:gd name="T40" fmla="*/ 262095916 w 247"/>
              <a:gd name="T41" fmla="*/ 430947513 h 228"/>
              <a:gd name="T42" fmla="*/ 201612243 w 247"/>
              <a:gd name="T43" fmla="*/ 491431263 h 228"/>
              <a:gd name="T44" fmla="*/ 0 w 247"/>
              <a:gd name="T45" fmla="*/ 574595625 h 228"/>
              <a:gd name="T46" fmla="*/ 138607623 w 247"/>
              <a:gd name="T47" fmla="*/ 183972200 h 228"/>
              <a:gd name="T48" fmla="*/ 0 w 247"/>
              <a:gd name="T49" fmla="*/ 574595625 h 228"/>
              <a:gd name="T50" fmla="*/ 100806121 w 247"/>
              <a:gd name="T51" fmla="*/ 211693125 h 228"/>
              <a:gd name="T52" fmla="*/ 40322449 w 247"/>
              <a:gd name="T53" fmla="*/ 277217188 h 228"/>
              <a:gd name="T54" fmla="*/ 40322449 w 247"/>
              <a:gd name="T55" fmla="*/ 322580000 h 228"/>
              <a:gd name="T56" fmla="*/ 100806121 w 247"/>
              <a:gd name="T57" fmla="*/ 383063750 h 228"/>
              <a:gd name="T58" fmla="*/ 40322449 w 247"/>
              <a:gd name="T59" fmla="*/ 322580000 h 228"/>
              <a:gd name="T60" fmla="*/ 100806121 w 247"/>
              <a:gd name="T61" fmla="*/ 430947513 h 228"/>
              <a:gd name="T62" fmla="*/ 40322449 w 247"/>
              <a:gd name="T63" fmla="*/ 491431263 h 228"/>
              <a:gd name="T64" fmla="*/ 597275476 w 247"/>
              <a:gd name="T65" fmla="*/ 236894688 h 228"/>
              <a:gd name="T66" fmla="*/ 561993333 w 247"/>
              <a:gd name="T67" fmla="*/ 161290000 h 228"/>
              <a:gd name="T68" fmla="*/ 536791803 w 247"/>
              <a:gd name="T69" fmla="*/ 90725625 h 228"/>
              <a:gd name="T70" fmla="*/ 519151526 w 247"/>
              <a:gd name="T71" fmla="*/ 22682200 h 228"/>
              <a:gd name="T72" fmla="*/ 493949995 w 247"/>
              <a:gd name="T73" fmla="*/ 90725625 h 228"/>
              <a:gd name="T74" fmla="*/ 458667853 w 247"/>
              <a:gd name="T75" fmla="*/ 161290000 h 228"/>
              <a:gd name="T76" fmla="*/ 433466322 w 247"/>
              <a:gd name="T77" fmla="*/ 236894688 h 228"/>
              <a:gd name="T78" fmla="*/ 622477006 w 247"/>
              <a:gd name="T79" fmla="*/ 574595625 h 228"/>
              <a:gd name="T80" fmla="*/ 597275476 w 247"/>
              <a:gd name="T81" fmla="*/ 236894688 h 228"/>
              <a:gd name="T82" fmla="*/ 466227518 w 247"/>
              <a:gd name="T83" fmla="*/ 531753763 h 228"/>
              <a:gd name="T84" fmla="*/ 526711191 w 247"/>
              <a:gd name="T85" fmla="*/ 466229700 h 228"/>
              <a:gd name="T86" fmla="*/ 526711191 w 247"/>
              <a:gd name="T87" fmla="*/ 340221888 h 228"/>
              <a:gd name="T88" fmla="*/ 466227518 w 247"/>
              <a:gd name="T89" fmla="*/ 277217188 h 228"/>
              <a:gd name="T90" fmla="*/ 526711191 w 247"/>
              <a:gd name="T91" fmla="*/ 340221888 h 228"/>
              <a:gd name="T92" fmla="*/ 536791803 w 247"/>
              <a:gd name="T93" fmla="*/ 433466875 h 228"/>
              <a:gd name="T94" fmla="*/ 597275476 w 247"/>
              <a:gd name="T95" fmla="*/ 372983125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7" h="228">
                <a:moveTo>
                  <a:pt x="68" y="228"/>
                </a:moveTo>
                <a:lnTo>
                  <a:pt x="160" y="228"/>
                </a:lnTo>
                <a:lnTo>
                  <a:pt x="160" y="0"/>
                </a:lnTo>
                <a:lnTo>
                  <a:pt x="68" y="0"/>
                </a:lnTo>
                <a:lnTo>
                  <a:pt x="68" y="228"/>
                </a:lnTo>
                <a:close/>
                <a:moveTo>
                  <a:pt x="146" y="195"/>
                </a:moveTo>
                <a:lnTo>
                  <a:pt x="122" y="195"/>
                </a:lnTo>
                <a:lnTo>
                  <a:pt x="122" y="171"/>
                </a:lnTo>
                <a:lnTo>
                  <a:pt x="146" y="171"/>
                </a:lnTo>
                <a:lnTo>
                  <a:pt x="146" y="195"/>
                </a:lnTo>
                <a:close/>
                <a:moveTo>
                  <a:pt x="101" y="158"/>
                </a:moveTo>
                <a:lnTo>
                  <a:pt x="101" y="134"/>
                </a:lnTo>
                <a:lnTo>
                  <a:pt x="125" y="134"/>
                </a:lnTo>
                <a:lnTo>
                  <a:pt x="125" y="158"/>
                </a:lnTo>
                <a:lnTo>
                  <a:pt x="101" y="158"/>
                </a:lnTo>
                <a:close/>
                <a:moveTo>
                  <a:pt x="146" y="121"/>
                </a:moveTo>
                <a:lnTo>
                  <a:pt x="122" y="121"/>
                </a:lnTo>
                <a:lnTo>
                  <a:pt x="122" y="97"/>
                </a:lnTo>
                <a:lnTo>
                  <a:pt x="146" y="97"/>
                </a:lnTo>
                <a:lnTo>
                  <a:pt x="146" y="121"/>
                </a:lnTo>
                <a:close/>
                <a:moveTo>
                  <a:pt x="101" y="84"/>
                </a:moveTo>
                <a:lnTo>
                  <a:pt x="101" y="60"/>
                </a:lnTo>
                <a:lnTo>
                  <a:pt x="125" y="60"/>
                </a:lnTo>
                <a:lnTo>
                  <a:pt x="125" y="84"/>
                </a:lnTo>
                <a:lnTo>
                  <a:pt x="101" y="84"/>
                </a:lnTo>
                <a:close/>
                <a:moveTo>
                  <a:pt x="122" y="23"/>
                </a:moveTo>
                <a:lnTo>
                  <a:pt x="146" y="23"/>
                </a:lnTo>
                <a:lnTo>
                  <a:pt x="146" y="47"/>
                </a:lnTo>
                <a:lnTo>
                  <a:pt x="122" y="47"/>
                </a:lnTo>
                <a:lnTo>
                  <a:pt x="122" y="23"/>
                </a:lnTo>
                <a:close/>
                <a:moveTo>
                  <a:pt x="80" y="23"/>
                </a:moveTo>
                <a:lnTo>
                  <a:pt x="104" y="23"/>
                </a:lnTo>
                <a:lnTo>
                  <a:pt x="104" y="47"/>
                </a:lnTo>
                <a:lnTo>
                  <a:pt x="80" y="47"/>
                </a:lnTo>
                <a:lnTo>
                  <a:pt x="80" y="23"/>
                </a:lnTo>
                <a:close/>
                <a:moveTo>
                  <a:pt x="80" y="97"/>
                </a:moveTo>
                <a:lnTo>
                  <a:pt x="104" y="97"/>
                </a:lnTo>
                <a:lnTo>
                  <a:pt x="104" y="121"/>
                </a:lnTo>
                <a:lnTo>
                  <a:pt x="80" y="121"/>
                </a:lnTo>
                <a:lnTo>
                  <a:pt x="80" y="97"/>
                </a:lnTo>
                <a:close/>
                <a:moveTo>
                  <a:pt x="80" y="171"/>
                </a:moveTo>
                <a:lnTo>
                  <a:pt x="104" y="171"/>
                </a:lnTo>
                <a:lnTo>
                  <a:pt x="104" y="195"/>
                </a:lnTo>
                <a:lnTo>
                  <a:pt x="80" y="195"/>
                </a:lnTo>
                <a:lnTo>
                  <a:pt x="80" y="171"/>
                </a:lnTo>
                <a:close/>
                <a:moveTo>
                  <a:pt x="0" y="228"/>
                </a:moveTo>
                <a:lnTo>
                  <a:pt x="55" y="228"/>
                </a:lnTo>
                <a:lnTo>
                  <a:pt x="55" y="73"/>
                </a:lnTo>
                <a:lnTo>
                  <a:pt x="0" y="73"/>
                </a:lnTo>
                <a:lnTo>
                  <a:pt x="0" y="228"/>
                </a:lnTo>
                <a:close/>
                <a:moveTo>
                  <a:pt x="16" y="84"/>
                </a:moveTo>
                <a:lnTo>
                  <a:pt x="40" y="84"/>
                </a:lnTo>
                <a:lnTo>
                  <a:pt x="40" y="110"/>
                </a:lnTo>
                <a:lnTo>
                  <a:pt x="16" y="110"/>
                </a:lnTo>
                <a:lnTo>
                  <a:pt x="16" y="84"/>
                </a:lnTo>
                <a:close/>
                <a:moveTo>
                  <a:pt x="16" y="128"/>
                </a:moveTo>
                <a:lnTo>
                  <a:pt x="40" y="128"/>
                </a:lnTo>
                <a:lnTo>
                  <a:pt x="40" y="152"/>
                </a:lnTo>
                <a:lnTo>
                  <a:pt x="16" y="152"/>
                </a:lnTo>
                <a:lnTo>
                  <a:pt x="16" y="128"/>
                </a:lnTo>
                <a:close/>
                <a:moveTo>
                  <a:pt x="16" y="171"/>
                </a:moveTo>
                <a:lnTo>
                  <a:pt x="40" y="171"/>
                </a:lnTo>
                <a:lnTo>
                  <a:pt x="40" y="195"/>
                </a:lnTo>
                <a:lnTo>
                  <a:pt x="16" y="195"/>
                </a:lnTo>
                <a:lnTo>
                  <a:pt x="16" y="171"/>
                </a:lnTo>
                <a:close/>
                <a:moveTo>
                  <a:pt x="237" y="94"/>
                </a:moveTo>
                <a:lnTo>
                  <a:pt x="237" y="64"/>
                </a:lnTo>
                <a:lnTo>
                  <a:pt x="223" y="64"/>
                </a:lnTo>
                <a:lnTo>
                  <a:pt x="223" y="36"/>
                </a:lnTo>
                <a:lnTo>
                  <a:pt x="213" y="36"/>
                </a:lnTo>
                <a:lnTo>
                  <a:pt x="213" y="9"/>
                </a:lnTo>
                <a:lnTo>
                  <a:pt x="206" y="9"/>
                </a:lnTo>
                <a:lnTo>
                  <a:pt x="206" y="36"/>
                </a:lnTo>
                <a:lnTo>
                  <a:pt x="196" y="36"/>
                </a:lnTo>
                <a:lnTo>
                  <a:pt x="196" y="64"/>
                </a:lnTo>
                <a:lnTo>
                  <a:pt x="182" y="64"/>
                </a:lnTo>
                <a:lnTo>
                  <a:pt x="182" y="94"/>
                </a:lnTo>
                <a:lnTo>
                  <a:pt x="172" y="94"/>
                </a:lnTo>
                <a:lnTo>
                  <a:pt x="172" y="228"/>
                </a:lnTo>
                <a:lnTo>
                  <a:pt x="247" y="228"/>
                </a:lnTo>
                <a:lnTo>
                  <a:pt x="247" y="94"/>
                </a:lnTo>
                <a:lnTo>
                  <a:pt x="237" y="94"/>
                </a:lnTo>
                <a:close/>
                <a:moveTo>
                  <a:pt x="209" y="211"/>
                </a:moveTo>
                <a:lnTo>
                  <a:pt x="185" y="211"/>
                </a:lnTo>
                <a:lnTo>
                  <a:pt x="185" y="185"/>
                </a:lnTo>
                <a:lnTo>
                  <a:pt x="209" y="185"/>
                </a:lnTo>
                <a:lnTo>
                  <a:pt x="209" y="211"/>
                </a:lnTo>
                <a:close/>
                <a:moveTo>
                  <a:pt x="209" y="135"/>
                </a:moveTo>
                <a:lnTo>
                  <a:pt x="185" y="135"/>
                </a:lnTo>
                <a:lnTo>
                  <a:pt x="185" y="110"/>
                </a:lnTo>
                <a:lnTo>
                  <a:pt x="209" y="110"/>
                </a:lnTo>
                <a:lnTo>
                  <a:pt x="209" y="135"/>
                </a:lnTo>
                <a:close/>
                <a:moveTo>
                  <a:pt x="237" y="172"/>
                </a:moveTo>
                <a:lnTo>
                  <a:pt x="213" y="172"/>
                </a:lnTo>
                <a:lnTo>
                  <a:pt x="213" y="148"/>
                </a:lnTo>
                <a:lnTo>
                  <a:pt x="237" y="148"/>
                </a:lnTo>
                <a:lnTo>
                  <a:pt x="23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9" name="Freeform 172"/>
          <p:cNvSpPr>
            <a:spLocks noEditPoints="1"/>
          </p:cNvSpPr>
          <p:nvPr/>
        </p:nvSpPr>
        <p:spPr bwMode="auto">
          <a:xfrm>
            <a:off x="2899834" y="5543551"/>
            <a:ext cx="522817" cy="457200"/>
          </a:xfrm>
          <a:custGeom>
            <a:avLst/>
            <a:gdLst>
              <a:gd name="T0" fmla="*/ 553539612 w 174"/>
              <a:gd name="T1" fmla="*/ 671772683 h 152"/>
              <a:gd name="T2" fmla="*/ 548462425 w 174"/>
              <a:gd name="T3" fmla="*/ 646325893 h 152"/>
              <a:gd name="T4" fmla="*/ 335170981 w 174"/>
              <a:gd name="T5" fmla="*/ 646325893 h 152"/>
              <a:gd name="T6" fmla="*/ 325014353 w 174"/>
              <a:gd name="T7" fmla="*/ 697217216 h 152"/>
              <a:gd name="T8" fmla="*/ 299623910 w 174"/>
              <a:gd name="T9" fmla="*/ 737932080 h 152"/>
              <a:gd name="T10" fmla="*/ 253917956 w 174"/>
              <a:gd name="T11" fmla="*/ 753197897 h 152"/>
              <a:gd name="T12" fmla="*/ 253917956 w 174"/>
              <a:gd name="T13" fmla="*/ 773555329 h 152"/>
              <a:gd name="T14" fmla="*/ 629715450 w 174"/>
              <a:gd name="T15" fmla="*/ 773555329 h 152"/>
              <a:gd name="T16" fmla="*/ 629715450 w 174"/>
              <a:gd name="T17" fmla="*/ 753197897 h 152"/>
              <a:gd name="T18" fmla="*/ 584009497 w 174"/>
              <a:gd name="T19" fmla="*/ 737932080 h 152"/>
              <a:gd name="T20" fmla="*/ 553539612 w 174"/>
              <a:gd name="T21" fmla="*/ 671772683 h 152"/>
              <a:gd name="T22" fmla="*/ 858240709 w 174"/>
              <a:gd name="T23" fmla="*/ 0 h 152"/>
              <a:gd name="T24" fmla="*/ 25392697 w 174"/>
              <a:gd name="T25" fmla="*/ 0 h 152"/>
              <a:gd name="T26" fmla="*/ 0 w 174"/>
              <a:gd name="T27" fmla="*/ 25446789 h 152"/>
              <a:gd name="T28" fmla="*/ 0 w 174"/>
              <a:gd name="T29" fmla="*/ 575077139 h 152"/>
              <a:gd name="T30" fmla="*/ 25392697 w 174"/>
              <a:gd name="T31" fmla="*/ 600523928 h 152"/>
              <a:gd name="T32" fmla="*/ 858240709 w 174"/>
              <a:gd name="T33" fmla="*/ 600523928 h 152"/>
              <a:gd name="T34" fmla="*/ 883633406 w 174"/>
              <a:gd name="T35" fmla="*/ 575077139 h 152"/>
              <a:gd name="T36" fmla="*/ 883633406 w 174"/>
              <a:gd name="T37" fmla="*/ 25446789 h 152"/>
              <a:gd name="T38" fmla="*/ 858240709 w 174"/>
              <a:gd name="T39" fmla="*/ 0 h 152"/>
              <a:gd name="T40" fmla="*/ 822693637 w 174"/>
              <a:gd name="T41" fmla="*/ 539453889 h 152"/>
              <a:gd name="T42" fmla="*/ 60939769 w 174"/>
              <a:gd name="T43" fmla="*/ 539453889 h 152"/>
              <a:gd name="T44" fmla="*/ 60939769 w 174"/>
              <a:gd name="T45" fmla="*/ 66159397 h 152"/>
              <a:gd name="T46" fmla="*/ 822693637 w 174"/>
              <a:gd name="T47" fmla="*/ 66159397 h 152"/>
              <a:gd name="T48" fmla="*/ 822693637 w 174"/>
              <a:gd name="T49" fmla="*/ 539453889 h 1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0" name="Freeform 173"/>
          <p:cNvSpPr>
            <a:spLocks noEditPoints="1"/>
          </p:cNvSpPr>
          <p:nvPr/>
        </p:nvSpPr>
        <p:spPr bwMode="auto">
          <a:xfrm>
            <a:off x="3797300" y="5539318"/>
            <a:ext cx="433917" cy="463549"/>
          </a:xfrm>
          <a:custGeom>
            <a:avLst/>
            <a:gdLst>
              <a:gd name="T0" fmla="*/ 367742680 w 144"/>
              <a:gd name="T1" fmla="*/ 219151225 h 154"/>
              <a:gd name="T2" fmla="*/ 214515622 w 144"/>
              <a:gd name="T3" fmla="*/ 366950468 h 154"/>
              <a:gd name="T4" fmla="*/ 367742680 w 144"/>
              <a:gd name="T5" fmla="*/ 519844992 h 154"/>
              <a:gd name="T6" fmla="*/ 515859910 w 144"/>
              <a:gd name="T7" fmla="*/ 366950468 h 154"/>
              <a:gd name="T8" fmla="*/ 367742680 w 144"/>
              <a:gd name="T9" fmla="*/ 219151225 h 154"/>
              <a:gd name="T10" fmla="*/ 367742680 w 144"/>
              <a:gd name="T11" fmla="*/ 453590548 h 154"/>
              <a:gd name="T12" fmla="*/ 280914014 w 144"/>
              <a:gd name="T13" fmla="*/ 366950468 h 154"/>
              <a:gd name="T14" fmla="*/ 367742680 w 144"/>
              <a:gd name="T15" fmla="*/ 285405669 h 154"/>
              <a:gd name="T16" fmla="*/ 449461518 w 144"/>
              <a:gd name="T17" fmla="*/ 366950468 h 154"/>
              <a:gd name="T18" fmla="*/ 367742680 w 144"/>
              <a:gd name="T19" fmla="*/ 453590548 h 154"/>
              <a:gd name="T20" fmla="*/ 265591308 w 144"/>
              <a:gd name="T21" fmla="*/ 652356137 h 154"/>
              <a:gd name="T22" fmla="*/ 464784224 w 144"/>
              <a:gd name="T23" fmla="*/ 652356137 h 154"/>
              <a:gd name="T24" fmla="*/ 464784224 w 144"/>
              <a:gd name="T25" fmla="*/ 586099436 h 154"/>
              <a:gd name="T26" fmla="*/ 265591308 w 144"/>
              <a:gd name="T27" fmla="*/ 586099436 h 154"/>
              <a:gd name="T28" fmla="*/ 265591308 w 144"/>
              <a:gd name="T29" fmla="*/ 652356137 h 154"/>
              <a:gd name="T30" fmla="*/ 265591308 w 144"/>
              <a:gd name="T31" fmla="*/ 784865025 h 154"/>
              <a:gd name="T32" fmla="*/ 464784224 w 144"/>
              <a:gd name="T33" fmla="*/ 784865025 h 154"/>
              <a:gd name="T34" fmla="*/ 464784224 w 144"/>
              <a:gd name="T35" fmla="*/ 718610581 h 154"/>
              <a:gd name="T36" fmla="*/ 265591308 w 144"/>
              <a:gd name="T37" fmla="*/ 718610581 h 154"/>
              <a:gd name="T38" fmla="*/ 265591308 w 144"/>
              <a:gd name="T39" fmla="*/ 784865025 h 154"/>
              <a:gd name="T40" fmla="*/ 234945896 w 144"/>
              <a:gd name="T41" fmla="*/ 101930435 h 154"/>
              <a:gd name="T42" fmla="*/ 97043804 w 144"/>
              <a:gd name="T43" fmla="*/ 239536860 h 154"/>
              <a:gd name="T44" fmla="*/ 143009661 w 144"/>
              <a:gd name="T45" fmla="*/ 285405669 h 154"/>
              <a:gd name="T46" fmla="*/ 280914014 w 144"/>
              <a:gd name="T47" fmla="*/ 147799243 h 154"/>
              <a:gd name="T48" fmla="*/ 234945896 w 144"/>
              <a:gd name="T49" fmla="*/ 101930435 h 154"/>
              <a:gd name="T50" fmla="*/ 143009661 w 144"/>
              <a:gd name="T51" fmla="*/ 10192818 h 154"/>
              <a:gd name="T52" fmla="*/ 0 w 144"/>
              <a:gd name="T53" fmla="*/ 147799243 h 154"/>
              <a:gd name="T54" fmla="*/ 45968118 w 144"/>
              <a:gd name="T55" fmla="*/ 193668052 h 154"/>
              <a:gd name="T56" fmla="*/ 188977779 w 144"/>
              <a:gd name="T57" fmla="*/ 56061626 h 154"/>
              <a:gd name="T58" fmla="*/ 143009661 w 144"/>
              <a:gd name="T59" fmla="*/ 10192818 h 154"/>
              <a:gd name="T60" fmla="*/ 612903713 w 144"/>
              <a:gd name="T61" fmla="*/ 0 h 154"/>
              <a:gd name="T62" fmla="*/ 459676655 w 144"/>
              <a:gd name="T63" fmla="*/ 152896781 h 154"/>
              <a:gd name="T64" fmla="*/ 582258302 w 144"/>
              <a:gd name="T65" fmla="*/ 275212851 h 154"/>
              <a:gd name="T66" fmla="*/ 735483100 w 144"/>
              <a:gd name="T67" fmla="*/ 122316070 h 154"/>
              <a:gd name="T68" fmla="*/ 612903713 w 144"/>
              <a:gd name="T69" fmla="*/ 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1" name="Freeform 174"/>
          <p:cNvSpPr>
            <a:spLocks noEditPoints="1"/>
          </p:cNvSpPr>
          <p:nvPr/>
        </p:nvSpPr>
        <p:spPr bwMode="auto">
          <a:xfrm>
            <a:off x="4584700" y="5511800"/>
            <a:ext cx="516467" cy="518584"/>
          </a:xfrm>
          <a:custGeom>
            <a:avLst/>
            <a:gdLst>
              <a:gd name="T0" fmla="*/ 846967799 w 172"/>
              <a:gd name="T1" fmla="*/ 853926947 h 172"/>
              <a:gd name="T2" fmla="*/ 649171576 w 172"/>
              <a:gd name="T3" fmla="*/ 557352677 h 172"/>
              <a:gd name="T4" fmla="*/ 674531740 w 172"/>
              <a:gd name="T5" fmla="*/ 480652746 h 172"/>
              <a:gd name="T6" fmla="*/ 872325712 w 172"/>
              <a:gd name="T7" fmla="*/ 439746418 h 172"/>
              <a:gd name="T8" fmla="*/ 674531740 w 172"/>
              <a:gd name="T9" fmla="*/ 398840090 h 172"/>
              <a:gd name="T10" fmla="*/ 476735517 w 172"/>
              <a:gd name="T11" fmla="*/ 199418914 h 172"/>
              <a:gd name="T12" fmla="*/ 436162856 w 172"/>
              <a:gd name="T13" fmla="*/ 0 h 172"/>
              <a:gd name="T14" fmla="*/ 395590196 w 172"/>
              <a:gd name="T15" fmla="*/ 199418914 h 172"/>
              <a:gd name="T16" fmla="*/ 319514205 w 172"/>
              <a:gd name="T17" fmla="*/ 224987065 h 172"/>
              <a:gd name="T18" fmla="*/ 25357913 w 172"/>
              <a:gd name="T19" fmla="*/ 25565890 h 172"/>
              <a:gd name="T20" fmla="*/ 223154137 w 172"/>
              <a:gd name="T21" fmla="*/ 322140160 h 172"/>
              <a:gd name="T22" fmla="*/ 197793972 w 172"/>
              <a:gd name="T23" fmla="*/ 398840090 h 172"/>
              <a:gd name="T24" fmla="*/ 0 w 172"/>
              <a:gd name="T25" fmla="*/ 439746418 h 172"/>
              <a:gd name="T26" fmla="*/ 197793972 w 172"/>
              <a:gd name="T27" fmla="*/ 480652746 h 172"/>
              <a:gd name="T28" fmla="*/ 395590196 w 172"/>
              <a:gd name="T29" fmla="*/ 680073922 h 172"/>
              <a:gd name="T30" fmla="*/ 436162856 w 172"/>
              <a:gd name="T31" fmla="*/ 879492836 h 172"/>
              <a:gd name="T32" fmla="*/ 476735517 w 172"/>
              <a:gd name="T33" fmla="*/ 680073922 h 172"/>
              <a:gd name="T34" fmla="*/ 552811507 w 172"/>
              <a:gd name="T35" fmla="*/ 654505771 h 172"/>
              <a:gd name="T36" fmla="*/ 846967799 w 172"/>
              <a:gd name="T37" fmla="*/ 853926947 h 172"/>
              <a:gd name="T38" fmla="*/ 436162856 w 172"/>
              <a:gd name="T39" fmla="*/ 240327504 h 172"/>
              <a:gd name="T40" fmla="*/ 633956828 w 172"/>
              <a:gd name="T41" fmla="*/ 439746418 h 172"/>
              <a:gd name="T42" fmla="*/ 618742080 w 172"/>
              <a:gd name="T43" fmla="*/ 511333623 h 172"/>
              <a:gd name="T44" fmla="*/ 537596759 w 172"/>
              <a:gd name="T45" fmla="*/ 388612377 h 172"/>
              <a:gd name="T46" fmla="*/ 486878682 w 172"/>
              <a:gd name="T47" fmla="*/ 337480598 h 172"/>
              <a:gd name="T48" fmla="*/ 365160700 w 172"/>
              <a:gd name="T49" fmla="*/ 255665681 h 172"/>
              <a:gd name="T50" fmla="*/ 436162856 w 172"/>
              <a:gd name="T51" fmla="*/ 240327504 h 172"/>
              <a:gd name="T52" fmla="*/ 476735517 w 172"/>
              <a:gd name="T53" fmla="*/ 439746418 h 172"/>
              <a:gd name="T54" fmla="*/ 436162856 w 172"/>
              <a:gd name="T55" fmla="*/ 480652746 h 172"/>
              <a:gd name="T56" fmla="*/ 395590196 w 172"/>
              <a:gd name="T57" fmla="*/ 439746418 h 172"/>
              <a:gd name="T58" fmla="*/ 436162856 w 172"/>
              <a:gd name="T59" fmla="*/ 398840090 h 172"/>
              <a:gd name="T60" fmla="*/ 476735517 w 172"/>
              <a:gd name="T61" fmla="*/ 439746418 h 172"/>
              <a:gd name="T62" fmla="*/ 436162856 w 172"/>
              <a:gd name="T63" fmla="*/ 639165333 h 172"/>
              <a:gd name="T64" fmla="*/ 238368884 w 172"/>
              <a:gd name="T65" fmla="*/ 439746418 h 172"/>
              <a:gd name="T66" fmla="*/ 253583632 w 172"/>
              <a:gd name="T67" fmla="*/ 368159213 h 172"/>
              <a:gd name="T68" fmla="*/ 334728953 w 172"/>
              <a:gd name="T69" fmla="*/ 490880459 h 172"/>
              <a:gd name="T70" fmla="*/ 385447031 w 172"/>
              <a:gd name="T71" fmla="*/ 542012238 h 172"/>
              <a:gd name="T72" fmla="*/ 507165012 w 172"/>
              <a:gd name="T73" fmla="*/ 623827156 h 172"/>
              <a:gd name="T74" fmla="*/ 436162856 w 172"/>
              <a:gd name="T75" fmla="*/ 639165333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2" name="Freeform 175"/>
          <p:cNvSpPr>
            <a:spLocks noEditPoints="1"/>
          </p:cNvSpPr>
          <p:nvPr/>
        </p:nvSpPr>
        <p:spPr bwMode="auto">
          <a:xfrm>
            <a:off x="5441951" y="5507567"/>
            <a:ext cx="414867" cy="529167"/>
          </a:xfrm>
          <a:custGeom>
            <a:avLst/>
            <a:gdLst>
              <a:gd name="T0" fmla="*/ 427033083 w 138"/>
              <a:gd name="T1" fmla="*/ 361027717 h 176"/>
              <a:gd name="T2" fmla="*/ 350776531 w 138"/>
              <a:gd name="T3" fmla="*/ 350857795 h 176"/>
              <a:gd name="T4" fmla="*/ 274519979 w 138"/>
              <a:gd name="T5" fmla="*/ 361027717 h 176"/>
              <a:gd name="T6" fmla="*/ 274519979 w 138"/>
              <a:gd name="T7" fmla="*/ 132206729 h 176"/>
              <a:gd name="T8" fmla="*/ 76256552 w 138"/>
              <a:gd name="T9" fmla="*/ 132206729 h 176"/>
              <a:gd name="T10" fmla="*/ 76256552 w 138"/>
              <a:gd name="T11" fmla="*/ 244075870 h 176"/>
              <a:gd name="T12" fmla="*/ 172846080 w 138"/>
              <a:gd name="T13" fmla="*/ 416962287 h 176"/>
              <a:gd name="T14" fmla="*/ 81338668 w 138"/>
              <a:gd name="T15" fmla="*/ 620358469 h 176"/>
              <a:gd name="T16" fmla="*/ 350776531 w 138"/>
              <a:gd name="T17" fmla="*/ 894941850 h 176"/>
              <a:gd name="T18" fmla="*/ 620214393 w 138"/>
              <a:gd name="T19" fmla="*/ 620358469 h 176"/>
              <a:gd name="T20" fmla="*/ 513456122 w 138"/>
              <a:gd name="T21" fmla="*/ 406792365 h 176"/>
              <a:gd name="T22" fmla="*/ 625296510 w 138"/>
              <a:gd name="T23" fmla="*/ 249160831 h 176"/>
              <a:gd name="T24" fmla="*/ 625296510 w 138"/>
              <a:gd name="T25" fmla="*/ 132206729 h 176"/>
              <a:gd name="T26" fmla="*/ 427033083 w 138"/>
              <a:gd name="T27" fmla="*/ 132206729 h 176"/>
              <a:gd name="T28" fmla="*/ 427033083 w 138"/>
              <a:gd name="T29" fmla="*/ 361027717 h 176"/>
              <a:gd name="T30" fmla="*/ 523622611 w 138"/>
              <a:gd name="T31" fmla="*/ 620358469 h 176"/>
              <a:gd name="T32" fmla="*/ 350776531 w 138"/>
              <a:gd name="T33" fmla="*/ 798329847 h 176"/>
              <a:gd name="T34" fmla="*/ 177930451 w 138"/>
              <a:gd name="T35" fmla="*/ 620358469 h 176"/>
              <a:gd name="T36" fmla="*/ 350776531 w 138"/>
              <a:gd name="T37" fmla="*/ 447472053 h 176"/>
              <a:gd name="T38" fmla="*/ 523622611 w 138"/>
              <a:gd name="T39" fmla="*/ 620358469 h 176"/>
              <a:gd name="T40" fmla="*/ 0 w 138"/>
              <a:gd name="T41" fmla="*/ 0 h 176"/>
              <a:gd name="T42" fmla="*/ 0 w 138"/>
              <a:gd name="T43" fmla="*/ 81359375 h 176"/>
              <a:gd name="T44" fmla="*/ 701553062 w 138"/>
              <a:gd name="T45" fmla="*/ 81359375 h 176"/>
              <a:gd name="T46" fmla="*/ 701553062 w 138"/>
              <a:gd name="T47" fmla="*/ 0 h 176"/>
              <a:gd name="T48" fmla="*/ 0 w 138"/>
              <a:gd name="T49" fmla="*/ 0 h 176"/>
              <a:gd name="T50" fmla="*/ 345692159 w 138"/>
              <a:gd name="T51" fmla="*/ 462724680 h 176"/>
              <a:gd name="T52" fmla="*/ 310106069 w 138"/>
              <a:gd name="T53" fmla="*/ 564423899 h 176"/>
              <a:gd name="T54" fmla="*/ 198265682 w 138"/>
              <a:gd name="T55" fmla="*/ 564423899 h 176"/>
              <a:gd name="T56" fmla="*/ 193181311 w 138"/>
              <a:gd name="T57" fmla="*/ 569508860 h 176"/>
              <a:gd name="T58" fmla="*/ 193181311 w 138"/>
              <a:gd name="T59" fmla="*/ 579678782 h 176"/>
              <a:gd name="T60" fmla="*/ 284688722 w 138"/>
              <a:gd name="T61" fmla="*/ 645781019 h 176"/>
              <a:gd name="T62" fmla="*/ 249102632 w 138"/>
              <a:gd name="T63" fmla="*/ 752565199 h 176"/>
              <a:gd name="T64" fmla="*/ 254187003 w 138"/>
              <a:gd name="T65" fmla="*/ 757650160 h 176"/>
              <a:gd name="T66" fmla="*/ 259269120 w 138"/>
              <a:gd name="T67" fmla="*/ 757650160 h 176"/>
              <a:gd name="T68" fmla="*/ 350776531 w 138"/>
              <a:gd name="T69" fmla="*/ 691545668 h 176"/>
              <a:gd name="T70" fmla="*/ 442283942 w 138"/>
              <a:gd name="T71" fmla="*/ 757650160 h 176"/>
              <a:gd name="T72" fmla="*/ 447366059 w 138"/>
              <a:gd name="T73" fmla="*/ 757650160 h 176"/>
              <a:gd name="T74" fmla="*/ 447366059 w 138"/>
              <a:gd name="T75" fmla="*/ 757650160 h 176"/>
              <a:gd name="T76" fmla="*/ 452450430 w 138"/>
              <a:gd name="T77" fmla="*/ 752565199 h 176"/>
              <a:gd name="T78" fmla="*/ 416864340 w 138"/>
              <a:gd name="T79" fmla="*/ 645781019 h 176"/>
              <a:gd name="T80" fmla="*/ 508371751 w 138"/>
              <a:gd name="T81" fmla="*/ 579678782 h 176"/>
              <a:gd name="T82" fmla="*/ 508371751 w 138"/>
              <a:gd name="T83" fmla="*/ 569508860 h 176"/>
              <a:gd name="T84" fmla="*/ 503287380 w 138"/>
              <a:gd name="T85" fmla="*/ 564423899 h 176"/>
              <a:gd name="T86" fmla="*/ 391446992 w 138"/>
              <a:gd name="T87" fmla="*/ 564423899 h 176"/>
              <a:gd name="T88" fmla="*/ 355860902 w 138"/>
              <a:gd name="T89" fmla="*/ 462724680 h 176"/>
              <a:gd name="T90" fmla="*/ 350776531 w 138"/>
              <a:gd name="T91" fmla="*/ 457639719 h 176"/>
              <a:gd name="T92" fmla="*/ 345692159 w 138"/>
              <a:gd name="T93" fmla="*/ 462724680 h 17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3" name="Freeform 176"/>
          <p:cNvSpPr>
            <a:spLocks/>
          </p:cNvSpPr>
          <p:nvPr/>
        </p:nvSpPr>
        <p:spPr bwMode="auto">
          <a:xfrm>
            <a:off x="6405034" y="5516034"/>
            <a:ext cx="241300" cy="463551"/>
          </a:xfrm>
          <a:custGeom>
            <a:avLst/>
            <a:gdLst>
              <a:gd name="T0" fmla="*/ 225169095 w 80"/>
              <a:gd name="T1" fmla="*/ 473977547 h 154"/>
              <a:gd name="T2" fmla="*/ 409399383 w 80"/>
              <a:gd name="T3" fmla="*/ 494365498 h 154"/>
              <a:gd name="T4" fmla="*/ 10234136 w 80"/>
              <a:gd name="T5" fmla="*/ 0 h 154"/>
              <a:gd name="T6" fmla="*/ 0 w 80"/>
              <a:gd name="T7" fmla="*/ 631970062 h 154"/>
              <a:gd name="T8" fmla="*/ 15353467 w 80"/>
              <a:gd name="T9" fmla="*/ 616681920 h 154"/>
              <a:gd name="T10" fmla="*/ 133055082 w 80"/>
              <a:gd name="T11" fmla="*/ 504558345 h 154"/>
              <a:gd name="T12" fmla="*/ 225169095 w 80"/>
              <a:gd name="T13" fmla="*/ 754288742 h 154"/>
              <a:gd name="T14" fmla="*/ 271227233 w 80"/>
              <a:gd name="T15" fmla="*/ 784867283 h 154"/>
              <a:gd name="T16" fmla="*/ 286580699 w 80"/>
              <a:gd name="T17" fmla="*/ 784867283 h 154"/>
              <a:gd name="T18" fmla="*/ 317285370 w 80"/>
              <a:gd name="T19" fmla="*/ 738998342 h 154"/>
              <a:gd name="T20" fmla="*/ 317285370 w 80"/>
              <a:gd name="T21" fmla="*/ 723707943 h 154"/>
              <a:gd name="T22" fmla="*/ 225169095 w 80"/>
              <a:gd name="T23" fmla="*/ 473977547 h 15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4" name="Freeform 177"/>
          <p:cNvSpPr>
            <a:spLocks/>
          </p:cNvSpPr>
          <p:nvPr/>
        </p:nvSpPr>
        <p:spPr bwMode="auto">
          <a:xfrm>
            <a:off x="7090833" y="5636684"/>
            <a:ext cx="59267" cy="118533"/>
          </a:xfrm>
          <a:custGeom>
            <a:avLst/>
            <a:gdLst>
              <a:gd name="T0" fmla="*/ 0 w 28"/>
              <a:gd name="T1" fmla="*/ 0 h 56"/>
              <a:gd name="T2" fmla="*/ 70564375 w 28"/>
              <a:gd name="T3" fmla="*/ 70564375 h 56"/>
              <a:gd name="T4" fmla="*/ 0 w 28"/>
              <a:gd name="T5" fmla="*/ 141128750 h 56"/>
              <a:gd name="T6" fmla="*/ 0 w 28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56">
                <a:moveTo>
                  <a:pt x="0" y="0"/>
                </a:moveTo>
                <a:lnTo>
                  <a:pt x="28" y="28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5" name="Freeform 178"/>
          <p:cNvSpPr>
            <a:spLocks noEditPoints="1"/>
          </p:cNvSpPr>
          <p:nvPr/>
        </p:nvSpPr>
        <p:spPr bwMode="auto">
          <a:xfrm>
            <a:off x="7078134" y="5511801"/>
            <a:ext cx="480484" cy="469900"/>
          </a:xfrm>
          <a:custGeom>
            <a:avLst/>
            <a:gdLst>
              <a:gd name="T0" fmla="*/ 118446714 w 227"/>
              <a:gd name="T1" fmla="*/ 219254388 h 222"/>
              <a:gd name="T2" fmla="*/ 15120958 w 227"/>
              <a:gd name="T3" fmla="*/ 327620313 h 222"/>
              <a:gd name="T4" fmla="*/ 15120958 w 227"/>
              <a:gd name="T5" fmla="*/ 559474688 h 222"/>
              <a:gd name="T6" fmla="*/ 572075469 w 227"/>
              <a:gd name="T7" fmla="*/ 559474688 h 222"/>
              <a:gd name="T8" fmla="*/ 572075469 w 227"/>
              <a:gd name="T9" fmla="*/ 219254388 h 222"/>
              <a:gd name="T10" fmla="*/ 118446714 w 227"/>
              <a:gd name="T11" fmla="*/ 219254388 h 222"/>
              <a:gd name="T12" fmla="*/ 453628754 w 227"/>
              <a:gd name="T13" fmla="*/ 448587813 h 222"/>
              <a:gd name="T14" fmla="*/ 143648312 w 227"/>
              <a:gd name="T15" fmla="*/ 448587813 h 222"/>
              <a:gd name="T16" fmla="*/ 143648312 w 227"/>
              <a:gd name="T17" fmla="*/ 413305625 h 222"/>
              <a:gd name="T18" fmla="*/ 453628754 w 227"/>
              <a:gd name="T19" fmla="*/ 413305625 h 222"/>
              <a:gd name="T20" fmla="*/ 453628754 w 227"/>
              <a:gd name="T21" fmla="*/ 448587813 h 222"/>
              <a:gd name="T22" fmla="*/ 453628754 w 227"/>
              <a:gd name="T23" fmla="*/ 365423450 h 222"/>
              <a:gd name="T24" fmla="*/ 143648312 w 227"/>
              <a:gd name="T25" fmla="*/ 365423450 h 222"/>
              <a:gd name="T26" fmla="*/ 143648312 w 227"/>
              <a:gd name="T27" fmla="*/ 330141263 h 222"/>
              <a:gd name="T28" fmla="*/ 453628754 w 227"/>
              <a:gd name="T29" fmla="*/ 330141263 h 222"/>
              <a:gd name="T30" fmla="*/ 453628754 w 227"/>
              <a:gd name="T31" fmla="*/ 365423450 h 222"/>
              <a:gd name="T32" fmla="*/ 561994830 w 227"/>
              <a:gd name="T33" fmla="*/ 118448138 h 222"/>
              <a:gd name="T34" fmla="*/ 541833552 w 227"/>
              <a:gd name="T35" fmla="*/ 0 h 222"/>
              <a:gd name="T36" fmla="*/ 541833552 w 227"/>
              <a:gd name="T37" fmla="*/ 0 h 222"/>
              <a:gd name="T38" fmla="*/ 0 w 227"/>
              <a:gd name="T39" fmla="*/ 100806250 h 222"/>
              <a:gd name="T40" fmla="*/ 103325756 w 227"/>
              <a:gd name="T41" fmla="*/ 201612500 h 222"/>
              <a:gd name="T42" fmla="*/ 561994830 w 227"/>
              <a:gd name="T43" fmla="*/ 118448138 h 222"/>
              <a:gd name="T44" fmla="*/ 504031949 w 227"/>
              <a:gd name="T45" fmla="*/ 30241875 h 222"/>
              <a:gd name="T46" fmla="*/ 534273866 w 227"/>
              <a:gd name="T47" fmla="*/ 83165950 h 222"/>
              <a:gd name="T48" fmla="*/ 536793232 w 227"/>
              <a:gd name="T49" fmla="*/ 100806250 h 222"/>
              <a:gd name="T50" fmla="*/ 473790032 w 227"/>
              <a:gd name="T51" fmla="*/ 110886875 h 222"/>
              <a:gd name="T52" fmla="*/ 430946523 w 227"/>
              <a:gd name="T53" fmla="*/ 42843450 h 222"/>
              <a:gd name="T54" fmla="*/ 504031949 w 227"/>
              <a:gd name="T55" fmla="*/ 30241875 h 222"/>
              <a:gd name="T56" fmla="*/ 355341731 w 227"/>
              <a:gd name="T57" fmla="*/ 57964388 h 222"/>
              <a:gd name="T58" fmla="*/ 398185240 w 227"/>
              <a:gd name="T59" fmla="*/ 126007813 h 222"/>
              <a:gd name="T60" fmla="*/ 322580448 w 227"/>
              <a:gd name="T61" fmla="*/ 141128750 h 222"/>
              <a:gd name="T62" fmla="*/ 282257892 w 227"/>
              <a:gd name="T63" fmla="*/ 68045013 h 222"/>
              <a:gd name="T64" fmla="*/ 355341731 w 227"/>
              <a:gd name="T65" fmla="*/ 57964388 h 222"/>
              <a:gd name="T66" fmla="*/ 209172465 w 227"/>
              <a:gd name="T67" fmla="*/ 83165950 h 222"/>
              <a:gd name="T68" fmla="*/ 246975655 w 227"/>
              <a:gd name="T69" fmla="*/ 153730325 h 222"/>
              <a:gd name="T70" fmla="*/ 176411182 w 227"/>
              <a:gd name="T71" fmla="*/ 168851263 h 222"/>
              <a:gd name="T72" fmla="*/ 136088626 w 227"/>
              <a:gd name="T73" fmla="*/ 98286888 h 222"/>
              <a:gd name="T74" fmla="*/ 209172465 w 227"/>
              <a:gd name="T75" fmla="*/ 83165950 h 2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7" h="222">
                <a:moveTo>
                  <a:pt x="47" y="87"/>
                </a:moveTo>
                <a:lnTo>
                  <a:pt x="6" y="130"/>
                </a:lnTo>
                <a:lnTo>
                  <a:pt x="6" y="222"/>
                </a:lnTo>
                <a:lnTo>
                  <a:pt x="227" y="222"/>
                </a:lnTo>
                <a:lnTo>
                  <a:pt x="227" y="87"/>
                </a:lnTo>
                <a:lnTo>
                  <a:pt x="47" y="87"/>
                </a:lnTo>
                <a:close/>
                <a:moveTo>
                  <a:pt x="180" y="178"/>
                </a:moveTo>
                <a:lnTo>
                  <a:pt x="57" y="178"/>
                </a:lnTo>
                <a:lnTo>
                  <a:pt x="57" y="164"/>
                </a:lnTo>
                <a:lnTo>
                  <a:pt x="180" y="164"/>
                </a:lnTo>
                <a:lnTo>
                  <a:pt x="180" y="178"/>
                </a:lnTo>
                <a:close/>
                <a:moveTo>
                  <a:pt x="180" y="145"/>
                </a:moveTo>
                <a:lnTo>
                  <a:pt x="57" y="145"/>
                </a:lnTo>
                <a:lnTo>
                  <a:pt x="57" y="131"/>
                </a:lnTo>
                <a:lnTo>
                  <a:pt x="180" y="131"/>
                </a:lnTo>
                <a:lnTo>
                  <a:pt x="180" y="145"/>
                </a:lnTo>
                <a:close/>
                <a:moveTo>
                  <a:pt x="223" y="47"/>
                </a:moveTo>
                <a:lnTo>
                  <a:pt x="215" y="0"/>
                </a:lnTo>
                <a:lnTo>
                  <a:pt x="0" y="40"/>
                </a:lnTo>
                <a:lnTo>
                  <a:pt x="41" y="80"/>
                </a:lnTo>
                <a:lnTo>
                  <a:pt x="223" y="47"/>
                </a:lnTo>
                <a:close/>
                <a:moveTo>
                  <a:pt x="200" y="12"/>
                </a:moveTo>
                <a:lnTo>
                  <a:pt x="212" y="33"/>
                </a:lnTo>
                <a:lnTo>
                  <a:pt x="213" y="40"/>
                </a:lnTo>
                <a:lnTo>
                  <a:pt x="188" y="44"/>
                </a:lnTo>
                <a:lnTo>
                  <a:pt x="171" y="17"/>
                </a:lnTo>
                <a:lnTo>
                  <a:pt x="200" y="12"/>
                </a:lnTo>
                <a:close/>
                <a:moveTo>
                  <a:pt x="141" y="23"/>
                </a:moveTo>
                <a:lnTo>
                  <a:pt x="158" y="50"/>
                </a:lnTo>
                <a:lnTo>
                  <a:pt x="128" y="56"/>
                </a:lnTo>
                <a:lnTo>
                  <a:pt x="112" y="27"/>
                </a:lnTo>
                <a:lnTo>
                  <a:pt x="141" y="23"/>
                </a:lnTo>
                <a:close/>
                <a:moveTo>
                  <a:pt x="83" y="33"/>
                </a:moveTo>
                <a:lnTo>
                  <a:pt x="98" y="61"/>
                </a:lnTo>
                <a:lnTo>
                  <a:pt x="70" y="67"/>
                </a:lnTo>
                <a:lnTo>
                  <a:pt x="54" y="39"/>
                </a:lnTo>
                <a:lnTo>
                  <a:pt x="83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6" name="Freeform 179"/>
          <p:cNvSpPr>
            <a:spLocks noEditPoints="1"/>
          </p:cNvSpPr>
          <p:nvPr/>
        </p:nvSpPr>
        <p:spPr bwMode="auto">
          <a:xfrm>
            <a:off x="8001001" y="5545667"/>
            <a:ext cx="342900" cy="402167"/>
          </a:xfrm>
          <a:custGeom>
            <a:avLst/>
            <a:gdLst>
              <a:gd name="T0" fmla="*/ 103327200 w 162"/>
              <a:gd name="T1" fmla="*/ 239415638 h 190"/>
              <a:gd name="T2" fmla="*/ 408265313 w 162"/>
              <a:gd name="T3" fmla="*/ 478829688 h 190"/>
              <a:gd name="T4" fmla="*/ 408265313 w 162"/>
              <a:gd name="T5" fmla="*/ 0 h 190"/>
              <a:gd name="T6" fmla="*/ 103327200 w 162"/>
              <a:gd name="T7" fmla="*/ 239415638 h 190"/>
              <a:gd name="T8" fmla="*/ 0 w 162"/>
              <a:gd name="T9" fmla="*/ 478829688 h 190"/>
              <a:gd name="T10" fmla="*/ 93246575 w 162"/>
              <a:gd name="T11" fmla="*/ 478829688 h 190"/>
              <a:gd name="T12" fmla="*/ 93246575 w 162"/>
              <a:gd name="T13" fmla="*/ 0 h 190"/>
              <a:gd name="T14" fmla="*/ 0 w 162"/>
              <a:gd name="T15" fmla="*/ 0 h 190"/>
              <a:gd name="T16" fmla="*/ 0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41" y="95"/>
                </a:moveTo>
                <a:lnTo>
                  <a:pt x="162" y="190"/>
                </a:lnTo>
                <a:lnTo>
                  <a:pt x="162" y="0"/>
                </a:lnTo>
                <a:lnTo>
                  <a:pt x="41" y="95"/>
                </a:lnTo>
                <a:close/>
                <a:moveTo>
                  <a:pt x="0" y="190"/>
                </a:moveTo>
                <a:lnTo>
                  <a:pt x="37" y="190"/>
                </a:lnTo>
                <a:lnTo>
                  <a:pt x="37" y="0"/>
                </a:lnTo>
                <a:lnTo>
                  <a:pt x="0" y="0"/>
                </a:lnTo>
                <a:lnTo>
                  <a:pt x="0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7" name="Freeform 180"/>
          <p:cNvSpPr>
            <a:spLocks noEditPoints="1"/>
          </p:cNvSpPr>
          <p:nvPr/>
        </p:nvSpPr>
        <p:spPr bwMode="auto">
          <a:xfrm>
            <a:off x="8913285" y="5545667"/>
            <a:ext cx="342900" cy="402167"/>
          </a:xfrm>
          <a:custGeom>
            <a:avLst/>
            <a:gdLst>
              <a:gd name="T0" fmla="*/ 304939700 w 162"/>
              <a:gd name="T1" fmla="*/ 239415638 h 190"/>
              <a:gd name="T2" fmla="*/ 0 w 162"/>
              <a:gd name="T3" fmla="*/ 478829688 h 190"/>
              <a:gd name="T4" fmla="*/ 0 w 162"/>
              <a:gd name="T5" fmla="*/ 0 h 190"/>
              <a:gd name="T6" fmla="*/ 304939700 w 162"/>
              <a:gd name="T7" fmla="*/ 239415638 h 190"/>
              <a:gd name="T8" fmla="*/ 408265313 w 162"/>
              <a:gd name="T9" fmla="*/ 478829688 h 190"/>
              <a:gd name="T10" fmla="*/ 315020325 w 162"/>
              <a:gd name="T11" fmla="*/ 478829688 h 190"/>
              <a:gd name="T12" fmla="*/ 315020325 w 162"/>
              <a:gd name="T13" fmla="*/ 0 h 190"/>
              <a:gd name="T14" fmla="*/ 408265313 w 162"/>
              <a:gd name="T15" fmla="*/ 0 h 190"/>
              <a:gd name="T16" fmla="*/ 408265313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121" y="95"/>
                </a:moveTo>
                <a:lnTo>
                  <a:pt x="0" y="190"/>
                </a:lnTo>
                <a:lnTo>
                  <a:pt x="0" y="0"/>
                </a:lnTo>
                <a:lnTo>
                  <a:pt x="121" y="95"/>
                </a:lnTo>
                <a:close/>
                <a:moveTo>
                  <a:pt x="162" y="190"/>
                </a:moveTo>
                <a:lnTo>
                  <a:pt x="125" y="190"/>
                </a:lnTo>
                <a:lnTo>
                  <a:pt x="125" y="0"/>
                </a:lnTo>
                <a:lnTo>
                  <a:pt x="162" y="0"/>
                </a:lnTo>
                <a:lnTo>
                  <a:pt x="162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8" name="Freeform 181"/>
          <p:cNvSpPr>
            <a:spLocks/>
          </p:cNvSpPr>
          <p:nvPr/>
        </p:nvSpPr>
        <p:spPr bwMode="auto">
          <a:xfrm>
            <a:off x="9787467" y="5545667"/>
            <a:ext cx="254000" cy="402167"/>
          </a:xfrm>
          <a:custGeom>
            <a:avLst/>
            <a:gdLst>
              <a:gd name="T0" fmla="*/ 302418750 w 120"/>
              <a:gd name="T1" fmla="*/ 239415638 h 190"/>
              <a:gd name="T2" fmla="*/ 0 w 120"/>
              <a:gd name="T3" fmla="*/ 0 h 190"/>
              <a:gd name="T4" fmla="*/ 0 w 120"/>
              <a:gd name="T5" fmla="*/ 478829688 h 190"/>
              <a:gd name="T6" fmla="*/ 302418750 w 120"/>
              <a:gd name="T7" fmla="*/ 239415638 h 19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" h="190">
                <a:moveTo>
                  <a:pt x="120" y="95"/>
                </a:moveTo>
                <a:lnTo>
                  <a:pt x="0" y="0"/>
                </a:lnTo>
                <a:lnTo>
                  <a:pt x="0" y="190"/>
                </a:lnTo>
                <a:lnTo>
                  <a:pt x="120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9" name="Freeform 182"/>
          <p:cNvSpPr>
            <a:spLocks/>
          </p:cNvSpPr>
          <p:nvPr/>
        </p:nvSpPr>
        <p:spPr bwMode="auto">
          <a:xfrm>
            <a:off x="10797117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0" name="Freeform 183"/>
          <p:cNvSpPr>
            <a:spLocks/>
          </p:cNvSpPr>
          <p:nvPr/>
        </p:nvSpPr>
        <p:spPr bwMode="auto">
          <a:xfrm>
            <a:off x="10615084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1" name="Freeform 184"/>
          <p:cNvSpPr>
            <a:spLocks noEditPoints="1"/>
          </p:cNvSpPr>
          <p:nvPr/>
        </p:nvSpPr>
        <p:spPr bwMode="auto">
          <a:xfrm>
            <a:off x="5410200" y="4764618"/>
            <a:ext cx="476251" cy="474133"/>
          </a:xfrm>
          <a:custGeom>
            <a:avLst/>
            <a:gdLst>
              <a:gd name="T0" fmla="*/ 403744517 w 158"/>
              <a:gd name="T1" fmla="*/ 0 h 158"/>
              <a:gd name="T2" fmla="*/ 0 w 158"/>
              <a:gd name="T3" fmla="*/ 400162532 h 158"/>
              <a:gd name="T4" fmla="*/ 403744517 w 158"/>
              <a:gd name="T5" fmla="*/ 800325063 h 158"/>
              <a:gd name="T6" fmla="*/ 807486773 w 158"/>
              <a:gd name="T7" fmla="*/ 400162532 h 158"/>
              <a:gd name="T8" fmla="*/ 403744517 w 158"/>
              <a:gd name="T9" fmla="*/ 0 h 158"/>
              <a:gd name="T10" fmla="*/ 117546502 w 158"/>
              <a:gd name="T11" fmla="*/ 471077724 h 158"/>
              <a:gd name="T12" fmla="*/ 117546502 w 158"/>
              <a:gd name="T13" fmla="*/ 329247339 h 158"/>
              <a:gd name="T14" fmla="*/ 689940272 w 158"/>
              <a:gd name="T15" fmla="*/ 329247339 h 158"/>
              <a:gd name="T16" fmla="*/ 689940272 w 158"/>
              <a:gd name="T17" fmla="*/ 471077724 h 158"/>
              <a:gd name="T18" fmla="*/ 117546502 w 158"/>
              <a:gd name="T19" fmla="*/ 471077724 h 1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2" name="Freeform 185"/>
          <p:cNvSpPr>
            <a:spLocks noEditPoints="1"/>
          </p:cNvSpPr>
          <p:nvPr/>
        </p:nvSpPr>
        <p:spPr bwMode="auto">
          <a:xfrm>
            <a:off x="9884834" y="2487084"/>
            <a:ext cx="156633" cy="421216"/>
          </a:xfrm>
          <a:custGeom>
            <a:avLst/>
            <a:gdLst>
              <a:gd name="T0" fmla="*/ 132697049 w 52"/>
              <a:gd name="T1" fmla="*/ 712862198 h 140"/>
              <a:gd name="T2" fmla="*/ 0 w 52"/>
              <a:gd name="T3" fmla="*/ 534647212 h 140"/>
              <a:gd name="T4" fmla="*/ 0 w 52"/>
              <a:gd name="T5" fmla="*/ 0 h 140"/>
              <a:gd name="T6" fmla="*/ 265391839 w 52"/>
              <a:gd name="T7" fmla="*/ 0 h 140"/>
              <a:gd name="T8" fmla="*/ 265391839 w 52"/>
              <a:gd name="T9" fmla="*/ 534647212 h 140"/>
              <a:gd name="T10" fmla="*/ 132697049 w 52"/>
              <a:gd name="T11" fmla="*/ 712862198 h 140"/>
              <a:gd name="T12" fmla="*/ 219459114 w 52"/>
              <a:gd name="T13" fmla="*/ 193491587 h 140"/>
              <a:gd name="T14" fmla="*/ 209252344 w 52"/>
              <a:gd name="T15" fmla="*/ 173124289 h 140"/>
              <a:gd name="T16" fmla="*/ 204146700 w 52"/>
              <a:gd name="T17" fmla="*/ 193491587 h 140"/>
              <a:gd name="T18" fmla="*/ 193939929 w 52"/>
              <a:gd name="T19" fmla="*/ 218949581 h 140"/>
              <a:gd name="T20" fmla="*/ 204146700 w 52"/>
              <a:gd name="T21" fmla="*/ 218949581 h 140"/>
              <a:gd name="T22" fmla="*/ 204146700 w 52"/>
              <a:gd name="T23" fmla="*/ 356432227 h 140"/>
              <a:gd name="T24" fmla="*/ 142903819 w 52"/>
              <a:gd name="T25" fmla="*/ 442992115 h 140"/>
              <a:gd name="T26" fmla="*/ 142903819 w 52"/>
              <a:gd name="T27" fmla="*/ 96745793 h 140"/>
              <a:gd name="T28" fmla="*/ 153110589 w 52"/>
              <a:gd name="T29" fmla="*/ 96745793 h 140"/>
              <a:gd name="T30" fmla="*/ 142903819 w 52"/>
              <a:gd name="T31" fmla="*/ 66194847 h 140"/>
              <a:gd name="T32" fmla="*/ 132697049 w 52"/>
              <a:gd name="T33" fmla="*/ 30550947 h 140"/>
              <a:gd name="T34" fmla="*/ 122488020 w 52"/>
              <a:gd name="T35" fmla="*/ 66194847 h 140"/>
              <a:gd name="T36" fmla="*/ 112281250 w 52"/>
              <a:gd name="T37" fmla="*/ 96745793 h 140"/>
              <a:gd name="T38" fmla="*/ 122488020 w 52"/>
              <a:gd name="T39" fmla="*/ 96745793 h 140"/>
              <a:gd name="T40" fmla="*/ 122488020 w 52"/>
              <a:gd name="T41" fmla="*/ 366615876 h 140"/>
              <a:gd name="T42" fmla="*/ 56139495 w 52"/>
              <a:gd name="T43" fmla="*/ 274960779 h 140"/>
              <a:gd name="T44" fmla="*/ 56139495 w 52"/>
              <a:gd name="T45" fmla="*/ 137480389 h 140"/>
              <a:gd name="T46" fmla="*/ 66348525 w 52"/>
              <a:gd name="T47" fmla="*/ 137480389 h 140"/>
              <a:gd name="T48" fmla="*/ 56139495 w 52"/>
              <a:gd name="T49" fmla="*/ 117113091 h 140"/>
              <a:gd name="T50" fmla="*/ 51036110 w 52"/>
              <a:gd name="T51" fmla="*/ 91652841 h 140"/>
              <a:gd name="T52" fmla="*/ 35725955 w 52"/>
              <a:gd name="T53" fmla="*/ 137480389 h 140"/>
              <a:gd name="T54" fmla="*/ 45932725 w 52"/>
              <a:gd name="T55" fmla="*/ 137480389 h 140"/>
              <a:gd name="T56" fmla="*/ 45932725 w 52"/>
              <a:gd name="T57" fmla="*/ 285144428 h 140"/>
              <a:gd name="T58" fmla="*/ 122488020 w 52"/>
              <a:gd name="T59" fmla="*/ 386983174 h 140"/>
              <a:gd name="T60" fmla="*/ 122488020 w 52"/>
              <a:gd name="T61" fmla="*/ 575381808 h 140"/>
              <a:gd name="T62" fmla="*/ 112281250 w 52"/>
              <a:gd name="T63" fmla="*/ 611025708 h 140"/>
              <a:gd name="T64" fmla="*/ 132697049 w 52"/>
              <a:gd name="T65" fmla="*/ 651760304 h 140"/>
              <a:gd name="T66" fmla="*/ 153110589 w 52"/>
              <a:gd name="T67" fmla="*/ 611025708 h 140"/>
              <a:gd name="T68" fmla="*/ 142903819 w 52"/>
              <a:gd name="T69" fmla="*/ 575381808 h 140"/>
              <a:gd name="T70" fmla="*/ 142903819 w 52"/>
              <a:gd name="T71" fmla="*/ 463359413 h 140"/>
              <a:gd name="T72" fmla="*/ 214355729 w 52"/>
              <a:gd name="T73" fmla="*/ 361522923 h 140"/>
              <a:gd name="T74" fmla="*/ 214355729 w 52"/>
              <a:gd name="T75" fmla="*/ 218949581 h 140"/>
              <a:gd name="T76" fmla="*/ 224562499 w 52"/>
              <a:gd name="T77" fmla="*/ 218949581 h 140"/>
              <a:gd name="T78" fmla="*/ 219459114 w 52"/>
              <a:gd name="T79" fmla="*/ 19349158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3" name="Freeform 186"/>
          <p:cNvSpPr>
            <a:spLocks noEditPoints="1"/>
          </p:cNvSpPr>
          <p:nvPr/>
        </p:nvSpPr>
        <p:spPr bwMode="auto">
          <a:xfrm>
            <a:off x="9912351" y="2330451"/>
            <a:ext cx="103716" cy="141816"/>
          </a:xfrm>
          <a:custGeom>
            <a:avLst/>
            <a:gdLst>
              <a:gd name="T0" fmla="*/ 153122598 w 35"/>
              <a:gd name="T1" fmla="*/ 240701732 h 47"/>
              <a:gd name="T2" fmla="*/ 19757898 w 35"/>
              <a:gd name="T3" fmla="*/ 240701732 h 47"/>
              <a:gd name="T4" fmla="*/ 0 w 35"/>
              <a:gd name="T5" fmla="*/ 215095646 h 47"/>
              <a:gd name="T6" fmla="*/ 0 w 35"/>
              <a:gd name="T7" fmla="*/ 25606086 h 47"/>
              <a:gd name="T8" fmla="*/ 19757898 w 35"/>
              <a:gd name="T9" fmla="*/ 0 h 47"/>
              <a:gd name="T10" fmla="*/ 153122598 w 35"/>
              <a:gd name="T11" fmla="*/ 0 h 47"/>
              <a:gd name="T12" fmla="*/ 172880496 w 35"/>
              <a:gd name="T13" fmla="*/ 25606086 h 47"/>
              <a:gd name="T14" fmla="*/ 172880496 w 35"/>
              <a:gd name="T15" fmla="*/ 215095646 h 47"/>
              <a:gd name="T16" fmla="*/ 153122598 w 35"/>
              <a:gd name="T17" fmla="*/ 240701732 h 47"/>
              <a:gd name="T18" fmla="*/ 74091006 w 35"/>
              <a:gd name="T19" fmla="*/ 122911475 h 47"/>
              <a:gd name="T20" fmla="*/ 59273694 w 35"/>
              <a:gd name="T21" fmla="*/ 107547823 h 47"/>
              <a:gd name="T22" fmla="*/ 34575210 w 35"/>
              <a:gd name="T23" fmla="*/ 107547823 h 47"/>
              <a:gd name="T24" fmla="*/ 19757898 w 35"/>
              <a:gd name="T25" fmla="*/ 122911475 h 47"/>
              <a:gd name="T26" fmla="*/ 19757898 w 35"/>
              <a:gd name="T27" fmla="*/ 138275126 h 47"/>
              <a:gd name="T28" fmla="*/ 34575210 w 35"/>
              <a:gd name="T29" fmla="*/ 153638777 h 47"/>
              <a:gd name="T30" fmla="*/ 59273694 w 35"/>
              <a:gd name="T31" fmla="*/ 153638777 h 47"/>
              <a:gd name="T32" fmla="*/ 74091006 w 35"/>
              <a:gd name="T33" fmla="*/ 138275126 h 47"/>
              <a:gd name="T34" fmla="*/ 74091006 w 35"/>
              <a:gd name="T35" fmla="*/ 122911475 h 47"/>
              <a:gd name="T36" fmla="*/ 153122598 w 35"/>
              <a:gd name="T37" fmla="*/ 122911475 h 47"/>
              <a:gd name="T38" fmla="*/ 138305286 w 35"/>
              <a:gd name="T39" fmla="*/ 107547823 h 47"/>
              <a:gd name="T40" fmla="*/ 118547388 w 35"/>
              <a:gd name="T41" fmla="*/ 107547823 h 47"/>
              <a:gd name="T42" fmla="*/ 98789490 w 35"/>
              <a:gd name="T43" fmla="*/ 122911475 h 47"/>
              <a:gd name="T44" fmla="*/ 98789490 w 35"/>
              <a:gd name="T45" fmla="*/ 138275126 h 47"/>
              <a:gd name="T46" fmla="*/ 118547388 w 35"/>
              <a:gd name="T47" fmla="*/ 153638777 h 47"/>
              <a:gd name="T48" fmla="*/ 138305286 w 35"/>
              <a:gd name="T49" fmla="*/ 153638777 h 47"/>
              <a:gd name="T50" fmla="*/ 153122598 w 35"/>
              <a:gd name="T51" fmla="*/ 138275126 h 47"/>
              <a:gd name="T52" fmla="*/ 153122598 w 35"/>
              <a:gd name="T53" fmla="*/ 122911475 h 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4" name="Freeform 187"/>
          <p:cNvSpPr>
            <a:spLocks noEditPoints="1"/>
          </p:cNvSpPr>
          <p:nvPr/>
        </p:nvSpPr>
        <p:spPr bwMode="auto">
          <a:xfrm>
            <a:off x="10636251" y="2425701"/>
            <a:ext cx="311149" cy="410633"/>
          </a:xfrm>
          <a:custGeom>
            <a:avLst/>
            <a:gdLst>
              <a:gd name="T0" fmla="*/ 30209160 w 104"/>
              <a:gd name="T1" fmla="*/ 0 h 136"/>
              <a:gd name="T2" fmla="*/ 0 w 104"/>
              <a:gd name="T3" fmla="*/ 666648120 h 136"/>
              <a:gd name="T4" fmla="*/ 493423754 w 104"/>
              <a:gd name="T5" fmla="*/ 697416181 h 136"/>
              <a:gd name="T6" fmla="*/ 523632914 w 104"/>
              <a:gd name="T7" fmla="*/ 30768061 h 136"/>
              <a:gd name="T8" fmla="*/ 176221968 w 104"/>
              <a:gd name="T9" fmla="*/ 574341672 h 136"/>
              <a:gd name="T10" fmla="*/ 105733181 w 104"/>
              <a:gd name="T11" fmla="*/ 589726835 h 136"/>
              <a:gd name="T12" fmla="*/ 90629723 w 104"/>
              <a:gd name="T13" fmla="*/ 538446733 h 136"/>
              <a:gd name="T14" fmla="*/ 161118510 w 104"/>
              <a:gd name="T15" fmla="*/ 523061570 h 136"/>
              <a:gd name="T16" fmla="*/ 176221968 w 104"/>
              <a:gd name="T17" fmla="*/ 574341672 h 136"/>
              <a:gd name="T18" fmla="*/ 161118510 w 104"/>
              <a:gd name="T19" fmla="*/ 487166631 h 136"/>
              <a:gd name="T20" fmla="*/ 90629723 w 104"/>
              <a:gd name="T21" fmla="*/ 471781468 h 136"/>
              <a:gd name="T22" fmla="*/ 105733181 w 104"/>
              <a:gd name="T23" fmla="*/ 420501366 h 136"/>
              <a:gd name="T24" fmla="*/ 176221968 w 104"/>
              <a:gd name="T25" fmla="*/ 435884264 h 136"/>
              <a:gd name="T26" fmla="*/ 176221968 w 104"/>
              <a:gd name="T27" fmla="*/ 369221264 h 136"/>
              <a:gd name="T28" fmla="*/ 105733181 w 104"/>
              <a:gd name="T29" fmla="*/ 379477284 h 136"/>
              <a:gd name="T30" fmla="*/ 90629723 w 104"/>
              <a:gd name="T31" fmla="*/ 328194917 h 136"/>
              <a:gd name="T32" fmla="*/ 161118510 w 104"/>
              <a:gd name="T33" fmla="*/ 312812019 h 136"/>
              <a:gd name="T34" fmla="*/ 176221968 w 104"/>
              <a:gd name="T35" fmla="*/ 369221264 h 136"/>
              <a:gd name="T36" fmla="*/ 292025617 w 104"/>
              <a:gd name="T37" fmla="*/ 589726835 h 136"/>
              <a:gd name="T38" fmla="*/ 216501596 w 104"/>
              <a:gd name="T39" fmla="*/ 574341672 h 136"/>
              <a:gd name="T40" fmla="*/ 236642531 w 104"/>
              <a:gd name="T41" fmla="*/ 523061570 h 136"/>
              <a:gd name="T42" fmla="*/ 307131318 w 104"/>
              <a:gd name="T43" fmla="*/ 538446733 h 136"/>
              <a:gd name="T44" fmla="*/ 307131318 w 104"/>
              <a:gd name="T45" fmla="*/ 471781468 h 136"/>
              <a:gd name="T46" fmla="*/ 236642531 w 104"/>
              <a:gd name="T47" fmla="*/ 487166631 h 136"/>
              <a:gd name="T48" fmla="*/ 216501596 w 104"/>
              <a:gd name="T49" fmla="*/ 435884264 h 136"/>
              <a:gd name="T50" fmla="*/ 292025617 w 104"/>
              <a:gd name="T51" fmla="*/ 420501366 h 136"/>
              <a:gd name="T52" fmla="*/ 307131318 w 104"/>
              <a:gd name="T53" fmla="*/ 471781468 h 136"/>
              <a:gd name="T54" fmla="*/ 292025617 w 104"/>
              <a:gd name="T55" fmla="*/ 379477284 h 136"/>
              <a:gd name="T56" fmla="*/ 216501596 w 104"/>
              <a:gd name="T57" fmla="*/ 369221264 h 136"/>
              <a:gd name="T58" fmla="*/ 236642531 w 104"/>
              <a:gd name="T59" fmla="*/ 312812019 h 136"/>
              <a:gd name="T60" fmla="*/ 307131318 w 104"/>
              <a:gd name="T61" fmla="*/ 328194917 h 136"/>
              <a:gd name="T62" fmla="*/ 433003191 w 104"/>
              <a:gd name="T63" fmla="*/ 574341672 h 136"/>
              <a:gd name="T64" fmla="*/ 362514404 w 104"/>
              <a:gd name="T65" fmla="*/ 589726835 h 136"/>
              <a:gd name="T66" fmla="*/ 347410946 w 104"/>
              <a:gd name="T67" fmla="*/ 533317590 h 136"/>
              <a:gd name="T68" fmla="*/ 417899733 w 104"/>
              <a:gd name="T69" fmla="*/ 523061570 h 136"/>
              <a:gd name="T70" fmla="*/ 433003191 w 104"/>
              <a:gd name="T71" fmla="*/ 574341672 h 136"/>
              <a:gd name="T72" fmla="*/ 417899733 w 104"/>
              <a:gd name="T73" fmla="*/ 487166631 h 136"/>
              <a:gd name="T74" fmla="*/ 347410946 w 104"/>
              <a:gd name="T75" fmla="*/ 471781468 h 136"/>
              <a:gd name="T76" fmla="*/ 362514404 w 104"/>
              <a:gd name="T77" fmla="*/ 420501366 h 136"/>
              <a:gd name="T78" fmla="*/ 433003191 w 104"/>
              <a:gd name="T79" fmla="*/ 430757386 h 136"/>
              <a:gd name="T80" fmla="*/ 433003191 w 104"/>
              <a:gd name="T81" fmla="*/ 369221264 h 136"/>
              <a:gd name="T82" fmla="*/ 362514404 w 104"/>
              <a:gd name="T83" fmla="*/ 379477284 h 136"/>
              <a:gd name="T84" fmla="*/ 347410946 w 104"/>
              <a:gd name="T85" fmla="*/ 328194917 h 136"/>
              <a:gd name="T86" fmla="*/ 417899733 w 104"/>
              <a:gd name="T87" fmla="*/ 312812019 h 136"/>
              <a:gd name="T88" fmla="*/ 433003191 w 104"/>
              <a:gd name="T89" fmla="*/ 369221264 h 136"/>
              <a:gd name="T90" fmla="*/ 357479170 w 104"/>
              <a:gd name="T91" fmla="*/ 246146754 h 136"/>
              <a:gd name="T92" fmla="*/ 357479170 w 104"/>
              <a:gd name="T93" fmla="*/ 199993530 h 136"/>
              <a:gd name="T94" fmla="*/ 453144127 w 104"/>
              <a:gd name="T95" fmla="*/ 220505571 h 136"/>
              <a:gd name="T96" fmla="*/ 473282819 w 104"/>
              <a:gd name="T97" fmla="*/ 138457408 h 136"/>
              <a:gd name="T98" fmla="*/ 70488787 w 104"/>
              <a:gd name="T99" fmla="*/ 164098591 h 136"/>
              <a:gd name="T100" fmla="*/ 50350095 w 104"/>
              <a:gd name="T101" fmla="*/ 82048163 h 136"/>
              <a:gd name="T102" fmla="*/ 453144127 w 104"/>
              <a:gd name="T103" fmla="*/ 61536122 h 136"/>
              <a:gd name="T104" fmla="*/ 473282819 w 104"/>
              <a:gd name="T105" fmla="*/ 138457408 h 1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5" name="Freeform 188"/>
          <p:cNvSpPr>
            <a:spLocks/>
          </p:cNvSpPr>
          <p:nvPr/>
        </p:nvSpPr>
        <p:spPr bwMode="auto">
          <a:xfrm>
            <a:off x="10888134" y="2468034"/>
            <a:ext cx="14817" cy="48684"/>
          </a:xfrm>
          <a:custGeom>
            <a:avLst/>
            <a:gdLst>
              <a:gd name="T0" fmla="*/ 24697531 w 5"/>
              <a:gd name="T1" fmla="*/ 72909615 h 16"/>
              <a:gd name="T2" fmla="*/ 9879457 w 5"/>
              <a:gd name="T3" fmla="*/ 83324948 h 16"/>
              <a:gd name="T4" fmla="*/ 9879457 w 5"/>
              <a:gd name="T5" fmla="*/ 83324948 h 16"/>
              <a:gd name="T6" fmla="*/ 0 w 5"/>
              <a:gd name="T7" fmla="*/ 72909615 h 16"/>
              <a:gd name="T8" fmla="*/ 0 w 5"/>
              <a:gd name="T9" fmla="*/ 10415333 h 16"/>
              <a:gd name="T10" fmla="*/ 9879457 w 5"/>
              <a:gd name="T11" fmla="*/ 0 h 16"/>
              <a:gd name="T12" fmla="*/ 9879457 w 5"/>
              <a:gd name="T13" fmla="*/ 0 h 16"/>
              <a:gd name="T14" fmla="*/ 24697531 w 5"/>
              <a:gd name="T15" fmla="*/ 10415333 h 16"/>
              <a:gd name="T16" fmla="*/ 24697531 w 5"/>
              <a:gd name="T17" fmla="*/ 72909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6" name="Freeform 189"/>
          <p:cNvSpPr>
            <a:spLocks noEditPoints="1"/>
          </p:cNvSpPr>
          <p:nvPr/>
        </p:nvSpPr>
        <p:spPr bwMode="auto">
          <a:xfrm>
            <a:off x="4578351" y="2366434"/>
            <a:ext cx="529167" cy="472017"/>
          </a:xfrm>
          <a:custGeom>
            <a:avLst/>
            <a:gdLst>
              <a:gd name="T0" fmla="*/ 432217170 w 176"/>
              <a:gd name="T1" fmla="*/ 635548039 h 157"/>
              <a:gd name="T2" fmla="*/ 462724680 w 176"/>
              <a:gd name="T3" fmla="*/ 635548039 h 157"/>
              <a:gd name="T4" fmla="*/ 452554759 w 176"/>
              <a:gd name="T5" fmla="*/ 549114750 h 157"/>
              <a:gd name="T6" fmla="*/ 371197638 w 176"/>
              <a:gd name="T7" fmla="*/ 432173208 h 157"/>
              <a:gd name="T8" fmla="*/ 386452521 w 176"/>
              <a:gd name="T9" fmla="*/ 457594498 h 157"/>
              <a:gd name="T10" fmla="*/ 371197638 w 176"/>
              <a:gd name="T11" fmla="*/ 432173208 h 157"/>
              <a:gd name="T12" fmla="*/ 432217170 w 176"/>
              <a:gd name="T13" fmla="*/ 386413082 h 157"/>
              <a:gd name="T14" fmla="*/ 452554759 w 176"/>
              <a:gd name="T15" fmla="*/ 483018043 h 157"/>
              <a:gd name="T16" fmla="*/ 462724680 w 176"/>
              <a:gd name="T17" fmla="*/ 391497791 h 157"/>
              <a:gd name="T18" fmla="*/ 655950941 w 176"/>
              <a:gd name="T19" fmla="*/ 279640957 h 157"/>
              <a:gd name="T20" fmla="*/ 528829173 w 176"/>
              <a:gd name="T21" fmla="*/ 162701669 h 157"/>
              <a:gd name="T22" fmla="*/ 523744212 w 176"/>
              <a:gd name="T23" fmla="*/ 142362833 h 157"/>
              <a:gd name="T24" fmla="*/ 569508860 w 176"/>
              <a:gd name="T25" fmla="*/ 30505999 h 157"/>
              <a:gd name="T26" fmla="*/ 305093146 w 176"/>
              <a:gd name="T27" fmla="*/ 30505999 h 157"/>
              <a:gd name="T28" fmla="*/ 355942756 w 176"/>
              <a:gd name="T29" fmla="*/ 152532251 h 157"/>
              <a:gd name="T30" fmla="*/ 371197638 w 176"/>
              <a:gd name="T31" fmla="*/ 167784123 h 157"/>
              <a:gd name="T32" fmla="*/ 289838263 w 176"/>
              <a:gd name="T33" fmla="*/ 793164999 h 157"/>
              <a:gd name="T34" fmla="*/ 600018626 w 176"/>
              <a:gd name="T35" fmla="*/ 793164999 h 157"/>
              <a:gd name="T36" fmla="*/ 579678782 w 176"/>
              <a:gd name="T37" fmla="*/ 579620750 h 157"/>
              <a:gd name="T38" fmla="*/ 513574290 w 176"/>
              <a:gd name="T39" fmla="*/ 655886875 h 157"/>
              <a:gd name="T40" fmla="*/ 498319407 w 176"/>
              <a:gd name="T41" fmla="*/ 691477583 h 157"/>
              <a:gd name="T42" fmla="*/ 462724680 w 176"/>
              <a:gd name="T43" fmla="*/ 691477583 h 157"/>
              <a:gd name="T44" fmla="*/ 452554759 w 176"/>
              <a:gd name="T45" fmla="*/ 671141002 h 157"/>
              <a:gd name="T46" fmla="*/ 437302131 w 176"/>
              <a:gd name="T47" fmla="*/ 691477583 h 157"/>
              <a:gd name="T48" fmla="*/ 396622443 w 176"/>
              <a:gd name="T49" fmla="*/ 691477583 h 157"/>
              <a:gd name="T50" fmla="*/ 361027717 w 176"/>
              <a:gd name="T51" fmla="*/ 645717457 h 157"/>
              <a:gd name="T52" fmla="*/ 340687873 w 176"/>
              <a:gd name="T53" fmla="*/ 549114750 h 157"/>
              <a:gd name="T54" fmla="*/ 391537482 w 176"/>
              <a:gd name="T55" fmla="*/ 620296167 h 157"/>
              <a:gd name="T56" fmla="*/ 366112678 w 176"/>
              <a:gd name="T57" fmla="*/ 518608751 h 157"/>
              <a:gd name="T58" fmla="*/ 320348029 w 176"/>
              <a:gd name="T59" fmla="*/ 442342626 h 157"/>
              <a:gd name="T60" fmla="*/ 361027717 w 176"/>
              <a:gd name="T61" fmla="*/ 371161209 h 157"/>
              <a:gd name="T62" fmla="*/ 391537482 w 176"/>
              <a:gd name="T63" fmla="*/ 320316374 h 157"/>
              <a:gd name="T64" fmla="*/ 432217170 w 176"/>
              <a:gd name="T65" fmla="*/ 320316374 h 157"/>
              <a:gd name="T66" fmla="*/ 442387092 w 176"/>
              <a:gd name="T67" fmla="*/ 345737664 h 157"/>
              <a:gd name="T68" fmla="*/ 462724680 w 176"/>
              <a:gd name="T69" fmla="*/ 320316374 h 157"/>
              <a:gd name="T70" fmla="*/ 503404368 w 176"/>
              <a:gd name="T71" fmla="*/ 320316374 h 157"/>
              <a:gd name="T72" fmla="*/ 508489329 w 176"/>
              <a:gd name="T73" fmla="*/ 360991791 h 157"/>
              <a:gd name="T74" fmla="*/ 569508860 w 176"/>
              <a:gd name="T75" fmla="*/ 442342626 h 157"/>
              <a:gd name="T76" fmla="*/ 523744212 w 176"/>
              <a:gd name="T77" fmla="*/ 437257917 h 157"/>
              <a:gd name="T78" fmla="*/ 508489329 w 176"/>
              <a:gd name="T79" fmla="*/ 498269915 h 157"/>
              <a:gd name="T80" fmla="*/ 569508860 w 176"/>
              <a:gd name="T81" fmla="*/ 538945332 h 157"/>
              <a:gd name="T82" fmla="*/ 513574290 w 176"/>
              <a:gd name="T83" fmla="*/ 564366623 h 157"/>
              <a:gd name="T84" fmla="*/ 503404368 w 176"/>
              <a:gd name="T85" fmla="*/ 625380876 h 157"/>
              <a:gd name="T86" fmla="*/ 528829173 w 176"/>
              <a:gd name="T87" fmla="*/ 589790168 h 1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/>
          </p:cNvSpPr>
          <p:nvPr/>
        </p:nvSpPr>
        <p:spPr bwMode="auto">
          <a:xfrm>
            <a:off x="1346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7" name="Freeform 6"/>
          <p:cNvSpPr>
            <a:spLocks/>
          </p:cNvSpPr>
          <p:nvPr/>
        </p:nvSpPr>
        <p:spPr bwMode="auto">
          <a:xfrm>
            <a:off x="1600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8" name="Freeform 7"/>
          <p:cNvSpPr>
            <a:spLocks noEditPoints="1"/>
          </p:cNvSpPr>
          <p:nvPr/>
        </p:nvSpPr>
        <p:spPr bwMode="auto">
          <a:xfrm>
            <a:off x="4734984" y="1530351"/>
            <a:ext cx="524933" cy="366183"/>
          </a:xfrm>
          <a:custGeom>
            <a:avLst/>
            <a:gdLst>
              <a:gd name="T0" fmla="*/ 430042583 w 174"/>
              <a:gd name="T1" fmla="*/ 395270177 h 122"/>
              <a:gd name="T2" fmla="*/ 250859305 w 174"/>
              <a:gd name="T3" fmla="*/ 212839173 h 122"/>
              <a:gd name="T4" fmla="*/ 133109065 w 174"/>
              <a:gd name="T5" fmla="*/ 430743372 h 122"/>
              <a:gd name="T6" fmla="*/ 133109065 w 174"/>
              <a:gd name="T7" fmla="*/ 491555208 h 122"/>
              <a:gd name="T8" fmla="*/ 726976101 w 174"/>
              <a:gd name="T9" fmla="*/ 491555208 h 122"/>
              <a:gd name="T10" fmla="*/ 491477884 w 174"/>
              <a:gd name="T11" fmla="*/ 288850590 h 122"/>
              <a:gd name="T12" fmla="*/ 430042583 w 174"/>
              <a:gd name="T13" fmla="*/ 395270177 h 122"/>
              <a:gd name="T14" fmla="*/ 634825411 w 174"/>
              <a:gd name="T15" fmla="*/ 258446924 h 122"/>
              <a:gd name="T16" fmla="*/ 691140350 w 174"/>
              <a:gd name="T17" fmla="*/ 197635088 h 122"/>
              <a:gd name="T18" fmla="*/ 634825411 w 174"/>
              <a:gd name="T19" fmla="*/ 141892782 h 122"/>
              <a:gd name="T20" fmla="*/ 573390110 w 174"/>
              <a:gd name="T21" fmla="*/ 197635088 h 122"/>
              <a:gd name="T22" fmla="*/ 634825411 w 174"/>
              <a:gd name="T23" fmla="*/ 258446924 h 122"/>
              <a:gd name="T24" fmla="*/ 0 w 174"/>
              <a:gd name="T25" fmla="*/ 0 h 122"/>
              <a:gd name="T26" fmla="*/ 0 w 174"/>
              <a:gd name="T27" fmla="*/ 618243905 h 122"/>
              <a:gd name="T28" fmla="*/ 890802816 w 174"/>
              <a:gd name="T29" fmla="*/ 618243905 h 122"/>
              <a:gd name="T30" fmla="*/ 890802816 w 174"/>
              <a:gd name="T31" fmla="*/ 0 h 122"/>
              <a:gd name="T32" fmla="*/ 0 w 174"/>
              <a:gd name="T33" fmla="*/ 0 h 122"/>
              <a:gd name="T34" fmla="*/ 808890590 w 174"/>
              <a:gd name="T35" fmla="*/ 542230236 h 122"/>
              <a:gd name="T36" fmla="*/ 81912226 w 174"/>
              <a:gd name="T37" fmla="*/ 542230236 h 122"/>
              <a:gd name="T38" fmla="*/ 81912226 w 174"/>
              <a:gd name="T39" fmla="*/ 81080946 h 122"/>
              <a:gd name="T40" fmla="*/ 808890590 w 174"/>
              <a:gd name="T41" fmla="*/ 81080946 h 122"/>
              <a:gd name="T42" fmla="*/ 808890590 w 174"/>
              <a:gd name="T43" fmla="*/ 81080946 h 122"/>
              <a:gd name="T44" fmla="*/ 808890590 w 174"/>
              <a:gd name="T45" fmla="*/ 81080946 h 122"/>
              <a:gd name="T46" fmla="*/ 808890590 w 174"/>
              <a:gd name="T47" fmla="*/ 542230236 h 1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9" name="Freeform 8"/>
          <p:cNvSpPr>
            <a:spLocks noEditPoints="1"/>
          </p:cNvSpPr>
          <p:nvPr/>
        </p:nvSpPr>
        <p:spPr bwMode="auto">
          <a:xfrm>
            <a:off x="5539318" y="1411817"/>
            <a:ext cx="529167" cy="482600"/>
          </a:xfrm>
          <a:custGeom>
            <a:avLst/>
            <a:gdLst>
              <a:gd name="T0" fmla="*/ 559474688 w 250"/>
              <a:gd name="T1" fmla="*/ 201612500 h 228"/>
              <a:gd name="T2" fmla="*/ 473789375 w 250"/>
              <a:gd name="T3" fmla="*/ 0 h 228"/>
              <a:gd name="T4" fmla="*/ 0 w 250"/>
              <a:gd name="T5" fmla="*/ 209173763 h 228"/>
              <a:gd name="T6" fmla="*/ 113407825 w 250"/>
              <a:gd name="T7" fmla="*/ 466229700 h 228"/>
              <a:gd name="T8" fmla="*/ 113407825 w 250"/>
              <a:gd name="T9" fmla="*/ 574595625 h 228"/>
              <a:gd name="T10" fmla="*/ 630039063 w 250"/>
              <a:gd name="T11" fmla="*/ 574595625 h 228"/>
              <a:gd name="T12" fmla="*/ 630039063 w 250"/>
              <a:gd name="T13" fmla="*/ 201612500 h 228"/>
              <a:gd name="T14" fmla="*/ 559474688 w 250"/>
              <a:gd name="T15" fmla="*/ 201612500 h 228"/>
              <a:gd name="T16" fmla="*/ 113407825 w 250"/>
              <a:gd name="T17" fmla="*/ 236894688 h 228"/>
              <a:gd name="T18" fmla="*/ 100806250 w 250"/>
              <a:gd name="T19" fmla="*/ 244455950 h 228"/>
              <a:gd name="T20" fmla="*/ 113407825 w 250"/>
              <a:gd name="T21" fmla="*/ 284778450 h 228"/>
              <a:gd name="T22" fmla="*/ 113407825 w 250"/>
              <a:gd name="T23" fmla="*/ 380544388 h 228"/>
              <a:gd name="T24" fmla="*/ 50403125 w 250"/>
              <a:gd name="T25" fmla="*/ 226814063 h 228"/>
              <a:gd name="T26" fmla="*/ 456149075 w 250"/>
              <a:gd name="T27" fmla="*/ 52924075 h 228"/>
              <a:gd name="T28" fmla="*/ 516632825 w 250"/>
              <a:gd name="T29" fmla="*/ 201612500 h 228"/>
              <a:gd name="T30" fmla="*/ 476310325 w 250"/>
              <a:gd name="T31" fmla="*/ 201612500 h 228"/>
              <a:gd name="T32" fmla="*/ 433466875 w 250"/>
              <a:gd name="T33" fmla="*/ 103327200 h 228"/>
              <a:gd name="T34" fmla="*/ 204133450 w 250"/>
              <a:gd name="T35" fmla="*/ 201612500 h 228"/>
              <a:gd name="T36" fmla="*/ 113407825 w 250"/>
              <a:gd name="T37" fmla="*/ 201612500 h 228"/>
              <a:gd name="T38" fmla="*/ 113407825 w 250"/>
              <a:gd name="T39" fmla="*/ 236894688 h 228"/>
              <a:gd name="T40" fmla="*/ 592237513 w 250"/>
              <a:gd name="T41" fmla="*/ 534273125 h 228"/>
              <a:gd name="T42" fmla="*/ 151209375 w 250"/>
              <a:gd name="T43" fmla="*/ 534273125 h 228"/>
              <a:gd name="T44" fmla="*/ 151209375 w 250"/>
              <a:gd name="T45" fmla="*/ 236894688 h 228"/>
              <a:gd name="T46" fmla="*/ 592237513 w 250"/>
              <a:gd name="T47" fmla="*/ 236894688 h 228"/>
              <a:gd name="T48" fmla="*/ 592237513 w 250"/>
              <a:gd name="T49" fmla="*/ 534273125 h 228"/>
              <a:gd name="T50" fmla="*/ 554434375 w 250"/>
              <a:gd name="T51" fmla="*/ 277217188 h 228"/>
              <a:gd name="T52" fmla="*/ 189012513 w 250"/>
              <a:gd name="T53" fmla="*/ 277217188 h 228"/>
              <a:gd name="T54" fmla="*/ 189012513 w 250"/>
              <a:gd name="T55" fmla="*/ 498990938 h 228"/>
              <a:gd name="T56" fmla="*/ 554434375 w 250"/>
              <a:gd name="T57" fmla="*/ 498990938 h 228"/>
              <a:gd name="T58" fmla="*/ 554434375 w 250"/>
              <a:gd name="T59" fmla="*/ 277217188 h 2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0" h="228">
                <a:moveTo>
                  <a:pt x="222" y="80"/>
                </a:moveTo>
                <a:lnTo>
                  <a:pt x="188" y="0"/>
                </a:lnTo>
                <a:lnTo>
                  <a:pt x="0" y="83"/>
                </a:lnTo>
                <a:lnTo>
                  <a:pt x="45" y="185"/>
                </a:lnTo>
                <a:lnTo>
                  <a:pt x="45" y="228"/>
                </a:lnTo>
                <a:lnTo>
                  <a:pt x="250" y="228"/>
                </a:lnTo>
                <a:lnTo>
                  <a:pt x="250" y="80"/>
                </a:lnTo>
                <a:lnTo>
                  <a:pt x="222" y="80"/>
                </a:lnTo>
                <a:close/>
                <a:moveTo>
                  <a:pt x="45" y="94"/>
                </a:moveTo>
                <a:lnTo>
                  <a:pt x="40" y="97"/>
                </a:lnTo>
                <a:lnTo>
                  <a:pt x="45" y="113"/>
                </a:lnTo>
                <a:lnTo>
                  <a:pt x="45" y="151"/>
                </a:lnTo>
                <a:lnTo>
                  <a:pt x="20" y="90"/>
                </a:lnTo>
                <a:lnTo>
                  <a:pt x="181" y="21"/>
                </a:lnTo>
                <a:lnTo>
                  <a:pt x="205" y="80"/>
                </a:lnTo>
                <a:lnTo>
                  <a:pt x="189" y="80"/>
                </a:lnTo>
                <a:lnTo>
                  <a:pt x="172" y="41"/>
                </a:lnTo>
                <a:lnTo>
                  <a:pt x="81" y="80"/>
                </a:lnTo>
                <a:lnTo>
                  <a:pt x="45" y="80"/>
                </a:lnTo>
                <a:lnTo>
                  <a:pt x="45" y="94"/>
                </a:lnTo>
                <a:close/>
                <a:moveTo>
                  <a:pt x="235" y="212"/>
                </a:moveTo>
                <a:lnTo>
                  <a:pt x="60" y="212"/>
                </a:lnTo>
                <a:lnTo>
                  <a:pt x="60" y="94"/>
                </a:lnTo>
                <a:lnTo>
                  <a:pt x="235" y="94"/>
                </a:lnTo>
                <a:lnTo>
                  <a:pt x="235" y="212"/>
                </a:lnTo>
                <a:close/>
                <a:moveTo>
                  <a:pt x="220" y="110"/>
                </a:moveTo>
                <a:lnTo>
                  <a:pt x="75" y="110"/>
                </a:lnTo>
                <a:lnTo>
                  <a:pt x="75" y="198"/>
                </a:lnTo>
                <a:lnTo>
                  <a:pt x="220" y="198"/>
                </a:lnTo>
                <a:lnTo>
                  <a:pt x="220" y="1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0" name="Freeform 9"/>
          <p:cNvSpPr>
            <a:spLocks/>
          </p:cNvSpPr>
          <p:nvPr/>
        </p:nvSpPr>
        <p:spPr bwMode="auto">
          <a:xfrm>
            <a:off x="6464301" y="1460500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113408055 w 155"/>
              <a:gd name="T5" fmla="*/ 463708750 h 184"/>
              <a:gd name="T6" fmla="*/ 113408055 w 155"/>
              <a:gd name="T7" fmla="*/ 340221888 h 184"/>
              <a:gd name="T8" fmla="*/ 45362905 w 155"/>
              <a:gd name="T9" fmla="*/ 340221888 h 184"/>
              <a:gd name="T10" fmla="*/ 45362905 w 155"/>
              <a:gd name="T11" fmla="*/ 45362813 h 184"/>
              <a:gd name="T12" fmla="*/ 342741946 w 155"/>
              <a:gd name="T13" fmla="*/ 45362813 h 184"/>
              <a:gd name="T14" fmla="*/ 342741946 w 155"/>
              <a:gd name="T15" fmla="*/ 95765938 h 184"/>
              <a:gd name="T16" fmla="*/ 390625806 w 155"/>
              <a:gd name="T17" fmla="*/ 95765938 h 184"/>
              <a:gd name="T18" fmla="*/ 390625806 w 155"/>
              <a:gd name="T19" fmla="*/ 0 h 184"/>
              <a:gd name="T20" fmla="*/ 0 w 155"/>
              <a:gd name="T21" fmla="*/ 0 h 1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45" y="184"/>
                </a:lnTo>
                <a:lnTo>
                  <a:pt x="45" y="135"/>
                </a:lnTo>
                <a:lnTo>
                  <a:pt x="18" y="135"/>
                </a:lnTo>
                <a:lnTo>
                  <a:pt x="18" y="18"/>
                </a:lnTo>
                <a:lnTo>
                  <a:pt x="136" y="18"/>
                </a:lnTo>
                <a:lnTo>
                  <a:pt x="136" y="38"/>
                </a:lnTo>
                <a:lnTo>
                  <a:pt x="155" y="38"/>
                </a:lnTo>
                <a:lnTo>
                  <a:pt x="15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1" name="Freeform 10"/>
          <p:cNvSpPr>
            <a:spLocks noEditPoints="1"/>
          </p:cNvSpPr>
          <p:nvPr/>
        </p:nvSpPr>
        <p:spPr bwMode="auto">
          <a:xfrm>
            <a:off x="6599767" y="1576917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390625806 w 155"/>
              <a:gd name="T5" fmla="*/ 463708750 h 184"/>
              <a:gd name="T6" fmla="*/ 390625806 w 155"/>
              <a:gd name="T7" fmla="*/ 0 h 184"/>
              <a:gd name="T8" fmla="*/ 0 w 155"/>
              <a:gd name="T9" fmla="*/ 0 h 184"/>
              <a:gd name="T10" fmla="*/ 345262902 w 155"/>
              <a:gd name="T11" fmla="*/ 342741250 h 184"/>
              <a:gd name="T12" fmla="*/ 45362905 w 155"/>
              <a:gd name="T13" fmla="*/ 342741250 h 184"/>
              <a:gd name="T14" fmla="*/ 45362905 w 155"/>
              <a:gd name="T15" fmla="*/ 45362813 h 184"/>
              <a:gd name="T16" fmla="*/ 345262902 w 155"/>
              <a:gd name="T17" fmla="*/ 45362813 h 184"/>
              <a:gd name="T18" fmla="*/ 345262902 w 155"/>
              <a:gd name="T19" fmla="*/ 342741250 h 1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155" y="184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37" y="136"/>
                </a:moveTo>
                <a:lnTo>
                  <a:pt x="18" y="136"/>
                </a:lnTo>
                <a:lnTo>
                  <a:pt x="18" y="18"/>
                </a:lnTo>
                <a:lnTo>
                  <a:pt x="137" y="18"/>
                </a:lnTo>
                <a:lnTo>
                  <a:pt x="137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2" name="Freeform 11"/>
          <p:cNvSpPr>
            <a:spLocks/>
          </p:cNvSpPr>
          <p:nvPr/>
        </p:nvSpPr>
        <p:spPr bwMode="auto">
          <a:xfrm>
            <a:off x="7264400" y="1439334"/>
            <a:ext cx="459317" cy="461433"/>
          </a:xfrm>
          <a:custGeom>
            <a:avLst/>
            <a:gdLst>
              <a:gd name="T0" fmla="*/ 775633870 w 153"/>
              <a:gd name="T1" fmla="*/ 388841275 h 153"/>
              <a:gd name="T2" fmla="*/ 390352187 w 153"/>
              <a:gd name="T3" fmla="*/ 0 h 153"/>
              <a:gd name="T4" fmla="*/ 0 w 153"/>
              <a:gd name="T5" fmla="*/ 388841275 h 153"/>
              <a:gd name="T6" fmla="*/ 390352187 w 153"/>
              <a:gd name="T7" fmla="*/ 782796769 h 153"/>
              <a:gd name="T8" fmla="*/ 390352187 w 153"/>
              <a:gd name="T9" fmla="*/ 388841275 h 153"/>
              <a:gd name="T10" fmla="*/ 775633870 w 153"/>
              <a:gd name="T11" fmla="*/ 388841275 h 1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3" name="Freeform 12"/>
          <p:cNvSpPr>
            <a:spLocks/>
          </p:cNvSpPr>
          <p:nvPr/>
        </p:nvSpPr>
        <p:spPr bwMode="auto">
          <a:xfrm>
            <a:off x="7556500" y="1733551"/>
            <a:ext cx="230717" cy="230716"/>
          </a:xfrm>
          <a:custGeom>
            <a:avLst/>
            <a:gdLst>
              <a:gd name="T0" fmla="*/ 388859084 w 77"/>
              <a:gd name="T1" fmla="*/ 0 h 76"/>
              <a:gd name="T2" fmla="*/ 0 w 77"/>
              <a:gd name="T3" fmla="*/ 393973374 h 76"/>
              <a:gd name="T4" fmla="*/ 0 w 77"/>
              <a:gd name="T5" fmla="*/ 0 h 76"/>
              <a:gd name="T6" fmla="*/ 388859084 w 77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4" name="Freeform 13"/>
          <p:cNvSpPr>
            <a:spLocks noEditPoints="1"/>
          </p:cNvSpPr>
          <p:nvPr/>
        </p:nvSpPr>
        <p:spPr bwMode="auto">
          <a:xfrm>
            <a:off x="8121651" y="1439333"/>
            <a:ext cx="493183" cy="467784"/>
          </a:xfrm>
          <a:custGeom>
            <a:avLst/>
            <a:gdLst>
              <a:gd name="T0" fmla="*/ 417124276 w 164"/>
              <a:gd name="T1" fmla="*/ 204932398 h 155"/>
              <a:gd name="T2" fmla="*/ 630772361 w 164"/>
              <a:gd name="T3" fmla="*/ 420111529 h 155"/>
              <a:gd name="T4" fmla="*/ 574817930 w 164"/>
              <a:gd name="T5" fmla="*/ 594303728 h 155"/>
              <a:gd name="T6" fmla="*/ 686729047 w 164"/>
              <a:gd name="T7" fmla="*/ 420111529 h 155"/>
              <a:gd name="T8" fmla="*/ 417124276 w 164"/>
              <a:gd name="T9" fmla="*/ 148576498 h 155"/>
              <a:gd name="T10" fmla="*/ 417124276 w 164"/>
              <a:gd name="T11" fmla="*/ 148576498 h 155"/>
              <a:gd name="T12" fmla="*/ 147519506 w 164"/>
              <a:gd name="T13" fmla="*/ 420111529 h 155"/>
              <a:gd name="T14" fmla="*/ 264518824 w 164"/>
              <a:gd name="T15" fmla="*/ 594303728 h 155"/>
              <a:gd name="T16" fmla="*/ 203476192 w 164"/>
              <a:gd name="T17" fmla="*/ 420111529 h 155"/>
              <a:gd name="T18" fmla="*/ 417124276 w 164"/>
              <a:gd name="T19" fmla="*/ 204932398 h 155"/>
              <a:gd name="T20" fmla="*/ 417124276 w 164"/>
              <a:gd name="T21" fmla="*/ 0 h 155"/>
              <a:gd name="T22" fmla="*/ 0 w 164"/>
              <a:gd name="T23" fmla="*/ 420111529 h 155"/>
              <a:gd name="T24" fmla="*/ 40694336 w 164"/>
              <a:gd name="T25" fmla="*/ 594303728 h 155"/>
              <a:gd name="T26" fmla="*/ 289953066 w 164"/>
              <a:gd name="T27" fmla="*/ 794111627 h 155"/>
              <a:gd name="T28" fmla="*/ 279778918 w 164"/>
              <a:gd name="T29" fmla="*/ 778742660 h 155"/>
              <a:gd name="T30" fmla="*/ 91562820 w 164"/>
              <a:gd name="T31" fmla="*/ 573810262 h 155"/>
              <a:gd name="T32" fmla="*/ 55956686 w 164"/>
              <a:gd name="T33" fmla="*/ 420111529 h 155"/>
              <a:gd name="T34" fmla="*/ 417124276 w 164"/>
              <a:gd name="T35" fmla="*/ 56355900 h 155"/>
              <a:gd name="T36" fmla="*/ 778291867 w 164"/>
              <a:gd name="T37" fmla="*/ 420111529 h 155"/>
              <a:gd name="T38" fmla="*/ 559557836 w 164"/>
              <a:gd name="T39" fmla="*/ 778742660 h 155"/>
              <a:gd name="T40" fmla="*/ 554469635 w 164"/>
              <a:gd name="T41" fmla="*/ 794111627 h 155"/>
              <a:gd name="T42" fmla="*/ 834248553 w 164"/>
              <a:gd name="T43" fmla="*/ 420111529 h 155"/>
              <a:gd name="T44" fmla="*/ 417124276 w 164"/>
              <a:gd name="T45" fmla="*/ 0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5" name="Freeform 14"/>
          <p:cNvSpPr>
            <a:spLocks/>
          </p:cNvSpPr>
          <p:nvPr/>
        </p:nvSpPr>
        <p:spPr bwMode="auto">
          <a:xfrm>
            <a:off x="8290985" y="1725085"/>
            <a:ext cx="156633" cy="239183"/>
          </a:xfrm>
          <a:custGeom>
            <a:avLst/>
            <a:gdLst>
              <a:gd name="T0" fmla="*/ 255185069 w 52"/>
              <a:gd name="T1" fmla="*/ 61874891 h 79"/>
              <a:gd name="T2" fmla="*/ 183733159 w 52"/>
              <a:gd name="T3" fmla="*/ 397028845 h 79"/>
              <a:gd name="T4" fmla="*/ 132697049 w 52"/>
              <a:gd name="T5" fmla="*/ 407340192 h 79"/>
              <a:gd name="T6" fmla="*/ 81658680 w 52"/>
              <a:gd name="T7" fmla="*/ 397028845 h 79"/>
              <a:gd name="T8" fmla="*/ 10206770 w 52"/>
              <a:gd name="T9" fmla="*/ 61874891 h 79"/>
              <a:gd name="T10" fmla="*/ 132697049 w 52"/>
              <a:gd name="T11" fmla="*/ 0 h 79"/>
              <a:gd name="T12" fmla="*/ 255185069 w 52"/>
              <a:gd name="T13" fmla="*/ 61874891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6" name="Oval 15"/>
          <p:cNvSpPr>
            <a:spLocks noChangeArrowheads="1"/>
          </p:cNvSpPr>
          <p:nvPr/>
        </p:nvSpPr>
        <p:spPr bwMode="auto">
          <a:xfrm>
            <a:off x="8314267" y="1598084"/>
            <a:ext cx="107951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57" name="Freeform 16"/>
          <p:cNvSpPr>
            <a:spLocks noEditPoints="1"/>
          </p:cNvSpPr>
          <p:nvPr/>
        </p:nvSpPr>
        <p:spPr bwMode="auto">
          <a:xfrm>
            <a:off x="8985251" y="1481667"/>
            <a:ext cx="524933" cy="488951"/>
          </a:xfrm>
          <a:custGeom>
            <a:avLst/>
            <a:gdLst>
              <a:gd name="T0" fmla="*/ 849846703 w 174"/>
              <a:gd name="T1" fmla="*/ 148600257 h 162"/>
              <a:gd name="T2" fmla="*/ 711617275 w 174"/>
              <a:gd name="T3" fmla="*/ 148600257 h 162"/>
              <a:gd name="T4" fmla="*/ 711617275 w 174"/>
              <a:gd name="T5" fmla="*/ 0 h 162"/>
              <a:gd name="T6" fmla="*/ 179185541 w 174"/>
              <a:gd name="T7" fmla="*/ 0 h 162"/>
              <a:gd name="T8" fmla="*/ 179185541 w 174"/>
              <a:gd name="T9" fmla="*/ 148600257 h 162"/>
              <a:gd name="T10" fmla="*/ 40956113 w 174"/>
              <a:gd name="T11" fmla="*/ 148600257 h 162"/>
              <a:gd name="T12" fmla="*/ 0 w 174"/>
              <a:gd name="T13" fmla="*/ 194717812 h 162"/>
              <a:gd name="T14" fmla="*/ 0 w 174"/>
              <a:gd name="T15" fmla="*/ 563658254 h 162"/>
              <a:gd name="T16" fmla="*/ 179185541 w 174"/>
              <a:gd name="T17" fmla="*/ 563658254 h 162"/>
              <a:gd name="T18" fmla="*/ 179185541 w 174"/>
              <a:gd name="T19" fmla="*/ 630270991 h 162"/>
              <a:gd name="T20" fmla="*/ 383966107 w 174"/>
              <a:gd name="T21" fmla="*/ 830113731 h 162"/>
              <a:gd name="T22" fmla="*/ 711617275 w 174"/>
              <a:gd name="T23" fmla="*/ 830113731 h 162"/>
              <a:gd name="T24" fmla="*/ 711617275 w 174"/>
              <a:gd name="T25" fmla="*/ 568780918 h 162"/>
              <a:gd name="T26" fmla="*/ 890802816 w 174"/>
              <a:gd name="T27" fmla="*/ 568780918 h 162"/>
              <a:gd name="T28" fmla="*/ 890802816 w 174"/>
              <a:gd name="T29" fmla="*/ 194717812 h 162"/>
              <a:gd name="T30" fmla="*/ 849846703 w 174"/>
              <a:gd name="T31" fmla="*/ 148600257 h 162"/>
              <a:gd name="T32" fmla="*/ 230380117 w 174"/>
              <a:gd name="T33" fmla="*/ 51242483 h 162"/>
              <a:gd name="T34" fmla="*/ 660422699 w 174"/>
              <a:gd name="T35" fmla="*/ 51242483 h 162"/>
              <a:gd name="T36" fmla="*/ 660422699 w 174"/>
              <a:gd name="T37" fmla="*/ 148600257 h 162"/>
              <a:gd name="T38" fmla="*/ 230380117 w 174"/>
              <a:gd name="T39" fmla="*/ 148600257 h 162"/>
              <a:gd name="T40" fmla="*/ 230380117 w 174"/>
              <a:gd name="T41" fmla="*/ 51242483 h 162"/>
              <a:gd name="T42" fmla="*/ 762814114 w 174"/>
              <a:gd name="T43" fmla="*/ 497043253 h 162"/>
              <a:gd name="T44" fmla="*/ 711617275 w 174"/>
              <a:gd name="T45" fmla="*/ 497043253 h 162"/>
              <a:gd name="T46" fmla="*/ 711617275 w 174"/>
              <a:gd name="T47" fmla="*/ 394560551 h 162"/>
              <a:gd name="T48" fmla="*/ 660422699 w 174"/>
              <a:gd name="T49" fmla="*/ 394560551 h 162"/>
              <a:gd name="T50" fmla="*/ 660422699 w 174"/>
              <a:gd name="T51" fmla="*/ 778871248 h 162"/>
              <a:gd name="T52" fmla="*/ 450521771 w 174"/>
              <a:gd name="T53" fmla="*/ 778871248 h 162"/>
              <a:gd name="T54" fmla="*/ 409563395 w 174"/>
              <a:gd name="T55" fmla="*/ 599525954 h 162"/>
              <a:gd name="T56" fmla="*/ 230380117 w 174"/>
              <a:gd name="T57" fmla="*/ 558533327 h 162"/>
              <a:gd name="T58" fmla="*/ 230380117 w 174"/>
              <a:gd name="T59" fmla="*/ 394560551 h 162"/>
              <a:gd name="T60" fmla="*/ 179185541 w 174"/>
              <a:gd name="T61" fmla="*/ 394560551 h 162"/>
              <a:gd name="T62" fmla="*/ 179185541 w 174"/>
              <a:gd name="T63" fmla="*/ 491918326 h 162"/>
              <a:gd name="T64" fmla="*/ 127988702 w 174"/>
              <a:gd name="T65" fmla="*/ 491918326 h 162"/>
              <a:gd name="T66" fmla="*/ 127988702 w 174"/>
              <a:gd name="T67" fmla="*/ 322822887 h 162"/>
              <a:gd name="T68" fmla="*/ 762814114 w 174"/>
              <a:gd name="T69" fmla="*/ 322822887 h 162"/>
              <a:gd name="T70" fmla="*/ 762814114 w 174"/>
              <a:gd name="T71" fmla="*/ 497043253 h 162"/>
              <a:gd name="T72" fmla="*/ 798649864 w 174"/>
              <a:gd name="T73" fmla="*/ 256207886 h 162"/>
              <a:gd name="T74" fmla="*/ 762814114 w 174"/>
              <a:gd name="T75" fmla="*/ 225462849 h 162"/>
              <a:gd name="T76" fmla="*/ 798649864 w 174"/>
              <a:gd name="T77" fmla="*/ 189592885 h 162"/>
              <a:gd name="T78" fmla="*/ 834487878 w 174"/>
              <a:gd name="T79" fmla="*/ 225462849 h 162"/>
              <a:gd name="T80" fmla="*/ 798649864 w 174"/>
              <a:gd name="T81" fmla="*/ 256207886 h 162"/>
              <a:gd name="T82" fmla="*/ 598987398 w 174"/>
              <a:gd name="T83" fmla="*/ 399685479 h 162"/>
              <a:gd name="T84" fmla="*/ 302053880 w 174"/>
              <a:gd name="T85" fmla="*/ 399685479 h 162"/>
              <a:gd name="T86" fmla="*/ 302053880 w 174"/>
              <a:gd name="T87" fmla="*/ 450925698 h 162"/>
              <a:gd name="T88" fmla="*/ 598987398 w 174"/>
              <a:gd name="T89" fmla="*/ 450925698 h 162"/>
              <a:gd name="T90" fmla="*/ 598987398 w 174"/>
              <a:gd name="T91" fmla="*/ 399685479 h 162"/>
              <a:gd name="T92" fmla="*/ 302053880 w 174"/>
              <a:gd name="T93" fmla="*/ 553408399 h 162"/>
              <a:gd name="T94" fmla="*/ 598987398 w 174"/>
              <a:gd name="T95" fmla="*/ 553408399 h 162"/>
              <a:gd name="T96" fmla="*/ 598987398 w 174"/>
              <a:gd name="T97" fmla="*/ 502168180 h 162"/>
              <a:gd name="T98" fmla="*/ 302053880 w 174"/>
              <a:gd name="T99" fmla="*/ 502168180 h 162"/>
              <a:gd name="T100" fmla="*/ 302053880 w 174"/>
              <a:gd name="T101" fmla="*/ 553408399 h 16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8" name="Freeform 17"/>
          <p:cNvSpPr>
            <a:spLocks/>
          </p:cNvSpPr>
          <p:nvPr/>
        </p:nvSpPr>
        <p:spPr bwMode="auto">
          <a:xfrm>
            <a:off x="10096501" y="1703918"/>
            <a:ext cx="57151" cy="213783"/>
          </a:xfrm>
          <a:custGeom>
            <a:avLst/>
            <a:gdLst>
              <a:gd name="T0" fmla="*/ 45804755 w 19"/>
              <a:gd name="T1" fmla="*/ 10200595 h 71"/>
              <a:gd name="T2" fmla="*/ 45804755 w 19"/>
              <a:gd name="T3" fmla="*/ 10200595 h 71"/>
              <a:gd name="T4" fmla="*/ 0 w 19"/>
              <a:gd name="T5" fmla="*/ 0 h 71"/>
              <a:gd name="T6" fmla="*/ 0 w 19"/>
              <a:gd name="T7" fmla="*/ 362086111 h 71"/>
              <a:gd name="T8" fmla="*/ 96696672 w 19"/>
              <a:gd name="T9" fmla="*/ 362086111 h 71"/>
              <a:gd name="T10" fmla="*/ 96696672 w 19"/>
              <a:gd name="T11" fmla="*/ 0 h 71"/>
              <a:gd name="T12" fmla="*/ 45804755 w 19"/>
              <a:gd name="T13" fmla="*/ 10200595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9" name="Freeform 18"/>
          <p:cNvSpPr>
            <a:spLocks/>
          </p:cNvSpPr>
          <p:nvPr/>
        </p:nvSpPr>
        <p:spPr bwMode="auto">
          <a:xfrm>
            <a:off x="10056284" y="1545168"/>
            <a:ext cx="135467" cy="131233"/>
          </a:xfrm>
          <a:custGeom>
            <a:avLst/>
            <a:gdLst>
              <a:gd name="T0" fmla="*/ 35681920 w 45"/>
              <a:gd name="T1" fmla="*/ 30024099 h 44"/>
              <a:gd name="T2" fmla="*/ 0 w 45"/>
              <a:gd name="T3" fmla="*/ 110086126 h 44"/>
              <a:gd name="T4" fmla="*/ 0 w 45"/>
              <a:gd name="T5" fmla="*/ 110086126 h 44"/>
              <a:gd name="T6" fmla="*/ 35681920 w 45"/>
              <a:gd name="T7" fmla="*/ 190145915 h 44"/>
              <a:gd name="T8" fmla="*/ 35681920 w 45"/>
              <a:gd name="T9" fmla="*/ 190145915 h 44"/>
              <a:gd name="T10" fmla="*/ 112146080 w 45"/>
              <a:gd name="T11" fmla="*/ 220170014 h 44"/>
              <a:gd name="T12" fmla="*/ 112146080 w 45"/>
              <a:gd name="T13" fmla="*/ 220170014 h 44"/>
              <a:gd name="T14" fmla="*/ 193708302 w 45"/>
              <a:gd name="T15" fmla="*/ 190145915 h 44"/>
              <a:gd name="T16" fmla="*/ 193708302 w 45"/>
              <a:gd name="T17" fmla="*/ 190145915 h 44"/>
              <a:gd name="T18" fmla="*/ 229390222 w 45"/>
              <a:gd name="T19" fmla="*/ 110086126 h 44"/>
              <a:gd name="T20" fmla="*/ 229390222 w 45"/>
              <a:gd name="T21" fmla="*/ 110086126 h 44"/>
              <a:gd name="T22" fmla="*/ 193708302 w 45"/>
              <a:gd name="T23" fmla="*/ 30024099 h 44"/>
              <a:gd name="T24" fmla="*/ 193708302 w 45"/>
              <a:gd name="T25" fmla="*/ 30024099 h 44"/>
              <a:gd name="T26" fmla="*/ 112146080 w 45"/>
              <a:gd name="T27" fmla="*/ 0 h 44"/>
              <a:gd name="T28" fmla="*/ 112146080 w 45"/>
              <a:gd name="T29" fmla="*/ 0 h 44"/>
              <a:gd name="T30" fmla="*/ 35681920 w 45"/>
              <a:gd name="T31" fmla="*/ 30024099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0" name="Freeform 19"/>
          <p:cNvSpPr>
            <a:spLocks/>
          </p:cNvSpPr>
          <p:nvPr/>
        </p:nvSpPr>
        <p:spPr bwMode="auto">
          <a:xfrm>
            <a:off x="9941985" y="1526118"/>
            <a:ext cx="71967" cy="162983"/>
          </a:xfrm>
          <a:custGeom>
            <a:avLst/>
            <a:gdLst>
              <a:gd name="T0" fmla="*/ 55636980 w 24"/>
              <a:gd name="T1" fmla="*/ 266456287 h 54"/>
              <a:gd name="T2" fmla="*/ 0 w 24"/>
              <a:gd name="T3" fmla="*/ 138351911 h 54"/>
              <a:gd name="T4" fmla="*/ 0 w 24"/>
              <a:gd name="T5" fmla="*/ 138351911 h 54"/>
              <a:gd name="T6" fmla="*/ 55636980 w 24"/>
              <a:gd name="T7" fmla="*/ 15372435 h 54"/>
              <a:gd name="T8" fmla="*/ 55636980 w 24"/>
              <a:gd name="T9" fmla="*/ 15372435 h 54"/>
              <a:gd name="T10" fmla="*/ 106213804 w 24"/>
              <a:gd name="T11" fmla="*/ 15372435 h 54"/>
              <a:gd name="T12" fmla="*/ 106213804 w 24"/>
              <a:gd name="T13" fmla="*/ 15372435 h 54"/>
              <a:gd name="T14" fmla="*/ 106213804 w 24"/>
              <a:gd name="T15" fmla="*/ 71737273 h 54"/>
              <a:gd name="T16" fmla="*/ 106213804 w 24"/>
              <a:gd name="T17" fmla="*/ 71737273 h 54"/>
              <a:gd name="T18" fmla="*/ 75866360 w 24"/>
              <a:gd name="T19" fmla="*/ 138351911 h 54"/>
              <a:gd name="T20" fmla="*/ 75866360 w 24"/>
              <a:gd name="T21" fmla="*/ 138351911 h 54"/>
              <a:gd name="T22" fmla="*/ 106213804 w 24"/>
              <a:gd name="T23" fmla="*/ 210089185 h 54"/>
              <a:gd name="T24" fmla="*/ 106213804 w 24"/>
              <a:gd name="T25" fmla="*/ 210089185 h 54"/>
              <a:gd name="T26" fmla="*/ 106213804 w 24"/>
              <a:gd name="T27" fmla="*/ 210089185 h 54"/>
              <a:gd name="T28" fmla="*/ 106213804 w 24"/>
              <a:gd name="T29" fmla="*/ 266456287 h 54"/>
              <a:gd name="T30" fmla="*/ 106213804 w 24"/>
              <a:gd name="T31" fmla="*/ 266456287 h 54"/>
              <a:gd name="T32" fmla="*/ 80924268 w 24"/>
              <a:gd name="T33" fmla="*/ 276703822 h 54"/>
              <a:gd name="T34" fmla="*/ 80924268 w 24"/>
              <a:gd name="T35" fmla="*/ 276703822 h 54"/>
              <a:gd name="T36" fmla="*/ 55636980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1" name="Freeform 20"/>
          <p:cNvSpPr>
            <a:spLocks/>
          </p:cNvSpPr>
          <p:nvPr/>
        </p:nvSpPr>
        <p:spPr bwMode="auto">
          <a:xfrm>
            <a:off x="10238318" y="1526118"/>
            <a:ext cx="71967" cy="162983"/>
          </a:xfrm>
          <a:custGeom>
            <a:avLst/>
            <a:gdLst>
              <a:gd name="T0" fmla="*/ 15173722 w 24"/>
              <a:gd name="T1" fmla="*/ 266456287 h 54"/>
              <a:gd name="T2" fmla="*/ 15173722 w 24"/>
              <a:gd name="T3" fmla="*/ 210089185 h 54"/>
              <a:gd name="T4" fmla="*/ 15173722 w 24"/>
              <a:gd name="T5" fmla="*/ 210089185 h 54"/>
              <a:gd name="T6" fmla="*/ 45521166 w 24"/>
              <a:gd name="T7" fmla="*/ 138351911 h 54"/>
              <a:gd name="T8" fmla="*/ 45521166 w 24"/>
              <a:gd name="T9" fmla="*/ 138351911 h 54"/>
              <a:gd name="T10" fmla="*/ 15173722 w 24"/>
              <a:gd name="T11" fmla="*/ 71737273 h 54"/>
              <a:gd name="T12" fmla="*/ 15173722 w 24"/>
              <a:gd name="T13" fmla="*/ 71737273 h 54"/>
              <a:gd name="T14" fmla="*/ 15173722 w 24"/>
              <a:gd name="T15" fmla="*/ 71737273 h 54"/>
              <a:gd name="T16" fmla="*/ 15173722 w 24"/>
              <a:gd name="T17" fmla="*/ 15372435 h 54"/>
              <a:gd name="T18" fmla="*/ 15173722 w 24"/>
              <a:gd name="T19" fmla="*/ 15372435 h 54"/>
              <a:gd name="T20" fmla="*/ 65750546 w 24"/>
              <a:gd name="T21" fmla="*/ 15372435 h 54"/>
              <a:gd name="T22" fmla="*/ 65750546 w 24"/>
              <a:gd name="T23" fmla="*/ 15372435 h 54"/>
              <a:gd name="T24" fmla="*/ 121387526 w 24"/>
              <a:gd name="T25" fmla="*/ 138351911 h 54"/>
              <a:gd name="T26" fmla="*/ 121387526 w 24"/>
              <a:gd name="T27" fmla="*/ 138351911 h 54"/>
              <a:gd name="T28" fmla="*/ 65750546 w 24"/>
              <a:gd name="T29" fmla="*/ 266456287 h 54"/>
              <a:gd name="T30" fmla="*/ 65750546 w 24"/>
              <a:gd name="T31" fmla="*/ 266456287 h 54"/>
              <a:gd name="T32" fmla="*/ 40463258 w 24"/>
              <a:gd name="T33" fmla="*/ 276703822 h 54"/>
              <a:gd name="T34" fmla="*/ 40463258 w 24"/>
              <a:gd name="T35" fmla="*/ 276703822 h 54"/>
              <a:gd name="T36" fmla="*/ 15173722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2" name="Freeform 21"/>
          <p:cNvSpPr>
            <a:spLocks/>
          </p:cNvSpPr>
          <p:nvPr/>
        </p:nvSpPr>
        <p:spPr bwMode="auto">
          <a:xfrm>
            <a:off x="9853085" y="1481667"/>
            <a:ext cx="88900" cy="251884"/>
          </a:xfrm>
          <a:custGeom>
            <a:avLst/>
            <a:gdLst>
              <a:gd name="T0" fmla="*/ 79032100 w 30"/>
              <a:gd name="T1" fmla="*/ 414742749 h 84"/>
              <a:gd name="T2" fmla="*/ 0 w 30"/>
              <a:gd name="T3" fmla="*/ 212430420 h 84"/>
              <a:gd name="T4" fmla="*/ 0 w 30"/>
              <a:gd name="T5" fmla="*/ 212430420 h 84"/>
              <a:gd name="T6" fmla="*/ 79032100 w 30"/>
              <a:gd name="T7" fmla="*/ 15173762 h 84"/>
              <a:gd name="T8" fmla="*/ 79032100 w 30"/>
              <a:gd name="T9" fmla="*/ 15173762 h 84"/>
              <a:gd name="T10" fmla="*/ 133367780 w 30"/>
              <a:gd name="T11" fmla="*/ 15173762 h 84"/>
              <a:gd name="T12" fmla="*/ 133367780 w 30"/>
              <a:gd name="T13" fmla="*/ 15173762 h 84"/>
              <a:gd name="T14" fmla="*/ 133367780 w 30"/>
              <a:gd name="T15" fmla="*/ 70810890 h 84"/>
              <a:gd name="T16" fmla="*/ 133367780 w 30"/>
              <a:gd name="T17" fmla="*/ 70810890 h 84"/>
              <a:gd name="T18" fmla="*/ 74093705 w 30"/>
              <a:gd name="T19" fmla="*/ 212430420 h 84"/>
              <a:gd name="T20" fmla="*/ 74093705 w 30"/>
              <a:gd name="T21" fmla="*/ 212430420 h 84"/>
              <a:gd name="T22" fmla="*/ 133367780 w 30"/>
              <a:gd name="T23" fmla="*/ 359105621 h 84"/>
              <a:gd name="T24" fmla="*/ 133367780 w 30"/>
              <a:gd name="T25" fmla="*/ 359105621 h 84"/>
              <a:gd name="T26" fmla="*/ 133367780 w 30"/>
              <a:gd name="T27" fmla="*/ 359105621 h 84"/>
              <a:gd name="T28" fmla="*/ 133367780 w 30"/>
              <a:gd name="T29" fmla="*/ 414742749 h 84"/>
              <a:gd name="T30" fmla="*/ 133367780 w 30"/>
              <a:gd name="T31" fmla="*/ 414742749 h 84"/>
              <a:gd name="T32" fmla="*/ 108669138 w 30"/>
              <a:gd name="T33" fmla="*/ 424858590 h 84"/>
              <a:gd name="T34" fmla="*/ 108669138 w 30"/>
              <a:gd name="T35" fmla="*/ 424858590 h 84"/>
              <a:gd name="T36" fmla="*/ 7903210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3" name="Freeform 22"/>
          <p:cNvSpPr>
            <a:spLocks/>
          </p:cNvSpPr>
          <p:nvPr/>
        </p:nvSpPr>
        <p:spPr bwMode="auto">
          <a:xfrm>
            <a:off x="10310285" y="1481667"/>
            <a:ext cx="88900" cy="251884"/>
          </a:xfrm>
          <a:custGeom>
            <a:avLst/>
            <a:gdLst>
              <a:gd name="T0" fmla="*/ 14819630 w 30"/>
              <a:gd name="T1" fmla="*/ 414742749 h 84"/>
              <a:gd name="T2" fmla="*/ 14819630 w 30"/>
              <a:gd name="T3" fmla="*/ 359105621 h 84"/>
              <a:gd name="T4" fmla="*/ 14819630 w 30"/>
              <a:gd name="T5" fmla="*/ 359105621 h 84"/>
              <a:gd name="T6" fmla="*/ 74093705 w 30"/>
              <a:gd name="T7" fmla="*/ 212430420 h 84"/>
              <a:gd name="T8" fmla="*/ 74093705 w 30"/>
              <a:gd name="T9" fmla="*/ 212430420 h 84"/>
              <a:gd name="T10" fmla="*/ 14819630 w 30"/>
              <a:gd name="T11" fmla="*/ 70810890 h 84"/>
              <a:gd name="T12" fmla="*/ 14819630 w 30"/>
              <a:gd name="T13" fmla="*/ 70810890 h 84"/>
              <a:gd name="T14" fmla="*/ 14819630 w 30"/>
              <a:gd name="T15" fmla="*/ 70810890 h 84"/>
              <a:gd name="T16" fmla="*/ 14819630 w 30"/>
              <a:gd name="T17" fmla="*/ 15173762 h 84"/>
              <a:gd name="T18" fmla="*/ 14819630 w 30"/>
              <a:gd name="T19" fmla="*/ 15173762 h 84"/>
              <a:gd name="T20" fmla="*/ 69153088 w 30"/>
              <a:gd name="T21" fmla="*/ 15173762 h 84"/>
              <a:gd name="T22" fmla="*/ 69153088 w 30"/>
              <a:gd name="T23" fmla="*/ 15173762 h 84"/>
              <a:gd name="T24" fmla="*/ 148185188 w 30"/>
              <a:gd name="T25" fmla="*/ 212430420 h 84"/>
              <a:gd name="T26" fmla="*/ 148185188 w 30"/>
              <a:gd name="T27" fmla="*/ 212430420 h 84"/>
              <a:gd name="T28" fmla="*/ 69153088 w 30"/>
              <a:gd name="T29" fmla="*/ 414742749 h 84"/>
              <a:gd name="T30" fmla="*/ 69153088 w 30"/>
              <a:gd name="T31" fmla="*/ 414742749 h 84"/>
              <a:gd name="T32" fmla="*/ 39516050 w 30"/>
              <a:gd name="T33" fmla="*/ 424858590 h 84"/>
              <a:gd name="T34" fmla="*/ 39516050 w 30"/>
              <a:gd name="T35" fmla="*/ 424858590 h 84"/>
              <a:gd name="T36" fmla="*/ 1481963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4" name="Freeform 23"/>
          <p:cNvSpPr>
            <a:spLocks noEditPoints="1"/>
          </p:cNvSpPr>
          <p:nvPr/>
        </p:nvSpPr>
        <p:spPr bwMode="auto">
          <a:xfrm>
            <a:off x="10695517" y="1432984"/>
            <a:ext cx="548216" cy="533400"/>
          </a:xfrm>
          <a:custGeom>
            <a:avLst/>
            <a:gdLst>
              <a:gd name="T0" fmla="*/ 464434589 w 182"/>
              <a:gd name="T1" fmla="*/ 383128111 h 177"/>
              <a:gd name="T2" fmla="*/ 178629557 w 182"/>
              <a:gd name="T3" fmla="*/ 904180805 h 177"/>
              <a:gd name="T4" fmla="*/ 290910670 w 182"/>
              <a:gd name="T5" fmla="*/ 863314681 h 177"/>
              <a:gd name="T6" fmla="*/ 637960767 w 182"/>
              <a:gd name="T7" fmla="*/ 863314681 h 177"/>
              <a:gd name="T8" fmla="*/ 750241879 w 182"/>
              <a:gd name="T9" fmla="*/ 904180805 h 177"/>
              <a:gd name="T10" fmla="*/ 464434589 w 182"/>
              <a:gd name="T11" fmla="*/ 383128111 h 177"/>
              <a:gd name="T12" fmla="*/ 495057121 w 182"/>
              <a:gd name="T13" fmla="*/ 495510519 h 177"/>
              <a:gd name="T14" fmla="*/ 464434589 w 182"/>
              <a:gd name="T15" fmla="*/ 413778269 h 177"/>
              <a:gd name="T16" fmla="*/ 515472896 w 182"/>
              <a:gd name="T17" fmla="*/ 546594869 h 177"/>
              <a:gd name="T18" fmla="*/ 464434589 w 182"/>
              <a:gd name="T19" fmla="*/ 613003169 h 177"/>
              <a:gd name="T20" fmla="*/ 413398541 w 182"/>
              <a:gd name="T21" fmla="*/ 546594869 h 177"/>
              <a:gd name="T22" fmla="*/ 413398541 w 182"/>
              <a:gd name="T23" fmla="*/ 643653328 h 177"/>
              <a:gd name="T24" fmla="*/ 382776008 w 182"/>
              <a:gd name="T25" fmla="*/ 623221396 h 177"/>
              <a:gd name="T26" fmla="*/ 474643605 w 182"/>
              <a:gd name="T27" fmla="*/ 740714047 h 177"/>
              <a:gd name="T28" fmla="*/ 316429823 w 182"/>
              <a:gd name="T29" fmla="*/ 796904120 h 177"/>
              <a:gd name="T30" fmla="*/ 464434589 w 182"/>
              <a:gd name="T31" fmla="*/ 674303486 h 177"/>
              <a:gd name="T32" fmla="*/ 612441613 w 182"/>
              <a:gd name="T33" fmla="*/ 796904120 h 177"/>
              <a:gd name="T34" fmla="*/ 515472896 w 182"/>
              <a:gd name="T35" fmla="*/ 643653328 h 177"/>
              <a:gd name="T36" fmla="*/ 561405565 w 182"/>
              <a:gd name="T37" fmla="*/ 674303486 h 177"/>
              <a:gd name="T38" fmla="*/ 260288137 w 182"/>
              <a:gd name="T39" fmla="*/ 337151743 h 177"/>
              <a:gd name="T40" fmla="*/ 260288137 w 182"/>
              <a:gd name="T41" fmla="*/ 286067392 h 177"/>
              <a:gd name="T42" fmla="*/ 260288137 w 182"/>
              <a:gd name="T43" fmla="*/ 143034826 h 177"/>
              <a:gd name="T44" fmla="*/ 209252089 w 182"/>
              <a:gd name="T45" fmla="*/ 91950475 h 177"/>
              <a:gd name="T46" fmla="*/ 209252089 w 182"/>
              <a:gd name="T47" fmla="*/ 337151743 h 177"/>
              <a:gd name="T48" fmla="*/ 668583299 w 182"/>
              <a:gd name="T49" fmla="*/ 91950475 h 177"/>
              <a:gd name="T50" fmla="*/ 699205831 w 182"/>
              <a:gd name="T51" fmla="*/ 214551109 h 177"/>
              <a:gd name="T52" fmla="*/ 668583299 w 182"/>
              <a:gd name="T53" fmla="*/ 337151743 h 177"/>
              <a:gd name="T54" fmla="*/ 719619347 w 182"/>
              <a:gd name="T55" fmla="*/ 337151743 h 177"/>
              <a:gd name="T56" fmla="*/ 719619347 w 182"/>
              <a:gd name="T57" fmla="*/ 91950475 h 177"/>
              <a:gd name="T58" fmla="*/ 137800267 w 182"/>
              <a:gd name="T59" fmla="*/ 362693919 h 177"/>
              <a:gd name="T60" fmla="*/ 137800267 w 182"/>
              <a:gd name="T61" fmla="*/ 66408300 h 177"/>
              <a:gd name="T62" fmla="*/ 81658581 w 182"/>
              <a:gd name="T63" fmla="*/ 15326209 h 177"/>
              <a:gd name="T64" fmla="*/ 81658581 w 182"/>
              <a:gd name="T65" fmla="*/ 413778269 h 177"/>
              <a:gd name="T66" fmla="*/ 137800267 w 182"/>
              <a:gd name="T67" fmla="*/ 413778269 h 177"/>
              <a:gd name="T68" fmla="*/ 847212856 w 182"/>
              <a:gd name="T69" fmla="*/ 15326209 h 177"/>
              <a:gd name="T70" fmla="*/ 791071170 w 182"/>
              <a:gd name="T71" fmla="*/ 66408300 h 177"/>
              <a:gd name="T72" fmla="*/ 791071170 w 182"/>
              <a:gd name="T73" fmla="*/ 362693919 h 177"/>
              <a:gd name="T74" fmla="*/ 816590323 w 182"/>
              <a:gd name="T75" fmla="*/ 429102219 h 177"/>
              <a:gd name="T76" fmla="*/ 928871436 w 182"/>
              <a:gd name="T77" fmla="*/ 214551109 h 177"/>
              <a:gd name="T78" fmla="*/ 464434589 w 182"/>
              <a:gd name="T79" fmla="*/ 326935777 h 177"/>
              <a:gd name="T80" fmla="*/ 464434589 w 182"/>
              <a:gd name="T81" fmla="*/ 102166442 h 177"/>
              <a:gd name="T82" fmla="*/ 464434589 w 182"/>
              <a:gd name="T83" fmla="*/ 326935777 h 17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5" name="Freeform 24"/>
          <p:cNvSpPr>
            <a:spLocks noEditPoints="1"/>
          </p:cNvSpPr>
          <p:nvPr/>
        </p:nvSpPr>
        <p:spPr bwMode="auto">
          <a:xfrm>
            <a:off x="1316568" y="2222500"/>
            <a:ext cx="522817" cy="524933"/>
          </a:xfrm>
          <a:custGeom>
            <a:avLst/>
            <a:gdLst>
              <a:gd name="T0" fmla="*/ 7561272 w 247"/>
              <a:gd name="T1" fmla="*/ 35282188 h 248"/>
              <a:gd name="T2" fmla="*/ 587197949 w 247"/>
              <a:gd name="T3" fmla="*/ 617439075 h 248"/>
              <a:gd name="T4" fmla="*/ 617439862 w 247"/>
              <a:gd name="T5" fmla="*/ 589716563 h 248"/>
              <a:gd name="T6" fmla="*/ 35282232 w 247"/>
              <a:gd name="T7" fmla="*/ 7561263 h 248"/>
              <a:gd name="T8" fmla="*/ 7561272 w 247"/>
              <a:gd name="T9" fmla="*/ 35282188 h 248"/>
              <a:gd name="T10" fmla="*/ 622480181 w 247"/>
              <a:gd name="T11" fmla="*/ 85685313 h 248"/>
              <a:gd name="T12" fmla="*/ 536794759 w 247"/>
              <a:gd name="T13" fmla="*/ 0 h 248"/>
              <a:gd name="T14" fmla="*/ 466230295 w 247"/>
              <a:gd name="T15" fmla="*/ 73085325 h 248"/>
              <a:gd name="T16" fmla="*/ 551915716 w 247"/>
              <a:gd name="T17" fmla="*/ 158770638 h 248"/>
              <a:gd name="T18" fmla="*/ 622480181 w 247"/>
              <a:gd name="T19" fmla="*/ 85685313 h 248"/>
              <a:gd name="T20" fmla="*/ 393144876 w 247"/>
              <a:gd name="T21" fmla="*/ 312499375 h 248"/>
              <a:gd name="T22" fmla="*/ 511593165 w 247"/>
              <a:gd name="T23" fmla="*/ 194052825 h 248"/>
              <a:gd name="T24" fmla="*/ 476310932 w 247"/>
              <a:gd name="T25" fmla="*/ 158770638 h 248"/>
              <a:gd name="T26" fmla="*/ 357862644 w 247"/>
              <a:gd name="T27" fmla="*/ 277217188 h 248"/>
              <a:gd name="T28" fmla="*/ 393144876 w 247"/>
              <a:gd name="T29" fmla="*/ 312499375 h 248"/>
              <a:gd name="T30" fmla="*/ 201612757 w 247"/>
              <a:gd name="T31" fmla="*/ 430947513 h 248"/>
              <a:gd name="T32" fmla="*/ 178932116 w 247"/>
              <a:gd name="T33" fmla="*/ 408265313 h 248"/>
              <a:gd name="T34" fmla="*/ 249496581 w 247"/>
              <a:gd name="T35" fmla="*/ 335181575 h 248"/>
              <a:gd name="T36" fmla="*/ 229335305 w 247"/>
              <a:gd name="T37" fmla="*/ 312499375 h 248"/>
              <a:gd name="T38" fmla="*/ 68045099 w 247"/>
              <a:gd name="T39" fmla="*/ 471270013 h 248"/>
              <a:gd name="T40" fmla="*/ 68045099 w 247"/>
              <a:gd name="T41" fmla="*/ 471270013 h 248"/>
              <a:gd name="T42" fmla="*/ 0 w 247"/>
              <a:gd name="T43" fmla="*/ 624998750 h 248"/>
              <a:gd name="T44" fmla="*/ 153730521 w 247"/>
              <a:gd name="T45" fmla="*/ 556955325 h 248"/>
              <a:gd name="T46" fmla="*/ 153730521 w 247"/>
              <a:gd name="T47" fmla="*/ 556955325 h 248"/>
              <a:gd name="T48" fmla="*/ 153730521 w 247"/>
              <a:gd name="T49" fmla="*/ 551915013 h 248"/>
              <a:gd name="T50" fmla="*/ 312499773 w 247"/>
              <a:gd name="T51" fmla="*/ 395665325 h 248"/>
              <a:gd name="T52" fmla="*/ 274698175 w 247"/>
              <a:gd name="T53" fmla="*/ 357862188 h 248"/>
              <a:gd name="T54" fmla="*/ 201612757 w 247"/>
              <a:gd name="T55" fmla="*/ 430947513 h 248"/>
              <a:gd name="T56" fmla="*/ 143649883 w 247"/>
              <a:gd name="T57" fmla="*/ 516632825 h 248"/>
              <a:gd name="T58" fmla="*/ 78125737 w 247"/>
              <a:gd name="T59" fmla="*/ 546874700 h 248"/>
              <a:gd name="T60" fmla="*/ 108367651 w 247"/>
              <a:gd name="T61" fmla="*/ 476310325 h 248"/>
              <a:gd name="T62" fmla="*/ 143649883 w 247"/>
              <a:gd name="T63" fmla="*/ 446068450 h 248"/>
              <a:gd name="T64" fmla="*/ 146169249 w 247"/>
              <a:gd name="T65" fmla="*/ 476310325 h 248"/>
              <a:gd name="T66" fmla="*/ 178932116 w 247"/>
              <a:gd name="T67" fmla="*/ 481350638 h 248"/>
              <a:gd name="T68" fmla="*/ 143649883 w 247"/>
              <a:gd name="T69" fmla="*/ 516632825 h 248"/>
              <a:gd name="T70" fmla="*/ 451109338 w 247"/>
              <a:gd name="T71" fmla="*/ 133569075 h 248"/>
              <a:gd name="T72" fmla="*/ 430948062 w 247"/>
              <a:gd name="T73" fmla="*/ 110886875 h 248"/>
              <a:gd name="T74" fmla="*/ 312499773 w 247"/>
              <a:gd name="T75" fmla="*/ 229335013 h 248"/>
              <a:gd name="T76" fmla="*/ 332661049 w 247"/>
              <a:gd name="T77" fmla="*/ 252015625 h 248"/>
              <a:gd name="T78" fmla="*/ 451109338 w 247"/>
              <a:gd name="T79" fmla="*/ 133569075 h 2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47" h="248">
                <a:moveTo>
                  <a:pt x="3" y="14"/>
                </a:moveTo>
                <a:lnTo>
                  <a:pt x="233" y="245"/>
                </a:lnTo>
                <a:lnTo>
                  <a:pt x="245" y="234"/>
                </a:lnTo>
                <a:lnTo>
                  <a:pt x="14" y="3"/>
                </a:lnTo>
                <a:lnTo>
                  <a:pt x="3" y="14"/>
                </a:lnTo>
                <a:close/>
                <a:moveTo>
                  <a:pt x="247" y="34"/>
                </a:moveTo>
                <a:lnTo>
                  <a:pt x="213" y="0"/>
                </a:lnTo>
                <a:lnTo>
                  <a:pt x="185" y="29"/>
                </a:lnTo>
                <a:lnTo>
                  <a:pt x="219" y="63"/>
                </a:lnTo>
                <a:lnTo>
                  <a:pt x="247" y="34"/>
                </a:lnTo>
                <a:close/>
                <a:moveTo>
                  <a:pt x="156" y="124"/>
                </a:moveTo>
                <a:lnTo>
                  <a:pt x="203" y="77"/>
                </a:lnTo>
                <a:lnTo>
                  <a:pt x="189" y="63"/>
                </a:lnTo>
                <a:lnTo>
                  <a:pt x="142" y="110"/>
                </a:lnTo>
                <a:lnTo>
                  <a:pt x="156" y="124"/>
                </a:lnTo>
                <a:close/>
                <a:moveTo>
                  <a:pt x="80" y="171"/>
                </a:moveTo>
                <a:lnTo>
                  <a:pt x="71" y="162"/>
                </a:lnTo>
                <a:lnTo>
                  <a:pt x="99" y="133"/>
                </a:lnTo>
                <a:lnTo>
                  <a:pt x="91" y="124"/>
                </a:lnTo>
                <a:lnTo>
                  <a:pt x="27" y="187"/>
                </a:lnTo>
                <a:lnTo>
                  <a:pt x="0" y="248"/>
                </a:lnTo>
                <a:lnTo>
                  <a:pt x="61" y="221"/>
                </a:lnTo>
                <a:lnTo>
                  <a:pt x="61" y="219"/>
                </a:lnTo>
                <a:lnTo>
                  <a:pt x="124" y="157"/>
                </a:lnTo>
                <a:lnTo>
                  <a:pt x="109" y="142"/>
                </a:lnTo>
                <a:lnTo>
                  <a:pt x="80" y="171"/>
                </a:lnTo>
                <a:close/>
                <a:moveTo>
                  <a:pt x="57" y="205"/>
                </a:moveTo>
                <a:lnTo>
                  <a:pt x="31" y="217"/>
                </a:lnTo>
                <a:lnTo>
                  <a:pt x="43" y="189"/>
                </a:lnTo>
                <a:lnTo>
                  <a:pt x="57" y="177"/>
                </a:lnTo>
                <a:lnTo>
                  <a:pt x="58" y="189"/>
                </a:lnTo>
                <a:lnTo>
                  <a:pt x="71" y="191"/>
                </a:lnTo>
                <a:lnTo>
                  <a:pt x="57" y="205"/>
                </a:lnTo>
                <a:close/>
                <a:moveTo>
                  <a:pt x="179" y="53"/>
                </a:moveTo>
                <a:lnTo>
                  <a:pt x="171" y="44"/>
                </a:lnTo>
                <a:lnTo>
                  <a:pt x="124" y="91"/>
                </a:lnTo>
                <a:lnTo>
                  <a:pt x="132" y="100"/>
                </a:lnTo>
                <a:lnTo>
                  <a:pt x="179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6" name="Freeform 25"/>
          <p:cNvSpPr>
            <a:spLocks noEditPoints="1"/>
          </p:cNvSpPr>
          <p:nvPr/>
        </p:nvSpPr>
        <p:spPr bwMode="auto">
          <a:xfrm>
            <a:off x="2220384" y="2258485"/>
            <a:ext cx="474133" cy="452967"/>
          </a:xfrm>
          <a:custGeom>
            <a:avLst/>
            <a:gdLst>
              <a:gd name="T0" fmla="*/ 106371663 w 158"/>
              <a:gd name="T1" fmla="*/ 251344409 h 150"/>
              <a:gd name="T2" fmla="*/ 151960484 w 158"/>
              <a:gd name="T3" fmla="*/ 205178046 h 150"/>
              <a:gd name="T4" fmla="*/ 506534195 w 158"/>
              <a:gd name="T5" fmla="*/ 205178046 h 150"/>
              <a:gd name="T6" fmla="*/ 506534195 w 158"/>
              <a:gd name="T7" fmla="*/ 302638354 h 150"/>
              <a:gd name="T8" fmla="*/ 688887225 w 158"/>
              <a:gd name="T9" fmla="*/ 148754253 h 150"/>
              <a:gd name="T10" fmla="*/ 506534195 w 158"/>
              <a:gd name="T11" fmla="*/ 0 h 150"/>
              <a:gd name="T12" fmla="*/ 506534195 w 158"/>
              <a:gd name="T13" fmla="*/ 97460308 h 150"/>
              <a:gd name="T14" fmla="*/ 111437838 w 158"/>
              <a:gd name="T15" fmla="*/ 97460308 h 150"/>
              <a:gd name="T16" fmla="*/ 0 w 158"/>
              <a:gd name="T17" fmla="*/ 210307894 h 150"/>
              <a:gd name="T18" fmla="*/ 0 w 158"/>
              <a:gd name="T19" fmla="*/ 343674869 h 150"/>
              <a:gd name="T20" fmla="*/ 106371663 w 158"/>
              <a:gd name="T21" fmla="*/ 343674869 h 150"/>
              <a:gd name="T22" fmla="*/ 106371663 w 158"/>
              <a:gd name="T23" fmla="*/ 251344409 h 150"/>
              <a:gd name="T24" fmla="*/ 623038208 w 158"/>
              <a:gd name="T25" fmla="*/ 394968815 h 150"/>
              <a:gd name="T26" fmla="*/ 602775759 w 158"/>
              <a:gd name="T27" fmla="*/ 415488205 h 150"/>
              <a:gd name="T28" fmla="*/ 638234481 w 158"/>
              <a:gd name="T29" fmla="*/ 410358357 h 150"/>
              <a:gd name="T30" fmla="*/ 729409871 w 158"/>
              <a:gd name="T31" fmla="*/ 430875482 h 150"/>
              <a:gd name="T32" fmla="*/ 729409871 w 158"/>
              <a:gd name="T33" fmla="*/ 302638354 h 150"/>
              <a:gd name="T34" fmla="*/ 623038208 w 158"/>
              <a:gd name="T35" fmla="*/ 302638354 h 150"/>
              <a:gd name="T36" fmla="*/ 623038208 w 158"/>
              <a:gd name="T37" fmla="*/ 394968815 h 150"/>
              <a:gd name="T38" fmla="*/ 536926742 w 158"/>
              <a:gd name="T39" fmla="*/ 441135177 h 150"/>
              <a:gd name="T40" fmla="*/ 222875676 w 158"/>
              <a:gd name="T41" fmla="*/ 441135177 h 150"/>
              <a:gd name="T42" fmla="*/ 222875676 w 158"/>
              <a:gd name="T43" fmla="*/ 343674869 h 150"/>
              <a:gd name="T44" fmla="*/ 40522646 w 158"/>
              <a:gd name="T45" fmla="*/ 497558970 h 150"/>
              <a:gd name="T46" fmla="*/ 222875676 w 158"/>
              <a:gd name="T47" fmla="*/ 646313224 h 150"/>
              <a:gd name="T48" fmla="*/ 222875676 w 158"/>
              <a:gd name="T49" fmla="*/ 548852916 h 150"/>
              <a:gd name="T50" fmla="*/ 455881451 w 158"/>
              <a:gd name="T51" fmla="*/ 548852916 h 150"/>
              <a:gd name="T52" fmla="*/ 536926742 w 158"/>
              <a:gd name="T53" fmla="*/ 441135177 h 150"/>
              <a:gd name="T54" fmla="*/ 638234481 w 158"/>
              <a:gd name="T55" fmla="*/ 446265025 h 150"/>
              <a:gd name="T56" fmla="*/ 481207823 w 158"/>
              <a:gd name="T57" fmla="*/ 610406556 h 150"/>
              <a:gd name="T58" fmla="*/ 638234481 w 158"/>
              <a:gd name="T59" fmla="*/ 769420504 h 150"/>
              <a:gd name="T60" fmla="*/ 800325063 w 158"/>
              <a:gd name="T61" fmla="*/ 610406556 h 150"/>
              <a:gd name="T62" fmla="*/ 638234481 w 158"/>
              <a:gd name="T63" fmla="*/ 446265025 h 150"/>
              <a:gd name="T64" fmla="*/ 663560853 w 158"/>
              <a:gd name="T65" fmla="*/ 718126559 h 150"/>
              <a:gd name="T66" fmla="*/ 623038208 w 158"/>
              <a:gd name="T67" fmla="*/ 718126559 h 150"/>
              <a:gd name="T68" fmla="*/ 623038208 w 158"/>
              <a:gd name="T69" fmla="*/ 569372306 h 150"/>
              <a:gd name="T70" fmla="*/ 572385463 w 158"/>
              <a:gd name="T71" fmla="*/ 569372306 h 150"/>
              <a:gd name="T72" fmla="*/ 572385463 w 158"/>
              <a:gd name="T73" fmla="*/ 543723068 h 150"/>
              <a:gd name="T74" fmla="*/ 602775759 w 158"/>
              <a:gd name="T75" fmla="*/ 538595485 h 150"/>
              <a:gd name="T76" fmla="*/ 623038208 w 158"/>
              <a:gd name="T77" fmla="*/ 528335790 h 150"/>
              <a:gd name="T78" fmla="*/ 628102132 w 158"/>
              <a:gd name="T79" fmla="*/ 512946248 h 150"/>
              <a:gd name="T80" fmla="*/ 633168306 w 158"/>
              <a:gd name="T81" fmla="*/ 502688818 h 150"/>
              <a:gd name="T82" fmla="*/ 663560853 w 158"/>
              <a:gd name="T83" fmla="*/ 502688818 h 150"/>
              <a:gd name="T84" fmla="*/ 663560853 w 158"/>
              <a:gd name="T85" fmla="*/ 718126559 h 1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7" name="Freeform 26"/>
          <p:cNvSpPr>
            <a:spLocks/>
          </p:cNvSpPr>
          <p:nvPr/>
        </p:nvSpPr>
        <p:spPr bwMode="auto">
          <a:xfrm>
            <a:off x="3141133" y="2262718"/>
            <a:ext cx="527051" cy="444500"/>
          </a:xfrm>
          <a:custGeom>
            <a:avLst/>
            <a:gdLst>
              <a:gd name="T0" fmla="*/ 301026494 w 175"/>
              <a:gd name="T1" fmla="*/ 147142264 h 148"/>
              <a:gd name="T2" fmla="*/ 301026494 w 175"/>
              <a:gd name="T3" fmla="*/ 0 h 148"/>
              <a:gd name="T4" fmla="*/ 0 w 175"/>
              <a:gd name="T5" fmla="*/ 248621164 h 148"/>
              <a:gd name="T6" fmla="*/ 301026494 w 175"/>
              <a:gd name="T7" fmla="*/ 502317286 h 148"/>
              <a:gd name="T8" fmla="*/ 301026494 w 175"/>
              <a:gd name="T9" fmla="*/ 360247728 h 148"/>
              <a:gd name="T10" fmla="*/ 301026494 w 175"/>
              <a:gd name="T11" fmla="*/ 750938450 h 148"/>
              <a:gd name="T12" fmla="*/ 301026494 w 175"/>
              <a:gd name="T13" fmla="*/ 147142264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8" name="Freeform 27"/>
          <p:cNvSpPr>
            <a:spLocks/>
          </p:cNvSpPr>
          <p:nvPr/>
        </p:nvSpPr>
        <p:spPr bwMode="auto">
          <a:xfrm>
            <a:off x="3913718" y="2307167"/>
            <a:ext cx="529167" cy="404284"/>
          </a:xfrm>
          <a:custGeom>
            <a:avLst/>
            <a:gdLst>
              <a:gd name="T0" fmla="*/ 630039063 w 250"/>
              <a:gd name="T1" fmla="*/ 246975720 h 191"/>
              <a:gd name="T2" fmla="*/ 493950625 w 250"/>
              <a:gd name="T3" fmla="*/ 115927379 h 191"/>
              <a:gd name="T4" fmla="*/ 493950625 w 250"/>
              <a:gd name="T5" fmla="*/ 201612832 h 191"/>
              <a:gd name="T6" fmla="*/ 370463763 w 250"/>
              <a:gd name="T7" fmla="*/ 201612832 h 191"/>
              <a:gd name="T8" fmla="*/ 370463763 w 250"/>
              <a:gd name="T9" fmla="*/ 0 h 191"/>
              <a:gd name="T10" fmla="*/ 252015625 w 250"/>
              <a:gd name="T11" fmla="*/ 0 h 191"/>
              <a:gd name="T12" fmla="*/ 252015625 w 250"/>
              <a:gd name="T13" fmla="*/ 201612832 h 191"/>
              <a:gd name="T14" fmla="*/ 136088438 w 250"/>
              <a:gd name="T15" fmla="*/ 201612832 h 191"/>
              <a:gd name="T16" fmla="*/ 136088438 w 250"/>
              <a:gd name="T17" fmla="*/ 115927379 h 191"/>
              <a:gd name="T18" fmla="*/ 0 w 250"/>
              <a:gd name="T19" fmla="*/ 246975720 h 191"/>
              <a:gd name="T20" fmla="*/ 136088438 w 250"/>
              <a:gd name="T21" fmla="*/ 380545015 h 191"/>
              <a:gd name="T22" fmla="*/ 136088438 w 250"/>
              <a:gd name="T23" fmla="*/ 297378928 h 191"/>
              <a:gd name="T24" fmla="*/ 252015625 w 250"/>
              <a:gd name="T25" fmla="*/ 297378928 h 191"/>
              <a:gd name="T26" fmla="*/ 252015625 w 250"/>
              <a:gd name="T27" fmla="*/ 481351431 h 191"/>
              <a:gd name="T28" fmla="*/ 370463763 w 250"/>
              <a:gd name="T29" fmla="*/ 481351431 h 191"/>
              <a:gd name="T30" fmla="*/ 370463763 w 250"/>
              <a:gd name="T31" fmla="*/ 297378928 h 191"/>
              <a:gd name="T32" fmla="*/ 493950625 w 250"/>
              <a:gd name="T33" fmla="*/ 297378928 h 191"/>
              <a:gd name="T34" fmla="*/ 493950625 w 250"/>
              <a:gd name="T35" fmla="*/ 380545015 h 191"/>
              <a:gd name="T36" fmla="*/ 630039063 w 250"/>
              <a:gd name="T37" fmla="*/ 24697572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0" h="191">
                <a:moveTo>
                  <a:pt x="250" y="98"/>
                </a:moveTo>
                <a:lnTo>
                  <a:pt x="196" y="46"/>
                </a:lnTo>
                <a:lnTo>
                  <a:pt x="196" y="80"/>
                </a:lnTo>
                <a:lnTo>
                  <a:pt x="147" y="80"/>
                </a:lnTo>
                <a:lnTo>
                  <a:pt x="147" y="0"/>
                </a:lnTo>
                <a:lnTo>
                  <a:pt x="100" y="0"/>
                </a:lnTo>
                <a:lnTo>
                  <a:pt x="100" y="80"/>
                </a:lnTo>
                <a:lnTo>
                  <a:pt x="54" y="80"/>
                </a:lnTo>
                <a:lnTo>
                  <a:pt x="54" y="46"/>
                </a:lnTo>
                <a:lnTo>
                  <a:pt x="0" y="98"/>
                </a:lnTo>
                <a:lnTo>
                  <a:pt x="54" y="151"/>
                </a:lnTo>
                <a:lnTo>
                  <a:pt x="54" y="118"/>
                </a:lnTo>
                <a:lnTo>
                  <a:pt x="100" y="118"/>
                </a:lnTo>
                <a:lnTo>
                  <a:pt x="100" y="191"/>
                </a:lnTo>
                <a:lnTo>
                  <a:pt x="147" y="191"/>
                </a:lnTo>
                <a:lnTo>
                  <a:pt x="147" y="118"/>
                </a:lnTo>
                <a:lnTo>
                  <a:pt x="196" y="118"/>
                </a:lnTo>
                <a:lnTo>
                  <a:pt x="196" y="151"/>
                </a:lnTo>
                <a:lnTo>
                  <a:pt x="25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9" name="Oval 28"/>
          <p:cNvSpPr>
            <a:spLocks noChangeArrowheads="1"/>
          </p:cNvSpPr>
          <p:nvPr/>
        </p:nvSpPr>
        <p:spPr bwMode="auto">
          <a:xfrm>
            <a:off x="4806952" y="2592918"/>
            <a:ext cx="131233" cy="1291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70" name="Freeform 29"/>
          <p:cNvSpPr>
            <a:spLocks/>
          </p:cNvSpPr>
          <p:nvPr/>
        </p:nvSpPr>
        <p:spPr bwMode="auto">
          <a:xfrm>
            <a:off x="4806951" y="2406651"/>
            <a:ext cx="317500" cy="315383"/>
          </a:xfrm>
          <a:custGeom>
            <a:avLst/>
            <a:gdLst>
              <a:gd name="T0" fmla="*/ 540033482 w 105"/>
              <a:gd name="T1" fmla="*/ 532857037 h 105"/>
              <a:gd name="T2" fmla="*/ 380594054 w 105"/>
              <a:gd name="T3" fmla="*/ 532857037 h 105"/>
              <a:gd name="T4" fmla="*/ 0 w 105"/>
              <a:gd name="T5" fmla="*/ 157319632 h 105"/>
              <a:gd name="T6" fmla="*/ 0 w 105"/>
              <a:gd name="T7" fmla="*/ 157319632 h 105"/>
              <a:gd name="T8" fmla="*/ 0 w 105"/>
              <a:gd name="T9" fmla="*/ 0 h 105"/>
              <a:gd name="T10" fmla="*/ 540033482 w 105"/>
              <a:gd name="T11" fmla="*/ 532857037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1" name="Freeform 30"/>
          <p:cNvSpPr>
            <a:spLocks/>
          </p:cNvSpPr>
          <p:nvPr/>
        </p:nvSpPr>
        <p:spPr bwMode="auto">
          <a:xfrm>
            <a:off x="4806952" y="2245785"/>
            <a:ext cx="476249" cy="476249"/>
          </a:xfrm>
          <a:custGeom>
            <a:avLst/>
            <a:gdLst>
              <a:gd name="T0" fmla="*/ 643944862 w 158"/>
              <a:gd name="T1" fmla="*/ 807486773 h 158"/>
              <a:gd name="T2" fmla="*/ 0 w 158"/>
              <a:gd name="T3" fmla="*/ 163541911 h 158"/>
              <a:gd name="T4" fmla="*/ 0 w 158"/>
              <a:gd name="T5" fmla="*/ 0 h 158"/>
              <a:gd name="T6" fmla="*/ 807486773 w 158"/>
              <a:gd name="T7" fmla="*/ 807486773 h 158"/>
              <a:gd name="T8" fmla="*/ 643944862 w 158"/>
              <a:gd name="T9" fmla="*/ 807486773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2" name="Freeform 31"/>
          <p:cNvSpPr>
            <a:spLocks noEditPoints="1"/>
          </p:cNvSpPr>
          <p:nvPr/>
        </p:nvSpPr>
        <p:spPr bwMode="auto">
          <a:xfrm>
            <a:off x="5596468" y="2252134"/>
            <a:ext cx="512233" cy="512233"/>
          </a:xfrm>
          <a:custGeom>
            <a:avLst/>
            <a:gdLst>
              <a:gd name="T0" fmla="*/ 434090632 w 170"/>
              <a:gd name="T1" fmla="*/ 0 h 170"/>
              <a:gd name="T2" fmla="*/ 0 w 170"/>
              <a:gd name="T3" fmla="*/ 439195640 h 170"/>
              <a:gd name="T4" fmla="*/ 434090632 w 170"/>
              <a:gd name="T5" fmla="*/ 868179004 h 170"/>
              <a:gd name="T6" fmla="*/ 740506352 w 170"/>
              <a:gd name="T7" fmla="*/ 740506352 h 170"/>
              <a:gd name="T8" fmla="*/ 740506352 w 170"/>
              <a:gd name="T9" fmla="*/ 127672652 h 170"/>
              <a:gd name="T10" fmla="*/ 434090632 w 170"/>
              <a:gd name="T11" fmla="*/ 791574509 h 170"/>
              <a:gd name="T12" fmla="*/ 76604495 w 170"/>
              <a:gd name="T13" fmla="*/ 439195640 h 170"/>
              <a:gd name="T14" fmla="*/ 434090632 w 170"/>
              <a:gd name="T15" fmla="*/ 76604495 h 170"/>
              <a:gd name="T16" fmla="*/ 791574509 w 170"/>
              <a:gd name="T17" fmla="*/ 434090632 h 170"/>
              <a:gd name="T18" fmla="*/ 709865006 w 170"/>
              <a:gd name="T19" fmla="*/ 352378869 h 170"/>
              <a:gd name="T20" fmla="*/ 617938708 w 170"/>
              <a:gd name="T21" fmla="*/ 229811225 h 170"/>
              <a:gd name="T22" fmla="*/ 684328668 w 170"/>
              <a:gd name="T23" fmla="*/ 357486137 h 170"/>
              <a:gd name="T24" fmla="*/ 694543203 w 170"/>
              <a:gd name="T25" fmla="*/ 449410175 h 170"/>
              <a:gd name="T26" fmla="*/ 434090632 w 170"/>
              <a:gd name="T27" fmla="*/ 694543203 h 170"/>
              <a:gd name="T28" fmla="*/ 240025760 w 170"/>
              <a:gd name="T29" fmla="*/ 607726433 h 170"/>
              <a:gd name="T30" fmla="*/ 209384414 w 170"/>
              <a:gd name="T31" fmla="*/ 556656016 h 170"/>
              <a:gd name="T32" fmla="*/ 173635801 w 170"/>
              <a:gd name="T33" fmla="*/ 464731978 h 170"/>
              <a:gd name="T34" fmla="*/ 178743068 w 170"/>
              <a:gd name="T35" fmla="*/ 367698412 h 170"/>
              <a:gd name="T36" fmla="*/ 270667106 w 170"/>
              <a:gd name="T37" fmla="*/ 321737523 h 170"/>
              <a:gd name="T38" fmla="*/ 291096177 w 170"/>
              <a:gd name="T39" fmla="*/ 577082827 h 170"/>
              <a:gd name="T40" fmla="*/ 352378869 w 170"/>
              <a:gd name="T41" fmla="*/ 617938708 h 170"/>
              <a:gd name="T42" fmla="*/ 449410175 w 170"/>
              <a:gd name="T43" fmla="*/ 633260511 h 170"/>
              <a:gd name="T44" fmla="*/ 633260511 w 170"/>
              <a:gd name="T45" fmla="*/ 434090632 h 170"/>
              <a:gd name="T46" fmla="*/ 556656016 w 170"/>
              <a:gd name="T47" fmla="*/ 291096177 h 170"/>
              <a:gd name="T48" fmla="*/ 607726433 w 170"/>
              <a:gd name="T49" fmla="*/ 434090632 h 170"/>
              <a:gd name="T50" fmla="*/ 454517443 w 170"/>
              <a:gd name="T51" fmla="*/ 607726433 h 170"/>
              <a:gd name="T52" fmla="*/ 362593404 w 170"/>
              <a:gd name="T53" fmla="*/ 592404630 h 170"/>
              <a:gd name="T54" fmla="*/ 260454831 w 170"/>
              <a:gd name="T55" fmla="*/ 434090632 h 170"/>
              <a:gd name="T56" fmla="*/ 383020215 w 170"/>
              <a:gd name="T57" fmla="*/ 434090632 h 170"/>
              <a:gd name="T58" fmla="*/ 434090632 w 170"/>
              <a:gd name="T59" fmla="*/ 485158789 h 170"/>
              <a:gd name="T60" fmla="*/ 434090632 w 170"/>
              <a:gd name="T61" fmla="*/ 383020215 h 170"/>
              <a:gd name="T62" fmla="*/ 199169879 w 170"/>
              <a:gd name="T63" fmla="*/ 199169879 h 170"/>
              <a:gd name="T64" fmla="*/ 204277147 w 170"/>
              <a:gd name="T65" fmla="*/ 255347563 h 170"/>
              <a:gd name="T66" fmla="*/ 112353109 w 170"/>
              <a:gd name="T67" fmla="*/ 413661561 h 170"/>
              <a:gd name="T68" fmla="*/ 178743068 w 170"/>
              <a:gd name="T69" fmla="*/ 571977819 h 170"/>
              <a:gd name="T70" fmla="*/ 209384414 w 170"/>
              <a:gd name="T71" fmla="*/ 628153243 h 170"/>
              <a:gd name="T72" fmla="*/ 229811225 w 170"/>
              <a:gd name="T73" fmla="*/ 638367779 h 170"/>
              <a:gd name="T74" fmla="*/ 638367779 w 170"/>
              <a:gd name="T75" fmla="*/ 638367779 h 170"/>
              <a:gd name="T76" fmla="*/ 755825895 w 170"/>
              <a:gd name="T77" fmla="*/ 403447026 h 1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3" name="Freeform 32"/>
          <p:cNvSpPr>
            <a:spLocks noEditPoints="1"/>
          </p:cNvSpPr>
          <p:nvPr/>
        </p:nvSpPr>
        <p:spPr bwMode="auto">
          <a:xfrm>
            <a:off x="6409268" y="2256367"/>
            <a:ext cx="522817" cy="457200"/>
          </a:xfrm>
          <a:custGeom>
            <a:avLst/>
            <a:gdLst>
              <a:gd name="T0" fmla="*/ 483870617 w 247"/>
              <a:gd name="T1" fmla="*/ 176410938 h 216"/>
              <a:gd name="T2" fmla="*/ 483870617 w 247"/>
              <a:gd name="T3" fmla="*/ 0 h 216"/>
              <a:gd name="T4" fmla="*/ 0 w 247"/>
              <a:gd name="T5" fmla="*/ 0 h 216"/>
              <a:gd name="T6" fmla="*/ 0 w 247"/>
              <a:gd name="T7" fmla="*/ 367942813 h 216"/>
              <a:gd name="T8" fmla="*/ 138609564 w 247"/>
              <a:gd name="T9" fmla="*/ 367942813 h 216"/>
              <a:gd name="T10" fmla="*/ 138609564 w 247"/>
              <a:gd name="T11" fmla="*/ 544353750 h 216"/>
              <a:gd name="T12" fmla="*/ 622480181 w 247"/>
              <a:gd name="T13" fmla="*/ 544353750 h 216"/>
              <a:gd name="T14" fmla="*/ 622480181 w 247"/>
              <a:gd name="T15" fmla="*/ 176410938 h 216"/>
              <a:gd name="T16" fmla="*/ 483870617 w 247"/>
              <a:gd name="T17" fmla="*/ 176410938 h 216"/>
              <a:gd name="T18" fmla="*/ 52924142 w 247"/>
              <a:gd name="T19" fmla="*/ 315020325 h 216"/>
              <a:gd name="T20" fmla="*/ 52924142 w 247"/>
              <a:gd name="T21" fmla="*/ 52924075 h 216"/>
              <a:gd name="T22" fmla="*/ 430948062 w 247"/>
              <a:gd name="T23" fmla="*/ 52924075 h 216"/>
              <a:gd name="T24" fmla="*/ 430948062 w 247"/>
              <a:gd name="T25" fmla="*/ 176410938 h 216"/>
              <a:gd name="T26" fmla="*/ 138609564 w 247"/>
              <a:gd name="T27" fmla="*/ 176410938 h 216"/>
              <a:gd name="T28" fmla="*/ 138609564 w 247"/>
              <a:gd name="T29" fmla="*/ 315020325 h 216"/>
              <a:gd name="T30" fmla="*/ 52924142 w 247"/>
              <a:gd name="T31" fmla="*/ 315020325 h 216"/>
              <a:gd name="T32" fmla="*/ 569556039 w 247"/>
              <a:gd name="T33" fmla="*/ 491431263 h 216"/>
              <a:gd name="T34" fmla="*/ 194053072 w 247"/>
              <a:gd name="T35" fmla="*/ 491431263 h 216"/>
              <a:gd name="T36" fmla="*/ 194053072 w 247"/>
              <a:gd name="T37" fmla="*/ 229335013 h 216"/>
              <a:gd name="T38" fmla="*/ 569556039 w 247"/>
              <a:gd name="T39" fmla="*/ 229335013 h 216"/>
              <a:gd name="T40" fmla="*/ 569556039 w 247"/>
              <a:gd name="T41" fmla="*/ 491431263 h 2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7" h="216">
                <a:moveTo>
                  <a:pt x="192" y="70"/>
                </a:moveTo>
                <a:lnTo>
                  <a:pt x="192" y="0"/>
                </a:lnTo>
                <a:lnTo>
                  <a:pt x="0" y="0"/>
                </a:lnTo>
                <a:lnTo>
                  <a:pt x="0" y="146"/>
                </a:lnTo>
                <a:lnTo>
                  <a:pt x="55" y="146"/>
                </a:lnTo>
                <a:lnTo>
                  <a:pt x="55" y="216"/>
                </a:lnTo>
                <a:lnTo>
                  <a:pt x="247" y="216"/>
                </a:lnTo>
                <a:lnTo>
                  <a:pt x="247" y="70"/>
                </a:lnTo>
                <a:lnTo>
                  <a:pt x="192" y="70"/>
                </a:lnTo>
                <a:close/>
                <a:moveTo>
                  <a:pt x="21" y="125"/>
                </a:moveTo>
                <a:lnTo>
                  <a:pt x="21" y="21"/>
                </a:lnTo>
                <a:lnTo>
                  <a:pt x="171" y="21"/>
                </a:lnTo>
                <a:lnTo>
                  <a:pt x="171" y="70"/>
                </a:lnTo>
                <a:lnTo>
                  <a:pt x="55" y="70"/>
                </a:lnTo>
                <a:lnTo>
                  <a:pt x="55" y="125"/>
                </a:lnTo>
                <a:lnTo>
                  <a:pt x="21" y="125"/>
                </a:lnTo>
                <a:close/>
                <a:moveTo>
                  <a:pt x="226" y="195"/>
                </a:moveTo>
                <a:lnTo>
                  <a:pt x="77" y="195"/>
                </a:lnTo>
                <a:lnTo>
                  <a:pt x="77" y="91"/>
                </a:lnTo>
                <a:lnTo>
                  <a:pt x="226" y="91"/>
                </a:lnTo>
                <a:lnTo>
                  <a:pt x="226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4" name="Freeform 33"/>
          <p:cNvSpPr>
            <a:spLocks noEditPoints="1"/>
          </p:cNvSpPr>
          <p:nvPr/>
        </p:nvSpPr>
        <p:spPr bwMode="auto">
          <a:xfrm>
            <a:off x="7315200" y="2250018"/>
            <a:ext cx="372533" cy="518583"/>
          </a:xfrm>
          <a:custGeom>
            <a:avLst/>
            <a:gdLst>
              <a:gd name="T0" fmla="*/ 568626318 w 124"/>
              <a:gd name="T1" fmla="*/ 388611378 h 172"/>
              <a:gd name="T2" fmla="*/ 467086950 w 124"/>
              <a:gd name="T3" fmla="*/ 199418402 h 172"/>
              <a:gd name="T4" fmla="*/ 467086950 w 124"/>
              <a:gd name="T5" fmla="*/ 30680798 h 172"/>
              <a:gd name="T6" fmla="*/ 299543839 w 124"/>
              <a:gd name="T7" fmla="*/ 30680798 h 172"/>
              <a:gd name="T8" fmla="*/ 35540131 w 124"/>
              <a:gd name="T9" fmla="*/ 296573508 h 172"/>
              <a:gd name="T10" fmla="*/ 35540131 w 124"/>
              <a:gd name="T11" fmla="*/ 465311111 h 172"/>
              <a:gd name="T12" fmla="*/ 162464340 w 124"/>
              <a:gd name="T13" fmla="*/ 680072173 h 172"/>
              <a:gd name="T14" fmla="*/ 162464340 w 124"/>
              <a:gd name="T15" fmla="*/ 848809777 h 172"/>
              <a:gd name="T16" fmla="*/ 248774155 w 124"/>
              <a:gd name="T17" fmla="*/ 879490575 h 172"/>
              <a:gd name="T18" fmla="*/ 330007452 w 124"/>
              <a:gd name="T19" fmla="*/ 848809777 h 172"/>
              <a:gd name="T20" fmla="*/ 629551290 w 124"/>
              <a:gd name="T21" fmla="*/ 495991909 h 172"/>
              <a:gd name="T22" fmla="*/ 340160487 w 124"/>
              <a:gd name="T23" fmla="*/ 71587021 h 172"/>
              <a:gd name="T24" fmla="*/ 426470302 w 124"/>
              <a:gd name="T25" fmla="*/ 71587021 h 172"/>
              <a:gd name="T26" fmla="*/ 426470302 w 124"/>
              <a:gd name="T27" fmla="*/ 158512179 h 172"/>
              <a:gd name="T28" fmla="*/ 233542348 w 124"/>
              <a:gd name="T29" fmla="*/ 352817868 h 172"/>
              <a:gd name="T30" fmla="*/ 147234787 w 124"/>
              <a:gd name="T31" fmla="*/ 265892710 h 172"/>
              <a:gd name="T32" fmla="*/ 289390803 w 124"/>
              <a:gd name="T33" fmla="*/ 807903554 h 172"/>
              <a:gd name="T34" fmla="*/ 203080989 w 124"/>
              <a:gd name="T35" fmla="*/ 807903554 h 172"/>
              <a:gd name="T36" fmla="*/ 203080989 w 124"/>
              <a:gd name="T37" fmla="*/ 720978396 h 172"/>
              <a:gd name="T38" fmla="*/ 264005961 w 124"/>
              <a:gd name="T39" fmla="*/ 695410311 h 172"/>
              <a:gd name="T40" fmla="*/ 304622610 w 124"/>
              <a:gd name="T41" fmla="*/ 761884619 h 172"/>
              <a:gd name="T42" fmla="*/ 553396765 w 124"/>
              <a:gd name="T43" fmla="*/ 542010845 h 172"/>
              <a:gd name="T44" fmla="*/ 330007452 w 124"/>
              <a:gd name="T45" fmla="*/ 680072173 h 172"/>
              <a:gd name="T46" fmla="*/ 76154526 w 124"/>
              <a:gd name="T47" fmla="*/ 424404889 h 172"/>
              <a:gd name="T48" fmla="*/ 76154526 w 124"/>
              <a:gd name="T49" fmla="*/ 337479730 h 172"/>
              <a:gd name="T50" fmla="*/ 162464340 w 124"/>
              <a:gd name="T51" fmla="*/ 337479730 h 172"/>
              <a:gd name="T52" fmla="*/ 162464340 w 124"/>
              <a:gd name="T53" fmla="*/ 424404889 h 172"/>
              <a:gd name="T54" fmla="*/ 380777135 w 124"/>
              <a:gd name="T55" fmla="*/ 281233109 h 172"/>
              <a:gd name="T56" fmla="*/ 553396765 w 124"/>
              <a:gd name="T57" fmla="*/ 455085686 h 172"/>
              <a:gd name="T58" fmla="*/ 553396765 w 124"/>
              <a:gd name="T59" fmla="*/ 542010845 h 172"/>
              <a:gd name="T60" fmla="*/ 218312795 w 124"/>
              <a:gd name="T61" fmla="*/ 485764223 h 172"/>
              <a:gd name="T62" fmla="*/ 411238495 w 124"/>
              <a:gd name="T63" fmla="*/ 373273241 h 172"/>
              <a:gd name="T64" fmla="*/ 431546819 w 124"/>
              <a:gd name="T65" fmla="*/ 393726352 h 172"/>
              <a:gd name="T66" fmla="*/ 319852163 w 124"/>
              <a:gd name="T67" fmla="*/ 588032041 h 172"/>
              <a:gd name="T68" fmla="*/ 431546819 w 124"/>
              <a:gd name="T69" fmla="*/ 393726352 h 172"/>
              <a:gd name="T70" fmla="*/ 380777135 w 124"/>
              <a:gd name="T71" fmla="*/ 644278663 h 172"/>
              <a:gd name="T72" fmla="*/ 487395274 w 124"/>
              <a:gd name="T73" fmla="*/ 455085686 h 1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5" name="Freeform 34"/>
          <p:cNvSpPr>
            <a:spLocks/>
          </p:cNvSpPr>
          <p:nvPr/>
        </p:nvSpPr>
        <p:spPr bwMode="auto">
          <a:xfrm>
            <a:off x="8180918" y="2209800"/>
            <a:ext cx="349249" cy="524933"/>
          </a:xfrm>
          <a:custGeom>
            <a:avLst/>
            <a:gdLst>
              <a:gd name="T0" fmla="*/ 448707113 w 116"/>
              <a:gd name="T1" fmla="*/ 598987398 h 174"/>
              <a:gd name="T2" fmla="*/ 387519985 w 116"/>
              <a:gd name="T3" fmla="*/ 614346224 h 174"/>
              <a:gd name="T4" fmla="*/ 275343207 w 116"/>
              <a:gd name="T5" fmla="*/ 506836709 h 174"/>
              <a:gd name="T6" fmla="*/ 285540685 w 116"/>
              <a:gd name="T7" fmla="*/ 445401408 h 174"/>
              <a:gd name="T8" fmla="*/ 275343207 w 116"/>
              <a:gd name="T9" fmla="*/ 383966107 h 174"/>
              <a:gd name="T10" fmla="*/ 382418988 w 116"/>
              <a:gd name="T11" fmla="*/ 276456593 h 174"/>
              <a:gd name="T12" fmla="*/ 448707113 w 116"/>
              <a:gd name="T13" fmla="*/ 291815418 h 174"/>
              <a:gd name="T14" fmla="*/ 591476327 w 116"/>
              <a:gd name="T15" fmla="*/ 143347528 h 174"/>
              <a:gd name="T16" fmla="*/ 448707113 w 116"/>
              <a:gd name="T17" fmla="*/ 0 h 174"/>
              <a:gd name="T18" fmla="*/ 305935642 w 116"/>
              <a:gd name="T19" fmla="*/ 143347528 h 174"/>
              <a:gd name="T20" fmla="*/ 316133120 w 116"/>
              <a:gd name="T21" fmla="*/ 199662466 h 174"/>
              <a:gd name="T22" fmla="*/ 203956342 w 116"/>
              <a:gd name="T23" fmla="*/ 312292343 h 174"/>
              <a:gd name="T24" fmla="*/ 142769213 w 116"/>
              <a:gd name="T25" fmla="*/ 302053880 h 174"/>
              <a:gd name="T26" fmla="*/ 0 w 116"/>
              <a:gd name="T27" fmla="*/ 445401408 h 174"/>
              <a:gd name="T28" fmla="*/ 142769213 w 116"/>
              <a:gd name="T29" fmla="*/ 588748936 h 174"/>
              <a:gd name="T30" fmla="*/ 203956342 w 116"/>
              <a:gd name="T31" fmla="*/ 578510473 h 174"/>
              <a:gd name="T32" fmla="*/ 316133120 w 116"/>
              <a:gd name="T33" fmla="*/ 691140350 h 174"/>
              <a:gd name="T34" fmla="*/ 305935642 w 116"/>
              <a:gd name="T35" fmla="*/ 747455289 h 174"/>
              <a:gd name="T36" fmla="*/ 448707113 w 116"/>
              <a:gd name="T37" fmla="*/ 890802816 h 174"/>
              <a:gd name="T38" fmla="*/ 591476327 w 116"/>
              <a:gd name="T39" fmla="*/ 747455289 h 174"/>
              <a:gd name="T40" fmla="*/ 448707113 w 116"/>
              <a:gd name="T41" fmla="*/ 598987398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6" name="Freeform 35"/>
          <p:cNvSpPr>
            <a:spLocks/>
          </p:cNvSpPr>
          <p:nvPr/>
        </p:nvSpPr>
        <p:spPr bwMode="auto">
          <a:xfrm>
            <a:off x="9076267" y="2207684"/>
            <a:ext cx="366184" cy="505883"/>
          </a:xfrm>
          <a:custGeom>
            <a:avLst/>
            <a:gdLst>
              <a:gd name="T0" fmla="*/ 0 w 122"/>
              <a:gd name="T1" fmla="*/ 107109363 h 168"/>
              <a:gd name="T2" fmla="*/ 309123078 w 122"/>
              <a:gd name="T3" fmla="*/ 0 h 168"/>
              <a:gd name="T4" fmla="*/ 618246156 w 122"/>
              <a:gd name="T5" fmla="*/ 107109363 h 168"/>
              <a:gd name="T6" fmla="*/ 618246156 w 122"/>
              <a:gd name="T7" fmla="*/ 545743511 h 168"/>
              <a:gd name="T8" fmla="*/ 309123078 w 122"/>
              <a:gd name="T9" fmla="*/ 856868126 h 168"/>
              <a:gd name="T10" fmla="*/ 0 w 122"/>
              <a:gd name="T11" fmla="*/ 545743511 h 168"/>
              <a:gd name="T12" fmla="*/ 0 w 122"/>
              <a:gd name="T13" fmla="*/ 107109363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7" name="Freeform 36"/>
          <p:cNvSpPr>
            <a:spLocks noEditPoints="1"/>
          </p:cNvSpPr>
          <p:nvPr/>
        </p:nvSpPr>
        <p:spPr bwMode="auto">
          <a:xfrm>
            <a:off x="9863667" y="2230967"/>
            <a:ext cx="524933" cy="531284"/>
          </a:xfrm>
          <a:custGeom>
            <a:avLst/>
            <a:gdLst>
              <a:gd name="T0" fmla="*/ 460760233 w 174"/>
              <a:gd name="T1" fmla="*/ 71759564 h 176"/>
              <a:gd name="T2" fmla="*/ 460760233 w 174"/>
              <a:gd name="T3" fmla="*/ 0 h 176"/>
              <a:gd name="T4" fmla="*/ 409563395 w 174"/>
              <a:gd name="T5" fmla="*/ 0 h 176"/>
              <a:gd name="T6" fmla="*/ 409563395 w 174"/>
              <a:gd name="T7" fmla="*/ 71759564 h 176"/>
              <a:gd name="T8" fmla="*/ 0 w 174"/>
              <a:gd name="T9" fmla="*/ 71759564 h 176"/>
              <a:gd name="T10" fmla="*/ 0 w 174"/>
              <a:gd name="T11" fmla="*/ 205027325 h 176"/>
              <a:gd name="T12" fmla="*/ 46076476 w 174"/>
              <a:gd name="T13" fmla="*/ 205027325 h 176"/>
              <a:gd name="T14" fmla="*/ 46076476 w 174"/>
              <a:gd name="T15" fmla="*/ 707342009 h 176"/>
              <a:gd name="T16" fmla="*/ 358368819 w 174"/>
              <a:gd name="T17" fmla="*/ 707342009 h 176"/>
              <a:gd name="T18" fmla="*/ 168944816 w 174"/>
              <a:gd name="T19" fmla="*/ 861112503 h 176"/>
              <a:gd name="T20" fmla="*/ 199662466 w 174"/>
              <a:gd name="T21" fmla="*/ 902117968 h 176"/>
              <a:gd name="T22" fmla="*/ 440281045 w 174"/>
              <a:gd name="T23" fmla="*/ 707342009 h 176"/>
              <a:gd name="T24" fmla="*/ 440281045 w 174"/>
              <a:gd name="T25" fmla="*/ 707342009 h 176"/>
              <a:gd name="T26" fmla="*/ 680901887 w 174"/>
              <a:gd name="T27" fmla="*/ 902117968 h 176"/>
              <a:gd name="T28" fmla="*/ 716737638 w 174"/>
              <a:gd name="T29" fmla="*/ 861112503 h 176"/>
              <a:gd name="T30" fmla="*/ 522195534 w 174"/>
              <a:gd name="T31" fmla="*/ 707342009 h 176"/>
              <a:gd name="T32" fmla="*/ 839608240 w 174"/>
              <a:gd name="T33" fmla="*/ 707342009 h 176"/>
              <a:gd name="T34" fmla="*/ 839608240 w 174"/>
              <a:gd name="T35" fmla="*/ 205027325 h 176"/>
              <a:gd name="T36" fmla="*/ 890802816 w 174"/>
              <a:gd name="T37" fmla="*/ 205027325 h 176"/>
              <a:gd name="T38" fmla="*/ 890802816 w 174"/>
              <a:gd name="T39" fmla="*/ 71759564 h 176"/>
              <a:gd name="T40" fmla="*/ 460760233 w 174"/>
              <a:gd name="T41" fmla="*/ 71759564 h 176"/>
              <a:gd name="T42" fmla="*/ 788411402 w 174"/>
              <a:gd name="T43" fmla="*/ 656085177 h 176"/>
              <a:gd name="T44" fmla="*/ 97271052 w 174"/>
              <a:gd name="T45" fmla="*/ 656085177 h 176"/>
              <a:gd name="T46" fmla="*/ 97271052 w 174"/>
              <a:gd name="T47" fmla="*/ 205027325 h 176"/>
              <a:gd name="T48" fmla="*/ 788411402 w 174"/>
              <a:gd name="T49" fmla="*/ 205027325 h 176"/>
              <a:gd name="T50" fmla="*/ 788411402 w 174"/>
              <a:gd name="T51" fmla="*/ 656085177 h 176"/>
              <a:gd name="T52" fmla="*/ 261097767 w 174"/>
              <a:gd name="T53" fmla="*/ 538194465 h 176"/>
              <a:gd name="T54" fmla="*/ 261097767 w 174"/>
              <a:gd name="T55" fmla="*/ 404928968 h 176"/>
              <a:gd name="T56" fmla="*/ 394206832 w 174"/>
              <a:gd name="T57" fmla="*/ 404928968 h 176"/>
              <a:gd name="T58" fmla="*/ 261097767 w 174"/>
              <a:gd name="T59" fmla="*/ 271661206 h 176"/>
              <a:gd name="T60" fmla="*/ 127988702 w 174"/>
              <a:gd name="T61" fmla="*/ 404928968 h 176"/>
              <a:gd name="T62" fmla="*/ 261097767 w 174"/>
              <a:gd name="T63" fmla="*/ 538194465 h 176"/>
              <a:gd name="T64" fmla="*/ 302053880 w 174"/>
              <a:gd name="T65" fmla="*/ 574074247 h 176"/>
              <a:gd name="T66" fmla="*/ 435162945 w 174"/>
              <a:gd name="T67" fmla="*/ 440808750 h 176"/>
              <a:gd name="T68" fmla="*/ 302053880 w 174"/>
              <a:gd name="T69" fmla="*/ 440808750 h 176"/>
              <a:gd name="T70" fmla="*/ 302053880 w 174"/>
              <a:gd name="T71" fmla="*/ 574074247 h 176"/>
              <a:gd name="T72" fmla="*/ 706499175 w 174"/>
              <a:gd name="T73" fmla="*/ 302415305 h 176"/>
              <a:gd name="T74" fmla="*/ 537554360 w 174"/>
              <a:gd name="T75" fmla="*/ 302415305 h 176"/>
              <a:gd name="T76" fmla="*/ 537554360 w 174"/>
              <a:gd name="T77" fmla="*/ 353672136 h 176"/>
              <a:gd name="T78" fmla="*/ 706499175 w 174"/>
              <a:gd name="T79" fmla="*/ 353672136 h 176"/>
              <a:gd name="T80" fmla="*/ 706499175 w 174"/>
              <a:gd name="T81" fmla="*/ 302415305 h 176"/>
              <a:gd name="T82" fmla="*/ 706499175 w 174"/>
              <a:gd name="T83" fmla="*/ 394677602 h 176"/>
              <a:gd name="T84" fmla="*/ 537554360 w 174"/>
              <a:gd name="T85" fmla="*/ 394677602 h 176"/>
              <a:gd name="T86" fmla="*/ 537554360 w 174"/>
              <a:gd name="T87" fmla="*/ 445934433 h 176"/>
              <a:gd name="T88" fmla="*/ 706499175 w 174"/>
              <a:gd name="T89" fmla="*/ 445934433 h 176"/>
              <a:gd name="T90" fmla="*/ 706499175 w 174"/>
              <a:gd name="T91" fmla="*/ 394677602 h 176"/>
              <a:gd name="T92" fmla="*/ 706499175 w 174"/>
              <a:gd name="T93" fmla="*/ 492063317 h 176"/>
              <a:gd name="T94" fmla="*/ 537554360 w 174"/>
              <a:gd name="T95" fmla="*/ 492063317 h 176"/>
              <a:gd name="T96" fmla="*/ 537554360 w 174"/>
              <a:gd name="T97" fmla="*/ 543320148 h 176"/>
              <a:gd name="T98" fmla="*/ 706499175 w 174"/>
              <a:gd name="T99" fmla="*/ 543320148 h 176"/>
              <a:gd name="T100" fmla="*/ 706499175 w 174"/>
              <a:gd name="T101" fmla="*/ 49206331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8" name="Freeform 37"/>
          <p:cNvSpPr>
            <a:spLocks noEditPoints="1"/>
          </p:cNvSpPr>
          <p:nvPr/>
        </p:nvSpPr>
        <p:spPr bwMode="auto">
          <a:xfrm>
            <a:off x="10708217" y="2258485"/>
            <a:ext cx="522816" cy="452967"/>
          </a:xfrm>
          <a:custGeom>
            <a:avLst/>
            <a:gdLst>
              <a:gd name="T0" fmla="*/ 554433668 w 247"/>
              <a:gd name="T1" fmla="*/ 126007813 h 214"/>
              <a:gd name="T2" fmla="*/ 70564285 w 247"/>
              <a:gd name="T3" fmla="*/ 126007813 h 214"/>
              <a:gd name="T4" fmla="*/ 70564285 w 247"/>
              <a:gd name="T5" fmla="*/ 466229700 h 214"/>
              <a:gd name="T6" fmla="*/ 554433668 w 247"/>
              <a:gd name="T7" fmla="*/ 466229700 h 214"/>
              <a:gd name="T8" fmla="*/ 554433668 w 247"/>
              <a:gd name="T9" fmla="*/ 126007813 h 214"/>
              <a:gd name="T10" fmla="*/ 221773467 w 247"/>
              <a:gd name="T11" fmla="*/ 234375325 h 214"/>
              <a:gd name="T12" fmla="*/ 115927040 w 247"/>
              <a:gd name="T13" fmla="*/ 277217188 h 214"/>
              <a:gd name="T14" fmla="*/ 115927040 w 247"/>
              <a:gd name="T15" fmla="*/ 246975313 h 214"/>
              <a:gd name="T16" fmla="*/ 196571937 w 247"/>
              <a:gd name="T17" fmla="*/ 219254388 h 214"/>
              <a:gd name="T18" fmla="*/ 115927040 w 247"/>
              <a:gd name="T19" fmla="*/ 191531875 h 214"/>
              <a:gd name="T20" fmla="*/ 115927040 w 247"/>
              <a:gd name="T21" fmla="*/ 161290000 h 214"/>
              <a:gd name="T22" fmla="*/ 221773467 w 247"/>
              <a:gd name="T23" fmla="*/ 209173763 h 214"/>
              <a:gd name="T24" fmla="*/ 221773467 w 247"/>
              <a:gd name="T25" fmla="*/ 234375325 h 214"/>
              <a:gd name="T26" fmla="*/ 352821425 w 247"/>
              <a:gd name="T27" fmla="*/ 272176875 h 214"/>
              <a:gd name="T28" fmla="*/ 252015304 w 247"/>
              <a:gd name="T29" fmla="*/ 272176875 h 214"/>
              <a:gd name="T30" fmla="*/ 252015304 w 247"/>
              <a:gd name="T31" fmla="*/ 246975313 h 214"/>
              <a:gd name="T32" fmla="*/ 352821425 w 247"/>
              <a:gd name="T33" fmla="*/ 246975313 h 214"/>
              <a:gd name="T34" fmla="*/ 352821425 w 247"/>
              <a:gd name="T35" fmla="*/ 272176875 h 214"/>
              <a:gd name="T36" fmla="*/ 0 w 247"/>
              <a:gd name="T37" fmla="*/ 0 h 214"/>
              <a:gd name="T38" fmla="*/ 0 w 247"/>
              <a:gd name="T39" fmla="*/ 539313438 h 214"/>
              <a:gd name="T40" fmla="*/ 622478594 w 247"/>
              <a:gd name="T41" fmla="*/ 539313438 h 214"/>
              <a:gd name="T42" fmla="*/ 622478594 w 247"/>
              <a:gd name="T43" fmla="*/ 0 h 214"/>
              <a:gd name="T44" fmla="*/ 0 w 247"/>
              <a:gd name="T45" fmla="*/ 0 h 214"/>
              <a:gd name="T46" fmla="*/ 589715811 w 247"/>
              <a:gd name="T47" fmla="*/ 504031250 h 214"/>
              <a:gd name="T48" fmla="*/ 35282143 w 247"/>
              <a:gd name="T49" fmla="*/ 504031250 h 214"/>
              <a:gd name="T50" fmla="*/ 35282143 w 247"/>
              <a:gd name="T51" fmla="*/ 90725625 h 214"/>
              <a:gd name="T52" fmla="*/ 589715811 w 247"/>
              <a:gd name="T53" fmla="*/ 90725625 h 214"/>
              <a:gd name="T54" fmla="*/ 589715811 w 247"/>
              <a:gd name="T55" fmla="*/ 504031250 h 2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7" h="214">
                <a:moveTo>
                  <a:pt x="220" y="50"/>
                </a:moveTo>
                <a:lnTo>
                  <a:pt x="28" y="50"/>
                </a:lnTo>
                <a:lnTo>
                  <a:pt x="28" y="185"/>
                </a:lnTo>
                <a:lnTo>
                  <a:pt x="220" y="185"/>
                </a:lnTo>
                <a:lnTo>
                  <a:pt x="220" y="50"/>
                </a:lnTo>
                <a:close/>
                <a:moveTo>
                  <a:pt x="88" y="93"/>
                </a:moveTo>
                <a:lnTo>
                  <a:pt x="46" y="110"/>
                </a:lnTo>
                <a:lnTo>
                  <a:pt x="46" y="98"/>
                </a:lnTo>
                <a:lnTo>
                  <a:pt x="78" y="87"/>
                </a:lnTo>
                <a:lnTo>
                  <a:pt x="46" y="76"/>
                </a:lnTo>
                <a:lnTo>
                  <a:pt x="46" y="64"/>
                </a:lnTo>
                <a:lnTo>
                  <a:pt x="88" y="83"/>
                </a:lnTo>
                <a:lnTo>
                  <a:pt x="88" y="93"/>
                </a:lnTo>
                <a:close/>
                <a:moveTo>
                  <a:pt x="140" y="108"/>
                </a:moveTo>
                <a:lnTo>
                  <a:pt x="100" y="108"/>
                </a:lnTo>
                <a:lnTo>
                  <a:pt x="100" y="98"/>
                </a:lnTo>
                <a:lnTo>
                  <a:pt x="140" y="98"/>
                </a:lnTo>
                <a:lnTo>
                  <a:pt x="140" y="108"/>
                </a:lnTo>
                <a:close/>
                <a:moveTo>
                  <a:pt x="0" y="0"/>
                </a:moveTo>
                <a:lnTo>
                  <a:pt x="0" y="214"/>
                </a:lnTo>
                <a:lnTo>
                  <a:pt x="247" y="214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4" y="200"/>
                </a:moveTo>
                <a:lnTo>
                  <a:pt x="14" y="200"/>
                </a:lnTo>
                <a:lnTo>
                  <a:pt x="14" y="36"/>
                </a:lnTo>
                <a:lnTo>
                  <a:pt x="234" y="36"/>
                </a:lnTo>
                <a:lnTo>
                  <a:pt x="234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9" name="Freeform 38"/>
          <p:cNvSpPr>
            <a:spLocks/>
          </p:cNvSpPr>
          <p:nvPr/>
        </p:nvSpPr>
        <p:spPr bwMode="auto">
          <a:xfrm>
            <a:off x="1411817" y="3005667"/>
            <a:ext cx="355600" cy="510117"/>
          </a:xfrm>
          <a:custGeom>
            <a:avLst/>
            <a:gdLst>
              <a:gd name="T0" fmla="*/ 602787203 w 118"/>
              <a:gd name="T1" fmla="*/ 333120956 h 169"/>
              <a:gd name="T2" fmla="*/ 556810836 w 118"/>
              <a:gd name="T3" fmla="*/ 261373255 h 169"/>
              <a:gd name="T4" fmla="*/ 556810836 w 118"/>
              <a:gd name="T5" fmla="*/ 261373255 h 169"/>
              <a:gd name="T6" fmla="*/ 592571237 w 118"/>
              <a:gd name="T7" fmla="*/ 199873932 h 169"/>
              <a:gd name="T8" fmla="*/ 546594869 w 118"/>
              <a:gd name="T9" fmla="*/ 133249288 h 169"/>
              <a:gd name="T10" fmla="*/ 515944711 w 118"/>
              <a:gd name="T11" fmla="*/ 133249288 h 169"/>
              <a:gd name="T12" fmla="*/ 546594869 w 118"/>
              <a:gd name="T13" fmla="*/ 66624644 h 169"/>
              <a:gd name="T14" fmla="*/ 505728745 w 118"/>
              <a:gd name="T15" fmla="*/ 0 h 169"/>
              <a:gd name="T16" fmla="*/ 189008934 w 118"/>
              <a:gd name="T17" fmla="*/ 0 h 169"/>
              <a:gd name="T18" fmla="*/ 0 w 118"/>
              <a:gd name="T19" fmla="*/ 189623290 h 169"/>
              <a:gd name="T20" fmla="*/ 0 w 118"/>
              <a:gd name="T21" fmla="*/ 389494959 h 169"/>
              <a:gd name="T22" fmla="*/ 102166442 w 118"/>
              <a:gd name="T23" fmla="*/ 548368587 h 169"/>
              <a:gd name="T24" fmla="*/ 275851426 w 118"/>
              <a:gd name="T25" fmla="*/ 768741539 h 169"/>
              <a:gd name="T26" fmla="*/ 275851426 w 118"/>
              <a:gd name="T27" fmla="*/ 850739882 h 169"/>
              <a:gd name="T28" fmla="*/ 418886253 w 118"/>
              <a:gd name="T29" fmla="*/ 732866557 h 169"/>
              <a:gd name="T30" fmla="*/ 398452060 w 118"/>
              <a:gd name="T31" fmla="*/ 548368587 h 169"/>
              <a:gd name="T32" fmla="*/ 510836728 w 118"/>
              <a:gd name="T33" fmla="*/ 548368587 h 169"/>
              <a:gd name="T34" fmla="*/ 561921079 w 118"/>
              <a:gd name="T35" fmla="*/ 471495565 h 169"/>
              <a:gd name="T36" fmla="*/ 526160677 w 118"/>
              <a:gd name="T37" fmla="*/ 399745600 h 169"/>
              <a:gd name="T38" fmla="*/ 556810836 w 118"/>
              <a:gd name="T39" fmla="*/ 399745600 h 169"/>
              <a:gd name="T40" fmla="*/ 602787203 w 118"/>
              <a:gd name="T41" fmla="*/ 333120956 h 16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0" name="Freeform 39"/>
          <p:cNvSpPr>
            <a:spLocks/>
          </p:cNvSpPr>
          <p:nvPr/>
        </p:nvSpPr>
        <p:spPr bwMode="auto">
          <a:xfrm>
            <a:off x="2499784" y="3196167"/>
            <a:ext cx="152400" cy="69851"/>
          </a:xfrm>
          <a:custGeom>
            <a:avLst/>
            <a:gdLst>
              <a:gd name="T0" fmla="*/ 0 w 51"/>
              <a:gd name="T1" fmla="*/ 62257444 h 23"/>
              <a:gd name="T2" fmla="*/ 40182053 w 51"/>
              <a:gd name="T3" fmla="*/ 119326198 h 23"/>
              <a:gd name="T4" fmla="*/ 215984418 w 51"/>
              <a:gd name="T5" fmla="*/ 119326198 h 23"/>
              <a:gd name="T6" fmla="*/ 256166471 w 51"/>
              <a:gd name="T7" fmla="*/ 62257444 h 23"/>
              <a:gd name="T8" fmla="*/ 256166471 w 51"/>
              <a:gd name="T9" fmla="*/ 62257444 h 23"/>
              <a:gd name="T10" fmla="*/ 215984418 w 51"/>
              <a:gd name="T11" fmla="*/ 0 h 23"/>
              <a:gd name="T12" fmla="*/ 40182053 w 51"/>
              <a:gd name="T13" fmla="*/ 0 h 23"/>
              <a:gd name="T14" fmla="*/ 0 w 51"/>
              <a:gd name="T15" fmla="*/ 6225744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1" name="Freeform 40"/>
          <p:cNvSpPr>
            <a:spLocks/>
          </p:cNvSpPr>
          <p:nvPr/>
        </p:nvSpPr>
        <p:spPr bwMode="auto">
          <a:xfrm>
            <a:off x="2480733" y="3280833"/>
            <a:ext cx="186267" cy="69851"/>
          </a:xfrm>
          <a:custGeom>
            <a:avLst/>
            <a:gdLst>
              <a:gd name="T0" fmla="*/ 0 w 62"/>
              <a:gd name="T1" fmla="*/ 57068754 h 23"/>
              <a:gd name="T2" fmla="*/ 35540131 w 62"/>
              <a:gd name="T3" fmla="*/ 119326198 h 23"/>
              <a:gd name="T4" fmla="*/ 279235515 w 62"/>
              <a:gd name="T5" fmla="*/ 119326198 h 23"/>
              <a:gd name="T6" fmla="*/ 314775645 w 62"/>
              <a:gd name="T7" fmla="*/ 57068754 h 23"/>
              <a:gd name="T8" fmla="*/ 314775645 w 62"/>
              <a:gd name="T9" fmla="*/ 57068754 h 23"/>
              <a:gd name="T10" fmla="*/ 279235515 w 62"/>
              <a:gd name="T11" fmla="*/ 0 h 23"/>
              <a:gd name="T12" fmla="*/ 35540131 w 62"/>
              <a:gd name="T13" fmla="*/ 0 h 23"/>
              <a:gd name="T14" fmla="*/ 0 w 62"/>
              <a:gd name="T15" fmla="*/ 5706875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2" name="Freeform 41"/>
          <p:cNvSpPr>
            <a:spLocks/>
          </p:cNvSpPr>
          <p:nvPr/>
        </p:nvSpPr>
        <p:spPr bwMode="auto">
          <a:xfrm>
            <a:off x="2499784" y="3365500"/>
            <a:ext cx="158749" cy="67733"/>
          </a:xfrm>
          <a:custGeom>
            <a:avLst/>
            <a:gdLst>
              <a:gd name="T0" fmla="*/ 0 w 53"/>
              <a:gd name="T1" fmla="*/ 53662470 h 23"/>
              <a:gd name="T2" fmla="*/ 40373250 w 53"/>
              <a:gd name="T3" fmla="*/ 112201739 h 23"/>
              <a:gd name="T4" fmla="*/ 227096163 w 53"/>
              <a:gd name="T5" fmla="*/ 112201739 h 23"/>
              <a:gd name="T6" fmla="*/ 267469413 w 53"/>
              <a:gd name="T7" fmla="*/ 53662470 h 23"/>
              <a:gd name="T8" fmla="*/ 267469413 w 53"/>
              <a:gd name="T9" fmla="*/ 53662470 h 23"/>
              <a:gd name="T10" fmla="*/ 227096163 w 53"/>
              <a:gd name="T11" fmla="*/ 0 h 23"/>
              <a:gd name="T12" fmla="*/ 40373250 w 53"/>
              <a:gd name="T13" fmla="*/ 0 h 23"/>
              <a:gd name="T14" fmla="*/ 0 w 53"/>
              <a:gd name="T15" fmla="*/ 536624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3" name="Freeform 42"/>
          <p:cNvSpPr>
            <a:spLocks/>
          </p:cNvSpPr>
          <p:nvPr/>
        </p:nvSpPr>
        <p:spPr bwMode="auto">
          <a:xfrm>
            <a:off x="2516718" y="3450167"/>
            <a:ext cx="112183" cy="71967"/>
          </a:xfrm>
          <a:custGeom>
            <a:avLst/>
            <a:gdLst>
              <a:gd name="T0" fmla="*/ 0 w 37"/>
              <a:gd name="T1" fmla="*/ 60694888 h 24"/>
              <a:gd name="T2" fmla="*/ 41368116 w 37"/>
              <a:gd name="T3" fmla="*/ 121387526 h 24"/>
              <a:gd name="T4" fmla="*/ 149959422 w 37"/>
              <a:gd name="T5" fmla="*/ 121387526 h 24"/>
              <a:gd name="T6" fmla="*/ 191327538 w 37"/>
              <a:gd name="T7" fmla="*/ 60694888 h 24"/>
              <a:gd name="T8" fmla="*/ 191327538 w 37"/>
              <a:gd name="T9" fmla="*/ 60694888 h 24"/>
              <a:gd name="T10" fmla="*/ 149959422 w 37"/>
              <a:gd name="T11" fmla="*/ 0 h 24"/>
              <a:gd name="T12" fmla="*/ 41368116 w 37"/>
              <a:gd name="T13" fmla="*/ 0 h 24"/>
              <a:gd name="T14" fmla="*/ 0 w 37"/>
              <a:gd name="T15" fmla="*/ 60694888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4" name="Freeform 43"/>
          <p:cNvSpPr>
            <a:spLocks/>
          </p:cNvSpPr>
          <p:nvPr/>
        </p:nvSpPr>
        <p:spPr bwMode="auto">
          <a:xfrm>
            <a:off x="2317751" y="2984500"/>
            <a:ext cx="270933" cy="533400"/>
          </a:xfrm>
          <a:custGeom>
            <a:avLst/>
            <a:gdLst>
              <a:gd name="T0" fmla="*/ 321146311 w 90"/>
              <a:gd name="T1" fmla="*/ 899072822 h 177"/>
              <a:gd name="T2" fmla="*/ 316048249 w 90"/>
              <a:gd name="T3" fmla="*/ 847988471 h 177"/>
              <a:gd name="T4" fmla="*/ 321146311 w 90"/>
              <a:gd name="T5" fmla="*/ 796904120 h 177"/>
              <a:gd name="T6" fmla="*/ 331342436 w 90"/>
              <a:gd name="T7" fmla="*/ 781580171 h 177"/>
              <a:gd name="T8" fmla="*/ 290560196 w 90"/>
              <a:gd name="T9" fmla="*/ 756037996 h 177"/>
              <a:gd name="T10" fmla="*/ 280366329 w 90"/>
              <a:gd name="T11" fmla="*/ 699845662 h 177"/>
              <a:gd name="T12" fmla="*/ 290560196 w 90"/>
              <a:gd name="T13" fmla="*/ 648763571 h 177"/>
              <a:gd name="T14" fmla="*/ 300756320 w 90"/>
              <a:gd name="T15" fmla="*/ 638545345 h 177"/>
              <a:gd name="T16" fmla="*/ 259976338 w 90"/>
              <a:gd name="T17" fmla="*/ 613003169 h 177"/>
              <a:gd name="T18" fmla="*/ 249780213 w 90"/>
              <a:gd name="T19" fmla="*/ 556810836 h 177"/>
              <a:gd name="T20" fmla="*/ 259976338 w 90"/>
              <a:gd name="T21" fmla="*/ 505728745 h 177"/>
              <a:gd name="T22" fmla="*/ 295658258 w 90"/>
              <a:gd name="T23" fmla="*/ 480186569 h 177"/>
              <a:gd name="T24" fmla="*/ 290560196 w 90"/>
              <a:gd name="T25" fmla="*/ 469970603 h 177"/>
              <a:gd name="T26" fmla="*/ 280366329 w 90"/>
              <a:gd name="T27" fmla="*/ 418886253 h 177"/>
              <a:gd name="T28" fmla="*/ 290560196 w 90"/>
              <a:gd name="T29" fmla="*/ 367801902 h 177"/>
              <a:gd name="T30" fmla="*/ 341536302 w 90"/>
              <a:gd name="T31" fmla="*/ 337151743 h 177"/>
              <a:gd name="T32" fmla="*/ 382316284 w 90"/>
              <a:gd name="T33" fmla="*/ 337151743 h 177"/>
              <a:gd name="T34" fmla="*/ 458780444 w 90"/>
              <a:gd name="T35" fmla="*/ 132816600 h 177"/>
              <a:gd name="T36" fmla="*/ 321146311 w 90"/>
              <a:gd name="T37" fmla="*/ 15326209 h 177"/>
              <a:gd name="T38" fmla="*/ 321146311 w 90"/>
              <a:gd name="T39" fmla="*/ 97058458 h 177"/>
              <a:gd name="T40" fmla="*/ 86658027 w 90"/>
              <a:gd name="T41" fmla="*/ 367801902 h 177"/>
              <a:gd name="T42" fmla="*/ 0 w 90"/>
              <a:gd name="T43" fmla="*/ 515944711 h 177"/>
              <a:gd name="T44" fmla="*/ 0 w 90"/>
              <a:gd name="T45" fmla="*/ 715171871 h 177"/>
              <a:gd name="T46" fmla="*/ 183512178 w 90"/>
              <a:gd name="T47" fmla="*/ 904180805 h 177"/>
              <a:gd name="T48" fmla="*/ 326244373 w 90"/>
              <a:gd name="T49" fmla="*/ 904180805 h 177"/>
              <a:gd name="T50" fmla="*/ 321146311 w 90"/>
              <a:gd name="T51" fmla="*/ 899072822 h 1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5" name="Freeform 44"/>
          <p:cNvSpPr>
            <a:spLocks noEditPoints="1"/>
          </p:cNvSpPr>
          <p:nvPr/>
        </p:nvSpPr>
        <p:spPr bwMode="auto">
          <a:xfrm>
            <a:off x="3934884" y="3026833"/>
            <a:ext cx="505883" cy="482600"/>
          </a:xfrm>
          <a:custGeom>
            <a:avLst/>
            <a:gdLst>
              <a:gd name="T0" fmla="*/ 249919588 w 168"/>
              <a:gd name="T1" fmla="*/ 373577644 h 160"/>
              <a:gd name="T2" fmla="*/ 249919588 w 168"/>
              <a:gd name="T3" fmla="*/ 373577644 h 160"/>
              <a:gd name="T4" fmla="*/ 331527044 w 168"/>
              <a:gd name="T5" fmla="*/ 455457520 h 160"/>
              <a:gd name="T6" fmla="*/ 362128428 w 168"/>
              <a:gd name="T7" fmla="*/ 429869918 h 160"/>
              <a:gd name="T8" fmla="*/ 331527044 w 168"/>
              <a:gd name="T9" fmla="*/ 394045916 h 160"/>
              <a:gd name="T10" fmla="*/ 316224093 w 168"/>
              <a:gd name="T11" fmla="*/ 383811780 h 160"/>
              <a:gd name="T12" fmla="*/ 392732071 w 168"/>
              <a:gd name="T13" fmla="*/ 307048972 h 160"/>
              <a:gd name="T14" fmla="*/ 397831549 w 168"/>
              <a:gd name="T15" fmla="*/ 307048972 h 160"/>
              <a:gd name="T16" fmla="*/ 408032764 w 168"/>
              <a:gd name="T17" fmla="*/ 307048972 h 160"/>
              <a:gd name="T18" fmla="*/ 423333456 w 168"/>
              <a:gd name="T19" fmla="*/ 307048972 h 160"/>
              <a:gd name="T20" fmla="*/ 367230165 w 168"/>
              <a:gd name="T21" fmla="*/ 250756698 h 160"/>
              <a:gd name="T22" fmla="*/ 367230165 w 168"/>
              <a:gd name="T23" fmla="*/ 250756698 h 160"/>
              <a:gd name="T24" fmla="*/ 321325830 w 168"/>
              <a:gd name="T25" fmla="*/ 71645740 h 160"/>
              <a:gd name="T26" fmla="*/ 142812484 w 168"/>
              <a:gd name="T27" fmla="*/ 25587603 h 160"/>
              <a:gd name="T28" fmla="*/ 244820110 w 168"/>
              <a:gd name="T29" fmla="*/ 127938014 h 160"/>
              <a:gd name="T30" fmla="*/ 219318203 w 168"/>
              <a:gd name="T31" fmla="*/ 230286163 h 160"/>
              <a:gd name="T32" fmla="*/ 122410055 w 168"/>
              <a:gd name="T33" fmla="*/ 255873766 h 160"/>
              <a:gd name="T34" fmla="*/ 20402429 w 168"/>
              <a:gd name="T35" fmla="*/ 153525617 h 160"/>
              <a:gd name="T36" fmla="*/ 66304505 w 168"/>
              <a:gd name="T37" fmla="*/ 327519506 h 160"/>
              <a:gd name="T38" fmla="*/ 249919588 w 168"/>
              <a:gd name="T39" fmla="*/ 373577644 h 160"/>
              <a:gd name="T40" fmla="*/ 550842989 w 168"/>
              <a:gd name="T41" fmla="*/ 434986986 h 160"/>
              <a:gd name="T42" fmla="*/ 545743511 w 168"/>
              <a:gd name="T43" fmla="*/ 455457520 h 160"/>
              <a:gd name="T44" fmla="*/ 550842989 w 168"/>
              <a:gd name="T45" fmla="*/ 465691657 h 160"/>
              <a:gd name="T46" fmla="*/ 540644033 w 168"/>
              <a:gd name="T47" fmla="*/ 470808725 h 160"/>
              <a:gd name="T48" fmla="*/ 489637961 w 168"/>
              <a:gd name="T49" fmla="*/ 527100998 h 160"/>
              <a:gd name="T50" fmla="*/ 474337269 w 168"/>
              <a:gd name="T51" fmla="*/ 537337397 h 160"/>
              <a:gd name="T52" fmla="*/ 428435192 w 168"/>
              <a:gd name="T53" fmla="*/ 491279259 h 160"/>
              <a:gd name="T54" fmla="*/ 397831549 w 168"/>
              <a:gd name="T55" fmla="*/ 521983930 h 160"/>
              <a:gd name="T56" fmla="*/ 668153566 w 168"/>
              <a:gd name="T57" fmla="*/ 793211163 h 160"/>
              <a:gd name="T58" fmla="*/ 729358593 w 168"/>
              <a:gd name="T59" fmla="*/ 818798766 h 160"/>
              <a:gd name="T60" fmla="*/ 785461884 w 168"/>
              <a:gd name="T61" fmla="*/ 793211163 h 160"/>
              <a:gd name="T62" fmla="*/ 785461884 w 168"/>
              <a:gd name="T63" fmla="*/ 670392479 h 160"/>
              <a:gd name="T64" fmla="*/ 550842989 w 168"/>
              <a:gd name="T65" fmla="*/ 434986986 h 160"/>
              <a:gd name="T66" fmla="*/ 754860500 w 168"/>
              <a:gd name="T67" fmla="*/ 762506492 h 160"/>
              <a:gd name="T68" fmla="*/ 714057901 w 168"/>
              <a:gd name="T69" fmla="*/ 777859958 h 160"/>
              <a:gd name="T70" fmla="*/ 678354780 w 168"/>
              <a:gd name="T71" fmla="*/ 742035957 h 160"/>
              <a:gd name="T72" fmla="*/ 688553736 w 168"/>
              <a:gd name="T73" fmla="*/ 695980082 h 160"/>
              <a:gd name="T74" fmla="*/ 734458071 w 168"/>
              <a:gd name="T75" fmla="*/ 685743683 h 160"/>
              <a:gd name="T76" fmla="*/ 765061714 w 168"/>
              <a:gd name="T77" fmla="*/ 721565423 h 160"/>
              <a:gd name="T78" fmla="*/ 754860500 w 168"/>
              <a:gd name="T79" fmla="*/ 762506492 h 160"/>
              <a:gd name="T80" fmla="*/ 428435192 w 168"/>
              <a:gd name="T81" fmla="*/ 465691657 h 160"/>
              <a:gd name="T82" fmla="*/ 474337269 w 168"/>
              <a:gd name="T83" fmla="*/ 511749794 h 160"/>
              <a:gd name="T84" fmla="*/ 525341082 w 168"/>
              <a:gd name="T85" fmla="*/ 460574588 h 160"/>
              <a:gd name="T86" fmla="*/ 550842989 w 168"/>
              <a:gd name="T87" fmla="*/ 383811780 h 160"/>
              <a:gd name="T88" fmla="*/ 622249230 w 168"/>
              <a:gd name="T89" fmla="*/ 358224177 h 160"/>
              <a:gd name="T90" fmla="*/ 856868126 w 168"/>
              <a:gd name="T91" fmla="*/ 127938014 h 160"/>
              <a:gd name="T92" fmla="*/ 724256857 w 168"/>
              <a:gd name="T93" fmla="*/ 0 h 160"/>
              <a:gd name="T94" fmla="*/ 494739698 w 168"/>
              <a:gd name="T95" fmla="*/ 230286163 h 160"/>
              <a:gd name="T96" fmla="*/ 469237791 w 168"/>
              <a:gd name="T97" fmla="*/ 301931903 h 160"/>
              <a:gd name="T98" fmla="*/ 397831549 w 168"/>
              <a:gd name="T99" fmla="*/ 327519506 h 160"/>
              <a:gd name="T100" fmla="*/ 346827736 w 168"/>
              <a:gd name="T101" fmla="*/ 383811780 h 160"/>
              <a:gd name="T102" fmla="*/ 392732071 w 168"/>
              <a:gd name="T103" fmla="*/ 429869918 h 160"/>
              <a:gd name="T104" fmla="*/ 163212654 w 168"/>
              <a:gd name="T105" fmla="*/ 655039013 h 160"/>
              <a:gd name="T106" fmla="*/ 158113176 w 168"/>
              <a:gd name="T107" fmla="*/ 649921944 h 160"/>
              <a:gd name="T108" fmla="*/ 112208841 w 168"/>
              <a:gd name="T109" fmla="*/ 685743683 h 160"/>
              <a:gd name="T110" fmla="*/ 40802599 w 168"/>
              <a:gd name="T111" fmla="*/ 798328231 h 160"/>
              <a:gd name="T112" fmla="*/ 56105550 w 168"/>
              <a:gd name="T113" fmla="*/ 818798766 h 160"/>
              <a:gd name="T114" fmla="*/ 173413868 w 168"/>
              <a:gd name="T115" fmla="*/ 747153025 h 160"/>
              <a:gd name="T116" fmla="*/ 209116989 w 168"/>
              <a:gd name="T117" fmla="*/ 701097150 h 160"/>
              <a:gd name="T118" fmla="*/ 198915775 w 168"/>
              <a:gd name="T119" fmla="*/ 690860752 h 160"/>
              <a:gd name="T120" fmla="*/ 428435192 w 168"/>
              <a:gd name="T121" fmla="*/ 46569165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6" name="Freeform 45"/>
          <p:cNvSpPr>
            <a:spLocks noEditPoints="1"/>
          </p:cNvSpPr>
          <p:nvPr/>
        </p:nvSpPr>
        <p:spPr bwMode="auto">
          <a:xfrm>
            <a:off x="4828118" y="3077633"/>
            <a:ext cx="385233" cy="381000"/>
          </a:xfrm>
          <a:custGeom>
            <a:avLst/>
            <a:gdLst>
              <a:gd name="T0" fmla="*/ 330141263 w 182"/>
              <a:gd name="T1" fmla="*/ 211693125 h 180"/>
              <a:gd name="T2" fmla="*/ 458668438 w 182"/>
              <a:gd name="T3" fmla="*/ 105846563 h 180"/>
              <a:gd name="T4" fmla="*/ 330141263 w 182"/>
              <a:gd name="T5" fmla="*/ 0 h 180"/>
              <a:gd name="T6" fmla="*/ 330141263 w 182"/>
              <a:gd name="T7" fmla="*/ 68045013 h 180"/>
              <a:gd name="T8" fmla="*/ 65524063 w 182"/>
              <a:gd name="T9" fmla="*/ 68045013 h 180"/>
              <a:gd name="T10" fmla="*/ 65524063 w 182"/>
              <a:gd name="T11" fmla="*/ 143649700 h 180"/>
              <a:gd name="T12" fmla="*/ 330141263 w 182"/>
              <a:gd name="T13" fmla="*/ 143649700 h 180"/>
              <a:gd name="T14" fmla="*/ 330141263 w 182"/>
              <a:gd name="T15" fmla="*/ 211693125 h 180"/>
              <a:gd name="T16" fmla="*/ 131048125 w 182"/>
              <a:gd name="T17" fmla="*/ 241935000 h 180"/>
              <a:gd name="T18" fmla="*/ 0 w 182"/>
              <a:gd name="T19" fmla="*/ 350302513 h 180"/>
              <a:gd name="T20" fmla="*/ 131048125 w 182"/>
              <a:gd name="T21" fmla="*/ 453628125 h 180"/>
              <a:gd name="T22" fmla="*/ 131048125 w 182"/>
              <a:gd name="T23" fmla="*/ 385584700 h 180"/>
              <a:gd name="T24" fmla="*/ 395665325 w 182"/>
              <a:gd name="T25" fmla="*/ 385584700 h 180"/>
              <a:gd name="T26" fmla="*/ 395665325 w 182"/>
              <a:gd name="T27" fmla="*/ 309980013 h 180"/>
              <a:gd name="T28" fmla="*/ 131048125 w 182"/>
              <a:gd name="T29" fmla="*/ 309980013 h 180"/>
              <a:gd name="T30" fmla="*/ 131048125 w 182"/>
              <a:gd name="T31" fmla="*/ 241935000 h 1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2" h="180">
                <a:moveTo>
                  <a:pt x="131" y="84"/>
                </a:moveTo>
                <a:lnTo>
                  <a:pt x="182" y="42"/>
                </a:lnTo>
                <a:lnTo>
                  <a:pt x="131" y="0"/>
                </a:lnTo>
                <a:lnTo>
                  <a:pt x="131" y="27"/>
                </a:lnTo>
                <a:lnTo>
                  <a:pt x="26" y="27"/>
                </a:lnTo>
                <a:lnTo>
                  <a:pt x="26" y="57"/>
                </a:lnTo>
                <a:lnTo>
                  <a:pt x="131" y="57"/>
                </a:lnTo>
                <a:lnTo>
                  <a:pt x="131" y="84"/>
                </a:lnTo>
                <a:close/>
                <a:moveTo>
                  <a:pt x="52" y="96"/>
                </a:moveTo>
                <a:lnTo>
                  <a:pt x="0" y="139"/>
                </a:lnTo>
                <a:lnTo>
                  <a:pt x="52" y="180"/>
                </a:lnTo>
                <a:lnTo>
                  <a:pt x="52" y="153"/>
                </a:lnTo>
                <a:lnTo>
                  <a:pt x="157" y="153"/>
                </a:lnTo>
                <a:lnTo>
                  <a:pt x="157" y="123"/>
                </a:lnTo>
                <a:lnTo>
                  <a:pt x="52" y="123"/>
                </a:lnTo>
                <a:lnTo>
                  <a:pt x="5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7" name="Freeform 46"/>
          <p:cNvSpPr>
            <a:spLocks noEditPoints="1"/>
          </p:cNvSpPr>
          <p:nvPr/>
        </p:nvSpPr>
        <p:spPr bwMode="auto">
          <a:xfrm>
            <a:off x="5573185" y="2976034"/>
            <a:ext cx="535516" cy="535517"/>
          </a:xfrm>
          <a:custGeom>
            <a:avLst/>
            <a:gdLst>
              <a:gd name="T0" fmla="*/ 453125510 w 178"/>
              <a:gd name="T1" fmla="*/ 0 h 178"/>
              <a:gd name="T2" fmla="*/ 0 w 178"/>
              <a:gd name="T3" fmla="*/ 453126638 h 178"/>
              <a:gd name="T4" fmla="*/ 453125510 w 178"/>
              <a:gd name="T5" fmla="*/ 906253276 h 178"/>
              <a:gd name="T6" fmla="*/ 906251019 w 178"/>
              <a:gd name="T7" fmla="*/ 453126638 h 178"/>
              <a:gd name="T8" fmla="*/ 453125510 w 178"/>
              <a:gd name="T9" fmla="*/ 0 h 178"/>
              <a:gd name="T10" fmla="*/ 453125510 w 178"/>
              <a:gd name="T11" fmla="*/ 50913257 h 178"/>
              <a:gd name="T12" fmla="*/ 855337888 w 178"/>
              <a:gd name="T13" fmla="*/ 453126638 h 178"/>
              <a:gd name="T14" fmla="*/ 845154811 w 178"/>
              <a:gd name="T15" fmla="*/ 534586947 h 178"/>
              <a:gd name="T16" fmla="*/ 651685366 w 178"/>
              <a:gd name="T17" fmla="*/ 672053194 h 178"/>
              <a:gd name="T18" fmla="*/ 453125510 w 178"/>
              <a:gd name="T19" fmla="*/ 473492843 h 178"/>
              <a:gd name="T20" fmla="*/ 249472987 w 178"/>
              <a:gd name="T21" fmla="*/ 269839813 h 178"/>
              <a:gd name="T22" fmla="*/ 50913131 w 178"/>
              <a:gd name="T23" fmla="*/ 427670009 h 178"/>
              <a:gd name="T24" fmla="*/ 453125510 w 178"/>
              <a:gd name="T25" fmla="*/ 50913257 h 1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8" name="Freeform 47"/>
          <p:cNvSpPr>
            <a:spLocks/>
          </p:cNvSpPr>
          <p:nvPr/>
        </p:nvSpPr>
        <p:spPr bwMode="auto">
          <a:xfrm>
            <a:off x="6394451" y="2984500"/>
            <a:ext cx="529167" cy="518584"/>
          </a:xfrm>
          <a:custGeom>
            <a:avLst/>
            <a:gdLst>
              <a:gd name="T0" fmla="*/ 859347124 w 176"/>
              <a:gd name="T1" fmla="*/ 414180528 h 172"/>
              <a:gd name="T2" fmla="*/ 477979563 w 176"/>
              <a:gd name="T3" fmla="*/ 414180528 h 172"/>
              <a:gd name="T4" fmla="*/ 477979563 w 176"/>
              <a:gd name="T5" fmla="*/ 250552955 h 172"/>
              <a:gd name="T6" fmla="*/ 406792365 w 176"/>
              <a:gd name="T7" fmla="*/ 76699930 h 172"/>
              <a:gd name="T8" fmla="*/ 238990909 w 176"/>
              <a:gd name="T9" fmla="*/ 0 h 172"/>
              <a:gd name="T10" fmla="*/ 71189453 w 176"/>
              <a:gd name="T11" fmla="*/ 76699930 h 172"/>
              <a:gd name="T12" fmla="*/ 0 w 176"/>
              <a:gd name="T13" fmla="*/ 250552955 h 172"/>
              <a:gd name="T14" fmla="*/ 0 w 176"/>
              <a:gd name="T15" fmla="*/ 465312308 h 172"/>
              <a:gd name="T16" fmla="*/ 127121768 w 176"/>
              <a:gd name="T17" fmla="*/ 465312308 h 172"/>
              <a:gd name="T18" fmla="*/ 127121768 w 176"/>
              <a:gd name="T19" fmla="*/ 439746418 h 172"/>
              <a:gd name="T20" fmla="*/ 50849609 w 176"/>
              <a:gd name="T21" fmla="*/ 363046488 h 172"/>
              <a:gd name="T22" fmla="*/ 127121768 w 176"/>
              <a:gd name="T23" fmla="*/ 363046488 h 172"/>
              <a:gd name="T24" fmla="*/ 127121768 w 176"/>
              <a:gd name="T25" fmla="*/ 250552955 h 172"/>
              <a:gd name="T26" fmla="*/ 157631534 w 176"/>
              <a:gd name="T27" fmla="*/ 163627573 h 172"/>
              <a:gd name="T28" fmla="*/ 238990909 w 176"/>
              <a:gd name="T29" fmla="*/ 127833971 h 172"/>
              <a:gd name="T30" fmla="*/ 315263068 w 176"/>
              <a:gd name="T31" fmla="*/ 163627573 h 172"/>
              <a:gd name="T32" fmla="*/ 350857795 w 176"/>
              <a:gd name="T33" fmla="*/ 250552955 h 172"/>
              <a:gd name="T34" fmla="*/ 350857795 w 176"/>
              <a:gd name="T35" fmla="*/ 414180528 h 172"/>
              <a:gd name="T36" fmla="*/ 300008185 w 176"/>
              <a:gd name="T37" fmla="*/ 414180528 h 172"/>
              <a:gd name="T38" fmla="*/ 264415714 w 176"/>
              <a:gd name="T39" fmla="*/ 444859144 h 172"/>
              <a:gd name="T40" fmla="*/ 264415714 w 176"/>
              <a:gd name="T41" fmla="*/ 843699234 h 172"/>
              <a:gd name="T42" fmla="*/ 300008185 w 176"/>
              <a:gd name="T43" fmla="*/ 879492836 h 172"/>
              <a:gd name="T44" fmla="*/ 859347124 w 176"/>
              <a:gd name="T45" fmla="*/ 879492836 h 172"/>
              <a:gd name="T46" fmla="*/ 894941850 w 176"/>
              <a:gd name="T47" fmla="*/ 843699234 h 172"/>
              <a:gd name="T48" fmla="*/ 894941850 w 176"/>
              <a:gd name="T49" fmla="*/ 444859144 h 172"/>
              <a:gd name="T50" fmla="*/ 859347124 w 176"/>
              <a:gd name="T51" fmla="*/ 414180528 h 17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9" name="Freeform 48"/>
          <p:cNvSpPr>
            <a:spLocks/>
          </p:cNvSpPr>
          <p:nvPr/>
        </p:nvSpPr>
        <p:spPr bwMode="auto">
          <a:xfrm>
            <a:off x="7378701" y="2990851"/>
            <a:ext cx="294217" cy="531283"/>
          </a:xfrm>
          <a:custGeom>
            <a:avLst/>
            <a:gdLst>
              <a:gd name="T0" fmla="*/ 496858771 w 98"/>
              <a:gd name="T1" fmla="*/ 148644438 h 176"/>
              <a:gd name="T2" fmla="*/ 390388874 w 98"/>
              <a:gd name="T3" fmla="*/ 148644438 h 176"/>
              <a:gd name="T4" fmla="*/ 390388874 w 98"/>
              <a:gd name="T5" fmla="*/ 256283514 h 176"/>
              <a:gd name="T6" fmla="*/ 415738099 w 98"/>
              <a:gd name="T7" fmla="*/ 256283514 h 176"/>
              <a:gd name="T8" fmla="*/ 400528113 w 98"/>
              <a:gd name="T9" fmla="*/ 343419908 h 176"/>
              <a:gd name="T10" fmla="*/ 344758918 w 98"/>
              <a:gd name="T11" fmla="*/ 410053622 h 176"/>
              <a:gd name="T12" fmla="*/ 283918976 w 98"/>
              <a:gd name="T13" fmla="*/ 461308061 h 176"/>
              <a:gd name="T14" fmla="*/ 283918976 w 98"/>
              <a:gd name="T15" fmla="*/ 112764746 h 176"/>
              <a:gd name="T16" fmla="*/ 319409693 w 98"/>
              <a:gd name="T17" fmla="*/ 112764746 h 176"/>
              <a:gd name="T18" fmla="*/ 253499005 w 98"/>
              <a:gd name="T19" fmla="*/ 0 h 176"/>
              <a:gd name="T20" fmla="*/ 187590570 w 98"/>
              <a:gd name="T21" fmla="*/ 112764746 h 176"/>
              <a:gd name="T22" fmla="*/ 228149780 w 98"/>
              <a:gd name="T23" fmla="*/ 112764746 h 176"/>
              <a:gd name="T24" fmla="*/ 228149780 w 98"/>
              <a:gd name="T25" fmla="*/ 579198477 h 176"/>
              <a:gd name="T26" fmla="*/ 162239093 w 98"/>
              <a:gd name="T27" fmla="*/ 527941774 h 176"/>
              <a:gd name="T28" fmla="*/ 106469898 w 98"/>
              <a:gd name="T29" fmla="*/ 461308061 h 176"/>
              <a:gd name="T30" fmla="*/ 91259912 w 98"/>
              <a:gd name="T31" fmla="*/ 358796919 h 176"/>
              <a:gd name="T32" fmla="*/ 126750629 w 98"/>
              <a:gd name="T33" fmla="*/ 302414546 h 176"/>
              <a:gd name="T34" fmla="*/ 65910687 w 98"/>
              <a:gd name="T35" fmla="*/ 235780833 h 176"/>
              <a:gd name="T36" fmla="*/ 0 w 98"/>
              <a:gd name="T37" fmla="*/ 302414546 h 176"/>
              <a:gd name="T38" fmla="*/ 35490716 w 98"/>
              <a:gd name="T39" fmla="*/ 358796919 h 176"/>
              <a:gd name="T40" fmla="*/ 55769196 w 98"/>
              <a:gd name="T41" fmla="*/ 481810742 h 176"/>
              <a:gd name="T42" fmla="*/ 131819123 w 98"/>
              <a:gd name="T43" fmla="*/ 574072807 h 176"/>
              <a:gd name="T44" fmla="*/ 202800555 w 98"/>
              <a:gd name="T45" fmla="*/ 640706520 h 176"/>
              <a:gd name="T46" fmla="*/ 223079035 w 98"/>
              <a:gd name="T47" fmla="*/ 707340234 h 176"/>
              <a:gd name="T48" fmla="*/ 152099854 w 98"/>
              <a:gd name="T49" fmla="*/ 799602299 h 176"/>
              <a:gd name="T50" fmla="*/ 248430511 w 98"/>
              <a:gd name="T51" fmla="*/ 902115704 h 176"/>
              <a:gd name="T52" fmla="*/ 349829663 w 98"/>
              <a:gd name="T53" fmla="*/ 799602299 h 176"/>
              <a:gd name="T54" fmla="*/ 283918976 w 98"/>
              <a:gd name="T55" fmla="*/ 707340234 h 176"/>
              <a:gd name="T56" fmla="*/ 283918976 w 98"/>
              <a:gd name="T57" fmla="*/ 630455180 h 176"/>
              <a:gd name="T58" fmla="*/ 304199707 w 98"/>
              <a:gd name="T59" fmla="*/ 522816104 h 176"/>
              <a:gd name="T60" fmla="*/ 375178888 w 98"/>
              <a:gd name="T61" fmla="*/ 456182390 h 176"/>
              <a:gd name="T62" fmla="*/ 456299561 w 98"/>
              <a:gd name="T63" fmla="*/ 363922589 h 176"/>
              <a:gd name="T64" fmla="*/ 471509546 w 98"/>
              <a:gd name="T65" fmla="*/ 256283514 h 176"/>
              <a:gd name="T66" fmla="*/ 496858771 w 98"/>
              <a:gd name="T67" fmla="*/ 256283514 h 176"/>
              <a:gd name="T68" fmla="*/ 496858771 w 98"/>
              <a:gd name="T69" fmla="*/ 148644438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0" name="Freeform 49"/>
          <p:cNvSpPr>
            <a:spLocks/>
          </p:cNvSpPr>
          <p:nvPr/>
        </p:nvSpPr>
        <p:spPr bwMode="auto">
          <a:xfrm>
            <a:off x="8130118" y="2988734"/>
            <a:ext cx="524933" cy="499533"/>
          </a:xfrm>
          <a:custGeom>
            <a:avLst/>
            <a:gdLst>
              <a:gd name="T0" fmla="*/ 604107761 w 174"/>
              <a:gd name="T1" fmla="*/ 101875460 h 166"/>
              <a:gd name="T2" fmla="*/ 609228124 w 174"/>
              <a:gd name="T3" fmla="*/ 162999833 h 166"/>
              <a:gd name="T4" fmla="*/ 604107761 w 174"/>
              <a:gd name="T5" fmla="*/ 249591379 h 166"/>
              <a:gd name="T6" fmla="*/ 614346224 w 174"/>
              <a:gd name="T7" fmla="*/ 275060808 h 166"/>
              <a:gd name="T8" fmla="*/ 619466586 w 174"/>
              <a:gd name="T9" fmla="*/ 341279067 h 166"/>
              <a:gd name="T10" fmla="*/ 604107761 w 174"/>
              <a:gd name="T11" fmla="*/ 376936268 h 166"/>
              <a:gd name="T12" fmla="*/ 578510473 w 174"/>
              <a:gd name="T13" fmla="*/ 402403440 h 166"/>
              <a:gd name="T14" fmla="*/ 568269748 w 174"/>
              <a:gd name="T15" fmla="*/ 458433927 h 166"/>
              <a:gd name="T16" fmla="*/ 542672460 w 174"/>
              <a:gd name="T17" fmla="*/ 509372786 h 166"/>
              <a:gd name="T18" fmla="*/ 568269748 w 174"/>
              <a:gd name="T19" fmla="*/ 509372786 h 166"/>
              <a:gd name="T20" fmla="*/ 604107761 w 174"/>
              <a:gd name="T21" fmla="*/ 575591045 h 166"/>
              <a:gd name="T22" fmla="*/ 645063874 w 174"/>
              <a:gd name="T23" fmla="*/ 585778817 h 166"/>
              <a:gd name="T24" fmla="*/ 783291039 w 174"/>
              <a:gd name="T25" fmla="*/ 641809304 h 166"/>
              <a:gd name="T26" fmla="*/ 890802816 w 174"/>
              <a:gd name="T27" fmla="*/ 708027563 h 166"/>
              <a:gd name="T28" fmla="*/ 890802816 w 174"/>
              <a:gd name="T29" fmla="*/ 845557967 h 166"/>
              <a:gd name="T30" fmla="*/ 0 w 174"/>
              <a:gd name="T31" fmla="*/ 845557967 h 166"/>
              <a:gd name="T32" fmla="*/ 0 w 174"/>
              <a:gd name="T33" fmla="*/ 708027563 h 166"/>
              <a:gd name="T34" fmla="*/ 107511777 w 174"/>
              <a:gd name="T35" fmla="*/ 641809304 h 166"/>
              <a:gd name="T36" fmla="*/ 245738942 w 174"/>
              <a:gd name="T37" fmla="*/ 585778817 h 166"/>
              <a:gd name="T38" fmla="*/ 286695055 w 174"/>
              <a:gd name="T39" fmla="*/ 575591045 h 166"/>
              <a:gd name="T40" fmla="*/ 322533068 w 174"/>
              <a:gd name="T41" fmla="*/ 509372786 h 166"/>
              <a:gd name="T42" fmla="*/ 343009994 w 174"/>
              <a:gd name="T43" fmla="*/ 504278900 h 166"/>
              <a:gd name="T44" fmla="*/ 317412706 w 174"/>
              <a:gd name="T45" fmla="*/ 463527813 h 166"/>
              <a:gd name="T46" fmla="*/ 307174243 w 174"/>
              <a:gd name="T47" fmla="*/ 392215668 h 166"/>
              <a:gd name="T48" fmla="*/ 291815418 w 174"/>
              <a:gd name="T49" fmla="*/ 387124039 h 166"/>
              <a:gd name="T50" fmla="*/ 266215867 w 174"/>
              <a:gd name="T51" fmla="*/ 290342465 h 166"/>
              <a:gd name="T52" fmla="*/ 276456593 w 174"/>
              <a:gd name="T53" fmla="*/ 244499750 h 166"/>
              <a:gd name="T54" fmla="*/ 343009994 w 174"/>
              <a:gd name="T55" fmla="*/ 45842716 h 166"/>
              <a:gd name="T56" fmla="*/ 532433997 w 174"/>
              <a:gd name="T57" fmla="*/ 45842716 h 166"/>
              <a:gd name="T58" fmla="*/ 552913185 w 174"/>
              <a:gd name="T59" fmla="*/ 61124373 h 166"/>
              <a:gd name="T60" fmla="*/ 578510473 w 174"/>
              <a:gd name="T61" fmla="*/ 66218259 h 166"/>
              <a:gd name="T62" fmla="*/ 604107761 w 174"/>
              <a:gd name="T63" fmla="*/ 101875460 h 16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1" name="Freeform 50"/>
          <p:cNvSpPr>
            <a:spLocks noEditPoints="1"/>
          </p:cNvSpPr>
          <p:nvPr/>
        </p:nvSpPr>
        <p:spPr bwMode="auto">
          <a:xfrm>
            <a:off x="8942917" y="3020485"/>
            <a:ext cx="632883" cy="433916"/>
          </a:xfrm>
          <a:custGeom>
            <a:avLst/>
            <a:gdLst>
              <a:gd name="T0" fmla="*/ 546656924 w 210"/>
              <a:gd name="T1" fmla="*/ 515860585 h 144"/>
              <a:gd name="T2" fmla="*/ 480240409 w 210"/>
              <a:gd name="T3" fmla="*/ 454569950 h 144"/>
              <a:gd name="T4" fmla="*/ 480240409 w 210"/>
              <a:gd name="T5" fmla="*/ 408601973 h 144"/>
              <a:gd name="T6" fmla="*/ 510894533 w 210"/>
              <a:gd name="T7" fmla="*/ 342203785 h 144"/>
              <a:gd name="T8" fmla="*/ 521113327 w 210"/>
              <a:gd name="T9" fmla="*/ 255375386 h 144"/>
              <a:gd name="T10" fmla="*/ 516002800 w 210"/>
              <a:gd name="T11" fmla="*/ 163441693 h 144"/>
              <a:gd name="T12" fmla="*/ 490459203 w 210"/>
              <a:gd name="T13" fmla="*/ 56183082 h 144"/>
              <a:gd name="T14" fmla="*/ 449586285 w 210"/>
              <a:gd name="T15" fmla="*/ 35752870 h 144"/>
              <a:gd name="T16" fmla="*/ 235011937 w 210"/>
              <a:gd name="T17" fmla="*/ 229837621 h 144"/>
              <a:gd name="T18" fmla="*/ 245228472 w 210"/>
              <a:gd name="T19" fmla="*/ 352418891 h 144"/>
              <a:gd name="T20" fmla="*/ 270774328 w 210"/>
              <a:gd name="T21" fmla="*/ 413709526 h 144"/>
              <a:gd name="T22" fmla="*/ 275882596 w 210"/>
              <a:gd name="T23" fmla="*/ 454569950 h 144"/>
              <a:gd name="T24" fmla="*/ 209466080 w 210"/>
              <a:gd name="T25" fmla="*/ 515860585 h 144"/>
              <a:gd name="T26" fmla="*/ 5108267 w 210"/>
              <a:gd name="T27" fmla="*/ 623116936 h 144"/>
              <a:gd name="T28" fmla="*/ 751014737 w 210"/>
              <a:gd name="T29" fmla="*/ 735483100 h 144"/>
              <a:gd name="T30" fmla="*/ 664162892 w 210"/>
              <a:gd name="T31" fmla="*/ 566933854 h 144"/>
              <a:gd name="T32" fmla="*/ 791887656 w 210"/>
              <a:gd name="T33" fmla="*/ 526075690 h 144"/>
              <a:gd name="T34" fmla="*/ 745906470 w 210"/>
              <a:gd name="T35" fmla="*/ 485215267 h 144"/>
              <a:gd name="T36" fmla="*/ 745906470 w 210"/>
              <a:gd name="T37" fmla="*/ 449462397 h 144"/>
              <a:gd name="T38" fmla="*/ 766341799 w 210"/>
              <a:gd name="T39" fmla="*/ 403494420 h 144"/>
              <a:gd name="T40" fmla="*/ 776560594 w 210"/>
              <a:gd name="T41" fmla="*/ 342203785 h 144"/>
              <a:gd name="T42" fmla="*/ 771450066 w 210"/>
              <a:gd name="T43" fmla="*/ 275805598 h 144"/>
              <a:gd name="T44" fmla="*/ 751014737 w 210"/>
              <a:gd name="T45" fmla="*/ 199192304 h 144"/>
              <a:gd name="T46" fmla="*/ 725471141 w 210"/>
              <a:gd name="T47" fmla="*/ 183871905 h 144"/>
              <a:gd name="T48" fmla="*/ 567092253 w 210"/>
              <a:gd name="T49" fmla="*/ 321773574 h 144"/>
              <a:gd name="T50" fmla="*/ 577311048 w 210"/>
              <a:gd name="T51" fmla="*/ 408601973 h 144"/>
              <a:gd name="T52" fmla="*/ 592638110 w 210"/>
              <a:gd name="T53" fmla="*/ 454569950 h 144"/>
              <a:gd name="T54" fmla="*/ 597746377 w 210"/>
              <a:gd name="T55" fmla="*/ 485215267 h 144"/>
              <a:gd name="T56" fmla="*/ 623292234 w 210"/>
              <a:gd name="T57" fmla="*/ 531183243 h 144"/>
              <a:gd name="T58" fmla="*/ 694817016 w 210"/>
              <a:gd name="T59" fmla="*/ 556718748 h 144"/>
              <a:gd name="T60" fmla="*/ 771450066 w 210"/>
              <a:gd name="T61" fmla="*/ 618009383 h 144"/>
              <a:gd name="T62" fmla="*/ 771450066 w 210"/>
              <a:gd name="T63" fmla="*/ 663977359 h 144"/>
              <a:gd name="T64" fmla="*/ 940045488 w 210"/>
              <a:gd name="T65" fmla="*/ 684407571 h 144"/>
              <a:gd name="T66" fmla="*/ 873628973 w 210"/>
              <a:gd name="T67" fmla="*/ 561826301 h 144"/>
              <a:gd name="T68" fmla="*/ 1026897333 w 210"/>
              <a:gd name="T69" fmla="*/ 551613455 h 144"/>
              <a:gd name="T70" fmla="*/ 950264283 w 210"/>
              <a:gd name="T71" fmla="*/ 520968138 h 144"/>
              <a:gd name="T72" fmla="*/ 924718426 w 210"/>
              <a:gd name="T73" fmla="*/ 495430373 h 144"/>
              <a:gd name="T74" fmla="*/ 940045488 w 210"/>
              <a:gd name="T75" fmla="*/ 449462397 h 144"/>
              <a:gd name="T76" fmla="*/ 955372550 w 210"/>
              <a:gd name="T77" fmla="*/ 423924632 h 144"/>
              <a:gd name="T78" fmla="*/ 950264283 w 210"/>
              <a:gd name="T79" fmla="*/ 388171762 h 144"/>
              <a:gd name="T80" fmla="*/ 950264283 w 210"/>
              <a:gd name="T81" fmla="*/ 311558468 h 144"/>
              <a:gd name="T82" fmla="*/ 929828954 w 210"/>
              <a:gd name="T83" fmla="*/ 296235809 h 144"/>
              <a:gd name="T84" fmla="*/ 842977109 w 210"/>
              <a:gd name="T85" fmla="*/ 291128256 h 144"/>
              <a:gd name="T86" fmla="*/ 807212457 w 210"/>
              <a:gd name="T87" fmla="*/ 403494420 h 144"/>
              <a:gd name="T88" fmla="*/ 827650047 w 210"/>
              <a:gd name="T89" fmla="*/ 444354844 h 144"/>
              <a:gd name="T90" fmla="*/ 842977109 w 210"/>
              <a:gd name="T91" fmla="*/ 495430373 h 144"/>
              <a:gd name="T92" fmla="*/ 822539520 w 210"/>
              <a:gd name="T93" fmla="*/ 520968138 h 144"/>
              <a:gd name="T94" fmla="*/ 883847768 w 210"/>
              <a:gd name="T95" fmla="*/ 546505902 h 144"/>
              <a:gd name="T96" fmla="*/ 955372550 w 210"/>
              <a:gd name="T97" fmla="*/ 597579171 h 144"/>
              <a:gd name="T98" fmla="*/ 955372550 w 210"/>
              <a:gd name="T99" fmla="*/ 602686724 h 144"/>
              <a:gd name="T100" fmla="*/ 955372550 w 210"/>
              <a:gd name="T101" fmla="*/ 638439595 h 144"/>
              <a:gd name="T102" fmla="*/ 1072878519 w 210"/>
              <a:gd name="T103" fmla="*/ 577148960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2" name="Freeform 51"/>
          <p:cNvSpPr>
            <a:spLocks noEditPoints="1"/>
          </p:cNvSpPr>
          <p:nvPr/>
        </p:nvSpPr>
        <p:spPr bwMode="auto">
          <a:xfrm>
            <a:off x="9831918" y="3134784"/>
            <a:ext cx="637116" cy="319616"/>
          </a:xfrm>
          <a:custGeom>
            <a:avLst/>
            <a:gdLst>
              <a:gd name="T0" fmla="*/ 360701571 w 212"/>
              <a:gd name="T1" fmla="*/ 86940829 h 106"/>
              <a:gd name="T2" fmla="*/ 355621171 w 212"/>
              <a:gd name="T3" fmla="*/ 40913863 h 106"/>
              <a:gd name="T4" fmla="*/ 330219176 w 212"/>
              <a:gd name="T5" fmla="*/ 30685397 h 106"/>
              <a:gd name="T6" fmla="*/ 172729060 w 212"/>
              <a:gd name="T7" fmla="*/ 168766294 h 106"/>
              <a:gd name="T8" fmla="*/ 182889858 w 212"/>
              <a:gd name="T9" fmla="*/ 255704861 h 106"/>
              <a:gd name="T10" fmla="*/ 198131055 w 212"/>
              <a:gd name="T11" fmla="*/ 306847190 h 106"/>
              <a:gd name="T12" fmla="*/ 198131055 w 212"/>
              <a:gd name="T13" fmla="*/ 332417224 h 106"/>
              <a:gd name="T14" fmla="*/ 152409717 w 212"/>
              <a:gd name="T15" fmla="*/ 378444189 h 106"/>
              <a:gd name="T16" fmla="*/ 5080399 w 212"/>
              <a:gd name="T17" fmla="*/ 455154291 h 106"/>
              <a:gd name="T18" fmla="*/ 127007722 w 212"/>
              <a:gd name="T19" fmla="*/ 542095119 h 106"/>
              <a:gd name="T20" fmla="*/ 127007722 w 212"/>
              <a:gd name="T21" fmla="*/ 475611222 h 106"/>
              <a:gd name="T22" fmla="*/ 127007722 w 212"/>
              <a:gd name="T23" fmla="*/ 465382757 h 106"/>
              <a:gd name="T24" fmla="*/ 233693848 w 212"/>
              <a:gd name="T25" fmla="*/ 388672655 h 106"/>
              <a:gd name="T26" fmla="*/ 350540772 w 212"/>
              <a:gd name="T27" fmla="*/ 342645690 h 106"/>
              <a:gd name="T28" fmla="*/ 335299575 w 212"/>
              <a:gd name="T29" fmla="*/ 332417224 h 106"/>
              <a:gd name="T30" fmla="*/ 355621171 w 212"/>
              <a:gd name="T31" fmla="*/ 265933327 h 106"/>
              <a:gd name="T32" fmla="*/ 381020913 w 212"/>
              <a:gd name="T33" fmla="*/ 230134827 h 106"/>
              <a:gd name="T34" fmla="*/ 355621171 w 212"/>
              <a:gd name="T35" fmla="*/ 122739328 h 106"/>
              <a:gd name="T36" fmla="*/ 1071941659 w 212"/>
              <a:gd name="T37" fmla="*/ 455154291 h 106"/>
              <a:gd name="T38" fmla="*/ 924612341 w 212"/>
              <a:gd name="T39" fmla="*/ 378444189 h 106"/>
              <a:gd name="T40" fmla="*/ 878891004 w 212"/>
              <a:gd name="T41" fmla="*/ 332417224 h 106"/>
              <a:gd name="T42" fmla="*/ 878891004 w 212"/>
              <a:gd name="T43" fmla="*/ 301731826 h 106"/>
              <a:gd name="T44" fmla="*/ 899212600 w 212"/>
              <a:gd name="T45" fmla="*/ 250591759 h 106"/>
              <a:gd name="T46" fmla="*/ 904292999 w 212"/>
              <a:gd name="T47" fmla="*/ 189220964 h 106"/>
              <a:gd name="T48" fmla="*/ 904292999 w 212"/>
              <a:gd name="T49" fmla="*/ 117623965 h 106"/>
              <a:gd name="T50" fmla="*/ 883971403 w 212"/>
              <a:gd name="T51" fmla="*/ 40913863 h 106"/>
              <a:gd name="T52" fmla="*/ 853489008 w 212"/>
              <a:gd name="T53" fmla="*/ 30685397 h 106"/>
              <a:gd name="T54" fmla="*/ 706159690 w 212"/>
              <a:gd name="T55" fmla="*/ 61368533 h 106"/>
              <a:gd name="T56" fmla="*/ 706159690 w 212"/>
              <a:gd name="T57" fmla="*/ 76712363 h 106"/>
              <a:gd name="T58" fmla="*/ 711240089 w 212"/>
              <a:gd name="T59" fmla="*/ 86940829 h 106"/>
              <a:gd name="T60" fmla="*/ 701079291 w 212"/>
              <a:gd name="T61" fmla="*/ 209677896 h 106"/>
              <a:gd name="T62" fmla="*/ 706159690 w 212"/>
              <a:gd name="T63" fmla="*/ 255704861 h 106"/>
              <a:gd name="T64" fmla="*/ 721400887 w 212"/>
              <a:gd name="T65" fmla="*/ 306847190 h 106"/>
              <a:gd name="T66" fmla="*/ 726481286 w 212"/>
              <a:gd name="T67" fmla="*/ 332417224 h 106"/>
              <a:gd name="T68" fmla="*/ 792526474 w 212"/>
              <a:gd name="T69" fmla="*/ 368215723 h 106"/>
              <a:gd name="T70" fmla="*/ 863649806 w 212"/>
              <a:gd name="T71" fmla="*/ 398901121 h 106"/>
              <a:gd name="T72" fmla="*/ 950014336 w 212"/>
              <a:gd name="T73" fmla="*/ 470498120 h 106"/>
              <a:gd name="T74" fmla="*/ 950014336 w 212"/>
              <a:gd name="T75" fmla="*/ 516525086 h 106"/>
              <a:gd name="T76" fmla="*/ 1077022059 w 212"/>
              <a:gd name="T77" fmla="*/ 542095119 h 1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3" name="Freeform 52"/>
          <p:cNvSpPr>
            <a:spLocks/>
          </p:cNvSpPr>
          <p:nvPr/>
        </p:nvSpPr>
        <p:spPr bwMode="auto">
          <a:xfrm>
            <a:off x="9925052" y="3041651"/>
            <a:ext cx="450849" cy="444500"/>
          </a:xfrm>
          <a:custGeom>
            <a:avLst/>
            <a:gdLst>
              <a:gd name="T0" fmla="*/ 518327953 w 150"/>
              <a:gd name="T1" fmla="*/ 87434964 h 147"/>
              <a:gd name="T2" fmla="*/ 523409025 w 150"/>
              <a:gd name="T3" fmla="*/ 164580661 h 147"/>
              <a:gd name="T4" fmla="*/ 518327953 w 150"/>
              <a:gd name="T5" fmla="*/ 236585125 h 147"/>
              <a:gd name="T6" fmla="*/ 528490097 w 150"/>
              <a:gd name="T7" fmla="*/ 257159125 h 147"/>
              <a:gd name="T8" fmla="*/ 528490097 w 150"/>
              <a:gd name="T9" fmla="*/ 318876589 h 147"/>
              <a:gd name="T10" fmla="*/ 518327953 w 150"/>
              <a:gd name="T11" fmla="*/ 349735321 h 147"/>
              <a:gd name="T12" fmla="*/ 492920339 w 150"/>
              <a:gd name="T13" fmla="*/ 370309321 h 147"/>
              <a:gd name="T14" fmla="*/ 487837013 w 150"/>
              <a:gd name="T15" fmla="*/ 421739786 h 147"/>
              <a:gd name="T16" fmla="*/ 467510470 w 150"/>
              <a:gd name="T17" fmla="*/ 462885518 h 147"/>
              <a:gd name="T18" fmla="*/ 487837013 w 150"/>
              <a:gd name="T19" fmla="*/ 462885518 h 147"/>
              <a:gd name="T20" fmla="*/ 518327953 w 150"/>
              <a:gd name="T21" fmla="*/ 519461750 h 147"/>
              <a:gd name="T22" fmla="*/ 553899965 w 150"/>
              <a:gd name="T23" fmla="*/ 529746482 h 147"/>
              <a:gd name="T24" fmla="*/ 670775892 w 150"/>
              <a:gd name="T25" fmla="*/ 581179214 h 147"/>
              <a:gd name="T26" fmla="*/ 762246459 w 150"/>
              <a:gd name="T27" fmla="*/ 637753179 h 147"/>
              <a:gd name="T28" fmla="*/ 762246459 w 150"/>
              <a:gd name="T29" fmla="*/ 756046875 h 147"/>
              <a:gd name="T30" fmla="*/ 0 w 150"/>
              <a:gd name="T31" fmla="*/ 756046875 h 147"/>
              <a:gd name="T32" fmla="*/ 0 w 150"/>
              <a:gd name="T33" fmla="*/ 637753179 h 147"/>
              <a:gd name="T34" fmla="*/ 91470567 w 150"/>
              <a:gd name="T35" fmla="*/ 581179214 h 147"/>
              <a:gd name="T36" fmla="*/ 208346494 w 150"/>
              <a:gd name="T37" fmla="*/ 529746482 h 147"/>
              <a:gd name="T38" fmla="*/ 243918506 w 150"/>
              <a:gd name="T39" fmla="*/ 519461750 h 147"/>
              <a:gd name="T40" fmla="*/ 274409447 w 150"/>
              <a:gd name="T41" fmla="*/ 462885518 h 147"/>
              <a:gd name="T42" fmla="*/ 289652663 w 150"/>
              <a:gd name="T43" fmla="*/ 462885518 h 147"/>
              <a:gd name="T44" fmla="*/ 269326121 w 150"/>
              <a:gd name="T45" fmla="*/ 426883286 h 147"/>
              <a:gd name="T46" fmla="*/ 264245049 w 150"/>
              <a:gd name="T47" fmla="*/ 360022321 h 147"/>
              <a:gd name="T48" fmla="*/ 248999578 w 150"/>
              <a:gd name="T49" fmla="*/ 360022321 h 147"/>
              <a:gd name="T50" fmla="*/ 223591964 w 150"/>
              <a:gd name="T51" fmla="*/ 272587357 h 147"/>
              <a:gd name="T52" fmla="*/ 233756362 w 150"/>
              <a:gd name="T53" fmla="*/ 236585125 h 147"/>
              <a:gd name="T54" fmla="*/ 294735989 w 150"/>
              <a:gd name="T55" fmla="*/ 36002232 h 147"/>
              <a:gd name="T56" fmla="*/ 457348326 w 150"/>
              <a:gd name="T57" fmla="*/ 36002232 h 147"/>
              <a:gd name="T58" fmla="*/ 472593797 w 150"/>
              <a:gd name="T59" fmla="*/ 51432732 h 147"/>
              <a:gd name="T60" fmla="*/ 498001411 w 150"/>
              <a:gd name="T61" fmla="*/ 51432732 h 147"/>
              <a:gd name="T62" fmla="*/ 518327953 w 150"/>
              <a:gd name="T63" fmla="*/ 87434964 h 1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4" name="Freeform 53"/>
          <p:cNvSpPr>
            <a:spLocks noEditPoints="1"/>
          </p:cNvSpPr>
          <p:nvPr/>
        </p:nvSpPr>
        <p:spPr bwMode="auto">
          <a:xfrm>
            <a:off x="10708217" y="3020485"/>
            <a:ext cx="522816" cy="518583"/>
          </a:xfrm>
          <a:custGeom>
            <a:avLst/>
            <a:gdLst>
              <a:gd name="T0" fmla="*/ 548461026 w 174"/>
              <a:gd name="T1" fmla="*/ 173852578 h 172"/>
              <a:gd name="T2" fmla="*/ 578933086 w 174"/>
              <a:gd name="T3" fmla="*/ 138059067 h 172"/>
              <a:gd name="T4" fmla="*/ 578933086 w 174"/>
              <a:gd name="T5" fmla="*/ 35793510 h 172"/>
              <a:gd name="T6" fmla="*/ 548461026 w 174"/>
              <a:gd name="T7" fmla="*/ 0 h 172"/>
              <a:gd name="T8" fmla="*/ 512914045 w 174"/>
              <a:gd name="T9" fmla="*/ 35793510 h 172"/>
              <a:gd name="T10" fmla="*/ 512914045 w 174"/>
              <a:gd name="T11" fmla="*/ 138059067 h 172"/>
              <a:gd name="T12" fmla="*/ 548461026 w 174"/>
              <a:gd name="T13" fmla="*/ 173852578 h 172"/>
              <a:gd name="T14" fmla="*/ 710968915 w 174"/>
              <a:gd name="T15" fmla="*/ 219873774 h 172"/>
              <a:gd name="T16" fmla="*/ 782067384 w 174"/>
              <a:gd name="T17" fmla="*/ 143171780 h 172"/>
              <a:gd name="T18" fmla="*/ 782067384 w 174"/>
              <a:gd name="T19" fmla="*/ 97152845 h 172"/>
              <a:gd name="T20" fmla="*/ 736361547 w 174"/>
              <a:gd name="T21" fmla="*/ 97152845 h 172"/>
              <a:gd name="T22" fmla="*/ 665265332 w 174"/>
              <a:gd name="T23" fmla="*/ 173852578 h 172"/>
              <a:gd name="T24" fmla="*/ 665265332 w 174"/>
              <a:gd name="T25" fmla="*/ 219873774 h 172"/>
              <a:gd name="T26" fmla="*/ 710968915 w 174"/>
              <a:gd name="T27" fmla="*/ 219873774 h 172"/>
              <a:gd name="T28" fmla="*/ 385955391 w 174"/>
              <a:gd name="T29" fmla="*/ 224986487 h 172"/>
              <a:gd name="T30" fmla="*/ 431658974 w 174"/>
              <a:gd name="T31" fmla="*/ 224986487 h 172"/>
              <a:gd name="T32" fmla="*/ 431658974 w 174"/>
              <a:gd name="T33" fmla="*/ 178965290 h 172"/>
              <a:gd name="T34" fmla="*/ 355485584 w 174"/>
              <a:gd name="T35" fmla="*/ 102265557 h 172"/>
              <a:gd name="T36" fmla="*/ 309779748 w 174"/>
              <a:gd name="T37" fmla="*/ 102265557 h 172"/>
              <a:gd name="T38" fmla="*/ 309779748 w 174"/>
              <a:gd name="T39" fmla="*/ 153399466 h 172"/>
              <a:gd name="T40" fmla="*/ 385955391 w 174"/>
              <a:gd name="T41" fmla="*/ 224986487 h 172"/>
              <a:gd name="T42" fmla="*/ 705891741 w 174"/>
              <a:gd name="T43" fmla="*/ 455085686 h 172"/>
              <a:gd name="T44" fmla="*/ 660185904 w 174"/>
              <a:gd name="T45" fmla="*/ 455085686 h 172"/>
              <a:gd name="T46" fmla="*/ 660185904 w 174"/>
              <a:gd name="T47" fmla="*/ 506217334 h 172"/>
              <a:gd name="T48" fmla="*/ 736361547 w 174"/>
              <a:gd name="T49" fmla="*/ 577804355 h 172"/>
              <a:gd name="T50" fmla="*/ 782067384 w 174"/>
              <a:gd name="T51" fmla="*/ 577804355 h 172"/>
              <a:gd name="T52" fmla="*/ 782067384 w 174"/>
              <a:gd name="T53" fmla="*/ 531785420 h 172"/>
              <a:gd name="T54" fmla="*/ 705891741 w 174"/>
              <a:gd name="T55" fmla="*/ 455085686 h 172"/>
              <a:gd name="T56" fmla="*/ 563697056 w 174"/>
              <a:gd name="T57" fmla="*/ 189192977 h 172"/>
              <a:gd name="T58" fmla="*/ 0 w 174"/>
              <a:gd name="T59" fmla="*/ 756771906 h 172"/>
              <a:gd name="T60" fmla="*/ 121881480 w 174"/>
              <a:gd name="T61" fmla="*/ 879490575 h 172"/>
              <a:gd name="T62" fmla="*/ 685578536 w 174"/>
              <a:gd name="T63" fmla="*/ 306798933 h 172"/>
              <a:gd name="T64" fmla="*/ 563697056 w 174"/>
              <a:gd name="T65" fmla="*/ 189192977 h 172"/>
              <a:gd name="T66" fmla="*/ 431658974 w 174"/>
              <a:gd name="T67" fmla="*/ 393726352 h 172"/>
              <a:gd name="T68" fmla="*/ 568776484 w 174"/>
              <a:gd name="T69" fmla="*/ 250552311 h 172"/>
              <a:gd name="T70" fmla="*/ 619559495 w 174"/>
              <a:gd name="T71" fmla="*/ 301686220 h 172"/>
              <a:gd name="T72" fmla="*/ 482444239 w 174"/>
              <a:gd name="T73" fmla="*/ 439745288 h 172"/>
              <a:gd name="T74" fmla="*/ 431658974 w 174"/>
              <a:gd name="T75" fmla="*/ 393726352 h 172"/>
              <a:gd name="T76" fmla="*/ 848084172 w 174"/>
              <a:gd name="T77" fmla="*/ 306798933 h 172"/>
              <a:gd name="T78" fmla="*/ 746518150 w 174"/>
              <a:gd name="T79" fmla="*/ 306798933 h 172"/>
              <a:gd name="T80" fmla="*/ 716048343 w 174"/>
              <a:gd name="T81" fmla="*/ 337479730 h 172"/>
              <a:gd name="T82" fmla="*/ 746518150 w 174"/>
              <a:gd name="T83" fmla="*/ 373273241 h 172"/>
              <a:gd name="T84" fmla="*/ 848084172 w 174"/>
              <a:gd name="T85" fmla="*/ 373273241 h 172"/>
              <a:gd name="T86" fmla="*/ 883633406 w 174"/>
              <a:gd name="T87" fmla="*/ 337479730 h 172"/>
              <a:gd name="T88" fmla="*/ 848084172 w 174"/>
              <a:gd name="T89" fmla="*/ 306798933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5" name="Freeform 54"/>
          <p:cNvSpPr>
            <a:spLocks noEditPoints="1"/>
          </p:cNvSpPr>
          <p:nvPr/>
        </p:nvSpPr>
        <p:spPr bwMode="auto">
          <a:xfrm>
            <a:off x="1310218" y="3837518"/>
            <a:ext cx="535516" cy="416983"/>
          </a:xfrm>
          <a:custGeom>
            <a:avLst/>
            <a:gdLst>
              <a:gd name="T0" fmla="*/ 259656064 w 178"/>
              <a:gd name="T1" fmla="*/ 513573075 h 138"/>
              <a:gd name="T2" fmla="*/ 320752272 w 178"/>
              <a:gd name="T3" fmla="*/ 575200394 h 138"/>
              <a:gd name="T4" fmla="*/ 453125510 w 178"/>
              <a:gd name="T5" fmla="*/ 518708308 h 138"/>
              <a:gd name="T6" fmla="*/ 585498747 w 178"/>
              <a:gd name="T7" fmla="*/ 575200394 h 138"/>
              <a:gd name="T8" fmla="*/ 646594955 w 178"/>
              <a:gd name="T9" fmla="*/ 513573075 h 138"/>
              <a:gd name="T10" fmla="*/ 453125510 w 178"/>
              <a:gd name="T11" fmla="*/ 431400296 h 138"/>
              <a:gd name="T12" fmla="*/ 259656064 w 178"/>
              <a:gd name="T13" fmla="*/ 513573075 h 138"/>
              <a:gd name="T14" fmla="*/ 453125510 w 178"/>
              <a:gd name="T15" fmla="*/ 616286784 h 138"/>
              <a:gd name="T16" fmla="*/ 386938891 w 178"/>
              <a:gd name="T17" fmla="*/ 641965211 h 138"/>
              <a:gd name="T18" fmla="*/ 453125510 w 178"/>
              <a:gd name="T19" fmla="*/ 708730028 h 138"/>
              <a:gd name="T20" fmla="*/ 519312128 w 178"/>
              <a:gd name="T21" fmla="*/ 641965211 h 138"/>
              <a:gd name="T22" fmla="*/ 453125510 w 178"/>
              <a:gd name="T23" fmla="*/ 616286784 h 138"/>
              <a:gd name="T24" fmla="*/ 901160609 w 178"/>
              <a:gd name="T25" fmla="*/ 251651306 h 138"/>
              <a:gd name="T26" fmla="*/ 5090411 w 178"/>
              <a:gd name="T27" fmla="*/ 251651306 h 138"/>
              <a:gd name="T28" fmla="*/ 0 w 178"/>
              <a:gd name="T29" fmla="*/ 251651306 h 138"/>
              <a:gd name="T30" fmla="*/ 66186619 w 178"/>
              <a:gd name="T31" fmla="*/ 318413856 h 138"/>
              <a:gd name="T32" fmla="*/ 453125510 w 178"/>
              <a:gd name="T33" fmla="*/ 148935331 h 138"/>
              <a:gd name="T34" fmla="*/ 840064400 w 178"/>
              <a:gd name="T35" fmla="*/ 318413856 h 138"/>
              <a:gd name="T36" fmla="*/ 906251019 w 178"/>
              <a:gd name="T37" fmla="*/ 251651306 h 138"/>
              <a:gd name="T38" fmla="*/ 901160609 w 178"/>
              <a:gd name="T39" fmla="*/ 251651306 h 138"/>
              <a:gd name="T40" fmla="*/ 453125510 w 178"/>
              <a:gd name="T41" fmla="*/ 246513807 h 138"/>
              <a:gd name="T42" fmla="*/ 132373237 w 178"/>
              <a:gd name="T43" fmla="*/ 380043441 h 138"/>
              <a:gd name="T44" fmla="*/ 132373237 w 178"/>
              <a:gd name="T45" fmla="*/ 385178673 h 138"/>
              <a:gd name="T46" fmla="*/ 193469445 w 178"/>
              <a:gd name="T47" fmla="*/ 446808258 h 138"/>
              <a:gd name="T48" fmla="*/ 453125510 w 178"/>
              <a:gd name="T49" fmla="*/ 338957051 h 138"/>
              <a:gd name="T50" fmla="*/ 712781574 w 178"/>
              <a:gd name="T51" fmla="*/ 446808258 h 138"/>
              <a:gd name="T52" fmla="*/ 773877782 w 178"/>
              <a:gd name="T53" fmla="*/ 385178673 h 138"/>
              <a:gd name="T54" fmla="*/ 773877782 w 178"/>
              <a:gd name="T55" fmla="*/ 380043441 h 138"/>
              <a:gd name="T56" fmla="*/ 453125510 w 178"/>
              <a:gd name="T57" fmla="*/ 246513807 h 1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6" name="Freeform 55"/>
          <p:cNvSpPr>
            <a:spLocks noEditPoints="1"/>
          </p:cNvSpPr>
          <p:nvPr/>
        </p:nvSpPr>
        <p:spPr bwMode="auto">
          <a:xfrm>
            <a:off x="2230967" y="3826934"/>
            <a:ext cx="476251" cy="429684"/>
          </a:xfrm>
          <a:custGeom>
            <a:avLst/>
            <a:gdLst>
              <a:gd name="T0" fmla="*/ 362860055 w 158"/>
              <a:gd name="T1" fmla="*/ 370742172 h 143"/>
              <a:gd name="T2" fmla="*/ 240202148 w 158"/>
              <a:gd name="T3" fmla="*/ 325034913 h 143"/>
              <a:gd name="T4" fmla="*/ 71550634 w 158"/>
              <a:gd name="T5" fmla="*/ 360585254 h 143"/>
              <a:gd name="T6" fmla="*/ 0 w 158"/>
              <a:gd name="T7" fmla="*/ 619596816 h 143"/>
              <a:gd name="T8" fmla="*/ 286198015 w 158"/>
              <a:gd name="T9" fmla="*/ 634831067 h 143"/>
              <a:gd name="T10" fmla="*/ 362860055 w 158"/>
              <a:gd name="T11" fmla="*/ 370742172 h 143"/>
              <a:gd name="T12" fmla="*/ 362860055 w 158"/>
              <a:gd name="T13" fmla="*/ 370742172 h 143"/>
              <a:gd name="T14" fmla="*/ 260645509 w 158"/>
              <a:gd name="T15" fmla="*/ 269168481 h 143"/>
              <a:gd name="T16" fmla="*/ 378192011 w 158"/>
              <a:gd name="T17" fmla="*/ 314875740 h 143"/>
              <a:gd name="T18" fmla="*/ 454851790 w 158"/>
              <a:gd name="T19" fmla="*/ 55864178 h 143"/>
              <a:gd name="T20" fmla="*/ 337305288 w 158"/>
              <a:gd name="T21" fmla="*/ 10156918 h 143"/>
              <a:gd name="T22" fmla="*/ 163542369 w 158"/>
              <a:gd name="T23" fmla="*/ 40629927 h 143"/>
              <a:gd name="T24" fmla="*/ 91991735 w 158"/>
              <a:gd name="T25" fmla="*/ 299641490 h 143"/>
              <a:gd name="T26" fmla="*/ 260645509 w 158"/>
              <a:gd name="T27" fmla="*/ 269168481 h 143"/>
              <a:gd name="T28" fmla="*/ 567286886 w 158"/>
              <a:gd name="T29" fmla="*/ 451999774 h 143"/>
              <a:gd name="T30" fmla="*/ 408855922 w 158"/>
              <a:gd name="T31" fmla="*/ 401212928 h 143"/>
              <a:gd name="T32" fmla="*/ 408855922 w 158"/>
              <a:gd name="T33" fmla="*/ 401212928 h 143"/>
              <a:gd name="T34" fmla="*/ 332193883 w 158"/>
              <a:gd name="T35" fmla="*/ 665304076 h 143"/>
              <a:gd name="T36" fmla="*/ 638835259 w 158"/>
              <a:gd name="T37" fmla="*/ 685617913 h 143"/>
              <a:gd name="T38" fmla="*/ 715497299 w 158"/>
              <a:gd name="T39" fmla="*/ 426606351 h 143"/>
              <a:gd name="T40" fmla="*/ 715497299 w 158"/>
              <a:gd name="T41" fmla="*/ 426606351 h 143"/>
              <a:gd name="T42" fmla="*/ 567286886 w 158"/>
              <a:gd name="T43" fmla="*/ 451999774 h 143"/>
              <a:gd name="T44" fmla="*/ 807489034 w 158"/>
              <a:gd name="T45" fmla="*/ 106651024 h 143"/>
              <a:gd name="T46" fmla="*/ 807489034 w 158"/>
              <a:gd name="T47" fmla="*/ 106651024 h 143"/>
              <a:gd name="T48" fmla="*/ 500847657 w 158"/>
              <a:gd name="T49" fmla="*/ 86337187 h 143"/>
              <a:gd name="T50" fmla="*/ 490627107 w 158"/>
              <a:gd name="T51" fmla="*/ 121887529 h 143"/>
              <a:gd name="T52" fmla="*/ 465072340 w 158"/>
              <a:gd name="T53" fmla="*/ 213304302 h 143"/>
              <a:gd name="T54" fmla="*/ 424187878 w 158"/>
              <a:gd name="T55" fmla="*/ 350428335 h 143"/>
              <a:gd name="T56" fmla="*/ 730829255 w 158"/>
              <a:gd name="T57" fmla="*/ 370742172 h 143"/>
              <a:gd name="T58" fmla="*/ 807489034 w 158"/>
              <a:gd name="T59" fmla="*/ 106651024 h 143"/>
              <a:gd name="T60" fmla="*/ 807489034 w 158"/>
              <a:gd name="T61" fmla="*/ 106651024 h 1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7" name="Freeform 56"/>
          <p:cNvSpPr>
            <a:spLocks/>
          </p:cNvSpPr>
          <p:nvPr/>
        </p:nvSpPr>
        <p:spPr bwMode="auto">
          <a:xfrm>
            <a:off x="3064933" y="3780367"/>
            <a:ext cx="518584" cy="518584"/>
          </a:xfrm>
          <a:custGeom>
            <a:avLst/>
            <a:gdLst>
              <a:gd name="T0" fmla="*/ 761886578 w 172"/>
              <a:gd name="T1" fmla="*/ 245440229 h 172"/>
              <a:gd name="T2" fmla="*/ 659620758 w 172"/>
              <a:gd name="T3" fmla="*/ 219874340 h 172"/>
              <a:gd name="T4" fmla="*/ 634052607 w 172"/>
              <a:gd name="T5" fmla="*/ 117606258 h 172"/>
              <a:gd name="T6" fmla="*/ 736320688 w 172"/>
              <a:gd name="T7" fmla="*/ 15340438 h 172"/>
              <a:gd name="T8" fmla="*/ 562465402 w 172"/>
              <a:gd name="T9" fmla="*/ 66472218 h 172"/>
              <a:gd name="T10" fmla="*/ 516446349 w 172"/>
              <a:gd name="T11" fmla="*/ 240327504 h 172"/>
              <a:gd name="T12" fmla="*/ 240327504 w 172"/>
              <a:gd name="T13" fmla="*/ 516446349 h 172"/>
              <a:gd name="T14" fmla="*/ 66472218 w 172"/>
              <a:gd name="T15" fmla="*/ 562465402 h 172"/>
              <a:gd name="T16" fmla="*/ 15340438 w 172"/>
              <a:gd name="T17" fmla="*/ 736320688 h 172"/>
              <a:gd name="T18" fmla="*/ 117606258 w 172"/>
              <a:gd name="T19" fmla="*/ 634052607 h 172"/>
              <a:gd name="T20" fmla="*/ 219874340 w 172"/>
              <a:gd name="T21" fmla="*/ 659620758 h 172"/>
              <a:gd name="T22" fmla="*/ 245440229 w 172"/>
              <a:gd name="T23" fmla="*/ 761886578 h 172"/>
              <a:gd name="T24" fmla="*/ 143172148 w 172"/>
              <a:gd name="T25" fmla="*/ 864152398 h 172"/>
              <a:gd name="T26" fmla="*/ 317027434 w 172"/>
              <a:gd name="T27" fmla="*/ 813020619 h 172"/>
              <a:gd name="T28" fmla="*/ 363046488 w 172"/>
              <a:gd name="T29" fmla="*/ 634052607 h 172"/>
              <a:gd name="T30" fmla="*/ 634052607 w 172"/>
              <a:gd name="T31" fmla="*/ 363046488 h 172"/>
              <a:gd name="T32" fmla="*/ 813020619 w 172"/>
              <a:gd name="T33" fmla="*/ 317027434 h 172"/>
              <a:gd name="T34" fmla="*/ 864152398 w 172"/>
              <a:gd name="T35" fmla="*/ 143172148 h 172"/>
              <a:gd name="T36" fmla="*/ 761886578 w 172"/>
              <a:gd name="T37" fmla="*/ 245440229 h 1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8" name="Freeform 57"/>
          <p:cNvSpPr>
            <a:spLocks noEditPoints="1"/>
          </p:cNvSpPr>
          <p:nvPr/>
        </p:nvSpPr>
        <p:spPr bwMode="auto">
          <a:xfrm>
            <a:off x="3934884" y="3759201"/>
            <a:ext cx="539749" cy="539751"/>
          </a:xfrm>
          <a:custGeom>
            <a:avLst/>
            <a:gdLst>
              <a:gd name="T0" fmla="*/ 900148105 w 179"/>
              <a:gd name="T1" fmla="*/ 767174912 h 179"/>
              <a:gd name="T2" fmla="*/ 895034809 w 179"/>
              <a:gd name="T3" fmla="*/ 762059342 h 179"/>
              <a:gd name="T4" fmla="*/ 895034809 w 179"/>
              <a:gd name="T5" fmla="*/ 762059342 h 179"/>
              <a:gd name="T6" fmla="*/ 675111079 w 179"/>
              <a:gd name="T7" fmla="*/ 542137330 h 179"/>
              <a:gd name="T8" fmla="*/ 721142047 w 179"/>
              <a:gd name="T9" fmla="*/ 363128569 h 179"/>
              <a:gd name="T10" fmla="*/ 363127672 w 179"/>
              <a:gd name="T11" fmla="*/ 0 h 179"/>
              <a:gd name="T12" fmla="*/ 358014376 w 179"/>
              <a:gd name="T13" fmla="*/ 0 h 179"/>
              <a:gd name="T14" fmla="*/ 0 w 179"/>
              <a:gd name="T15" fmla="*/ 358015260 h 179"/>
              <a:gd name="T16" fmla="*/ 358014376 w 179"/>
              <a:gd name="T17" fmla="*/ 721143829 h 179"/>
              <a:gd name="T18" fmla="*/ 363127672 w 179"/>
              <a:gd name="T19" fmla="*/ 721143829 h 179"/>
              <a:gd name="T20" fmla="*/ 542135990 w 179"/>
              <a:gd name="T21" fmla="*/ 675112746 h 179"/>
              <a:gd name="T22" fmla="*/ 762057459 w 179"/>
              <a:gd name="T23" fmla="*/ 895037020 h 179"/>
              <a:gd name="T24" fmla="*/ 762057459 w 179"/>
              <a:gd name="T25" fmla="*/ 895037020 h 179"/>
              <a:gd name="T26" fmla="*/ 767173016 w 179"/>
              <a:gd name="T27" fmla="*/ 900150328 h 179"/>
              <a:gd name="T28" fmla="*/ 828546134 w 179"/>
              <a:gd name="T29" fmla="*/ 900150328 h 179"/>
              <a:gd name="T30" fmla="*/ 900148105 w 179"/>
              <a:gd name="T31" fmla="*/ 828548181 h 179"/>
              <a:gd name="T32" fmla="*/ 900148105 w 179"/>
              <a:gd name="T33" fmla="*/ 767174912 h 179"/>
              <a:gd name="T34" fmla="*/ 552364843 w 179"/>
              <a:gd name="T35" fmla="*/ 552366208 h 179"/>
              <a:gd name="T36" fmla="*/ 363127672 w 179"/>
              <a:gd name="T37" fmla="*/ 629083925 h 179"/>
              <a:gd name="T38" fmla="*/ 358014376 w 179"/>
              <a:gd name="T39" fmla="*/ 629083925 h 179"/>
              <a:gd name="T40" fmla="*/ 92059676 w 179"/>
              <a:gd name="T41" fmla="*/ 358015260 h 179"/>
              <a:gd name="T42" fmla="*/ 168777204 w 179"/>
              <a:gd name="T43" fmla="*/ 168777621 h 179"/>
              <a:gd name="T44" fmla="*/ 358014376 w 179"/>
              <a:gd name="T45" fmla="*/ 92059904 h 179"/>
              <a:gd name="T46" fmla="*/ 363127672 w 179"/>
              <a:gd name="T47" fmla="*/ 92059904 h 179"/>
              <a:gd name="T48" fmla="*/ 552364843 w 179"/>
              <a:gd name="T49" fmla="*/ 173893191 h 179"/>
              <a:gd name="T50" fmla="*/ 629082371 w 179"/>
              <a:gd name="T51" fmla="*/ 363128569 h 179"/>
              <a:gd name="T52" fmla="*/ 552364843 w 179"/>
              <a:gd name="T53" fmla="*/ 552366208 h 179"/>
              <a:gd name="T54" fmla="*/ 419387494 w 179"/>
              <a:gd name="T55" fmla="*/ 168777621 h 179"/>
              <a:gd name="T56" fmla="*/ 311983407 w 179"/>
              <a:gd name="T57" fmla="*/ 168777621 h 179"/>
              <a:gd name="T58" fmla="*/ 311983407 w 179"/>
              <a:gd name="T59" fmla="*/ 296639730 h 179"/>
              <a:gd name="T60" fmla="*/ 184121614 w 179"/>
              <a:gd name="T61" fmla="*/ 296639730 h 179"/>
              <a:gd name="T62" fmla="*/ 184121614 w 179"/>
              <a:gd name="T63" fmla="*/ 409159651 h 179"/>
              <a:gd name="T64" fmla="*/ 311983407 w 179"/>
              <a:gd name="T65" fmla="*/ 409159651 h 179"/>
              <a:gd name="T66" fmla="*/ 311983407 w 179"/>
              <a:gd name="T67" fmla="*/ 531908451 h 179"/>
              <a:gd name="T68" fmla="*/ 419387494 w 179"/>
              <a:gd name="T69" fmla="*/ 531908451 h 179"/>
              <a:gd name="T70" fmla="*/ 419387494 w 179"/>
              <a:gd name="T71" fmla="*/ 409159651 h 179"/>
              <a:gd name="T72" fmla="*/ 547249286 w 179"/>
              <a:gd name="T73" fmla="*/ 409159651 h 179"/>
              <a:gd name="T74" fmla="*/ 547249286 w 179"/>
              <a:gd name="T75" fmla="*/ 296639730 h 179"/>
              <a:gd name="T76" fmla="*/ 419387494 w 179"/>
              <a:gd name="T77" fmla="*/ 296639730 h 179"/>
              <a:gd name="T78" fmla="*/ 419387494 w 179"/>
              <a:gd name="T79" fmla="*/ 168777621 h 1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9" name="Freeform 58"/>
          <p:cNvSpPr>
            <a:spLocks noEditPoints="1"/>
          </p:cNvSpPr>
          <p:nvPr/>
        </p:nvSpPr>
        <p:spPr bwMode="auto">
          <a:xfrm>
            <a:off x="4741334" y="3759201"/>
            <a:ext cx="539751" cy="539751"/>
          </a:xfrm>
          <a:custGeom>
            <a:avLst/>
            <a:gdLst>
              <a:gd name="T0" fmla="*/ 900150328 w 179"/>
              <a:gd name="T1" fmla="*/ 767174912 h 179"/>
              <a:gd name="T2" fmla="*/ 895037020 w 179"/>
              <a:gd name="T3" fmla="*/ 762059342 h 179"/>
              <a:gd name="T4" fmla="*/ 895037020 w 179"/>
              <a:gd name="T5" fmla="*/ 762059342 h 179"/>
              <a:gd name="T6" fmla="*/ 675112746 w 179"/>
              <a:gd name="T7" fmla="*/ 542137330 h 179"/>
              <a:gd name="T8" fmla="*/ 721143829 w 179"/>
              <a:gd name="T9" fmla="*/ 363128569 h 179"/>
              <a:gd name="T10" fmla="*/ 363128569 w 179"/>
              <a:gd name="T11" fmla="*/ 0 h 179"/>
              <a:gd name="T12" fmla="*/ 358015260 w 179"/>
              <a:gd name="T13" fmla="*/ 0 h 179"/>
              <a:gd name="T14" fmla="*/ 0 w 179"/>
              <a:gd name="T15" fmla="*/ 358015260 h 179"/>
              <a:gd name="T16" fmla="*/ 358015260 w 179"/>
              <a:gd name="T17" fmla="*/ 721143829 h 179"/>
              <a:gd name="T18" fmla="*/ 363128569 w 179"/>
              <a:gd name="T19" fmla="*/ 721143829 h 179"/>
              <a:gd name="T20" fmla="*/ 542137330 w 179"/>
              <a:gd name="T21" fmla="*/ 675112746 h 179"/>
              <a:gd name="T22" fmla="*/ 762059342 w 179"/>
              <a:gd name="T23" fmla="*/ 895037020 h 179"/>
              <a:gd name="T24" fmla="*/ 762059342 w 179"/>
              <a:gd name="T25" fmla="*/ 895037020 h 179"/>
              <a:gd name="T26" fmla="*/ 767174912 w 179"/>
              <a:gd name="T27" fmla="*/ 900150328 h 179"/>
              <a:gd name="T28" fmla="*/ 828548181 w 179"/>
              <a:gd name="T29" fmla="*/ 900150328 h 179"/>
              <a:gd name="T30" fmla="*/ 900150328 w 179"/>
              <a:gd name="T31" fmla="*/ 828548181 h 179"/>
              <a:gd name="T32" fmla="*/ 900150328 w 179"/>
              <a:gd name="T33" fmla="*/ 767174912 h 179"/>
              <a:gd name="T34" fmla="*/ 552366208 w 179"/>
              <a:gd name="T35" fmla="*/ 552366208 h 179"/>
              <a:gd name="T36" fmla="*/ 363128569 w 179"/>
              <a:gd name="T37" fmla="*/ 629083925 h 179"/>
              <a:gd name="T38" fmla="*/ 358015260 w 179"/>
              <a:gd name="T39" fmla="*/ 629083925 h 179"/>
              <a:gd name="T40" fmla="*/ 92059904 w 179"/>
              <a:gd name="T41" fmla="*/ 358015260 h 179"/>
              <a:gd name="T42" fmla="*/ 358015260 w 179"/>
              <a:gd name="T43" fmla="*/ 92059904 h 179"/>
              <a:gd name="T44" fmla="*/ 363128569 w 179"/>
              <a:gd name="T45" fmla="*/ 92059904 h 179"/>
              <a:gd name="T46" fmla="*/ 552366208 w 179"/>
              <a:gd name="T47" fmla="*/ 173893191 h 179"/>
              <a:gd name="T48" fmla="*/ 629083925 w 179"/>
              <a:gd name="T49" fmla="*/ 363128569 h 179"/>
              <a:gd name="T50" fmla="*/ 552366208 w 179"/>
              <a:gd name="T51" fmla="*/ 552366208 h 179"/>
              <a:gd name="T52" fmla="*/ 184122069 w 179"/>
              <a:gd name="T53" fmla="*/ 414275221 h 179"/>
              <a:gd name="T54" fmla="*/ 547250638 w 179"/>
              <a:gd name="T55" fmla="*/ 414275221 h 179"/>
              <a:gd name="T56" fmla="*/ 547250638 w 179"/>
              <a:gd name="T57" fmla="*/ 301755299 h 179"/>
              <a:gd name="T58" fmla="*/ 184122069 w 179"/>
              <a:gd name="T59" fmla="*/ 301755299 h 179"/>
              <a:gd name="T60" fmla="*/ 184122069 w 179"/>
              <a:gd name="T61" fmla="*/ 414275221 h 17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0" name="Freeform 59"/>
          <p:cNvSpPr>
            <a:spLocks/>
          </p:cNvSpPr>
          <p:nvPr/>
        </p:nvSpPr>
        <p:spPr bwMode="auto">
          <a:xfrm>
            <a:off x="5717117" y="3750734"/>
            <a:ext cx="302683" cy="575733"/>
          </a:xfrm>
          <a:custGeom>
            <a:avLst/>
            <a:gdLst>
              <a:gd name="T0" fmla="*/ 358685703 w 101"/>
              <a:gd name="T1" fmla="*/ 449761524 h 191"/>
              <a:gd name="T2" fmla="*/ 318270824 w 101"/>
              <a:gd name="T3" fmla="*/ 439538489 h 191"/>
              <a:gd name="T4" fmla="*/ 293011806 w 101"/>
              <a:gd name="T5" fmla="*/ 388430098 h 191"/>
              <a:gd name="T6" fmla="*/ 277855945 w 101"/>
              <a:gd name="T7" fmla="*/ 373097807 h 191"/>
              <a:gd name="T8" fmla="*/ 222285206 w 101"/>
              <a:gd name="T9" fmla="*/ 357763255 h 191"/>
              <a:gd name="T10" fmla="*/ 217232503 w 101"/>
              <a:gd name="T11" fmla="*/ 357763255 h 191"/>
              <a:gd name="T12" fmla="*/ 217232503 w 101"/>
              <a:gd name="T13" fmla="*/ 357763255 h 191"/>
              <a:gd name="T14" fmla="*/ 212179800 w 101"/>
              <a:gd name="T15" fmla="*/ 352653999 h 191"/>
              <a:gd name="T16" fmla="*/ 217232503 w 101"/>
              <a:gd name="T17" fmla="*/ 352653999 h 191"/>
              <a:gd name="T18" fmla="*/ 197023940 w 101"/>
              <a:gd name="T19" fmla="*/ 66442942 h 191"/>
              <a:gd name="T20" fmla="*/ 116194182 w 101"/>
              <a:gd name="T21" fmla="*/ 61331425 h 191"/>
              <a:gd name="T22" fmla="*/ 111141479 w 101"/>
              <a:gd name="T23" fmla="*/ 459982297 h 191"/>
              <a:gd name="T24" fmla="*/ 106091024 w 101"/>
              <a:gd name="T25" fmla="*/ 480426106 h 191"/>
              <a:gd name="T26" fmla="*/ 75779303 w 101"/>
              <a:gd name="T27" fmla="*/ 490646880 h 191"/>
              <a:gd name="T28" fmla="*/ 0 w 101"/>
              <a:gd name="T29" fmla="*/ 567310596 h 191"/>
              <a:gd name="T30" fmla="*/ 55570739 w 101"/>
              <a:gd name="T31" fmla="*/ 833077844 h 191"/>
              <a:gd name="T32" fmla="*/ 90935163 w 101"/>
              <a:gd name="T33" fmla="*/ 873965461 h 191"/>
              <a:gd name="T34" fmla="*/ 136402745 w 101"/>
              <a:gd name="T35" fmla="*/ 976184503 h 191"/>
              <a:gd name="T36" fmla="*/ 449620866 w 101"/>
              <a:gd name="T37" fmla="*/ 976184503 h 191"/>
              <a:gd name="T38" fmla="*/ 434465006 w 101"/>
              <a:gd name="T39" fmla="*/ 925076112 h 191"/>
              <a:gd name="T40" fmla="*/ 434465006 w 101"/>
              <a:gd name="T41" fmla="*/ 873965461 h 191"/>
              <a:gd name="T42" fmla="*/ 474879885 w 101"/>
              <a:gd name="T43" fmla="*/ 756414128 h 191"/>
              <a:gd name="T44" fmla="*/ 490035745 w 101"/>
              <a:gd name="T45" fmla="*/ 613309730 h 191"/>
              <a:gd name="T46" fmla="*/ 459724024 w 101"/>
              <a:gd name="T47" fmla="*/ 587754404 h 191"/>
              <a:gd name="T48" fmla="*/ 414258690 w 101"/>
              <a:gd name="T49" fmla="*/ 500869914 h 191"/>
              <a:gd name="T50" fmla="*/ 358685703 w 101"/>
              <a:gd name="T51" fmla="*/ 449761524 h 19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1" name="Freeform 60"/>
          <p:cNvSpPr>
            <a:spLocks/>
          </p:cNvSpPr>
          <p:nvPr/>
        </p:nvSpPr>
        <p:spPr bwMode="auto">
          <a:xfrm>
            <a:off x="5774267" y="3729567"/>
            <a:ext cx="71967" cy="38100"/>
          </a:xfrm>
          <a:custGeom>
            <a:avLst/>
            <a:gdLst>
              <a:gd name="T0" fmla="*/ 121387526 w 24"/>
              <a:gd name="T1" fmla="*/ 62810048 h 13"/>
              <a:gd name="T2" fmla="*/ 121387526 w 24"/>
              <a:gd name="T3" fmla="*/ 53147302 h 13"/>
              <a:gd name="T4" fmla="*/ 101155897 w 24"/>
              <a:gd name="T5" fmla="*/ 14494119 h 13"/>
              <a:gd name="T6" fmla="*/ 60694888 w 24"/>
              <a:gd name="T7" fmla="*/ 0 h 13"/>
              <a:gd name="T8" fmla="*/ 15173722 w 24"/>
              <a:gd name="T9" fmla="*/ 14494119 h 13"/>
              <a:gd name="T10" fmla="*/ 0 w 24"/>
              <a:gd name="T11" fmla="*/ 53147302 h 13"/>
              <a:gd name="T12" fmla="*/ 0 w 24"/>
              <a:gd name="T13" fmla="*/ 62810048 h 13"/>
              <a:gd name="T14" fmla="*/ 15173722 w 24"/>
              <a:gd name="T15" fmla="*/ 33821810 h 13"/>
              <a:gd name="T16" fmla="*/ 60694888 w 24"/>
              <a:gd name="T17" fmla="*/ 19325492 h 13"/>
              <a:gd name="T18" fmla="*/ 101155897 w 24"/>
              <a:gd name="T19" fmla="*/ 33821810 h 13"/>
              <a:gd name="T20" fmla="*/ 121387526 w 24"/>
              <a:gd name="T21" fmla="*/ 6281004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2" name="Freeform 61"/>
          <p:cNvSpPr>
            <a:spLocks/>
          </p:cNvSpPr>
          <p:nvPr/>
        </p:nvSpPr>
        <p:spPr bwMode="auto">
          <a:xfrm>
            <a:off x="6481234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3" name="Freeform 62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4" name="Freeform 63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5" name="Freeform 64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6" name="Freeform 65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7" name="Freeform 66"/>
          <p:cNvSpPr>
            <a:spLocks/>
          </p:cNvSpPr>
          <p:nvPr/>
        </p:nvSpPr>
        <p:spPr bwMode="auto">
          <a:xfrm>
            <a:off x="7230533" y="3862917"/>
            <a:ext cx="213784" cy="135467"/>
          </a:xfrm>
          <a:custGeom>
            <a:avLst/>
            <a:gdLst>
              <a:gd name="T0" fmla="*/ 362088370 w 71"/>
              <a:gd name="T1" fmla="*/ 219194098 h 45"/>
              <a:gd name="T2" fmla="*/ 356989170 w 71"/>
              <a:gd name="T3" fmla="*/ 229390222 h 45"/>
              <a:gd name="T4" fmla="*/ 5099200 w 71"/>
              <a:gd name="T5" fmla="*/ 229390222 h 45"/>
              <a:gd name="T6" fmla="*/ 0 w 71"/>
              <a:gd name="T7" fmla="*/ 219194098 h 45"/>
              <a:gd name="T8" fmla="*/ 0 w 71"/>
              <a:gd name="T9" fmla="*/ 5098062 h 45"/>
              <a:gd name="T10" fmla="*/ 5099200 w 71"/>
              <a:gd name="T11" fmla="*/ 0 h 45"/>
              <a:gd name="T12" fmla="*/ 356989170 w 71"/>
              <a:gd name="T13" fmla="*/ 0 h 45"/>
              <a:gd name="T14" fmla="*/ 362088370 w 71"/>
              <a:gd name="T15" fmla="*/ 5098062 h 45"/>
              <a:gd name="T16" fmla="*/ 362088370 w 71"/>
              <a:gd name="T17" fmla="*/ 219194098 h 4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8" name="Line 67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9" name="Line 68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0" name="Freeform 69"/>
          <p:cNvSpPr>
            <a:spLocks/>
          </p:cNvSpPr>
          <p:nvPr/>
        </p:nvSpPr>
        <p:spPr bwMode="auto">
          <a:xfrm>
            <a:off x="7387167" y="3795185"/>
            <a:ext cx="433917" cy="512233"/>
          </a:xfrm>
          <a:custGeom>
            <a:avLst/>
            <a:gdLst>
              <a:gd name="T0" fmla="*/ 245161033 w 144"/>
              <a:gd name="T1" fmla="*/ 597511897 h 170"/>
              <a:gd name="T2" fmla="*/ 280914014 w 144"/>
              <a:gd name="T3" fmla="*/ 663901857 h 170"/>
              <a:gd name="T4" fmla="*/ 311559425 w 144"/>
              <a:gd name="T5" fmla="*/ 694543203 h 170"/>
              <a:gd name="T6" fmla="*/ 357527543 w 144"/>
              <a:gd name="T7" fmla="*/ 735399084 h 170"/>
              <a:gd name="T8" fmla="*/ 393280523 w 144"/>
              <a:gd name="T9" fmla="*/ 771147698 h 170"/>
              <a:gd name="T10" fmla="*/ 418818366 w 144"/>
              <a:gd name="T11" fmla="*/ 847752193 h 170"/>
              <a:gd name="T12" fmla="*/ 418818366 w 144"/>
              <a:gd name="T13" fmla="*/ 863071736 h 170"/>
              <a:gd name="T14" fmla="*/ 454571346 w 144"/>
              <a:gd name="T15" fmla="*/ 868179004 h 170"/>
              <a:gd name="T16" fmla="*/ 510754601 w 144"/>
              <a:gd name="T17" fmla="*/ 868179004 h 170"/>
              <a:gd name="T18" fmla="*/ 735485360 w 144"/>
              <a:gd name="T19" fmla="*/ 868179004 h 170"/>
              <a:gd name="T20" fmla="*/ 720162654 w 144"/>
              <a:gd name="T21" fmla="*/ 837537658 h 170"/>
              <a:gd name="T22" fmla="*/ 699732380 w 144"/>
              <a:gd name="T23" fmla="*/ 796681776 h 170"/>
              <a:gd name="T24" fmla="*/ 689517243 w 144"/>
              <a:gd name="T25" fmla="*/ 771147698 h 170"/>
              <a:gd name="T26" fmla="*/ 674194537 w 144"/>
              <a:gd name="T27" fmla="*/ 730291817 h 170"/>
              <a:gd name="T28" fmla="*/ 669086968 w 144"/>
              <a:gd name="T29" fmla="*/ 699650471 h 170"/>
              <a:gd name="T30" fmla="*/ 663979399 w 144"/>
              <a:gd name="T31" fmla="*/ 633260511 h 170"/>
              <a:gd name="T32" fmla="*/ 658871831 w 144"/>
              <a:gd name="T33" fmla="*/ 505585599 h 170"/>
              <a:gd name="T34" fmla="*/ 633333988 w 144"/>
              <a:gd name="T35" fmla="*/ 377912948 h 170"/>
              <a:gd name="T36" fmla="*/ 638441556 w 144"/>
              <a:gd name="T37" fmla="*/ 275774374 h 170"/>
              <a:gd name="T38" fmla="*/ 602688576 w 144"/>
              <a:gd name="T39" fmla="*/ 229811225 h 170"/>
              <a:gd name="T40" fmla="*/ 587365870 w 144"/>
              <a:gd name="T41" fmla="*/ 219598950 h 170"/>
              <a:gd name="T42" fmla="*/ 561828027 w 144"/>
              <a:gd name="T43" fmla="*/ 204277147 h 170"/>
              <a:gd name="T44" fmla="*/ 500539464 w 144"/>
              <a:gd name="T45" fmla="*/ 158313998 h 170"/>
              <a:gd name="T46" fmla="*/ 434141072 w 144"/>
              <a:gd name="T47" fmla="*/ 91924038 h 170"/>
              <a:gd name="T48" fmla="*/ 413710798 w 144"/>
              <a:gd name="T49" fmla="*/ 61282692 h 170"/>
              <a:gd name="T50" fmla="*/ 321774563 w 144"/>
              <a:gd name="T51" fmla="*/ 15321803 h 170"/>
              <a:gd name="T52" fmla="*/ 270698876 w 144"/>
              <a:gd name="T53" fmla="*/ 15321803 h 170"/>
              <a:gd name="T54" fmla="*/ 168549764 w 144"/>
              <a:gd name="T55" fmla="*/ 0 h 170"/>
              <a:gd name="T56" fmla="*/ 127689215 w 144"/>
              <a:gd name="T57" fmla="*/ 15321803 h 170"/>
              <a:gd name="T58" fmla="*/ 71505961 w 144"/>
              <a:gd name="T59" fmla="*/ 35748614 h 170"/>
              <a:gd name="T60" fmla="*/ 66398392 w 144"/>
              <a:gd name="T61" fmla="*/ 91924038 h 170"/>
              <a:gd name="T62" fmla="*/ 132796784 w 144"/>
              <a:gd name="T63" fmla="*/ 107245841 h 170"/>
              <a:gd name="T64" fmla="*/ 173657333 w 144"/>
              <a:gd name="T65" fmla="*/ 122565384 h 170"/>
              <a:gd name="T66" fmla="*/ 194085347 w 144"/>
              <a:gd name="T67" fmla="*/ 142994455 h 170"/>
              <a:gd name="T68" fmla="*/ 255376171 w 144"/>
              <a:gd name="T69" fmla="*/ 209384414 h 170"/>
              <a:gd name="T70" fmla="*/ 296236719 w 144"/>
              <a:gd name="T71" fmla="*/ 250240296 h 170"/>
              <a:gd name="T72" fmla="*/ 331989700 w 144"/>
              <a:gd name="T73" fmla="*/ 331949799 h 170"/>
              <a:gd name="T74" fmla="*/ 280914014 w 144"/>
              <a:gd name="T75" fmla="*/ 444302907 h 170"/>
              <a:gd name="T76" fmla="*/ 204300484 w 144"/>
              <a:gd name="T77" fmla="*/ 423876096 h 170"/>
              <a:gd name="T78" fmla="*/ 132796784 w 144"/>
              <a:gd name="T79" fmla="*/ 377912948 h 170"/>
              <a:gd name="T80" fmla="*/ 20430274 w 144"/>
              <a:gd name="T81" fmla="*/ 362593404 h 170"/>
              <a:gd name="T82" fmla="*/ 15322706 w 144"/>
              <a:gd name="T83" fmla="*/ 408554294 h 170"/>
              <a:gd name="T84" fmla="*/ 56183255 w 144"/>
              <a:gd name="T85" fmla="*/ 439195640 h 170"/>
              <a:gd name="T86" fmla="*/ 137904353 w 144"/>
              <a:gd name="T87" fmla="*/ 515800135 h 170"/>
              <a:gd name="T88" fmla="*/ 188977779 w 144"/>
              <a:gd name="T89" fmla="*/ 546441481 h 170"/>
              <a:gd name="T90" fmla="*/ 234945896 w 144"/>
              <a:gd name="T91" fmla="*/ 587297362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1" name="Freeform 70"/>
          <p:cNvSpPr>
            <a:spLocks/>
          </p:cNvSpPr>
          <p:nvPr/>
        </p:nvSpPr>
        <p:spPr bwMode="auto">
          <a:xfrm>
            <a:off x="8191501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2" name="Freeform 71"/>
          <p:cNvSpPr>
            <a:spLocks/>
          </p:cNvSpPr>
          <p:nvPr/>
        </p:nvSpPr>
        <p:spPr bwMode="auto">
          <a:xfrm>
            <a:off x="9112251" y="3721100"/>
            <a:ext cx="173567" cy="171451"/>
          </a:xfrm>
          <a:custGeom>
            <a:avLst/>
            <a:gdLst>
              <a:gd name="T0" fmla="*/ 251866181 w 58"/>
              <a:gd name="T1" fmla="*/ 40712766 h 57"/>
              <a:gd name="T2" fmla="*/ 146083283 w 58"/>
              <a:gd name="T3" fmla="*/ 0 h 57"/>
              <a:gd name="T4" fmla="*/ 45336810 w 58"/>
              <a:gd name="T5" fmla="*/ 40712766 h 57"/>
              <a:gd name="T6" fmla="*/ 0 w 58"/>
              <a:gd name="T7" fmla="*/ 147587441 h 57"/>
              <a:gd name="T8" fmla="*/ 45336810 w 58"/>
              <a:gd name="T9" fmla="*/ 249372739 h 57"/>
              <a:gd name="T10" fmla="*/ 120896665 w 58"/>
              <a:gd name="T11" fmla="*/ 290085504 h 57"/>
              <a:gd name="T12" fmla="*/ 115857994 w 58"/>
              <a:gd name="T13" fmla="*/ 254459860 h 57"/>
              <a:gd name="T14" fmla="*/ 65484758 w 58"/>
              <a:gd name="T15" fmla="*/ 223925850 h 57"/>
              <a:gd name="T16" fmla="*/ 35261714 w 58"/>
              <a:gd name="T17" fmla="*/ 147587441 h 57"/>
              <a:gd name="T18" fmla="*/ 65484758 w 58"/>
              <a:gd name="T19" fmla="*/ 66159654 h 57"/>
              <a:gd name="T20" fmla="*/ 65484758 w 58"/>
              <a:gd name="T21" fmla="*/ 66159654 h 57"/>
              <a:gd name="T22" fmla="*/ 146083283 w 58"/>
              <a:gd name="T23" fmla="*/ 30536266 h 57"/>
              <a:gd name="T24" fmla="*/ 226679563 w 58"/>
              <a:gd name="T25" fmla="*/ 66159654 h 57"/>
              <a:gd name="T26" fmla="*/ 256902607 w 58"/>
              <a:gd name="T27" fmla="*/ 147587441 h 57"/>
              <a:gd name="T28" fmla="*/ 226679563 w 58"/>
              <a:gd name="T29" fmla="*/ 223925850 h 57"/>
              <a:gd name="T30" fmla="*/ 236754659 w 58"/>
              <a:gd name="T31" fmla="*/ 259549238 h 57"/>
              <a:gd name="T32" fmla="*/ 251866181 w 58"/>
              <a:gd name="T33" fmla="*/ 249372739 h 57"/>
              <a:gd name="T34" fmla="*/ 251866181 w 58"/>
              <a:gd name="T35" fmla="*/ 249372739 h 57"/>
              <a:gd name="T36" fmla="*/ 292164321 w 58"/>
              <a:gd name="T37" fmla="*/ 147587441 h 57"/>
              <a:gd name="T38" fmla="*/ 251866181 w 58"/>
              <a:gd name="T39" fmla="*/ 4071276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3" name="Freeform 72"/>
          <p:cNvSpPr>
            <a:spLocks/>
          </p:cNvSpPr>
          <p:nvPr/>
        </p:nvSpPr>
        <p:spPr bwMode="auto">
          <a:xfrm>
            <a:off x="9057217" y="3757085"/>
            <a:ext cx="404283" cy="554567"/>
          </a:xfrm>
          <a:custGeom>
            <a:avLst/>
            <a:gdLst>
              <a:gd name="T0" fmla="*/ 491536068 w 134"/>
              <a:gd name="T1" fmla="*/ 383227418 h 184"/>
              <a:gd name="T2" fmla="*/ 491536068 w 134"/>
              <a:gd name="T3" fmla="*/ 378116513 h 184"/>
              <a:gd name="T4" fmla="*/ 471055681 w 134"/>
              <a:gd name="T5" fmla="*/ 378116513 h 184"/>
              <a:gd name="T6" fmla="*/ 455695957 w 134"/>
              <a:gd name="T7" fmla="*/ 352568772 h 184"/>
              <a:gd name="T8" fmla="*/ 445454632 w 134"/>
              <a:gd name="T9" fmla="*/ 342349224 h 184"/>
              <a:gd name="T10" fmla="*/ 373772148 w 134"/>
              <a:gd name="T11" fmla="*/ 316801483 h 184"/>
              <a:gd name="T12" fmla="*/ 353291761 w 134"/>
              <a:gd name="T13" fmla="*/ 321910127 h 184"/>
              <a:gd name="T14" fmla="*/ 348171099 w 134"/>
              <a:gd name="T15" fmla="*/ 321910127 h 184"/>
              <a:gd name="T16" fmla="*/ 348171099 w 134"/>
              <a:gd name="T17" fmla="*/ 321910127 h 184"/>
              <a:gd name="T18" fmla="*/ 276488614 w 134"/>
              <a:gd name="T19" fmla="*/ 35767290 h 184"/>
              <a:gd name="T20" fmla="*/ 225286516 w 134"/>
              <a:gd name="T21" fmla="*/ 5108644 h 184"/>
              <a:gd name="T22" fmla="*/ 194567067 w 134"/>
              <a:gd name="T23" fmla="*/ 51097743 h 184"/>
              <a:gd name="T24" fmla="*/ 271370214 w 134"/>
              <a:gd name="T25" fmla="*/ 449653353 h 184"/>
              <a:gd name="T26" fmla="*/ 271370214 w 134"/>
              <a:gd name="T27" fmla="*/ 459872901 h 184"/>
              <a:gd name="T28" fmla="*/ 250887565 w 134"/>
              <a:gd name="T29" fmla="*/ 510968383 h 184"/>
              <a:gd name="T30" fmla="*/ 240648503 w 134"/>
              <a:gd name="T31" fmla="*/ 516079288 h 184"/>
              <a:gd name="T32" fmla="*/ 179205080 w 134"/>
              <a:gd name="T33" fmla="*/ 500748835 h 184"/>
              <a:gd name="T34" fmla="*/ 128005245 w 134"/>
              <a:gd name="T35" fmla="*/ 424103351 h 184"/>
              <a:gd name="T36" fmla="*/ 97283534 w 134"/>
              <a:gd name="T37" fmla="*/ 383227418 h 184"/>
              <a:gd name="T38" fmla="*/ 15359724 w 134"/>
              <a:gd name="T39" fmla="*/ 367896965 h 184"/>
              <a:gd name="T40" fmla="*/ 5120662 w 134"/>
              <a:gd name="T41" fmla="*/ 403664254 h 184"/>
              <a:gd name="T42" fmla="*/ 35840111 w 134"/>
              <a:gd name="T43" fmla="*/ 444542448 h 184"/>
              <a:gd name="T44" fmla="*/ 51202098 w 134"/>
              <a:gd name="T45" fmla="*/ 485420642 h 184"/>
              <a:gd name="T46" fmla="*/ 61441160 w 134"/>
              <a:gd name="T47" fmla="*/ 521187932 h 184"/>
              <a:gd name="T48" fmla="*/ 81923809 w 134"/>
              <a:gd name="T49" fmla="*/ 551846577 h 184"/>
              <a:gd name="T50" fmla="*/ 117763920 w 134"/>
              <a:gd name="T51" fmla="*/ 613161608 h 184"/>
              <a:gd name="T52" fmla="*/ 179205080 w 134"/>
              <a:gd name="T53" fmla="*/ 720465737 h 184"/>
              <a:gd name="T54" fmla="*/ 286729939 w 134"/>
              <a:gd name="T55" fmla="*/ 822658962 h 184"/>
              <a:gd name="T56" fmla="*/ 327690712 w 134"/>
              <a:gd name="T57" fmla="*/ 858428512 h 184"/>
              <a:gd name="T58" fmla="*/ 343052699 w 134"/>
              <a:gd name="T59" fmla="*/ 940182639 h 184"/>
              <a:gd name="T60" fmla="*/ 670743411 w 134"/>
              <a:gd name="T61" fmla="*/ 883976253 h 184"/>
              <a:gd name="T62" fmla="*/ 655381424 w 134"/>
              <a:gd name="T63" fmla="*/ 817550318 h 184"/>
              <a:gd name="T64" fmla="*/ 655381424 w 134"/>
              <a:gd name="T65" fmla="*/ 812439413 h 184"/>
              <a:gd name="T66" fmla="*/ 670743411 w 134"/>
              <a:gd name="T67" fmla="*/ 761343931 h 184"/>
              <a:gd name="T68" fmla="*/ 675861811 w 134"/>
              <a:gd name="T69" fmla="*/ 715357093 h 184"/>
              <a:gd name="T70" fmla="*/ 680982473 w 134"/>
              <a:gd name="T71" fmla="*/ 602944320 h 184"/>
              <a:gd name="T72" fmla="*/ 686103135 w 134"/>
              <a:gd name="T73" fmla="*/ 582505223 h 184"/>
              <a:gd name="T74" fmla="*/ 624661976 w 134"/>
              <a:gd name="T75" fmla="*/ 495640191 h 184"/>
              <a:gd name="T76" fmla="*/ 624661976 w 134"/>
              <a:gd name="T77" fmla="*/ 495640191 h 184"/>
              <a:gd name="T78" fmla="*/ 578580540 w 134"/>
              <a:gd name="T79" fmla="*/ 424103351 h 184"/>
              <a:gd name="T80" fmla="*/ 491536068 w 134"/>
              <a:gd name="T81" fmla="*/ 383227418 h 18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4" name="Freeform 73"/>
          <p:cNvSpPr>
            <a:spLocks/>
          </p:cNvSpPr>
          <p:nvPr/>
        </p:nvSpPr>
        <p:spPr bwMode="auto">
          <a:xfrm>
            <a:off x="10020301" y="3744385"/>
            <a:ext cx="234951" cy="577849"/>
          </a:xfrm>
          <a:custGeom>
            <a:avLst/>
            <a:gdLst>
              <a:gd name="T0" fmla="*/ 229666536 w 78"/>
              <a:gd name="T1" fmla="*/ 56046871 h 192"/>
              <a:gd name="T2" fmla="*/ 173526881 w 78"/>
              <a:gd name="T3" fmla="*/ 371940849 h 192"/>
              <a:gd name="T4" fmla="*/ 153111024 w 78"/>
              <a:gd name="T5" fmla="*/ 377035404 h 192"/>
              <a:gd name="T6" fmla="*/ 112281568 w 78"/>
              <a:gd name="T7" fmla="*/ 86616455 h 192"/>
              <a:gd name="T8" fmla="*/ 30622657 w 78"/>
              <a:gd name="T9" fmla="*/ 91711009 h 192"/>
              <a:gd name="T10" fmla="*/ 51036255 w 78"/>
              <a:gd name="T11" fmla="*/ 422890909 h 192"/>
              <a:gd name="T12" fmla="*/ 40829456 w 78"/>
              <a:gd name="T13" fmla="*/ 484032334 h 192"/>
              <a:gd name="T14" fmla="*/ 0 w 78"/>
              <a:gd name="T15" fmla="*/ 545173759 h 192"/>
              <a:gd name="T16" fmla="*/ 0 w 78"/>
              <a:gd name="T17" fmla="*/ 591029264 h 192"/>
              <a:gd name="T18" fmla="*/ 15310199 w 78"/>
              <a:gd name="T19" fmla="*/ 728595778 h 192"/>
              <a:gd name="T20" fmla="*/ 61245313 w 78"/>
              <a:gd name="T21" fmla="*/ 855973183 h 192"/>
              <a:gd name="T22" fmla="*/ 71452112 w 78"/>
              <a:gd name="T23" fmla="*/ 978253777 h 192"/>
              <a:gd name="T24" fmla="*/ 372570761 w 78"/>
              <a:gd name="T25" fmla="*/ 978253777 h 192"/>
              <a:gd name="T26" fmla="*/ 352157162 w 78"/>
              <a:gd name="T27" fmla="*/ 881448213 h 192"/>
              <a:gd name="T28" fmla="*/ 398090018 w 78"/>
              <a:gd name="T29" fmla="*/ 754070808 h 192"/>
              <a:gd name="T30" fmla="*/ 398090018 w 78"/>
              <a:gd name="T31" fmla="*/ 519696472 h 192"/>
              <a:gd name="T32" fmla="*/ 347053763 w 78"/>
              <a:gd name="T33" fmla="*/ 463651859 h 192"/>
              <a:gd name="T34" fmla="*/ 285808449 w 78"/>
              <a:gd name="T35" fmla="*/ 387224513 h 192"/>
              <a:gd name="T36" fmla="*/ 280705050 w 78"/>
              <a:gd name="T37" fmla="*/ 387224513 h 192"/>
              <a:gd name="T38" fmla="*/ 306222048 w 78"/>
              <a:gd name="T39" fmla="*/ 76425089 h 192"/>
              <a:gd name="T40" fmla="*/ 229666536 w 78"/>
              <a:gd name="T41" fmla="*/ 56046871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5" name="Freeform 74"/>
          <p:cNvSpPr>
            <a:spLocks/>
          </p:cNvSpPr>
          <p:nvPr/>
        </p:nvSpPr>
        <p:spPr bwMode="auto">
          <a:xfrm>
            <a:off x="10773834" y="3731685"/>
            <a:ext cx="397933" cy="579967"/>
          </a:xfrm>
          <a:custGeom>
            <a:avLst/>
            <a:gdLst>
              <a:gd name="T0" fmla="*/ 475421806 w 132"/>
              <a:gd name="T1" fmla="*/ 97515958 h 192"/>
              <a:gd name="T2" fmla="*/ 429413025 w 132"/>
              <a:gd name="T3" fmla="*/ 384934751 h 192"/>
              <a:gd name="T4" fmla="*/ 429413025 w 132"/>
              <a:gd name="T5" fmla="*/ 395199708 h 192"/>
              <a:gd name="T6" fmla="*/ 414076765 w 132"/>
              <a:gd name="T7" fmla="*/ 410598276 h 192"/>
              <a:gd name="T8" fmla="*/ 408964678 w 132"/>
              <a:gd name="T9" fmla="*/ 395199708 h 192"/>
              <a:gd name="T10" fmla="*/ 403852592 w 132"/>
              <a:gd name="T11" fmla="*/ 71854698 h 192"/>
              <a:gd name="T12" fmla="*/ 316947117 w 132"/>
              <a:gd name="T13" fmla="*/ 61589741 h 192"/>
              <a:gd name="T14" fmla="*/ 311835030 w 132"/>
              <a:gd name="T15" fmla="*/ 390068362 h 192"/>
              <a:gd name="T16" fmla="*/ 296498770 w 132"/>
              <a:gd name="T17" fmla="*/ 384934751 h 192"/>
              <a:gd name="T18" fmla="*/ 255602076 w 132"/>
              <a:gd name="T19" fmla="*/ 138575785 h 192"/>
              <a:gd name="T20" fmla="*/ 178920775 w 132"/>
              <a:gd name="T21" fmla="*/ 148840742 h 192"/>
              <a:gd name="T22" fmla="*/ 204481209 w 132"/>
              <a:gd name="T23" fmla="*/ 405464665 h 192"/>
              <a:gd name="T24" fmla="*/ 178920775 w 132"/>
              <a:gd name="T25" fmla="*/ 513245580 h 192"/>
              <a:gd name="T26" fmla="*/ 178920775 w 132"/>
              <a:gd name="T27" fmla="*/ 518379191 h 192"/>
              <a:gd name="T28" fmla="*/ 158474689 w 132"/>
              <a:gd name="T29" fmla="*/ 497849277 h 192"/>
              <a:gd name="T30" fmla="*/ 158474689 w 132"/>
              <a:gd name="T31" fmla="*/ 497849277 h 192"/>
              <a:gd name="T32" fmla="*/ 153362602 w 132"/>
              <a:gd name="T33" fmla="*/ 497849277 h 192"/>
              <a:gd name="T34" fmla="*/ 153362602 w 132"/>
              <a:gd name="T35" fmla="*/ 497849277 h 192"/>
              <a:gd name="T36" fmla="*/ 127802169 w 132"/>
              <a:gd name="T37" fmla="*/ 431128190 h 192"/>
              <a:gd name="T38" fmla="*/ 86905475 w 132"/>
              <a:gd name="T39" fmla="*/ 349008535 h 192"/>
              <a:gd name="T40" fmla="*/ 20448347 w 132"/>
              <a:gd name="T41" fmla="*/ 333609967 h 192"/>
              <a:gd name="T42" fmla="*/ 10224173 w 132"/>
              <a:gd name="T43" fmla="*/ 338743578 h 192"/>
              <a:gd name="T44" fmla="*/ 0 w 132"/>
              <a:gd name="T45" fmla="*/ 359273492 h 192"/>
              <a:gd name="T46" fmla="*/ 15336260 w 132"/>
              <a:gd name="T47" fmla="*/ 400333319 h 192"/>
              <a:gd name="T48" fmla="*/ 35784607 w 132"/>
              <a:gd name="T49" fmla="*/ 492717931 h 192"/>
              <a:gd name="T50" fmla="*/ 46008781 w 132"/>
              <a:gd name="T51" fmla="*/ 518379191 h 192"/>
              <a:gd name="T52" fmla="*/ 61345041 w 132"/>
              <a:gd name="T53" fmla="*/ 564570364 h 192"/>
              <a:gd name="T54" fmla="*/ 76681301 w 132"/>
              <a:gd name="T55" fmla="*/ 605630192 h 192"/>
              <a:gd name="T56" fmla="*/ 76681301 w 132"/>
              <a:gd name="T57" fmla="*/ 605630192 h 192"/>
              <a:gd name="T58" fmla="*/ 76681301 w 132"/>
              <a:gd name="T59" fmla="*/ 610763803 h 192"/>
              <a:gd name="T60" fmla="*/ 76681301 w 132"/>
              <a:gd name="T61" fmla="*/ 610763803 h 192"/>
              <a:gd name="T62" fmla="*/ 86905475 w 132"/>
              <a:gd name="T63" fmla="*/ 631293717 h 192"/>
              <a:gd name="T64" fmla="*/ 86905475 w 132"/>
              <a:gd name="T65" fmla="*/ 631293717 h 192"/>
              <a:gd name="T66" fmla="*/ 86905475 w 132"/>
              <a:gd name="T67" fmla="*/ 636425062 h 192"/>
              <a:gd name="T68" fmla="*/ 86905475 w 132"/>
              <a:gd name="T69" fmla="*/ 636425062 h 192"/>
              <a:gd name="T70" fmla="*/ 92017561 w 132"/>
              <a:gd name="T71" fmla="*/ 656954976 h 192"/>
              <a:gd name="T72" fmla="*/ 148250516 w 132"/>
              <a:gd name="T73" fmla="*/ 785268070 h 192"/>
              <a:gd name="T74" fmla="*/ 240265816 w 132"/>
              <a:gd name="T75" fmla="*/ 913578899 h 192"/>
              <a:gd name="T76" fmla="*/ 240265816 w 132"/>
              <a:gd name="T77" fmla="*/ 985433597 h 192"/>
              <a:gd name="T78" fmla="*/ 511204152 w 132"/>
              <a:gd name="T79" fmla="*/ 985433597 h 192"/>
              <a:gd name="T80" fmla="*/ 511204152 w 132"/>
              <a:gd name="T81" fmla="*/ 918712510 h 192"/>
              <a:gd name="T82" fmla="*/ 541876673 w 132"/>
              <a:gd name="T83" fmla="*/ 862254114 h 192"/>
              <a:gd name="T84" fmla="*/ 608333800 w 132"/>
              <a:gd name="T85" fmla="*/ 585100278 h 192"/>
              <a:gd name="T86" fmla="*/ 664566755 w 132"/>
              <a:gd name="T87" fmla="*/ 220695441 h 192"/>
              <a:gd name="T88" fmla="*/ 587885453 w 132"/>
              <a:gd name="T89" fmla="*/ 205299138 h 192"/>
              <a:gd name="T90" fmla="*/ 536764586 w 132"/>
              <a:gd name="T91" fmla="*/ 436259536 h 192"/>
              <a:gd name="T92" fmla="*/ 531652499 w 132"/>
              <a:gd name="T93" fmla="*/ 446524492 h 192"/>
              <a:gd name="T94" fmla="*/ 531652499 w 132"/>
              <a:gd name="T95" fmla="*/ 446524492 h 192"/>
              <a:gd name="T96" fmla="*/ 526540413 w 132"/>
              <a:gd name="T97" fmla="*/ 446524492 h 192"/>
              <a:gd name="T98" fmla="*/ 516316239 w 132"/>
              <a:gd name="T99" fmla="*/ 420863233 h 192"/>
              <a:gd name="T100" fmla="*/ 546988759 w 132"/>
              <a:gd name="T101" fmla="*/ 112914526 h 192"/>
              <a:gd name="T102" fmla="*/ 475421806 w 132"/>
              <a:gd name="T103" fmla="*/ 97515958 h 1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6" name="Freeform 75"/>
          <p:cNvSpPr>
            <a:spLocks noEditPoints="1"/>
          </p:cNvSpPr>
          <p:nvPr/>
        </p:nvSpPr>
        <p:spPr bwMode="auto">
          <a:xfrm>
            <a:off x="1579034" y="4599518"/>
            <a:ext cx="300567" cy="283633"/>
          </a:xfrm>
          <a:custGeom>
            <a:avLst/>
            <a:gdLst>
              <a:gd name="T0" fmla="*/ 218511215 w 100"/>
              <a:gd name="T1" fmla="*/ 179245706 h 94"/>
              <a:gd name="T2" fmla="*/ 132123847 w 100"/>
              <a:gd name="T3" fmla="*/ 225336877 h 94"/>
              <a:gd name="T4" fmla="*/ 218511215 w 100"/>
              <a:gd name="T5" fmla="*/ 297036517 h 94"/>
              <a:gd name="T6" fmla="*/ 248999947 w 100"/>
              <a:gd name="T7" fmla="*/ 291915276 h 94"/>
              <a:gd name="T8" fmla="*/ 320144077 w 100"/>
              <a:gd name="T9" fmla="*/ 312400241 h 94"/>
              <a:gd name="T10" fmla="*/ 325225156 w 100"/>
              <a:gd name="T11" fmla="*/ 281672793 h 94"/>
              <a:gd name="T12" fmla="*/ 218511215 w 100"/>
              <a:gd name="T13" fmla="*/ 179245706 h 94"/>
              <a:gd name="T14" fmla="*/ 421776938 w 100"/>
              <a:gd name="T15" fmla="*/ 194609430 h 94"/>
              <a:gd name="T16" fmla="*/ 421776938 w 100"/>
              <a:gd name="T17" fmla="*/ 81942123 h 94"/>
              <a:gd name="T18" fmla="*/ 299817504 w 100"/>
              <a:gd name="T19" fmla="*/ 81942123 h 94"/>
              <a:gd name="T20" fmla="*/ 218511215 w 100"/>
              <a:gd name="T21" fmla="*/ 0 h 94"/>
              <a:gd name="T22" fmla="*/ 132123847 w 100"/>
              <a:gd name="T23" fmla="*/ 81942123 h 94"/>
              <a:gd name="T24" fmla="*/ 15245493 w 100"/>
              <a:gd name="T25" fmla="*/ 81942123 h 94"/>
              <a:gd name="T26" fmla="*/ 15245493 w 100"/>
              <a:gd name="T27" fmla="*/ 204851912 h 94"/>
              <a:gd name="T28" fmla="*/ 0 w 100"/>
              <a:gd name="T29" fmla="*/ 215094394 h 94"/>
              <a:gd name="T30" fmla="*/ 71144130 w 100"/>
              <a:gd name="T31" fmla="*/ 209973153 h 94"/>
              <a:gd name="T32" fmla="*/ 218511215 w 100"/>
              <a:gd name="T33" fmla="*/ 117790811 h 94"/>
              <a:gd name="T34" fmla="*/ 386204873 w 100"/>
              <a:gd name="T35" fmla="*/ 281672793 h 94"/>
              <a:gd name="T36" fmla="*/ 370959380 w 100"/>
              <a:gd name="T37" fmla="*/ 353370170 h 94"/>
              <a:gd name="T38" fmla="*/ 396369286 w 100"/>
              <a:gd name="T39" fmla="*/ 435312293 h 94"/>
              <a:gd name="T40" fmla="*/ 386204873 w 100"/>
              <a:gd name="T41" fmla="*/ 481403464 h 94"/>
              <a:gd name="T42" fmla="*/ 426858017 w 100"/>
              <a:gd name="T43" fmla="*/ 481403464 h 94"/>
              <a:gd name="T44" fmla="*/ 426858017 w 100"/>
              <a:gd name="T45" fmla="*/ 363612653 h 94"/>
              <a:gd name="T46" fmla="*/ 508164306 w 100"/>
              <a:gd name="T47" fmla="*/ 281672793 h 94"/>
              <a:gd name="T48" fmla="*/ 421776938 w 100"/>
              <a:gd name="T49" fmla="*/ 194609430 h 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7" name="Freeform 76"/>
          <p:cNvSpPr>
            <a:spLocks/>
          </p:cNvSpPr>
          <p:nvPr/>
        </p:nvSpPr>
        <p:spPr bwMode="auto">
          <a:xfrm>
            <a:off x="1301751" y="4739218"/>
            <a:ext cx="472016" cy="283633"/>
          </a:xfrm>
          <a:custGeom>
            <a:avLst/>
            <a:gdLst>
              <a:gd name="T0" fmla="*/ 660969717 w 157"/>
              <a:gd name="T1" fmla="*/ 112669570 h 94"/>
              <a:gd name="T2" fmla="*/ 630463804 w 157"/>
              <a:gd name="T3" fmla="*/ 117790811 h 94"/>
              <a:gd name="T4" fmla="*/ 513522592 w 157"/>
              <a:gd name="T5" fmla="*/ 40969930 h 94"/>
              <a:gd name="T6" fmla="*/ 442341376 w 157"/>
              <a:gd name="T7" fmla="*/ 61454895 h 94"/>
              <a:gd name="T8" fmla="*/ 325400164 w 157"/>
              <a:gd name="T9" fmla="*/ 0 h 94"/>
              <a:gd name="T10" fmla="*/ 193207122 w 157"/>
              <a:gd name="T11" fmla="*/ 122912052 h 94"/>
              <a:gd name="T12" fmla="*/ 137277736 w 157"/>
              <a:gd name="T13" fmla="*/ 112669570 h 94"/>
              <a:gd name="T14" fmla="*/ 0 w 157"/>
              <a:gd name="T15" fmla="*/ 245824105 h 94"/>
              <a:gd name="T16" fmla="*/ 137277736 w 157"/>
              <a:gd name="T17" fmla="*/ 378976377 h 94"/>
              <a:gd name="T18" fmla="*/ 147447125 w 157"/>
              <a:gd name="T19" fmla="*/ 378976377 h 94"/>
              <a:gd name="T20" fmla="*/ 274555472 w 157"/>
              <a:gd name="T21" fmla="*/ 460918499 h 94"/>
              <a:gd name="T22" fmla="*/ 381327295 w 157"/>
              <a:gd name="T23" fmla="*/ 409706087 h 94"/>
              <a:gd name="T24" fmla="*/ 498268508 w 157"/>
              <a:gd name="T25" fmla="*/ 481403464 h 94"/>
              <a:gd name="T26" fmla="*/ 635546244 w 157"/>
              <a:gd name="T27" fmla="*/ 378976377 h 94"/>
              <a:gd name="T28" fmla="*/ 660969717 w 157"/>
              <a:gd name="T29" fmla="*/ 378976377 h 94"/>
              <a:gd name="T30" fmla="*/ 798247453 w 157"/>
              <a:gd name="T31" fmla="*/ 245824105 h 94"/>
              <a:gd name="T32" fmla="*/ 660969717 w 157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8" name="Freeform 77"/>
          <p:cNvSpPr>
            <a:spLocks/>
          </p:cNvSpPr>
          <p:nvPr/>
        </p:nvSpPr>
        <p:spPr bwMode="auto">
          <a:xfrm>
            <a:off x="2230967" y="4582585"/>
            <a:ext cx="476251" cy="283633"/>
          </a:xfrm>
          <a:custGeom>
            <a:avLst/>
            <a:gdLst>
              <a:gd name="T0" fmla="*/ 669501432 w 158"/>
              <a:gd name="T1" fmla="*/ 112669570 h 94"/>
              <a:gd name="T2" fmla="*/ 638835259 w 158"/>
              <a:gd name="T3" fmla="*/ 112669570 h 94"/>
              <a:gd name="T4" fmla="*/ 516179613 w 158"/>
              <a:gd name="T5" fmla="*/ 40969930 h 94"/>
              <a:gd name="T6" fmla="*/ 444628979 w 158"/>
              <a:gd name="T7" fmla="*/ 61454895 h 94"/>
              <a:gd name="T8" fmla="*/ 332193883 w 158"/>
              <a:gd name="T9" fmla="*/ 0 h 94"/>
              <a:gd name="T10" fmla="*/ 194206281 w 158"/>
              <a:gd name="T11" fmla="*/ 122912052 h 94"/>
              <a:gd name="T12" fmla="*/ 137987602 w 158"/>
              <a:gd name="T13" fmla="*/ 107548329 h 94"/>
              <a:gd name="T14" fmla="*/ 0 w 158"/>
              <a:gd name="T15" fmla="*/ 240702864 h 94"/>
              <a:gd name="T16" fmla="*/ 137987602 w 158"/>
              <a:gd name="T17" fmla="*/ 378976377 h 94"/>
              <a:gd name="T18" fmla="*/ 148210413 w 158"/>
              <a:gd name="T19" fmla="*/ 373855135 h 94"/>
              <a:gd name="T20" fmla="*/ 275977465 w 158"/>
              <a:gd name="T21" fmla="*/ 460918499 h 94"/>
              <a:gd name="T22" fmla="*/ 383301156 w 158"/>
              <a:gd name="T23" fmla="*/ 409706087 h 94"/>
              <a:gd name="T24" fmla="*/ 505959063 w 158"/>
              <a:gd name="T25" fmla="*/ 481403464 h 94"/>
              <a:gd name="T26" fmla="*/ 638835259 w 158"/>
              <a:gd name="T27" fmla="*/ 373855135 h 94"/>
              <a:gd name="T28" fmla="*/ 669501432 w 158"/>
              <a:gd name="T29" fmla="*/ 378976377 h 94"/>
              <a:gd name="T30" fmla="*/ 807489034 w 158"/>
              <a:gd name="T31" fmla="*/ 245824105 h 94"/>
              <a:gd name="T32" fmla="*/ 669501432 w 158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9" name="Freeform 78"/>
          <p:cNvSpPr>
            <a:spLocks/>
          </p:cNvSpPr>
          <p:nvPr/>
        </p:nvSpPr>
        <p:spPr bwMode="auto">
          <a:xfrm>
            <a:off x="2237318" y="4883151"/>
            <a:ext cx="112183" cy="160867"/>
          </a:xfrm>
          <a:custGeom>
            <a:avLst/>
            <a:gdLst>
              <a:gd name="T0" fmla="*/ 56881160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68811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0" name="Freeform 79"/>
          <p:cNvSpPr>
            <a:spLocks/>
          </p:cNvSpPr>
          <p:nvPr/>
        </p:nvSpPr>
        <p:spPr bwMode="auto">
          <a:xfrm>
            <a:off x="2336800" y="4883151"/>
            <a:ext cx="112184" cy="160867"/>
          </a:xfrm>
          <a:custGeom>
            <a:avLst/>
            <a:gdLst>
              <a:gd name="T0" fmla="*/ 51710760 w 37"/>
              <a:gd name="T1" fmla="*/ 259103842 h 53"/>
              <a:gd name="T2" fmla="*/ 15513228 w 37"/>
              <a:gd name="T3" fmla="*/ 269468360 h 53"/>
              <a:gd name="T4" fmla="*/ 15513228 w 37"/>
              <a:gd name="T5" fmla="*/ 269468360 h 53"/>
              <a:gd name="T6" fmla="*/ 5171076 w 37"/>
              <a:gd name="T7" fmla="*/ 228010289 h 53"/>
              <a:gd name="T8" fmla="*/ 139619052 w 37"/>
              <a:gd name="T9" fmla="*/ 15545639 h 53"/>
              <a:gd name="T10" fmla="*/ 175816584 w 37"/>
              <a:gd name="T11" fmla="*/ 5181121 h 53"/>
              <a:gd name="T12" fmla="*/ 175816584 w 37"/>
              <a:gd name="T13" fmla="*/ 5181121 h 53"/>
              <a:gd name="T14" fmla="*/ 186158736 w 37"/>
              <a:gd name="T15" fmla="*/ 41455795 h 53"/>
              <a:gd name="T16" fmla="*/ 517107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1" name="Freeform 80"/>
          <p:cNvSpPr>
            <a:spLocks/>
          </p:cNvSpPr>
          <p:nvPr/>
        </p:nvSpPr>
        <p:spPr bwMode="auto">
          <a:xfrm>
            <a:off x="2436285" y="4883151"/>
            <a:ext cx="112183" cy="160867"/>
          </a:xfrm>
          <a:custGeom>
            <a:avLst/>
            <a:gdLst>
              <a:gd name="T0" fmla="*/ 51710145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1710145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2" name="Freeform 81"/>
          <p:cNvSpPr>
            <a:spLocks noEditPoints="1"/>
          </p:cNvSpPr>
          <p:nvPr/>
        </p:nvSpPr>
        <p:spPr bwMode="auto">
          <a:xfrm>
            <a:off x="3073400" y="4555068"/>
            <a:ext cx="524933" cy="512233"/>
          </a:xfrm>
          <a:custGeom>
            <a:avLst/>
            <a:gdLst>
              <a:gd name="T0" fmla="*/ 757693751 w 174"/>
              <a:gd name="T1" fmla="*/ 301308453 h 170"/>
              <a:gd name="T2" fmla="*/ 757693751 w 174"/>
              <a:gd name="T3" fmla="*/ 122565384 h 170"/>
              <a:gd name="T4" fmla="*/ 568269748 w 174"/>
              <a:gd name="T5" fmla="*/ 122565384 h 170"/>
              <a:gd name="T6" fmla="*/ 440281045 w 174"/>
              <a:gd name="T7" fmla="*/ 0 h 170"/>
              <a:gd name="T8" fmla="*/ 307174243 w 174"/>
              <a:gd name="T9" fmla="*/ 127672652 h 170"/>
              <a:gd name="T10" fmla="*/ 127988702 w 174"/>
              <a:gd name="T11" fmla="*/ 127672652 h 170"/>
              <a:gd name="T12" fmla="*/ 127988702 w 174"/>
              <a:gd name="T13" fmla="*/ 311522988 h 170"/>
              <a:gd name="T14" fmla="*/ 0 w 174"/>
              <a:gd name="T15" fmla="*/ 439195640 h 170"/>
              <a:gd name="T16" fmla="*/ 133109065 w 174"/>
              <a:gd name="T17" fmla="*/ 566870551 h 170"/>
              <a:gd name="T18" fmla="*/ 133109065 w 174"/>
              <a:gd name="T19" fmla="*/ 745613620 h 170"/>
              <a:gd name="T20" fmla="*/ 322533068 w 174"/>
              <a:gd name="T21" fmla="*/ 745613620 h 170"/>
              <a:gd name="T22" fmla="*/ 450521771 w 174"/>
              <a:gd name="T23" fmla="*/ 868179004 h 170"/>
              <a:gd name="T24" fmla="*/ 583628573 w 174"/>
              <a:gd name="T25" fmla="*/ 740506352 h 170"/>
              <a:gd name="T26" fmla="*/ 762814114 w 174"/>
              <a:gd name="T27" fmla="*/ 740506352 h 170"/>
              <a:gd name="T28" fmla="*/ 762814114 w 174"/>
              <a:gd name="T29" fmla="*/ 556656016 h 170"/>
              <a:gd name="T30" fmla="*/ 890802816 w 174"/>
              <a:gd name="T31" fmla="*/ 428983364 h 170"/>
              <a:gd name="T32" fmla="*/ 757693751 w 174"/>
              <a:gd name="T33" fmla="*/ 301308453 h 170"/>
              <a:gd name="T34" fmla="*/ 445401408 w 174"/>
              <a:gd name="T35" fmla="*/ 684328668 h 170"/>
              <a:gd name="T36" fmla="*/ 189424003 w 174"/>
              <a:gd name="T37" fmla="*/ 434090632 h 170"/>
              <a:gd name="T38" fmla="*/ 445401408 w 174"/>
              <a:gd name="T39" fmla="*/ 183850336 h 170"/>
              <a:gd name="T40" fmla="*/ 701378813 w 174"/>
              <a:gd name="T41" fmla="*/ 434090632 h 170"/>
              <a:gd name="T42" fmla="*/ 445401408 w 174"/>
              <a:gd name="T43" fmla="*/ 684328668 h 1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3" name="Oval 82"/>
          <p:cNvSpPr>
            <a:spLocks noChangeArrowheads="1"/>
          </p:cNvSpPr>
          <p:nvPr/>
        </p:nvSpPr>
        <p:spPr bwMode="auto">
          <a:xfrm>
            <a:off x="3242733" y="4718051"/>
            <a:ext cx="186267" cy="186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4" name="Oval 83"/>
          <p:cNvSpPr>
            <a:spLocks noChangeArrowheads="1"/>
          </p:cNvSpPr>
          <p:nvPr/>
        </p:nvSpPr>
        <p:spPr bwMode="auto">
          <a:xfrm>
            <a:off x="4146551" y="4756151"/>
            <a:ext cx="88900" cy="910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5" name="Freeform 84"/>
          <p:cNvSpPr>
            <a:spLocks noEditPoints="1"/>
          </p:cNvSpPr>
          <p:nvPr/>
        </p:nvSpPr>
        <p:spPr bwMode="auto">
          <a:xfrm>
            <a:off x="3968751" y="4599518"/>
            <a:ext cx="444500" cy="423333"/>
          </a:xfrm>
          <a:custGeom>
            <a:avLst/>
            <a:gdLst>
              <a:gd name="T0" fmla="*/ 527687574 w 148"/>
              <a:gd name="T1" fmla="*/ 0 h 140"/>
              <a:gd name="T2" fmla="*/ 446504004 w 148"/>
              <a:gd name="T3" fmla="*/ 180011161 h 140"/>
              <a:gd name="T4" fmla="*/ 558130568 w 148"/>
              <a:gd name="T5" fmla="*/ 344591821 h 140"/>
              <a:gd name="T6" fmla="*/ 558130568 w 148"/>
              <a:gd name="T7" fmla="*/ 370309321 h 140"/>
              <a:gd name="T8" fmla="*/ 750938450 w 148"/>
              <a:gd name="T9" fmla="*/ 390881054 h 140"/>
              <a:gd name="T10" fmla="*/ 750938450 w 148"/>
              <a:gd name="T11" fmla="*/ 344591821 h 140"/>
              <a:gd name="T12" fmla="*/ 527687574 w 148"/>
              <a:gd name="T13" fmla="*/ 0 h 140"/>
              <a:gd name="T14" fmla="*/ 375470351 w 148"/>
              <a:gd name="T15" fmla="*/ 524602982 h 140"/>
              <a:gd name="T16" fmla="*/ 268916493 w 148"/>
              <a:gd name="T17" fmla="*/ 493744250 h 140"/>
              <a:gd name="T18" fmla="*/ 152217223 w 148"/>
              <a:gd name="T19" fmla="*/ 648040179 h 140"/>
              <a:gd name="T20" fmla="*/ 375470351 w 148"/>
              <a:gd name="T21" fmla="*/ 720044643 h 140"/>
              <a:gd name="T22" fmla="*/ 603796186 w 148"/>
              <a:gd name="T23" fmla="*/ 642896679 h 140"/>
              <a:gd name="T24" fmla="*/ 482021957 w 148"/>
              <a:gd name="T25" fmla="*/ 488600750 h 140"/>
              <a:gd name="T26" fmla="*/ 375470351 w 148"/>
              <a:gd name="T27" fmla="*/ 524602982 h 140"/>
              <a:gd name="T28" fmla="*/ 192807882 w 148"/>
              <a:gd name="T29" fmla="*/ 344591821 h 140"/>
              <a:gd name="T30" fmla="*/ 304434446 w 148"/>
              <a:gd name="T31" fmla="*/ 180011161 h 140"/>
              <a:gd name="T32" fmla="*/ 223250876 w 148"/>
              <a:gd name="T33" fmla="*/ 0 h 140"/>
              <a:gd name="T34" fmla="*/ 0 w 148"/>
              <a:gd name="T35" fmla="*/ 344591821 h 140"/>
              <a:gd name="T36" fmla="*/ 0 w 148"/>
              <a:gd name="T37" fmla="*/ 396024554 h 140"/>
              <a:gd name="T38" fmla="*/ 197882840 w 148"/>
              <a:gd name="T39" fmla="*/ 370309321 h 140"/>
              <a:gd name="T40" fmla="*/ 192807882 w 148"/>
              <a:gd name="T41" fmla="*/ 344591821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6" name="Freeform 85"/>
          <p:cNvSpPr>
            <a:spLocks noEditPoints="1"/>
          </p:cNvSpPr>
          <p:nvPr/>
        </p:nvSpPr>
        <p:spPr bwMode="auto">
          <a:xfrm>
            <a:off x="4792134" y="4557185"/>
            <a:ext cx="463551" cy="501649"/>
          </a:xfrm>
          <a:custGeom>
            <a:avLst/>
            <a:gdLst>
              <a:gd name="T0" fmla="*/ 402627617 w 154"/>
              <a:gd name="T1" fmla="*/ 601027275 h 166"/>
              <a:gd name="T2" fmla="*/ 326177878 w 154"/>
              <a:gd name="T3" fmla="*/ 647259096 h 166"/>
              <a:gd name="T4" fmla="*/ 300696889 w 154"/>
              <a:gd name="T5" fmla="*/ 652397224 h 166"/>
              <a:gd name="T6" fmla="*/ 270116091 w 154"/>
              <a:gd name="T7" fmla="*/ 852738894 h 166"/>
              <a:gd name="T8" fmla="*/ 535136886 w 154"/>
              <a:gd name="T9" fmla="*/ 852738894 h 166"/>
              <a:gd name="T10" fmla="*/ 489267946 w 154"/>
              <a:gd name="T11" fmla="*/ 662671214 h 166"/>
              <a:gd name="T12" fmla="*/ 402627617 w 154"/>
              <a:gd name="T13" fmla="*/ 601027275 h 166"/>
              <a:gd name="T14" fmla="*/ 754288742 w 154"/>
              <a:gd name="T15" fmla="*/ 256849747 h 166"/>
              <a:gd name="T16" fmla="*/ 631970062 w 154"/>
              <a:gd name="T17" fmla="*/ 148971720 h 166"/>
              <a:gd name="T18" fmla="*/ 631970062 w 154"/>
              <a:gd name="T19" fmla="*/ 97601771 h 166"/>
              <a:gd name="T20" fmla="*/ 489267946 w 154"/>
              <a:gd name="T21" fmla="*/ 25683841 h 166"/>
              <a:gd name="T22" fmla="*/ 433206158 w 154"/>
              <a:gd name="T23" fmla="*/ 77053791 h 166"/>
              <a:gd name="T24" fmla="*/ 244632844 w 154"/>
              <a:gd name="T25" fmla="*/ 20547980 h 166"/>
              <a:gd name="T26" fmla="*/ 127413974 w 154"/>
              <a:gd name="T27" fmla="*/ 210615659 h 166"/>
              <a:gd name="T28" fmla="*/ 86640329 w 154"/>
              <a:gd name="T29" fmla="*/ 215753788 h 166"/>
              <a:gd name="T30" fmla="*/ 20385694 w 154"/>
              <a:gd name="T31" fmla="*/ 354451518 h 166"/>
              <a:gd name="T32" fmla="*/ 91737881 w 154"/>
              <a:gd name="T33" fmla="*/ 421233585 h 166"/>
              <a:gd name="T34" fmla="*/ 76447482 w 154"/>
              <a:gd name="T35" fmla="*/ 493149248 h 166"/>
              <a:gd name="T36" fmla="*/ 157992516 w 154"/>
              <a:gd name="T37" fmla="*/ 534245208 h 166"/>
              <a:gd name="T38" fmla="*/ 173282915 w 154"/>
              <a:gd name="T39" fmla="*/ 529109346 h 166"/>
              <a:gd name="T40" fmla="*/ 341468277 w 154"/>
              <a:gd name="T41" fmla="*/ 606163137 h 166"/>
              <a:gd name="T42" fmla="*/ 407722912 w 154"/>
              <a:gd name="T43" fmla="*/ 554793187 h 166"/>
              <a:gd name="T44" fmla="*/ 545329733 w 154"/>
              <a:gd name="T45" fmla="*/ 616437127 h 166"/>
              <a:gd name="T46" fmla="*/ 611584368 w 154"/>
              <a:gd name="T47" fmla="*/ 477739396 h 166"/>
              <a:gd name="T48" fmla="*/ 611584368 w 154"/>
              <a:gd name="T49" fmla="*/ 477739396 h 166"/>
              <a:gd name="T50" fmla="*/ 647260461 w 154"/>
              <a:gd name="T51" fmla="*/ 472601268 h 166"/>
              <a:gd name="T52" fmla="*/ 754288742 w 154"/>
              <a:gd name="T53" fmla="*/ 256849747 h 1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7" name="Freeform 86"/>
          <p:cNvSpPr>
            <a:spLocks/>
          </p:cNvSpPr>
          <p:nvPr/>
        </p:nvSpPr>
        <p:spPr bwMode="auto">
          <a:xfrm>
            <a:off x="5482167" y="4838700"/>
            <a:ext cx="328084" cy="247651"/>
          </a:xfrm>
          <a:custGeom>
            <a:avLst/>
            <a:gdLst>
              <a:gd name="T0" fmla="*/ 0 w 109"/>
              <a:gd name="T1" fmla="*/ 102613450 h 82"/>
              <a:gd name="T2" fmla="*/ 555477064 w 109"/>
              <a:gd name="T3" fmla="*/ 277055408 h 82"/>
              <a:gd name="T4" fmla="*/ 0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8" name="Freeform 87"/>
          <p:cNvSpPr>
            <a:spLocks/>
          </p:cNvSpPr>
          <p:nvPr/>
        </p:nvSpPr>
        <p:spPr bwMode="auto">
          <a:xfrm>
            <a:off x="5626101" y="4730751"/>
            <a:ext cx="184151" cy="150283"/>
          </a:xfrm>
          <a:custGeom>
            <a:avLst/>
            <a:gdLst>
              <a:gd name="T0" fmla="*/ 0 w 61"/>
              <a:gd name="T1" fmla="*/ 0 h 50"/>
              <a:gd name="T2" fmla="*/ 312708209 w 61"/>
              <a:gd name="T3" fmla="*/ 254082153 h 50"/>
              <a:gd name="T4" fmla="*/ 0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9" name="Freeform 88"/>
          <p:cNvSpPr>
            <a:spLocks/>
          </p:cNvSpPr>
          <p:nvPr/>
        </p:nvSpPr>
        <p:spPr bwMode="auto">
          <a:xfrm>
            <a:off x="5831418" y="4730751"/>
            <a:ext cx="184149" cy="150283"/>
          </a:xfrm>
          <a:custGeom>
            <a:avLst/>
            <a:gdLst>
              <a:gd name="T0" fmla="*/ 312705945 w 61"/>
              <a:gd name="T1" fmla="*/ 0 h 50"/>
              <a:gd name="T2" fmla="*/ 0 w 61"/>
              <a:gd name="T3" fmla="*/ 254082153 h 50"/>
              <a:gd name="T4" fmla="*/ 312705945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0" name="Freeform 89"/>
          <p:cNvSpPr>
            <a:spLocks/>
          </p:cNvSpPr>
          <p:nvPr/>
        </p:nvSpPr>
        <p:spPr bwMode="auto">
          <a:xfrm>
            <a:off x="5846234" y="4838700"/>
            <a:ext cx="328084" cy="247651"/>
          </a:xfrm>
          <a:custGeom>
            <a:avLst/>
            <a:gdLst>
              <a:gd name="T0" fmla="*/ 555477064 w 109"/>
              <a:gd name="T1" fmla="*/ 102613450 h 82"/>
              <a:gd name="T2" fmla="*/ 0 w 109"/>
              <a:gd name="T3" fmla="*/ 277055408 h 82"/>
              <a:gd name="T4" fmla="*/ 555477064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1" name="Freeform 90"/>
          <p:cNvSpPr>
            <a:spLocks/>
          </p:cNvSpPr>
          <p:nvPr/>
        </p:nvSpPr>
        <p:spPr bwMode="auto">
          <a:xfrm>
            <a:off x="5731933" y="4527551"/>
            <a:ext cx="177800" cy="245533"/>
          </a:xfrm>
          <a:custGeom>
            <a:avLst/>
            <a:gdLst>
              <a:gd name="T0" fmla="*/ 137926843 w 59"/>
              <a:gd name="T1" fmla="*/ 418657068 h 81"/>
              <a:gd name="T2" fmla="*/ 143034826 w 59"/>
              <a:gd name="T3" fmla="*/ 0 h 81"/>
              <a:gd name="T4" fmla="*/ 137926843 w 59"/>
              <a:gd name="T5" fmla="*/ 418657068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2" name="Freeform 91"/>
          <p:cNvSpPr>
            <a:spLocks noEditPoints="1"/>
          </p:cNvSpPr>
          <p:nvPr/>
        </p:nvSpPr>
        <p:spPr bwMode="auto">
          <a:xfrm>
            <a:off x="6504518" y="4533901"/>
            <a:ext cx="427567" cy="554567"/>
          </a:xfrm>
          <a:custGeom>
            <a:avLst/>
            <a:gdLst>
              <a:gd name="T0" fmla="*/ 316187808 w 142"/>
              <a:gd name="T1" fmla="*/ 643820254 h 184"/>
              <a:gd name="T2" fmla="*/ 724172223 w 142"/>
              <a:gd name="T3" fmla="*/ 398555610 h 184"/>
              <a:gd name="T4" fmla="*/ 316187808 w 142"/>
              <a:gd name="T5" fmla="*/ 643820254 h 184"/>
              <a:gd name="T6" fmla="*/ 346787430 w 142"/>
              <a:gd name="T7" fmla="*/ 853317607 h 184"/>
              <a:gd name="T8" fmla="*/ 331487619 w 142"/>
              <a:gd name="T9" fmla="*/ 413883803 h 184"/>
              <a:gd name="T10" fmla="*/ 285588187 w 142"/>
              <a:gd name="T11" fmla="*/ 0 h 184"/>
              <a:gd name="T12" fmla="*/ 295788813 w 142"/>
              <a:gd name="T13" fmla="*/ 383227418 h 184"/>
              <a:gd name="T14" fmla="*/ 0 w 142"/>
              <a:gd name="T15" fmla="*/ 61317291 h 184"/>
              <a:gd name="T16" fmla="*/ 254990824 w 142"/>
              <a:gd name="T17" fmla="*/ 444542448 h 184"/>
              <a:gd name="T18" fmla="*/ 224391202 w 142"/>
              <a:gd name="T19" fmla="*/ 853317607 h 184"/>
              <a:gd name="T20" fmla="*/ 76496795 w 142"/>
              <a:gd name="T21" fmla="*/ 940182639 h 184"/>
              <a:gd name="T22" fmla="*/ 504880205 w 142"/>
              <a:gd name="T23" fmla="*/ 940182639 h 184"/>
              <a:gd name="T24" fmla="*/ 346787430 w 142"/>
              <a:gd name="T25" fmla="*/ 853317607 h 1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3" name="Freeform 92"/>
          <p:cNvSpPr>
            <a:spLocks/>
          </p:cNvSpPr>
          <p:nvPr/>
        </p:nvSpPr>
        <p:spPr bwMode="auto">
          <a:xfrm>
            <a:off x="7363885" y="4584700"/>
            <a:ext cx="292100" cy="476251"/>
          </a:xfrm>
          <a:custGeom>
            <a:avLst/>
            <a:gdLst>
              <a:gd name="T0" fmla="*/ 178530315 w 97"/>
              <a:gd name="T1" fmla="*/ 0 h 158"/>
              <a:gd name="T2" fmla="*/ 178530315 w 97"/>
              <a:gd name="T3" fmla="*/ 10220550 h 158"/>
              <a:gd name="T4" fmla="*/ 158126980 w 97"/>
              <a:gd name="T5" fmla="*/ 250422698 h 158"/>
              <a:gd name="T6" fmla="*/ 45908634 w 97"/>
              <a:gd name="T7" fmla="*/ 439519834 h 158"/>
              <a:gd name="T8" fmla="*/ 45908634 w 97"/>
              <a:gd name="T9" fmla="*/ 439519834 h 158"/>
              <a:gd name="T10" fmla="*/ 5101963 w 97"/>
              <a:gd name="T11" fmla="*/ 587730247 h 158"/>
              <a:gd name="T12" fmla="*/ 260143658 w 97"/>
              <a:gd name="T13" fmla="*/ 792157078 h 158"/>
              <a:gd name="T14" fmla="*/ 484580349 w 97"/>
              <a:gd name="T15" fmla="*/ 511068207 h 158"/>
              <a:gd name="T16" fmla="*/ 178530315 w 97"/>
              <a:gd name="T17" fmla="*/ 0 h 1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4" name="Freeform 93"/>
          <p:cNvSpPr>
            <a:spLocks/>
          </p:cNvSpPr>
          <p:nvPr/>
        </p:nvSpPr>
        <p:spPr bwMode="auto">
          <a:xfrm>
            <a:off x="7594600" y="4542367"/>
            <a:ext cx="169333" cy="317500"/>
          </a:xfrm>
          <a:custGeom>
            <a:avLst/>
            <a:gdLst>
              <a:gd name="T0" fmla="*/ 262302625 w 56"/>
              <a:gd name="T1" fmla="*/ 298304857 h 105"/>
              <a:gd name="T2" fmla="*/ 262302625 w 56"/>
              <a:gd name="T3" fmla="*/ 298304857 h 105"/>
              <a:gd name="T4" fmla="*/ 185154661 w 56"/>
              <a:gd name="T5" fmla="*/ 169724161 h 105"/>
              <a:gd name="T6" fmla="*/ 169724161 w 56"/>
              <a:gd name="T7" fmla="*/ 10287000 h 105"/>
              <a:gd name="T8" fmla="*/ 169724161 w 56"/>
              <a:gd name="T9" fmla="*/ 0 h 105"/>
              <a:gd name="T10" fmla="*/ 0 w 56"/>
              <a:gd name="T11" fmla="*/ 200582893 h 105"/>
              <a:gd name="T12" fmla="*/ 144008929 w 56"/>
              <a:gd name="T13" fmla="*/ 540033482 h 105"/>
              <a:gd name="T14" fmla="*/ 288017857 w 56"/>
              <a:gd name="T15" fmla="*/ 401168054 h 105"/>
              <a:gd name="T16" fmla="*/ 262302625 w 56"/>
              <a:gd name="T17" fmla="*/ 298304857 h 1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5" name="Freeform 94"/>
          <p:cNvSpPr>
            <a:spLocks/>
          </p:cNvSpPr>
          <p:nvPr/>
        </p:nvSpPr>
        <p:spPr bwMode="auto">
          <a:xfrm>
            <a:off x="7255933" y="4616451"/>
            <a:ext cx="152400" cy="330200"/>
          </a:xfrm>
          <a:custGeom>
            <a:avLst/>
            <a:gdLst>
              <a:gd name="T0" fmla="*/ 125570876 w 51"/>
              <a:gd name="T1" fmla="*/ 532206604 h 110"/>
              <a:gd name="T2" fmla="*/ 160732694 w 51"/>
              <a:gd name="T3" fmla="*/ 385217324 h 110"/>
              <a:gd name="T4" fmla="*/ 160732694 w 51"/>
              <a:gd name="T5" fmla="*/ 385217324 h 110"/>
              <a:gd name="T6" fmla="*/ 256166471 w 51"/>
              <a:gd name="T7" fmla="*/ 223020082 h 110"/>
              <a:gd name="T8" fmla="*/ 226029371 w 51"/>
              <a:gd name="T9" fmla="*/ 172332881 h 110"/>
              <a:gd name="T10" fmla="*/ 190869794 w 51"/>
              <a:gd name="T11" fmla="*/ 5067820 h 110"/>
              <a:gd name="T12" fmla="*/ 190869794 w 51"/>
              <a:gd name="T13" fmla="*/ 0 h 110"/>
              <a:gd name="T14" fmla="*/ 15069671 w 51"/>
              <a:gd name="T15" fmla="*/ 390285143 h 110"/>
              <a:gd name="T16" fmla="*/ 130595594 w 51"/>
              <a:gd name="T17" fmla="*/ 557550205 h 110"/>
              <a:gd name="T18" fmla="*/ 125570876 w 51"/>
              <a:gd name="T19" fmla="*/ 532206604 h 1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6" name="Freeform 95"/>
          <p:cNvSpPr>
            <a:spLocks noEditPoints="1"/>
          </p:cNvSpPr>
          <p:nvPr/>
        </p:nvSpPr>
        <p:spPr bwMode="auto">
          <a:xfrm>
            <a:off x="8087785" y="4516967"/>
            <a:ext cx="605367" cy="590551"/>
          </a:xfrm>
          <a:custGeom>
            <a:avLst/>
            <a:gdLst>
              <a:gd name="T0" fmla="*/ 673506558 w 201"/>
              <a:gd name="T1" fmla="*/ 86810948 h 196"/>
              <a:gd name="T2" fmla="*/ 250014175 w 201"/>
              <a:gd name="T3" fmla="*/ 148088865 h 196"/>
              <a:gd name="T4" fmla="*/ 280628109 w 201"/>
              <a:gd name="T5" fmla="*/ 163407780 h 196"/>
              <a:gd name="T6" fmla="*/ 392878449 w 201"/>
              <a:gd name="T7" fmla="*/ 163407780 h 196"/>
              <a:gd name="T8" fmla="*/ 413286986 w 201"/>
              <a:gd name="T9" fmla="*/ 214473841 h 196"/>
              <a:gd name="T10" fmla="*/ 418389685 w 201"/>
              <a:gd name="T11" fmla="*/ 321710761 h 196"/>
              <a:gd name="T12" fmla="*/ 438798221 w 201"/>
              <a:gd name="T13" fmla="*/ 398307593 h 196"/>
              <a:gd name="T14" fmla="*/ 443900920 w 201"/>
              <a:gd name="T15" fmla="*/ 342136734 h 196"/>
              <a:gd name="T16" fmla="*/ 464311716 w 201"/>
              <a:gd name="T17" fmla="*/ 428947682 h 196"/>
              <a:gd name="T18" fmla="*/ 556153519 w 201"/>
              <a:gd name="T19" fmla="*/ 515758630 h 196"/>
              <a:gd name="T20" fmla="*/ 586767453 w 201"/>
              <a:gd name="T21" fmla="*/ 597462520 h 196"/>
              <a:gd name="T22" fmla="*/ 581664755 w 201"/>
              <a:gd name="T23" fmla="*/ 735337269 h 196"/>
              <a:gd name="T24" fmla="*/ 505128789 w 201"/>
              <a:gd name="T25" fmla="*/ 888533193 h 196"/>
              <a:gd name="T26" fmla="*/ 494925650 w 201"/>
              <a:gd name="T27" fmla="*/ 939599254 h 196"/>
              <a:gd name="T28" fmla="*/ 607175990 w 201"/>
              <a:gd name="T29" fmla="*/ 275751758 h 196"/>
              <a:gd name="T30" fmla="*/ 520436886 w 201"/>
              <a:gd name="T31" fmla="*/ 914066223 h 196"/>
              <a:gd name="T32" fmla="*/ 632687226 w 201"/>
              <a:gd name="T33" fmla="*/ 837469391 h 196"/>
              <a:gd name="T34" fmla="*/ 801062736 w 201"/>
              <a:gd name="T35" fmla="*/ 694485324 h 196"/>
              <a:gd name="T36" fmla="*/ 699017794 w 201"/>
              <a:gd name="T37" fmla="*/ 571929489 h 196"/>
              <a:gd name="T38" fmla="*/ 581664755 w 201"/>
              <a:gd name="T39" fmla="*/ 495332657 h 196"/>
              <a:gd name="T40" fmla="*/ 576562056 w 201"/>
              <a:gd name="T41" fmla="*/ 393202795 h 196"/>
              <a:gd name="T42" fmla="*/ 714323631 w 201"/>
              <a:gd name="T43" fmla="*/ 337029676 h 196"/>
              <a:gd name="T44" fmla="*/ 739834867 w 201"/>
              <a:gd name="T45" fmla="*/ 316603703 h 196"/>
              <a:gd name="T46" fmla="*/ 750040265 w 201"/>
              <a:gd name="T47" fmla="*/ 245111670 h 196"/>
              <a:gd name="T48" fmla="*/ 678609257 w 201"/>
              <a:gd name="T49" fmla="*/ 255325786 h 196"/>
              <a:gd name="T50" fmla="*/ 658198461 w 201"/>
              <a:gd name="T51" fmla="*/ 168514838 h 196"/>
              <a:gd name="T52" fmla="*/ 678609257 w 201"/>
              <a:gd name="T53" fmla="*/ 158302982 h 196"/>
              <a:gd name="T54" fmla="*/ 699017794 w 201"/>
              <a:gd name="T55" fmla="*/ 194047868 h 196"/>
              <a:gd name="T56" fmla="*/ 760245662 w 201"/>
              <a:gd name="T57" fmla="*/ 224685697 h 196"/>
              <a:gd name="T58" fmla="*/ 755142964 w 201"/>
              <a:gd name="T59" fmla="*/ 188940810 h 196"/>
              <a:gd name="T60" fmla="*/ 693915095 w 201"/>
              <a:gd name="T61" fmla="*/ 142981807 h 196"/>
              <a:gd name="T62" fmla="*/ 658198461 w 201"/>
              <a:gd name="T63" fmla="*/ 158302982 h 196"/>
              <a:gd name="T64" fmla="*/ 617381388 w 201"/>
              <a:gd name="T65" fmla="*/ 107236920 h 196"/>
              <a:gd name="T66" fmla="*/ 571459357 w 201"/>
              <a:gd name="T67" fmla="*/ 127662893 h 196"/>
              <a:gd name="T68" fmla="*/ 443900920 w 201"/>
              <a:gd name="T69" fmla="*/ 102129862 h 196"/>
              <a:gd name="T70" fmla="*/ 632687226 w 201"/>
              <a:gd name="T71" fmla="*/ 76596832 h 196"/>
              <a:gd name="T72" fmla="*/ 658198461 w 201"/>
              <a:gd name="T73" fmla="*/ 102129862 h 196"/>
              <a:gd name="T74" fmla="*/ 658198461 w 201"/>
              <a:gd name="T75" fmla="*/ 112343979 h 196"/>
              <a:gd name="T76" fmla="*/ 704120492 w 201"/>
              <a:gd name="T77" fmla="*/ 127662893 h 196"/>
              <a:gd name="T78" fmla="*/ 750040265 w 201"/>
              <a:gd name="T79" fmla="*/ 137877009 h 196"/>
              <a:gd name="T80" fmla="*/ 811268134 w 201"/>
              <a:gd name="T81" fmla="*/ 219580899 h 196"/>
              <a:gd name="T82" fmla="*/ 841882068 w 201"/>
              <a:gd name="T83" fmla="*/ 291070673 h 196"/>
              <a:gd name="T84" fmla="*/ 918418034 w 201"/>
              <a:gd name="T85" fmla="*/ 306391847 h 196"/>
              <a:gd name="T86" fmla="*/ 928621173 w 201"/>
              <a:gd name="T87" fmla="*/ 337029676 h 196"/>
              <a:gd name="T88" fmla="*/ 637789925 w 201"/>
              <a:gd name="T89" fmla="*/ 326817820 h 196"/>
              <a:gd name="T90" fmla="*/ 566356658 w 201"/>
              <a:gd name="T91" fmla="*/ 71492034 h 196"/>
              <a:gd name="T92" fmla="*/ 556153519 w 201"/>
              <a:gd name="T93" fmla="*/ 81703890 h 196"/>
              <a:gd name="T94" fmla="*/ 540845422 w 201"/>
              <a:gd name="T95" fmla="*/ 86810948 h 196"/>
              <a:gd name="T96" fmla="*/ 515334187 w 201"/>
              <a:gd name="T97" fmla="*/ 76596832 h 196"/>
              <a:gd name="T98" fmla="*/ 219400240 w 201"/>
              <a:gd name="T99" fmla="*/ 178728954 h 196"/>
              <a:gd name="T100" fmla="*/ 622481828 w 201"/>
              <a:gd name="T101" fmla="*/ 76596832 h 196"/>
              <a:gd name="T102" fmla="*/ 591867894 w 201"/>
              <a:gd name="T103" fmla="*/ 71492034 h 196"/>
              <a:gd name="T104" fmla="*/ 739834867 w 201"/>
              <a:gd name="T105" fmla="*/ 234899813 h 196"/>
              <a:gd name="T106" fmla="*/ 801062736 w 201"/>
              <a:gd name="T107" fmla="*/ 337029676 h 196"/>
              <a:gd name="T108" fmla="*/ 653095762 w 201"/>
              <a:gd name="T109" fmla="*/ 490225599 h 196"/>
              <a:gd name="T110" fmla="*/ 632687226 w 201"/>
              <a:gd name="T111" fmla="*/ 474906685 h 196"/>
              <a:gd name="T112" fmla="*/ 591867894 w 201"/>
              <a:gd name="T113" fmla="*/ 86810948 h 196"/>
              <a:gd name="T114" fmla="*/ 637789925 w 201"/>
              <a:gd name="T115" fmla="*/ 107236920 h 196"/>
              <a:gd name="T116" fmla="*/ 581664755 w 201"/>
              <a:gd name="T117" fmla="*/ 97022804 h 196"/>
              <a:gd name="T118" fmla="*/ 530640025 w 201"/>
              <a:gd name="T119" fmla="*/ 91918006 h 196"/>
              <a:gd name="T120" fmla="*/ 515334187 w 201"/>
              <a:gd name="T121" fmla="*/ 91918006 h 196"/>
              <a:gd name="T122" fmla="*/ 591867894 w 201"/>
              <a:gd name="T123" fmla="*/ 127662893 h 196"/>
              <a:gd name="T124" fmla="*/ 591867894 w 201"/>
              <a:gd name="T125" fmla="*/ 127662893 h 1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7" name="Freeform 96"/>
          <p:cNvSpPr>
            <a:spLocks noEditPoints="1"/>
          </p:cNvSpPr>
          <p:nvPr/>
        </p:nvSpPr>
        <p:spPr bwMode="auto">
          <a:xfrm>
            <a:off x="9093200" y="4563534"/>
            <a:ext cx="400051" cy="455084"/>
          </a:xfrm>
          <a:custGeom>
            <a:avLst/>
            <a:gdLst>
              <a:gd name="T0" fmla="*/ 468205915 w 133"/>
              <a:gd name="T1" fmla="*/ 689739325 h 151"/>
              <a:gd name="T2" fmla="*/ 55980774 w 133"/>
              <a:gd name="T3" fmla="*/ 229913862 h 151"/>
              <a:gd name="T4" fmla="*/ 122140281 w 133"/>
              <a:gd name="T5" fmla="*/ 633540218 h 151"/>
              <a:gd name="T6" fmla="*/ 422403874 w 133"/>
              <a:gd name="T7" fmla="*/ 735723905 h 151"/>
              <a:gd name="T8" fmla="*/ 676863169 w 133"/>
              <a:gd name="T9" fmla="*/ 689739325 h 151"/>
              <a:gd name="T10" fmla="*/ 468205915 w 133"/>
              <a:gd name="T11" fmla="*/ 689739325 h 151"/>
              <a:gd name="T12" fmla="*/ 111961548 w 133"/>
              <a:gd name="T13" fmla="*/ 0 h 151"/>
              <a:gd name="T14" fmla="*/ 101782816 w 133"/>
              <a:gd name="T15" fmla="*/ 265677135 h 151"/>
              <a:gd name="T16" fmla="*/ 137408380 w 133"/>
              <a:gd name="T17" fmla="*/ 183931541 h 151"/>
              <a:gd name="T18" fmla="*/ 122140281 w 133"/>
              <a:gd name="T19" fmla="*/ 352533382 h 151"/>
              <a:gd name="T20" fmla="*/ 178121055 w 133"/>
              <a:gd name="T21" fmla="*/ 454717070 h 151"/>
              <a:gd name="T22" fmla="*/ 218835986 w 133"/>
              <a:gd name="T23" fmla="*/ 286115229 h 151"/>
              <a:gd name="T24" fmla="*/ 234104086 w 133"/>
              <a:gd name="T25" fmla="*/ 516026830 h 151"/>
              <a:gd name="T26" fmla="*/ 315529436 w 133"/>
              <a:gd name="T27" fmla="*/ 582447244 h 151"/>
              <a:gd name="T28" fmla="*/ 325708168 w 133"/>
              <a:gd name="T29" fmla="*/ 372971476 h 151"/>
              <a:gd name="T30" fmla="*/ 381688943 w 133"/>
              <a:gd name="T31" fmla="*/ 618210517 h 151"/>
              <a:gd name="T32" fmla="*/ 498742113 w 133"/>
              <a:gd name="T33" fmla="*/ 659084444 h 151"/>
              <a:gd name="T34" fmla="*/ 356244367 w 133"/>
              <a:gd name="T35" fmla="*/ 255460349 h 151"/>
              <a:gd name="T36" fmla="*/ 111961548 w 133"/>
              <a:gd name="T37" fmla="*/ 0 h 1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8" name="Freeform 97"/>
          <p:cNvSpPr>
            <a:spLocks/>
          </p:cNvSpPr>
          <p:nvPr/>
        </p:nvSpPr>
        <p:spPr bwMode="auto">
          <a:xfrm>
            <a:off x="10056285" y="4851400"/>
            <a:ext cx="196849" cy="228600"/>
          </a:xfrm>
          <a:custGeom>
            <a:avLst/>
            <a:gdLst>
              <a:gd name="T0" fmla="*/ 92861402 w 65"/>
              <a:gd name="T1" fmla="*/ 50891323 h 76"/>
              <a:gd name="T2" fmla="*/ 144452583 w 65"/>
              <a:gd name="T3" fmla="*/ 386777664 h 76"/>
              <a:gd name="T4" fmla="*/ 170248174 w 65"/>
              <a:gd name="T5" fmla="*/ 0 h 76"/>
              <a:gd name="T6" fmla="*/ 149610793 w 65"/>
              <a:gd name="T7" fmla="*/ 203567548 h 76"/>
              <a:gd name="T8" fmla="*/ 92861402 w 65"/>
              <a:gd name="T9" fmla="*/ 50891323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9" name="Freeform 98"/>
          <p:cNvSpPr>
            <a:spLocks/>
          </p:cNvSpPr>
          <p:nvPr/>
        </p:nvSpPr>
        <p:spPr bwMode="auto">
          <a:xfrm>
            <a:off x="10191751" y="4745568"/>
            <a:ext cx="220133" cy="192617"/>
          </a:xfrm>
          <a:custGeom>
            <a:avLst/>
            <a:gdLst>
              <a:gd name="T0" fmla="*/ 25574668 w 73"/>
              <a:gd name="T1" fmla="*/ 173233709 h 64"/>
              <a:gd name="T2" fmla="*/ 373397397 w 73"/>
              <a:gd name="T3" fmla="*/ 229280839 h 64"/>
              <a:gd name="T4" fmla="*/ 0 w 73"/>
              <a:gd name="T5" fmla="*/ 86616855 h 64"/>
              <a:gd name="T6" fmla="*/ 194370195 w 73"/>
              <a:gd name="T7" fmla="*/ 168139131 h 64"/>
              <a:gd name="T8" fmla="*/ 25574668 w 73"/>
              <a:gd name="T9" fmla="*/ 173233709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0" name="Freeform 99"/>
          <p:cNvSpPr>
            <a:spLocks/>
          </p:cNvSpPr>
          <p:nvPr/>
        </p:nvSpPr>
        <p:spPr bwMode="auto">
          <a:xfrm>
            <a:off x="10147300" y="4567767"/>
            <a:ext cx="179917" cy="179917"/>
          </a:xfrm>
          <a:custGeom>
            <a:avLst/>
            <a:gdLst>
              <a:gd name="T0" fmla="*/ 101156272 w 60"/>
              <a:gd name="T1" fmla="*/ 303471064 h 60"/>
              <a:gd name="T2" fmla="*/ 257949730 w 60"/>
              <a:gd name="T3" fmla="*/ 0 h 60"/>
              <a:gd name="T4" fmla="*/ 5057926 w 60"/>
              <a:gd name="T5" fmla="*/ 298413138 h 60"/>
              <a:gd name="T6" fmla="*/ 146677606 w 60"/>
              <a:gd name="T7" fmla="*/ 146677606 h 60"/>
              <a:gd name="T8" fmla="*/ 101156272 w 60"/>
              <a:gd name="T9" fmla="*/ 30347106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1" name="Freeform 100"/>
          <p:cNvSpPr>
            <a:spLocks/>
          </p:cNvSpPr>
          <p:nvPr/>
        </p:nvSpPr>
        <p:spPr bwMode="auto">
          <a:xfrm>
            <a:off x="9939867" y="4576234"/>
            <a:ext cx="169333" cy="192617"/>
          </a:xfrm>
          <a:custGeom>
            <a:avLst/>
            <a:gdLst>
              <a:gd name="T0" fmla="*/ 288017857 w 56"/>
              <a:gd name="T1" fmla="*/ 239469995 h 64"/>
              <a:gd name="T2" fmla="*/ 41145732 w 56"/>
              <a:gd name="T3" fmla="*/ 0 h 64"/>
              <a:gd name="T4" fmla="*/ 257159125 w 56"/>
              <a:gd name="T5" fmla="*/ 326086850 h 64"/>
              <a:gd name="T6" fmla="*/ 149152429 w 56"/>
              <a:gd name="T7" fmla="*/ 147758562 h 64"/>
              <a:gd name="T8" fmla="*/ 288017857 w 56"/>
              <a:gd name="T9" fmla="*/ 239469995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2" name="Freeform 101"/>
          <p:cNvSpPr>
            <a:spLocks/>
          </p:cNvSpPr>
          <p:nvPr/>
        </p:nvSpPr>
        <p:spPr bwMode="auto">
          <a:xfrm>
            <a:off x="9863667" y="4787900"/>
            <a:ext cx="228600" cy="171451"/>
          </a:xfrm>
          <a:custGeom>
            <a:avLst/>
            <a:gdLst>
              <a:gd name="T0" fmla="*/ 310439552 w 76"/>
              <a:gd name="T1" fmla="*/ 20357511 h 57"/>
              <a:gd name="T2" fmla="*/ 0 w 76"/>
              <a:gd name="T3" fmla="*/ 173034329 h 57"/>
              <a:gd name="T4" fmla="*/ 386777664 w 76"/>
              <a:gd name="T5" fmla="*/ 76338409 h 57"/>
              <a:gd name="T6" fmla="*/ 178120759 w 76"/>
              <a:gd name="T7" fmla="*/ 122140553 h 57"/>
              <a:gd name="T8" fmla="*/ 310439552 w 76"/>
              <a:gd name="T9" fmla="*/ 20357511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3" name="Freeform 102"/>
          <p:cNvSpPr>
            <a:spLocks/>
          </p:cNvSpPr>
          <p:nvPr/>
        </p:nvSpPr>
        <p:spPr bwMode="auto">
          <a:xfrm>
            <a:off x="10803468" y="4694767"/>
            <a:ext cx="283633" cy="230717"/>
          </a:xfrm>
          <a:custGeom>
            <a:avLst/>
            <a:gdLst>
              <a:gd name="T0" fmla="*/ 0 w 94"/>
              <a:gd name="T1" fmla="*/ 186854073 h 77"/>
              <a:gd name="T2" fmla="*/ 481403464 w 94"/>
              <a:gd name="T3" fmla="*/ 181804510 h 77"/>
              <a:gd name="T4" fmla="*/ 48140346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4" name="Freeform 103"/>
          <p:cNvSpPr>
            <a:spLocks/>
          </p:cNvSpPr>
          <p:nvPr/>
        </p:nvSpPr>
        <p:spPr bwMode="auto">
          <a:xfrm>
            <a:off x="10858500" y="4631267"/>
            <a:ext cx="281517" cy="230717"/>
          </a:xfrm>
          <a:custGeom>
            <a:avLst/>
            <a:gdLst>
              <a:gd name="T0" fmla="*/ 0 w 94"/>
              <a:gd name="T1" fmla="*/ 186854073 h 77"/>
              <a:gd name="T2" fmla="*/ 474247394 w 94"/>
              <a:gd name="T3" fmla="*/ 181804510 h 77"/>
              <a:gd name="T4" fmla="*/ 47424739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5" name="Freeform 104"/>
          <p:cNvSpPr>
            <a:spLocks/>
          </p:cNvSpPr>
          <p:nvPr/>
        </p:nvSpPr>
        <p:spPr bwMode="auto">
          <a:xfrm>
            <a:off x="10911418" y="4569885"/>
            <a:ext cx="283633" cy="232833"/>
          </a:xfrm>
          <a:custGeom>
            <a:avLst/>
            <a:gdLst>
              <a:gd name="T0" fmla="*/ 0 w 94"/>
              <a:gd name="T1" fmla="*/ 190298161 h 77"/>
              <a:gd name="T2" fmla="*/ 481403464 w 94"/>
              <a:gd name="T3" fmla="*/ 185154661 h 77"/>
              <a:gd name="T4" fmla="*/ 481403464 w 94"/>
              <a:gd name="T5" fmla="*/ 185154661 h 77"/>
              <a:gd name="T6" fmla="*/ 0 w 94"/>
              <a:gd name="T7" fmla="*/ 190298161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6" name="Freeform 105"/>
          <p:cNvSpPr>
            <a:spLocks/>
          </p:cNvSpPr>
          <p:nvPr/>
        </p:nvSpPr>
        <p:spPr bwMode="auto">
          <a:xfrm>
            <a:off x="10974918" y="4542367"/>
            <a:ext cx="156633" cy="103717"/>
          </a:xfrm>
          <a:custGeom>
            <a:avLst/>
            <a:gdLst>
              <a:gd name="T0" fmla="*/ 0 w 52"/>
              <a:gd name="T1" fmla="*/ 136094682 h 34"/>
              <a:gd name="T2" fmla="*/ 127591405 w 52"/>
              <a:gd name="T3" fmla="*/ 141329357 h 34"/>
              <a:gd name="T4" fmla="*/ 250081684 w 52"/>
              <a:gd name="T5" fmla="*/ 136094682 h 34"/>
              <a:gd name="T6" fmla="*/ 0 w 52"/>
              <a:gd name="T7" fmla="*/ 13609468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7" name="Freeform 106"/>
          <p:cNvSpPr>
            <a:spLocks/>
          </p:cNvSpPr>
          <p:nvPr/>
        </p:nvSpPr>
        <p:spPr bwMode="auto">
          <a:xfrm>
            <a:off x="10833100" y="4872567"/>
            <a:ext cx="171451" cy="99484"/>
          </a:xfrm>
          <a:custGeom>
            <a:avLst/>
            <a:gdLst>
              <a:gd name="T0" fmla="*/ 213747095 w 57"/>
              <a:gd name="T1" fmla="*/ 0 h 33"/>
              <a:gd name="T2" fmla="*/ 0 w 57"/>
              <a:gd name="T3" fmla="*/ 102242420 h 33"/>
              <a:gd name="T4" fmla="*/ 66159654 w 57"/>
              <a:gd name="T5" fmla="*/ 168699993 h 33"/>
              <a:gd name="T6" fmla="*/ 147587441 w 57"/>
              <a:gd name="T7" fmla="*/ 143139388 h 33"/>
              <a:gd name="T8" fmla="*/ 290085504 w 57"/>
              <a:gd name="T9" fmla="*/ 25560605 h 33"/>
              <a:gd name="T10" fmla="*/ 213747095 w 57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8" name="Freeform 107"/>
          <p:cNvSpPr>
            <a:spLocks/>
          </p:cNvSpPr>
          <p:nvPr/>
        </p:nvSpPr>
        <p:spPr bwMode="auto">
          <a:xfrm>
            <a:off x="10795001" y="4811184"/>
            <a:ext cx="80433" cy="107949"/>
          </a:xfrm>
          <a:custGeom>
            <a:avLst/>
            <a:gdLst>
              <a:gd name="T0" fmla="*/ 134781690 w 27"/>
              <a:gd name="T1" fmla="*/ 30347256 h 36"/>
              <a:gd name="T2" fmla="*/ 44926485 w 27"/>
              <a:gd name="T3" fmla="*/ 0 h 36"/>
              <a:gd name="T4" fmla="*/ 29952480 w 27"/>
              <a:gd name="T5" fmla="*/ 91041769 h 36"/>
              <a:gd name="T6" fmla="*/ 29952480 w 27"/>
              <a:gd name="T7" fmla="*/ 166907661 h 36"/>
              <a:gd name="T8" fmla="*/ 44926485 w 27"/>
              <a:gd name="T9" fmla="*/ 182081289 h 36"/>
              <a:gd name="T10" fmla="*/ 109822780 w 27"/>
              <a:gd name="T11" fmla="*/ 146676157 h 36"/>
              <a:gd name="T12" fmla="*/ 134781690 w 27"/>
              <a:gd name="T13" fmla="*/ 3034725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9" name="Freeform 108"/>
          <p:cNvSpPr>
            <a:spLocks/>
          </p:cNvSpPr>
          <p:nvPr/>
        </p:nvSpPr>
        <p:spPr bwMode="auto">
          <a:xfrm>
            <a:off x="10752667" y="4938184"/>
            <a:ext cx="95251" cy="93133"/>
          </a:xfrm>
          <a:custGeom>
            <a:avLst/>
            <a:gdLst>
              <a:gd name="T0" fmla="*/ 149513037 w 32"/>
              <a:gd name="T1" fmla="*/ 152311305 h 31"/>
              <a:gd name="T2" fmla="*/ 129577370 w 32"/>
              <a:gd name="T3" fmla="*/ 152311305 h 31"/>
              <a:gd name="T4" fmla="*/ 4982801 w 32"/>
              <a:gd name="T5" fmla="*/ 25384842 h 31"/>
              <a:gd name="T6" fmla="*/ 4982801 w 32"/>
              <a:gd name="T7" fmla="*/ 5076518 h 31"/>
              <a:gd name="T8" fmla="*/ 4982801 w 32"/>
              <a:gd name="T9" fmla="*/ 5076518 h 31"/>
              <a:gd name="T10" fmla="*/ 29903500 w 32"/>
              <a:gd name="T11" fmla="*/ 5076518 h 31"/>
              <a:gd name="T12" fmla="*/ 154498070 w 32"/>
              <a:gd name="T13" fmla="*/ 132002981 h 31"/>
              <a:gd name="T14" fmla="*/ 149513037 w 32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0" name="Freeform 109"/>
          <p:cNvSpPr>
            <a:spLocks/>
          </p:cNvSpPr>
          <p:nvPr/>
        </p:nvSpPr>
        <p:spPr bwMode="auto">
          <a:xfrm>
            <a:off x="10744200" y="49508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1" name="Freeform 110"/>
          <p:cNvSpPr>
            <a:spLocks/>
          </p:cNvSpPr>
          <p:nvPr/>
        </p:nvSpPr>
        <p:spPr bwMode="auto">
          <a:xfrm>
            <a:off x="10765367" y="49254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2" name="Freeform 111"/>
          <p:cNvSpPr>
            <a:spLocks/>
          </p:cNvSpPr>
          <p:nvPr/>
        </p:nvSpPr>
        <p:spPr bwMode="auto">
          <a:xfrm>
            <a:off x="10773833" y="4910667"/>
            <a:ext cx="95251" cy="97367"/>
          </a:xfrm>
          <a:custGeom>
            <a:avLst/>
            <a:gdLst>
              <a:gd name="T0" fmla="*/ 154498070 w 32"/>
              <a:gd name="T1" fmla="*/ 161437737 h 32"/>
              <a:gd name="T2" fmla="*/ 129577370 w 32"/>
              <a:gd name="T3" fmla="*/ 161437737 h 32"/>
              <a:gd name="T4" fmla="*/ 9967833 w 32"/>
              <a:gd name="T5" fmla="*/ 31245572 h 32"/>
              <a:gd name="T6" fmla="*/ 9967833 w 32"/>
              <a:gd name="T7" fmla="*/ 10415191 h 32"/>
              <a:gd name="T8" fmla="*/ 9967833 w 32"/>
              <a:gd name="T9" fmla="*/ 10415191 h 32"/>
              <a:gd name="T10" fmla="*/ 29903500 w 32"/>
              <a:gd name="T11" fmla="*/ 10415191 h 32"/>
              <a:gd name="T12" fmla="*/ 154498070 w 32"/>
              <a:gd name="T13" fmla="*/ 140607355 h 32"/>
              <a:gd name="T14" fmla="*/ 154498070 w 32"/>
              <a:gd name="T15" fmla="*/ 161437737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3" name="Freeform 112"/>
          <p:cNvSpPr>
            <a:spLocks/>
          </p:cNvSpPr>
          <p:nvPr/>
        </p:nvSpPr>
        <p:spPr bwMode="auto">
          <a:xfrm>
            <a:off x="10754784" y="4982633"/>
            <a:ext cx="48683" cy="50800"/>
          </a:xfrm>
          <a:custGeom>
            <a:avLst/>
            <a:gdLst>
              <a:gd name="T0" fmla="*/ 46869998 w 16"/>
              <a:gd name="T1" fmla="*/ 80366347 h 17"/>
              <a:gd name="T2" fmla="*/ 41662474 w 16"/>
              <a:gd name="T3" fmla="*/ 80366347 h 17"/>
              <a:gd name="T4" fmla="*/ 0 w 16"/>
              <a:gd name="T5" fmla="*/ 50229247 h 17"/>
              <a:gd name="T6" fmla="*/ 0 w 16"/>
              <a:gd name="T7" fmla="*/ 45206771 h 17"/>
              <a:gd name="T8" fmla="*/ 36452668 w 16"/>
              <a:gd name="T9" fmla="*/ 5022476 h 17"/>
              <a:gd name="T10" fmla="*/ 41662474 w 16"/>
              <a:gd name="T11" fmla="*/ 5022476 h 17"/>
              <a:gd name="T12" fmla="*/ 83322666 w 16"/>
              <a:gd name="T13" fmla="*/ 35159576 h 17"/>
              <a:gd name="T14" fmla="*/ 83322666 w 16"/>
              <a:gd name="T15" fmla="*/ 40182053 h 17"/>
              <a:gd name="T16" fmla="*/ 46869998 w 16"/>
              <a:gd name="T17" fmla="*/ 80366347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4" name="Freeform 113"/>
          <p:cNvSpPr>
            <a:spLocks/>
          </p:cNvSpPr>
          <p:nvPr/>
        </p:nvSpPr>
        <p:spPr bwMode="auto">
          <a:xfrm>
            <a:off x="1295401" y="5338234"/>
            <a:ext cx="565151" cy="484717"/>
          </a:xfrm>
          <a:custGeom>
            <a:avLst/>
            <a:gdLst>
              <a:gd name="T0" fmla="*/ 594731645 w 188"/>
              <a:gd name="T1" fmla="*/ 545546348 h 161"/>
              <a:gd name="T2" fmla="*/ 569315647 w 188"/>
              <a:gd name="T3" fmla="*/ 565940604 h 161"/>
              <a:gd name="T4" fmla="*/ 533733701 w 188"/>
              <a:gd name="T5" fmla="*/ 550644912 h 161"/>
              <a:gd name="T6" fmla="*/ 538817802 w 188"/>
              <a:gd name="T7" fmla="*/ 535349220 h 161"/>
              <a:gd name="T8" fmla="*/ 493067653 w 188"/>
              <a:gd name="T9" fmla="*/ 484363580 h 161"/>
              <a:gd name="T10" fmla="*/ 498151755 w 188"/>
              <a:gd name="T11" fmla="*/ 443575068 h 161"/>
              <a:gd name="T12" fmla="*/ 533733701 w 188"/>
              <a:gd name="T13" fmla="*/ 433377940 h 161"/>
              <a:gd name="T14" fmla="*/ 503233601 w 188"/>
              <a:gd name="T15" fmla="*/ 10197128 h 161"/>
              <a:gd name="T16" fmla="*/ 462569808 w 188"/>
              <a:gd name="T17" fmla="*/ 10197128 h 161"/>
              <a:gd name="T18" fmla="*/ 432069709 w 188"/>
              <a:gd name="T19" fmla="*/ 433377940 h 161"/>
              <a:gd name="T20" fmla="*/ 462569808 w 188"/>
              <a:gd name="T21" fmla="*/ 443575068 h 161"/>
              <a:gd name="T22" fmla="*/ 467651655 w 188"/>
              <a:gd name="T23" fmla="*/ 484363580 h 161"/>
              <a:gd name="T24" fmla="*/ 421903761 w 188"/>
              <a:gd name="T25" fmla="*/ 535349220 h 161"/>
              <a:gd name="T26" fmla="*/ 426987862 w 188"/>
              <a:gd name="T27" fmla="*/ 550644912 h 161"/>
              <a:gd name="T28" fmla="*/ 386321815 w 188"/>
              <a:gd name="T29" fmla="*/ 565940604 h 161"/>
              <a:gd name="T30" fmla="*/ 365989918 w 188"/>
              <a:gd name="T31" fmla="*/ 545546348 h 161"/>
              <a:gd name="T32" fmla="*/ 0 w 188"/>
              <a:gd name="T33" fmla="*/ 780080292 h 161"/>
              <a:gd name="T34" fmla="*/ 25415998 w 188"/>
              <a:gd name="T35" fmla="*/ 815770240 h 161"/>
              <a:gd name="T36" fmla="*/ 416819660 w 188"/>
              <a:gd name="T37" fmla="*/ 627123372 h 161"/>
              <a:gd name="T38" fmla="*/ 406653711 w 188"/>
              <a:gd name="T39" fmla="*/ 596531988 h 161"/>
              <a:gd name="T40" fmla="*/ 437153811 w 188"/>
              <a:gd name="T41" fmla="*/ 576137732 h 161"/>
              <a:gd name="T42" fmla="*/ 482901705 w 188"/>
              <a:gd name="T43" fmla="*/ 591433424 h 161"/>
              <a:gd name="T44" fmla="*/ 523567752 w 188"/>
              <a:gd name="T45" fmla="*/ 576137732 h 161"/>
              <a:gd name="T46" fmla="*/ 554065597 w 188"/>
              <a:gd name="T47" fmla="*/ 601630552 h 161"/>
              <a:gd name="T48" fmla="*/ 543899649 w 188"/>
              <a:gd name="T49" fmla="*/ 632221936 h 161"/>
              <a:gd name="T50" fmla="*/ 935305565 w 188"/>
              <a:gd name="T51" fmla="*/ 820868804 h 161"/>
              <a:gd name="T52" fmla="*/ 955637462 w 188"/>
              <a:gd name="T53" fmla="*/ 785178856 h 161"/>
              <a:gd name="T54" fmla="*/ 594731645 w 188"/>
              <a:gd name="T55" fmla="*/ 545546348 h 1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5" name="Freeform 114"/>
          <p:cNvSpPr>
            <a:spLocks/>
          </p:cNvSpPr>
          <p:nvPr/>
        </p:nvSpPr>
        <p:spPr bwMode="auto">
          <a:xfrm>
            <a:off x="2222501" y="5564718"/>
            <a:ext cx="505884" cy="162983"/>
          </a:xfrm>
          <a:custGeom>
            <a:avLst/>
            <a:gdLst>
              <a:gd name="T0" fmla="*/ 856870384 w 168"/>
              <a:gd name="T1" fmla="*/ 40992404 h 54"/>
              <a:gd name="T2" fmla="*/ 663053577 w 168"/>
              <a:gd name="T3" fmla="*/ 40992404 h 54"/>
              <a:gd name="T4" fmla="*/ 663053577 w 168"/>
              <a:gd name="T5" fmla="*/ 0 h 54"/>
              <a:gd name="T6" fmla="*/ 392733106 w 168"/>
              <a:gd name="T7" fmla="*/ 0 h 54"/>
              <a:gd name="T8" fmla="*/ 392733106 w 168"/>
              <a:gd name="T9" fmla="*/ 40992404 h 54"/>
              <a:gd name="T10" fmla="*/ 260121488 w 168"/>
              <a:gd name="T11" fmla="*/ 40992404 h 54"/>
              <a:gd name="T12" fmla="*/ 0 w 168"/>
              <a:gd name="T13" fmla="*/ 276703822 h 54"/>
              <a:gd name="T14" fmla="*/ 142812860 w 168"/>
              <a:gd name="T15" fmla="*/ 276703822 h 54"/>
              <a:gd name="T16" fmla="*/ 260121488 w 168"/>
              <a:gd name="T17" fmla="*/ 179344315 h 54"/>
              <a:gd name="T18" fmla="*/ 392733106 w 168"/>
              <a:gd name="T19" fmla="*/ 179344315 h 54"/>
              <a:gd name="T20" fmla="*/ 392733106 w 168"/>
              <a:gd name="T21" fmla="*/ 220338983 h 54"/>
              <a:gd name="T22" fmla="*/ 663053577 w 168"/>
              <a:gd name="T23" fmla="*/ 220338983 h 54"/>
              <a:gd name="T24" fmla="*/ 663053577 w 168"/>
              <a:gd name="T25" fmla="*/ 179344315 h 54"/>
              <a:gd name="T26" fmla="*/ 856870384 w 168"/>
              <a:gd name="T27" fmla="*/ 179344315 h 54"/>
              <a:gd name="T28" fmla="*/ 856870384 w 168"/>
              <a:gd name="T29" fmla="*/ 40992404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6" name="Rectangle 115"/>
          <p:cNvSpPr>
            <a:spLocks noChangeArrowheads="1"/>
          </p:cNvSpPr>
          <p:nvPr/>
        </p:nvSpPr>
        <p:spPr bwMode="auto">
          <a:xfrm>
            <a:off x="2209800" y="5761567"/>
            <a:ext cx="112184" cy="59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7" name="Oval 116"/>
          <p:cNvSpPr>
            <a:spLocks noChangeArrowheads="1"/>
          </p:cNvSpPr>
          <p:nvPr/>
        </p:nvSpPr>
        <p:spPr bwMode="auto">
          <a:xfrm>
            <a:off x="2480734" y="5441951"/>
            <a:ext cx="105833" cy="1016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8" name="Freeform 117"/>
          <p:cNvSpPr>
            <a:spLocks noEditPoints="1"/>
          </p:cNvSpPr>
          <p:nvPr/>
        </p:nvSpPr>
        <p:spPr bwMode="auto">
          <a:xfrm>
            <a:off x="2385484" y="5467351"/>
            <a:ext cx="302683" cy="57149"/>
          </a:xfrm>
          <a:custGeom>
            <a:avLst/>
            <a:gdLst>
              <a:gd name="T0" fmla="*/ 146505903 w 101"/>
              <a:gd name="T1" fmla="*/ 0 h 19"/>
              <a:gd name="T2" fmla="*/ 45467582 w 101"/>
              <a:gd name="T3" fmla="*/ 0 h 19"/>
              <a:gd name="T4" fmla="*/ 0 w 101"/>
              <a:gd name="T5" fmla="*/ 50890729 h 19"/>
              <a:gd name="T6" fmla="*/ 45467582 w 101"/>
              <a:gd name="T7" fmla="*/ 96694416 h 19"/>
              <a:gd name="T8" fmla="*/ 151558606 w 101"/>
              <a:gd name="T9" fmla="*/ 96694416 h 19"/>
              <a:gd name="T10" fmla="*/ 136402745 w 101"/>
              <a:gd name="T11" fmla="*/ 40714388 h 19"/>
              <a:gd name="T12" fmla="*/ 146505903 w 101"/>
              <a:gd name="T13" fmla="*/ 0 h 19"/>
              <a:gd name="T14" fmla="*/ 459724024 w 101"/>
              <a:gd name="T15" fmla="*/ 0 h 19"/>
              <a:gd name="T16" fmla="*/ 358685703 w 101"/>
              <a:gd name="T17" fmla="*/ 0 h 19"/>
              <a:gd name="T18" fmla="*/ 368791108 w 101"/>
              <a:gd name="T19" fmla="*/ 40714388 h 19"/>
              <a:gd name="T20" fmla="*/ 353635248 w 101"/>
              <a:gd name="T21" fmla="*/ 96694416 h 19"/>
              <a:gd name="T22" fmla="*/ 459724024 w 101"/>
              <a:gd name="T23" fmla="*/ 96694416 h 19"/>
              <a:gd name="T24" fmla="*/ 510244308 w 101"/>
              <a:gd name="T25" fmla="*/ 50890729 h 19"/>
              <a:gd name="T26" fmla="*/ 459724024 w 101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9" name="Freeform 118"/>
          <p:cNvSpPr>
            <a:spLocks/>
          </p:cNvSpPr>
          <p:nvPr/>
        </p:nvSpPr>
        <p:spPr bwMode="auto">
          <a:xfrm>
            <a:off x="3335867" y="5579534"/>
            <a:ext cx="215900" cy="292100"/>
          </a:xfrm>
          <a:custGeom>
            <a:avLst/>
            <a:gdLst>
              <a:gd name="T0" fmla="*/ 60483750 w 102"/>
              <a:gd name="T1" fmla="*/ 0 h 138"/>
              <a:gd name="T2" fmla="*/ 0 w 102"/>
              <a:gd name="T3" fmla="*/ 347781563 h 138"/>
              <a:gd name="T4" fmla="*/ 141128750 w 102"/>
              <a:gd name="T5" fmla="*/ 146169063 h 138"/>
              <a:gd name="T6" fmla="*/ 189012513 w 102"/>
              <a:gd name="T7" fmla="*/ 345262200 h 138"/>
              <a:gd name="T8" fmla="*/ 257055938 w 102"/>
              <a:gd name="T9" fmla="*/ 0 h 138"/>
              <a:gd name="T10" fmla="*/ 60483750 w 102"/>
              <a:gd name="T11" fmla="*/ 0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" h="138">
                <a:moveTo>
                  <a:pt x="24" y="0"/>
                </a:moveTo>
                <a:lnTo>
                  <a:pt x="0" y="138"/>
                </a:lnTo>
                <a:lnTo>
                  <a:pt x="56" y="58"/>
                </a:lnTo>
                <a:lnTo>
                  <a:pt x="75" y="137"/>
                </a:lnTo>
                <a:lnTo>
                  <a:pt x="10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0" name="Freeform 119"/>
          <p:cNvSpPr>
            <a:spLocks/>
          </p:cNvSpPr>
          <p:nvPr/>
        </p:nvSpPr>
        <p:spPr bwMode="auto">
          <a:xfrm>
            <a:off x="3166534" y="5405967"/>
            <a:ext cx="383117" cy="150284"/>
          </a:xfrm>
          <a:custGeom>
            <a:avLst/>
            <a:gdLst>
              <a:gd name="T0" fmla="*/ 259577339 w 181"/>
              <a:gd name="T1" fmla="*/ 178932681 h 71"/>
              <a:gd name="T2" fmla="*/ 224295090 w 181"/>
              <a:gd name="T3" fmla="*/ 73085649 h 71"/>
              <a:gd name="T4" fmla="*/ 0 w 181"/>
              <a:gd name="T5" fmla="*/ 35282344 h 71"/>
              <a:gd name="T6" fmla="*/ 398185380 w 181"/>
              <a:gd name="T7" fmla="*/ 0 h 71"/>
              <a:gd name="T8" fmla="*/ 456149869 w 181"/>
              <a:gd name="T9" fmla="*/ 173892346 h 71"/>
              <a:gd name="T10" fmla="*/ 259577339 w 181"/>
              <a:gd name="T11" fmla="*/ 178932681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71">
                <a:moveTo>
                  <a:pt x="103" y="71"/>
                </a:moveTo>
                <a:lnTo>
                  <a:pt x="89" y="29"/>
                </a:lnTo>
                <a:lnTo>
                  <a:pt x="0" y="14"/>
                </a:lnTo>
                <a:lnTo>
                  <a:pt x="158" y="0"/>
                </a:lnTo>
                <a:lnTo>
                  <a:pt x="181" y="69"/>
                </a:lnTo>
                <a:lnTo>
                  <a:pt x="103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1" name="Oval 120"/>
          <p:cNvSpPr>
            <a:spLocks noChangeArrowheads="1"/>
          </p:cNvSpPr>
          <p:nvPr/>
        </p:nvSpPr>
        <p:spPr bwMode="auto">
          <a:xfrm>
            <a:off x="3348567" y="5289552"/>
            <a:ext cx="110067" cy="1058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2" name="Freeform 121"/>
          <p:cNvSpPr>
            <a:spLocks noEditPoints="1"/>
          </p:cNvSpPr>
          <p:nvPr/>
        </p:nvSpPr>
        <p:spPr bwMode="auto">
          <a:xfrm>
            <a:off x="3071284" y="5609167"/>
            <a:ext cx="234949" cy="266700"/>
          </a:xfrm>
          <a:custGeom>
            <a:avLst/>
            <a:gdLst>
              <a:gd name="T0" fmla="*/ 2520943 w 111"/>
              <a:gd name="T1" fmla="*/ 15120938 h 126"/>
              <a:gd name="T2" fmla="*/ 2520943 w 111"/>
              <a:gd name="T3" fmla="*/ 15120938 h 126"/>
              <a:gd name="T4" fmla="*/ 57964223 w 111"/>
              <a:gd name="T5" fmla="*/ 317539688 h 126"/>
              <a:gd name="T6" fmla="*/ 274697046 w 111"/>
              <a:gd name="T7" fmla="*/ 15120938 h 126"/>
              <a:gd name="T8" fmla="*/ 0 w 111"/>
              <a:gd name="T9" fmla="*/ 0 h 126"/>
              <a:gd name="T10" fmla="*/ 118447801 w 111"/>
              <a:gd name="T11" fmla="*/ 274697825 h 126"/>
              <a:gd name="T12" fmla="*/ 176410437 w 111"/>
              <a:gd name="T13" fmla="*/ 274697825 h 126"/>
              <a:gd name="T14" fmla="*/ 138608994 w 111"/>
              <a:gd name="T15" fmla="*/ 304939700 h 126"/>
              <a:gd name="T16" fmla="*/ 45362684 w 111"/>
              <a:gd name="T17" fmla="*/ 168851263 h 126"/>
              <a:gd name="T18" fmla="*/ 100805964 w 111"/>
              <a:gd name="T19" fmla="*/ 173891575 h 126"/>
              <a:gd name="T20" fmla="*/ 45362684 w 111"/>
              <a:gd name="T21" fmla="*/ 181451250 h 126"/>
              <a:gd name="T22" fmla="*/ 57964223 w 111"/>
              <a:gd name="T23" fmla="*/ 229335013 h 126"/>
              <a:gd name="T24" fmla="*/ 60483578 w 111"/>
              <a:gd name="T25" fmla="*/ 224294700 h 126"/>
              <a:gd name="T26" fmla="*/ 176410437 w 111"/>
              <a:gd name="T27" fmla="*/ 173891575 h 126"/>
              <a:gd name="T28" fmla="*/ 118447801 w 111"/>
              <a:gd name="T29" fmla="*/ 173891575 h 126"/>
              <a:gd name="T30" fmla="*/ 108367205 w 111"/>
              <a:gd name="T31" fmla="*/ 161290000 h 126"/>
              <a:gd name="T32" fmla="*/ 108367205 w 111"/>
              <a:gd name="T33" fmla="*/ 88206263 h 126"/>
              <a:gd name="T34" fmla="*/ 108367205 w 111"/>
              <a:gd name="T35" fmla="*/ 161290000 h 126"/>
              <a:gd name="T36" fmla="*/ 211692524 w 111"/>
              <a:gd name="T37" fmla="*/ 224294700 h 126"/>
              <a:gd name="T38" fmla="*/ 153729889 w 111"/>
              <a:gd name="T39" fmla="*/ 224294700 h 126"/>
              <a:gd name="T40" fmla="*/ 153729889 w 111"/>
              <a:gd name="T41" fmla="*/ 123488450 h 126"/>
              <a:gd name="T42" fmla="*/ 211692524 w 111"/>
              <a:gd name="T43" fmla="*/ 123488450 h 126"/>
              <a:gd name="T44" fmla="*/ 153729889 w 111"/>
              <a:gd name="T45" fmla="*/ 123488450 h 126"/>
              <a:gd name="T46" fmla="*/ 118447801 w 111"/>
              <a:gd name="T47" fmla="*/ 75604688 h 126"/>
              <a:gd name="T48" fmla="*/ 176410437 w 111"/>
              <a:gd name="T49" fmla="*/ 75604688 h 126"/>
              <a:gd name="T50" fmla="*/ 136088051 w 111"/>
              <a:gd name="T51" fmla="*/ 25201563 h 126"/>
              <a:gd name="T52" fmla="*/ 78125416 w 111"/>
              <a:gd name="T53" fmla="*/ 25201563 h 126"/>
              <a:gd name="T54" fmla="*/ 128528398 w 111"/>
              <a:gd name="T55" fmla="*/ 15120938 h 126"/>
              <a:gd name="T56" fmla="*/ 100805964 w 111"/>
              <a:gd name="T57" fmla="*/ 75604688 h 126"/>
              <a:gd name="T58" fmla="*/ 42843328 w 111"/>
              <a:gd name="T59" fmla="*/ 75604688 h 126"/>
              <a:gd name="T60" fmla="*/ 100805964 w 111"/>
              <a:gd name="T61" fmla="*/ 75604688 h 126"/>
              <a:gd name="T62" fmla="*/ 42843328 w 111"/>
              <a:gd name="T63" fmla="*/ 151209375 h 126"/>
              <a:gd name="T64" fmla="*/ 32762732 w 111"/>
              <a:gd name="T65" fmla="*/ 88206263 h 126"/>
              <a:gd name="T66" fmla="*/ 108367205 w 111"/>
              <a:gd name="T67" fmla="*/ 183972200 h 126"/>
              <a:gd name="T68" fmla="*/ 108367205 w 111"/>
              <a:gd name="T69" fmla="*/ 262096250 h 126"/>
              <a:gd name="T70" fmla="*/ 108367205 w 111"/>
              <a:gd name="T71" fmla="*/ 183972200 h 126"/>
              <a:gd name="T72" fmla="*/ 93246310 w 111"/>
              <a:gd name="T73" fmla="*/ 304939700 h 126"/>
              <a:gd name="T74" fmla="*/ 126007455 w 111"/>
              <a:gd name="T75" fmla="*/ 304939700 h 126"/>
              <a:gd name="T76" fmla="*/ 196571630 w 111"/>
              <a:gd name="T77" fmla="*/ 304939700 h 126"/>
              <a:gd name="T78" fmla="*/ 181450735 w 111"/>
              <a:gd name="T79" fmla="*/ 284778450 h 126"/>
              <a:gd name="T80" fmla="*/ 219253765 w 111"/>
              <a:gd name="T81" fmla="*/ 234375325 h 126"/>
              <a:gd name="T82" fmla="*/ 211692524 w 111"/>
              <a:gd name="T83" fmla="*/ 302418750 h 126"/>
              <a:gd name="T84" fmla="*/ 219253765 w 111"/>
              <a:gd name="T85" fmla="*/ 211693125 h 126"/>
              <a:gd name="T86" fmla="*/ 219253765 w 111"/>
              <a:gd name="T87" fmla="*/ 136088438 h 126"/>
              <a:gd name="T88" fmla="*/ 229334362 w 111"/>
              <a:gd name="T89" fmla="*/ 199093138 h 126"/>
              <a:gd name="T90" fmla="*/ 229334362 w 111"/>
              <a:gd name="T91" fmla="*/ 123488450 h 126"/>
              <a:gd name="T92" fmla="*/ 239414958 w 111"/>
              <a:gd name="T93" fmla="*/ 141128750 h 126"/>
              <a:gd name="T94" fmla="*/ 219253765 w 111"/>
              <a:gd name="T95" fmla="*/ 110886875 h 126"/>
              <a:gd name="T96" fmla="*/ 219253765 w 111"/>
              <a:gd name="T97" fmla="*/ 37803138 h 126"/>
              <a:gd name="T98" fmla="*/ 219253765 w 111"/>
              <a:gd name="T99" fmla="*/ 110886875 h 126"/>
              <a:gd name="T100" fmla="*/ 181450735 w 111"/>
              <a:gd name="T101" fmla="*/ 65524063 h 126"/>
              <a:gd name="T102" fmla="*/ 161289542 w 111"/>
              <a:gd name="T103" fmla="*/ 15120938 h 126"/>
              <a:gd name="T104" fmla="*/ 211692524 w 111"/>
              <a:gd name="T105" fmla="*/ 25201563 h 126"/>
              <a:gd name="T106" fmla="*/ 60483578 w 111"/>
              <a:gd name="T107" fmla="*/ 25201563 h 126"/>
              <a:gd name="T108" fmla="*/ 25201491 w 111"/>
              <a:gd name="T109" fmla="*/ 50403125 h 126"/>
              <a:gd name="T110" fmla="*/ 52923925 w 111"/>
              <a:gd name="T111" fmla="*/ 15120938 h 126"/>
              <a:gd name="T112" fmla="*/ 70564175 w 111"/>
              <a:gd name="T113" fmla="*/ 234375325 h 126"/>
              <a:gd name="T114" fmla="*/ 75604473 w 111"/>
              <a:gd name="T115" fmla="*/ 304939700 h 126"/>
              <a:gd name="T116" fmla="*/ 60483578 w 111"/>
              <a:gd name="T117" fmla="*/ 249496263 h 126"/>
              <a:gd name="T118" fmla="*/ 229334362 w 111"/>
              <a:gd name="T119" fmla="*/ 25201563 h 126"/>
              <a:gd name="T120" fmla="*/ 262095506 w 111"/>
              <a:gd name="T121" fmla="*/ 15120938 h 1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1" h="126">
                <a:moveTo>
                  <a:pt x="0" y="0"/>
                </a:moveTo>
                <a:lnTo>
                  <a:pt x="1" y="6"/>
                </a:lnTo>
                <a:lnTo>
                  <a:pt x="23" y="126"/>
                </a:lnTo>
                <a:lnTo>
                  <a:pt x="88" y="126"/>
                </a:lnTo>
                <a:lnTo>
                  <a:pt x="109" y="6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55" y="121"/>
                </a:moveTo>
                <a:lnTo>
                  <a:pt x="47" y="109"/>
                </a:lnTo>
                <a:lnTo>
                  <a:pt x="58" y="93"/>
                </a:lnTo>
                <a:lnTo>
                  <a:pt x="70" y="109"/>
                </a:lnTo>
                <a:lnTo>
                  <a:pt x="60" y="121"/>
                </a:lnTo>
                <a:lnTo>
                  <a:pt x="55" y="121"/>
                </a:lnTo>
                <a:close/>
                <a:moveTo>
                  <a:pt x="18" y="72"/>
                </a:moveTo>
                <a:lnTo>
                  <a:pt x="18" y="67"/>
                </a:lnTo>
                <a:lnTo>
                  <a:pt x="28" y="54"/>
                </a:lnTo>
                <a:lnTo>
                  <a:pt x="40" y="69"/>
                </a:lnTo>
                <a:lnTo>
                  <a:pt x="28" y="84"/>
                </a:lnTo>
                <a:lnTo>
                  <a:pt x="18" y="72"/>
                </a:lnTo>
                <a:close/>
                <a:moveTo>
                  <a:pt x="24" y="89"/>
                </a:moveTo>
                <a:lnTo>
                  <a:pt x="23" y="91"/>
                </a:lnTo>
                <a:lnTo>
                  <a:pt x="21" y="83"/>
                </a:lnTo>
                <a:lnTo>
                  <a:pt x="24" y="89"/>
                </a:lnTo>
                <a:close/>
                <a:moveTo>
                  <a:pt x="58" y="54"/>
                </a:moveTo>
                <a:lnTo>
                  <a:pt x="70" y="69"/>
                </a:lnTo>
                <a:lnTo>
                  <a:pt x="58" y="84"/>
                </a:lnTo>
                <a:lnTo>
                  <a:pt x="47" y="69"/>
                </a:lnTo>
                <a:lnTo>
                  <a:pt x="58" y="54"/>
                </a:lnTo>
                <a:close/>
                <a:moveTo>
                  <a:pt x="43" y="64"/>
                </a:moveTo>
                <a:lnTo>
                  <a:pt x="31" y="49"/>
                </a:lnTo>
                <a:lnTo>
                  <a:pt x="43" y="35"/>
                </a:lnTo>
                <a:lnTo>
                  <a:pt x="54" y="49"/>
                </a:lnTo>
                <a:lnTo>
                  <a:pt x="43" y="64"/>
                </a:lnTo>
                <a:close/>
                <a:moveTo>
                  <a:pt x="72" y="73"/>
                </a:moveTo>
                <a:lnTo>
                  <a:pt x="84" y="89"/>
                </a:lnTo>
                <a:lnTo>
                  <a:pt x="72" y="104"/>
                </a:lnTo>
                <a:lnTo>
                  <a:pt x="61" y="89"/>
                </a:lnTo>
                <a:lnTo>
                  <a:pt x="72" y="73"/>
                </a:lnTo>
                <a:close/>
                <a:moveTo>
                  <a:pt x="61" y="49"/>
                </a:moveTo>
                <a:lnTo>
                  <a:pt x="72" y="35"/>
                </a:lnTo>
                <a:lnTo>
                  <a:pt x="84" y="49"/>
                </a:lnTo>
                <a:lnTo>
                  <a:pt x="72" y="64"/>
                </a:lnTo>
                <a:lnTo>
                  <a:pt x="61" y="49"/>
                </a:lnTo>
                <a:close/>
                <a:moveTo>
                  <a:pt x="58" y="44"/>
                </a:moveTo>
                <a:lnTo>
                  <a:pt x="47" y="30"/>
                </a:lnTo>
                <a:lnTo>
                  <a:pt x="58" y="15"/>
                </a:lnTo>
                <a:lnTo>
                  <a:pt x="70" y="30"/>
                </a:lnTo>
                <a:lnTo>
                  <a:pt x="58" y="44"/>
                </a:lnTo>
                <a:close/>
                <a:moveTo>
                  <a:pt x="54" y="10"/>
                </a:moveTo>
                <a:lnTo>
                  <a:pt x="43" y="26"/>
                </a:lnTo>
                <a:lnTo>
                  <a:pt x="31" y="10"/>
                </a:lnTo>
                <a:lnTo>
                  <a:pt x="34" y="6"/>
                </a:lnTo>
                <a:lnTo>
                  <a:pt x="51" y="6"/>
                </a:lnTo>
                <a:lnTo>
                  <a:pt x="54" y="10"/>
                </a:lnTo>
                <a:close/>
                <a:moveTo>
                  <a:pt x="40" y="30"/>
                </a:moveTo>
                <a:lnTo>
                  <a:pt x="28" y="44"/>
                </a:lnTo>
                <a:lnTo>
                  <a:pt x="17" y="30"/>
                </a:lnTo>
                <a:lnTo>
                  <a:pt x="28" y="15"/>
                </a:lnTo>
                <a:lnTo>
                  <a:pt x="40" y="30"/>
                </a:lnTo>
                <a:close/>
                <a:moveTo>
                  <a:pt x="24" y="49"/>
                </a:moveTo>
                <a:lnTo>
                  <a:pt x="17" y="60"/>
                </a:lnTo>
                <a:lnTo>
                  <a:pt x="13" y="36"/>
                </a:lnTo>
                <a:lnTo>
                  <a:pt x="13" y="35"/>
                </a:lnTo>
                <a:lnTo>
                  <a:pt x="24" y="49"/>
                </a:lnTo>
                <a:close/>
                <a:moveTo>
                  <a:pt x="43" y="73"/>
                </a:moveTo>
                <a:lnTo>
                  <a:pt x="54" y="89"/>
                </a:lnTo>
                <a:lnTo>
                  <a:pt x="43" y="104"/>
                </a:lnTo>
                <a:lnTo>
                  <a:pt x="31" y="89"/>
                </a:lnTo>
                <a:lnTo>
                  <a:pt x="43" y="73"/>
                </a:lnTo>
                <a:close/>
                <a:moveTo>
                  <a:pt x="50" y="121"/>
                </a:moveTo>
                <a:lnTo>
                  <a:pt x="37" y="121"/>
                </a:lnTo>
                <a:lnTo>
                  <a:pt x="43" y="113"/>
                </a:lnTo>
                <a:lnTo>
                  <a:pt x="50" y="121"/>
                </a:lnTo>
                <a:close/>
                <a:moveTo>
                  <a:pt x="72" y="113"/>
                </a:moveTo>
                <a:lnTo>
                  <a:pt x="78" y="121"/>
                </a:lnTo>
                <a:lnTo>
                  <a:pt x="65" y="121"/>
                </a:lnTo>
                <a:lnTo>
                  <a:pt x="72" y="113"/>
                </a:lnTo>
                <a:close/>
                <a:moveTo>
                  <a:pt x="75" y="109"/>
                </a:moveTo>
                <a:lnTo>
                  <a:pt x="87" y="93"/>
                </a:lnTo>
                <a:lnTo>
                  <a:pt x="88" y="94"/>
                </a:lnTo>
                <a:lnTo>
                  <a:pt x="84" y="120"/>
                </a:lnTo>
                <a:lnTo>
                  <a:pt x="75" y="109"/>
                </a:lnTo>
                <a:close/>
                <a:moveTo>
                  <a:pt x="87" y="84"/>
                </a:moveTo>
                <a:lnTo>
                  <a:pt x="75" y="69"/>
                </a:lnTo>
                <a:lnTo>
                  <a:pt x="87" y="54"/>
                </a:lnTo>
                <a:lnTo>
                  <a:pt x="94" y="63"/>
                </a:lnTo>
                <a:lnTo>
                  <a:pt x="91" y="79"/>
                </a:lnTo>
                <a:lnTo>
                  <a:pt x="87" y="84"/>
                </a:lnTo>
                <a:close/>
                <a:moveTo>
                  <a:pt x="91" y="49"/>
                </a:moveTo>
                <a:lnTo>
                  <a:pt x="98" y="39"/>
                </a:lnTo>
                <a:lnTo>
                  <a:pt x="95" y="56"/>
                </a:lnTo>
                <a:lnTo>
                  <a:pt x="91" y="49"/>
                </a:lnTo>
                <a:close/>
                <a:moveTo>
                  <a:pt x="87" y="44"/>
                </a:moveTo>
                <a:lnTo>
                  <a:pt x="75" y="30"/>
                </a:lnTo>
                <a:lnTo>
                  <a:pt x="87" y="15"/>
                </a:lnTo>
                <a:lnTo>
                  <a:pt x="98" y="30"/>
                </a:lnTo>
                <a:lnTo>
                  <a:pt x="87" y="44"/>
                </a:lnTo>
                <a:close/>
                <a:moveTo>
                  <a:pt x="84" y="10"/>
                </a:moveTo>
                <a:lnTo>
                  <a:pt x="72" y="26"/>
                </a:lnTo>
                <a:lnTo>
                  <a:pt x="61" y="10"/>
                </a:lnTo>
                <a:lnTo>
                  <a:pt x="64" y="6"/>
                </a:lnTo>
                <a:lnTo>
                  <a:pt x="81" y="6"/>
                </a:lnTo>
                <a:lnTo>
                  <a:pt x="84" y="10"/>
                </a:lnTo>
                <a:close/>
                <a:moveTo>
                  <a:pt x="21" y="6"/>
                </a:moveTo>
                <a:lnTo>
                  <a:pt x="24" y="10"/>
                </a:lnTo>
                <a:lnTo>
                  <a:pt x="13" y="26"/>
                </a:lnTo>
                <a:lnTo>
                  <a:pt x="10" y="20"/>
                </a:lnTo>
                <a:lnTo>
                  <a:pt x="7" y="6"/>
                </a:lnTo>
                <a:lnTo>
                  <a:pt x="21" y="6"/>
                </a:lnTo>
                <a:close/>
                <a:moveTo>
                  <a:pt x="24" y="99"/>
                </a:moveTo>
                <a:lnTo>
                  <a:pt x="28" y="93"/>
                </a:lnTo>
                <a:lnTo>
                  <a:pt x="40" y="109"/>
                </a:lnTo>
                <a:lnTo>
                  <a:pt x="30" y="121"/>
                </a:lnTo>
                <a:lnTo>
                  <a:pt x="27" y="121"/>
                </a:lnTo>
                <a:lnTo>
                  <a:pt x="24" y="99"/>
                </a:lnTo>
                <a:close/>
                <a:moveTo>
                  <a:pt x="101" y="23"/>
                </a:moveTo>
                <a:lnTo>
                  <a:pt x="91" y="10"/>
                </a:lnTo>
                <a:lnTo>
                  <a:pt x="94" y="6"/>
                </a:lnTo>
                <a:lnTo>
                  <a:pt x="104" y="6"/>
                </a:lnTo>
                <a:lnTo>
                  <a:pt x="101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3" name="Freeform 122"/>
          <p:cNvSpPr>
            <a:spLocks/>
          </p:cNvSpPr>
          <p:nvPr/>
        </p:nvSpPr>
        <p:spPr bwMode="auto">
          <a:xfrm>
            <a:off x="3130551" y="5505451"/>
            <a:ext cx="93133" cy="71967"/>
          </a:xfrm>
          <a:custGeom>
            <a:avLst/>
            <a:gdLst>
              <a:gd name="T0" fmla="*/ 30241875 w 44"/>
              <a:gd name="T1" fmla="*/ 42843450 h 34"/>
              <a:gd name="T2" fmla="*/ 0 w 44"/>
              <a:gd name="T3" fmla="*/ 10080625 h 34"/>
              <a:gd name="T4" fmla="*/ 42843450 w 44"/>
              <a:gd name="T5" fmla="*/ 17641888 h 34"/>
              <a:gd name="T6" fmla="*/ 110886875 w 44"/>
              <a:gd name="T7" fmla="*/ 0 h 34"/>
              <a:gd name="T8" fmla="*/ 65524063 w 44"/>
              <a:gd name="T9" fmla="*/ 42843450 h 34"/>
              <a:gd name="T10" fmla="*/ 80645000 w 44"/>
              <a:gd name="T11" fmla="*/ 85685313 h 34"/>
              <a:gd name="T12" fmla="*/ 50403125 w 44"/>
              <a:gd name="T13" fmla="*/ 68045013 h 34"/>
              <a:gd name="T14" fmla="*/ 30241875 w 44"/>
              <a:gd name="T15" fmla="*/ 85685313 h 34"/>
              <a:gd name="T16" fmla="*/ 30241875 w 44"/>
              <a:gd name="T17" fmla="*/ 73085325 h 34"/>
              <a:gd name="T18" fmla="*/ 7561263 w 44"/>
              <a:gd name="T19" fmla="*/ 70564375 h 34"/>
              <a:gd name="T20" fmla="*/ 30241875 w 44"/>
              <a:gd name="T21" fmla="*/ 4284345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34">
                <a:moveTo>
                  <a:pt x="12" y="17"/>
                </a:moveTo>
                <a:lnTo>
                  <a:pt x="0" y="4"/>
                </a:lnTo>
                <a:lnTo>
                  <a:pt x="17" y="7"/>
                </a:lnTo>
                <a:lnTo>
                  <a:pt x="44" y="0"/>
                </a:lnTo>
                <a:lnTo>
                  <a:pt x="26" y="17"/>
                </a:lnTo>
                <a:lnTo>
                  <a:pt x="32" y="34"/>
                </a:lnTo>
                <a:lnTo>
                  <a:pt x="20" y="27"/>
                </a:lnTo>
                <a:lnTo>
                  <a:pt x="12" y="34"/>
                </a:lnTo>
                <a:lnTo>
                  <a:pt x="12" y="29"/>
                </a:lnTo>
                <a:lnTo>
                  <a:pt x="3" y="28"/>
                </a:lnTo>
                <a:lnTo>
                  <a:pt x="12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4" name="Freeform 123"/>
          <p:cNvSpPr>
            <a:spLocks/>
          </p:cNvSpPr>
          <p:nvPr/>
        </p:nvSpPr>
        <p:spPr bwMode="auto">
          <a:xfrm>
            <a:off x="3920067" y="5363634"/>
            <a:ext cx="429684" cy="345017"/>
          </a:xfrm>
          <a:custGeom>
            <a:avLst/>
            <a:gdLst>
              <a:gd name="T0" fmla="*/ 589123807 w 143"/>
              <a:gd name="T1" fmla="*/ 35441531 h 115"/>
              <a:gd name="T2" fmla="*/ 578966889 w 143"/>
              <a:gd name="T3" fmla="*/ 5062754 h 115"/>
              <a:gd name="T4" fmla="*/ 543416547 w 143"/>
              <a:gd name="T5" fmla="*/ 15188263 h 115"/>
              <a:gd name="T6" fmla="*/ 314875740 w 143"/>
              <a:gd name="T7" fmla="*/ 405040599 h 115"/>
              <a:gd name="T8" fmla="*/ 238697725 w 143"/>
              <a:gd name="T9" fmla="*/ 324032029 h 115"/>
              <a:gd name="T10" fmla="*/ 35550341 w 143"/>
              <a:gd name="T11" fmla="*/ 354410805 h 115"/>
              <a:gd name="T12" fmla="*/ 111730610 w 143"/>
              <a:gd name="T13" fmla="*/ 541741717 h 115"/>
              <a:gd name="T14" fmla="*/ 314875740 w 143"/>
              <a:gd name="T15" fmla="*/ 511362940 h 115"/>
              <a:gd name="T16" fmla="*/ 319955326 w 143"/>
              <a:gd name="T17" fmla="*/ 506300186 h 115"/>
              <a:gd name="T18" fmla="*/ 319955326 w 143"/>
              <a:gd name="T19" fmla="*/ 501237432 h 115"/>
              <a:gd name="T20" fmla="*/ 507866206 w 143"/>
              <a:gd name="T21" fmla="*/ 177205403 h 115"/>
              <a:gd name="T22" fmla="*/ 726247840 w 143"/>
              <a:gd name="T23" fmla="*/ 243023459 h 115"/>
              <a:gd name="T24" fmla="*/ 589123807 w 143"/>
              <a:gd name="T25" fmla="*/ 35441531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5" name="Freeform 124"/>
          <p:cNvSpPr>
            <a:spLocks noEditPoints="1"/>
          </p:cNvSpPr>
          <p:nvPr/>
        </p:nvSpPr>
        <p:spPr bwMode="auto">
          <a:xfrm>
            <a:off x="4072467" y="5528734"/>
            <a:ext cx="304800" cy="294217"/>
          </a:xfrm>
          <a:custGeom>
            <a:avLst/>
            <a:gdLst>
              <a:gd name="T0" fmla="*/ 425193737 w 101"/>
              <a:gd name="T1" fmla="*/ 35490716 h 98"/>
              <a:gd name="T2" fmla="*/ 271508899 w 101"/>
              <a:gd name="T3" fmla="*/ 0 h 98"/>
              <a:gd name="T4" fmla="*/ 92211808 w 101"/>
              <a:gd name="T5" fmla="*/ 299128961 h 98"/>
              <a:gd name="T6" fmla="*/ 0 w 101"/>
              <a:gd name="T7" fmla="*/ 354898157 h 98"/>
              <a:gd name="T8" fmla="*/ 240772384 w 101"/>
              <a:gd name="T9" fmla="*/ 496858771 h 98"/>
              <a:gd name="T10" fmla="*/ 517405545 w 101"/>
              <a:gd name="T11" fmla="*/ 233220526 h 98"/>
              <a:gd name="T12" fmla="*/ 425193737 w 101"/>
              <a:gd name="T13" fmla="*/ 35490716 h 98"/>
              <a:gd name="T14" fmla="*/ 240772384 w 101"/>
              <a:gd name="T15" fmla="*/ 314338947 h 98"/>
              <a:gd name="T16" fmla="*/ 158806836 w 101"/>
              <a:gd name="T17" fmla="*/ 233220526 h 98"/>
              <a:gd name="T18" fmla="*/ 240772384 w 101"/>
              <a:gd name="T19" fmla="*/ 152099854 h 98"/>
              <a:gd name="T20" fmla="*/ 322737933 w 101"/>
              <a:gd name="T21" fmla="*/ 233220526 h 98"/>
              <a:gd name="T22" fmla="*/ 240772384 w 101"/>
              <a:gd name="T23" fmla="*/ 314338947 h 98"/>
              <a:gd name="T24" fmla="*/ 414949741 w 101"/>
              <a:gd name="T25" fmla="*/ 400528113 h 98"/>
              <a:gd name="T26" fmla="*/ 322737933 w 101"/>
              <a:gd name="T27" fmla="*/ 304199707 h 98"/>
              <a:gd name="T28" fmla="*/ 343230451 w 101"/>
              <a:gd name="T29" fmla="*/ 278848230 h 98"/>
              <a:gd name="T30" fmla="*/ 455932515 w 101"/>
              <a:gd name="T31" fmla="*/ 344758918 h 98"/>
              <a:gd name="T32" fmla="*/ 414949741 w 101"/>
              <a:gd name="T33" fmla="*/ 400528113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6" name="Freeform 125"/>
          <p:cNvSpPr>
            <a:spLocks noEditPoints="1"/>
          </p:cNvSpPr>
          <p:nvPr/>
        </p:nvSpPr>
        <p:spPr bwMode="auto">
          <a:xfrm>
            <a:off x="4732867" y="5488518"/>
            <a:ext cx="529167" cy="283633"/>
          </a:xfrm>
          <a:custGeom>
            <a:avLst/>
            <a:gdLst>
              <a:gd name="T0" fmla="*/ 503404368 w 176"/>
              <a:gd name="T1" fmla="*/ 189488188 h 94"/>
              <a:gd name="T2" fmla="*/ 437302131 w 176"/>
              <a:gd name="T3" fmla="*/ 256066587 h 94"/>
              <a:gd name="T4" fmla="*/ 472894602 w 176"/>
              <a:gd name="T5" fmla="*/ 312400241 h 94"/>
              <a:gd name="T6" fmla="*/ 533914134 w 176"/>
              <a:gd name="T7" fmla="*/ 312400241 h 94"/>
              <a:gd name="T8" fmla="*/ 564423899 w 176"/>
              <a:gd name="T9" fmla="*/ 256066587 h 94"/>
              <a:gd name="T10" fmla="*/ 533914134 w 176"/>
              <a:gd name="T11" fmla="*/ 199730671 h 94"/>
              <a:gd name="T12" fmla="*/ 213566104 w 176"/>
              <a:gd name="T13" fmla="*/ 0 h 94"/>
              <a:gd name="T14" fmla="*/ 0 w 176"/>
              <a:gd name="T15" fmla="*/ 266309070 h 94"/>
              <a:gd name="T16" fmla="*/ 681375746 w 176"/>
              <a:gd name="T17" fmla="*/ 481403464 h 94"/>
              <a:gd name="T18" fmla="*/ 894941850 w 176"/>
              <a:gd name="T19" fmla="*/ 215094394 h 94"/>
              <a:gd name="T20" fmla="*/ 376282599 w 176"/>
              <a:gd name="T21" fmla="*/ 332885206 h 94"/>
              <a:gd name="T22" fmla="*/ 355942756 w 176"/>
              <a:gd name="T23" fmla="*/ 245824105 h 94"/>
              <a:gd name="T24" fmla="*/ 340687873 w 176"/>
              <a:gd name="T25" fmla="*/ 199730671 h 94"/>
              <a:gd name="T26" fmla="*/ 289838263 w 176"/>
              <a:gd name="T27" fmla="*/ 199730671 h 94"/>
              <a:gd name="T28" fmla="*/ 269498420 w 176"/>
              <a:gd name="T29" fmla="*/ 271430311 h 94"/>
              <a:gd name="T30" fmla="*/ 249160831 w 176"/>
              <a:gd name="T31" fmla="*/ 332885206 h 94"/>
              <a:gd name="T32" fmla="*/ 244075870 w 176"/>
              <a:gd name="T33" fmla="*/ 215094394 h 94"/>
              <a:gd name="T34" fmla="*/ 208481143 w 176"/>
              <a:gd name="T35" fmla="*/ 189488188 h 94"/>
              <a:gd name="T36" fmla="*/ 162716495 w 176"/>
              <a:gd name="T37" fmla="*/ 220215636 h 94"/>
              <a:gd name="T38" fmla="*/ 157631534 w 176"/>
              <a:gd name="T39" fmla="*/ 332885206 h 94"/>
              <a:gd name="T40" fmla="*/ 137291690 w 176"/>
              <a:gd name="T41" fmla="*/ 174124465 h 94"/>
              <a:gd name="T42" fmla="*/ 157631534 w 176"/>
              <a:gd name="T43" fmla="*/ 204851912 h 94"/>
              <a:gd name="T44" fmla="*/ 213566104 w 176"/>
              <a:gd name="T45" fmla="*/ 174124465 h 94"/>
              <a:gd name="T46" fmla="*/ 254245792 w 176"/>
              <a:gd name="T47" fmla="*/ 189488188 h 94"/>
              <a:gd name="T48" fmla="*/ 289838263 w 176"/>
              <a:gd name="T49" fmla="*/ 179245706 h 94"/>
              <a:gd name="T50" fmla="*/ 350857795 w 176"/>
              <a:gd name="T51" fmla="*/ 179245706 h 94"/>
              <a:gd name="T52" fmla="*/ 376282599 w 176"/>
              <a:gd name="T53" fmla="*/ 245824105 h 94"/>
              <a:gd name="T54" fmla="*/ 564423899 w 176"/>
              <a:gd name="T55" fmla="*/ 312400241 h 94"/>
              <a:gd name="T56" fmla="*/ 467809641 w 176"/>
              <a:gd name="T57" fmla="*/ 327763964 h 94"/>
              <a:gd name="T58" fmla="*/ 442387092 w 176"/>
              <a:gd name="T59" fmla="*/ 389218859 h 94"/>
              <a:gd name="T60" fmla="*/ 422047248 w 176"/>
              <a:gd name="T61" fmla="*/ 174124465 h 94"/>
              <a:gd name="T62" fmla="*/ 442387092 w 176"/>
              <a:gd name="T63" fmla="*/ 204851912 h 94"/>
              <a:gd name="T64" fmla="*/ 503404368 w 176"/>
              <a:gd name="T65" fmla="*/ 174124465 h 94"/>
              <a:gd name="T66" fmla="*/ 584763743 w 176"/>
              <a:gd name="T67" fmla="*/ 256066587 h 94"/>
              <a:gd name="T68" fmla="*/ 747480238 w 176"/>
              <a:gd name="T69" fmla="*/ 302157758 h 94"/>
              <a:gd name="T70" fmla="*/ 686460707 w 176"/>
              <a:gd name="T71" fmla="*/ 338006447 h 94"/>
              <a:gd name="T72" fmla="*/ 615273509 w 176"/>
              <a:gd name="T73" fmla="*/ 276551552 h 94"/>
              <a:gd name="T74" fmla="*/ 650865980 w 176"/>
              <a:gd name="T75" fmla="*/ 307278999 h 94"/>
              <a:gd name="T76" fmla="*/ 722055433 w 176"/>
              <a:gd name="T77" fmla="*/ 302157758 h 94"/>
              <a:gd name="T78" fmla="*/ 727140394 w 176"/>
              <a:gd name="T79" fmla="*/ 245824105 h 94"/>
              <a:gd name="T80" fmla="*/ 671205824 w 176"/>
              <a:gd name="T81" fmla="*/ 225336877 h 94"/>
              <a:gd name="T82" fmla="*/ 701715589 w 176"/>
              <a:gd name="T83" fmla="*/ 199730671 h 94"/>
              <a:gd name="T84" fmla="*/ 722055433 w 176"/>
              <a:gd name="T85" fmla="*/ 169003223 h 94"/>
              <a:gd name="T86" fmla="*/ 681375746 w 176"/>
              <a:gd name="T87" fmla="*/ 133154535 h 94"/>
              <a:gd name="T88" fmla="*/ 640696058 w 176"/>
              <a:gd name="T89" fmla="*/ 169003223 h 94"/>
              <a:gd name="T90" fmla="*/ 645781019 w 176"/>
              <a:gd name="T91" fmla="*/ 128033294 h 94"/>
              <a:gd name="T92" fmla="*/ 716970472 w 176"/>
              <a:gd name="T93" fmla="*/ 122912052 h 94"/>
              <a:gd name="T94" fmla="*/ 747480238 w 176"/>
              <a:gd name="T95" fmla="*/ 169003223 h 94"/>
              <a:gd name="T96" fmla="*/ 742395277 w 176"/>
              <a:gd name="T97" fmla="*/ 230458118 h 94"/>
              <a:gd name="T98" fmla="*/ 747480238 w 176"/>
              <a:gd name="T99" fmla="*/ 302157758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7" name="Freeform 126"/>
          <p:cNvSpPr>
            <a:spLocks noEditPoints="1"/>
          </p:cNvSpPr>
          <p:nvPr/>
        </p:nvSpPr>
        <p:spPr bwMode="auto">
          <a:xfrm>
            <a:off x="5596468" y="5395384"/>
            <a:ext cx="486833" cy="423333"/>
          </a:xfrm>
          <a:custGeom>
            <a:avLst/>
            <a:gdLst>
              <a:gd name="T0" fmla="*/ 0 w 230"/>
              <a:gd name="T1" fmla="*/ 0 h 200"/>
              <a:gd name="T2" fmla="*/ 0 w 230"/>
              <a:gd name="T3" fmla="*/ 504031250 h 200"/>
              <a:gd name="T4" fmla="*/ 579635938 w 230"/>
              <a:gd name="T5" fmla="*/ 504031250 h 200"/>
              <a:gd name="T6" fmla="*/ 579635938 w 230"/>
              <a:gd name="T7" fmla="*/ 0 h 200"/>
              <a:gd name="T8" fmla="*/ 0 w 230"/>
              <a:gd name="T9" fmla="*/ 0 h 200"/>
              <a:gd name="T10" fmla="*/ 549394063 w 230"/>
              <a:gd name="T11" fmla="*/ 471270013 h 200"/>
              <a:gd name="T12" fmla="*/ 32762825 w 230"/>
              <a:gd name="T13" fmla="*/ 471270013 h 200"/>
              <a:gd name="T14" fmla="*/ 32762825 w 230"/>
              <a:gd name="T15" fmla="*/ 40322500 h 200"/>
              <a:gd name="T16" fmla="*/ 549394063 w 230"/>
              <a:gd name="T17" fmla="*/ 40322500 h 200"/>
              <a:gd name="T18" fmla="*/ 549394063 w 230"/>
              <a:gd name="T19" fmla="*/ 471270013 h 2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0" h="200">
                <a:moveTo>
                  <a:pt x="0" y="0"/>
                </a:moveTo>
                <a:lnTo>
                  <a:pt x="0" y="200"/>
                </a:lnTo>
                <a:lnTo>
                  <a:pt x="230" y="200"/>
                </a:lnTo>
                <a:lnTo>
                  <a:pt x="230" y="0"/>
                </a:lnTo>
                <a:lnTo>
                  <a:pt x="0" y="0"/>
                </a:lnTo>
                <a:close/>
                <a:moveTo>
                  <a:pt x="218" y="187"/>
                </a:moveTo>
                <a:lnTo>
                  <a:pt x="13" y="187"/>
                </a:lnTo>
                <a:lnTo>
                  <a:pt x="13" y="16"/>
                </a:lnTo>
                <a:lnTo>
                  <a:pt x="218" y="16"/>
                </a:lnTo>
                <a:lnTo>
                  <a:pt x="218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8" name="Rectangle 127"/>
          <p:cNvSpPr>
            <a:spLocks noChangeArrowheads="1"/>
          </p:cNvSpPr>
          <p:nvPr/>
        </p:nvSpPr>
        <p:spPr bwMode="auto">
          <a:xfrm>
            <a:off x="5668434" y="550756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9" name="Rectangle 128"/>
          <p:cNvSpPr>
            <a:spLocks noChangeArrowheads="1"/>
          </p:cNvSpPr>
          <p:nvPr/>
        </p:nvSpPr>
        <p:spPr bwMode="auto">
          <a:xfrm>
            <a:off x="5744633" y="5528734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0" name="Rectangle 129"/>
          <p:cNvSpPr>
            <a:spLocks noChangeArrowheads="1"/>
          </p:cNvSpPr>
          <p:nvPr/>
        </p:nvSpPr>
        <p:spPr bwMode="auto">
          <a:xfrm>
            <a:off x="5668434" y="5592234"/>
            <a:ext cx="57151" cy="571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1" name="Rectangle 130"/>
          <p:cNvSpPr>
            <a:spLocks noChangeArrowheads="1"/>
          </p:cNvSpPr>
          <p:nvPr/>
        </p:nvSpPr>
        <p:spPr bwMode="auto">
          <a:xfrm>
            <a:off x="5744633" y="5615518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2" name="Rectangle 131"/>
          <p:cNvSpPr>
            <a:spLocks noChangeArrowheads="1"/>
          </p:cNvSpPr>
          <p:nvPr/>
        </p:nvSpPr>
        <p:spPr bwMode="auto">
          <a:xfrm>
            <a:off x="5668434" y="567901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3" name="Rectangle 132"/>
          <p:cNvSpPr>
            <a:spLocks noChangeArrowheads="1"/>
          </p:cNvSpPr>
          <p:nvPr/>
        </p:nvSpPr>
        <p:spPr bwMode="auto">
          <a:xfrm>
            <a:off x="5744633" y="5700185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4" name="Freeform 133"/>
          <p:cNvSpPr>
            <a:spLocks noEditPoints="1"/>
          </p:cNvSpPr>
          <p:nvPr/>
        </p:nvSpPr>
        <p:spPr bwMode="auto">
          <a:xfrm>
            <a:off x="6438901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5" name="Rectangle 134"/>
          <p:cNvSpPr>
            <a:spLocks noChangeArrowheads="1"/>
          </p:cNvSpPr>
          <p:nvPr/>
        </p:nvSpPr>
        <p:spPr bwMode="auto">
          <a:xfrm>
            <a:off x="6593418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6" name="Rectangle 135"/>
          <p:cNvSpPr>
            <a:spLocks noChangeArrowheads="1"/>
          </p:cNvSpPr>
          <p:nvPr/>
        </p:nvSpPr>
        <p:spPr bwMode="auto">
          <a:xfrm>
            <a:off x="6688667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7" name="Freeform 136"/>
          <p:cNvSpPr>
            <a:spLocks noEditPoints="1"/>
          </p:cNvSpPr>
          <p:nvPr/>
        </p:nvSpPr>
        <p:spPr bwMode="auto">
          <a:xfrm>
            <a:off x="7281334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8" name="Freeform 137"/>
          <p:cNvSpPr>
            <a:spLocks/>
          </p:cNvSpPr>
          <p:nvPr/>
        </p:nvSpPr>
        <p:spPr bwMode="auto">
          <a:xfrm>
            <a:off x="7484534" y="5509684"/>
            <a:ext cx="93133" cy="184149"/>
          </a:xfrm>
          <a:custGeom>
            <a:avLst/>
            <a:gdLst>
              <a:gd name="T0" fmla="*/ 0 w 44"/>
              <a:gd name="T1" fmla="*/ 0 h 87"/>
              <a:gd name="T2" fmla="*/ 110886875 w 44"/>
              <a:gd name="T3" fmla="*/ 110886474 h 87"/>
              <a:gd name="T4" fmla="*/ 0 w 44"/>
              <a:gd name="T5" fmla="*/ 219253594 h 87"/>
              <a:gd name="T6" fmla="*/ 0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0" y="0"/>
                </a:moveTo>
                <a:lnTo>
                  <a:pt x="44" y="44"/>
                </a:lnTo>
                <a:lnTo>
                  <a:pt x="0" y="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9" name="Freeform 138"/>
          <p:cNvSpPr>
            <a:spLocks noEditPoints="1"/>
          </p:cNvSpPr>
          <p:nvPr/>
        </p:nvSpPr>
        <p:spPr bwMode="auto">
          <a:xfrm>
            <a:off x="8149167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0" name="Rectangle 139"/>
          <p:cNvSpPr>
            <a:spLocks noChangeArrowheads="1"/>
          </p:cNvSpPr>
          <p:nvPr/>
        </p:nvSpPr>
        <p:spPr bwMode="auto">
          <a:xfrm>
            <a:off x="8394701" y="55223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1" name="Freeform 140"/>
          <p:cNvSpPr>
            <a:spLocks/>
          </p:cNvSpPr>
          <p:nvPr/>
        </p:nvSpPr>
        <p:spPr bwMode="auto">
          <a:xfrm>
            <a:off x="8299451" y="5520268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05846563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2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2" name="Freeform 141"/>
          <p:cNvSpPr>
            <a:spLocks noEditPoints="1"/>
          </p:cNvSpPr>
          <p:nvPr/>
        </p:nvSpPr>
        <p:spPr bwMode="auto">
          <a:xfrm>
            <a:off x="9027584" y="5414434"/>
            <a:ext cx="463549" cy="408517"/>
          </a:xfrm>
          <a:custGeom>
            <a:avLst/>
            <a:gdLst>
              <a:gd name="T0" fmla="*/ 254827216 w 154"/>
              <a:gd name="T1" fmla="*/ 690247107 h 136"/>
              <a:gd name="T2" fmla="*/ 0 w 154"/>
              <a:gd name="T3" fmla="*/ 446630348 h 136"/>
              <a:gd name="T4" fmla="*/ 0 w 154"/>
              <a:gd name="T5" fmla="*/ 446630348 h 136"/>
              <a:gd name="T6" fmla="*/ 0 w 154"/>
              <a:gd name="T7" fmla="*/ 243616759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3616759 h 136"/>
              <a:gd name="T16" fmla="*/ 784865025 w 154"/>
              <a:gd name="T17" fmla="*/ 243616759 h 136"/>
              <a:gd name="T18" fmla="*/ 784865025 w 154"/>
              <a:gd name="T19" fmla="*/ 446630348 h 136"/>
              <a:gd name="T20" fmla="*/ 530037810 w 154"/>
              <a:gd name="T21" fmla="*/ 690247107 h 136"/>
              <a:gd name="T22" fmla="*/ 530037810 w 154"/>
              <a:gd name="T23" fmla="*/ 690247107 h 136"/>
              <a:gd name="T24" fmla="*/ 254827216 w 154"/>
              <a:gd name="T25" fmla="*/ 690247107 h 136"/>
              <a:gd name="T26" fmla="*/ 56061626 w 154"/>
              <a:gd name="T27" fmla="*/ 243616759 h 136"/>
              <a:gd name="T28" fmla="*/ 56061626 w 154"/>
              <a:gd name="T29" fmla="*/ 446630348 h 136"/>
              <a:gd name="T30" fmla="*/ 254827216 w 154"/>
              <a:gd name="T31" fmla="*/ 639492583 h 136"/>
              <a:gd name="T32" fmla="*/ 254827216 w 154"/>
              <a:gd name="T33" fmla="*/ 639492583 h 136"/>
              <a:gd name="T34" fmla="*/ 530037810 w 154"/>
              <a:gd name="T35" fmla="*/ 639492583 h 136"/>
              <a:gd name="T36" fmla="*/ 728803399 w 154"/>
              <a:gd name="T37" fmla="*/ 446630348 h 136"/>
              <a:gd name="T38" fmla="*/ 728803399 w 154"/>
              <a:gd name="T39" fmla="*/ 446630348 h 136"/>
              <a:gd name="T40" fmla="*/ 728803399 w 154"/>
              <a:gd name="T41" fmla="*/ 243616759 h 136"/>
              <a:gd name="T42" fmla="*/ 530037810 w 154"/>
              <a:gd name="T43" fmla="*/ 50754524 h 136"/>
              <a:gd name="T44" fmla="*/ 530037810 w 154"/>
              <a:gd name="T45" fmla="*/ 50754524 h 136"/>
              <a:gd name="T46" fmla="*/ 254827216 w 154"/>
              <a:gd name="T47" fmla="*/ 50754524 h 136"/>
              <a:gd name="T48" fmla="*/ 56061626 w 154"/>
              <a:gd name="T49" fmla="*/ 243616759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3" name="Rectangle 142"/>
          <p:cNvSpPr>
            <a:spLocks noChangeArrowheads="1"/>
          </p:cNvSpPr>
          <p:nvPr/>
        </p:nvSpPr>
        <p:spPr bwMode="auto">
          <a:xfrm>
            <a:off x="9190567" y="55350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4" name="Freeform 143"/>
          <p:cNvSpPr>
            <a:spLocks/>
          </p:cNvSpPr>
          <p:nvPr/>
        </p:nvSpPr>
        <p:spPr bwMode="auto">
          <a:xfrm>
            <a:off x="9256184" y="5530851"/>
            <a:ext cx="93133" cy="184149"/>
          </a:xfrm>
          <a:custGeom>
            <a:avLst/>
            <a:gdLst>
              <a:gd name="T0" fmla="*/ 110886875 w 44"/>
              <a:gd name="T1" fmla="*/ 0 h 87"/>
              <a:gd name="T2" fmla="*/ 0 w 44"/>
              <a:gd name="T3" fmla="*/ 108367120 h 87"/>
              <a:gd name="T4" fmla="*/ 110886875 w 44"/>
              <a:gd name="T5" fmla="*/ 219253594 h 87"/>
              <a:gd name="T6" fmla="*/ 110886875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44" y="0"/>
                </a:moveTo>
                <a:lnTo>
                  <a:pt x="0" y="43"/>
                </a:lnTo>
                <a:lnTo>
                  <a:pt x="44" y="87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5" name="Freeform 144"/>
          <p:cNvSpPr>
            <a:spLocks noEditPoints="1"/>
          </p:cNvSpPr>
          <p:nvPr/>
        </p:nvSpPr>
        <p:spPr bwMode="auto">
          <a:xfrm>
            <a:off x="9895418" y="5401734"/>
            <a:ext cx="463549" cy="410633"/>
          </a:xfrm>
          <a:custGeom>
            <a:avLst/>
            <a:gdLst>
              <a:gd name="T0" fmla="*/ 254827216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6146754 h 136"/>
              <a:gd name="T16" fmla="*/ 784865025 w 154"/>
              <a:gd name="T17" fmla="*/ 246146754 h 136"/>
              <a:gd name="T18" fmla="*/ 784865025 w 154"/>
              <a:gd name="T19" fmla="*/ 451269427 h 136"/>
              <a:gd name="T20" fmla="*/ 530037810 w 154"/>
              <a:gd name="T21" fmla="*/ 697416181 h 136"/>
              <a:gd name="T22" fmla="*/ 530037810 w 154"/>
              <a:gd name="T23" fmla="*/ 697416181 h 136"/>
              <a:gd name="T24" fmla="*/ 254827216 w 154"/>
              <a:gd name="T25" fmla="*/ 697416181 h 136"/>
              <a:gd name="T26" fmla="*/ 56061626 w 154"/>
              <a:gd name="T27" fmla="*/ 246146754 h 136"/>
              <a:gd name="T28" fmla="*/ 56061626 w 154"/>
              <a:gd name="T29" fmla="*/ 451269427 h 136"/>
              <a:gd name="T30" fmla="*/ 254827216 w 154"/>
              <a:gd name="T31" fmla="*/ 646136079 h 136"/>
              <a:gd name="T32" fmla="*/ 254827216 w 154"/>
              <a:gd name="T33" fmla="*/ 646136079 h 136"/>
              <a:gd name="T34" fmla="*/ 530037810 w 154"/>
              <a:gd name="T35" fmla="*/ 646136079 h 136"/>
              <a:gd name="T36" fmla="*/ 728803399 w 154"/>
              <a:gd name="T37" fmla="*/ 451269427 h 136"/>
              <a:gd name="T38" fmla="*/ 728803399 w 154"/>
              <a:gd name="T39" fmla="*/ 451269427 h 136"/>
              <a:gd name="T40" fmla="*/ 728803399 w 154"/>
              <a:gd name="T41" fmla="*/ 246146754 h 136"/>
              <a:gd name="T42" fmla="*/ 530037810 w 154"/>
              <a:gd name="T43" fmla="*/ 51280102 h 136"/>
              <a:gd name="T44" fmla="*/ 530037810 w 154"/>
              <a:gd name="T45" fmla="*/ 51280102 h 136"/>
              <a:gd name="T46" fmla="*/ 254827216 w 154"/>
              <a:gd name="T47" fmla="*/ 51280102 h 136"/>
              <a:gd name="T48" fmla="*/ 56061626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6" name="Rectangle 145"/>
          <p:cNvSpPr>
            <a:spLocks noChangeArrowheads="1"/>
          </p:cNvSpPr>
          <p:nvPr/>
        </p:nvSpPr>
        <p:spPr bwMode="auto">
          <a:xfrm>
            <a:off x="10052052" y="5541434"/>
            <a:ext cx="146049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7" name="Freeform 146"/>
          <p:cNvSpPr>
            <a:spLocks noEditPoints="1"/>
          </p:cNvSpPr>
          <p:nvPr/>
        </p:nvSpPr>
        <p:spPr bwMode="auto">
          <a:xfrm>
            <a:off x="10761134" y="53890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8" name="Freeform 147"/>
          <p:cNvSpPr>
            <a:spLocks/>
          </p:cNvSpPr>
          <p:nvPr/>
        </p:nvSpPr>
        <p:spPr bwMode="auto">
          <a:xfrm>
            <a:off x="10911418" y="5505452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10886875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9" name="Freeform 148"/>
          <p:cNvSpPr>
            <a:spLocks/>
          </p:cNvSpPr>
          <p:nvPr/>
        </p:nvSpPr>
        <p:spPr bwMode="auto">
          <a:xfrm>
            <a:off x="10998200" y="5505452"/>
            <a:ext cx="95251" cy="182033"/>
          </a:xfrm>
          <a:custGeom>
            <a:avLst/>
            <a:gdLst>
              <a:gd name="T0" fmla="*/ 0 w 45"/>
              <a:gd name="T1" fmla="*/ 0 h 86"/>
              <a:gd name="T2" fmla="*/ 113408619 w 45"/>
              <a:gd name="T3" fmla="*/ 110886875 h 86"/>
              <a:gd name="T4" fmla="*/ 0 w 45"/>
              <a:gd name="T5" fmla="*/ 216733438 h 86"/>
              <a:gd name="T6" fmla="*/ 0 w 45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86">
                <a:moveTo>
                  <a:pt x="0" y="0"/>
                </a:moveTo>
                <a:lnTo>
                  <a:pt x="45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0" name="Freeform 149"/>
          <p:cNvSpPr>
            <a:spLocks/>
          </p:cNvSpPr>
          <p:nvPr/>
        </p:nvSpPr>
        <p:spPr bwMode="auto">
          <a:xfrm>
            <a:off x="3378200" y="309456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1" name="Freeform 150"/>
          <p:cNvSpPr>
            <a:spLocks/>
          </p:cNvSpPr>
          <p:nvPr/>
        </p:nvSpPr>
        <p:spPr bwMode="auto">
          <a:xfrm>
            <a:off x="3378200" y="318770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2" name="Freeform 151"/>
          <p:cNvSpPr>
            <a:spLocks/>
          </p:cNvSpPr>
          <p:nvPr/>
        </p:nvSpPr>
        <p:spPr bwMode="auto">
          <a:xfrm>
            <a:off x="3378200" y="333375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3" name="Freeform 152"/>
          <p:cNvSpPr>
            <a:spLocks/>
          </p:cNvSpPr>
          <p:nvPr/>
        </p:nvSpPr>
        <p:spPr bwMode="auto">
          <a:xfrm>
            <a:off x="3378200" y="343111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4" name="Rectangle 153"/>
          <p:cNvSpPr>
            <a:spLocks noChangeArrowheads="1"/>
          </p:cNvSpPr>
          <p:nvPr/>
        </p:nvSpPr>
        <p:spPr bwMode="auto">
          <a:xfrm>
            <a:off x="3170768" y="3094568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5" name="Rectangle 154"/>
          <p:cNvSpPr>
            <a:spLocks noChangeArrowheads="1"/>
          </p:cNvSpPr>
          <p:nvPr/>
        </p:nvSpPr>
        <p:spPr bwMode="auto">
          <a:xfrm>
            <a:off x="3170768" y="3333752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6" name="Freeform 155"/>
          <p:cNvSpPr>
            <a:spLocks noEditPoints="1"/>
          </p:cNvSpPr>
          <p:nvPr/>
        </p:nvSpPr>
        <p:spPr bwMode="auto">
          <a:xfrm>
            <a:off x="4011085" y="1447801"/>
            <a:ext cx="359833" cy="505884"/>
          </a:xfrm>
          <a:custGeom>
            <a:avLst/>
            <a:gdLst>
              <a:gd name="T0" fmla="*/ 546244992 w 120"/>
              <a:gd name="T1" fmla="*/ 76505921 h 168"/>
              <a:gd name="T2" fmla="*/ 495665919 w 120"/>
              <a:gd name="T3" fmla="*/ 173414325 h 168"/>
              <a:gd name="T4" fmla="*/ 440028939 w 120"/>
              <a:gd name="T5" fmla="*/ 76505921 h 168"/>
              <a:gd name="T6" fmla="*/ 359104671 w 120"/>
              <a:gd name="T7" fmla="*/ 30601465 h 168"/>
              <a:gd name="T8" fmla="*/ 369220485 w 120"/>
              <a:gd name="T9" fmla="*/ 112209136 h 168"/>
              <a:gd name="T10" fmla="*/ 242775052 w 120"/>
              <a:gd name="T11" fmla="*/ 112209136 h 168"/>
              <a:gd name="T12" fmla="*/ 252890867 w 120"/>
              <a:gd name="T13" fmla="*/ 30601465 h 168"/>
              <a:gd name="T14" fmla="*/ 166908692 w 120"/>
              <a:gd name="T15" fmla="*/ 76505921 h 168"/>
              <a:gd name="T16" fmla="*/ 111271711 w 120"/>
              <a:gd name="T17" fmla="*/ 173414325 h 168"/>
              <a:gd name="T18" fmla="*/ 60694888 w 120"/>
              <a:gd name="T19" fmla="*/ 76505921 h 168"/>
              <a:gd name="T20" fmla="*/ 0 w 120"/>
              <a:gd name="T21" fmla="*/ 30601465 h 168"/>
              <a:gd name="T22" fmla="*/ 15173722 w 120"/>
              <a:gd name="T23" fmla="*/ 673254818 h 168"/>
              <a:gd name="T24" fmla="*/ 606937630 w 120"/>
              <a:gd name="T25" fmla="*/ 856870384 h 168"/>
              <a:gd name="T26" fmla="*/ 546244992 w 120"/>
              <a:gd name="T27" fmla="*/ 30601465 h 168"/>
              <a:gd name="T28" fmla="*/ 268064589 w 120"/>
              <a:gd name="T29" fmla="*/ 805866437 h 168"/>
              <a:gd name="T30" fmla="*/ 50579073 w 120"/>
              <a:gd name="T31" fmla="*/ 591649405 h 168"/>
              <a:gd name="T32" fmla="*/ 556358557 w 120"/>
              <a:gd name="T33" fmla="*/ 224418273 h 168"/>
              <a:gd name="T34" fmla="*/ 510839641 w 120"/>
              <a:gd name="T35" fmla="*/ 382531865 h 168"/>
              <a:gd name="T36" fmla="*/ 106213804 w 120"/>
              <a:gd name="T37" fmla="*/ 448836545 h 168"/>
              <a:gd name="T38" fmla="*/ 510839641 w 120"/>
              <a:gd name="T39" fmla="*/ 382531865 h 168"/>
              <a:gd name="T40" fmla="*/ 106213804 w 120"/>
              <a:gd name="T41" fmla="*/ 280523970 h 168"/>
              <a:gd name="T42" fmla="*/ 510839641 w 120"/>
              <a:gd name="T43" fmla="*/ 341729159 h 168"/>
              <a:gd name="T44" fmla="*/ 510839641 w 120"/>
              <a:gd name="T45" fmla="*/ 489639252 h 168"/>
              <a:gd name="T46" fmla="*/ 106213804 w 120"/>
              <a:gd name="T47" fmla="*/ 550844441 h 168"/>
              <a:gd name="T48" fmla="*/ 510839641 w 120"/>
              <a:gd name="T49" fmla="*/ 489639252 h 168"/>
              <a:gd name="T50" fmla="*/ 526013363 w 120"/>
              <a:gd name="T51" fmla="*/ 117308628 h 168"/>
              <a:gd name="T52" fmla="*/ 495665919 w 120"/>
              <a:gd name="T53" fmla="*/ 0 h 168"/>
              <a:gd name="T54" fmla="*/ 465318475 w 120"/>
              <a:gd name="T55" fmla="*/ 117308628 h 168"/>
              <a:gd name="T56" fmla="*/ 111271711 w 120"/>
              <a:gd name="T57" fmla="*/ 147912351 h 168"/>
              <a:gd name="T58" fmla="*/ 146677063 w 120"/>
              <a:gd name="T59" fmla="*/ 30601465 h 168"/>
              <a:gd name="T60" fmla="*/ 80924268 w 120"/>
              <a:gd name="T61" fmla="*/ 30601465 h 168"/>
              <a:gd name="T62" fmla="*/ 111271711 w 120"/>
              <a:gd name="T63" fmla="*/ 147912351 h 168"/>
              <a:gd name="T64" fmla="*/ 333815134 w 120"/>
              <a:gd name="T65" fmla="*/ 117308628 h 168"/>
              <a:gd name="T66" fmla="*/ 303469940 w 120"/>
              <a:gd name="T67" fmla="*/ 0 h 168"/>
              <a:gd name="T68" fmla="*/ 273122496 w 120"/>
              <a:gd name="T69" fmla="*/ 117308628 h 1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7" name="Freeform 156"/>
          <p:cNvSpPr>
            <a:spLocks/>
          </p:cNvSpPr>
          <p:nvPr/>
        </p:nvSpPr>
        <p:spPr bwMode="auto">
          <a:xfrm>
            <a:off x="2355852" y="1494367"/>
            <a:ext cx="323849" cy="99484"/>
          </a:xfrm>
          <a:custGeom>
            <a:avLst/>
            <a:gdLst>
              <a:gd name="T0" fmla="*/ 0 w 153"/>
              <a:gd name="T1" fmla="*/ 118448931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8931 h 47"/>
              <a:gd name="T8" fmla="*/ 0 w 153"/>
              <a:gd name="T9" fmla="*/ 118448931 h 47"/>
              <a:gd name="T10" fmla="*/ 0 w 153"/>
              <a:gd name="T11" fmla="*/ 118448931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8" name="Freeform 157"/>
          <p:cNvSpPr>
            <a:spLocks/>
          </p:cNvSpPr>
          <p:nvPr/>
        </p:nvSpPr>
        <p:spPr bwMode="auto">
          <a:xfrm>
            <a:off x="2355852" y="1653117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9" name="Freeform 158"/>
          <p:cNvSpPr>
            <a:spLocks/>
          </p:cNvSpPr>
          <p:nvPr/>
        </p:nvSpPr>
        <p:spPr bwMode="auto">
          <a:xfrm>
            <a:off x="2355852" y="1809751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0" name="Freeform 159"/>
          <p:cNvSpPr>
            <a:spLocks/>
          </p:cNvSpPr>
          <p:nvPr/>
        </p:nvSpPr>
        <p:spPr bwMode="auto">
          <a:xfrm>
            <a:off x="2216151" y="1490134"/>
            <a:ext cx="48683" cy="107951"/>
          </a:xfrm>
          <a:custGeom>
            <a:avLst/>
            <a:gdLst>
              <a:gd name="T0" fmla="*/ 0 w 16"/>
              <a:gd name="T1" fmla="*/ 55637324 h 36"/>
              <a:gd name="T2" fmla="*/ 0 w 16"/>
              <a:gd name="T3" fmla="*/ 30347631 h 36"/>
              <a:gd name="T4" fmla="*/ 26037620 w 16"/>
              <a:gd name="T5" fmla="*/ 25289693 h 36"/>
              <a:gd name="T6" fmla="*/ 46869998 w 16"/>
              <a:gd name="T7" fmla="*/ 20231754 h 36"/>
              <a:gd name="T8" fmla="*/ 52077522 w 16"/>
              <a:gd name="T9" fmla="*/ 5057939 h 36"/>
              <a:gd name="T10" fmla="*/ 52077522 w 16"/>
              <a:gd name="T11" fmla="*/ 0 h 36"/>
              <a:gd name="T12" fmla="*/ 83322666 w 16"/>
              <a:gd name="T13" fmla="*/ 0 h 36"/>
              <a:gd name="T14" fmla="*/ 83322666 w 16"/>
              <a:gd name="T15" fmla="*/ 182083538 h 36"/>
              <a:gd name="T16" fmla="*/ 46869998 w 16"/>
              <a:gd name="T17" fmla="*/ 182083538 h 36"/>
              <a:gd name="T18" fmla="*/ 46869998 w 16"/>
              <a:gd name="T19" fmla="*/ 55637324 h 36"/>
              <a:gd name="T20" fmla="*/ 0 w 16"/>
              <a:gd name="T21" fmla="*/ 55637324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1" name="Freeform 160"/>
          <p:cNvSpPr>
            <a:spLocks/>
          </p:cNvSpPr>
          <p:nvPr/>
        </p:nvSpPr>
        <p:spPr bwMode="auto">
          <a:xfrm>
            <a:off x="2214034" y="1646767"/>
            <a:ext cx="71967" cy="112184"/>
          </a:xfrm>
          <a:custGeom>
            <a:avLst/>
            <a:gdLst>
              <a:gd name="T0" fmla="*/ 5057907 w 24"/>
              <a:gd name="T1" fmla="*/ 155132280 h 37"/>
              <a:gd name="T2" fmla="*/ 40463258 w 24"/>
              <a:gd name="T3" fmla="*/ 113763672 h 37"/>
              <a:gd name="T4" fmla="*/ 75866360 w 24"/>
              <a:gd name="T5" fmla="*/ 87908292 h 37"/>
              <a:gd name="T6" fmla="*/ 85982175 w 24"/>
              <a:gd name="T7" fmla="*/ 62052912 h 37"/>
              <a:gd name="T8" fmla="*/ 80924268 w 24"/>
              <a:gd name="T9" fmla="*/ 41368608 h 37"/>
              <a:gd name="T10" fmla="*/ 60694888 w 24"/>
              <a:gd name="T11" fmla="*/ 31026456 h 37"/>
              <a:gd name="T12" fmla="*/ 40463258 w 24"/>
              <a:gd name="T13" fmla="*/ 46539684 h 37"/>
              <a:gd name="T14" fmla="*/ 35405351 w 24"/>
              <a:gd name="T15" fmla="*/ 67223988 h 37"/>
              <a:gd name="T16" fmla="*/ 0 w 24"/>
              <a:gd name="T17" fmla="*/ 67223988 h 37"/>
              <a:gd name="T18" fmla="*/ 10115815 w 24"/>
              <a:gd name="T19" fmla="*/ 31026456 h 37"/>
              <a:gd name="T20" fmla="*/ 60694888 w 24"/>
              <a:gd name="T21" fmla="*/ 0 h 37"/>
              <a:gd name="T22" fmla="*/ 106213804 w 24"/>
              <a:gd name="T23" fmla="*/ 20684304 h 37"/>
              <a:gd name="T24" fmla="*/ 121387526 w 24"/>
              <a:gd name="T25" fmla="*/ 62052912 h 37"/>
              <a:gd name="T26" fmla="*/ 111271711 w 24"/>
              <a:gd name="T27" fmla="*/ 98250444 h 37"/>
              <a:gd name="T28" fmla="*/ 85982175 w 24"/>
              <a:gd name="T29" fmla="*/ 124105824 h 37"/>
              <a:gd name="T30" fmla="*/ 70808453 w 24"/>
              <a:gd name="T31" fmla="*/ 134447976 h 37"/>
              <a:gd name="T32" fmla="*/ 50579073 w 24"/>
              <a:gd name="T33" fmla="*/ 144790128 h 37"/>
              <a:gd name="T34" fmla="*/ 40463258 w 24"/>
              <a:gd name="T35" fmla="*/ 155132280 h 37"/>
              <a:gd name="T36" fmla="*/ 121387526 w 24"/>
              <a:gd name="T37" fmla="*/ 155132280 h 37"/>
              <a:gd name="T38" fmla="*/ 121387526 w 24"/>
              <a:gd name="T39" fmla="*/ 191329812 h 37"/>
              <a:gd name="T40" fmla="*/ 0 w 24"/>
              <a:gd name="T41" fmla="*/ 191329812 h 37"/>
              <a:gd name="T42" fmla="*/ 5057907 w 24"/>
              <a:gd name="T43" fmla="*/ 15513228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2" name="Freeform 161"/>
          <p:cNvSpPr>
            <a:spLocks/>
          </p:cNvSpPr>
          <p:nvPr/>
        </p:nvSpPr>
        <p:spPr bwMode="auto">
          <a:xfrm>
            <a:off x="2209800" y="1801284"/>
            <a:ext cx="76200" cy="110067"/>
          </a:xfrm>
          <a:custGeom>
            <a:avLst/>
            <a:gdLst>
              <a:gd name="T0" fmla="*/ 36580572 w 25"/>
              <a:gd name="T1" fmla="*/ 124443009 h 37"/>
              <a:gd name="T2" fmla="*/ 41806368 w 25"/>
              <a:gd name="T3" fmla="*/ 144353177 h 37"/>
              <a:gd name="T4" fmla="*/ 67935348 w 25"/>
              <a:gd name="T5" fmla="*/ 159288034 h 37"/>
              <a:gd name="T6" fmla="*/ 83612736 w 25"/>
              <a:gd name="T7" fmla="*/ 149330719 h 37"/>
              <a:gd name="T8" fmla="*/ 94064328 w 25"/>
              <a:gd name="T9" fmla="*/ 129420551 h 37"/>
              <a:gd name="T10" fmla="*/ 78386940 w 25"/>
              <a:gd name="T11" fmla="*/ 104532842 h 37"/>
              <a:gd name="T12" fmla="*/ 52257960 w 25"/>
              <a:gd name="T13" fmla="*/ 104532842 h 37"/>
              <a:gd name="T14" fmla="*/ 52257960 w 25"/>
              <a:gd name="T15" fmla="*/ 79642901 h 37"/>
              <a:gd name="T16" fmla="*/ 78386940 w 25"/>
              <a:gd name="T17" fmla="*/ 74665359 h 37"/>
              <a:gd name="T18" fmla="*/ 88838532 w 25"/>
              <a:gd name="T19" fmla="*/ 54755192 h 37"/>
              <a:gd name="T20" fmla="*/ 83612736 w 25"/>
              <a:gd name="T21" fmla="*/ 34845024 h 37"/>
              <a:gd name="T22" fmla="*/ 62709552 w 25"/>
              <a:gd name="T23" fmla="*/ 29865251 h 37"/>
              <a:gd name="T24" fmla="*/ 47032164 w 25"/>
              <a:gd name="T25" fmla="*/ 39822566 h 37"/>
              <a:gd name="T26" fmla="*/ 41806368 w 25"/>
              <a:gd name="T27" fmla="*/ 59732734 h 37"/>
              <a:gd name="T28" fmla="*/ 5225796 w 25"/>
              <a:gd name="T29" fmla="*/ 59732734 h 37"/>
              <a:gd name="T30" fmla="*/ 10451592 w 25"/>
              <a:gd name="T31" fmla="*/ 34845024 h 37"/>
              <a:gd name="T32" fmla="*/ 26128980 w 25"/>
              <a:gd name="T33" fmla="*/ 14932626 h 37"/>
              <a:gd name="T34" fmla="*/ 41806368 w 25"/>
              <a:gd name="T35" fmla="*/ 4977542 h 37"/>
              <a:gd name="T36" fmla="*/ 67935348 w 25"/>
              <a:gd name="T37" fmla="*/ 0 h 37"/>
              <a:gd name="T38" fmla="*/ 109741716 w 25"/>
              <a:gd name="T39" fmla="*/ 14932626 h 37"/>
              <a:gd name="T40" fmla="*/ 125419104 w 25"/>
              <a:gd name="T41" fmla="*/ 49777650 h 37"/>
              <a:gd name="T42" fmla="*/ 114967512 w 25"/>
              <a:gd name="T43" fmla="*/ 79642901 h 37"/>
              <a:gd name="T44" fmla="*/ 104515920 w 25"/>
              <a:gd name="T45" fmla="*/ 84620443 h 37"/>
              <a:gd name="T46" fmla="*/ 114967512 w 25"/>
              <a:gd name="T47" fmla="*/ 94577758 h 37"/>
              <a:gd name="T48" fmla="*/ 130644900 w 25"/>
              <a:gd name="T49" fmla="*/ 129420551 h 37"/>
              <a:gd name="T50" fmla="*/ 114967512 w 25"/>
              <a:gd name="T51" fmla="*/ 169243118 h 37"/>
              <a:gd name="T52" fmla="*/ 67935348 w 25"/>
              <a:gd name="T53" fmla="*/ 184175743 h 37"/>
              <a:gd name="T54" fmla="*/ 10451592 w 25"/>
              <a:gd name="T55" fmla="*/ 159288034 h 37"/>
              <a:gd name="T56" fmla="*/ 0 w 25"/>
              <a:gd name="T57" fmla="*/ 124443009 h 37"/>
              <a:gd name="T58" fmla="*/ 36580572 w 25"/>
              <a:gd name="T59" fmla="*/ 124443009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3" name="Freeform 162"/>
          <p:cNvSpPr>
            <a:spLocks noEditPoints="1"/>
          </p:cNvSpPr>
          <p:nvPr/>
        </p:nvSpPr>
        <p:spPr bwMode="auto">
          <a:xfrm>
            <a:off x="3058584" y="1511301"/>
            <a:ext cx="531283" cy="404284"/>
          </a:xfrm>
          <a:custGeom>
            <a:avLst/>
            <a:gdLst>
              <a:gd name="T0" fmla="*/ 574594904 w 251"/>
              <a:gd name="T1" fmla="*/ 428427269 h 191"/>
              <a:gd name="T2" fmla="*/ 57964315 w 251"/>
              <a:gd name="T3" fmla="*/ 428427269 h 191"/>
              <a:gd name="T4" fmla="*/ 57964315 w 251"/>
              <a:gd name="T5" fmla="*/ 52924162 h 191"/>
              <a:gd name="T6" fmla="*/ 330140848 w 251"/>
              <a:gd name="T7" fmla="*/ 52924162 h 191"/>
              <a:gd name="T8" fmla="*/ 330140848 w 251"/>
              <a:gd name="T9" fmla="*/ 0 h 191"/>
              <a:gd name="T10" fmla="*/ 0 w 251"/>
              <a:gd name="T11" fmla="*/ 0 h 191"/>
              <a:gd name="T12" fmla="*/ 0 w 251"/>
              <a:gd name="T13" fmla="*/ 481351431 h 191"/>
              <a:gd name="T14" fmla="*/ 632559219 w 251"/>
              <a:gd name="T15" fmla="*/ 481351431 h 191"/>
              <a:gd name="T16" fmla="*/ 632559219 w 251"/>
              <a:gd name="T17" fmla="*/ 312499890 h 191"/>
              <a:gd name="T18" fmla="*/ 574594904 w 251"/>
              <a:gd name="T19" fmla="*/ 312499890 h 191"/>
              <a:gd name="T20" fmla="*/ 574594904 w 251"/>
              <a:gd name="T21" fmla="*/ 428427269 h 191"/>
              <a:gd name="T22" fmla="*/ 441027584 w 251"/>
              <a:gd name="T23" fmla="*/ 0 h 191"/>
              <a:gd name="T24" fmla="*/ 501511258 w 251"/>
              <a:gd name="T25" fmla="*/ 60483850 h 191"/>
              <a:gd name="T26" fmla="*/ 355342379 w 251"/>
              <a:gd name="T27" fmla="*/ 209174107 h 191"/>
              <a:gd name="T28" fmla="*/ 423385719 w 251"/>
              <a:gd name="T29" fmla="*/ 277217645 h 191"/>
              <a:gd name="T30" fmla="*/ 569554598 w 251"/>
              <a:gd name="T31" fmla="*/ 128528974 h 191"/>
              <a:gd name="T32" fmla="*/ 632559219 w 251"/>
              <a:gd name="T33" fmla="*/ 186491870 h 191"/>
              <a:gd name="T34" fmla="*/ 632559219 w 251"/>
              <a:gd name="T35" fmla="*/ 0 h 191"/>
              <a:gd name="T36" fmla="*/ 441027584 w 251"/>
              <a:gd name="T37" fmla="*/ 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1" h="191">
                <a:moveTo>
                  <a:pt x="228" y="170"/>
                </a:moveTo>
                <a:lnTo>
                  <a:pt x="23" y="170"/>
                </a:lnTo>
                <a:lnTo>
                  <a:pt x="23" y="21"/>
                </a:lnTo>
                <a:lnTo>
                  <a:pt x="131" y="21"/>
                </a:lnTo>
                <a:lnTo>
                  <a:pt x="131" y="0"/>
                </a:lnTo>
                <a:lnTo>
                  <a:pt x="0" y="0"/>
                </a:lnTo>
                <a:lnTo>
                  <a:pt x="0" y="191"/>
                </a:lnTo>
                <a:lnTo>
                  <a:pt x="251" y="191"/>
                </a:lnTo>
                <a:lnTo>
                  <a:pt x="251" y="124"/>
                </a:lnTo>
                <a:lnTo>
                  <a:pt x="228" y="124"/>
                </a:lnTo>
                <a:lnTo>
                  <a:pt x="228" y="170"/>
                </a:lnTo>
                <a:close/>
                <a:moveTo>
                  <a:pt x="175" y="0"/>
                </a:moveTo>
                <a:lnTo>
                  <a:pt x="199" y="24"/>
                </a:lnTo>
                <a:lnTo>
                  <a:pt x="141" y="83"/>
                </a:lnTo>
                <a:lnTo>
                  <a:pt x="168" y="110"/>
                </a:lnTo>
                <a:lnTo>
                  <a:pt x="226" y="51"/>
                </a:lnTo>
                <a:lnTo>
                  <a:pt x="251" y="74"/>
                </a:lnTo>
                <a:lnTo>
                  <a:pt x="251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图片包含 鲜花, 花瓶, 植物&#10;&#10;描述已自动生成">
            <a:extLst>
              <a:ext uri="{FF2B5EF4-FFF2-40B4-BE49-F238E27FC236}">
                <a16:creationId xmlns:a16="http://schemas.microsoft.com/office/drawing/2014/main" id="{F30DE159-2FBC-4CC7-AFF4-FD9D9BB6A29B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981220" y="523873"/>
            <a:ext cx="6002215" cy="6302643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1877DC59-5E32-4B82-81C2-9377861248E9}"/>
              </a:ext>
            </a:extLst>
          </p:cNvPr>
          <p:cNvSpPr/>
          <p:nvPr/>
        </p:nvSpPr>
        <p:spPr>
          <a:xfrm>
            <a:off x="4923692" y="0"/>
            <a:ext cx="4548553" cy="6858000"/>
          </a:xfrm>
          <a:prstGeom prst="rect">
            <a:avLst/>
          </a:prstGeom>
          <a:solidFill>
            <a:srgbClr val="E6ED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5" name="图片 4" descr="图片包含 鲜花, 花瓶, 植物&#10;&#10;描述已自动生成">
            <a:extLst>
              <a:ext uri="{FF2B5EF4-FFF2-40B4-BE49-F238E27FC236}">
                <a16:creationId xmlns:a16="http://schemas.microsoft.com/office/drawing/2014/main" id="{ACD23049-965F-47CF-A664-B57E620E7E6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230"/>
          <a:stretch/>
        </p:blipFill>
        <p:spPr>
          <a:xfrm>
            <a:off x="7876652" y="0"/>
            <a:ext cx="4924948" cy="6322400"/>
          </a:xfrm>
          <a:prstGeom prst="rect">
            <a:avLst/>
          </a:prstGeom>
        </p:spPr>
      </p:pic>
      <p:cxnSp>
        <p:nvCxnSpPr>
          <p:cNvPr id="12" name="直接连接符 11">
            <a:extLst>
              <a:ext uri="{FF2B5EF4-FFF2-40B4-BE49-F238E27FC236}">
                <a16:creationId xmlns:a16="http://schemas.microsoft.com/office/drawing/2014/main" id="{D9128D59-A2E7-4C23-8352-74091404F4E9}"/>
              </a:ext>
            </a:extLst>
          </p:cNvPr>
          <p:cNvCxnSpPr>
            <a:cxnSpLocks/>
          </p:cNvCxnSpPr>
          <p:nvPr/>
        </p:nvCxnSpPr>
        <p:spPr>
          <a:xfrm>
            <a:off x="4923692" y="1767840"/>
            <a:ext cx="454855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F0DC668F-88D2-43A6-A03B-9CBED8DA0997}"/>
              </a:ext>
            </a:extLst>
          </p:cNvPr>
          <p:cNvCxnSpPr>
            <a:cxnSpLocks/>
          </p:cNvCxnSpPr>
          <p:nvPr/>
        </p:nvCxnSpPr>
        <p:spPr>
          <a:xfrm>
            <a:off x="4936504" y="4861560"/>
            <a:ext cx="454855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文本框 15">
            <a:extLst>
              <a:ext uri="{FF2B5EF4-FFF2-40B4-BE49-F238E27FC236}">
                <a16:creationId xmlns:a16="http://schemas.microsoft.com/office/drawing/2014/main" id="{55327F75-9B13-4425-8D74-17D9BF6B1A21}"/>
              </a:ext>
            </a:extLst>
          </p:cNvPr>
          <p:cNvSpPr txBox="1"/>
          <p:nvPr/>
        </p:nvSpPr>
        <p:spPr>
          <a:xfrm>
            <a:off x="5216182" y="2286448"/>
            <a:ext cx="454855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b="1" dirty="0">
                <a:solidFill>
                  <a:srgbClr val="356D38"/>
                </a:solidFill>
                <a:latin typeface="仓耳青禾体-谷力 W05" panose="02020400000000000000" pitchFamily="18" charset="-122"/>
                <a:ea typeface="仓耳青禾体-谷力 W05" panose="02020400000000000000" pitchFamily="18" charset="-122"/>
              </a:rPr>
              <a:t>PART 01</a:t>
            </a:r>
            <a:endParaRPr lang="zh-CN" altLang="en-US" sz="7200" b="1" dirty="0">
              <a:solidFill>
                <a:srgbClr val="356D38"/>
              </a:solidFill>
              <a:latin typeface="仓耳青禾体-谷力 W05" panose="02020400000000000000" pitchFamily="18" charset="-122"/>
              <a:ea typeface="仓耳青禾体-谷力 W05" panose="02020400000000000000" pitchFamily="18" charset="-122"/>
            </a:endParaRPr>
          </a:p>
        </p:txBody>
      </p:sp>
      <p:sp>
        <p:nvSpPr>
          <p:cNvPr id="17" name="Synergistically utilize technically portals with frictionless supply chains.…">
            <a:extLst>
              <a:ext uri="{FF2B5EF4-FFF2-40B4-BE49-F238E27FC236}">
                <a16:creationId xmlns:a16="http://schemas.microsoft.com/office/drawing/2014/main" id="{39FA2016-BA67-42D9-AA7C-BA8D52A9F645}"/>
              </a:ext>
            </a:extLst>
          </p:cNvPr>
          <p:cNvSpPr txBox="1"/>
          <p:nvPr/>
        </p:nvSpPr>
        <p:spPr>
          <a:xfrm>
            <a:off x="5340959" y="3510635"/>
            <a:ext cx="3699500" cy="60824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4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4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18" name="80+">
            <a:extLst>
              <a:ext uri="{FF2B5EF4-FFF2-40B4-BE49-F238E27FC236}">
                <a16:creationId xmlns:a16="http://schemas.microsoft.com/office/drawing/2014/main" id="{D1208978-CE6E-4A3C-99C4-80650CD0B675}"/>
              </a:ext>
            </a:extLst>
          </p:cNvPr>
          <p:cNvSpPr txBox="1"/>
          <p:nvPr/>
        </p:nvSpPr>
        <p:spPr>
          <a:xfrm>
            <a:off x="5437446" y="5439425"/>
            <a:ext cx="812723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>
            <a:lvl1pPr algn="l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lvl1pPr>
          </a:lstStyle>
          <a:p>
            <a:r>
              <a:rPr lang="en-US" altLang="zh-CN" sz="400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32</a:t>
            </a:r>
            <a:r>
              <a:rPr sz="400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+</a:t>
            </a:r>
          </a:p>
        </p:txBody>
      </p:sp>
      <p:sp>
        <p:nvSpPr>
          <p:cNvPr id="19" name="Design Concept…">
            <a:extLst>
              <a:ext uri="{FF2B5EF4-FFF2-40B4-BE49-F238E27FC236}">
                <a16:creationId xmlns:a16="http://schemas.microsoft.com/office/drawing/2014/main" id="{AE832E28-9103-4664-8D28-FAF13F5E5E70}"/>
              </a:ext>
            </a:extLst>
          </p:cNvPr>
          <p:cNvSpPr txBox="1"/>
          <p:nvPr/>
        </p:nvSpPr>
        <p:spPr>
          <a:xfrm>
            <a:off x="6636648" y="5299194"/>
            <a:ext cx="2325294" cy="109844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algn="l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Add title text</a:t>
            </a:r>
            <a:endParaRPr dirty="0">
              <a:latin typeface="仓耳玄三M W05" panose="02020400000000000000" pitchFamily="18" charset="-122"/>
              <a:ea typeface="仓耳玄三M W05" panose="02020400000000000000" pitchFamily="18" charset="-122"/>
            </a:endParaRPr>
          </a:p>
          <a:p>
            <a:pPr algn="l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20" name="Shape 2106">
            <a:hlinkClick r:id="rId5"/>
            <a:extLst>
              <a:ext uri="{FF2B5EF4-FFF2-40B4-BE49-F238E27FC236}">
                <a16:creationId xmlns:a16="http://schemas.microsoft.com/office/drawing/2014/main" id="{A93CC1A3-BA22-4D0C-9807-B846AD5D550F}"/>
              </a:ext>
            </a:extLst>
          </p:cNvPr>
          <p:cNvSpPr/>
          <p:nvPr/>
        </p:nvSpPr>
        <p:spPr>
          <a:xfrm>
            <a:off x="5437446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0672" y="6382"/>
                </a:moveTo>
                <a:cubicBezTo>
                  <a:pt x="10464" y="6409"/>
                  <a:pt x="10255" y="6435"/>
                  <a:pt x="10045" y="6460"/>
                </a:cubicBezTo>
                <a:cubicBezTo>
                  <a:pt x="9652" y="6558"/>
                  <a:pt x="9223" y="6650"/>
                  <a:pt x="8905" y="6836"/>
                </a:cubicBezTo>
                <a:cubicBezTo>
                  <a:pt x="8055" y="7333"/>
                  <a:pt x="7467" y="7913"/>
                  <a:pt x="7073" y="8856"/>
                </a:cubicBezTo>
                <a:cubicBezTo>
                  <a:pt x="7009" y="9009"/>
                  <a:pt x="7007" y="9157"/>
                  <a:pt x="6960" y="9326"/>
                </a:cubicBezTo>
                <a:cubicBezTo>
                  <a:pt x="6658" y="10425"/>
                  <a:pt x="7194" y="11563"/>
                  <a:pt x="7844" y="11956"/>
                </a:cubicBezTo>
                <a:cubicBezTo>
                  <a:pt x="7969" y="12032"/>
                  <a:pt x="8254" y="12166"/>
                  <a:pt x="8358" y="11987"/>
                </a:cubicBezTo>
                <a:cubicBezTo>
                  <a:pt x="8416" y="11889"/>
                  <a:pt x="8403" y="11758"/>
                  <a:pt x="8439" y="11643"/>
                </a:cubicBezTo>
                <a:cubicBezTo>
                  <a:pt x="8462" y="11568"/>
                  <a:pt x="8536" y="11425"/>
                  <a:pt x="8519" y="11330"/>
                </a:cubicBezTo>
                <a:cubicBezTo>
                  <a:pt x="8490" y="11170"/>
                  <a:pt x="8318" y="11068"/>
                  <a:pt x="8246" y="10939"/>
                </a:cubicBezTo>
                <a:cubicBezTo>
                  <a:pt x="8099" y="10677"/>
                  <a:pt x="8092" y="10444"/>
                  <a:pt x="8020" y="10093"/>
                </a:cubicBezTo>
                <a:cubicBezTo>
                  <a:pt x="8026" y="10046"/>
                  <a:pt x="8031" y="9999"/>
                  <a:pt x="8037" y="9952"/>
                </a:cubicBezTo>
                <a:cubicBezTo>
                  <a:pt x="8058" y="9559"/>
                  <a:pt x="8124" y="9276"/>
                  <a:pt x="8246" y="8997"/>
                </a:cubicBezTo>
                <a:cubicBezTo>
                  <a:pt x="8601" y="8177"/>
                  <a:pt x="9172" y="7720"/>
                  <a:pt x="10094" y="7447"/>
                </a:cubicBezTo>
                <a:cubicBezTo>
                  <a:pt x="10300" y="7386"/>
                  <a:pt x="10882" y="7288"/>
                  <a:pt x="11187" y="7353"/>
                </a:cubicBezTo>
                <a:cubicBezTo>
                  <a:pt x="11369" y="7385"/>
                  <a:pt x="11551" y="7415"/>
                  <a:pt x="11733" y="7447"/>
                </a:cubicBezTo>
                <a:cubicBezTo>
                  <a:pt x="12393" y="7655"/>
                  <a:pt x="12874" y="8038"/>
                  <a:pt x="13131" y="8637"/>
                </a:cubicBezTo>
                <a:cubicBezTo>
                  <a:pt x="13292" y="9010"/>
                  <a:pt x="13339" y="9724"/>
                  <a:pt x="13227" y="10203"/>
                </a:cubicBezTo>
                <a:cubicBezTo>
                  <a:pt x="13174" y="10429"/>
                  <a:pt x="13183" y="10624"/>
                  <a:pt x="13115" y="10829"/>
                </a:cubicBezTo>
                <a:cubicBezTo>
                  <a:pt x="12865" y="11589"/>
                  <a:pt x="12498" y="12293"/>
                  <a:pt x="11668" y="12488"/>
                </a:cubicBezTo>
                <a:cubicBezTo>
                  <a:pt x="11121" y="12618"/>
                  <a:pt x="10711" y="12284"/>
                  <a:pt x="10576" y="11941"/>
                </a:cubicBezTo>
                <a:cubicBezTo>
                  <a:pt x="10538" y="11846"/>
                  <a:pt x="10474" y="11677"/>
                  <a:pt x="10512" y="11518"/>
                </a:cubicBezTo>
                <a:cubicBezTo>
                  <a:pt x="10656" y="10901"/>
                  <a:pt x="10865" y="10349"/>
                  <a:pt x="11026" y="9733"/>
                </a:cubicBezTo>
                <a:cubicBezTo>
                  <a:pt x="11179" y="9146"/>
                  <a:pt x="10888" y="8683"/>
                  <a:pt x="10431" y="8575"/>
                </a:cubicBezTo>
                <a:cubicBezTo>
                  <a:pt x="9863" y="8439"/>
                  <a:pt x="9424" y="8966"/>
                  <a:pt x="9274" y="9310"/>
                </a:cubicBezTo>
                <a:cubicBezTo>
                  <a:pt x="9155" y="9584"/>
                  <a:pt x="9083" y="10089"/>
                  <a:pt x="9177" y="10453"/>
                </a:cubicBezTo>
                <a:cubicBezTo>
                  <a:pt x="9207" y="10569"/>
                  <a:pt x="9347" y="10878"/>
                  <a:pt x="9322" y="10986"/>
                </a:cubicBezTo>
                <a:cubicBezTo>
                  <a:pt x="9213" y="11462"/>
                  <a:pt x="9088" y="11974"/>
                  <a:pt x="8953" y="12442"/>
                </a:cubicBezTo>
                <a:cubicBezTo>
                  <a:pt x="8812" y="12929"/>
                  <a:pt x="8736" y="13427"/>
                  <a:pt x="8599" y="13898"/>
                </a:cubicBezTo>
                <a:cubicBezTo>
                  <a:pt x="8536" y="14114"/>
                  <a:pt x="8539" y="14346"/>
                  <a:pt x="8487" y="14571"/>
                </a:cubicBezTo>
                <a:lnTo>
                  <a:pt x="8487" y="14900"/>
                </a:lnTo>
                <a:cubicBezTo>
                  <a:pt x="8440" y="15108"/>
                  <a:pt x="8475" y="15478"/>
                  <a:pt x="8519" y="15683"/>
                </a:cubicBezTo>
                <a:cubicBezTo>
                  <a:pt x="8547" y="15815"/>
                  <a:pt x="8502" y="15978"/>
                  <a:pt x="8567" y="16074"/>
                </a:cubicBezTo>
                <a:cubicBezTo>
                  <a:pt x="8568" y="16144"/>
                  <a:pt x="8577" y="16160"/>
                  <a:pt x="8599" y="16200"/>
                </a:cubicBezTo>
                <a:cubicBezTo>
                  <a:pt x="8800" y="16194"/>
                  <a:pt x="9078" y="15665"/>
                  <a:pt x="9177" y="15511"/>
                </a:cubicBezTo>
                <a:cubicBezTo>
                  <a:pt x="9369" y="15216"/>
                  <a:pt x="9546" y="14901"/>
                  <a:pt x="9692" y="14556"/>
                </a:cubicBezTo>
                <a:cubicBezTo>
                  <a:pt x="9823" y="14245"/>
                  <a:pt x="9844" y="13901"/>
                  <a:pt x="9949" y="13569"/>
                </a:cubicBezTo>
                <a:cubicBezTo>
                  <a:pt x="10025" y="13329"/>
                  <a:pt x="10133" y="13049"/>
                  <a:pt x="10158" y="12786"/>
                </a:cubicBezTo>
                <a:lnTo>
                  <a:pt x="10174" y="12786"/>
                </a:lnTo>
                <a:cubicBezTo>
                  <a:pt x="10216" y="12930"/>
                  <a:pt x="10367" y="13035"/>
                  <a:pt x="10480" y="13115"/>
                </a:cubicBezTo>
                <a:cubicBezTo>
                  <a:pt x="10833" y="13367"/>
                  <a:pt x="11441" y="13600"/>
                  <a:pt x="12102" y="13444"/>
                </a:cubicBezTo>
                <a:cubicBezTo>
                  <a:pt x="12850" y="13267"/>
                  <a:pt x="13446" y="12916"/>
                  <a:pt x="13838" y="12394"/>
                </a:cubicBezTo>
                <a:cubicBezTo>
                  <a:pt x="14127" y="12011"/>
                  <a:pt x="14345" y="11567"/>
                  <a:pt x="14513" y="11064"/>
                </a:cubicBezTo>
                <a:cubicBezTo>
                  <a:pt x="14596" y="10817"/>
                  <a:pt x="14613" y="10543"/>
                  <a:pt x="14674" y="10281"/>
                </a:cubicBezTo>
                <a:cubicBezTo>
                  <a:pt x="14827" y="9624"/>
                  <a:pt x="14623" y="8833"/>
                  <a:pt x="14433" y="8402"/>
                </a:cubicBezTo>
                <a:cubicBezTo>
                  <a:pt x="13856" y="7098"/>
                  <a:pt x="12630" y="6354"/>
                  <a:pt x="10672" y="6382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sp>
        <p:nvSpPr>
          <p:cNvPr id="21" name="Shape 2107">
            <a:hlinkClick r:id="rId5"/>
            <a:extLst>
              <a:ext uri="{FF2B5EF4-FFF2-40B4-BE49-F238E27FC236}">
                <a16:creationId xmlns:a16="http://schemas.microsoft.com/office/drawing/2014/main" id="{3EFE502D-317B-4EC8-B1DB-3ACF5349BE59}"/>
              </a:ext>
            </a:extLst>
          </p:cNvPr>
          <p:cNvSpPr/>
          <p:nvPr/>
        </p:nvSpPr>
        <p:spPr>
          <a:xfrm>
            <a:off x="5897346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4281" y="6871"/>
                </a:moveTo>
                <a:cubicBezTo>
                  <a:pt x="12915" y="6830"/>
                  <a:pt x="11990" y="7537"/>
                  <a:pt x="11505" y="8992"/>
                </a:cubicBezTo>
                <a:cubicBezTo>
                  <a:pt x="11755" y="8897"/>
                  <a:pt x="11997" y="8849"/>
                  <a:pt x="12232" y="8849"/>
                </a:cubicBezTo>
                <a:cubicBezTo>
                  <a:pt x="12732" y="8849"/>
                  <a:pt x="12952" y="9108"/>
                  <a:pt x="12893" y="9624"/>
                </a:cubicBezTo>
                <a:cubicBezTo>
                  <a:pt x="12864" y="9937"/>
                  <a:pt x="12643" y="10393"/>
                  <a:pt x="12232" y="10991"/>
                </a:cubicBezTo>
                <a:cubicBezTo>
                  <a:pt x="11821" y="11589"/>
                  <a:pt x="11513" y="11888"/>
                  <a:pt x="11307" y="11888"/>
                </a:cubicBezTo>
                <a:cubicBezTo>
                  <a:pt x="11043" y="11888"/>
                  <a:pt x="10800" y="11426"/>
                  <a:pt x="10580" y="10502"/>
                </a:cubicBezTo>
                <a:cubicBezTo>
                  <a:pt x="10506" y="10230"/>
                  <a:pt x="10374" y="9536"/>
                  <a:pt x="10183" y="8421"/>
                </a:cubicBezTo>
                <a:cubicBezTo>
                  <a:pt x="10007" y="7388"/>
                  <a:pt x="9537" y="6905"/>
                  <a:pt x="8774" y="6973"/>
                </a:cubicBezTo>
                <a:cubicBezTo>
                  <a:pt x="8450" y="7000"/>
                  <a:pt x="7966" y="7272"/>
                  <a:pt x="7320" y="7789"/>
                </a:cubicBezTo>
                <a:cubicBezTo>
                  <a:pt x="6849" y="8183"/>
                  <a:pt x="6372" y="8577"/>
                  <a:pt x="5888" y="8972"/>
                </a:cubicBezTo>
                <a:lnTo>
                  <a:pt x="6350" y="9522"/>
                </a:lnTo>
                <a:cubicBezTo>
                  <a:pt x="6790" y="9237"/>
                  <a:pt x="7047" y="9094"/>
                  <a:pt x="7121" y="9094"/>
                </a:cubicBezTo>
                <a:cubicBezTo>
                  <a:pt x="7459" y="9094"/>
                  <a:pt x="7774" y="9583"/>
                  <a:pt x="8068" y="10562"/>
                </a:cubicBezTo>
                <a:cubicBezTo>
                  <a:pt x="8333" y="11460"/>
                  <a:pt x="8597" y="12358"/>
                  <a:pt x="8861" y="13255"/>
                </a:cubicBezTo>
                <a:cubicBezTo>
                  <a:pt x="9258" y="14234"/>
                  <a:pt x="9743" y="14723"/>
                  <a:pt x="10316" y="14723"/>
                </a:cubicBezTo>
                <a:cubicBezTo>
                  <a:pt x="11241" y="14723"/>
                  <a:pt x="12372" y="13921"/>
                  <a:pt x="13709" y="12317"/>
                </a:cubicBezTo>
                <a:cubicBezTo>
                  <a:pt x="15001" y="10780"/>
                  <a:pt x="15669" y="9570"/>
                  <a:pt x="15713" y="8686"/>
                </a:cubicBezTo>
                <a:cubicBezTo>
                  <a:pt x="15772" y="7503"/>
                  <a:pt x="15295" y="6898"/>
                  <a:pt x="14281" y="6871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sp>
        <p:nvSpPr>
          <p:cNvPr id="22" name="Shape 2108">
            <a:hlinkClick r:id="rId5"/>
            <a:extLst>
              <a:ext uri="{FF2B5EF4-FFF2-40B4-BE49-F238E27FC236}">
                <a16:creationId xmlns:a16="http://schemas.microsoft.com/office/drawing/2014/main" id="{D5A4ADF7-1FCD-429F-A8E5-DAAD83D01C3A}"/>
              </a:ext>
            </a:extLst>
          </p:cNvPr>
          <p:cNvSpPr/>
          <p:nvPr/>
        </p:nvSpPr>
        <p:spPr>
          <a:xfrm>
            <a:off x="6357247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5" y="7359"/>
                </a:moveTo>
                <a:lnTo>
                  <a:pt x="13743" y="7359"/>
                </a:lnTo>
                <a:lnTo>
                  <a:pt x="13743" y="8833"/>
                </a:lnTo>
                <a:lnTo>
                  <a:pt x="12265" y="8833"/>
                </a:lnTo>
                <a:lnTo>
                  <a:pt x="12265" y="9816"/>
                </a:lnTo>
                <a:lnTo>
                  <a:pt x="13743" y="9816"/>
                </a:lnTo>
                <a:lnTo>
                  <a:pt x="13743" y="11283"/>
                </a:lnTo>
                <a:lnTo>
                  <a:pt x="14725" y="11283"/>
                </a:lnTo>
                <a:lnTo>
                  <a:pt x="14725" y="9816"/>
                </a:lnTo>
                <a:lnTo>
                  <a:pt x="16205" y="9816"/>
                </a:lnTo>
                <a:lnTo>
                  <a:pt x="16205" y="8833"/>
                </a:lnTo>
                <a:lnTo>
                  <a:pt x="14725" y="8833"/>
                </a:lnTo>
                <a:cubicBezTo>
                  <a:pt x="14725" y="8833"/>
                  <a:pt x="14725" y="7359"/>
                  <a:pt x="14725" y="7359"/>
                </a:cubicBezTo>
                <a:close/>
                <a:moveTo>
                  <a:pt x="9321" y="13946"/>
                </a:moveTo>
                <a:cubicBezTo>
                  <a:pt x="8620" y="13946"/>
                  <a:pt x="8071" y="13495"/>
                  <a:pt x="8071" y="12919"/>
                </a:cubicBezTo>
                <a:cubicBezTo>
                  <a:pt x="8071" y="12392"/>
                  <a:pt x="8713" y="11929"/>
                  <a:pt x="9446" y="11929"/>
                </a:cubicBezTo>
                <a:lnTo>
                  <a:pt x="9446" y="11723"/>
                </a:lnTo>
                <a:lnTo>
                  <a:pt x="9447" y="11723"/>
                </a:lnTo>
                <a:lnTo>
                  <a:pt x="9465" y="11929"/>
                </a:lnTo>
                <a:cubicBezTo>
                  <a:pt x="9624" y="11930"/>
                  <a:pt x="9777" y="11954"/>
                  <a:pt x="9922" y="12000"/>
                </a:cubicBezTo>
                <a:lnTo>
                  <a:pt x="10067" y="12104"/>
                </a:lnTo>
                <a:cubicBezTo>
                  <a:pt x="10440" y="12371"/>
                  <a:pt x="10637" y="12521"/>
                  <a:pt x="10695" y="12764"/>
                </a:cubicBezTo>
                <a:cubicBezTo>
                  <a:pt x="10710" y="12827"/>
                  <a:pt x="10717" y="12891"/>
                  <a:pt x="10717" y="12954"/>
                </a:cubicBezTo>
                <a:cubicBezTo>
                  <a:pt x="10717" y="13612"/>
                  <a:pt x="10247" y="13946"/>
                  <a:pt x="9321" y="13946"/>
                </a:cubicBezTo>
                <a:moveTo>
                  <a:pt x="8542" y="8739"/>
                </a:moveTo>
                <a:cubicBezTo>
                  <a:pt x="8495" y="8362"/>
                  <a:pt x="8574" y="8014"/>
                  <a:pt x="8754" y="7806"/>
                </a:cubicBezTo>
                <a:cubicBezTo>
                  <a:pt x="8864" y="7680"/>
                  <a:pt x="9006" y="7613"/>
                  <a:pt x="9164" y="7613"/>
                </a:cubicBezTo>
                <a:lnTo>
                  <a:pt x="9164" y="7409"/>
                </a:lnTo>
                <a:lnTo>
                  <a:pt x="9182" y="7613"/>
                </a:lnTo>
                <a:cubicBezTo>
                  <a:pt x="9653" y="7628"/>
                  <a:pt x="10105" y="8185"/>
                  <a:pt x="10189" y="8855"/>
                </a:cubicBezTo>
                <a:cubicBezTo>
                  <a:pt x="10237" y="9239"/>
                  <a:pt x="10155" y="9596"/>
                  <a:pt x="9970" y="9809"/>
                </a:cubicBezTo>
                <a:cubicBezTo>
                  <a:pt x="9860" y="9935"/>
                  <a:pt x="9722" y="10002"/>
                  <a:pt x="9550" y="10001"/>
                </a:cubicBezTo>
                <a:lnTo>
                  <a:pt x="9549" y="10001"/>
                </a:lnTo>
                <a:cubicBezTo>
                  <a:pt x="9087" y="9988"/>
                  <a:pt x="8626" y="9409"/>
                  <a:pt x="8542" y="8739"/>
                </a:cubicBezTo>
                <a:moveTo>
                  <a:pt x="10838" y="11196"/>
                </a:moveTo>
                <a:cubicBezTo>
                  <a:pt x="10586" y="11009"/>
                  <a:pt x="10351" y="10732"/>
                  <a:pt x="10342" y="10646"/>
                </a:cubicBezTo>
                <a:cubicBezTo>
                  <a:pt x="10342" y="10499"/>
                  <a:pt x="10342" y="10431"/>
                  <a:pt x="10689" y="10148"/>
                </a:cubicBezTo>
                <a:cubicBezTo>
                  <a:pt x="11138" y="9780"/>
                  <a:pt x="11386" y="9295"/>
                  <a:pt x="11386" y="8784"/>
                </a:cubicBezTo>
                <a:cubicBezTo>
                  <a:pt x="11386" y="8342"/>
                  <a:pt x="11262" y="7947"/>
                  <a:pt x="11050" y="7659"/>
                </a:cubicBezTo>
                <a:lnTo>
                  <a:pt x="11238" y="7659"/>
                </a:lnTo>
                <a:lnTo>
                  <a:pt x="12276" y="6873"/>
                </a:lnTo>
                <a:lnTo>
                  <a:pt x="9463" y="6873"/>
                </a:lnTo>
                <a:cubicBezTo>
                  <a:pt x="8335" y="6873"/>
                  <a:pt x="7345" y="7759"/>
                  <a:pt x="7345" y="8769"/>
                </a:cubicBezTo>
                <a:cubicBezTo>
                  <a:pt x="7345" y="9812"/>
                  <a:pt x="8109" y="10605"/>
                  <a:pt x="9137" y="10648"/>
                </a:cubicBezTo>
                <a:cubicBezTo>
                  <a:pt x="9121" y="10722"/>
                  <a:pt x="9113" y="10795"/>
                  <a:pt x="9113" y="10868"/>
                </a:cubicBezTo>
                <a:cubicBezTo>
                  <a:pt x="9113" y="11018"/>
                  <a:pt x="9147" y="11162"/>
                  <a:pt x="9216" y="11300"/>
                </a:cubicBezTo>
                <a:cubicBezTo>
                  <a:pt x="7943" y="11309"/>
                  <a:pt x="6870" y="12161"/>
                  <a:pt x="6870" y="13167"/>
                </a:cubicBezTo>
                <a:cubicBezTo>
                  <a:pt x="6870" y="14071"/>
                  <a:pt x="7903" y="14727"/>
                  <a:pt x="9325" y="14727"/>
                </a:cubicBezTo>
                <a:cubicBezTo>
                  <a:pt x="10861" y="14727"/>
                  <a:pt x="11690" y="13766"/>
                  <a:pt x="11690" y="12860"/>
                </a:cubicBezTo>
                <a:cubicBezTo>
                  <a:pt x="11690" y="12108"/>
                  <a:pt x="11459" y="11656"/>
                  <a:pt x="10838" y="11196"/>
                </a:cubicBezTo>
                <a:moveTo>
                  <a:pt x="10800" y="20618"/>
                </a:moveTo>
                <a:cubicBezTo>
                  <a:pt x="5378" y="20618"/>
                  <a:pt x="982" y="16223"/>
                  <a:pt x="982" y="10800"/>
                </a:cubicBezTo>
                <a:cubicBezTo>
                  <a:pt x="982" y="5378"/>
                  <a:pt x="5378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sp>
        <p:nvSpPr>
          <p:cNvPr id="23" name="Shape 2109">
            <a:hlinkClick r:id="rId5"/>
            <a:extLst>
              <a:ext uri="{FF2B5EF4-FFF2-40B4-BE49-F238E27FC236}">
                <a16:creationId xmlns:a16="http://schemas.microsoft.com/office/drawing/2014/main" id="{E1CD6AF8-E9C4-4EBF-B1E4-F05FFBF2B001}"/>
              </a:ext>
            </a:extLst>
          </p:cNvPr>
          <p:cNvSpPr/>
          <p:nvPr/>
        </p:nvSpPr>
        <p:spPr>
          <a:xfrm>
            <a:off x="6817149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3430" y="9320"/>
                </a:moveTo>
                <a:cubicBezTo>
                  <a:pt x="11975" y="9320"/>
                  <a:pt x="11780" y="10196"/>
                  <a:pt x="11780" y="10196"/>
                </a:cubicBezTo>
                <a:lnTo>
                  <a:pt x="11782" y="9327"/>
                </a:lnTo>
                <a:lnTo>
                  <a:pt x="9818" y="9327"/>
                </a:lnTo>
                <a:lnTo>
                  <a:pt x="9818" y="14727"/>
                </a:lnTo>
                <a:lnTo>
                  <a:pt x="11782" y="14727"/>
                </a:lnTo>
                <a:lnTo>
                  <a:pt x="11782" y="11782"/>
                </a:lnTo>
                <a:cubicBezTo>
                  <a:pt x="11782" y="11782"/>
                  <a:pt x="11782" y="10793"/>
                  <a:pt x="12616" y="10793"/>
                </a:cubicBezTo>
                <a:cubicBezTo>
                  <a:pt x="13086" y="10793"/>
                  <a:pt x="13255" y="11232"/>
                  <a:pt x="13255" y="11782"/>
                </a:cubicBezTo>
                <a:lnTo>
                  <a:pt x="13255" y="14727"/>
                </a:lnTo>
                <a:lnTo>
                  <a:pt x="15218" y="14727"/>
                </a:lnTo>
                <a:lnTo>
                  <a:pt x="15218" y="11782"/>
                </a:lnTo>
                <a:cubicBezTo>
                  <a:pt x="15218" y="10245"/>
                  <a:pt x="14550" y="9320"/>
                  <a:pt x="13430" y="9320"/>
                </a:cubicBezTo>
                <a:moveTo>
                  <a:pt x="6873" y="14727"/>
                </a:moveTo>
                <a:lnTo>
                  <a:pt x="8829" y="14727"/>
                </a:lnTo>
                <a:lnTo>
                  <a:pt x="8829" y="9320"/>
                </a:lnTo>
                <a:lnTo>
                  <a:pt x="6873" y="9320"/>
                </a:lnTo>
                <a:cubicBezTo>
                  <a:pt x="6873" y="9320"/>
                  <a:pt x="6873" y="14727"/>
                  <a:pt x="6873" y="14727"/>
                </a:cubicBezTo>
                <a:close/>
                <a:moveTo>
                  <a:pt x="7851" y="6873"/>
                </a:moveTo>
                <a:cubicBezTo>
                  <a:pt x="7311" y="6873"/>
                  <a:pt x="6873" y="7313"/>
                  <a:pt x="6873" y="7856"/>
                </a:cubicBezTo>
                <a:cubicBezTo>
                  <a:pt x="6873" y="8399"/>
                  <a:pt x="7311" y="8839"/>
                  <a:pt x="7851" y="8839"/>
                </a:cubicBezTo>
                <a:cubicBezTo>
                  <a:pt x="8391" y="8839"/>
                  <a:pt x="8829" y="8399"/>
                  <a:pt x="8829" y="7856"/>
                </a:cubicBezTo>
                <a:cubicBezTo>
                  <a:pt x="8829" y="7313"/>
                  <a:pt x="8391" y="6873"/>
                  <a:pt x="7851" y="6873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sp>
        <p:nvSpPr>
          <p:cNvPr id="24" name="Shape 2110">
            <a:hlinkClick r:id="rId5"/>
            <a:extLst>
              <a:ext uri="{FF2B5EF4-FFF2-40B4-BE49-F238E27FC236}">
                <a16:creationId xmlns:a16="http://schemas.microsoft.com/office/drawing/2014/main" id="{67638FB4-6B53-4540-9504-959B753588BB}"/>
              </a:ext>
            </a:extLst>
          </p:cNvPr>
          <p:cNvSpPr/>
          <p:nvPr/>
        </p:nvSpPr>
        <p:spPr>
          <a:xfrm>
            <a:off x="7277050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1591" y="13291"/>
                </a:moveTo>
                <a:cubicBezTo>
                  <a:pt x="11452" y="13214"/>
                  <a:pt x="11342" y="13108"/>
                  <a:pt x="11291" y="12978"/>
                </a:cubicBezTo>
                <a:cubicBezTo>
                  <a:pt x="11284" y="12956"/>
                  <a:pt x="11290" y="10299"/>
                  <a:pt x="11290" y="10299"/>
                </a:cubicBezTo>
                <a:lnTo>
                  <a:pt x="13256" y="10299"/>
                </a:lnTo>
                <a:lnTo>
                  <a:pt x="13256" y="8836"/>
                </a:lnTo>
                <a:lnTo>
                  <a:pt x="11292" y="8836"/>
                </a:lnTo>
                <a:lnTo>
                  <a:pt x="11292" y="6873"/>
                </a:lnTo>
                <a:lnTo>
                  <a:pt x="10042" y="6879"/>
                </a:lnTo>
                <a:cubicBezTo>
                  <a:pt x="9988" y="7284"/>
                  <a:pt x="9891" y="7618"/>
                  <a:pt x="9750" y="7879"/>
                </a:cubicBezTo>
                <a:cubicBezTo>
                  <a:pt x="9608" y="8142"/>
                  <a:pt x="9420" y="8366"/>
                  <a:pt x="9187" y="8553"/>
                </a:cubicBezTo>
                <a:cubicBezTo>
                  <a:pt x="8953" y="8740"/>
                  <a:pt x="8672" y="8883"/>
                  <a:pt x="8344" y="8984"/>
                </a:cubicBezTo>
                <a:lnTo>
                  <a:pt x="8345" y="10309"/>
                </a:lnTo>
                <a:lnTo>
                  <a:pt x="9328" y="10299"/>
                </a:lnTo>
                <a:lnTo>
                  <a:pt x="9328" y="12846"/>
                </a:lnTo>
                <a:cubicBezTo>
                  <a:pt x="9328" y="13204"/>
                  <a:pt x="9369" y="13478"/>
                  <a:pt x="9448" y="13667"/>
                </a:cubicBezTo>
                <a:cubicBezTo>
                  <a:pt x="9528" y="13856"/>
                  <a:pt x="9671" y="14034"/>
                  <a:pt x="9879" y="14202"/>
                </a:cubicBezTo>
                <a:cubicBezTo>
                  <a:pt x="10086" y="14370"/>
                  <a:pt x="10336" y="14498"/>
                  <a:pt x="10629" y="14589"/>
                </a:cubicBezTo>
                <a:cubicBezTo>
                  <a:pt x="10922" y="14679"/>
                  <a:pt x="11238" y="14727"/>
                  <a:pt x="11620" y="14727"/>
                </a:cubicBezTo>
                <a:cubicBezTo>
                  <a:pt x="11955" y="14727"/>
                  <a:pt x="12228" y="14693"/>
                  <a:pt x="12517" y="14629"/>
                </a:cubicBezTo>
                <a:cubicBezTo>
                  <a:pt x="12806" y="14566"/>
                  <a:pt x="13221" y="14455"/>
                  <a:pt x="13578" y="14297"/>
                </a:cubicBezTo>
                <a:lnTo>
                  <a:pt x="13583" y="13091"/>
                </a:lnTo>
                <a:cubicBezTo>
                  <a:pt x="13165" y="13349"/>
                  <a:pt x="12648" y="13447"/>
                  <a:pt x="12225" y="13447"/>
                </a:cubicBezTo>
                <a:cubicBezTo>
                  <a:pt x="11987" y="13447"/>
                  <a:pt x="11776" y="13395"/>
                  <a:pt x="11591" y="13291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sp>
        <p:nvSpPr>
          <p:cNvPr id="25" name="Shape 2111">
            <a:hlinkClick r:id="rId5"/>
            <a:extLst>
              <a:ext uri="{FF2B5EF4-FFF2-40B4-BE49-F238E27FC236}">
                <a16:creationId xmlns:a16="http://schemas.microsoft.com/office/drawing/2014/main" id="{D61D260C-5AF4-4FE4-AF90-7F0195E0317A}"/>
              </a:ext>
            </a:extLst>
          </p:cNvPr>
          <p:cNvSpPr/>
          <p:nvPr/>
        </p:nvSpPr>
        <p:spPr>
          <a:xfrm>
            <a:off x="7736951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3745"/>
                </a:moveTo>
                <a:cubicBezTo>
                  <a:pt x="14727" y="14287"/>
                  <a:pt x="14287" y="14727"/>
                  <a:pt x="13745" y="14727"/>
                </a:cubicBezTo>
                <a:lnTo>
                  <a:pt x="7855" y="14727"/>
                </a:lnTo>
                <a:cubicBezTo>
                  <a:pt x="7313" y="14727"/>
                  <a:pt x="6873" y="14287"/>
                  <a:pt x="6873" y="13745"/>
                </a:cubicBezTo>
                <a:lnTo>
                  <a:pt x="6873" y="10309"/>
                </a:lnTo>
                <a:lnTo>
                  <a:pt x="7904" y="10309"/>
                </a:lnTo>
                <a:cubicBezTo>
                  <a:pt x="7877" y="10470"/>
                  <a:pt x="7855" y="10632"/>
                  <a:pt x="7855" y="10800"/>
                </a:cubicBezTo>
                <a:cubicBezTo>
                  <a:pt x="7855" y="12427"/>
                  <a:pt x="9173" y="13745"/>
                  <a:pt x="10800" y="13745"/>
                </a:cubicBezTo>
                <a:cubicBezTo>
                  <a:pt x="12426" y="13745"/>
                  <a:pt x="13745" y="12427"/>
                  <a:pt x="13745" y="10800"/>
                </a:cubicBezTo>
                <a:cubicBezTo>
                  <a:pt x="13745" y="10632"/>
                  <a:pt x="13723" y="10470"/>
                  <a:pt x="13696" y="10309"/>
                </a:cubicBezTo>
                <a:lnTo>
                  <a:pt x="14727" y="10309"/>
                </a:lnTo>
                <a:cubicBezTo>
                  <a:pt x="14727" y="10309"/>
                  <a:pt x="14727" y="13745"/>
                  <a:pt x="14727" y="13745"/>
                </a:cubicBezTo>
                <a:close/>
                <a:moveTo>
                  <a:pt x="10800" y="8836"/>
                </a:moveTo>
                <a:cubicBezTo>
                  <a:pt x="11884" y="8836"/>
                  <a:pt x="12764" y="9716"/>
                  <a:pt x="12764" y="10800"/>
                </a:cubicBezTo>
                <a:cubicBezTo>
                  <a:pt x="12764" y="11884"/>
                  <a:pt x="11884" y="12764"/>
                  <a:pt x="10800" y="12764"/>
                </a:cubicBezTo>
                <a:cubicBezTo>
                  <a:pt x="9716" y="12764"/>
                  <a:pt x="8836" y="11884"/>
                  <a:pt x="8836" y="10800"/>
                </a:cubicBezTo>
                <a:cubicBezTo>
                  <a:pt x="8836" y="9716"/>
                  <a:pt x="9716" y="8836"/>
                  <a:pt x="10800" y="8836"/>
                </a:cubicBezTo>
                <a:moveTo>
                  <a:pt x="12764" y="7364"/>
                </a:moveTo>
                <a:lnTo>
                  <a:pt x="14236" y="7364"/>
                </a:lnTo>
                <a:lnTo>
                  <a:pt x="14236" y="8836"/>
                </a:lnTo>
                <a:lnTo>
                  <a:pt x="12764" y="8836"/>
                </a:lnTo>
                <a:cubicBezTo>
                  <a:pt x="12764" y="8836"/>
                  <a:pt x="12764" y="7364"/>
                  <a:pt x="12764" y="7364"/>
                </a:cubicBezTo>
                <a:close/>
                <a:moveTo>
                  <a:pt x="13745" y="5891"/>
                </a:moveTo>
                <a:lnTo>
                  <a:pt x="7855" y="5891"/>
                </a:lnTo>
                <a:cubicBezTo>
                  <a:pt x="6770" y="5891"/>
                  <a:pt x="5891" y="6770"/>
                  <a:pt x="5891" y="7855"/>
                </a:cubicBezTo>
                <a:lnTo>
                  <a:pt x="5891" y="13745"/>
                </a:lnTo>
                <a:cubicBezTo>
                  <a:pt x="5891" y="14830"/>
                  <a:pt x="6770" y="15709"/>
                  <a:pt x="7855" y="15709"/>
                </a:cubicBezTo>
                <a:lnTo>
                  <a:pt x="13745" y="15709"/>
                </a:lnTo>
                <a:cubicBezTo>
                  <a:pt x="14830" y="15709"/>
                  <a:pt x="15709" y="14830"/>
                  <a:pt x="15709" y="13745"/>
                </a:cubicBezTo>
                <a:lnTo>
                  <a:pt x="15709" y="7855"/>
                </a:lnTo>
                <a:cubicBezTo>
                  <a:pt x="15709" y="6770"/>
                  <a:pt x="14830" y="5891"/>
                  <a:pt x="13745" y="5891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pic>
        <p:nvPicPr>
          <p:cNvPr id="26" name="PA_图片 15">
            <a:extLst>
              <a:ext uri="{FF2B5EF4-FFF2-40B4-BE49-F238E27FC236}">
                <a16:creationId xmlns:a16="http://schemas.microsoft.com/office/drawing/2014/main" id="{AAFC7EA0-E3FF-412F-BDF1-AE247A7C3034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60504" y="0"/>
            <a:ext cx="2563692" cy="68265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98894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6" grpId="0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EditPoints="1"/>
          </p:cNvSpPr>
          <p:nvPr/>
        </p:nvSpPr>
        <p:spPr bwMode="auto">
          <a:xfrm>
            <a:off x="1115485" y="1416051"/>
            <a:ext cx="461433" cy="406400"/>
          </a:xfrm>
          <a:custGeom>
            <a:avLst/>
            <a:gdLst>
              <a:gd name="T0" fmla="*/ 525209263 w 154"/>
              <a:gd name="T1" fmla="*/ 683110588 h 136"/>
              <a:gd name="T2" fmla="*/ 252504410 w 154"/>
              <a:gd name="T3" fmla="*/ 683110588 h 136"/>
              <a:gd name="T4" fmla="*/ 252504410 w 154"/>
              <a:gd name="T5" fmla="*/ 683110588 h 136"/>
              <a:gd name="T6" fmla="*/ 0 w 154"/>
              <a:gd name="T7" fmla="*/ 442013788 h 136"/>
              <a:gd name="T8" fmla="*/ 0 w 154"/>
              <a:gd name="T9" fmla="*/ 241096800 h 136"/>
              <a:gd name="T10" fmla="*/ 0 w 154"/>
              <a:gd name="T11" fmla="*/ 241096800 h 136"/>
              <a:gd name="T12" fmla="*/ 252504410 w 154"/>
              <a:gd name="T13" fmla="*/ 0 h 136"/>
              <a:gd name="T14" fmla="*/ 525209263 w 154"/>
              <a:gd name="T15" fmla="*/ 0 h 136"/>
              <a:gd name="T16" fmla="*/ 525209263 w 154"/>
              <a:gd name="T17" fmla="*/ 0 h 136"/>
              <a:gd name="T18" fmla="*/ 777713673 w 154"/>
              <a:gd name="T19" fmla="*/ 241096800 h 136"/>
              <a:gd name="T20" fmla="*/ 777713673 w 154"/>
              <a:gd name="T21" fmla="*/ 442013788 h 136"/>
              <a:gd name="T22" fmla="*/ 777713673 w 154"/>
              <a:gd name="T23" fmla="*/ 442013788 h 136"/>
              <a:gd name="T24" fmla="*/ 525209263 w 154"/>
              <a:gd name="T25" fmla="*/ 683110588 h 136"/>
              <a:gd name="T26" fmla="*/ 722161894 w 154"/>
              <a:gd name="T27" fmla="*/ 241096800 h 136"/>
              <a:gd name="T28" fmla="*/ 525209263 w 154"/>
              <a:gd name="T29" fmla="*/ 50229247 h 136"/>
              <a:gd name="T30" fmla="*/ 252504410 w 154"/>
              <a:gd name="T31" fmla="*/ 50229247 h 136"/>
              <a:gd name="T32" fmla="*/ 252504410 w 154"/>
              <a:gd name="T33" fmla="*/ 50229247 h 136"/>
              <a:gd name="T34" fmla="*/ 55551779 w 154"/>
              <a:gd name="T35" fmla="*/ 241096800 h 136"/>
              <a:gd name="T36" fmla="*/ 55551779 w 154"/>
              <a:gd name="T37" fmla="*/ 442013788 h 136"/>
              <a:gd name="T38" fmla="*/ 55551779 w 154"/>
              <a:gd name="T39" fmla="*/ 442013788 h 136"/>
              <a:gd name="T40" fmla="*/ 252504410 w 154"/>
              <a:gd name="T41" fmla="*/ 632881341 h 136"/>
              <a:gd name="T42" fmla="*/ 525209263 w 154"/>
              <a:gd name="T43" fmla="*/ 632881341 h 136"/>
              <a:gd name="T44" fmla="*/ 525209263 w 154"/>
              <a:gd name="T45" fmla="*/ 632881341 h 136"/>
              <a:gd name="T46" fmla="*/ 722161894 w 154"/>
              <a:gd name="T47" fmla="*/ 442013788 h 136"/>
              <a:gd name="T48" fmla="*/ 722161894 w 154"/>
              <a:gd name="T49" fmla="*/ 241096800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1" name="Freeform 6"/>
          <p:cNvSpPr>
            <a:spLocks/>
          </p:cNvSpPr>
          <p:nvPr/>
        </p:nvSpPr>
        <p:spPr bwMode="auto">
          <a:xfrm>
            <a:off x="1333500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2" name="Freeform 7"/>
          <p:cNvSpPr>
            <a:spLocks/>
          </p:cNvSpPr>
          <p:nvPr/>
        </p:nvSpPr>
        <p:spPr bwMode="auto">
          <a:xfrm>
            <a:off x="1246718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3" name="Freeform 8"/>
          <p:cNvSpPr>
            <a:spLocks/>
          </p:cNvSpPr>
          <p:nvPr/>
        </p:nvSpPr>
        <p:spPr bwMode="auto">
          <a:xfrm>
            <a:off x="1996017" y="1407585"/>
            <a:ext cx="505883" cy="410633"/>
          </a:xfrm>
          <a:custGeom>
            <a:avLst/>
            <a:gdLst>
              <a:gd name="T0" fmla="*/ 690509635 w 169"/>
              <a:gd name="T1" fmla="*/ 40427901 h 137"/>
              <a:gd name="T2" fmla="*/ 675389281 w 169"/>
              <a:gd name="T3" fmla="*/ 10106975 h 137"/>
              <a:gd name="T4" fmla="*/ 635066092 w 169"/>
              <a:gd name="T5" fmla="*/ 20213950 h 137"/>
              <a:gd name="T6" fmla="*/ 372975466 w 169"/>
              <a:gd name="T7" fmla="*/ 480079073 h 137"/>
              <a:gd name="T8" fmla="*/ 277210979 w 169"/>
              <a:gd name="T9" fmla="*/ 384062809 h 137"/>
              <a:gd name="T10" fmla="*/ 40320944 w 169"/>
              <a:gd name="T11" fmla="*/ 419437222 h 137"/>
              <a:gd name="T12" fmla="*/ 131045313 w 169"/>
              <a:gd name="T13" fmla="*/ 641790676 h 137"/>
              <a:gd name="T14" fmla="*/ 367935348 w 169"/>
              <a:gd name="T15" fmla="*/ 601362775 h 137"/>
              <a:gd name="T16" fmla="*/ 372975466 w 169"/>
              <a:gd name="T17" fmla="*/ 596309288 h 137"/>
              <a:gd name="T18" fmla="*/ 372975466 w 169"/>
              <a:gd name="T19" fmla="*/ 591255800 h 137"/>
              <a:gd name="T20" fmla="*/ 594745148 w 169"/>
              <a:gd name="T21" fmla="*/ 212246479 h 137"/>
              <a:gd name="T22" fmla="*/ 851795655 w 169"/>
              <a:gd name="T23" fmla="*/ 288048793 h 137"/>
              <a:gd name="T24" fmla="*/ 690509635 w 169"/>
              <a:gd name="T25" fmla="*/ 40427901 h 1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4" name="Freeform 9"/>
          <p:cNvSpPr>
            <a:spLocks noEditPoints="1"/>
          </p:cNvSpPr>
          <p:nvPr/>
        </p:nvSpPr>
        <p:spPr bwMode="auto">
          <a:xfrm>
            <a:off x="2774951" y="1462618"/>
            <a:ext cx="575733" cy="315383"/>
          </a:xfrm>
          <a:custGeom>
            <a:avLst/>
            <a:gdLst>
              <a:gd name="T0" fmla="*/ 293354125 w 192"/>
              <a:gd name="T1" fmla="*/ 25374788 h 105"/>
              <a:gd name="T2" fmla="*/ 207369701 w 192"/>
              <a:gd name="T3" fmla="*/ 411060757 h 105"/>
              <a:gd name="T4" fmla="*/ 187138072 w 192"/>
              <a:gd name="T5" fmla="*/ 395836785 h 105"/>
              <a:gd name="T6" fmla="*/ 60694888 w 192"/>
              <a:gd name="T7" fmla="*/ 405985349 h 105"/>
              <a:gd name="T8" fmla="*/ 70808453 w 192"/>
              <a:gd name="T9" fmla="*/ 512557657 h 105"/>
              <a:gd name="T10" fmla="*/ 212427608 w 192"/>
              <a:gd name="T11" fmla="*/ 441510953 h 105"/>
              <a:gd name="T12" fmla="*/ 303469940 w 192"/>
              <a:gd name="T13" fmla="*/ 101496900 h 105"/>
              <a:gd name="T14" fmla="*/ 591763908 w 192"/>
              <a:gd name="T15" fmla="*/ 96421492 h 105"/>
              <a:gd name="T16" fmla="*/ 526013363 w 192"/>
              <a:gd name="T17" fmla="*/ 395836785 h 105"/>
              <a:gd name="T18" fmla="*/ 399567929 w 192"/>
              <a:gd name="T19" fmla="*/ 395836785 h 105"/>
              <a:gd name="T20" fmla="*/ 414741651 w 192"/>
              <a:gd name="T21" fmla="*/ 512557657 h 105"/>
              <a:gd name="T22" fmla="*/ 551300650 w 192"/>
              <a:gd name="T23" fmla="*/ 411060757 h 105"/>
              <a:gd name="T24" fmla="*/ 586706001 w 192"/>
              <a:gd name="T25" fmla="*/ 233441744 h 105"/>
              <a:gd name="T26" fmla="*/ 895233848 w 192"/>
              <a:gd name="T27" fmla="*/ 228366336 h 105"/>
              <a:gd name="T28" fmla="*/ 854770590 w 192"/>
              <a:gd name="T29" fmla="*/ 395836785 h 105"/>
              <a:gd name="T30" fmla="*/ 728325156 w 192"/>
              <a:gd name="T31" fmla="*/ 405985349 h 105"/>
              <a:gd name="T32" fmla="*/ 743498878 w 192"/>
              <a:gd name="T33" fmla="*/ 522708474 h 105"/>
              <a:gd name="T34" fmla="*/ 880060126 w 192"/>
              <a:gd name="T35" fmla="*/ 416136165 h 105"/>
              <a:gd name="T36" fmla="*/ 971100208 w 192"/>
              <a:gd name="T37" fmla="*/ 0 h 105"/>
              <a:gd name="T38" fmla="*/ 293354125 w 192"/>
              <a:gd name="T39" fmla="*/ 25374788 h 105"/>
              <a:gd name="T40" fmla="*/ 617053445 w 192"/>
              <a:gd name="T41" fmla="*/ 152244224 h 105"/>
              <a:gd name="T42" fmla="*/ 627169259 w 192"/>
              <a:gd name="T43" fmla="*/ 96421492 h 105"/>
              <a:gd name="T44" fmla="*/ 925579043 w 192"/>
              <a:gd name="T45" fmla="*/ 91346084 h 105"/>
              <a:gd name="T46" fmla="*/ 915463228 w 192"/>
              <a:gd name="T47" fmla="*/ 152244224 h 105"/>
              <a:gd name="T48" fmla="*/ 617053445 w 192"/>
              <a:gd name="T49" fmla="*/ 152244224 h 1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5" name="Freeform 10"/>
          <p:cNvSpPr>
            <a:spLocks/>
          </p:cNvSpPr>
          <p:nvPr/>
        </p:nvSpPr>
        <p:spPr bwMode="auto">
          <a:xfrm>
            <a:off x="3778251" y="1386418"/>
            <a:ext cx="368300" cy="514349"/>
          </a:xfrm>
          <a:custGeom>
            <a:avLst/>
            <a:gdLst>
              <a:gd name="T0" fmla="*/ 166428931 w 123"/>
              <a:gd name="T1" fmla="*/ 819919189 h 172"/>
              <a:gd name="T2" fmla="*/ 181558426 w 123"/>
              <a:gd name="T3" fmla="*/ 694165262 h 172"/>
              <a:gd name="T4" fmla="*/ 181558426 w 123"/>
              <a:gd name="T5" fmla="*/ 709254836 h 172"/>
              <a:gd name="T6" fmla="*/ 181558426 w 123"/>
              <a:gd name="T7" fmla="*/ 709254836 h 172"/>
              <a:gd name="T8" fmla="*/ 267295971 w 123"/>
              <a:gd name="T9" fmla="*/ 809857977 h 172"/>
              <a:gd name="T10" fmla="*/ 267295971 w 123"/>
              <a:gd name="T11" fmla="*/ 809857977 h 172"/>
              <a:gd name="T12" fmla="*/ 353031270 w 123"/>
              <a:gd name="T13" fmla="*/ 774645981 h 172"/>
              <a:gd name="T14" fmla="*/ 353031270 w 123"/>
              <a:gd name="T15" fmla="*/ 774645981 h 172"/>
              <a:gd name="T16" fmla="*/ 373204678 w 123"/>
              <a:gd name="T17" fmla="*/ 734405622 h 172"/>
              <a:gd name="T18" fmla="*/ 373204678 w 123"/>
              <a:gd name="T19" fmla="*/ 734405622 h 172"/>
              <a:gd name="T20" fmla="*/ 342945689 w 123"/>
              <a:gd name="T21" fmla="*/ 603621090 h 172"/>
              <a:gd name="T22" fmla="*/ 342945689 w 123"/>
              <a:gd name="T23" fmla="*/ 603621090 h 172"/>
              <a:gd name="T24" fmla="*/ 443810483 w 123"/>
              <a:gd name="T25" fmla="*/ 462775346 h 172"/>
              <a:gd name="T26" fmla="*/ 443810483 w 123"/>
              <a:gd name="T27" fmla="*/ 462775346 h 172"/>
              <a:gd name="T28" fmla="*/ 559807017 w 123"/>
              <a:gd name="T29" fmla="*/ 246479490 h 172"/>
              <a:gd name="T30" fmla="*/ 559807017 w 123"/>
              <a:gd name="T31" fmla="*/ 246479490 h 172"/>
              <a:gd name="T32" fmla="*/ 509374620 w 123"/>
              <a:gd name="T33" fmla="*/ 115694958 h 172"/>
              <a:gd name="T34" fmla="*/ 509374620 w 123"/>
              <a:gd name="T35" fmla="*/ 115694958 h 172"/>
              <a:gd name="T36" fmla="*/ 342945689 w 123"/>
              <a:gd name="T37" fmla="*/ 55332176 h 172"/>
              <a:gd name="T38" fmla="*/ 342945689 w 123"/>
              <a:gd name="T39" fmla="*/ 55332176 h 172"/>
              <a:gd name="T40" fmla="*/ 337901776 w 123"/>
              <a:gd name="T41" fmla="*/ 55332176 h 172"/>
              <a:gd name="T42" fmla="*/ 337901776 w 123"/>
              <a:gd name="T43" fmla="*/ 55332176 h 172"/>
              <a:gd name="T44" fmla="*/ 110952621 w 123"/>
              <a:gd name="T45" fmla="*/ 176055497 h 172"/>
              <a:gd name="T46" fmla="*/ 110952621 w 123"/>
              <a:gd name="T47" fmla="*/ 176055497 h 172"/>
              <a:gd name="T48" fmla="*/ 60520224 w 123"/>
              <a:gd name="T49" fmla="*/ 337021420 h 172"/>
              <a:gd name="T50" fmla="*/ 60520224 w 123"/>
              <a:gd name="T51" fmla="*/ 337021420 h 172"/>
              <a:gd name="T52" fmla="*/ 60520224 w 123"/>
              <a:gd name="T53" fmla="*/ 347082631 h 172"/>
              <a:gd name="T54" fmla="*/ 60520224 w 123"/>
              <a:gd name="T55" fmla="*/ 347082631 h 172"/>
              <a:gd name="T56" fmla="*/ 60520224 w 123"/>
              <a:gd name="T57" fmla="*/ 347082631 h 172"/>
              <a:gd name="T58" fmla="*/ 45390729 w 123"/>
              <a:gd name="T59" fmla="*/ 181086103 h 172"/>
              <a:gd name="T60" fmla="*/ 45390729 w 123"/>
              <a:gd name="T61" fmla="*/ 181086103 h 172"/>
              <a:gd name="T62" fmla="*/ 337901776 w 123"/>
              <a:gd name="T63" fmla="*/ 0 h 172"/>
              <a:gd name="T64" fmla="*/ 337901776 w 123"/>
              <a:gd name="T65" fmla="*/ 0 h 172"/>
              <a:gd name="T66" fmla="*/ 342945689 w 123"/>
              <a:gd name="T67" fmla="*/ 0 h 172"/>
              <a:gd name="T68" fmla="*/ 342945689 w 123"/>
              <a:gd name="T69" fmla="*/ 0 h 172"/>
              <a:gd name="T70" fmla="*/ 549721436 w 123"/>
              <a:gd name="T71" fmla="*/ 75452356 h 172"/>
              <a:gd name="T72" fmla="*/ 549721436 w 123"/>
              <a:gd name="T73" fmla="*/ 75452356 h 172"/>
              <a:gd name="T74" fmla="*/ 620327241 w 123"/>
              <a:gd name="T75" fmla="*/ 246479490 h 172"/>
              <a:gd name="T76" fmla="*/ 620327241 w 123"/>
              <a:gd name="T77" fmla="*/ 246479490 h 172"/>
              <a:gd name="T78" fmla="*/ 474071718 w 123"/>
              <a:gd name="T79" fmla="*/ 508048554 h 172"/>
              <a:gd name="T80" fmla="*/ 474071718 w 123"/>
              <a:gd name="T81" fmla="*/ 508048554 h 172"/>
              <a:gd name="T82" fmla="*/ 398421999 w 123"/>
              <a:gd name="T83" fmla="*/ 603621090 h 172"/>
              <a:gd name="T84" fmla="*/ 398421999 w 123"/>
              <a:gd name="T85" fmla="*/ 603621090 h 172"/>
              <a:gd name="T86" fmla="*/ 428680988 w 123"/>
              <a:gd name="T87" fmla="*/ 734405622 h 172"/>
              <a:gd name="T88" fmla="*/ 428680988 w 123"/>
              <a:gd name="T89" fmla="*/ 734405622 h 172"/>
              <a:gd name="T90" fmla="*/ 393378086 w 123"/>
              <a:gd name="T91" fmla="*/ 814888583 h 172"/>
              <a:gd name="T92" fmla="*/ 393378086 w 123"/>
              <a:gd name="T93" fmla="*/ 814888583 h 172"/>
              <a:gd name="T94" fmla="*/ 267295971 w 123"/>
              <a:gd name="T95" fmla="*/ 865190154 h 172"/>
              <a:gd name="T96" fmla="*/ 267295971 w 123"/>
              <a:gd name="T97" fmla="*/ 865190154 h 172"/>
              <a:gd name="T98" fmla="*/ 267295971 w 123"/>
              <a:gd name="T99" fmla="*/ 865190154 h 172"/>
              <a:gd name="T100" fmla="*/ 267295971 w 123"/>
              <a:gd name="T101" fmla="*/ 865190154 h 172"/>
              <a:gd name="T102" fmla="*/ 166428931 w 123"/>
              <a:gd name="T103" fmla="*/ 819919189 h 17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6" name="Freeform 11"/>
          <p:cNvSpPr>
            <a:spLocks/>
          </p:cNvSpPr>
          <p:nvPr/>
        </p:nvSpPr>
        <p:spPr bwMode="auto">
          <a:xfrm>
            <a:off x="3894667" y="1460501"/>
            <a:ext cx="171451" cy="156633"/>
          </a:xfrm>
          <a:custGeom>
            <a:avLst/>
            <a:gdLst>
              <a:gd name="T0" fmla="*/ 122140553 w 57"/>
              <a:gd name="T1" fmla="*/ 214355729 h 52"/>
              <a:gd name="T2" fmla="*/ 162853318 w 57"/>
              <a:gd name="T3" fmla="*/ 229665884 h 52"/>
              <a:gd name="T4" fmla="*/ 162853318 w 57"/>
              <a:gd name="T5" fmla="*/ 229665884 h 52"/>
              <a:gd name="T6" fmla="*/ 223923594 w 57"/>
              <a:gd name="T7" fmla="*/ 193939929 h 52"/>
              <a:gd name="T8" fmla="*/ 223923594 w 57"/>
              <a:gd name="T9" fmla="*/ 193939929 h 52"/>
              <a:gd name="T10" fmla="*/ 249370483 w 57"/>
              <a:gd name="T11" fmla="*/ 117384635 h 52"/>
              <a:gd name="T12" fmla="*/ 249370483 w 57"/>
              <a:gd name="T13" fmla="*/ 117384635 h 52"/>
              <a:gd name="T14" fmla="*/ 178121451 w 57"/>
              <a:gd name="T15" fmla="*/ 40829340 h 52"/>
              <a:gd name="T16" fmla="*/ 178121451 w 57"/>
              <a:gd name="T17" fmla="*/ 40829340 h 52"/>
              <a:gd name="T18" fmla="*/ 147585185 w 57"/>
              <a:gd name="T19" fmla="*/ 40829340 h 52"/>
              <a:gd name="T20" fmla="*/ 147585185 w 57"/>
              <a:gd name="T21" fmla="*/ 40829340 h 52"/>
              <a:gd name="T22" fmla="*/ 0 w 57"/>
              <a:gd name="T23" fmla="*/ 168420745 h 52"/>
              <a:gd name="T24" fmla="*/ 0 w 57"/>
              <a:gd name="T25" fmla="*/ 168420745 h 52"/>
              <a:gd name="T26" fmla="*/ 25446888 w 57"/>
              <a:gd name="T27" fmla="*/ 81658680 h 52"/>
              <a:gd name="T28" fmla="*/ 147585185 w 57"/>
              <a:gd name="T29" fmla="*/ 0 h 52"/>
              <a:gd name="T30" fmla="*/ 147585185 w 57"/>
              <a:gd name="T31" fmla="*/ 0 h 52"/>
              <a:gd name="T32" fmla="*/ 183210829 w 57"/>
              <a:gd name="T33" fmla="*/ 5103385 h 52"/>
              <a:gd name="T34" fmla="*/ 290083248 w 57"/>
              <a:gd name="T35" fmla="*/ 117384635 h 52"/>
              <a:gd name="T36" fmla="*/ 290083248 w 57"/>
              <a:gd name="T37" fmla="*/ 117384635 h 52"/>
              <a:gd name="T38" fmla="*/ 162853318 w 57"/>
              <a:gd name="T39" fmla="*/ 265391839 h 52"/>
              <a:gd name="T40" fmla="*/ 162853318 w 57"/>
              <a:gd name="T41" fmla="*/ 265391839 h 52"/>
              <a:gd name="T42" fmla="*/ 162853318 w 57"/>
              <a:gd name="T43" fmla="*/ 265391839 h 52"/>
              <a:gd name="T44" fmla="*/ 162853318 w 57"/>
              <a:gd name="T45" fmla="*/ 265391839 h 52"/>
              <a:gd name="T46" fmla="*/ 122140553 w 57"/>
              <a:gd name="T47" fmla="*/ 214355729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7" name="Freeform 12"/>
          <p:cNvSpPr>
            <a:spLocks/>
          </p:cNvSpPr>
          <p:nvPr/>
        </p:nvSpPr>
        <p:spPr bwMode="auto">
          <a:xfrm>
            <a:off x="3922184" y="1699684"/>
            <a:ext cx="42333" cy="118533"/>
          </a:xfrm>
          <a:custGeom>
            <a:avLst/>
            <a:gdLst>
              <a:gd name="T0" fmla="*/ 15430500 w 14"/>
              <a:gd name="T1" fmla="*/ 72745274 h 39"/>
              <a:gd name="T2" fmla="*/ 36002232 w 14"/>
              <a:gd name="T3" fmla="*/ 0 h 39"/>
              <a:gd name="T4" fmla="*/ 30858732 w 14"/>
              <a:gd name="T5" fmla="*/ 36371497 h 39"/>
              <a:gd name="T6" fmla="*/ 30858732 w 14"/>
              <a:gd name="T7" fmla="*/ 36371497 h 39"/>
              <a:gd name="T8" fmla="*/ 72004464 w 14"/>
              <a:gd name="T9" fmla="*/ 181862046 h 39"/>
              <a:gd name="T10" fmla="*/ 72004464 w 14"/>
              <a:gd name="T11" fmla="*/ 181862046 h 39"/>
              <a:gd name="T12" fmla="*/ 41145732 w 14"/>
              <a:gd name="T13" fmla="*/ 202646410 h 39"/>
              <a:gd name="T14" fmla="*/ 15430500 w 14"/>
              <a:gd name="T15" fmla="*/ 72745274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8" name="Freeform 13"/>
          <p:cNvSpPr>
            <a:spLocks noEditPoints="1"/>
          </p:cNvSpPr>
          <p:nvPr/>
        </p:nvSpPr>
        <p:spPr bwMode="auto">
          <a:xfrm>
            <a:off x="4578351" y="1443567"/>
            <a:ext cx="201083" cy="188384"/>
          </a:xfrm>
          <a:custGeom>
            <a:avLst/>
            <a:gdLst>
              <a:gd name="T0" fmla="*/ 293867311 w 67"/>
              <a:gd name="T1" fmla="*/ 45265984 h 63"/>
              <a:gd name="T2" fmla="*/ 172265570 w 67"/>
              <a:gd name="T3" fmla="*/ 0 h 63"/>
              <a:gd name="T4" fmla="*/ 81067077 w 67"/>
              <a:gd name="T5" fmla="*/ 20118963 h 63"/>
              <a:gd name="T6" fmla="*/ 20267332 w 67"/>
              <a:gd name="T7" fmla="*/ 80473608 h 63"/>
              <a:gd name="T8" fmla="*/ 0 w 67"/>
              <a:gd name="T9" fmla="*/ 160944973 h 63"/>
              <a:gd name="T10" fmla="*/ 20267332 w 67"/>
              <a:gd name="T11" fmla="*/ 241418581 h 63"/>
              <a:gd name="T12" fmla="*/ 81067077 w 67"/>
              <a:gd name="T13" fmla="*/ 296742925 h 63"/>
              <a:gd name="T14" fmla="*/ 172265570 w 67"/>
              <a:gd name="T15" fmla="*/ 316861888 h 63"/>
              <a:gd name="T16" fmla="*/ 293867311 w 67"/>
              <a:gd name="T17" fmla="*/ 276626205 h 63"/>
              <a:gd name="T18" fmla="*/ 339466557 w 67"/>
              <a:gd name="T19" fmla="*/ 160944973 h 63"/>
              <a:gd name="T20" fmla="*/ 293867311 w 67"/>
              <a:gd name="T21" fmla="*/ 45265984 h 63"/>
              <a:gd name="T22" fmla="*/ 202666568 w 67"/>
              <a:gd name="T23" fmla="*/ 236388280 h 63"/>
              <a:gd name="T24" fmla="*/ 172265570 w 67"/>
              <a:gd name="T25" fmla="*/ 251476941 h 63"/>
              <a:gd name="T26" fmla="*/ 136799990 w 67"/>
              <a:gd name="T27" fmla="*/ 236388280 h 63"/>
              <a:gd name="T28" fmla="*/ 121599491 w 67"/>
              <a:gd name="T29" fmla="*/ 160944973 h 63"/>
              <a:gd name="T30" fmla="*/ 136799990 w 67"/>
              <a:gd name="T31" fmla="*/ 85501667 h 63"/>
              <a:gd name="T32" fmla="*/ 172265570 w 67"/>
              <a:gd name="T33" fmla="*/ 70413005 h 63"/>
              <a:gd name="T34" fmla="*/ 202666568 w 67"/>
              <a:gd name="T35" fmla="*/ 85501667 h 63"/>
              <a:gd name="T36" fmla="*/ 217867067 w 67"/>
              <a:gd name="T37" fmla="*/ 160944973 h 63"/>
              <a:gd name="T38" fmla="*/ 202666568 w 67"/>
              <a:gd name="T39" fmla="*/ 236388280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9" name="Freeform 14"/>
          <p:cNvSpPr>
            <a:spLocks/>
          </p:cNvSpPr>
          <p:nvPr/>
        </p:nvSpPr>
        <p:spPr bwMode="auto">
          <a:xfrm>
            <a:off x="4635501" y="1416051"/>
            <a:ext cx="266700" cy="387349"/>
          </a:xfrm>
          <a:custGeom>
            <a:avLst/>
            <a:gdLst>
              <a:gd name="T0" fmla="*/ 254536575 w 126"/>
              <a:gd name="T1" fmla="*/ 0 h 183"/>
              <a:gd name="T2" fmla="*/ 317539688 w 126"/>
              <a:gd name="T3" fmla="*/ 0 h 183"/>
              <a:gd name="T4" fmla="*/ 60483750 w 126"/>
              <a:gd name="T5" fmla="*/ 461188594 h 183"/>
              <a:gd name="T6" fmla="*/ 0 w 126"/>
              <a:gd name="T7" fmla="*/ 461188594 h 183"/>
              <a:gd name="T8" fmla="*/ 254536575 w 126"/>
              <a:gd name="T9" fmla="*/ 0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" h="183">
                <a:moveTo>
                  <a:pt x="101" y="0"/>
                </a:moveTo>
                <a:lnTo>
                  <a:pt x="126" y="0"/>
                </a:lnTo>
                <a:lnTo>
                  <a:pt x="24" y="183"/>
                </a:lnTo>
                <a:lnTo>
                  <a:pt x="0" y="183"/>
                </a:lnTo>
                <a:lnTo>
                  <a:pt x="1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0" name="Freeform 15"/>
          <p:cNvSpPr>
            <a:spLocks noEditPoints="1"/>
          </p:cNvSpPr>
          <p:nvPr/>
        </p:nvSpPr>
        <p:spPr bwMode="auto">
          <a:xfrm>
            <a:off x="4760384" y="1562101"/>
            <a:ext cx="279400" cy="260351"/>
          </a:xfrm>
          <a:custGeom>
            <a:avLst/>
            <a:gdLst>
              <a:gd name="T0" fmla="*/ 406161977 w 93"/>
              <a:gd name="T1" fmla="*/ 60448487 h 87"/>
              <a:gd name="T2" fmla="*/ 233542348 w 93"/>
              <a:gd name="T3" fmla="*/ 0 h 87"/>
              <a:gd name="T4" fmla="*/ 106618139 w 93"/>
              <a:gd name="T5" fmla="*/ 25186683 h 87"/>
              <a:gd name="T6" fmla="*/ 25384842 w 93"/>
              <a:gd name="T7" fmla="*/ 105783169 h 87"/>
              <a:gd name="T8" fmla="*/ 0 w 93"/>
              <a:gd name="T9" fmla="*/ 216605021 h 87"/>
              <a:gd name="T10" fmla="*/ 25384842 w 93"/>
              <a:gd name="T11" fmla="*/ 332465557 h 87"/>
              <a:gd name="T12" fmla="*/ 106618139 w 93"/>
              <a:gd name="T13" fmla="*/ 413062043 h 87"/>
              <a:gd name="T14" fmla="*/ 233542348 w 93"/>
              <a:gd name="T15" fmla="*/ 438248726 h 87"/>
              <a:gd name="T16" fmla="*/ 406161977 w 93"/>
              <a:gd name="T17" fmla="*/ 377800239 h 87"/>
              <a:gd name="T18" fmla="*/ 472163468 w 93"/>
              <a:gd name="T19" fmla="*/ 216605021 h 87"/>
              <a:gd name="T20" fmla="*/ 406161977 w 93"/>
              <a:gd name="T21" fmla="*/ 60448487 h 87"/>
              <a:gd name="T22" fmla="*/ 279235515 w 93"/>
              <a:gd name="T23" fmla="*/ 322390435 h 87"/>
              <a:gd name="T24" fmla="*/ 233542348 w 93"/>
              <a:gd name="T25" fmla="*/ 342538434 h 87"/>
              <a:gd name="T26" fmla="*/ 192927953 w 93"/>
              <a:gd name="T27" fmla="*/ 322390435 h 87"/>
              <a:gd name="T28" fmla="*/ 167540858 w 93"/>
              <a:gd name="T29" fmla="*/ 221643705 h 87"/>
              <a:gd name="T30" fmla="*/ 192927953 w 93"/>
              <a:gd name="T31" fmla="*/ 115858291 h 87"/>
              <a:gd name="T32" fmla="*/ 233542348 w 93"/>
              <a:gd name="T33" fmla="*/ 95710292 h 87"/>
              <a:gd name="T34" fmla="*/ 279235515 w 93"/>
              <a:gd name="T35" fmla="*/ 115858291 h 87"/>
              <a:gd name="T36" fmla="*/ 304622610 w 93"/>
              <a:gd name="T37" fmla="*/ 221643705 h 87"/>
              <a:gd name="T38" fmla="*/ 279235515 w 93"/>
              <a:gd name="T39" fmla="*/ 322390435 h 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1" name="Freeform 16"/>
          <p:cNvSpPr>
            <a:spLocks/>
          </p:cNvSpPr>
          <p:nvPr/>
        </p:nvSpPr>
        <p:spPr bwMode="auto">
          <a:xfrm>
            <a:off x="5344585" y="1337734"/>
            <a:ext cx="486833" cy="122767"/>
          </a:xfrm>
          <a:custGeom>
            <a:avLst/>
            <a:gdLst>
              <a:gd name="T0" fmla="*/ 0 w 230"/>
              <a:gd name="T1" fmla="*/ 146169063 h 58"/>
              <a:gd name="T2" fmla="*/ 579635938 w 230"/>
              <a:gd name="T3" fmla="*/ 146169063 h 58"/>
              <a:gd name="T4" fmla="*/ 289818763 w 230"/>
              <a:gd name="T5" fmla="*/ 0 h 58"/>
              <a:gd name="T6" fmla="*/ 0 w 230"/>
              <a:gd name="T7" fmla="*/ 146169063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0" h="58">
                <a:moveTo>
                  <a:pt x="0" y="58"/>
                </a:moveTo>
                <a:lnTo>
                  <a:pt x="230" y="58"/>
                </a:lnTo>
                <a:lnTo>
                  <a:pt x="115" y="0"/>
                </a:lnTo>
                <a:lnTo>
                  <a:pt x="0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2" name="Rectangle 17"/>
          <p:cNvSpPr>
            <a:spLocks noChangeArrowheads="1"/>
          </p:cNvSpPr>
          <p:nvPr/>
        </p:nvSpPr>
        <p:spPr bwMode="auto">
          <a:xfrm>
            <a:off x="53784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3" name="Rectangle 18"/>
          <p:cNvSpPr>
            <a:spLocks noChangeArrowheads="1"/>
          </p:cNvSpPr>
          <p:nvPr/>
        </p:nvSpPr>
        <p:spPr bwMode="auto">
          <a:xfrm>
            <a:off x="55435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4" name="Rectangle 19"/>
          <p:cNvSpPr>
            <a:spLocks noChangeArrowheads="1"/>
          </p:cNvSpPr>
          <p:nvPr/>
        </p:nvSpPr>
        <p:spPr bwMode="auto">
          <a:xfrm>
            <a:off x="57086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5" name="Freeform 20"/>
          <p:cNvSpPr>
            <a:spLocks/>
          </p:cNvSpPr>
          <p:nvPr/>
        </p:nvSpPr>
        <p:spPr bwMode="auto">
          <a:xfrm>
            <a:off x="5348817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6" name="Freeform 21"/>
          <p:cNvSpPr>
            <a:spLocks/>
          </p:cNvSpPr>
          <p:nvPr/>
        </p:nvSpPr>
        <p:spPr bwMode="auto">
          <a:xfrm>
            <a:off x="5674784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7" name="Freeform 22"/>
          <p:cNvSpPr>
            <a:spLocks/>
          </p:cNvSpPr>
          <p:nvPr/>
        </p:nvSpPr>
        <p:spPr bwMode="auto">
          <a:xfrm>
            <a:off x="5516033" y="1767417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8" name="Freeform 23"/>
          <p:cNvSpPr>
            <a:spLocks/>
          </p:cNvSpPr>
          <p:nvPr/>
        </p:nvSpPr>
        <p:spPr bwMode="auto">
          <a:xfrm>
            <a:off x="5516033" y="1813984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9" name="Freeform 24"/>
          <p:cNvSpPr>
            <a:spLocks/>
          </p:cNvSpPr>
          <p:nvPr/>
        </p:nvSpPr>
        <p:spPr bwMode="auto">
          <a:xfrm>
            <a:off x="5516033" y="1862668"/>
            <a:ext cx="137584" cy="14817"/>
          </a:xfrm>
          <a:custGeom>
            <a:avLst/>
            <a:gdLst>
              <a:gd name="T0" fmla="*/ 231470873 w 46"/>
              <a:gd name="T1" fmla="*/ 14820297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20297 h 5"/>
              <a:gd name="T8" fmla="*/ 0 w 46"/>
              <a:gd name="T9" fmla="*/ 14820297 h 5"/>
              <a:gd name="T10" fmla="*/ 15096853 w 46"/>
              <a:gd name="T11" fmla="*/ 24699754 h 5"/>
              <a:gd name="T12" fmla="*/ 211342483 w 46"/>
              <a:gd name="T13" fmla="*/ 24699754 h 5"/>
              <a:gd name="T14" fmla="*/ 231470873 w 46"/>
              <a:gd name="T15" fmla="*/ 148202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0" name="Freeform 25"/>
          <p:cNvSpPr>
            <a:spLocks/>
          </p:cNvSpPr>
          <p:nvPr/>
        </p:nvSpPr>
        <p:spPr bwMode="auto">
          <a:xfrm>
            <a:off x="6322484" y="1439334"/>
            <a:ext cx="209549" cy="99484"/>
          </a:xfrm>
          <a:custGeom>
            <a:avLst/>
            <a:gdLst>
              <a:gd name="T0" fmla="*/ 352855632 w 70"/>
              <a:gd name="T1" fmla="*/ 132915146 h 33"/>
              <a:gd name="T2" fmla="*/ 317570518 w 70"/>
              <a:gd name="T3" fmla="*/ 168699993 h 33"/>
              <a:gd name="T4" fmla="*/ 35285114 w 70"/>
              <a:gd name="T5" fmla="*/ 168699993 h 33"/>
              <a:gd name="T6" fmla="*/ 0 w 70"/>
              <a:gd name="T7" fmla="*/ 132915146 h 33"/>
              <a:gd name="T8" fmla="*/ 0 w 70"/>
              <a:gd name="T9" fmla="*/ 40896968 h 33"/>
              <a:gd name="T10" fmla="*/ 35285114 w 70"/>
              <a:gd name="T11" fmla="*/ 0 h 33"/>
              <a:gd name="T12" fmla="*/ 317570518 w 70"/>
              <a:gd name="T13" fmla="*/ 0 h 33"/>
              <a:gd name="T14" fmla="*/ 352855632 w 70"/>
              <a:gd name="T15" fmla="*/ 40896968 h 33"/>
              <a:gd name="T16" fmla="*/ 352855632 w 70"/>
              <a:gd name="T17" fmla="*/ 13291514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1" name="Freeform 26"/>
          <p:cNvSpPr>
            <a:spLocks/>
          </p:cNvSpPr>
          <p:nvPr/>
        </p:nvSpPr>
        <p:spPr bwMode="auto">
          <a:xfrm>
            <a:off x="61700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9884069 w 49"/>
              <a:gd name="T3" fmla="*/ 0 h 34"/>
              <a:gd name="T4" fmla="*/ 39978770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9978770 w 49"/>
              <a:gd name="T11" fmla="*/ 170777647 h 34"/>
              <a:gd name="T12" fmla="*/ 209884069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2" name="Freeform 27"/>
          <p:cNvSpPr>
            <a:spLocks/>
          </p:cNvSpPr>
          <p:nvPr/>
        </p:nvSpPr>
        <p:spPr bwMode="auto">
          <a:xfrm>
            <a:off x="6356351" y="1697567"/>
            <a:ext cx="141816" cy="101600"/>
          </a:xfrm>
          <a:custGeom>
            <a:avLst/>
            <a:gdLst>
              <a:gd name="T0" fmla="*/ 235684897 w 48"/>
              <a:gd name="T1" fmla="*/ 35159576 h 34"/>
              <a:gd name="T2" fmla="*/ 201314460 w 48"/>
              <a:gd name="T3" fmla="*/ 0 h 34"/>
              <a:gd name="T4" fmla="*/ 34370437 w 48"/>
              <a:gd name="T5" fmla="*/ 0 h 34"/>
              <a:gd name="T6" fmla="*/ 0 w 48"/>
              <a:gd name="T7" fmla="*/ 35159576 h 34"/>
              <a:gd name="T8" fmla="*/ 0 w 48"/>
              <a:gd name="T9" fmla="*/ 130595594 h 34"/>
              <a:gd name="T10" fmla="*/ 34370437 w 48"/>
              <a:gd name="T11" fmla="*/ 170777647 h 34"/>
              <a:gd name="T12" fmla="*/ 201314460 w 48"/>
              <a:gd name="T13" fmla="*/ 170777647 h 34"/>
              <a:gd name="T14" fmla="*/ 235684897 w 48"/>
              <a:gd name="T15" fmla="*/ 130595594 h 34"/>
              <a:gd name="T16" fmla="*/ 235684897 w 48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3" name="Freeform 28"/>
          <p:cNvSpPr>
            <a:spLocks/>
          </p:cNvSpPr>
          <p:nvPr/>
        </p:nvSpPr>
        <p:spPr bwMode="auto">
          <a:xfrm>
            <a:off x="65383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4885605 w 49"/>
              <a:gd name="T3" fmla="*/ 0 h 34"/>
              <a:gd name="T4" fmla="*/ 34980306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4980306 w 49"/>
              <a:gd name="T11" fmla="*/ 170777647 h 34"/>
              <a:gd name="T12" fmla="*/ 204885605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4" name="Freeform 29"/>
          <p:cNvSpPr>
            <a:spLocks/>
          </p:cNvSpPr>
          <p:nvPr/>
        </p:nvSpPr>
        <p:spPr bwMode="auto">
          <a:xfrm>
            <a:off x="6223000" y="1559984"/>
            <a:ext cx="397933" cy="118533"/>
          </a:xfrm>
          <a:custGeom>
            <a:avLst/>
            <a:gdLst>
              <a:gd name="T0" fmla="*/ 619362289 w 133"/>
              <a:gd name="T1" fmla="*/ 83972718 h 40"/>
              <a:gd name="T2" fmla="*/ 362553918 w 133"/>
              <a:gd name="T3" fmla="*/ 83972718 h 40"/>
              <a:gd name="T4" fmla="*/ 362553918 w 133"/>
              <a:gd name="T5" fmla="*/ 0 h 40"/>
              <a:gd name="T6" fmla="*/ 327305403 w 133"/>
              <a:gd name="T7" fmla="*/ 0 h 40"/>
              <a:gd name="T8" fmla="*/ 327305403 w 133"/>
              <a:gd name="T9" fmla="*/ 83972718 h 40"/>
              <a:gd name="T10" fmla="*/ 50355023 w 133"/>
              <a:gd name="T11" fmla="*/ 83972718 h 40"/>
              <a:gd name="T12" fmla="*/ 0 w 133"/>
              <a:gd name="T13" fmla="*/ 128427163 h 40"/>
              <a:gd name="T14" fmla="*/ 0 w 133"/>
              <a:gd name="T15" fmla="*/ 197580250 h 40"/>
              <a:gd name="T16" fmla="*/ 25177511 w 133"/>
              <a:gd name="T17" fmla="*/ 197580250 h 40"/>
              <a:gd name="T18" fmla="*/ 25177511 w 133"/>
              <a:gd name="T19" fmla="*/ 128427163 h 40"/>
              <a:gd name="T20" fmla="*/ 50355023 w 133"/>
              <a:gd name="T21" fmla="*/ 108669138 h 40"/>
              <a:gd name="T22" fmla="*/ 327305403 w 133"/>
              <a:gd name="T23" fmla="*/ 108669138 h 40"/>
              <a:gd name="T24" fmla="*/ 327305403 w 133"/>
              <a:gd name="T25" fmla="*/ 197580250 h 40"/>
              <a:gd name="T26" fmla="*/ 362553918 w 133"/>
              <a:gd name="T27" fmla="*/ 197580250 h 40"/>
              <a:gd name="T28" fmla="*/ 362553918 w 133"/>
              <a:gd name="T29" fmla="*/ 108669138 h 40"/>
              <a:gd name="T30" fmla="*/ 619362289 w 133"/>
              <a:gd name="T31" fmla="*/ 108669138 h 40"/>
              <a:gd name="T32" fmla="*/ 644539801 w 133"/>
              <a:gd name="T33" fmla="*/ 128427163 h 40"/>
              <a:gd name="T34" fmla="*/ 644539801 w 133"/>
              <a:gd name="T35" fmla="*/ 197580250 h 40"/>
              <a:gd name="T36" fmla="*/ 669717312 w 133"/>
              <a:gd name="T37" fmla="*/ 197580250 h 40"/>
              <a:gd name="T38" fmla="*/ 669717312 w 133"/>
              <a:gd name="T39" fmla="*/ 128427163 h 40"/>
              <a:gd name="T40" fmla="*/ 619362289 w 133"/>
              <a:gd name="T41" fmla="*/ 83972718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5" name="Freeform 30"/>
          <p:cNvSpPr>
            <a:spLocks noEditPoints="1"/>
          </p:cNvSpPr>
          <p:nvPr/>
        </p:nvSpPr>
        <p:spPr bwMode="auto">
          <a:xfrm>
            <a:off x="7006167" y="1540934"/>
            <a:ext cx="448733" cy="266700"/>
          </a:xfrm>
          <a:custGeom>
            <a:avLst/>
            <a:gdLst>
              <a:gd name="T0" fmla="*/ 148690013 w 212"/>
              <a:gd name="T1" fmla="*/ 120967500 h 126"/>
              <a:gd name="T2" fmla="*/ 148690013 w 212"/>
              <a:gd name="T3" fmla="*/ 317539688 h 126"/>
              <a:gd name="T4" fmla="*/ 234375325 w 212"/>
              <a:gd name="T5" fmla="*/ 317539688 h 126"/>
              <a:gd name="T6" fmla="*/ 234375325 w 212"/>
              <a:gd name="T7" fmla="*/ 120967500 h 126"/>
              <a:gd name="T8" fmla="*/ 191531875 w 212"/>
              <a:gd name="T9" fmla="*/ 83165950 h 126"/>
              <a:gd name="T10" fmla="*/ 148690013 w 212"/>
              <a:gd name="T11" fmla="*/ 120967500 h 126"/>
              <a:gd name="T12" fmla="*/ 0 w 212"/>
              <a:gd name="T13" fmla="*/ 317539688 h 126"/>
              <a:gd name="T14" fmla="*/ 88206263 w 212"/>
              <a:gd name="T15" fmla="*/ 317539688 h 126"/>
              <a:gd name="T16" fmla="*/ 88206263 w 212"/>
              <a:gd name="T17" fmla="*/ 168851263 h 126"/>
              <a:gd name="T18" fmla="*/ 0 w 212"/>
              <a:gd name="T19" fmla="*/ 244455950 h 126"/>
              <a:gd name="T20" fmla="*/ 0 w 212"/>
              <a:gd name="T21" fmla="*/ 317539688 h 126"/>
              <a:gd name="T22" fmla="*/ 446068450 w 212"/>
              <a:gd name="T23" fmla="*/ 75604688 h 126"/>
              <a:gd name="T24" fmla="*/ 446068450 w 212"/>
              <a:gd name="T25" fmla="*/ 317539688 h 126"/>
              <a:gd name="T26" fmla="*/ 534273125 w 212"/>
              <a:gd name="T27" fmla="*/ 317539688 h 126"/>
              <a:gd name="T28" fmla="*/ 534273125 w 212"/>
              <a:gd name="T29" fmla="*/ 0 h 126"/>
              <a:gd name="T30" fmla="*/ 446068450 w 212"/>
              <a:gd name="T31" fmla="*/ 75604688 h 126"/>
              <a:gd name="T32" fmla="*/ 294859075 w 212"/>
              <a:gd name="T33" fmla="*/ 171370625 h 126"/>
              <a:gd name="T34" fmla="*/ 294859075 w 212"/>
              <a:gd name="T35" fmla="*/ 317539688 h 126"/>
              <a:gd name="T36" fmla="*/ 385584700 w 212"/>
              <a:gd name="T37" fmla="*/ 317539688 h 126"/>
              <a:gd name="T38" fmla="*/ 385584700 w 212"/>
              <a:gd name="T39" fmla="*/ 126007813 h 126"/>
              <a:gd name="T40" fmla="*/ 312499375 w 212"/>
              <a:gd name="T41" fmla="*/ 186491563 h 126"/>
              <a:gd name="T42" fmla="*/ 294859075 w 212"/>
              <a:gd name="T43" fmla="*/ 171370625 h 1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2" h="126">
                <a:moveTo>
                  <a:pt x="59" y="48"/>
                </a:moveTo>
                <a:lnTo>
                  <a:pt x="59" y="126"/>
                </a:lnTo>
                <a:lnTo>
                  <a:pt x="93" y="126"/>
                </a:lnTo>
                <a:lnTo>
                  <a:pt x="93" y="48"/>
                </a:lnTo>
                <a:lnTo>
                  <a:pt x="76" y="33"/>
                </a:lnTo>
                <a:lnTo>
                  <a:pt x="59" y="48"/>
                </a:lnTo>
                <a:close/>
                <a:moveTo>
                  <a:pt x="0" y="126"/>
                </a:moveTo>
                <a:lnTo>
                  <a:pt x="35" y="126"/>
                </a:lnTo>
                <a:lnTo>
                  <a:pt x="35" y="67"/>
                </a:lnTo>
                <a:lnTo>
                  <a:pt x="0" y="97"/>
                </a:lnTo>
                <a:lnTo>
                  <a:pt x="0" y="126"/>
                </a:lnTo>
                <a:close/>
                <a:moveTo>
                  <a:pt x="177" y="30"/>
                </a:moveTo>
                <a:lnTo>
                  <a:pt x="177" y="126"/>
                </a:lnTo>
                <a:lnTo>
                  <a:pt x="212" y="126"/>
                </a:lnTo>
                <a:lnTo>
                  <a:pt x="212" y="0"/>
                </a:lnTo>
                <a:lnTo>
                  <a:pt x="177" y="30"/>
                </a:lnTo>
                <a:close/>
                <a:moveTo>
                  <a:pt x="117" y="68"/>
                </a:moveTo>
                <a:lnTo>
                  <a:pt x="117" y="126"/>
                </a:lnTo>
                <a:lnTo>
                  <a:pt x="153" y="126"/>
                </a:lnTo>
                <a:lnTo>
                  <a:pt x="153" y="50"/>
                </a:lnTo>
                <a:lnTo>
                  <a:pt x="124" y="74"/>
                </a:lnTo>
                <a:lnTo>
                  <a:pt x="117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6" name="Freeform 31"/>
          <p:cNvSpPr>
            <a:spLocks/>
          </p:cNvSpPr>
          <p:nvPr/>
        </p:nvSpPr>
        <p:spPr bwMode="auto">
          <a:xfrm>
            <a:off x="7006168" y="1407585"/>
            <a:ext cx="497417" cy="289983"/>
          </a:xfrm>
          <a:custGeom>
            <a:avLst/>
            <a:gdLst>
              <a:gd name="T0" fmla="*/ 592236719 w 235"/>
              <a:gd name="T1" fmla="*/ 0 h 137"/>
              <a:gd name="T2" fmla="*/ 423386817 w 235"/>
              <a:gd name="T3" fmla="*/ 0 h 137"/>
              <a:gd name="T4" fmla="*/ 493951287 w 235"/>
              <a:gd name="T5" fmla="*/ 65523912 h 137"/>
              <a:gd name="T6" fmla="*/ 312499794 w 235"/>
              <a:gd name="T7" fmla="*/ 224294184 h 137"/>
              <a:gd name="T8" fmla="*/ 191532132 w 235"/>
              <a:gd name="T9" fmla="*/ 120967222 h 137"/>
              <a:gd name="T10" fmla="*/ 0 w 235"/>
              <a:gd name="T11" fmla="*/ 277216550 h 137"/>
              <a:gd name="T12" fmla="*/ 0 w 235"/>
              <a:gd name="T13" fmla="*/ 345261406 h 137"/>
              <a:gd name="T14" fmla="*/ 191532132 w 235"/>
              <a:gd name="T15" fmla="*/ 189012078 h 137"/>
              <a:gd name="T16" fmla="*/ 312499794 w 235"/>
              <a:gd name="T17" fmla="*/ 292337453 h 137"/>
              <a:gd name="T18" fmla="*/ 531752888 w 235"/>
              <a:gd name="T19" fmla="*/ 105846319 h 137"/>
              <a:gd name="T20" fmla="*/ 592236719 w 235"/>
              <a:gd name="T21" fmla="*/ 163810573 h 137"/>
              <a:gd name="T22" fmla="*/ 592236719 w 235"/>
              <a:gd name="T23" fmla="*/ 0 h 1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5" h="137">
                <a:moveTo>
                  <a:pt x="235" y="0"/>
                </a:moveTo>
                <a:lnTo>
                  <a:pt x="168" y="0"/>
                </a:lnTo>
                <a:lnTo>
                  <a:pt x="196" y="26"/>
                </a:lnTo>
                <a:lnTo>
                  <a:pt x="124" y="89"/>
                </a:lnTo>
                <a:lnTo>
                  <a:pt x="76" y="48"/>
                </a:lnTo>
                <a:lnTo>
                  <a:pt x="0" y="110"/>
                </a:lnTo>
                <a:lnTo>
                  <a:pt x="0" y="137"/>
                </a:lnTo>
                <a:lnTo>
                  <a:pt x="76" y="75"/>
                </a:lnTo>
                <a:lnTo>
                  <a:pt x="124" y="116"/>
                </a:lnTo>
                <a:lnTo>
                  <a:pt x="211" y="42"/>
                </a:lnTo>
                <a:lnTo>
                  <a:pt x="235" y="65"/>
                </a:lnTo>
                <a:lnTo>
                  <a:pt x="23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7" name="Freeform 32"/>
          <p:cNvSpPr>
            <a:spLocks noEditPoints="1"/>
          </p:cNvSpPr>
          <p:nvPr/>
        </p:nvSpPr>
        <p:spPr bwMode="auto">
          <a:xfrm>
            <a:off x="7806267" y="1424518"/>
            <a:ext cx="414867" cy="476249"/>
          </a:xfrm>
          <a:custGeom>
            <a:avLst/>
            <a:gdLst>
              <a:gd name="T0" fmla="*/ 105226901 w 139"/>
              <a:gd name="T1" fmla="*/ 802408240 h 159"/>
              <a:gd name="T2" fmla="*/ 0 w 139"/>
              <a:gd name="T3" fmla="*/ 696429285 h 159"/>
              <a:gd name="T4" fmla="*/ 0 w 139"/>
              <a:gd name="T5" fmla="*/ 696429285 h 159"/>
              <a:gd name="T6" fmla="*/ 0 w 139"/>
              <a:gd name="T7" fmla="*/ 105978955 h 159"/>
              <a:gd name="T8" fmla="*/ 105226901 w 139"/>
              <a:gd name="T9" fmla="*/ 0 h 159"/>
              <a:gd name="T10" fmla="*/ 105226901 w 139"/>
              <a:gd name="T11" fmla="*/ 0 h 159"/>
              <a:gd name="T12" fmla="*/ 586267039 w 139"/>
              <a:gd name="T13" fmla="*/ 0 h 159"/>
              <a:gd name="T14" fmla="*/ 696505917 w 139"/>
              <a:gd name="T15" fmla="*/ 105978955 h 159"/>
              <a:gd name="T16" fmla="*/ 696505917 w 139"/>
              <a:gd name="T17" fmla="*/ 105978955 h 159"/>
              <a:gd name="T18" fmla="*/ 696505917 w 139"/>
              <a:gd name="T19" fmla="*/ 696429285 h 159"/>
              <a:gd name="T20" fmla="*/ 586267039 w 139"/>
              <a:gd name="T21" fmla="*/ 802408240 h 159"/>
              <a:gd name="T22" fmla="*/ 586267039 w 139"/>
              <a:gd name="T23" fmla="*/ 802408240 h 159"/>
              <a:gd name="T24" fmla="*/ 105226901 w 139"/>
              <a:gd name="T25" fmla="*/ 802408240 h 159"/>
              <a:gd name="T26" fmla="*/ 65140036 w 139"/>
              <a:gd name="T27" fmla="*/ 105978955 h 159"/>
              <a:gd name="T28" fmla="*/ 65140036 w 139"/>
              <a:gd name="T29" fmla="*/ 696429285 h 159"/>
              <a:gd name="T30" fmla="*/ 105226901 w 139"/>
              <a:gd name="T31" fmla="*/ 736802648 h 159"/>
              <a:gd name="T32" fmla="*/ 105226901 w 139"/>
              <a:gd name="T33" fmla="*/ 736802648 h 159"/>
              <a:gd name="T34" fmla="*/ 586267039 w 139"/>
              <a:gd name="T35" fmla="*/ 736802648 h 159"/>
              <a:gd name="T36" fmla="*/ 626353904 w 139"/>
              <a:gd name="T37" fmla="*/ 696429285 h 159"/>
              <a:gd name="T38" fmla="*/ 626353904 w 139"/>
              <a:gd name="T39" fmla="*/ 696429285 h 159"/>
              <a:gd name="T40" fmla="*/ 626353904 w 139"/>
              <a:gd name="T41" fmla="*/ 105978955 h 159"/>
              <a:gd name="T42" fmla="*/ 586267039 w 139"/>
              <a:gd name="T43" fmla="*/ 70653386 h 159"/>
              <a:gd name="T44" fmla="*/ 586267039 w 139"/>
              <a:gd name="T45" fmla="*/ 70653386 h 159"/>
              <a:gd name="T46" fmla="*/ 105226901 w 139"/>
              <a:gd name="T47" fmla="*/ 70653386 h 159"/>
              <a:gd name="T48" fmla="*/ 65140036 w 139"/>
              <a:gd name="T49" fmla="*/ 105978955 h 1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8" name="Freeform 33"/>
          <p:cNvSpPr>
            <a:spLocks/>
          </p:cNvSpPr>
          <p:nvPr/>
        </p:nvSpPr>
        <p:spPr bwMode="auto">
          <a:xfrm>
            <a:off x="8015818" y="1631951"/>
            <a:ext cx="133349" cy="135467"/>
          </a:xfrm>
          <a:custGeom>
            <a:avLst/>
            <a:gdLst>
              <a:gd name="T0" fmla="*/ 158768256 w 63"/>
              <a:gd name="T1" fmla="*/ 85685313 h 64"/>
              <a:gd name="T2" fmla="*/ 73083372 w 63"/>
              <a:gd name="T3" fmla="*/ 0 h 64"/>
              <a:gd name="T4" fmla="*/ 0 w 63"/>
              <a:gd name="T5" fmla="*/ 128528763 h 64"/>
              <a:gd name="T6" fmla="*/ 27720786 w 63"/>
              <a:gd name="T7" fmla="*/ 161290000 h 64"/>
              <a:gd name="T8" fmla="*/ 158768256 w 63"/>
              <a:gd name="T9" fmla="*/ 85685313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29" y="0"/>
                </a:lnTo>
                <a:lnTo>
                  <a:pt x="0" y="51"/>
                </a:lnTo>
                <a:lnTo>
                  <a:pt x="11" y="64"/>
                </a:lnTo>
                <a:lnTo>
                  <a:pt x="63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9" name="Freeform 34"/>
          <p:cNvSpPr>
            <a:spLocks noEditPoints="1"/>
          </p:cNvSpPr>
          <p:nvPr/>
        </p:nvSpPr>
        <p:spPr bwMode="auto">
          <a:xfrm>
            <a:off x="8089901" y="1308100"/>
            <a:ext cx="393700" cy="383117"/>
          </a:xfrm>
          <a:custGeom>
            <a:avLst/>
            <a:gdLst>
              <a:gd name="T0" fmla="*/ 629988372 w 131"/>
              <a:gd name="T1" fmla="*/ 35275229 h 128"/>
              <a:gd name="T2" fmla="*/ 497894508 w 131"/>
              <a:gd name="T3" fmla="*/ 35275229 h 128"/>
              <a:gd name="T4" fmla="*/ 462330776 w 131"/>
              <a:gd name="T5" fmla="*/ 70550458 h 128"/>
              <a:gd name="T6" fmla="*/ 594424639 w 131"/>
              <a:gd name="T7" fmla="*/ 201569852 h 128"/>
              <a:gd name="T8" fmla="*/ 629988372 w 131"/>
              <a:gd name="T9" fmla="*/ 161257228 h 128"/>
              <a:gd name="T10" fmla="*/ 629988372 w 131"/>
              <a:gd name="T11" fmla="*/ 35275229 h 128"/>
              <a:gd name="T12" fmla="*/ 563941440 w 131"/>
              <a:gd name="T13" fmla="*/ 231805442 h 128"/>
              <a:gd name="T14" fmla="*/ 431847577 w 131"/>
              <a:gd name="T15" fmla="*/ 100786048 h 128"/>
              <a:gd name="T16" fmla="*/ 0 w 131"/>
              <a:gd name="T17" fmla="*/ 519042425 h 128"/>
              <a:gd name="T18" fmla="*/ 132093863 w 131"/>
              <a:gd name="T19" fmla="*/ 645024424 h 128"/>
              <a:gd name="T20" fmla="*/ 563941440 w 131"/>
              <a:gd name="T21" fmla="*/ 231805442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0" name="Freeform 35"/>
          <p:cNvSpPr>
            <a:spLocks/>
          </p:cNvSpPr>
          <p:nvPr/>
        </p:nvSpPr>
        <p:spPr bwMode="auto">
          <a:xfrm>
            <a:off x="7965018" y="1750485"/>
            <a:ext cx="61383" cy="61383"/>
          </a:xfrm>
          <a:custGeom>
            <a:avLst/>
            <a:gdLst>
              <a:gd name="T0" fmla="*/ 73082944 w 29"/>
              <a:gd name="T1" fmla="*/ 30241547 h 29"/>
              <a:gd name="T2" fmla="*/ 45362320 w 29"/>
              <a:gd name="T3" fmla="*/ 0 h 29"/>
              <a:gd name="T4" fmla="*/ 0 w 29"/>
              <a:gd name="T5" fmla="*/ 73084531 h 29"/>
              <a:gd name="T6" fmla="*/ 73082944 w 29"/>
              <a:gd name="T7" fmla="*/ 3024154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18" y="0"/>
                </a:lnTo>
                <a:lnTo>
                  <a:pt x="0" y="29"/>
                </a:lnTo>
                <a:lnTo>
                  <a:pt x="2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1" name="Freeform 36"/>
          <p:cNvSpPr>
            <a:spLocks noEditPoints="1"/>
          </p:cNvSpPr>
          <p:nvPr/>
        </p:nvSpPr>
        <p:spPr bwMode="auto">
          <a:xfrm>
            <a:off x="8009467" y="1627717"/>
            <a:ext cx="146051" cy="141816"/>
          </a:xfrm>
          <a:custGeom>
            <a:avLst/>
            <a:gdLst>
              <a:gd name="T0" fmla="*/ 173890781 w 69"/>
              <a:gd name="T1" fmla="*/ 90725199 h 67"/>
              <a:gd name="T2" fmla="*/ 35282349 w 69"/>
              <a:gd name="T3" fmla="*/ 168850469 h 67"/>
              <a:gd name="T4" fmla="*/ 0 w 69"/>
              <a:gd name="T5" fmla="*/ 133568447 h 67"/>
              <a:gd name="T6" fmla="*/ 80645368 w 69"/>
              <a:gd name="T7" fmla="*/ 5040289 h 67"/>
              <a:gd name="T8" fmla="*/ 80645368 w 69"/>
              <a:gd name="T9" fmla="*/ 5040289 h 67"/>
              <a:gd name="T10" fmla="*/ 80645368 w 69"/>
              <a:gd name="T11" fmla="*/ 5040289 h 67"/>
              <a:gd name="T12" fmla="*/ 80645368 w 69"/>
              <a:gd name="T13" fmla="*/ 0 h 67"/>
              <a:gd name="T14" fmla="*/ 173890781 w 69"/>
              <a:gd name="T15" fmla="*/ 90725199 h 67"/>
              <a:gd name="T16" fmla="*/ 173890781 w 69"/>
              <a:gd name="T17" fmla="*/ 90725199 h 67"/>
              <a:gd name="T18" fmla="*/ 85685704 w 69"/>
              <a:gd name="T19" fmla="*/ 12601516 h 67"/>
              <a:gd name="T20" fmla="*/ 10080671 w 69"/>
              <a:gd name="T21" fmla="*/ 133568447 h 67"/>
              <a:gd name="T22" fmla="*/ 37801723 w 69"/>
              <a:gd name="T23" fmla="*/ 158769891 h 67"/>
              <a:gd name="T24" fmla="*/ 161290736 w 69"/>
              <a:gd name="T25" fmla="*/ 85684910 h 67"/>
              <a:gd name="T26" fmla="*/ 85685704 w 69"/>
              <a:gd name="T27" fmla="*/ 12601516 h 67"/>
              <a:gd name="T28" fmla="*/ 85685704 w 69"/>
              <a:gd name="T29" fmla="*/ 12601516 h 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" h="67">
                <a:moveTo>
                  <a:pt x="69" y="36"/>
                </a:moveTo>
                <a:lnTo>
                  <a:pt x="14" y="67"/>
                </a:lnTo>
                <a:lnTo>
                  <a:pt x="0" y="53"/>
                </a:lnTo>
                <a:lnTo>
                  <a:pt x="32" y="2"/>
                </a:lnTo>
                <a:lnTo>
                  <a:pt x="32" y="0"/>
                </a:lnTo>
                <a:lnTo>
                  <a:pt x="69" y="36"/>
                </a:lnTo>
                <a:close/>
                <a:moveTo>
                  <a:pt x="34" y="5"/>
                </a:moveTo>
                <a:lnTo>
                  <a:pt x="4" y="53"/>
                </a:lnTo>
                <a:lnTo>
                  <a:pt x="15" y="63"/>
                </a:lnTo>
                <a:lnTo>
                  <a:pt x="64" y="34"/>
                </a:lnTo>
                <a:lnTo>
                  <a:pt x="3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2" name="Freeform 37"/>
          <p:cNvSpPr>
            <a:spLocks noEditPoints="1"/>
          </p:cNvSpPr>
          <p:nvPr/>
        </p:nvSpPr>
        <p:spPr bwMode="auto">
          <a:xfrm>
            <a:off x="8769351" y="1354667"/>
            <a:ext cx="395816" cy="503767"/>
          </a:xfrm>
          <a:custGeom>
            <a:avLst/>
            <a:gdLst>
              <a:gd name="T0" fmla="*/ 333814572 w 132"/>
              <a:gd name="T1" fmla="*/ 374278393 h 168"/>
              <a:gd name="T2" fmla="*/ 0 w 132"/>
              <a:gd name="T3" fmla="*/ 824423146 h 168"/>
              <a:gd name="T4" fmla="*/ 0 w 132"/>
              <a:gd name="T5" fmla="*/ 849712682 h 168"/>
              <a:gd name="T6" fmla="*/ 667629144 w 132"/>
              <a:gd name="T7" fmla="*/ 849712682 h 168"/>
              <a:gd name="T8" fmla="*/ 667629144 w 132"/>
              <a:gd name="T9" fmla="*/ 824423146 h 168"/>
              <a:gd name="T10" fmla="*/ 333814572 w 132"/>
              <a:gd name="T11" fmla="*/ 374278393 h 168"/>
              <a:gd name="T12" fmla="*/ 338872471 w 132"/>
              <a:gd name="T13" fmla="*/ 323699320 h 168"/>
              <a:gd name="T14" fmla="*/ 505778633 w 132"/>
              <a:gd name="T15" fmla="*/ 161850784 h 168"/>
              <a:gd name="T16" fmla="*/ 338872471 w 132"/>
              <a:gd name="T17" fmla="*/ 0 h 168"/>
              <a:gd name="T18" fmla="*/ 166908411 w 132"/>
              <a:gd name="T19" fmla="*/ 161850784 h 168"/>
              <a:gd name="T20" fmla="*/ 338872471 w 132"/>
              <a:gd name="T21" fmla="*/ 323699320 h 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3" name="Freeform 38"/>
          <p:cNvSpPr>
            <a:spLocks/>
          </p:cNvSpPr>
          <p:nvPr/>
        </p:nvSpPr>
        <p:spPr bwMode="auto">
          <a:xfrm>
            <a:off x="10805585" y="1515534"/>
            <a:ext cx="247649" cy="241300"/>
          </a:xfrm>
          <a:custGeom>
            <a:avLst/>
            <a:gdLst>
              <a:gd name="T0" fmla="*/ 355547612 w 83"/>
              <a:gd name="T1" fmla="*/ 139773025 h 81"/>
              <a:gd name="T2" fmla="*/ 270417407 w 83"/>
              <a:gd name="T3" fmla="*/ 139773025 h 81"/>
              <a:gd name="T4" fmla="*/ 270417407 w 83"/>
              <a:gd name="T5" fmla="*/ 59902725 h 81"/>
              <a:gd name="T6" fmla="*/ 210323656 w 83"/>
              <a:gd name="T7" fmla="*/ 0 h 81"/>
              <a:gd name="T8" fmla="*/ 145223956 w 83"/>
              <a:gd name="T9" fmla="*/ 59902725 h 81"/>
              <a:gd name="T10" fmla="*/ 145223956 w 83"/>
              <a:gd name="T11" fmla="*/ 139773025 h 81"/>
              <a:gd name="T12" fmla="*/ 65099700 w 83"/>
              <a:gd name="T13" fmla="*/ 139773025 h 81"/>
              <a:gd name="T14" fmla="*/ 0 w 83"/>
              <a:gd name="T15" fmla="*/ 199675750 h 81"/>
              <a:gd name="T16" fmla="*/ 65099700 w 83"/>
              <a:gd name="T17" fmla="*/ 264572044 h 81"/>
              <a:gd name="T18" fmla="*/ 145223956 w 83"/>
              <a:gd name="T19" fmla="*/ 264572044 h 81"/>
              <a:gd name="T20" fmla="*/ 145223956 w 83"/>
              <a:gd name="T21" fmla="*/ 344442344 h 81"/>
              <a:gd name="T22" fmla="*/ 210323656 w 83"/>
              <a:gd name="T23" fmla="*/ 404345069 h 81"/>
              <a:gd name="T24" fmla="*/ 270417407 w 83"/>
              <a:gd name="T25" fmla="*/ 344442344 h 81"/>
              <a:gd name="T26" fmla="*/ 270417407 w 83"/>
              <a:gd name="T27" fmla="*/ 264572044 h 81"/>
              <a:gd name="T28" fmla="*/ 355547612 w 83"/>
              <a:gd name="T29" fmla="*/ 264572044 h 81"/>
              <a:gd name="T30" fmla="*/ 415641363 w 83"/>
              <a:gd name="T31" fmla="*/ 199675750 h 81"/>
              <a:gd name="T32" fmla="*/ 355547612 w 83"/>
              <a:gd name="T33" fmla="*/ 139773025 h 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4" name="Freeform 39"/>
          <p:cNvSpPr>
            <a:spLocks noEditPoints="1"/>
          </p:cNvSpPr>
          <p:nvPr/>
        </p:nvSpPr>
        <p:spPr bwMode="auto">
          <a:xfrm>
            <a:off x="10526184" y="1331385"/>
            <a:ext cx="389467" cy="503767"/>
          </a:xfrm>
          <a:custGeom>
            <a:avLst/>
            <a:gdLst>
              <a:gd name="T0" fmla="*/ 328163115 w 130"/>
              <a:gd name="T1" fmla="*/ 323699320 h 168"/>
              <a:gd name="T2" fmla="*/ 494767968 w 130"/>
              <a:gd name="T3" fmla="*/ 161850784 h 168"/>
              <a:gd name="T4" fmla="*/ 328163115 w 130"/>
              <a:gd name="T5" fmla="*/ 0 h 168"/>
              <a:gd name="T6" fmla="*/ 161558263 w 130"/>
              <a:gd name="T7" fmla="*/ 161850784 h 168"/>
              <a:gd name="T8" fmla="*/ 328163115 w 130"/>
              <a:gd name="T9" fmla="*/ 323699320 h 168"/>
              <a:gd name="T10" fmla="*/ 656326231 w 130"/>
              <a:gd name="T11" fmla="*/ 789020044 h 168"/>
              <a:gd name="T12" fmla="*/ 525060985 w 130"/>
              <a:gd name="T13" fmla="*/ 647400889 h 168"/>
              <a:gd name="T14" fmla="*/ 378649230 w 130"/>
              <a:gd name="T15" fmla="*/ 515897548 h 168"/>
              <a:gd name="T16" fmla="*/ 469526034 w 130"/>
              <a:gd name="T17" fmla="*/ 414741651 h 168"/>
              <a:gd name="T18" fmla="*/ 328163115 w 130"/>
              <a:gd name="T19" fmla="*/ 374278393 h 168"/>
              <a:gd name="T20" fmla="*/ 0 w 130"/>
              <a:gd name="T21" fmla="*/ 824423146 h 168"/>
              <a:gd name="T22" fmla="*/ 0 w 130"/>
              <a:gd name="T23" fmla="*/ 849712682 h 168"/>
              <a:gd name="T24" fmla="*/ 656326231 w 130"/>
              <a:gd name="T25" fmla="*/ 849712682 h 168"/>
              <a:gd name="T26" fmla="*/ 656326231 w 130"/>
              <a:gd name="T27" fmla="*/ 824423146 h 168"/>
              <a:gd name="T28" fmla="*/ 656326231 w 130"/>
              <a:gd name="T29" fmla="*/ 789020044 h 1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5" name="Freeform 40"/>
          <p:cNvSpPr>
            <a:spLocks noEditPoints="1"/>
          </p:cNvSpPr>
          <p:nvPr/>
        </p:nvSpPr>
        <p:spPr bwMode="auto">
          <a:xfrm>
            <a:off x="2027768" y="2338917"/>
            <a:ext cx="294217" cy="378883"/>
          </a:xfrm>
          <a:custGeom>
            <a:avLst/>
            <a:gdLst>
              <a:gd name="T0" fmla="*/ 248428260 w 98"/>
              <a:gd name="T1" fmla="*/ 279739447 h 126"/>
              <a:gd name="T2" fmla="*/ 0 w 98"/>
              <a:gd name="T3" fmla="*/ 620515087 h 126"/>
              <a:gd name="T4" fmla="*/ 0 w 98"/>
              <a:gd name="T5" fmla="*/ 640859733 h 126"/>
              <a:gd name="T6" fmla="*/ 496856519 w 98"/>
              <a:gd name="T7" fmla="*/ 640859733 h 126"/>
              <a:gd name="T8" fmla="*/ 496856519 w 98"/>
              <a:gd name="T9" fmla="*/ 620515087 h 126"/>
              <a:gd name="T10" fmla="*/ 248428260 w 98"/>
              <a:gd name="T11" fmla="*/ 279739447 h 126"/>
              <a:gd name="T12" fmla="*/ 253499005 w 98"/>
              <a:gd name="T13" fmla="*/ 244138008 h 126"/>
              <a:gd name="T14" fmla="*/ 375176637 w 98"/>
              <a:gd name="T15" fmla="*/ 122067876 h 126"/>
              <a:gd name="T16" fmla="*/ 253499005 w 98"/>
              <a:gd name="T17" fmla="*/ 0 h 126"/>
              <a:gd name="T18" fmla="*/ 126748377 w 98"/>
              <a:gd name="T19" fmla="*/ 122067876 h 126"/>
              <a:gd name="T20" fmla="*/ 253499005 w 98"/>
              <a:gd name="T21" fmla="*/ 244138008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6" name="Freeform 41"/>
          <p:cNvSpPr>
            <a:spLocks/>
          </p:cNvSpPr>
          <p:nvPr/>
        </p:nvSpPr>
        <p:spPr bwMode="auto">
          <a:xfrm>
            <a:off x="2243667" y="2106085"/>
            <a:ext cx="336551" cy="298449"/>
          </a:xfrm>
          <a:custGeom>
            <a:avLst/>
            <a:gdLst>
              <a:gd name="T0" fmla="*/ 568857769 w 112"/>
              <a:gd name="T1" fmla="*/ 185381803 h 100"/>
              <a:gd name="T2" fmla="*/ 284428885 w 112"/>
              <a:gd name="T3" fmla="*/ 0 h 100"/>
              <a:gd name="T4" fmla="*/ 0 w 112"/>
              <a:gd name="T5" fmla="*/ 185381803 h 100"/>
              <a:gd name="T6" fmla="*/ 193005798 w 112"/>
              <a:gd name="T7" fmla="*/ 355732952 h 100"/>
              <a:gd name="T8" fmla="*/ 81265718 w 112"/>
              <a:gd name="T9" fmla="*/ 491011082 h 100"/>
              <a:gd name="T10" fmla="*/ 360614791 w 112"/>
              <a:gd name="T11" fmla="*/ 360742424 h 100"/>
              <a:gd name="T12" fmla="*/ 568857769 w 112"/>
              <a:gd name="T13" fmla="*/ 185381803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7" name="Freeform 42"/>
          <p:cNvSpPr>
            <a:spLocks/>
          </p:cNvSpPr>
          <p:nvPr/>
        </p:nvSpPr>
        <p:spPr bwMode="auto">
          <a:xfrm>
            <a:off x="2963334" y="2351618"/>
            <a:ext cx="131233" cy="120649"/>
          </a:xfrm>
          <a:custGeom>
            <a:avLst/>
            <a:gdLst>
              <a:gd name="T0" fmla="*/ 155120037 w 44"/>
              <a:gd name="T1" fmla="*/ 66528305 h 40"/>
              <a:gd name="T2" fmla="*/ 155120037 w 44"/>
              <a:gd name="T3" fmla="*/ 0 h 40"/>
              <a:gd name="T4" fmla="*/ 15012049 w 44"/>
              <a:gd name="T5" fmla="*/ 138171387 h 40"/>
              <a:gd name="T6" fmla="*/ 15012049 w 44"/>
              <a:gd name="T7" fmla="*/ 189346310 h 40"/>
              <a:gd name="T8" fmla="*/ 70053994 w 44"/>
              <a:gd name="T9" fmla="*/ 189346310 h 40"/>
              <a:gd name="T10" fmla="*/ 220170014 w 44"/>
              <a:gd name="T11" fmla="*/ 40940843 h 40"/>
              <a:gd name="T12" fmla="*/ 220170014 w 44"/>
              <a:gd name="T13" fmla="*/ 5117040 h 40"/>
              <a:gd name="T14" fmla="*/ 155120037 w 44"/>
              <a:gd name="T15" fmla="*/ 66528305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8" name="Freeform 43"/>
          <p:cNvSpPr>
            <a:spLocks/>
          </p:cNvSpPr>
          <p:nvPr/>
        </p:nvSpPr>
        <p:spPr bwMode="auto">
          <a:xfrm>
            <a:off x="3086100" y="2315634"/>
            <a:ext cx="127000" cy="63500"/>
          </a:xfrm>
          <a:custGeom>
            <a:avLst/>
            <a:gdLst>
              <a:gd name="T0" fmla="*/ 210869893 w 42"/>
              <a:gd name="T1" fmla="*/ 77147964 h 21"/>
              <a:gd name="T2" fmla="*/ 185154661 w 42"/>
              <a:gd name="T3" fmla="*/ 30858732 h 21"/>
              <a:gd name="T4" fmla="*/ 61717464 w 42"/>
              <a:gd name="T5" fmla="*/ 0 h 21"/>
              <a:gd name="T6" fmla="*/ 0 w 42"/>
              <a:gd name="T7" fmla="*/ 36002232 h 21"/>
              <a:gd name="T8" fmla="*/ 92576196 w 42"/>
              <a:gd name="T9" fmla="*/ 56573964 h 21"/>
              <a:gd name="T10" fmla="*/ 56573964 w 42"/>
              <a:gd name="T11" fmla="*/ 82291464 h 21"/>
              <a:gd name="T12" fmla="*/ 164580661 w 42"/>
              <a:gd name="T13" fmla="*/ 102863196 h 21"/>
              <a:gd name="T14" fmla="*/ 210869893 w 42"/>
              <a:gd name="T15" fmla="*/ 77147964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9" name="Freeform 44"/>
          <p:cNvSpPr>
            <a:spLocks/>
          </p:cNvSpPr>
          <p:nvPr/>
        </p:nvSpPr>
        <p:spPr bwMode="auto">
          <a:xfrm>
            <a:off x="2781301" y="2372784"/>
            <a:ext cx="283633" cy="279400"/>
          </a:xfrm>
          <a:custGeom>
            <a:avLst/>
            <a:gdLst>
              <a:gd name="T0" fmla="*/ 340955630 w 95"/>
              <a:gd name="T1" fmla="*/ 218312795 h 93"/>
              <a:gd name="T2" fmla="*/ 225631809 w 95"/>
              <a:gd name="T3" fmla="*/ 330007452 h 93"/>
              <a:gd name="T4" fmla="*/ 155437038 w 95"/>
              <a:gd name="T5" fmla="*/ 330007452 h 93"/>
              <a:gd name="T6" fmla="*/ 145407614 w 95"/>
              <a:gd name="T7" fmla="*/ 314775645 h 93"/>
              <a:gd name="T8" fmla="*/ 145407614 w 95"/>
              <a:gd name="T9" fmla="*/ 248774155 h 93"/>
              <a:gd name="T10" fmla="*/ 255717842 w 95"/>
              <a:gd name="T11" fmla="*/ 142156016 h 93"/>
              <a:gd name="T12" fmla="*/ 325914853 w 95"/>
              <a:gd name="T13" fmla="*/ 10153035 h 93"/>
              <a:gd name="T14" fmla="*/ 175491407 w 95"/>
              <a:gd name="T15" fmla="*/ 55846202 h 93"/>
              <a:gd name="T16" fmla="*/ 60169826 w 95"/>
              <a:gd name="T17" fmla="*/ 167540858 h 93"/>
              <a:gd name="T18" fmla="*/ 60169826 w 95"/>
              <a:gd name="T19" fmla="*/ 396008942 h 93"/>
              <a:gd name="T20" fmla="*/ 75210603 w 95"/>
              <a:gd name="T21" fmla="*/ 411238495 h 93"/>
              <a:gd name="T22" fmla="*/ 305858244 w 95"/>
              <a:gd name="T23" fmla="*/ 411238495 h 93"/>
              <a:gd name="T24" fmla="*/ 421182065 w 95"/>
              <a:gd name="T25" fmla="*/ 294467321 h 93"/>
              <a:gd name="T26" fmla="*/ 466308874 w 95"/>
              <a:gd name="T27" fmla="*/ 142156016 h 93"/>
              <a:gd name="T28" fmla="*/ 340955630 w 95"/>
              <a:gd name="T29" fmla="*/ 218312795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0" name="Freeform 45"/>
          <p:cNvSpPr>
            <a:spLocks/>
          </p:cNvSpPr>
          <p:nvPr/>
        </p:nvSpPr>
        <p:spPr bwMode="auto">
          <a:xfrm>
            <a:off x="3141134" y="2252133"/>
            <a:ext cx="292100" cy="239184"/>
          </a:xfrm>
          <a:custGeom>
            <a:avLst/>
            <a:gdLst>
              <a:gd name="T0" fmla="*/ 349809124 w 98"/>
              <a:gd name="T1" fmla="*/ 50282456 h 80"/>
              <a:gd name="T2" fmla="*/ 189895551 w 98"/>
              <a:gd name="T3" fmla="*/ 15084288 h 80"/>
              <a:gd name="T4" fmla="*/ 44975203 w 98"/>
              <a:gd name="T5" fmla="*/ 50282456 h 80"/>
              <a:gd name="T6" fmla="*/ 169908311 w 98"/>
              <a:gd name="T7" fmla="*/ 125703899 h 80"/>
              <a:gd name="T8" fmla="*/ 324823397 w 98"/>
              <a:gd name="T9" fmla="*/ 160899824 h 80"/>
              <a:gd name="T10" fmla="*/ 359803862 w 98"/>
              <a:gd name="T11" fmla="*/ 216209629 h 80"/>
              <a:gd name="T12" fmla="*/ 354807611 w 98"/>
              <a:gd name="T13" fmla="*/ 236321267 h 80"/>
              <a:gd name="T14" fmla="*/ 294839183 w 98"/>
              <a:gd name="T15" fmla="*/ 271519434 h 80"/>
              <a:gd name="T16" fmla="*/ 139924097 w 98"/>
              <a:gd name="T17" fmla="*/ 236321267 h 80"/>
              <a:gd name="T18" fmla="*/ 0 w 98"/>
              <a:gd name="T19" fmla="*/ 246378206 h 80"/>
              <a:gd name="T20" fmla="*/ 114938369 w 98"/>
              <a:gd name="T21" fmla="*/ 341913528 h 80"/>
              <a:gd name="T22" fmla="*/ 269853455 w 98"/>
              <a:gd name="T23" fmla="*/ 382139045 h 80"/>
              <a:gd name="T24" fmla="*/ 464747493 w 98"/>
              <a:gd name="T25" fmla="*/ 261462495 h 80"/>
              <a:gd name="T26" fmla="*/ 469743745 w 98"/>
              <a:gd name="T27" fmla="*/ 241350858 h 80"/>
              <a:gd name="T28" fmla="*/ 349809124 w 98"/>
              <a:gd name="T29" fmla="*/ 50282456 h 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1" name="Freeform 46"/>
          <p:cNvSpPr>
            <a:spLocks/>
          </p:cNvSpPr>
          <p:nvPr/>
        </p:nvSpPr>
        <p:spPr bwMode="auto">
          <a:xfrm>
            <a:off x="2992968" y="2264834"/>
            <a:ext cx="55033" cy="57151"/>
          </a:xfrm>
          <a:custGeom>
            <a:avLst/>
            <a:gdLst>
              <a:gd name="T0" fmla="*/ 65524063 w 26"/>
              <a:gd name="T1" fmla="*/ 68045806 h 27"/>
              <a:gd name="T2" fmla="*/ 0 w 26"/>
              <a:gd name="T3" fmla="*/ 45363342 h 27"/>
              <a:gd name="T4" fmla="*/ 22682200 w 26"/>
              <a:gd name="T5" fmla="*/ 0 h 27"/>
              <a:gd name="T6" fmla="*/ 65524063 w 26"/>
              <a:gd name="T7" fmla="*/ 68045806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7">
                <a:moveTo>
                  <a:pt x="26" y="27"/>
                </a:moveTo>
                <a:lnTo>
                  <a:pt x="0" y="18"/>
                </a:lnTo>
                <a:lnTo>
                  <a:pt x="9" y="0"/>
                </a:lnTo>
                <a:lnTo>
                  <a:pt x="26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2" name="Freeform 47"/>
          <p:cNvSpPr>
            <a:spLocks/>
          </p:cNvSpPr>
          <p:nvPr/>
        </p:nvSpPr>
        <p:spPr bwMode="auto">
          <a:xfrm>
            <a:off x="3098800" y="2237317"/>
            <a:ext cx="27517" cy="50800"/>
          </a:xfrm>
          <a:custGeom>
            <a:avLst/>
            <a:gdLst>
              <a:gd name="T0" fmla="*/ 27721597 w 13"/>
              <a:gd name="T1" fmla="*/ 60483750 h 24"/>
              <a:gd name="T2" fmla="*/ 0 w 13"/>
              <a:gd name="T3" fmla="*/ 22682200 h 24"/>
              <a:gd name="T4" fmla="*/ 32762031 w 13"/>
              <a:gd name="T5" fmla="*/ 0 h 24"/>
              <a:gd name="T6" fmla="*/ 27721597 w 13"/>
              <a:gd name="T7" fmla="*/ 6048375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4">
                <a:moveTo>
                  <a:pt x="11" y="24"/>
                </a:moveTo>
                <a:lnTo>
                  <a:pt x="0" y="9"/>
                </a:lnTo>
                <a:lnTo>
                  <a:pt x="13" y="0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3" name="Freeform 48"/>
          <p:cNvSpPr>
            <a:spLocks/>
          </p:cNvSpPr>
          <p:nvPr/>
        </p:nvSpPr>
        <p:spPr bwMode="auto">
          <a:xfrm>
            <a:off x="3033185" y="2203451"/>
            <a:ext cx="38100" cy="88900"/>
          </a:xfrm>
          <a:custGeom>
            <a:avLst/>
            <a:gdLst>
              <a:gd name="T0" fmla="*/ 45362813 w 18"/>
              <a:gd name="T1" fmla="*/ 105846563 h 42"/>
              <a:gd name="T2" fmla="*/ 0 w 18"/>
              <a:gd name="T3" fmla="*/ 0 h 42"/>
              <a:gd name="T4" fmla="*/ 30241875 w 18"/>
              <a:gd name="T5" fmla="*/ 5040313 h 42"/>
              <a:gd name="T6" fmla="*/ 45362813 w 18"/>
              <a:gd name="T7" fmla="*/ 105846563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42">
                <a:moveTo>
                  <a:pt x="18" y="42"/>
                </a:moveTo>
                <a:lnTo>
                  <a:pt x="0" y="0"/>
                </a:lnTo>
                <a:lnTo>
                  <a:pt x="12" y="2"/>
                </a:lnTo>
                <a:lnTo>
                  <a:pt x="1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4" name="Freeform 49"/>
          <p:cNvSpPr>
            <a:spLocks/>
          </p:cNvSpPr>
          <p:nvPr/>
        </p:nvSpPr>
        <p:spPr bwMode="auto">
          <a:xfrm>
            <a:off x="9929285" y="1642534"/>
            <a:ext cx="213783" cy="63500"/>
          </a:xfrm>
          <a:custGeom>
            <a:avLst/>
            <a:gdLst>
              <a:gd name="T0" fmla="*/ 305986227 w 71"/>
              <a:gd name="T1" fmla="*/ 0 h 21"/>
              <a:gd name="T2" fmla="*/ 362083853 w 71"/>
              <a:gd name="T3" fmla="*/ 56573964 h 21"/>
              <a:gd name="T4" fmla="*/ 362083853 w 71"/>
              <a:gd name="T5" fmla="*/ 56573964 h 21"/>
              <a:gd name="T6" fmla="*/ 305986227 w 71"/>
              <a:gd name="T7" fmla="*/ 108006696 h 21"/>
              <a:gd name="T8" fmla="*/ 50998457 w 71"/>
              <a:gd name="T9" fmla="*/ 108006696 h 21"/>
              <a:gd name="T10" fmla="*/ 0 w 71"/>
              <a:gd name="T11" fmla="*/ 56573964 h 21"/>
              <a:gd name="T12" fmla="*/ 0 w 71"/>
              <a:gd name="T13" fmla="*/ 56573964 h 21"/>
              <a:gd name="T14" fmla="*/ 50998457 w 71"/>
              <a:gd name="T15" fmla="*/ 0 h 21"/>
              <a:gd name="T16" fmla="*/ 305986227 w 71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5" name="Freeform 50"/>
          <p:cNvSpPr>
            <a:spLocks noEditPoints="1"/>
          </p:cNvSpPr>
          <p:nvPr/>
        </p:nvSpPr>
        <p:spPr bwMode="auto">
          <a:xfrm>
            <a:off x="9687985" y="1367367"/>
            <a:ext cx="391583" cy="503767"/>
          </a:xfrm>
          <a:custGeom>
            <a:avLst/>
            <a:gdLst>
              <a:gd name="T0" fmla="*/ 331718346 w 131"/>
              <a:gd name="T1" fmla="*/ 323699320 h 168"/>
              <a:gd name="T2" fmla="*/ 497579760 w 131"/>
              <a:gd name="T3" fmla="*/ 161850784 h 168"/>
              <a:gd name="T4" fmla="*/ 331718346 w 131"/>
              <a:gd name="T5" fmla="*/ 0 h 168"/>
              <a:gd name="T6" fmla="*/ 165859173 w 131"/>
              <a:gd name="T7" fmla="*/ 161850784 h 168"/>
              <a:gd name="T8" fmla="*/ 331718346 w 131"/>
              <a:gd name="T9" fmla="*/ 323699320 h 168"/>
              <a:gd name="T10" fmla="*/ 628257024 w 131"/>
              <a:gd name="T11" fmla="*/ 632227167 h 168"/>
              <a:gd name="T12" fmla="*/ 452345237 w 131"/>
              <a:gd name="T13" fmla="*/ 632227167 h 168"/>
              <a:gd name="T14" fmla="*/ 341770960 w 131"/>
              <a:gd name="T15" fmla="*/ 536129177 h 168"/>
              <a:gd name="T16" fmla="*/ 422187393 w 131"/>
              <a:gd name="T17" fmla="*/ 419799558 h 168"/>
              <a:gd name="T18" fmla="*/ 467421917 w 131"/>
              <a:gd name="T19" fmla="*/ 414741651 h 168"/>
              <a:gd name="T20" fmla="*/ 331718346 w 131"/>
              <a:gd name="T21" fmla="*/ 374278393 h 168"/>
              <a:gd name="T22" fmla="*/ 0 w 131"/>
              <a:gd name="T23" fmla="*/ 824423146 h 168"/>
              <a:gd name="T24" fmla="*/ 0 w 131"/>
              <a:gd name="T25" fmla="*/ 849712682 h 168"/>
              <a:gd name="T26" fmla="*/ 658412626 w 131"/>
              <a:gd name="T27" fmla="*/ 849712682 h 168"/>
              <a:gd name="T28" fmla="*/ 658412626 w 131"/>
              <a:gd name="T29" fmla="*/ 824423146 h 168"/>
              <a:gd name="T30" fmla="*/ 628257024 w 131"/>
              <a:gd name="T31" fmla="*/ 632227167 h 1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6" name="Freeform 51"/>
          <p:cNvSpPr>
            <a:spLocks noEditPoints="1"/>
          </p:cNvSpPr>
          <p:nvPr/>
        </p:nvSpPr>
        <p:spPr bwMode="auto">
          <a:xfrm>
            <a:off x="1153584" y="2199218"/>
            <a:ext cx="330200" cy="425449"/>
          </a:xfrm>
          <a:custGeom>
            <a:avLst/>
            <a:gdLst>
              <a:gd name="T0" fmla="*/ 278775102 w 110"/>
              <a:gd name="T1" fmla="*/ 313064795 h 142"/>
              <a:gd name="T2" fmla="*/ 0 w 110"/>
              <a:gd name="T3" fmla="*/ 696823089 h 142"/>
              <a:gd name="T4" fmla="*/ 0 w 110"/>
              <a:gd name="T5" fmla="*/ 717019948 h 142"/>
              <a:gd name="T6" fmla="*/ 557550205 w 110"/>
              <a:gd name="T7" fmla="*/ 717019948 h 142"/>
              <a:gd name="T8" fmla="*/ 557550205 w 110"/>
              <a:gd name="T9" fmla="*/ 696823089 h 142"/>
              <a:gd name="T10" fmla="*/ 278775102 w 110"/>
              <a:gd name="T11" fmla="*/ 313064795 h 142"/>
              <a:gd name="T12" fmla="*/ 283842922 w 110"/>
              <a:gd name="T13" fmla="*/ 277718045 h 142"/>
              <a:gd name="T14" fmla="*/ 425766634 w 110"/>
              <a:gd name="T15" fmla="*/ 136335538 h 142"/>
              <a:gd name="T16" fmla="*/ 283842922 w 110"/>
              <a:gd name="T17" fmla="*/ 0 h 142"/>
              <a:gd name="T18" fmla="*/ 141921461 w 110"/>
              <a:gd name="T19" fmla="*/ 136335538 h 142"/>
              <a:gd name="T20" fmla="*/ 283842922 w 110"/>
              <a:gd name="T21" fmla="*/ 277718045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7" name="Freeform 52"/>
          <p:cNvSpPr>
            <a:spLocks noEditPoints="1"/>
          </p:cNvSpPr>
          <p:nvPr/>
        </p:nvSpPr>
        <p:spPr bwMode="auto">
          <a:xfrm>
            <a:off x="1468967" y="2338918"/>
            <a:ext cx="165100" cy="285749"/>
          </a:xfrm>
          <a:custGeom>
            <a:avLst/>
            <a:gdLst>
              <a:gd name="T0" fmla="*/ 91236511 w 55"/>
              <a:gd name="T1" fmla="*/ 213745765 h 95"/>
              <a:gd name="T2" fmla="*/ 50687201 w 55"/>
              <a:gd name="T3" fmla="*/ 218835111 h 95"/>
              <a:gd name="T4" fmla="*/ 106442221 w 55"/>
              <a:gd name="T5" fmla="*/ 463114697 h 95"/>
              <a:gd name="T6" fmla="*/ 106442221 w 55"/>
              <a:gd name="T7" fmla="*/ 483472081 h 95"/>
              <a:gd name="T8" fmla="*/ 278775102 w 55"/>
              <a:gd name="T9" fmla="*/ 483472081 h 95"/>
              <a:gd name="T10" fmla="*/ 278775102 w 55"/>
              <a:gd name="T11" fmla="*/ 468204043 h 95"/>
              <a:gd name="T12" fmla="*/ 91236511 w 55"/>
              <a:gd name="T13" fmla="*/ 213745765 h 95"/>
              <a:gd name="T14" fmla="*/ 187538591 w 55"/>
              <a:gd name="T15" fmla="*/ 91605972 h 95"/>
              <a:gd name="T16" fmla="*/ 91236511 w 55"/>
              <a:gd name="T17" fmla="*/ 0 h 95"/>
              <a:gd name="T18" fmla="*/ 0 w 55"/>
              <a:gd name="T19" fmla="*/ 91605972 h 95"/>
              <a:gd name="T20" fmla="*/ 91236511 w 55"/>
              <a:gd name="T21" fmla="*/ 188299035 h 95"/>
              <a:gd name="T22" fmla="*/ 187538591 w 55"/>
              <a:gd name="T23" fmla="*/ 91605972 h 9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8" name="Freeform 53"/>
          <p:cNvSpPr>
            <a:spLocks noEditPoints="1"/>
          </p:cNvSpPr>
          <p:nvPr/>
        </p:nvSpPr>
        <p:spPr bwMode="auto">
          <a:xfrm>
            <a:off x="3691467" y="2173817"/>
            <a:ext cx="484717" cy="497416"/>
          </a:xfrm>
          <a:custGeom>
            <a:avLst/>
            <a:gdLst>
              <a:gd name="T0" fmla="*/ 574080359 w 162"/>
              <a:gd name="T1" fmla="*/ 449508247 h 166"/>
              <a:gd name="T2" fmla="*/ 574080359 w 162"/>
              <a:gd name="T3" fmla="*/ 383849335 h 166"/>
              <a:gd name="T4" fmla="*/ 503580916 w 162"/>
              <a:gd name="T5" fmla="*/ 383849335 h 166"/>
              <a:gd name="T6" fmla="*/ 448186252 w 162"/>
              <a:gd name="T7" fmla="*/ 439406357 h 166"/>
              <a:gd name="T8" fmla="*/ 448186252 w 162"/>
              <a:gd name="T9" fmla="*/ 181822778 h 166"/>
              <a:gd name="T10" fmla="*/ 407900856 w 162"/>
              <a:gd name="T11" fmla="*/ 141417466 h 166"/>
              <a:gd name="T12" fmla="*/ 362577542 w 162"/>
              <a:gd name="T13" fmla="*/ 181822778 h 166"/>
              <a:gd name="T14" fmla="*/ 362577542 w 162"/>
              <a:gd name="T15" fmla="*/ 439406357 h 166"/>
              <a:gd name="T16" fmla="*/ 302147203 w 162"/>
              <a:gd name="T17" fmla="*/ 383849335 h 166"/>
              <a:gd name="T18" fmla="*/ 236683435 w 162"/>
              <a:gd name="T19" fmla="*/ 383849335 h 166"/>
              <a:gd name="T20" fmla="*/ 236683435 w 162"/>
              <a:gd name="T21" fmla="*/ 449508247 h 166"/>
              <a:gd name="T22" fmla="*/ 367613216 w 162"/>
              <a:gd name="T23" fmla="*/ 580823824 h 166"/>
              <a:gd name="T24" fmla="*/ 387755914 w 162"/>
              <a:gd name="T25" fmla="*/ 590925713 h 166"/>
              <a:gd name="T26" fmla="*/ 251790458 w 162"/>
              <a:gd name="T27" fmla="*/ 590925713 h 166"/>
              <a:gd name="T28" fmla="*/ 226612086 w 162"/>
              <a:gd name="T29" fmla="*/ 616179314 h 166"/>
              <a:gd name="T30" fmla="*/ 251790458 w 162"/>
              <a:gd name="T31" fmla="*/ 641432914 h 166"/>
              <a:gd name="T32" fmla="*/ 564009010 w 162"/>
              <a:gd name="T33" fmla="*/ 641432914 h 166"/>
              <a:gd name="T34" fmla="*/ 589189627 w 162"/>
              <a:gd name="T35" fmla="*/ 616179314 h 166"/>
              <a:gd name="T36" fmla="*/ 564009010 w 162"/>
              <a:gd name="T37" fmla="*/ 590925713 h 166"/>
              <a:gd name="T38" fmla="*/ 417972205 w 162"/>
              <a:gd name="T39" fmla="*/ 590925713 h 166"/>
              <a:gd name="T40" fmla="*/ 443150578 w 162"/>
              <a:gd name="T41" fmla="*/ 580823824 h 166"/>
              <a:gd name="T42" fmla="*/ 574080359 w 162"/>
              <a:gd name="T43" fmla="*/ 449508247 h 166"/>
              <a:gd name="T44" fmla="*/ 584151709 w 162"/>
              <a:gd name="T45" fmla="*/ 0 h 166"/>
              <a:gd name="T46" fmla="*/ 231647760 w 162"/>
              <a:gd name="T47" fmla="*/ 0 h 166"/>
              <a:gd name="T48" fmla="*/ 0 w 162"/>
              <a:gd name="T49" fmla="*/ 227280158 h 166"/>
              <a:gd name="T50" fmla="*/ 0 w 162"/>
              <a:gd name="T51" fmla="*/ 611127245 h 166"/>
              <a:gd name="T52" fmla="*/ 231647760 w 162"/>
              <a:gd name="T53" fmla="*/ 838407403 h 166"/>
              <a:gd name="T54" fmla="*/ 584151709 w 162"/>
              <a:gd name="T55" fmla="*/ 838407403 h 166"/>
              <a:gd name="T56" fmla="*/ 815799469 w 162"/>
              <a:gd name="T57" fmla="*/ 611127245 h 166"/>
              <a:gd name="T58" fmla="*/ 815799469 w 162"/>
              <a:gd name="T59" fmla="*/ 227280158 h 166"/>
              <a:gd name="T60" fmla="*/ 584151709 w 162"/>
              <a:gd name="T61" fmla="*/ 0 h 166"/>
              <a:gd name="T62" fmla="*/ 740262107 w 162"/>
              <a:gd name="T63" fmla="*/ 611127245 h 166"/>
              <a:gd name="T64" fmla="*/ 694941036 w 162"/>
              <a:gd name="T65" fmla="*/ 722243537 h 166"/>
              <a:gd name="T66" fmla="*/ 584151709 w 162"/>
              <a:gd name="T67" fmla="*/ 762646601 h 166"/>
              <a:gd name="T68" fmla="*/ 231647760 w 162"/>
              <a:gd name="T69" fmla="*/ 762646601 h 166"/>
              <a:gd name="T70" fmla="*/ 120858433 w 162"/>
              <a:gd name="T71" fmla="*/ 722243537 h 166"/>
              <a:gd name="T72" fmla="*/ 75537362 w 162"/>
              <a:gd name="T73" fmla="*/ 611127245 h 166"/>
              <a:gd name="T74" fmla="*/ 75537362 w 162"/>
              <a:gd name="T75" fmla="*/ 227280158 h 166"/>
              <a:gd name="T76" fmla="*/ 120858433 w 162"/>
              <a:gd name="T77" fmla="*/ 116163866 h 166"/>
              <a:gd name="T78" fmla="*/ 231647760 w 162"/>
              <a:gd name="T79" fmla="*/ 75760802 h 166"/>
              <a:gd name="T80" fmla="*/ 584151709 w 162"/>
              <a:gd name="T81" fmla="*/ 75760802 h 166"/>
              <a:gd name="T82" fmla="*/ 694941036 w 162"/>
              <a:gd name="T83" fmla="*/ 116163866 h 166"/>
              <a:gd name="T84" fmla="*/ 740262107 w 162"/>
              <a:gd name="T85" fmla="*/ 227280158 h 166"/>
              <a:gd name="T86" fmla="*/ 740262107 w 162"/>
              <a:gd name="T87" fmla="*/ 611127245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9" name="Freeform 54"/>
          <p:cNvSpPr>
            <a:spLocks noEditPoints="1"/>
          </p:cNvSpPr>
          <p:nvPr/>
        </p:nvSpPr>
        <p:spPr bwMode="auto">
          <a:xfrm>
            <a:off x="4529668" y="2173817"/>
            <a:ext cx="486833" cy="497416"/>
          </a:xfrm>
          <a:custGeom>
            <a:avLst/>
            <a:gdLst>
              <a:gd name="T0" fmla="*/ 579106281 w 162"/>
              <a:gd name="T1" fmla="*/ 388899156 h 166"/>
              <a:gd name="T2" fmla="*/ 579106281 w 162"/>
              <a:gd name="T3" fmla="*/ 454558068 h 166"/>
              <a:gd name="T4" fmla="*/ 507988045 w 162"/>
              <a:gd name="T5" fmla="*/ 454558068 h 166"/>
              <a:gd name="T6" fmla="*/ 452108143 w 162"/>
              <a:gd name="T7" fmla="*/ 399001046 h 166"/>
              <a:gd name="T8" fmla="*/ 452108143 w 162"/>
              <a:gd name="T9" fmla="*/ 656584625 h 166"/>
              <a:gd name="T10" fmla="*/ 411471083 w 162"/>
              <a:gd name="T11" fmla="*/ 696989937 h 166"/>
              <a:gd name="T12" fmla="*/ 365751573 w 162"/>
              <a:gd name="T13" fmla="*/ 656584625 h 166"/>
              <a:gd name="T14" fmla="*/ 365751573 w 162"/>
              <a:gd name="T15" fmla="*/ 399001046 h 166"/>
              <a:gd name="T16" fmla="*/ 304791475 w 162"/>
              <a:gd name="T17" fmla="*/ 454558068 h 166"/>
              <a:gd name="T18" fmla="*/ 238753434 w 162"/>
              <a:gd name="T19" fmla="*/ 454558068 h 166"/>
              <a:gd name="T20" fmla="*/ 238753434 w 162"/>
              <a:gd name="T21" fmla="*/ 388899156 h 166"/>
              <a:gd name="T22" fmla="*/ 370831769 w 162"/>
              <a:gd name="T23" fmla="*/ 257583579 h 166"/>
              <a:gd name="T24" fmla="*/ 391150299 w 162"/>
              <a:gd name="T25" fmla="*/ 247481690 h 166"/>
              <a:gd name="T26" fmla="*/ 253994022 w 162"/>
              <a:gd name="T27" fmla="*/ 247481690 h 166"/>
              <a:gd name="T28" fmla="*/ 228595296 w 162"/>
              <a:gd name="T29" fmla="*/ 222228089 h 166"/>
              <a:gd name="T30" fmla="*/ 253994022 w 162"/>
              <a:gd name="T31" fmla="*/ 196974489 h 166"/>
              <a:gd name="T32" fmla="*/ 568945889 w 162"/>
              <a:gd name="T33" fmla="*/ 196974489 h 166"/>
              <a:gd name="T34" fmla="*/ 594344615 w 162"/>
              <a:gd name="T35" fmla="*/ 222228089 h 166"/>
              <a:gd name="T36" fmla="*/ 568945889 w 162"/>
              <a:gd name="T37" fmla="*/ 247481690 h 166"/>
              <a:gd name="T38" fmla="*/ 421629221 w 162"/>
              <a:gd name="T39" fmla="*/ 247481690 h 166"/>
              <a:gd name="T40" fmla="*/ 447030201 w 162"/>
              <a:gd name="T41" fmla="*/ 257583579 h 166"/>
              <a:gd name="T42" fmla="*/ 579106281 w 162"/>
              <a:gd name="T43" fmla="*/ 388899156 h 166"/>
              <a:gd name="T44" fmla="*/ 589266673 w 162"/>
              <a:gd name="T45" fmla="*/ 838407403 h 166"/>
              <a:gd name="T46" fmla="*/ 233673238 w 162"/>
              <a:gd name="T47" fmla="*/ 838407403 h 166"/>
              <a:gd name="T48" fmla="*/ 0 w 162"/>
              <a:gd name="T49" fmla="*/ 611127245 h 166"/>
              <a:gd name="T50" fmla="*/ 0 w 162"/>
              <a:gd name="T51" fmla="*/ 227280158 h 166"/>
              <a:gd name="T52" fmla="*/ 233673238 w 162"/>
              <a:gd name="T53" fmla="*/ 0 h 166"/>
              <a:gd name="T54" fmla="*/ 589266673 w 162"/>
              <a:gd name="T55" fmla="*/ 0 h 166"/>
              <a:gd name="T56" fmla="*/ 822939911 w 162"/>
              <a:gd name="T57" fmla="*/ 227280158 h 166"/>
              <a:gd name="T58" fmla="*/ 822939911 w 162"/>
              <a:gd name="T59" fmla="*/ 611127245 h 166"/>
              <a:gd name="T60" fmla="*/ 589266673 w 162"/>
              <a:gd name="T61" fmla="*/ 838407403 h 166"/>
              <a:gd name="T62" fmla="*/ 746741479 w 162"/>
              <a:gd name="T63" fmla="*/ 227280158 h 166"/>
              <a:gd name="T64" fmla="*/ 701021969 w 162"/>
              <a:gd name="T65" fmla="*/ 116163866 h 166"/>
              <a:gd name="T66" fmla="*/ 589266673 w 162"/>
              <a:gd name="T67" fmla="*/ 75760802 h 166"/>
              <a:gd name="T68" fmla="*/ 233673238 w 162"/>
              <a:gd name="T69" fmla="*/ 75760802 h 166"/>
              <a:gd name="T70" fmla="*/ 121917942 w 162"/>
              <a:gd name="T71" fmla="*/ 116163866 h 166"/>
              <a:gd name="T72" fmla="*/ 76198432 w 162"/>
              <a:gd name="T73" fmla="*/ 227280158 h 166"/>
              <a:gd name="T74" fmla="*/ 76198432 w 162"/>
              <a:gd name="T75" fmla="*/ 611127245 h 166"/>
              <a:gd name="T76" fmla="*/ 121917942 w 162"/>
              <a:gd name="T77" fmla="*/ 722243537 h 166"/>
              <a:gd name="T78" fmla="*/ 233673238 w 162"/>
              <a:gd name="T79" fmla="*/ 762646601 h 166"/>
              <a:gd name="T80" fmla="*/ 589266673 w 162"/>
              <a:gd name="T81" fmla="*/ 762646601 h 166"/>
              <a:gd name="T82" fmla="*/ 701021969 w 162"/>
              <a:gd name="T83" fmla="*/ 722243537 h 166"/>
              <a:gd name="T84" fmla="*/ 746741479 w 162"/>
              <a:gd name="T85" fmla="*/ 611127245 h 166"/>
              <a:gd name="T86" fmla="*/ 746741479 w 162"/>
              <a:gd name="T87" fmla="*/ 227280158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0" name="Freeform 55"/>
          <p:cNvSpPr>
            <a:spLocks noEditPoints="1"/>
          </p:cNvSpPr>
          <p:nvPr/>
        </p:nvSpPr>
        <p:spPr bwMode="auto">
          <a:xfrm>
            <a:off x="5325534" y="2207684"/>
            <a:ext cx="550333" cy="480483"/>
          </a:xfrm>
          <a:custGeom>
            <a:avLst/>
            <a:gdLst>
              <a:gd name="T0" fmla="*/ 176118630 w 184"/>
              <a:gd name="T1" fmla="*/ 811632071 h 160"/>
              <a:gd name="T2" fmla="*/ 161024094 w 184"/>
              <a:gd name="T3" fmla="*/ 811632071 h 160"/>
              <a:gd name="T4" fmla="*/ 161024094 w 184"/>
              <a:gd name="T5" fmla="*/ 811632071 h 160"/>
              <a:gd name="T6" fmla="*/ 286823115 w 184"/>
              <a:gd name="T7" fmla="*/ 603651395 h 160"/>
              <a:gd name="T8" fmla="*/ 286823115 w 184"/>
              <a:gd name="T9" fmla="*/ 603651395 h 160"/>
              <a:gd name="T10" fmla="*/ 0 w 184"/>
              <a:gd name="T11" fmla="*/ 314508188 h 160"/>
              <a:gd name="T12" fmla="*/ 0 w 184"/>
              <a:gd name="T13" fmla="*/ 314508188 h 160"/>
              <a:gd name="T14" fmla="*/ 462941746 w 184"/>
              <a:gd name="T15" fmla="*/ 0 h 160"/>
              <a:gd name="T16" fmla="*/ 462941746 w 184"/>
              <a:gd name="T17" fmla="*/ 0 h 160"/>
              <a:gd name="T18" fmla="*/ 925883492 w 184"/>
              <a:gd name="T19" fmla="*/ 314508188 h 160"/>
              <a:gd name="T20" fmla="*/ 925883492 w 184"/>
              <a:gd name="T21" fmla="*/ 314508188 h 160"/>
              <a:gd name="T22" fmla="*/ 603837548 w 184"/>
              <a:gd name="T23" fmla="*/ 613797838 h 160"/>
              <a:gd name="T24" fmla="*/ 603837548 w 184"/>
              <a:gd name="T25" fmla="*/ 613797838 h 160"/>
              <a:gd name="T26" fmla="*/ 176118630 w 184"/>
              <a:gd name="T27" fmla="*/ 811632071 h 160"/>
              <a:gd name="T28" fmla="*/ 176118630 w 184"/>
              <a:gd name="T29" fmla="*/ 811632071 h 160"/>
              <a:gd name="T30" fmla="*/ 176118630 w 184"/>
              <a:gd name="T31" fmla="*/ 811632071 h 160"/>
              <a:gd name="T32" fmla="*/ 186183898 w 184"/>
              <a:gd name="T33" fmla="*/ 147108777 h 160"/>
              <a:gd name="T34" fmla="*/ 75479413 w 184"/>
              <a:gd name="T35" fmla="*/ 314508188 h 160"/>
              <a:gd name="T36" fmla="*/ 75479413 w 184"/>
              <a:gd name="T37" fmla="*/ 314508188 h 160"/>
              <a:gd name="T38" fmla="*/ 337142724 w 184"/>
              <a:gd name="T39" fmla="*/ 537705149 h 160"/>
              <a:gd name="T40" fmla="*/ 337142724 w 184"/>
              <a:gd name="T41" fmla="*/ 537705149 h 160"/>
              <a:gd name="T42" fmla="*/ 372365553 w 184"/>
              <a:gd name="T43" fmla="*/ 547851592 h 160"/>
              <a:gd name="T44" fmla="*/ 367334041 w 184"/>
              <a:gd name="T45" fmla="*/ 578288667 h 160"/>
              <a:gd name="T46" fmla="*/ 317014432 w 184"/>
              <a:gd name="T47" fmla="*/ 715251002 h 160"/>
              <a:gd name="T48" fmla="*/ 317014432 w 184"/>
              <a:gd name="T49" fmla="*/ 715251002 h 160"/>
              <a:gd name="T50" fmla="*/ 553517939 w 184"/>
              <a:gd name="T51" fmla="*/ 552923687 h 160"/>
              <a:gd name="T52" fmla="*/ 553517939 w 184"/>
              <a:gd name="T53" fmla="*/ 552923687 h 160"/>
              <a:gd name="T54" fmla="*/ 563580963 w 184"/>
              <a:gd name="T55" fmla="*/ 542779497 h 160"/>
              <a:gd name="T56" fmla="*/ 573646231 w 184"/>
              <a:gd name="T57" fmla="*/ 542779497 h 160"/>
              <a:gd name="T58" fmla="*/ 850404079 w 184"/>
              <a:gd name="T59" fmla="*/ 314508188 h 160"/>
              <a:gd name="T60" fmla="*/ 850404079 w 184"/>
              <a:gd name="T61" fmla="*/ 314508188 h 160"/>
              <a:gd name="T62" fmla="*/ 739699594 w 184"/>
              <a:gd name="T63" fmla="*/ 147108777 h 160"/>
              <a:gd name="T64" fmla="*/ 739699594 w 184"/>
              <a:gd name="T65" fmla="*/ 147108777 h 160"/>
              <a:gd name="T66" fmla="*/ 462941746 w 184"/>
              <a:gd name="T67" fmla="*/ 71018341 h 160"/>
              <a:gd name="T68" fmla="*/ 462941746 w 184"/>
              <a:gd name="T69" fmla="*/ 71018341 h 160"/>
              <a:gd name="T70" fmla="*/ 462941746 w 184"/>
              <a:gd name="T71" fmla="*/ 71018341 h 160"/>
              <a:gd name="T72" fmla="*/ 462941746 w 184"/>
              <a:gd name="T73" fmla="*/ 71018341 h 160"/>
              <a:gd name="T74" fmla="*/ 186183898 w 184"/>
              <a:gd name="T75" fmla="*/ 147108777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1" name="Freeform 56"/>
          <p:cNvSpPr>
            <a:spLocks noEditPoints="1"/>
          </p:cNvSpPr>
          <p:nvPr/>
        </p:nvSpPr>
        <p:spPr bwMode="auto">
          <a:xfrm>
            <a:off x="6108700" y="2309285"/>
            <a:ext cx="442384" cy="393700"/>
          </a:xfrm>
          <a:custGeom>
            <a:avLst/>
            <a:gdLst>
              <a:gd name="T0" fmla="*/ 371884693 w 147"/>
              <a:gd name="T1" fmla="*/ 0 h 131"/>
              <a:gd name="T2" fmla="*/ 0 w 147"/>
              <a:gd name="T3" fmla="*/ 243865594 h 131"/>
              <a:gd name="T4" fmla="*/ 254716130 w 147"/>
              <a:gd name="T5" fmla="*/ 472491842 h 131"/>
              <a:gd name="T6" fmla="*/ 106980188 w 147"/>
              <a:gd name="T7" fmla="*/ 650310504 h 131"/>
              <a:gd name="T8" fmla="*/ 478864881 w 147"/>
              <a:gd name="T9" fmla="*/ 477572375 h 131"/>
              <a:gd name="T10" fmla="*/ 748863572 w 147"/>
              <a:gd name="T11" fmla="*/ 243865594 h 131"/>
              <a:gd name="T12" fmla="*/ 371884693 w 147"/>
              <a:gd name="T13" fmla="*/ 0 h 131"/>
              <a:gd name="T14" fmla="*/ 382073067 w 147"/>
              <a:gd name="T15" fmla="*/ 447089176 h 131"/>
              <a:gd name="T16" fmla="*/ 356602131 w 147"/>
              <a:gd name="T17" fmla="*/ 421686510 h 131"/>
              <a:gd name="T18" fmla="*/ 382073067 w 147"/>
              <a:gd name="T19" fmla="*/ 401364377 h 131"/>
              <a:gd name="T20" fmla="*/ 402449816 w 147"/>
              <a:gd name="T21" fmla="*/ 421686510 h 131"/>
              <a:gd name="T22" fmla="*/ 382073067 w 147"/>
              <a:gd name="T23" fmla="*/ 447089176 h 131"/>
              <a:gd name="T24" fmla="*/ 402449816 w 147"/>
              <a:gd name="T25" fmla="*/ 314993059 h 131"/>
              <a:gd name="T26" fmla="*/ 402449816 w 147"/>
              <a:gd name="T27" fmla="*/ 360720112 h 131"/>
              <a:gd name="T28" fmla="*/ 382073067 w 147"/>
              <a:gd name="T29" fmla="*/ 386122778 h 131"/>
              <a:gd name="T30" fmla="*/ 356602131 w 147"/>
              <a:gd name="T31" fmla="*/ 360720112 h 131"/>
              <a:gd name="T32" fmla="*/ 356602131 w 147"/>
              <a:gd name="T33" fmla="*/ 299751459 h 131"/>
              <a:gd name="T34" fmla="*/ 382073067 w 147"/>
              <a:gd name="T35" fmla="*/ 274348793 h 131"/>
              <a:gd name="T36" fmla="*/ 382073067 w 147"/>
              <a:gd name="T37" fmla="*/ 274348793 h 131"/>
              <a:gd name="T38" fmla="*/ 382073067 w 147"/>
              <a:gd name="T39" fmla="*/ 274348793 h 131"/>
              <a:gd name="T40" fmla="*/ 443205570 w 147"/>
              <a:gd name="T41" fmla="*/ 213382395 h 131"/>
              <a:gd name="T42" fmla="*/ 382073067 w 147"/>
              <a:gd name="T43" fmla="*/ 152415996 h 131"/>
              <a:gd name="T44" fmla="*/ 320940564 w 147"/>
              <a:gd name="T45" fmla="*/ 213382395 h 131"/>
              <a:gd name="T46" fmla="*/ 326034751 w 147"/>
              <a:gd name="T47" fmla="*/ 238785061 h 131"/>
              <a:gd name="T48" fmla="*/ 326034751 w 147"/>
              <a:gd name="T49" fmla="*/ 238785061 h 131"/>
              <a:gd name="T50" fmla="*/ 326034751 w 147"/>
              <a:gd name="T51" fmla="*/ 238785061 h 131"/>
              <a:gd name="T52" fmla="*/ 326034751 w 147"/>
              <a:gd name="T53" fmla="*/ 248946127 h 131"/>
              <a:gd name="T54" fmla="*/ 305658002 w 147"/>
              <a:gd name="T55" fmla="*/ 269268260 h 131"/>
              <a:gd name="T56" fmla="*/ 285281253 w 147"/>
              <a:gd name="T57" fmla="*/ 259107194 h 131"/>
              <a:gd name="T58" fmla="*/ 285281253 w 147"/>
              <a:gd name="T59" fmla="*/ 259107194 h 131"/>
              <a:gd name="T60" fmla="*/ 285281253 w 147"/>
              <a:gd name="T61" fmla="*/ 259107194 h 131"/>
              <a:gd name="T62" fmla="*/ 280187066 w 147"/>
              <a:gd name="T63" fmla="*/ 254026660 h 131"/>
              <a:gd name="T64" fmla="*/ 275092879 w 147"/>
              <a:gd name="T65" fmla="*/ 213382395 h 131"/>
              <a:gd name="T66" fmla="*/ 382073067 w 147"/>
              <a:gd name="T67" fmla="*/ 111771731 h 131"/>
              <a:gd name="T68" fmla="*/ 489053255 w 147"/>
              <a:gd name="T69" fmla="*/ 213382395 h 131"/>
              <a:gd name="T70" fmla="*/ 402449816 w 147"/>
              <a:gd name="T71" fmla="*/ 314993059 h 1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2" name="Freeform 57"/>
          <p:cNvSpPr>
            <a:spLocks noEditPoints="1"/>
          </p:cNvSpPr>
          <p:nvPr/>
        </p:nvSpPr>
        <p:spPr bwMode="auto">
          <a:xfrm>
            <a:off x="6451601" y="2201334"/>
            <a:ext cx="317500" cy="285751"/>
          </a:xfrm>
          <a:custGeom>
            <a:avLst/>
            <a:gdLst>
              <a:gd name="T0" fmla="*/ 534938827 w 106"/>
              <a:gd name="T1" fmla="*/ 178121174 h 95"/>
              <a:gd name="T2" fmla="*/ 262422736 w 106"/>
              <a:gd name="T3" fmla="*/ 0 h 95"/>
              <a:gd name="T4" fmla="*/ 0 w 106"/>
              <a:gd name="T5" fmla="*/ 132319102 h 95"/>
              <a:gd name="T6" fmla="*/ 257377182 w 106"/>
              <a:gd name="T7" fmla="*/ 386778567 h 95"/>
              <a:gd name="T8" fmla="*/ 257377182 w 106"/>
              <a:gd name="T9" fmla="*/ 412225416 h 95"/>
              <a:gd name="T10" fmla="*/ 459239788 w 106"/>
              <a:gd name="T11" fmla="*/ 478384967 h 95"/>
              <a:gd name="T12" fmla="*/ 348215130 w 106"/>
              <a:gd name="T13" fmla="*/ 346065865 h 95"/>
              <a:gd name="T14" fmla="*/ 534938827 w 106"/>
              <a:gd name="T15" fmla="*/ 178121174 h 95"/>
              <a:gd name="T16" fmla="*/ 257377182 w 106"/>
              <a:gd name="T17" fmla="*/ 101785139 h 95"/>
              <a:gd name="T18" fmla="*/ 282609446 w 106"/>
              <a:gd name="T19" fmla="*/ 76338291 h 95"/>
              <a:gd name="T20" fmla="*/ 307841710 w 106"/>
              <a:gd name="T21" fmla="*/ 101785139 h 95"/>
              <a:gd name="T22" fmla="*/ 307841710 w 106"/>
              <a:gd name="T23" fmla="*/ 198478653 h 95"/>
              <a:gd name="T24" fmla="*/ 282609446 w 106"/>
              <a:gd name="T25" fmla="*/ 223925502 h 95"/>
              <a:gd name="T26" fmla="*/ 257377182 w 106"/>
              <a:gd name="T27" fmla="*/ 198478653 h 95"/>
              <a:gd name="T28" fmla="*/ 257377182 w 106"/>
              <a:gd name="T29" fmla="*/ 101785139 h 95"/>
              <a:gd name="T30" fmla="*/ 282609446 w 106"/>
              <a:gd name="T31" fmla="*/ 284995683 h 95"/>
              <a:gd name="T32" fmla="*/ 257377182 w 106"/>
              <a:gd name="T33" fmla="*/ 259548834 h 95"/>
              <a:gd name="T34" fmla="*/ 282609446 w 106"/>
              <a:gd name="T35" fmla="*/ 234104242 h 95"/>
              <a:gd name="T36" fmla="*/ 312889511 w 106"/>
              <a:gd name="T37" fmla="*/ 259548834 h 95"/>
              <a:gd name="T38" fmla="*/ 282609446 w 106"/>
              <a:gd name="T39" fmla="*/ 284995683 h 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3" name="Freeform 58"/>
          <p:cNvSpPr>
            <a:spLocks noEditPoints="1"/>
          </p:cNvSpPr>
          <p:nvPr/>
        </p:nvSpPr>
        <p:spPr bwMode="auto">
          <a:xfrm>
            <a:off x="6965951" y="2180167"/>
            <a:ext cx="599016" cy="533400"/>
          </a:xfrm>
          <a:custGeom>
            <a:avLst/>
            <a:gdLst>
              <a:gd name="T0" fmla="*/ 1009181723 w 200"/>
              <a:gd name="T1" fmla="*/ 313169478 h 178"/>
              <a:gd name="T2" fmla="*/ 888080905 w 200"/>
              <a:gd name="T3" fmla="*/ 196993160 h 178"/>
              <a:gd name="T4" fmla="*/ 862850351 w 200"/>
              <a:gd name="T5" fmla="*/ 196993160 h 178"/>
              <a:gd name="T6" fmla="*/ 862850351 w 200"/>
              <a:gd name="T7" fmla="*/ 191943091 h 178"/>
              <a:gd name="T8" fmla="*/ 681198000 w 200"/>
              <a:gd name="T9" fmla="*/ 15152456 h 178"/>
              <a:gd name="T10" fmla="*/ 534866628 w 200"/>
              <a:gd name="T11" fmla="*/ 80819090 h 178"/>
              <a:gd name="T12" fmla="*/ 353214277 w 200"/>
              <a:gd name="T13" fmla="*/ 0 h 178"/>
              <a:gd name="T14" fmla="*/ 121100818 w 200"/>
              <a:gd name="T15" fmla="*/ 227300319 h 178"/>
              <a:gd name="T16" fmla="*/ 131193489 w 200"/>
              <a:gd name="T17" fmla="*/ 298017023 h 178"/>
              <a:gd name="T18" fmla="*/ 0 w 200"/>
              <a:gd name="T19" fmla="*/ 449550569 h 178"/>
              <a:gd name="T20" fmla="*/ 156424043 w 200"/>
              <a:gd name="T21" fmla="*/ 601084115 h 178"/>
              <a:gd name="T22" fmla="*/ 216973329 w 200"/>
              <a:gd name="T23" fmla="*/ 590981729 h 178"/>
              <a:gd name="T24" fmla="*/ 302755415 w 200"/>
              <a:gd name="T25" fmla="*/ 671800819 h 178"/>
              <a:gd name="T26" fmla="*/ 307800628 w 200"/>
              <a:gd name="T27" fmla="*/ 671800819 h 178"/>
              <a:gd name="T28" fmla="*/ 368352160 w 200"/>
              <a:gd name="T29" fmla="*/ 722310502 h 178"/>
              <a:gd name="T30" fmla="*/ 423856234 w 200"/>
              <a:gd name="T31" fmla="*/ 661698432 h 178"/>
              <a:gd name="T32" fmla="*/ 388535255 w 200"/>
              <a:gd name="T33" fmla="*/ 616238818 h 178"/>
              <a:gd name="T34" fmla="*/ 393580468 w 200"/>
              <a:gd name="T35" fmla="*/ 585931659 h 178"/>
              <a:gd name="T36" fmla="*/ 393580468 w 200"/>
              <a:gd name="T37" fmla="*/ 580879342 h 178"/>
              <a:gd name="T38" fmla="*/ 444039329 w 200"/>
              <a:gd name="T39" fmla="*/ 590981729 h 178"/>
              <a:gd name="T40" fmla="*/ 464224671 w 200"/>
              <a:gd name="T41" fmla="*/ 590981729 h 178"/>
              <a:gd name="T42" fmla="*/ 489452979 w 200"/>
              <a:gd name="T43" fmla="*/ 661698432 h 178"/>
              <a:gd name="T44" fmla="*/ 449086788 w 200"/>
              <a:gd name="T45" fmla="*/ 712210363 h 178"/>
              <a:gd name="T46" fmla="*/ 499545649 w 200"/>
              <a:gd name="T47" fmla="*/ 762720047 h 178"/>
              <a:gd name="T48" fmla="*/ 550004511 w 200"/>
              <a:gd name="T49" fmla="*/ 707158047 h 178"/>
              <a:gd name="T50" fmla="*/ 550004511 w 200"/>
              <a:gd name="T51" fmla="*/ 702107977 h 178"/>
              <a:gd name="T52" fmla="*/ 590370702 w 200"/>
              <a:gd name="T53" fmla="*/ 707158047 h 178"/>
              <a:gd name="T54" fmla="*/ 716518979 w 200"/>
              <a:gd name="T55" fmla="*/ 585931659 h 178"/>
              <a:gd name="T56" fmla="*/ 766977840 w 200"/>
              <a:gd name="T57" fmla="*/ 590981729 h 178"/>
              <a:gd name="T58" fmla="*/ 893126117 w 200"/>
              <a:gd name="T59" fmla="*/ 469755341 h 178"/>
              <a:gd name="T60" fmla="*/ 883033446 w 200"/>
              <a:gd name="T61" fmla="*/ 424295727 h 178"/>
              <a:gd name="T62" fmla="*/ 888080905 w 200"/>
              <a:gd name="T63" fmla="*/ 424295727 h 178"/>
              <a:gd name="T64" fmla="*/ 1009181723 w 200"/>
              <a:gd name="T65" fmla="*/ 313169478 h 178"/>
              <a:gd name="T66" fmla="*/ 590370702 w 200"/>
              <a:gd name="T67" fmla="*/ 742515275 h 178"/>
              <a:gd name="T68" fmla="*/ 605508585 w 200"/>
              <a:gd name="T69" fmla="*/ 732412888 h 178"/>
              <a:gd name="T70" fmla="*/ 590370702 w 200"/>
              <a:gd name="T71" fmla="*/ 722310502 h 178"/>
              <a:gd name="T72" fmla="*/ 575232818 w 200"/>
              <a:gd name="T73" fmla="*/ 732412888 h 178"/>
              <a:gd name="T74" fmla="*/ 590370702 w 200"/>
              <a:gd name="T75" fmla="*/ 742515275 h 178"/>
              <a:gd name="T76" fmla="*/ 585325489 w 200"/>
              <a:gd name="T77" fmla="*/ 848589206 h 178"/>
              <a:gd name="T78" fmla="*/ 560094935 w 200"/>
              <a:gd name="T79" fmla="*/ 873846296 h 178"/>
              <a:gd name="T80" fmla="*/ 590370702 w 200"/>
              <a:gd name="T81" fmla="*/ 899101138 h 178"/>
              <a:gd name="T82" fmla="*/ 615601256 w 200"/>
              <a:gd name="T83" fmla="*/ 873846296 h 178"/>
              <a:gd name="T84" fmla="*/ 585325489 w 200"/>
              <a:gd name="T85" fmla="*/ 848589206 h 178"/>
              <a:gd name="T86" fmla="*/ 585325489 w 200"/>
              <a:gd name="T87" fmla="*/ 782924820 h 178"/>
              <a:gd name="T88" fmla="*/ 560094935 w 200"/>
              <a:gd name="T89" fmla="*/ 757669978 h 178"/>
              <a:gd name="T90" fmla="*/ 534866628 w 200"/>
              <a:gd name="T91" fmla="*/ 782924820 h 178"/>
              <a:gd name="T92" fmla="*/ 560094935 w 200"/>
              <a:gd name="T93" fmla="*/ 808181909 h 178"/>
              <a:gd name="T94" fmla="*/ 585325489 w 200"/>
              <a:gd name="T95" fmla="*/ 782924820 h 178"/>
              <a:gd name="T96" fmla="*/ 489452979 w 200"/>
              <a:gd name="T97" fmla="*/ 787977137 h 178"/>
              <a:gd name="T98" fmla="*/ 449086788 w 200"/>
              <a:gd name="T99" fmla="*/ 828384434 h 178"/>
              <a:gd name="T100" fmla="*/ 494498191 w 200"/>
              <a:gd name="T101" fmla="*/ 868793979 h 178"/>
              <a:gd name="T102" fmla="*/ 534866628 w 200"/>
              <a:gd name="T103" fmla="*/ 823334365 h 178"/>
              <a:gd name="T104" fmla="*/ 489452979 w 200"/>
              <a:gd name="T105" fmla="*/ 787977137 h 17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4" name="Freeform 59"/>
          <p:cNvSpPr>
            <a:spLocks/>
          </p:cNvSpPr>
          <p:nvPr/>
        </p:nvSpPr>
        <p:spPr bwMode="auto">
          <a:xfrm>
            <a:off x="7806267" y="2368551"/>
            <a:ext cx="196851" cy="169333"/>
          </a:xfrm>
          <a:custGeom>
            <a:avLst/>
            <a:gdLst>
              <a:gd name="T0" fmla="*/ 0 w 93"/>
              <a:gd name="T1" fmla="*/ 0 h 80"/>
              <a:gd name="T2" fmla="*/ 80645273 w 93"/>
              <a:gd name="T3" fmla="*/ 196572188 h 80"/>
              <a:gd name="T4" fmla="*/ 115927580 w 93"/>
              <a:gd name="T5" fmla="*/ 110886875 h 80"/>
              <a:gd name="T6" fmla="*/ 151209887 w 93"/>
              <a:gd name="T7" fmla="*/ 201612500 h 80"/>
              <a:gd name="T8" fmla="*/ 234374531 w 93"/>
              <a:gd name="T9" fmla="*/ 5040313 h 80"/>
              <a:gd name="T10" fmla="*/ 201613183 w 93"/>
              <a:gd name="T11" fmla="*/ 5040313 h 80"/>
              <a:gd name="T12" fmla="*/ 151209887 w 93"/>
              <a:gd name="T13" fmla="*/ 126007813 h 80"/>
              <a:gd name="T14" fmla="*/ 115927580 w 93"/>
              <a:gd name="T15" fmla="*/ 40322500 h 80"/>
              <a:gd name="T16" fmla="*/ 80645273 w 93"/>
              <a:gd name="T17" fmla="*/ 123488450 h 80"/>
              <a:gd name="T18" fmla="*/ 30241977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6" y="44"/>
                </a:lnTo>
                <a:lnTo>
                  <a:pt x="60" y="80"/>
                </a:lnTo>
                <a:lnTo>
                  <a:pt x="93" y="2"/>
                </a:lnTo>
                <a:lnTo>
                  <a:pt x="80" y="2"/>
                </a:lnTo>
                <a:lnTo>
                  <a:pt x="60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5" name="Freeform 60"/>
          <p:cNvSpPr>
            <a:spLocks/>
          </p:cNvSpPr>
          <p:nvPr/>
        </p:nvSpPr>
        <p:spPr bwMode="auto">
          <a:xfrm>
            <a:off x="8231718" y="2368551"/>
            <a:ext cx="196849" cy="169333"/>
          </a:xfrm>
          <a:custGeom>
            <a:avLst/>
            <a:gdLst>
              <a:gd name="T0" fmla="*/ 0 w 93"/>
              <a:gd name="T1" fmla="*/ 0 h 80"/>
              <a:gd name="T2" fmla="*/ 80644727 w 93"/>
              <a:gd name="T3" fmla="*/ 196572188 h 80"/>
              <a:gd name="T4" fmla="*/ 113405853 w 93"/>
              <a:gd name="T5" fmla="*/ 110886875 h 80"/>
              <a:gd name="T6" fmla="*/ 153728217 w 93"/>
              <a:gd name="T7" fmla="*/ 201612500 h 80"/>
              <a:gd name="T8" fmla="*/ 234372944 w 93"/>
              <a:gd name="T9" fmla="*/ 5040313 h 80"/>
              <a:gd name="T10" fmla="*/ 201611817 w 93"/>
              <a:gd name="T11" fmla="*/ 5040313 h 80"/>
              <a:gd name="T12" fmla="*/ 153728217 w 93"/>
              <a:gd name="T13" fmla="*/ 126007813 h 80"/>
              <a:gd name="T14" fmla="*/ 115926795 w 93"/>
              <a:gd name="T15" fmla="*/ 40322500 h 80"/>
              <a:gd name="T16" fmla="*/ 80644727 w 93"/>
              <a:gd name="T17" fmla="*/ 123488450 h 80"/>
              <a:gd name="T18" fmla="*/ 30241773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5" y="44"/>
                </a:lnTo>
                <a:lnTo>
                  <a:pt x="61" y="80"/>
                </a:lnTo>
                <a:lnTo>
                  <a:pt x="93" y="2"/>
                </a:lnTo>
                <a:lnTo>
                  <a:pt x="80" y="2"/>
                </a:lnTo>
                <a:lnTo>
                  <a:pt x="61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6" name="Freeform 61"/>
          <p:cNvSpPr>
            <a:spLocks/>
          </p:cNvSpPr>
          <p:nvPr/>
        </p:nvSpPr>
        <p:spPr bwMode="auto">
          <a:xfrm>
            <a:off x="7975601" y="2328333"/>
            <a:ext cx="285751" cy="239184"/>
          </a:xfrm>
          <a:custGeom>
            <a:avLst/>
            <a:gdLst>
              <a:gd name="T0" fmla="*/ 0 w 135"/>
              <a:gd name="T1" fmla="*/ 0 h 113"/>
              <a:gd name="T2" fmla="*/ 118446826 w 135"/>
              <a:gd name="T3" fmla="*/ 277217960 h 113"/>
              <a:gd name="T4" fmla="*/ 168850069 w 135"/>
              <a:gd name="T5" fmla="*/ 156250123 h 113"/>
              <a:gd name="T6" fmla="*/ 221774267 w 135"/>
              <a:gd name="T7" fmla="*/ 284779244 h 113"/>
              <a:gd name="T8" fmla="*/ 340221094 w 135"/>
              <a:gd name="T9" fmla="*/ 2520957 h 113"/>
              <a:gd name="T10" fmla="*/ 297379131 w 135"/>
              <a:gd name="T11" fmla="*/ 2520957 h 113"/>
              <a:gd name="T12" fmla="*/ 221774267 w 135"/>
              <a:gd name="T13" fmla="*/ 176411429 h 113"/>
              <a:gd name="T14" fmla="*/ 168850069 w 135"/>
              <a:gd name="T15" fmla="*/ 55443592 h 113"/>
              <a:gd name="T16" fmla="*/ 120967782 w 135"/>
              <a:gd name="T17" fmla="*/ 171371103 h 113"/>
              <a:gd name="T18" fmla="*/ 50403243 w 135"/>
              <a:gd name="T19" fmla="*/ 0 h 113"/>
              <a:gd name="T20" fmla="*/ 0 w 135"/>
              <a:gd name="T21" fmla="*/ 0 h 1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5" h="113">
                <a:moveTo>
                  <a:pt x="0" y="0"/>
                </a:moveTo>
                <a:lnTo>
                  <a:pt x="47" y="110"/>
                </a:lnTo>
                <a:lnTo>
                  <a:pt x="67" y="62"/>
                </a:lnTo>
                <a:lnTo>
                  <a:pt x="88" y="113"/>
                </a:lnTo>
                <a:lnTo>
                  <a:pt x="135" y="1"/>
                </a:lnTo>
                <a:lnTo>
                  <a:pt x="118" y="1"/>
                </a:lnTo>
                <a:lnTo>
                  <a:pt x="88" y="70"/>
                </a:lnTo>
                <a:lnTo>
                  <a:pt x="67" y="22"/>
                </a:lnTo>
                <a:lnTo>
                  <a:pt x="48" y="68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7" name="Freeform 62"/>
          <p:cNvSpPr>
            <a:spLocks noEditPoints="1"/>
          </p:cNvSpPr>
          <p:nvPr/>
        </p:nvSpPr>
        <p:spPr bwMode="auto">
          <a:xfrm>
            <a:off x="8824384" y="2332568"/>
            <a:ext cx="330200" cy="370417"/>
          </a:xfrm>
          <a:custGeom>
            <a:avLst/>
            <a:gdLst>
              <a:gd name="T0" fmla="*/ 0 w 156"/>
              <a:gd name="T1" fmla="*/ 0 h 175"/>
              <a:gd name="T2" fmla="*/ 80645000 w 156"/>
              <a:gd name="T3" fmla="*/ 441028931 h 175"/>
              <a:gd name="T4" fmla="*/ 320060638 w 156"/>
              <a:gd name="T5" fmla="*/ 441028931 h 175"/>
              <a:gd name="T6" fmla="*/ 393144375 w 156"/>
              <a:gd name="T7" fmla="*/ 0 h 175"/>
              <a:gd name="T8" fmla="*/ 0 w 156"/>
              <a:gd name="T9" fmla="*/ 0 h 175"/>
              <a:gd name="T10" fmla="*/ 93246575 w 156"/>
              <a:gd name="T11" fmla="*/ 423387012 h 175"/>
              <a:gd name="T12" fmla="*/ 25201563 w 156"/>
              <a:gd name="T13" fmla="*/ 22682241 h 175"/>
              <a:gd name="T14" fmla="*/ 60483750 w 156"/>
              <a:gd name="T15" fmla="*/ 22682241 h 175"/>
              <a:gd name="T16" fmla="*/ 113407825 w 156"/>
              <a:gd name="T17" fmla="*/ 423387012 h 175"/>
              <a:gd name="T18" fmla="*/ 93246575 w 156"/>
              <a:gd name="T19" fmla="*/ 423387012 h 175"/>
              <a:gd name="T20" fmla="*/ 131048125 w 156"/>
              <a:gd name="T21" fmla="*/ 423387012 h 175"/>
              <a:gd name="T22" fmla="*/ 85685313 w 156"/>
              <a:gd name="T23" fmla="*/ 22682241 h 175"/>
              <a:gd name="T24" fmla="*/ 120967500 w 156"/>
              <a:gd name="T25" fmla="*/ 22682241 h 175"/>
              <a:gd name="T26" fmla="*/ 153730325 w 156"/>
              <a:gd name="T27" fmla="*/ 423387012 h 175"/>
              <a:gd name="T28" fmla="*/ 131048125 w 156"/>
              <a:gd name="T29" fmla="*/ 423387012 h 175"/>
              <a:gd name="T30" fmla="*/ 171370625 w 156"/>
              <a:gd name="T31" fmla="*/ 423387012 h 175"/>
              <a:gd name="T32" fmla="*/ 146169063 w 156"/>
              <a:gd name="T33" fmla="*/ 22682241 h 175"/>
              <a:gd name="T34" fmla="*/ 181451250 w 156"/>
              <a:gd name="T35" fmla="*/ 22682241 h 175"/>
              <a:gd name="T36" fmla="*/ 189012513 w 156"/>
              <a:gd name="T37" fmla="*/ 423387012 h 175"/>
              <a:gd name="T38" fmla="*/ 171370625 w 156"/>
              <a:gd name="T39" fmla="*/ 423387012 h 175"/>
              <a:gd name="T40" fmla="*/ 229335013 w 156"/>
              <a:gd name="T41" fmla="*/ 423387012 h 175"/>
              <a:gd name="T42" fmla="*/ 206652813 w 156"/>
              <a:gd name="T43" fmla="*/ 423387012 h 175"/>
              <a:gd name="T44" fmla="*/ 206652813 w 156"/>
              <a:gd name="T45" fmla="*/ 22682241 h 175"/>
              <a:gd name="T46" fmla="*/ 241935000 w 156"/>
              <a:gd name="T47" fmla="*/ 22682241 h 175"/>
              <a:gd name="T48" fmla="*/ 229335013 w 156"/>
              <a:gd name="T49" fmla="*/ 423387012 h 175"/>
              <a:gd name="T50" fmla="*/ 246975313 w 156"/>
              <a:gd name="T51" fmla="*/ 423387012 h 175"/>
              <a:gd name="T52" fmla="*/ 269657513 w 156"/>
              <a:gd name="T53" fmla="*/ 22682241 h 175"/>
              <a:gd name="T54" fmla="*/ 302418750 w 156"/>
              <a:gd name="T55" fmla="*/ 22682241 h 175"/>
              <a:gd name="T56" fmla="*/ 267136563 w 156"/>
              <a:gd name="T57" fmla="*/ 423387012 h 175"/>
              <a:gd name="T58" fmla="*/ 246975313 w 156"/>
              <a:gd name="T59" fmla="*/ 423387012 h 175"/>
              <a:gd name="T60" fmla="*/ 307459063 w 156"/>
              <a:gd name="T61" fmla="*/ 423387012 h 175"/>
              <a:gd name="T62" fmla="*/ 284778450 w 156"/>
              <a:gd name="T63" fmla="*/ 423387012 h 175"/>
              <a:gd name="T64" fmla="*/ 332660625 w 156"/>
              <a:gd name="T65" fmla="*/ 22682241 h 175"/>
              <a:gd name="T66" fmla="*/ 362902500 w 156"/>
              <a:gd name="T67" fmla="*/ 22682241 h 175"/>
              <a:gd name="T68" fmla="*/ 307459063 w 156"/>
              <a:gd name="T69" fmla="*/ 423387012 h 1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6" h="175">
                <a:moveTo>
                  <a:pt x="0" y="0"/>
                </a:moveTo>
                <a:lnTo>
                  <a:pt x="32" y="175"/>
                </a:lnTo>
                <a:lnTo>
                  <a:pt x="127" y="175"/>
                </a:lnTo>
                <a:lnTo>
                  <a:pt x="156" y="0"/>
                </a:lnTo>
                <a:lnTo>
                  <a:pt x="0" y="0"/>
                </a:lnTo>
                <a:close/>
                <a:moveTo>
                  <a:pt x="37" y="168"/>
                </a:moveTo>
                <a:lnTo>
                  <a:pt x="10" y="9"/>
                </a:lnTo>
                <a:lnTo>
                  <a:pt x="24" y="9"/>
                </a:lnTo>
                <a:lnTo>
                  <a:pt x="45" y="168"/>
                </a:lnTo>
                <a:lnTo>
                  <a:pt x="37" y="168"/>
                </a:lnTo>
                <a:close/>
                <a:moveTo>
                  <a:pt x="52" y="168"/>
                </a:moveTo>
                <a:lnTo>
                  <a:pt x="34" y="9"/>
                </a:lnTo>
                <a:lnTo>
                  <a:pt x="48" y="9"/>
                </a:lnTo>
                <a:lnTo>
                  <a:pt x="61" y="168"/>
                </a:lnTo>
                <a:lnTo>
                  <a:pt x="52" y="168"/>
                </a:lnTo>
                <a:close/>
                <a:moveTo>
                  <a:pt x="68" y="168"/>
                </a:moveTo>
                <a:lnTo>
                  <a:pt x="58" y="9"/>
                </a:lnTo>
                <a:lnTo>
                  <a:pt x="72" y="9"/>
                </a:lnTo>
                <a:lnTo>
                  <a:pt x="75" y="168"/>
                </a:lnTo>
                <a:lnTo>
                  <a:pt x="68" y="168"/>
                </a:lnTo>
                <a:close/>
                <a:moveTo>
                  <a:pt x="91" y="168"/>
                </a:moveTo>
                <a:lnTo>
                  <a:pt x="82" y="168"/>
                </a:lnTo>
                <a:lnTo>
                  <a:pt x="82" y="9"/>
                </a:lnTo>
                <a:lnTo>
                  <a:pt x="96" y="9"/>
                </a:lnTo>
                <a:lnTo>
                  <a:pt x="91" y="168"/>
                </a:lnTo>
                <a:close/>
                <a:moveTo>
                  <a:pt x="98" y="168"/>
                </a:moveTo>
                <a:lnTo>
                  <a:pt x="107" y="9"/>
                </a:lnTo>
                <a:lnTo>
                  <a:pt x="120" y="9"/>
                </a:lnTo>
                <a:lnTo>
                  <a:pt x="106" y="168"/>
                </a:lnTo>
                <a:lnTo>
                  <a:pt x="98" y="168"/>
                </a:lnTo>
                <a:close/>
                <a:moveTo>
                  <a:pt x="122" y="168"/>
                </a:moveTo>
                <a:lnTo>
                  <a:pt x="113" y="168"/>
                </a:lnTo>
                <a:lnTo>
                  <a:pt x="132" y="9"/>
                </a:lnTo>
                <a:lnTo>
                  <a:pt x="144" y="9"/>
                </a:lnTo>
                <a:lnTo>
                  <a:pt x="122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8" name="Freeform 63"/>
          <p:cNvSpPr>
            <a:spLocks noEditPoints="1"/>
          </p:cNvSpPr>
          <p:nvPr/>
        </p:nvSpPr>
        <p:spPr bwMode="auto">
          <a:xfrm>
            <a:off x="8877300" y="2142068"/>
            <a:ext cx="281517" cy="182033"/>
          </a:xfrm>
          <a:custGeom>
            <a:avLst/>
            <a:gdLst>
              <a:gd name="T0" fmla="*/ 474245148 w 94"/>
              <a:gd name="T1" fmla="*/ 305558617 h 61"/>
              <a:gd name="T2" fmla="*/ 343070050 w 94"/>
              <a:gd name="T3" fmla="*/ 130238136 h 61"/>
              <a:gd name="T4" fmla="*/ 343070050 w 94"/>
              <a:gd name="T5" fmla="*/ 125229235 h 61"/>
              <a:gd name="T6" fmla="*/ 358206848 w 94"/>
              <a:gd name="T7" fmla="*/ 110202532 h 61"/>
              <a:gd name="T8" fmla="*/ 353161997 w 94"/>
              <a:gd name="T9" fmla="*/ 65117949 h 61"/>
              <a:gd name="T10" fmla="*/ 262347950 w 94"/>
              <a:gd name="T11" fmla="*/ 10017802 h 61"/>
              <a:gd name="T12" fmla="*/ 216942049 w 94"/>
              <a:gd name="T13" fmla="*/ 25046742 h 61"/>
              <a:gd name="T14" fmla="*/ 206852348 w 94"/>
              <a:gd name="T15" fmla="*/ 40073445 h 61"/>
              <a:gd name="T16" fmla="*/ 206852348 w 94"/>
              <a:gd name="T17" fmla="*/ 45082345 h 61"/>
              <a:gd name="T18" fmla="*/ 0 w 94"/>
              <a:gd name="T19" fmla="*/ 5008901 h 61"/>
              <a:gd name="T20" fmla="*/ 474245148 w 94"/>
              <a:gd name="T21" fmla="*/ 305558617 h 61"/>
              <a:gd name="T22" fmla="*/ 227031750 w 94"/>
              <a:gd name="T23" fmla="*/ 40073445 h 61"/>
              <a:gd name="T24" fmla="*/ 262347950 w 94"/>
              <a:gd name="T25" fmla="*/ 30055643 h 61"/>
              <a:gd name="T26" fmla="*/ 332980349 w 94"/>
              <a:gd name="T27" fmla="*/ 70129088 h 61"/>
              <a:gd name="T28" fmla="*/ 332980349 w 94"/>
              <a:gd name="T29" fmla="*/ 110202532 h 61"/>
              <a:gd name="T30" fmla="*/ 327935499 w 94"/>
              <a:gd name="T31" fmla="*/ 120220334 h 61"/>
              <a:gd name="T32" fmla="*/ 221986899 w 94"/>
              <a:gd name="T33" fmla="*/ 55100147 h 61"/>
              <a:gd name="T34" fmla="*/ 227031750 w 94"/>
              <a:gd name="T35" fmla="*/ 40073445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9" name="Freeform 64"/>
          <p:cNvSpPr>
            <a:spLocks noEditPoints="1"/>
          </p:cNvSpPr>
          <p:nvPr/>
        </p:nvSpPr>
        <p:spPr bwMode="auto">
          <a:xfrm>
            <a:off x="9677401" y="2286001"/>
            <a:ext cx="378884" cy="419100"/>
          </a:xfrm>
          <a:custGeom>
            <a:avLst/>
            <a:gdLst>
              <a:gd name="T0" fmla="*/ 0 w 179"/>
              <a:gd name="T1" fmla="*/ 0 h 198"/>
              <a:gd name="T2" fmla="*/ 98285473 w 179"/>
              <a:gd name="T3" fmla="*/ 498990938 h 198"/>
              <a:gd name="T4" fmla="*/ 367943460 w 179"/>
              <a:gd name="T5" fmla="*/ 498990938 h 198"/>
              <a:gd name="T6" fmla="*/ 451107969 w 179"/>
              <a:gd name="T7" fmla="*/ 0 h 198"/>
              <a:gd name="T8" fmla="*/ 0 w 179"/>
              <a:gd name="T9" fmla="*/ 0 h 198"/>
              <a:gd name="T10" fmla="*/ 108366116 w 179"/>
              <a:gd name="T11" fmla="*/ 478829688 h 198"/>
              <a:gd name="T12" fmla="*/ 32761295 w 179"/>
              <a:gd name="T13" fmla="*/ 25201563 h 198"/>
              <a:gd name="T14" fmla="*/ 68043545 w 179"/>
              <a:gd name="T15" fmla="*/ 25201563 h 198"/>
              <a:gd name="T16" fmla="*/ 133567723 w 179"/>
              <a:gd name="T17" fmla="*/ 478829688 h 198"/>
              <a:gd name="T18" fmla="*/ 108366116 w 179"/>
              <a:gd name="T19" fmla="*/ 478829688 h 198"/>
              <a:gd name="T20" fmla="*/ 153729008 w 179"/>
              <a:gd name="T21" fmla="*/ 478829688 h 198"/>
              <a:gd name="T22" fmla="*/ 100806427 w 179"/>
              <a:gd name="T23" fmla="*/ 25201563 h 198"/>
              <a:gd name="T24" fmla="*/ 141128998 w 179"/>
              <a:gd name="T25" fmla="*/ 25201563 h 198"/>
              <a:gd name="T26" fmla="*/ 176411248 w 179"/>
              <a:gd name="T27" fmla="*/ 478829688 h 198"/>
              <a:gd name="T28" fmla="*/ 153729008 w 179"/>
              <a:gd name="T29" fmla="*/ 478829688 h 198"/>
              <a:gd name="T30" fmla="*/ 196572533 w 179"/>
              <a:gd name="T31" fmla="*/ 478829688 h 198"/>
              <a:gd name="T32" fmla="*/ 171370927 w 179"/>
              <a:gd name="T33" fmla="*/ 25201563 h 198"/>
              <a:gd name="T34" fmla="*/ 206653176 w 179"/>
              <a:gd name="T35" fmla="*/ 25201563 h 198"/>
              <a:gd name="T36" fmla="*/ 221774140 w 179"/>
              <a:gd name="T37" fmla="*/ 478829688 h 198"/>
              <a:gd name="T38" fmla="*/ 196572533 w 179"/>
              <a:gd name="T39" fmla="*/ 478829688 h 198"/>
              <a:gd name="T40" fmla="*/ 264616078 w 179"/>
              <a:gd name="T41" fmla="*/ 478829688 h 198"/>
              <a:gd name="T42" fmla="*/ 239414471 w 179"/>
              <a:gd name="T43" fmla="*/ 478829688 h 198"/>
              <a:gd name="T44" fmla="*/ 239414471 w 179"/>
              <a:gd name="T45" fmla="*/ 25201563 h 198"/>
              <a:gd name="T46" fmla="*/ 279737042 w 179"/>
              <a:gd name="T47" fmla="*/ 25201563 h 198"/>
              <a:gd name="T48" fmla="*/ 264616078 w 179"/>
              <a:gd name="T49" fmla="*/ 478829688 h 198"/>
              <a:gd name="T50" fmla="*/ 282257997 w 179"/>
              <a:gd name="T51" fmla="*/ 478829688 h 198"/>
              <a:gd name="T52" fmla="*/ 309978970 w 179"/>
              <a:gd name="T53" fmla="*/ 25201563 h 198"/>
              <a:gd name="T54" fmla="*/ 347782174 w 179"/>
              <a:gd name="T55" fmla="*/ 25201563 h 198"/>
              <a:gd name="T56" fmla="*/ 307459603 w 179"/>
              <a:gd name="T57" fmla="*/ 478829688 h 198"/>
              <a:gd name="T58" fmla="*/ 282257997 w 179"/>
              <a:gd name="T59" fmla="*/ 478829688 h 198"/>
              <a:gd name="T60" fmla="*/ 350301541 w 179"/>
              <a:gd name="T61" fmla="*/ 478829688 h 198"/>
              <a:gd name="T62" fmla="*/ 330140256 w 179"/>
              <a:gd name="T63" fmla="*/ 478829688 h 198"/>
              <a:gd name="T64" fmla="*/ 378024103 w 179"/>
              <a:gd name="T65" fmla="*/ 25201563 h 198"/>
              <a:gd name="T66" fmla="*/ 418346674 w 179"/>
              <a:gd name="T67" fmla="*/ 25201563 h 198"/>
              <a:gd name="T68" fmla="*/ 350301541 w 179"/>
              <a:gd name="T69" fmla="*/ 478829688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9" h="198">
                <a:moveTo>
                  <a:pt x="0" y="0"/>
                </a:moveTo>
                <a:lnTo>
                  <a:pt x="39" y="198"/>
                </a:lnTo>
                <a:lnTo>
                  <a:pt x="146" y="198"/>
                </a:lnTo>
                <a:lnTo>
                  <a:pt x="179" y="0"/>
                </a:lnTo>
                <a:lnTo>
                  <a:pt x="0" y="0"/>
                </a:lnTo>
                <a:close/>
                <a:moveTo>
                  <a:pt x="43" y="190"/>
                </a:moveTo>
                <a:lnTo>
                  <a:pt x="13" y="10"/>
                </a:lnTo>
                <a:lnTo>
                  <a:pt x="27" y="10"/>
                </a:lnTo>
                <a:lnTo>
                  <a:pt x="53" y="190"/>
                </a:lnTo>
                <a:lnTo>
                  <a:pt x="43" y="190"/>
                </a:lnTo>
                <a:close/>
                <a:moveTo>
                  <a:pt x="61" y="190"/>
                </a:moveTo>
                <a:lnTo>
                  <a:pt x="40" y="10"/>
                </a:lnTo>
                <a:lnTo>
                  <a:pt x="56" y="10"/>
                </a:lnTo>
                <a:lnTo>
                  <a:pt x="70" y="190"/>
                </a:lnTo>
                <a:lnTo>
                  <a:pt x="61" y="190"/>
                </a:lnTo>
                <a:close/>
                <a:moveTo>
                  <a:pt x="78" y="190"/>
                </a:moveTo>
                <a:lnTo>
                  <a:pt x="68" y="10"/>
                </a:lnTo>
                <a:lnTo>
                  <a:pt x="82" y="10"/>
                </a:lnTo>
                <a:lnTo>
                  <a:pt x="88" y="190"/>
                </a:lnTo>
                <a:lnTo>
                  <a:pt x="78" y="190"/>
                </a:lnTo>
                <a:close/>
                <a:moveTo>
                  <a:pt x="105" y="190"/>
                </a:moveTo>
                <a:lnTo>
                  <a:pt x="95" y="190"/>
                </a:lnTo>
                <a:lnTo>
                  <a:pt x="95" y="10"/>
                </a:lnTo>
                <a:lnTo>
                  <a:pt x="111" y="10"/>
                </a:lnTo>
                <a:lnTo>
                  <a:pt x="105" y="190"/>
                </a:lnTo>
                <a:close/>
                <a:moveTo>
                  <a:pt x="112" y="190"/>
                </a:moveTo>
                <a:lnTo>
                  <a:pt x="123" y="10"/>
                </a:lnTo>
                <a:lnTo>
                  <a:pt x="138" y="10"/>
                </a:lnTo>
                <a:lnTo>
                  <a:pt x="122" y="190"/>
                </a:lnTo>
                <a:lnTo>
                  <a:pt x="112" y="190"/>
                </a:lnTo>
                <a:close/>
                <a:moveTo>
                  <a:pt x="139" y="190"/>
                </a:moveTo>
                <a:lnTo>
                  <a:pt x="131" y="190"/>
                </a:lnTo>
                <a:lnTo>
                  <a:pt x="150" y="10"/>
                </a:lnTo>
                <a:lnTo>
                  <a:pt x="166" y="10"/>
                </a:lnTo>
                <a:lnTo>
                  <a:pt x="139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0" name="Freeform 65"/>
          <p:cNvSpPr>
            <a:spLocks noEditPoints="1"/>
          </p:cNvSpPr>
          <p:nvPr/>
        </p:nvSpPr>
        <p:spPr bwMode="auto">
          <a:xfrm>
            <a:off x="9675285" y="2165351"/>
            <a:ext cx="383116" cy="93133"/>
          </a:xfrm>
          <a:custGeom>
            <a:avLst/>
            <a:gdLst>
              <a:gd name="T0" fmla="*/ 645019934 w 128"/>
              <a:gd name="T1" fmla="*/ 157387823 h 31"/>
              <a:gd name="T2" fmla="*/ 403138301 w 128"/>
              <a:gd name="T3" fmla="*/ 71078008 h 31"/>
              <a:gd name="T4" fmla="*/ 403138301 w 128"/>
              <a:gd name="T5" fmla="*/ 60924973 h 31"/>
              <a:gd name="T6" fmla="*/ 408175677 w 128"/>
              <a:gd name="T7" fmla="*/ 40616648 h 31"/>
              <a:gd name="T8" fmla="*/ 372902816 w 128"/>
              <a:gd name="T9" fmla="*/ 0 h 31"/>
              <a:gd name="T10" fmla="*/ 251960877 w 128"/>
              <a:gd name="T11" fmla="*/ 0 h 31"/>
              <a:gd name="T12" fmla="*/ 221725392 w 128"/>
              <a:gd name="T13" fmla="*/ 40616648 h 31"/>
              <a:gd name="T14" fmla="*/ 221725392 w 128"/>
              <a:gd name="T15" fmla="*/ 60924973 h 31"/>
              <a:gd name="T16" fmla="*/ 221725392 w 128"/>
              <a:gd name="T17" fmla="*/ 71078008 h 31"/>
              <a:gd name="T18" fmla="*/ 0 w 128"/>
              <a:gd name="T19" fmla="*/ 157387823 h 31"/>
              <a:gd name="T20" fmla="*/ 645019934 w 128"/>
              <a:gd name="T21" fmla="*/ 157387823 h 31"/>
              <a:gd name="T22" fmla="*/ 241881633 w 128"/>
              <a:gd name="T23" fmla="*/ 50769684 h 31"/>
              <a:gd name="T24" fmla="*/ 267077497 w 128"/>
              <a:gd name="T25" fmla="*/ 20308324 h 31"/>
              <a:gd name="T26" fmla="*/ 357783951 w 128"/>
              <a:gd name="T27" fmla="*/ 20308324 h 31"/>
              <a:gd name="T28" fmla="*/ 382979814 w 128"/>
              <a:gd name="T29" fmla="*/ 50769684 h 31"/>
              <a:gd name="T30" fmla="*/ 382979814 w 128"/>
              <a:gd name="T31" fmla="*/ 66001490 h 31"/>
              <a:gd name="T32" fmla="*/ 241881633 w 128"/>
              <a:gd name="T33" fmla="*/ 66001490 h 31"/>
              <a:gd name="T34" fmla="*/ 241881633 w 128"/>
              <a:gd name="T35" fmla="*/ 50769684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1" name="Freeform 66"/>
          <p:cNvSpPr>
            <a:spLocks/>
          </p:cNvSpPr>
          <p:nvPr/>
        </p:nvSpPr>
        <p:spPr bwMode="auto">
          <a:xfrm>
            <a:off x="10483851" y="2224618"/>
            <a:ext cx="330200" cy="285749"/>
          </a:xfrm>
          <a:custGeom>
            <a:avLst/>
            <a:gdLst>
              <a:gd name="T0" fmla="*/ 466313693 w 110"/>
              <a:gd name="T1" fmla="*/ 147586523 h 95"/>
              <a:gd name="T2" fmla="*/ 557550205 w 110"/>
              <a:gd name="T3" fmla="*/ 86516626 h 95"/>
              <a:gd name="T4" fmla="*/ 334530123 w 110"/>
              <a:gd name="T5" fmla="*/ 86516626 h 95"/>
              <a:gd name="T6" fmla="*/ 268637212 w 110"/>
              <a:gd name="T7" fmla="*/ 0 h 95"/>
              <a:gd name="T8" fmla="*/ 106442221 w 110"/>
              <a:gd name="T9" fmla="*/ 0 h 95"/>
              <a:gd name="T10" fmla="*/ 5067820 w 110"/>
              <a:gd name="T11" fmla="*/ 101784665 h 95"/>
              <a:gd name="T12" fmla="*/ 0 w 110"/>
              <a:gd name="T13" fmla="*/ 483472081 h 95"/>
              <a:gd name="T14" fmla="*/ 415628744 w 110"/>
              <a:gd name="T15" fmla="*/ 483472081 h 95"/>
              <a:gd name="T16" fmla="*/ 466313693 w 110"/>
              <a:gd name="T17" fmla="*/ 147586523 h 9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2" name="Freeform 67"/>
          <p:cNvSpPr>
            <a:spLocks noEditPoints="1"/>
          </p:cNvSpPr>
          <p:nvPr/>
        </p:nvSpPr>
        <p:spPr bwMode="auto">
          <a:xfrm>
            <a:off x="10733617" y="2281767"/>
            <a:ext cx="302683" cy="298451"/>
          </a:xfrm>
          <a:custGeom>
            <a:avLst/>
            <a:gdLst>
              <a:gd name="T0" fmla="*/ 419306898 w 101"/>
              <a:gd name="T1" fmla="*/ 92017767 h 99"/>
              <a:gd name="T2" fmla="*/ 90935163 w 101"/>
              <a:gd name="T3" fmla="*/ 92017767 h 99"/>
              <a:gd name="T4" fmla="*/ 90935163 w 101"/>
              <a:gd name="T5" fmla="*/ 414077690 h 99"/>
              <a:gd name="T6" fmla="*/ 419306898 w 101"/>
              <a:gd name="T7" fmla="*/ 414077690 h 99"/>
              <a:gd name="T8" fmla="*/ 419306898 w 101"/>
              <a:gd name="T9" fmla="*/ 92017767 h 99"/>
              <a:gd name="T10" fmla="*/ 141453200 w 101"/>
              <a:gd name="T11" fmla="*/ 362956708 h 99"/>
              <a:gd name="T12" fmla="*/ 141453200 w 101"/>
              <a:gd name="T13" fmla="*/ 138026650 h 99"/>
              <a:gd name="T14" fmla="*/ 368788861 w 101"/>
              <a:gd name="T15" fmla="*/ 138026650 h 99"/>
              <a:gd name="T16" fmla="*/ 368788861 w 101"/>
              <a:gd name="T17" fmla="*/ 362956708 h 99"/>
              <a:gd name="T18" fmla="*/ 141453200 w 101"/>
              <a:gd name="T19" fmla="*/ 362956708 h 9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3" name="Freeform 68"/>
          <p:cNvSpPr>
            <a:spLocks noEditPoints="1"/>
          </p:cNvSpPr>
          <p:nvPr/>
        </p:nvSpPr>
        <p:spPr bwMode="auto">
          <a:xfrm>
            <a:off x="10585451" y="2531533"/>
            <a:ext cx="194733" cy="188384"/>
          </a:xfrm>
          <a:custGeom>
            <a:avLst/>
            <a:gdLst>
              <a:gd name="T0" fmla="*/ 307967771 w 65"/>
              <a:gd name="T1" fmla="*/ 15088661 h 63"/>
              <a:gd name="T2" fmla="*/ 242335148 w 65"/>
              <a:gd name="T3" fmla="*/ 15088661 h 63"/>
              <a:gd name="T4" fmla="*/ 237286312 w 65"/>
              <a:gd name="T5" fmla="*/ 20118963 h 63"/>
              <a:gd name="T6" fmla="*/ 307967771 w 65"/>
              <a:gd name="T7" fmla="*/ 85501667 h 63"/>
              <a:gd name="T8" fmla="*/ 307967771 w 65"/>
              <a:gd name="T9" fmla="*/ 80473608 h 63"/>
              <a:gd name="T10" fmla="*/ 307967771 w 65"/>
              <a:gd name="T11" fmla="*/ 15088661 h 63"/>
              <a:gd name="T12" fmla="*/ 20195345 w 65"/>
              <a:gd name="T13" fmla="*/ 231360221 h 63"/>
              <a:gd name="T14" fmla="*/ 20195345 w 65"/>
              <a:gd name="T15" fmla="*/ 296742925 h 63"/>
              <a:gd name="T16" fmla="*/ 85827968 w 65"/>
              <a:gd name="T17" fmla="*/ 296742925 h 63"/>
              <a:gd name="T18" fmla="*/ 282725837 w 65"/>
              <a:gd name="T19" fmla="*/ 105620629 h 63"/>
              <a:gd name="T20" fmla="*/ 217093214 w 65"/>
              <a:gd name="T21" fmla="*/ 40235683 h 63"/>
              <a:gd name="T22" fmla="*/ 20195345 w 65"/>
              <a:gd name="T23" fmla="*/ 231360221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4" name="Freeform 69"/>
          <p:cNvSpPr>
            <a:spLocks/>
          </p:cNvSpPr>
          <p:nvPr/>
        </p:nvSpPr>
        <p:spPr bwMode="auto">
          <a:xfrm>
            <a:off x="1238251" y="3041651"/>
            <a:ext cx="266700" cy="332316"/>
          </a:xfrm>
          <a:custGeom>
            <a:avLst/>
            <a:gdLst>
              <a:gd name="T0" fmla="*/ 158770638 w 126"/>
              <a:gd name="T1" fmla="*/ 395664531 h 157"/>
              <a:gd name="T2" fmla="*/ 0 w 126"/>
              <a:gd name="T3" fmla="*/ 178931529 h 157"/>
              <a:gd name="T4" fmla="*/ 88206263 w 126"/>
              <a:gd name="T5" fmla="*/ 178931529 h 157"/>
              <a:gd name="T6" fmla="*/ 88206263 w 126"/>
              <a:gd name="T7" fmla="*/ 0 h 157"/>
              <a:gd name="T8" fmla="*/ 231854375 w 126"/>
              <a:gd name="T9" fmla="*/ 0 h 157"/>
              <a:gd name="T10" fmla="*/ 231854375 w 126"/>
              <a:gd name="T11" fmla="*/ 178931529 h 157"/>
              <a:gd name="T12" fmla="*/ 317539688 w 126"/>
              <a:gd name="T13" fmla="*/ 178931529 h 157"/>
              <a:gd name="T14" fmla="*/ 158770638 w 126"/>
              <a:gd name="T15" fmla="*/ 395664531 h 157"/>
              <a:gd name="T16" fmla="*/ 158770638 w 126"/>
              <a:gd name="T17" fmla="*/ 395664531 h 15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157">
                <a:moveTo>
                  <a:pt x="63" y="157"/>
                </a:moveTo>
                <a:lnTo>
                  <a:pt x="0" y="71"/>
                </a:lnTo>
                <a:lnTo>
                  <a:pt x="35" y="71"/>
                </a:lnTo>
                <a:lnTo>
                  <a:pt x="35" y="0"/>
                </a:lnTo>
                <a:lnTo>
                  <a:pt x="92" y="0"/>
                </a:lnTo>
                <a:lnTo>
                  <a:pt x="92" y="71"/>
                </a:lnTo>
                <a:lnTo>
                  <a:pt x="126" y="71"/>
                </a:lnTo>
                <a:lnTo>
                  <a:pt x="63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5" name="Freeform 70"/>
          <p:cNvSpPr>
            <a:spLocks/>
          </p:cNvSpPr>
          <p:nvPr/>
        </p:nvSpPr>
        <p:spPr bwMode="auto">
          <a:xfrm>
            <a:off x="1157818" y="3325284"/>
            <a:ext cx="425449" cy="135467"/>
          </a:xfrm>
          <a:custGeom>
            <a:avLst/>
            <a:gdLst>
              <a:gd name="T0" fmla="*/ 506549819 w 201"/>
              <a:gd name="T1" fmla="*/ 0 h 64"/>
              <a:gd name="T2" fmla="*/ 448587110 w 201"/>
              <a:gd name="T3" fmla="*/ 0 h 64"/>
              <a:gd name="T4" fmla="*/ 448587110 w 201"/>
              <a:gd name="T5" fmla="*/ 108367513 h 64"/>
              <a:gd name="T6" fmla="*/ 55443351 w 201"/>
              <a:gd name="T7" fmla="*/ 108367513 h 64"/>
              <a:gd name="T8" fmla="*/ 55443351 w 201"/>
              <a:gd name="T9" fmla="*/ 0 h 64"/>
              <a:gd name="T10" fmla="*/ 0 w 201"/>
              <a:gd name="T11" fmla="*/ 0 h 64"/>
              <a:gd name="T12" fmla="*/ 0 w 201"/>
              <a:gd name="T13" fmla="*/ 161290000 h 64"/>
              <a:gd name="T14" fmla="*/ 506549819 w 201"/>
              <a:gd name="T15" fmla="*/ 161290000 h 64"/>
              <a:gd name="T16" fmla="*/ 506549819 w 201"/>
              <a:gd name="T17" fmla="*/ 0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1" h="64">
                <a:moveTo>
                  <a:pt x="201" y="0"/>
                </a:moveTo>
                <a:lnTo>
                  <a:pt x="178" y="0"/>
                </a:lnTo>
                <a:lnTo>
                  <a:pt x="178" y="43"/>
                </a:lnTo>
                <a:lnTo>
                  <a:pt x="22" y="43"/>
                </a:lnTo>
                <a:lnTo>
                  <a:pt x="22" y="0"/>
                </a:lnTo>
                <a:lnTo>
                  <a:pt x="0" y="0"/>
                </a:lnTo>
                <a:lnTo>
                  <a:pt x="0" y="64"/>
                </a:lnTo>
                <a:lnTo>
                  <a:pt x="201" y="64"/>
                </a:lnTo>
                <a:lnTo>
                  <a:pt x="2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6" name="Freeform 71"/>
          <p:cNvSpPr>
            <a:spLocks noEditPoints="1"/>
          </p:cNvSpPr>
          <p:nvPr/>
        </p:nvSpPr>
        <p:spPr bwMode="auto">
          <a:xfrm>
            <a:off x="2082800" y="3031068"/>
            <a:ext cx="442384" cy="243417"/>
          </a:xfrm>
          <a:custGeom>
            <a:avLst/>
            <a:gdLst>
              <a:gd name="T0" fmla="*/ 376926861 w 148"/>
              <a:gd name="T1" fmla="*/ 5080210 h 81"/>
              <a:gd name="T2" fmla="*/ 0 w 148"/>
              <a:gd name="T3" fmla="*/ 198116917 h 81"/>
              <a:gd name="T4" fmla="*/ 366876823 w 148"/>
              <a:gd name="T5" fmla="*/ 406392000 h 81"/>
              <a:gd name="T6" fmla="*/ 738777544 w 148"/>
              <a:gd name="T7" fmla="*/ 213355293 h 81"/>
              <a:gd name="T8" fmla="*/ 376926861 w 148"/>
              <a:gd name="T9" fmla="*/ 5080210 h 81"/>
              <a:gd name="T10" fmla="*/ 80411512 w 148"/>
              <a:gd name="T11" fmla="*/ 152397282 h 81"/>
              <a:gd name="T12" fmla="*/ 196001519 w 148"/>
              <a:gd name="T13" fmla="*/ 121918276 h 81"/>
              <a:gd name="T14" fmla="*/ 256310714 w 148"/>
              <a:gd name="T15" fmla="*/ 187956497 h 81"/>
              <a:gd name="T16" fmla="*/ 135694567 w 148"/>
              <a:gd name="T17" fmla="*/ 213355293 h 81"/>
              <a:gd name="T18" fmla="*/ 80411512 w 148"/>
              <a:gd name="T19" fmla="*/ 152397282 h 81"/>
              <a:gd name="T20" fmla="*/ 316619908 w 148"/>
              <a:gd name="T21" fmla="*/ 330193359 h 81"/>
              <a:gd name="T22" fmla="*/ 185951481 w 148"/>
              <a:gd name="T23" fmla="*/ 340353779 h 81"/>
              <a:gd name="T24" fmla="*/ 170873062 w 148"/>
              <a:gd name="T25" fmla="*/ 269235348 h 81"/>
              <a:gd name="T26" fmla="*/ 296515349 w 148"/>
              <a:gd name="T27" fmla="*/ 259074928 h 81"/>
              <a:gd name="T28" fmla="*/ 316619908 w 148"/>
              <a:gd name="T29" fmla="*/ 330193359 h 81"/>
              <a:gd name="T30" fmla="*/ 371902963 w 148"/>
              <a:gd name="T31" fmla="*/ 142236862 h 81"/>
              <a:gd name="T32" fmla="*/ 281439171 w 148"/>
              <a:gd name="T33" fmla="*/ 91439270 h 81"/>
              <a:gd name="T34" fmla="*/ 371902963 w 148"/>
              <a:gd name="T35" fmla="*/ 45719635 h 81"/>
              <a:gd name="T36" fmla="*/ 462364512 w 148"/>
              <a:gd name="T37" fmla="*/ 96517227 h 81"/>
              <a:gd name="T38" fmla="*/ 371902963 w 148"/>
              <a:gd name="T39" fmla="*/ 142236862 h 81"/>
              <a:gd name="T40" fmla="*/ 547802164 w 148"/>
              <a:gd name="T41" fmla="*/ 345433989 h 81"/>
              <a:gd name="T42" fmla="*/ 417133738 w 148"/>
              <a:gd name="T43" fmla="*/ 335273569 h 81"/>
              <a:gd name="T44" fmla="*/ 442262195 w 148"/>
              <a:gd name="T45" fmla="*/ 264155138 h 81"/>
              <a:gd name="T46" fmla="*/ 567904482 w 148"/>
              <a:gd name="T47" fmla="*/ 279395768 h 81"/>
              <a:gd name="T48" fmla="*/ 547802164 w 148"/>
              <a:gd name="T49" fmla="*/ 345433989 h 81"/>
              <a:gd name="T50" fmla="*/ 603082977 w 148"/>
              <a:gd name="T51" fmla="*/ 223515712 h 81"/>
              <a:gd name="T52" fmla="*/ 487492970 w 148"/>
              <a:gd name="T53" fmla="*/ 193036707 h 81"/>
              <a:gd name="T54" fmla="*/ 547802164 w 148"/>
              <a:gd name="T55" fmla="*/ 132076442 h 81"/>
              <a:gd name="T56" fmla="*/ 663392172 w 148"/>
              <a:gd name="T57" fmla="*/ 162557701 h 81"/>
              <a:gd name="T58" fmla="*/ 603082977 w 148"/>
              <a:gd name="T59" fmla="*/ 223515712 h 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7" name="Freeform 72"/>
          <p:cNvSpPr>
            <a:spLocks noEditPoints="1"/>
          </p:cNvSpPr>
          <p:nvPr/>
        </p:nvSpPr>
        <p:spPr bwMode="auto">
          <a:xfrm>
            <a:off x="1915585" y="3191934"/>
            <a:ext cx="594783" cy="275167"/>
          </a:xfrm>
          <a:custGeom>
            <a:avLst/>
            <a:gdLst>
              <a:gd name="T0" fmla="*/ 999967897 w 199"/>
              <a:gd name="T1" fmla="*/ 125799022 h 92"/>
              <a:gd name="T2" fmla="*/ 999967897 w 199"/>
              <a:gd name="T3" fmla="*/ 125799022 h 92"/>
              <a:gd name="T4" fmla="*/ 999967897 w 199"/>
              <a:gd name="T5" fmla="*/ 95607705 h 92"/>
              <a:gd name="T6" fmla="*/ 628119637 w 199"/>
              <a:gd name="T7" fmla="*/ 186183898 h 92"/>
              <a:gd name="T8" fmla="*/ 5025764 w 199"/>
              <a:gd name="T9" fmla="*/ 241535019 h 92"/>
              <a:gd name="T10" fmla="*/ 5025764 w 199"/>
              <a:gd name="T11" fmla="*/ 301917652 h 92"/>
              <a:gd name="T12" fmla="*/ 105525354 w 199"/>
              <a:gd name="T13" fmla="*/ 181150143 h 92"/>
              <a:gd name="T14" fmla="*/ 100499590 w 199"/>
              <a:gd name="T15" fmla="*/ 317014432 h 92"/>
              <a:gd name="T16" fmla="*/ 5025764 w 199"/>
              <a:gd name="T17" fmla="*/ 422685162 h 92"/>
              <a:gd name="T18" fmla="*/ 0 w 199"/>
              <a:gd name="T19" fmla="*/ 462941746 h 92"/>
              <a:gd name="T20" fmla="*/ 623096115 w 199"/>
              <a:gd name="T21" fmla="*/ 407590625 h 92"/>
              <a:gd name="T22" fmla="*/ 994942133 w 199"/>
              <a:gd name="T23" fmla="*/ 317014432 h 92"/>
              <a:gd name="T24" fmla="*/ 999967897 w 199"/>
              <a:gd name="T25" fmla="*/ 296886140 h 92"/>
              <a:gd name="T26" fmla="*/ 999967897 w 199"/>
              <a:gd name="T27" fmla="*/ 296886140 h 92"/>
              <a:gd name="T28" fmla="*/ 999967897 w 199"/>
              <a:gd name="T29" fmla="*/ 125799022 h 92"/>
              <a:gd name="T30" fmla="*/ 286423720 w 199"/>
              <a:gd name="T31" fmla="*/ 301917652 h 92"/>
              <a:gd name="T32" fmla="*/ 145724742 w 199"/>
              <a:gd name="T33" fmla="*/ 296886140 h 92"/>
              <a:gd name="T34" fmla="*/ 150748265 w 199"/>
              <a:gd name="T35" fmla="*/ 166055606 h 92"/>
              <a:gd name="T36" fmla="*/ 286423720 w 199"/>
              <a:gd name="T37" fmla="*/ 166055606 h 92"/>
              <a:gd name="T38" fmla="*/ 286423720 w 199"/>
              <a:gd name="T39" fmla="*/ 301917652 h 92"/>
              <a:gd name="T40" fmla="*/ 527622289 w 199"/>
              <a:gd name="T41" fmla="*/ 352237261 h 92"/>
              <a:gd name="T42" fmla="*/ 336672395 w 199"/>
              <a:gd name="T43" fmla="*/ 311982920 h 92"/>
              <a:gd name="T44" fmla="*/ 336672395 w 199"/>
              <a:gd name="T45" fmla="*/ 176118630 h 92"/>
              <a:gd name="T46" fmla="*/ 527622289 w 199"/>
              <a:gd name="T47" fmla="*/ 221406727 h 92"/>
              <a:gd name="T48" fmla="*/ 527622289 w 199"/>
              <a:gd name="T49" fmla="*/ 352237261 h 92"/>
              <a:gd name="T50" fmla="*/ 768818615 w 199"/>
              <a:gd name="T51" fmla="*/ 357271016 h 92"/>
              <a:gd name="T52" fmla="*/ 628119637 w 199"/>
              <a:gd name="T53" fmla="*/ 367334041 h 92"/>
              <a:gd name="T54" fmla="*/ 577870963 w 199"/>
              <a:gd name="T55" fmla="*/ 362302529 h 92"/>
              <a:gd name="T56" fmla="*/ 582896727 w 199"/>
              <a:gd name="T57" fmla="*/ 231471995 h 92"/>
              <a:gd name="T58" fmla="*/ 633145401 w 199"/>
              <a:gd name="T59" fmla="*/ 236503507 h 92"/>
              <a:gd name="T60" fmla="*/ 773844380 w 199"/>
              <a:gd name="T61" fmla="*/ 226438239 h 92"/>
              <a:gd name="T62" fmla="*/ 768818615 w 199"/>
              <a:gd name="T63" fmla="*/ 357271016 h 92"/>
              <a:gd name="T64" fmla="*/ 824093054 w 199"/>
              <a:gd name="T65" fmla="*/ 216375215 h 92"/>
              <a:gd name="T66" fmla="*/ 959768510 w 199"/>
              <a:gd name="T67" fmla="*/ 171087118 h 92"/>
              <a:gd name="T68" fmla="*/ 959768510 w 199"/>
              <a:gd name="T69" fmla="*/ 296886140 h 92"/>
              <a:gd name="T70" fmla="*/ 824093054 w 199"/>
              <a:gd name="T71" fmla="*/ 347205749 h 92"/>
              <a:gd name="T72" fmla="*/ 824093054 w 199"/>
              <a:gd name="T73" fmla="*/ 216375215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8" name="Oval 73"/>
          <p:cNvSpPr>
            <a:spLocks noChangeArrowheads="1"/>
          </p:cNvSpPr>
          <p:nvPr/>
        </p:nvSpPr>
        <p:spPr bwMode="auto">
          <a:xfrm>
            <a:off x="3287185" y="2959100"/>
            <a:ext cx="27516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39" name="Freeform 74"/>
          <p:cNvSpPr>
            <a:spLocks noEditPoints="1"/>
          </p:cNvSpPr>
          <p:nvPr/>
        </p:nvSpPr>
        <p:spPr bwMode="auto">
          <a:xfrm>
            <a:off x="3230034" y="2990851"/>
            <a:ext cx="71967" cy="237067"/>
          </a:xfrm>
          <a:custGeom>
            <a:avLst/>
            <a:gdLst>
              <a:gd name="T0" fmla="*/ 0 w 34"/>
              <a:gd name="T1" fmla="*/ 282257500 h 112"/>
              <a:gd name="T2" fmla="*/ 32762825 w 34"/>
              <a:gd name="T3" fmla="*/ 282257500 h 112"/>
              <a:gd name="T4" fmla="*/ 52924075 w 34"/>
              <a:gd name="T5" fmla="*/ 163810950 h 112"/>
              <a:gd name="T6" fmla="*/ 32762825 w 34"/>
              <a:gd name="T7" fmla="*/ 158770638 h 112"/>
              <a:gd name="T8" fmla="*/ 0 w 34"/>
              <a:gd name="T9" fmla="*/ 282257500 h 112"/>
              <a:gd name="T10" fmla="*/ 70564375 w 34"/>
              <a:gd name="T11" fmla="*/ 0 h 112"/>
              <a:gd name="T12" fmla="*/ 35282188 w 34"/>
              <a:gd name="T13" fmla="*/ 138609388 h 112"/>
              <a:gd name="T14" fmla="*/ 57964388 w 34"/>
              <a:gd name="T15" fmla="*/ 141128750 h 112"/>
              <a:gd name="T16" fmla="*/ 85685313 w 34"/>
              <a:gd name="T17" fmla="*/ 2520950 h 112"/>
              <a:gd name="T18" fmla="*/ 70564375 w 34"/>
              <a:gd name="T19" fmla="*/ 0 h 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12">
                <a:moveTo>
                  <a:pt x="0" y="112"/>
                </a:moveTo>
                <a:lnTo>
                  <a:pt x="13" y="112"/>
                </a:lnTo>
                <a:lnTo>
                  <a:pt x="21" y="65"/>
                </a:lnTo>
                <a:lnTo>
                  <a:pt x="13" y="63"/>
                </a:lnTo>
                <a:lnTo>
                  <a:pt x="0" y="112"/>
                </a:lnTo>
                <a:close/>
                <a:moveTo>
                  <a:pt x="28" y="0"/>
                </a:moveTo>
                <a:lnTo>
                  <a:pt x="14" y="55"/>
                </a:lnTo>
                <a:lnTo>
                  <a:pt x="23" y="56"/>
                </a:lnTo>
                <a:lnTo>
                  <a:pt x="34" y="1"/>
                </a:lnTo>
                <a:lnTo>
                  <a:pt x="2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0" name="Freeform 75"/>
          <p:cNvSpPr>
            <a:spLocks noEditPoints="1"/>
          </p:cNvSpPr>
          <p:nvPr/>
        </p:nvSpPr>
        <p:spPr bwMode="auto">
          <a:xfrm>
            <a:off x="2817285" y="3236385"/>
            <a:ext cx="579967" cy="222249"/>
          </a:xfrm>
          <a:custGeom>
            <a:avLst/>
            <a:gdLst>
              <a:gd name="T0" fmla="*/ 377038124 w 194"/>
              <a:gd name="T1" fmla="*/ 147144076 h 74"/>
              <a:gd name="T2" fmla="*/ 588180370 w 194"/>
              <a:gd name="T3" fmla="*/ 147144076 h 74"/>
              <a:gd name="T4" fmla="*/ 673643989 w 194"/>
              <a:gd name="T5" fmla="*/ 0 h 74"/>
              <a:gd name="T6" fmla="*/ 296603623 w 194"/>
              <a:gd name="T7" fmla="*/ 0 h 74"/>
              <a:gd name="T8" fmla="*/ 377038124 w 194"/>
              <a:gd name="T9" fmla="*/ 147144076 h 74"/>
              <a:gd name="T10" fmla="*/ 563045990 w 194"/>
              <a:gd name="T11" fmla="*/ 279065573 h 74"/>
              <a:gd name="T12" fmla="*/ 407201622 w 194"/>
              <a:gd name="T13" fmla="*/ 279065573 h 74"/>
              <a:gd name="T14" fmla="*/ 382067242 w 194"/>
              <a:gd name="T15" fmla="*/ 294285899 h 74"/>
              <a:gd name="T16" fmla="*/ 351903744 w 194"/>
              <a:gd name="T17" fmla="*/ 375469225 h 74"/>
              <a:gd name="T18" fmla="*/ 613316992 w 194"/>
              <a:gd name="T19" fmla="*/ 375469225 h 74"/>
              <a:gd name="T20" fmla="*/ 588180370 w 194"/>
              <a:gd name="T21" fmla="*/ 294285899 h 74"/>
              <a:gd name="T22" fmla="*/ 563045990 w 194"/>
              <a:gd name="T23" fmla="*/ 279065573 h 74"/>
              <a:gd name="T24" fmla="*/ 789268864 w 194"/>
              <a:gd name="T25" fmla="*/ 0 h 74"/>
              <a:gd name="T26" fmla="*/ 708834363 w 194"/>
              <a:gd name="T27" fmla="*/ 0 h 74"/>
              <a:gd name="T28" fmla="*/ 608290116 w 194"/>
              <a:gd name="T29" fmla="*/ 157291710 h 74"/>
              <a:gd name="T30" fmla="*/ 613316992 w 194"/>
              <a:gd name="T31" fmla="*/ 167439344 h 74"/>
              <a:gd name="T32" fmla="*/ 361957496 w 194"/>
              <a:gd name="T33" fmla="*/ 167439344 h 74"/>
              <a:gd name="T34" fmla="*/ 361957496 w 194"/>
              <a:gd name="T35" fmla="*/ 157291710 h 74"/>
              <a:gd name="T36" fmla="*/ 256386373 w 194"/>
              <a:gd name="T37" fmla="*/ 0 h 74"/>
              <a:gd name="T38" fmla="*/ 186005624 w 194"/>
              <a:gd name="T39" fmla="*/ 0 h 74"/>
              <a:gd name="T40" fmla="*/ 0 w 194"/>
              <a:gd name="T41" fmla="*/ 187734613 h 74"/>
              <a:gd name="T42" fmla="*/ 186005624 w 194"/>
              <a:gd name="T43" fmla="*/ 375469225 h 74"/>
              <a:gd name="T44" fmla="*/ 321740245 w 194"/>
              <a:gd name="T45" fmla="*/ 375469225 h 74"/>
              <a:gd name="T46" fmla="*/ 351903744 w 194"/>
              <a:gd name="T47" fmla="*/ 289213208 h 74"/>
              <a:gd name="T48" fmla="*/ 407201622 w 194"/>
              <a:gd name="T49" fmla="*/ 248620418 h 74"/>
              <a:gd name="T50" fmla="*/ 563045990 w 194"/>
              <a:gd name="T51" fmla="*/ 248620418 h 74"/>
              <a:gd name="T52" fmla="*/ 618343868 w 194"/>
              <a:gd name="T53" fmla="*/ 289213208 h 74"/>
              <a:gd name="T54" fmla="*/ 643480490 w 194"/>
              <a:gd name="T55" fmla="*/ 375469225 h 74"/>
              <a:gd name="T56" fmla="*/ 789268864 w 194"/>
              <a:gd name="T57" fmla="*/ 375469225 h 74"/>
              <a:gd name="T58" fmla="*/ 975274488 w 194"/>
              <a:gd name="T59" fmla="*/ 187734613 h 74"/>
              <a:gd name="T60" fmla="*/ 789268864 w 194"/>
              <a:gd name="T61" fmla="*/ 0 h 74"/>
              <a:gd name="T62" fmla="*/ 206115370 w 194"/>
              <a:gd name="T63" fmla="*/ 294285899 h 74"/>
              <a:gd name="T64" fmla="*/ 105571123 w 194"/>
              <a:gd name="T65" fmla="*/ 192809556 h 74"/>
              <a:gd name="T66" fmla="*/ 206115370 w 194"/>
              <a:gd name="T67" fmla="*/ 96403652 h 74"/>
              <a:gd name="T68" fmla="*/ 306657375 w 194"/>
              <a:gd name="T69" fmla="*/ 192809556 h 74"/>
              <a:gd name="T70" fmla="*/ 206115370 w 194"/>
              <a:gd name="T71" fmla="*/ 294285899 h 74"/>
              <a:gd name="T72" fmla="*/ 769159118 w 194"/>
              <a:gd name="T73" fmla="*/ 294285899 h 74"/>
              <a:gd name="T74" fmla="*/ 668617113 w 194"/>
              <a:gd name="T75" fmla="*/ 192809556 h 74"/>
              <a:gd name="T76" fmla="*/ 769159118 w 194"/>
              <a:gd name="T77" fmla="*/ 96403652 h 74"/>
              <a:gd name="T78" fmla="*/ 869703365 w 194"/>
              <a:gd name="T79" fmla="*/ 192809556 h 74"/>
              <a:gd name="T80" fmla="*/ 769159118 w 194"/>
              <a:gd name="T81" fmla="*/ 294285899 h 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1" name="Freeform 76"/>
          <p:cNvSpPr>
            <a:spLocks noEditPoints="1"/>
          </p:cNvSpPr>
          <p:nvPr/>
        </p:nvSpPr>
        <p:spPr bwMode="auto">
          <a:xfrm>
            <a:off x="3818468" y="3335867"/>
            <a:ext cx="283633" cy="175684"/>
          </a:xfrm>
          <a:custGeom>
            <a:avLst/>
            <a:gdLst>
              <a:gd name="T0" fmla="*/ 371041663 w 95"/>
              <a:gd name="T1" fmla="*/ 0 h 59"/>
              <a:gd name="T2" fmla="*/ 235661233 w 95"/>
              <a:gd name="T3" fmla="*/ 29925834 h 59"/>
              <a:gd name="T4" fmla="*/ 215604625 w 95"/>
              <a:gd name="T5" fmla="*/ 29925834 h 59"/>
              <a:gd name="T6" fmla="*/ 205577440 w 95"/>
              <a:gd name="T7" fmla="*/ 289275617 h 59"/>
              <a:gd name="T8" fmla="*/ 476336059 w 95"/>
              <a:gd name="T9" fmla="*/ 234413077 h 59"/>
              <a:gd name="T10" fmla="*/ 371041663 w 95"/>
              <a:gd name="T11" fmla="*/ 0 h 59"/>
              <a:gd name="T12" fmla="*/ 95267212 w 95"/>
              <a:gd name="T13" fmla="*/ 0 h 59"/>
              <a:gd name="T14" fmla="*/ 0 w 95"/>
              <a:gd name="T15" fmla="*/ 234413077 h 59"/>
              <a:gd name="T16" fmla="*/ 175491407 w 95"/>
              <a:gd name="T17" fmla="*/ 294262511 h 59"/>
              <a:gd name="T18" fmla="*/ 215604625 w 95"/>
              <a:gd name="T19" fmla="*/ 29925834 h 59"/>
              <a:gd name="T20" fmla="*/ 95267212 w 95"/>
              <a:gd name="T21" fmla="*/ 0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2" name="Freeform 77"/>
          <p:cNvSpPr>
            <a:spLocks noEditPoints="1"/>
          </p:cNvSpPr>
          <p:nvPr/>
        </p:nvSpPr>
        <p:spPr bwMode="auto">
          <a:xfrm>
            <a:off x="3784600" y="2990851"/>
            <a:ext cx="347133" cy="340783"/>
          </a:xfrm>
          <a:custGeom>
            <a:avLst/>
            <a:gdLst>
              <a:gd name="T0" fmla="*/ 292164321 w 116"/>
              <a:gd name="T1" fmla="*/ 0 h 114"/>
              <a:gd name="T2" fmla="*/ 0 w 116"/>
              <a:gd name="T3" fmla="*/ 286513027 h 114"/>
              <a:gd name="T4" fmla="*/ 292164321 w 116"/>
              <a:gd name="T5" fmla="*/ 573026054 h 114"/>
              <a:gd name="T6" fmla="*/ 584328642 w 116"/>
              <a:gd name="T7" fmla="*/ 286513027 h 114"/>
              <a:gd name="T8" fmla="*/ 292164321 w 116"/>
              <a:gd name="T9" fmla="*/ 0 h 114"/>
              <a:gd name="T10" fmla="*/ 342537557 w 116"/>
              <a:gd name="T11" fmla="*/ 477521712 h 114"/>
              <a:gd name="T12" fmla="*/ 156156134 w 116"/>
              <a:gd name="T13" fmla="*/ 296566116 h 114"/>
              <a:gd name="T14" fmla="*/ 342537557 w 116"/>
              <a:gd name="T15" fmla="*/ 115610520 h 114"/>
              <a:gd name="T16" fmla="*/ 528918980 w 116"/>
              <a:gd name="T17" fmla="*/ 296566116 h 114"/>
              <a:gd name="T18" fmla="*/ 342537557 w 116"/>
              <a:gd name="T19" fmla="*/ 477521712 h 1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3" name="Freeform 78"/>
          <p:cNvSpPr>
            <a:spLocks noEditPoints="1"/>
          </p:cNvSpPr>
          <p:nvPr/>
        </p:nvSpPr>
        <p:spPr bwMode="auto">
          <a:xfrm>
            <a:off x="3907367" y="3079751"/>
            <a:ext cx="177800" cy="173567"/>
          </a:xfrm>
          <a:custGeom>
            <a:avLst/>
            <a:gdLst>
              <a:gd name="T0" fmla="*/ 153250792 w 59"/>
              <a:gd name="T1" fmla="*/ 0 h 58"/>
              <a:gd name="T2" fmla="*/ 0 w 59"/>
              <a:gd name="T3" fmla="*/ 146083283 h 58"/>
              <a:gd name="T4" fmla="*/ 153250792 w 59"/>
              <a:gd name="T5" fmla="*/ 292164321 h 58"/>
              <a:gd name="T6" fmla="*/ 301393602 w 59"/>
              <a:gd name="T7" fmla="*/ 146083283 h 58"/>
              <a:gd name="T8" fmla="*/ 153250792 w 59"/>
              <a:gd name="T9" fmla="*/ 0 h 58"/>
              <a:gd name="T10" fmla="*/ 189008934 w 59"/>
              <a:gd name="T11" fmla="*/ 221640893 h 58"/>
              <a:gd name="T12" fmla="*/ 107276685 w 59"/>
              <a:gd name="T13" fmla="*/ 146083283 h 58"/>
              <a:gd name="T14" fmla="*/ 189008934 w 59"/>
              <a:gd name="T15" fmla="*/ 70523428 h 58"/>
              <a:gd name="T16" fmla="*/ 265635460 w 59"/>
              <a:gd name="T17" fmla="*/ 146083283 h 58"/>
              <a:gd name="T18" fmla="*/ 189008934 w 59"/>
              <a:gd name="T19" fmla="*/ 22164089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4" name="Freeform 79"/>
          <p:cNvSpPr>
            <a:spLocks noEditPoints="1"/>
          </p:cNvSpPr>
          <p:nvPr/>
        </p:nvSpPr>
        <p:spPr bwMode="auto">
          <a:xfrm>
            <a:off x="4542367" y="3005667"/>
            <a:ext cx="368300" cy="419100"/>
          </a:xfrm>
          <a:custGeom>
            <a:avLst/>
            <a:gdLst>
              <a:gd name="T0" fmla="*/ 529548028 w 123"/>
              <a:gd name="T1" fmla="*/ 337735477 h 140"/>
              <a:gd name="T2" fmla="*/ 529548028 w 123"/>
              <a:gd name="T3" fmla="*/ 337735477 h 140"/>
              <a:gd name="T4" fmla="*/ 620327241 w 123"/>
              <a:gd name="T5" fmla="*/ 181468803 h 140"/>
              <a:gd name="T6" fmla="*/ 438768815 w 123"/>
              <a:gd name="T7" fmla="*/ 0 h 140"/>
              <a:gd name="T8" fmla="*/ 257208144 w 123"/>
              <a:gd name="T9" fmla="*/ 161307100 h 140"/>
              <a:gd name="T10" fmla="*/ 146255523 w 123"/>
              <a:gd name="T11" fmla="*/ 105857924 h 140"/>
              <a:gd name="T12" fmla="*/ 20173408 w 123"/>
              <a:gd name="T13" fmla="*/ 231877553 h 140"/>
              <a:gd name="T14" fmla="*/ 75649718 w 123"/>
              <a:gd name="T15" fmla="*/ 337735477 h 140"/>
              <a:gd name="T16" fmla="*/ 70605805 w 123"/>
              <a:gd name="T17" fmla="*/ 337735477 h 140"/>
              <a:gd name="T18" fmla="*/ 0 w 123"/>
              <a:gd name="T19" fmla="*/ 408305930 h 140"/>
              <a:gd name="T20" fmla="*/ 0 w 123"/>
              <a:gd name="T21" fmla="*/ 635145302 h 140"/>
              <a:gd name="T22" fmla="*/ 70605805 w 123"/>
              <a:gd name="T23" fmla="*/ 705715754 h 140"/>
              <a:gd name="T24" fmla="*/ 529548028 w 123"/>
              <a:gd name="T25" fmla="*/ 705715754 h 140"/>
              <a:gd name="T26" fmla="*/ 600153833 w 123"/>
              <a:gd name="T27" fmla="*/ 635145302 h 140"/>
              <a:gd name="T28" fmla="*/ 600153833 w 123"/>
              <a:gd name="T29" fmla="*/ 408305930 h 140"/>
              <a:gd name="T30" fmla="*/ 529548028 w 123"/>
              <a:gd name="T31" fmla="*/ 337735477 h 140"/>
              <a:gd name="T32" fmla="*/ 221905241 w 123"/>
              <a:gd name="T33" fmla="*/ 337735477 h 140"/>
              <a:gd name="T34" fmla="*/ 272339884 w 123"/>
              <a:gd name="T35" fmla="*/ 257081927 h 140"/>
              <a:gd name="T36" fmla="*/ 353031270 w 123"/>
              <a:gd name="T37" fmla="*/ 337735477 h 140"/>
              <a:gd name="T38" fmla="*/ 221905241 w 123"/>
              <a:gd name="T39" fmla="*/ 337735477 h 140"/>
              <a:gd name="T40" fmla="*/ 312684454 w 123"/>
              <a:gd name="T41" fmla="*/ 181468803 h 140"/>
              <a:gd name="T42" fmla="*/ 438768815 w 123"/>
              <a:gd name="T43" fmla="*/ 55449175 h 140"/>
              <a:gd name="T44" fmla="*/ 564850930 w 123"/>
              <a:gd name="T45" fmla="*/ 181468803 h 140"/>
              <a:gd name="T46" fmla="*/ 438768815 w 123"/>
              <a:gd name="T47" fmla="*/ 302450251 h 140"/>
              <a:gd name="T48" fmla="*/ 312684454 w 123"/>
              <a:gd name="T49" fmla="*/ 181468803 h 140"/>
              <a:gd name="T50" fmla="*/ 438768815 w 123"/>
              <a:gd name="T51" fmla="*/ 80653550 h 140"/>
              <a:gd name="T52" fmla="*/ 337901776 w 123"/>
              <a:gd name="T53" fmla="*/ 181468803 h 140"/>
              <a:gd name="T54" fmla="*/ 438768815 w 123"/>
              <a:gd name="T55" fmla="*/ 277245876 h 140"/>
              <a:gd name="T56" fmla="*/ 539633609 w 123"/>
              <a:gd name="T57" fmla="*/ 181468803 h 140"/>
              <a:gd name="T58" fmla="*/ 438768815 w 123"/>
              <a:gd name="T59" fmla="*/ 80653550 h 14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5" name="Freeform 80"/>
          <p:cNvSpPr>
            <a:spLocks/>
          </p:cNvSpPr>
          <p:nvPr/>
        </p:nvSpPr>
        <p:spPr bwMode="auto">
          <a:xfrm>
            <a:off x="4919134" y="3230034"/>
            <a:ext cx="107951" cy="173567"/>
          </a:xfrm>
          <a:custGeom>
            <a:avLst/>
            <a:gdLst>
              <a:gd name="T0" fmla="*/ 0 w 51"/>
              <a:gd name="T1" fmla="*/ 70564375 h 82"/>
              <a:gd name="T2" fmla="*/ 0 w 51"/>
              <a:gd name="T3" fmla="*/ 138609388 h 82"/>
              <a:gd name="T4" fmla="*/ 128527969 w 51"/>
              <a:gd name="T5" fmla="*/ 206652813 h 82"/>
              <a:gd name="T6" fmla="*/ 128527969 w 51"/>
              <a:gd name="T7" fmla="*/ 0 h 82"/>
              <a:gd name="T8" fmla="*/ 0 w 51"/>
              <a:gd name="T9" fmla="*/ 70564375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2">
                <a:moveTo>
                  <a:pt x="0" y="28"/>
                </a:moveTo>
                <a:lnTo>
                  <a:pt x="0" y="55"/>
                </a:lnTo>
                <a:lnTo>
                  <a:pt x="51" y="82"/>
                </a:lnTo>
                <a:lnTo>
                  <a:pt x="51" y="0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6" name="Freeform 81"/>
          <p:cNvSpPr>
            <a:spLocks noEditPoints="1"/>
          </p:cNvSpPr>
          <p:nvPr/>
        </p:nvSpPr>
        <p:spPr bwMode="auto">
          <a:xfrm>
            <a:off x="5405967" y="3062818"/>
            <a:ext cx="224367" cy="402167"/>
          </a:xfrm>
          <a:custGeom>
            <a:avLst/>
            <a:gdLst>
              <a:gd name="T0" fmla="*/ 191292776 w 75"/>
              <a:gd name="T1" fmla="*/ 410403580 h 134"/>
              <a:gd name="T2" fmla="*/ 140953871 w 75"/>
              <a:gd name="T3" fmla="*/ 456002978 h 134"/>
              <a:gd name="T4" fmla="*/ 191292776 w 75"/>
              <a:gd name="T5" fmla="*/ 506669225 h 134"/>
              <a:gd name="T6" fmla="*/ 241633925 w 75"/>
              <a:gd name="T7" fmla="*/ 456002978 h 134"/>
              <a:gd name="T8" fmla="*/ 191292776 w 75"/>
              <a:gd name="T9" fmla="*/ 410403580 h 134"/>
              <a:gd name="T10" fmla="*/ 231566593 w 75"/>
              <a:gd name="T11" fmla="*/ 253335738 h 134"/>
              <a:gd name="T12" fmla="*/ 266803378 w 75"/>
              <a:gd name="T13" fmla="*/ 217867789 h 134"/>
              <a:gd name="T14" fmla="*/ 231566593 w 75"/>
              <a:gd name="T15" fmla="*/ 182402091 h 134"/>
              <a:gd name="T16" fmla="*/ 196327564 w 75"/>
              <a:gd name="T17" fmla="*/ 217867789 h 134"/>
              <a:gd name="T18" fmla="*/ 231566593 w 75"/>
              <a:gd name="T19" fmla="*/ 253335738 h 134"/>
              <a:gd name="T20" fmla="*/ 0 w 75"/>
              <a:gd name="T21" fmla="*/ 0 h 134"/>
              <a:gd name="T22" fmla="*/ 0 w 75"/>
              <a:gd name="T23" fmla="*/ 678937617 h 134"/>
              <a:gd name="T24" fmla="*/ 377553008 w 75"/>
              <a:gd name="T25" fmla="*/ 678937617 h 134"/>
              <a:gd name="T26" fmla="*/ 377553008 w 75"/>
              <a:gd name="T27" fmla="*/ 0 h 134"/>
              <a:gd name="T28" fmla="*/ 0 w 75"/>
              <a:gd name="T29" fmla="*/ 0 h 134"/>
              <a:gd name="T30" fmla="*/ 231566593 w 75"/>
              <a:gd name="T31" fmla="*/ 167201542 h 134"/>
              <a:gd name="T32" fmla="*/ 286940286 w 75"/>
              <a:gd name="T33" fmla="*/ 217867789 h 134"/>
              <a:gd name="T34" fmla="*/ 231566593 w 75"/>
              <a:gd name="T35" fmla="*/ 268534036 h 134"/>
              <a:gd name="T36" fmla="*/ 181225444 w 75"/>
              <a:gd name="T37" fmla="*/ 217867789 h 134"/>
              <a:gd name="T38" fmla="*/ 231566593 w 75"/>
              <a:gd name="T39" fmla="*/ 167201542 h 134"/>
              <a:gd name="T40" fmla="*/ 191292776 w 75"/>
              <a:gd name="T41" fmla="*/ 567469172 h 134"/>
              <a:gd name="T42" fmla="*/ 75510602 w 75"/>
              <a:gd name="T43" fmla="*/ 456002978 h 134"/>
              <a:gd name="T44" fmla="*/ 191292776 w 75"/>
              <a:gd name="T45" fmla="*/ 344534533 h 134"/>
              <a:gd name="T46" fmla="*/ 302042407 w 75"/>
              <a:gd name="T47" fmla="*/ 456002978 h 134"/>
              <a:gd name="T48" fmla="*/ 191292776 w 75"/>
              <a:gd name="T49" fmla="*/ 567469172 h 1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7" name="Oval 82"/>
          <p:cNvSpPr>
            <a:spLocks noChangeArrowheads="1"/>
          </p:cNvSpPr>
          <p:nvPr/>
        </p:nvSpPr>
        <p:spPr bwMode="auto">
          <a:xfrm>
            <a:off x="5505451" y="3321051"/>
            <a:ext cx="25400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48" name="Freeform 83"/>
          <p:cNvSpPr>
            <a:spLocks noEditPoints="1"/>
          </p:cNvSpPr>
          <p:nvPr/>
        </p:nvSpPr>
        <p:spPr bwMode="auto">
          <a:xfrm>
            <a:off x="5668433" y="3238501"/>
            <a:ext cx="127000" cy="226484"/>
          </a:xfrm>
          <a:custGeom>
            <a:avLst/>
            <a:gdLst>
              <a:gd name="T0" fmla="*/ 133721929 w 42"/>
              <a:gd name="T1" fmla="*/ 143627093 h 75"/>
              <a:gd name="T2" fmla="*/ 154295929 w 42"/>
              <a:gd name="T3" fmla="*/ 123107643 h 75"/>
              <a:gd name="T4" fmla="*/ 133721929 w 42"/>
              <a:gd name="T5" fmla="*/ 102590457 h 75"/>
              <a:gd name="T6" fmla="*/ 113150196 w 42"/>
              <a:gd name="T7" fmla="*/ 123107643 h 75"/>
              <a:gd name="T8" fmla="*/ 133721929 w 42"/>
              <a:gd name="T9" fmla="*/ 143627093 h 75"/>
              <a:gd name="T10" fmla="*/ 108006696 w 42"/>
              <a:gd name="T11" fmla="*/ 230827963 h 75"/>
              <a:gd name="T12" fmla="*/ 77147964 w 42"/>
              <a:gd name="T13" fmla="*/ 261604874 h 75"/>
              <a:gd name="T14" fmla="*/ 108006696 w 42"/>
              <a:gd name="T15" fmla="*/ 287251922 h 75"/>
              <a:gd name="T16" fmla="*/ 133721929 w 42"/>
              <a:gd name="T17" fmla="*/ 261604874 h 75"/>
              <a:gd name="T18" fmla="*/ 108006696 w 42"/>
              <a:gd name="T19" fmla="*/ 230827963 h 75"/>
              <a:gd name="T20" fmla="*/ 0 w 42"/>
              <a:gd name="T21" fmla="*/ 0 h 75"/>
              <a:gd name="T22" fmla="*/ 0 w 42"/>
              <a:gd name="T23" fmla="*/ 384712517 h 75"/>
              <a:gd name="T24" fmla="*/ 216013393 w 42"/>
              <a:gd name="T25" fmla="*/ 384712517 h 75"/>
              <a:gd name="T26" fmla="*/ 216013393 w 42"/>
              <a:gd name="T27" fmla="*/ 0 h 75"/>
              <a:gd name="T28" fmla="*/ 0 w 42"/>
              <a:gd name="T29" fmla="*/ 0 h 75"/>
              <a:gd name="T30" fmla="*/ 133721929 w 42"/>
              <a:gd name="T31" fmla="*/ 92330732 h 75"/>
              <a:gd name="T32" fmla="*/ 159439429 w 42"/>
              <a:gd name="T33" fmla="*/ 123107643 h 75"/>
              <a:gd name="T34" fmla="*/ 133721929 w 42"/>
              <a:gd name="T35" fmla="*/ 153884554 h 75"/>
              <a:gd name="T36" fmla="*/ 102863196 w 42"/>
              <a:gd name="T37" fmla="*/ 123107643 h 75"/>
              <a:gd name="T38" fmla="*/ 133721929 w 42"/>
              <a:gd name="T39" fmla="*/ 92330732 h 75"/>
              <a:gd name="T40" fmla="*/ 108006696 w 42"/>
              <a:gd name="T41" fmla="*/ 323158695 h 75"/>
              <a:gd name="T42" fmla="*/ 41145732 w 42"/>
              <a:gd name="T43" fmla="*/ 261604874 h 75"/>
              <a:gd name="T44" fmla="*/ 108006696 w 42"/>
              <a:gd name="T45" fmla="*/ 194921190 h 75"/>
              <a:gd name="T46" fmla="*/ 174867661 w 42"/>
              <a:gd name="T47" fmla="*/ 261604874 h 75"/>
              <a:gd name="T48" fmla="*/ 108006696 w 42"/>
              <a:gd name="T49" fmla="*/ 323158695 h 7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9" name="Oval 84"/>
          <p:cNvSpPr>
            <a:spLocks noChangeArrowheads="1"/>
          </p:cNvSpPr>
          <p:nvPr/>
        </p:nvSpPr>
        <p:spPr bwMode="auto">
          <a:xfrm>
            <a:off x="5723468" y="3382434"/>
            <a:ext cx="14817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0" name="Freeform 85"/>
          <p:cNvSpPr>
            <a:spLocks noEditPoints="1"/>
          </p:cNvSpPr>
          <p:nvPr/>
        </p:nvSpPr>
        <p:spPr bwMode="auto">
          <a:xfrm>
            <a:off x="6134101" y="2965451"/>
            <a:ext cx="579967" cy="565149"/>
          </a:xfrm>
          <a:custGeom>
            <a:avLst/>
            <a:gdLst>
              <a:gd name="T0" fmla="*/ 869703365 w 194"/>
              <a:gd name="T1" fmla="*/ 315157179 h 188"/>
              <a:gd name="T2" fmla="*/ 316713369 w 194"/>
              <a:gd name="T3" fmla="*/ 86413738 h 188"/>
              <a:gd name="T4" fmla="*/ 85461377 w 194"/>
              <a:gd name="T5" fmla="*/ 630312104 h 188"/>
              <a:gd name="T6" fmla="*/ 95517371 w 194"/>
              <a:gd name="T7" fmla="*/ 650646207 h 188"/>
              <a:gd name="T8" fmla="*/ 100544247 w 194"/>
              <a:gd name="T9" fmla="*/ 670978055 h 188"/>
              <a:gd name="T10" fmla="*/ 180978748 w 194"/>
              <a:gd name="T11" fmla="*/ 859055545 h 188"/>
              <a:gd name="T12" fmla="*/ 311686493 w 194"/>
              <a:gd name="T13" fmla="*/ 914969255 h 188"/>
              <a:gd name="T14" fmla="*/ 366984372 w 194"/>
              <a:gd name="T15" fmla="*/ 782807731 h 188"/>
              <a:gd name="T16" fmla="*/ 291576747 w 194"/>
              <a:gd name="T17" fmla="*/ 594730241 h 188"/>
              <a:gd name="T18" fmla="*/ 155842126 w 194"/>
              <a:gd name="T19" fmla="*/ 543898366 h 188"/>
              <a:gd name="T20" fmla="*/ 105571123 w 194"/>
              <a:gd name="T21" fmla="*/ 584564317 h 188"/>
              <a:gd name="T22" fmla="*/ 331793997 w 194"/>
              <a:gd name="T23" fmla="*/ 116913765 h 188"/>
              <a:gd name="T24" fmla="*/ 824459238 w 194"/>
              <a:gd name="T25" fmla="*/ 299907165 h 188"/>
              <a:gd name="T26" fmla="*/ 754078490 w 194"/>
              <a:gd name="T27" fmla="*/ 299907165 h 188"/>
              <a:gd name="T28" fmla="*/ 698778369 w 194"/>
              <a:gd name="T29" fmla="*/ 432068690 h 188"/>
              <a:gd name="T30" fmla="*/ 774185994 w 194"/>
              <a:gd name="T31" fmla="*/ 620146179 h 188"/>
              <a:gd name="T32" fmla="*/ 894839987 w 194"/>
              <a:gd name="T33" fmla="*/ 676062145 h 188"/>
              <a:gd name="T34" fmla="*/ 769159118 w 194"/>
              <a:gd name="T35" fmla="*/ 884471483 h 188"/>
              <a:gd name="T36" fmla="*/ 738995619 w 194"/>
              <a:gd name="T37" fmla="*/ 859055545 h 188"/>
              <a:gd name="T38" fmla="*/ 668617113 w 194"/>
              <a:gd name="T39" fmla="*/ 889553317 h 188"/>
              <a:gd name="T40" fmla="*/ 663587995 w 194"/>
              <a:gd name="T41" fmla="*/ 925135180 h 188"/>
              <a:gd name="T42" fmla="*/ 698778369 w 194"/>
              <a:gd name="T43" fmla="*/ 950551118 h 188"/>
              <a:gd name="T44" fmla="*/ 764132242 w 194"/>
              <a:gd name="T45" fmla="*/ 925135180 h 188"/>
              <a:gd name="T46" fmla="*/ 774185994 w 194"/>
              <a:gd name="T47" fmla="*/ 889553317 h 188"/>
              <a:gd name="T48" fmla="*/ 965220736 w 194"/>
              <a:gd name="T49" fmla="*/ 615062090 h 188"/>
              <a:gd name="T50" fmla="*/ 965220736 w 194"/>
              <a:gd name="T51" fmla="*/ 543898366 h 188"/>
              <a:gd name="T52" fmla="*/ 884783993 w 194"/>
              <a:gd name="T53" fmla="*/ 355820876 h 188"/>
              <a:gd name="T54" fmla="*/ 884783993 w 194"/>
              <a:gd name="T55" fmla="*/ 350739041 h 188"/>
              <a:gd name="T56" fmla="*/ 869703365 w 194"/>
              <a:gd name="T57" fmla="*/ 315157179 h 188"/>
              <a:gd name="T58" fmla="*/ 211142246 w 194"/>
              <a:gd name="T59" fmla="*/ 620146179 h 188"/>
              <a:gd name="T60" fmla="*/ 221195998 w 194"/>
              <a:gd name="T61" fmla="*/ 589646152 h 188"/>
              <a:gd name="T62" fmla="*/ 251359497 w 194"/>
              <a:gd name="T63" fmla="*/ 599814331 h 188"/>
              <a:gd name="T64" fmla="*/ 336820873 w 194"/>
              <a:gd name="T65" fmla="*/ 803139580 h 188"/>
              <a:gd name="T66" fmla="*/ 321740245 w 194"/>
              <a:gd name="T67" fmla="*/ 828555517 h 188"/>
              <a:gd name="T68" fmla="*/ 291576747 w 194"/>
              <a:gd name="T69" fmla="*/ 818389593 h 188"/>
              <a:gd name="T70" fmla="*/ 211142246 w 194"/>
              <a:gd name="T71" fmla="*/ 620146179 h 188"/>
              <a:gd name="T72" fmla="*/ 849595861 w 194"/>
              <a:gd name="T73" fmla="*/ 594730241 h 188"/>
              <a:gd name="T74" fmla="*/ 839539866 w 194"/>
              <a:gd name="T75" fmla="*/ 620146179 h 188"/>
              <a:gd name="T76" fmla="*/ 809376368 w 194"/>
              <a:gd name="T77" fmla="*/ 609980255 h 188"/>
              <a:gd name="T78" fmla="*/ 723914991 w 194"/>
              <a:gd name="T79" fmla="*/ 411736841 h 188"/>
              <a:gd name="T80" fmla="*/ 738995619 w 194"/>
              <a:gd name="T81" fmla="*/ 381236814 h 188"/>
              <a:gd name="T82" fmla="*/ 769159118 w 194"/>
              <a:gd name="T83" fmla="*/ 391402738 h 188"/>
              <a:gd name="T84" fmla="*/ 849595861 w 194"/>
              <a:gd name="T85" fmla="*/ 594730241 h 1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1" name="Freeform 86"/>
          <p:cNvSpPr>
            <a:spLocks noEditPoints="1"/>
          </p:cNvSpPr>
          <p:nvPr/>
        </p:nvSpPr>
        <p:spPr bwMode="auto">
          <a:xfrm>
            <a:off x="7065434" y="3064934"/>
            <a:ext cx="376767" cy="419100"/>
          </a:xfrm>
          <a:custGeom>
            <a:avLst/>
            <a:gdLst>
              <a:gd name="T0" fmla="*/ 482833211 w 126"/>
              <a:gd name="T1" fmla="*/ 141143151 h 140"/>
              <a:gd name="T2" fmla="*/ 432539347 w 126"/>
              <a:gd name="T3" fmla="*/ 463755105 h 140"/>
              <a:gd name="T4" fmla="*/ 427509063 w 126"/>
              <a:gd name="T5" fmla="*/ 478878628 h 140"/>
              <a:gd name="T6" fmla="*/ 432539347 w 126"/>
              <a:gd name="T7" fmla="*/ 488959480 h 140"/>
              <a:gd name="T8" fmla="*/ 447627955 w 126"/>
              <a:gd name="T9" fmla="*/ 494002151 h 140"/>
              <a:gd name="T10" fmla="*/ 487863495 w 126"/>
              <a:gd name="T11" fmla="*/ 478878628 h 140"/>
              <a:gd name="T12" fmla="*/ 548217927 w 126"/>
              <a:gd name="T13" fmla="*/ 408305930 h 140"/>
              <a:gd name="T14" fmla="*/ 573364859 w 126"/>
              <a:gd name="T15" fmla="*/ 292367154 h 140"/>
              <a:gd name="T16" fmla="*/ 507982386 w 126"/>
              <a:gd name="T17" fmla="*/ 126019628 h 140"/>
              <a:gd name="T18" fmla="*/ 336977415 w 126"/>
              <a:gd name="T19" fmla="*/ 60489601 h 140"/>
              <a:gd name="T20" fmla="*/ 196151903 w 126"/>
              <a:gd name="T21" fmla="*/ 100817499 h 140"/>
              <a:gd name="T22" fmla="*/ 95561931 w 126"/>
              <a:gd name="T23" fmla="*/ 206673178 h 140"/>
              <a:gd name="T24" fmla="*/ 60354432 w 126"/>
              <a:gd name="T25" fmla="*/ 357899426 h 140"/>
              <a:gd name="T26" fmla="*/ 135797471 w 126"/>
              <a:gd name="T27" fmla="*/ 569613029 h 140"/>
              <a:gd name="T28" fmla="*/ 331947132 w 126"/>
              <a:gd name="T29" fmla="*/ 645226153 h 140"/>
              <a:gd name="T30" fmla="*/ 447627955 w 126"/>
              <a:gd name="T31" fmla="*/ 625062205 h 140"/>
              <a:gd name="T32" fmla="*/ 548217927 w 126"/>
              <a:gd name="T33" fmla="*/ 569613029 h 140"/>
              <a:gd name="T34" fmla="*/ 633719291 w 126"/>
              <a:gd name="T35" fmla="*/ 569613029 h 140"/>
              <a:gd name="T36" fmla="*/ 568334575 w 126"/>
              <a:gd name="T37" fmla="*/ 630102631 h 140"/>
              <a:gd name="T38" fmla="*/ 462716563 w 126"/>
              <a:gd name="T39" fmla="*/ 685551806 h 140"/>
              <a:gd name="T40" fmla="*/ 336977415 w 126"/>
              <a:gd name="T41" fmla="*/ 705715754 h 140"/>
              <a:gd name="T42" fmla="*/ 160944404 w 126"/>
              <a:gd name="T43" fmla="*/ 660347431 h 140"/>
              <a:gd name="T44" fmla="*/ 40235540 w 126"/>
              <a:gd name="T45" fmla="*/ 534327803 h 140"/>
              <a:gd name="T46" fmla="*/ 0 w 126"/>
              <a:gd name="T47" fmla="*/ 357899426 h 140"/>
              <a:gd name="T48" fmla="*/ 45265824 w 126"/>
              <a:gd name="T49" fmla="*/ 171387951 h 140"/>
              <a:gd name="T50" fmla="*/ 160944404 w 126"/>
              <a:gd name="T51" fmla="*/ 45368323 h 140"/>
              <a:gd name="T52" fmla="*/ 336977415 w 126"/>
              <a:gd name="T53" fmla="*/ 0 h 140"/>
              <a:gd name="T54" fmla="*/ 553245967 w 126"/>
              <a:gd name="T55" fmla="*/ 80653550 h 140"/>
              <a:gd name="T56" fmla="*/ 633719291 w 126"/>
              <a:gd name="T57" fmla="*/ 292367154 h 140"/>
              <a:gd name="T58" fmla="*/ 603542075 w 126"/>
              <a:gd name="T59" fmla="*/ 433510304 h 140"/>
              <a:gd name="T60" fmla="*/ 507982386 w 126"/>
              <a:gd name="T61" fmla="*/ 534327803 h 140"/>
              <a:gd name="T62" fmla="*/ 417450739 w 126"/>
              <a:gd name="T63" fmla="*/ 564572604 h 140"/>
              <a:gd name="T64" fmla="*/ 377212956 w 126"/>
              <a:gd name="T65" fmla="*/ 549449081 h 140"/>
              <a:gd name="T66" fmla="*/ 352066023 w 126"/>
              <a:gd name="T67" fmla="*/ 514163854 h 140"/>
              <a:gd name="T68" fmla="*/ 301772159 w 126"/>
              <a:gd name="T69" fmla="*/ 554491752 h 140"/>
              <a:gd name="T70" fmla="*/ 251476051 w 126"/>
              <a:gd name="T71" fmla="*/ 564572604 h 140"/>
              <a:gd name="T72" fmla="*/ 155914120 w 126"/>
              <a:gd name="T73" fmla="*/ 519204280 h 140"/>
              <a:gd name="T74" fmla="*/ 120708863 w 126"/>
              <a:gd name="T75" fmla="*/ 388144226 h 140"/>
              <a:gd name="T76" fmla="*/ 171002728 w 126"/>
              <a:gd name="T77" fmla="*/ 206673178 h 140"/>
              <a:gd name="T78" fmla="*/ 296741875 w 126"/>
              <a:gd name="T79" fmla="*/ 126019628 h 140"/>
              <a:gd name="T80" fmla="*/ 347035740 w 126"/>
              <a:gd name="T81" fmla="*/ 141143151 h 140"/>
              <a:gd name="T82" fmla="*/ 392301564 w 126"/>
              <a:gd name="T83" fmla="*/ 186511474 h 140"/>
              <a:gd name="T84" fmla="*/ 402362131 w 126"/>
              <a:gd name="T85" fmla="*/ 141143151 h 140"/>
              <a:gd name="T86" fmla="*/ 482833211 w 126"/>
              <a:gd name="T87" fmla="*/ 141143151 h 140"/>
              <a:gd name="T88" fmla="*/ 206210228 w 126"/>
              <a:gd name="T89" fmla="*/ 408305930 h 140"/>
              <a:gd name="T90" fmla="*/ 226329119 w 126"/>
              <a:gd name="T91" fmla="*/ 483919054 h 140"/>
              <a:gd name="T92" fmla="*/ 266564659 w 126"/>
              <a:gd name="T93" fmla="*/ 504083003 h 140"/>
              <a:gd name="T94" fmla="*/ 316860767 w 126"/>
              <a:gd name="T95" fmla="*/ 483919054 h 140"/>
              <a:gd name="T96" fmla="*/ 352066023 w 126"/>
              <a:gd name="T97" fmla="*/ 393184652 h 140"/>
              <a:gd name="T98" fmla="*/ 372184915 w 126"/>
              <a:gd name="T99" fmla="*/ 272205450 h 140"/>
              <a:gd name="T100" fmla="*/ 352066023 w 126"/>
              <a:gd name="T101" fmla="*/ 211715849 h 140"/>
              <a:gd name="T102" fmla="*/ 311830483 w 126"/>
              <a:gd name="T103" fmla="*/ 191551900 h 140"/>
              <a:gd name="T104" fmla="*/ 261534376 w 126"/>
              <a:gd name="T105" fmla="*/ 211715849 h 140"/>
              <a:gd name="T106" fmla="*/ 221298836 w 126"/>
              <a:gd name="T107" fmla="*/ 297409825 h 140"/>
              <a:gd name="T108" fmla="*/ 206210228 w 126"/>
              <a:gd name="T109" fmla="*/ 408305930 h 1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2" name="Freeform 87"/>
          <p:cNvSpPr>
            <a:spLocks/>
          </p:cNvSpPr>
          <p:nvPr/>
        </p:nvSpPr>
        <p:spPr bwMode="auto">
          <a:xfrm>
            <a:off x="7973484" y="2992968"/>
            <a:ext cx="268816" cy="156633"/>
          </a:xfrm>
          <a:custGeom>
            <a:avLst/>
            <a:gdLst>
              <a:gd name="T0" fmla="*/ 105382592 w 90"/>
              <a:gd name="T1" fmla="*/ 265391839 h 52"/>
              <a:gd name="T2" fmla="*/ 105382592 w 90"/>
              <a:gd name="T3" fmla="*/ 178629774 h 52"/>
              <a:gd name="T4" fmla="*/ 185673451 w 90"/>
              <a:gd name="T5" fmla="*/ 102074479 h 52"/>
              <a:gd name="T6" fmla="*/ 270982209 w 90"/>
              <a:gd name="T7" fmla="*/ 102074479 h 52"/>
              <a:gd name="T8" fmla="*/ 346255169 w 90"/>
              <a:gd name="T9" fmla="*/ 178629774 h 52"/>
              <a:gd name="T10" fmla="*/ 346255169 w 90"/>
              <a:gd name="T11" fmla="*/ 265391839 h 52"/>
              <a:gd name="T12" fmla="*/ 451637762 w 90"/>
              <a:gd name="T13" fmla="*/ 265391839 h 52"/>
              <a:gd name="T14" fmla="*/ 451637762 w 90"/>
              <a:gd name="T15" fmla="*/ 178629774 h 52"/>
              <a:gd name="T16" fmla="*/ 270982209 w 90"/>
              <a:gd name="T17" fmla="*/ 0 h 52"/>
              <a:gd name="T18" fmla="*/ 185673451 w 90"/>
              <a:gd name="T19" fmla="*/ 0 h 52"/>
              <a:gd name="T20" fmla="*/ 0 w 90"/>
              <a:gd name="T21" fmla="*/ 178629774 h 52"/>
              <a:gd name="T22" fmla="*/ 0 w 90"/>
              <a:gd name="T23" fmla="*/ 265391839 h 52"/>
              <a:gd name="T24" fmla="*/ 105382592 w 90"/>
              <a:gd name="T25" fmla="*/ 265391839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3" name="Freeform 88"/>
          <p:cNvSpPr>
            <a:spLocks noEditPoints="1"/>
          </p:cNvSpPr>
          <p:nvPr/>
        </p:nvSpPr>
        <p:spPr bwMode="auto">
          <a:xfrm>
            <a:off x="7916334" y="3181351"/>
            <a:ext cx="376767" cy="328083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285382256 h 109"/>
              <a:gd name="T4" fmla="*/ 276622984 w 126"/>
              <a:gd name="T5" fmla="*/ 555474806 h 109"/>
              <a:gd name="T6" fmla="*/ 357096307 w 126"/>
              <a:gd name="T7" fmla="*/ 555474806 h 109"/>
              <a:gd name="T8" fmla="*/ 633719291 w 126"/>
              <a:gd name="T9" fmla="*/ 285382256 h 109"/>
              <a:gd name="T10" fmla="*/ 633719291 w 126"/>
              <a:gd name="T11" fmla="*/ 0 h 109"/>
              <a:gd name="T12" fmla="*/ 0 w 126"/>
              <a:gd name="T13" fmla="*/ 0 h 109"/>
              <a:gd name="T14" fmla="*/ 357096307 w 126"/>
              <a:gd name="T15" fmla="*/ 254805102 h 109"/>
              <a:gd name="T16" fmla="*/ 357096307 w 126"/>
              <a:gd name="T17" fmla="*/ 377111461 h 109"/>
              <a:gd name="T18" fmla="*/ 331947132 w 126"/>
              <a:gd name="T19" fmla="*/ 402591294 h 109"/>
              <a:gd name="T20" fmla="*/ 301772159 w 126"/>
              <a:gd name="T21" fmla="*/ 377111461 h 109"/>
              <a:gd name="T22" fmla="*/ 301772159 w 126"/>
              <a:gd name="T23" fmla="*/ 254805102 h 109"/>
              <a:gd name="T24" fmla="*/ 256506335 w 126"/>
              <a:gd name="T25" fmla="*/ 188555730 h 109"/>
              <a:gd name="T26" fmla="*/ 331947132 w 126"/>
              <a:gd name="T27" fmla="*/ 117211295 h 109"/>
              <a:gd name="T28" fmla="*/ 402362131 w 126"/>
              <a:gd name="T29" fmla="*/ 188555730 h 109"/>
              <a:gd name="T30" fmla="*/ 357096307 w 126"/>
              <a:gd name="T31" fmla="*/ 254805102 h 1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4" name="Freeform 89"/>
          <p:cNvSpPr>
            <a:spLocks/>
          </p:cNvSpPr>
          <p:nvPr/>
        </p:nvSpPr>
        <p:spPr bwMode="auto">
          <a:xfrm>
            <a:off x="8875185" y="2969684"/>
            <a:ext cx="264583" cy="211667"/>
          </a:xfrm>
          <a:custGeom>
            <a:avLst/>
            <a:gdLst>
              <a:gd name="T0" fmla="*/ 101696708 w 88"/>
              <a:gd name="T1" fmla="*/ 254965915 h 71"/>
              <a:gd name="T2" fmla="*/ 101696708 w 88"/>
              <a:gd name="T3" fmla="*/ 169976532 h 71"/>
              <a:gd name="T4" fmla="*/ 183055878 w 88"/>
              <a:gd name="T5" fmla="*/ 94986162 h 71"/>
              <a:gd name="T6" fmla="*/ 269497741 w 88"/>
              <a:gd name="T7" fmla="*/ 94986162 h 71"/>
              <a:gd name="T8" fmla="*/ 345771963 w 88"/>
              <a:gd name="T9" fmla="*/ 169976532 h 71"/>
              <a:gd name="T10" fmla="*/ 345771963 w 88"/>
              <a:gd name="T11" fmla="*/ 354951585 h 71"/>
              <a:gd name="T12" fmla="*/ 447468670 w 88"/>
              <a:gd name="T13" fmla="*/ 354951585 h 71"/>
              <a:gd name="T14" fmla="*/ 447468670 w 88"/>
              <a:gd name="T15" fmla="*/ 169976532 h 71"/>
              <a:gd name="T16" fmla="*/ 269497741 w 88"/>
              <a:gd name="T17" fmla="*/ 0 h 71"/>
              <a:gd name="T18" fmla="*/ 183055878 w 88"/>
              <a:gd name="T19" fmla="*/ 0 h 71"/>
              <a:gd name="T20" fmla="*/ 0 w 88"/>
              <a:gd name="T21" fmla="*/ 169976532 h 71"/>
              <a:gd name="T22" fmla="*/ 0 w 88"/>
              <a:gd name="T23" fmla="*/ 254965915 h 71"/>
              <a:gd name="T24" fmla="*/ 101696708 w 88"/>
              <a:gd name="T25" fmla="*/ 254965915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5" name="Freeform 90"/>
          <p:cNvSpPr>
            <a:spLocks noEditPoints="1"/>
          </p:cNvSpPr>
          <p:nvPr/>
        </p:nvSpPr>
        <p:spPr bwMode="auto">
          <a:xfrm>
            <a:off x="8818034" y="3210984"/>
            <a:ext cx="372533" cy="321733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279711803 h 107"/>
              <a:gd name="T4" fmla="*/ 274158997 w 124"/>
              <a:gd name="T5" fmla="*/ 544165327 h 107"/>
              <a:gd name="T6" fmla="*/ 355392294 w 124"/>
              <a:gd name="T7" fmla="*/ 544165327 h 107"/>
              <a:gd name="T8" fmla="*/ 629551290 w 124"/>
              <a:gd name="T9" fmla="*/ 279711803 h 107"/>
              <a:gd name="T10" fmla="*/ 629551290 w 124"/>
              <a:gd name="T11" fmla="*/ 0 h 107"/>
              <a:gd name="T12" fmla="*/ 0 w 124"/>
              <a:gd name="T13" fmla="*/ 0 h 107"/>
              <a:gd name="T14" fmla="*/ 355392294 w 124"/>
              <a:gd name="T15" fmla="*/ 249197501 h 107"/>
              <a:gd name="T16" fmla="*/ 355392294 w 124"/>
              <a:gd name="T17" fmla="*/ 371252453 h 107"/>
              <a:gd name="T18" fmla="*/ 330007452 w 124"/>
              <a:gd name="T19" fmla="*/ 396681414 h 107"/>
              <a:gd name="T20" fmla="*/ 299543839 w 124"/>
              <a:gd name="T21" fmla="*/ 371252453 h 107"/>
              <a:gd name="T22" fmla="*/ 299543839 w 124"/>
              <a:gd name="T23" fmla="*/ 249197501 h 107"/>
              <a:gd name="T24" fmla="*/ 258929444 w 124"/>
              <a:gd name="T25" fmla="*/ 183083556 h 107"/>
              <a:gd name="T26" fmla="*/ 330007452 w 124"/>
              <a:gd name="T27" fmla="*/ 116969611 h 107"/>
              <a:gd name="T28" fmla="*/ 401085460 w 124"/>
              <a:gd name="T29" fmla="*/ 183083556 h 107"/>
              <a:gd name="T30" fmla="*/ 355392294 w 124"/>
              <a:gd name="T31" fmla="*/ 249197501 h 1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6" name="Rectangle 91"/>
          <p:cNvSpPr>
            <a:spLocks noChangeArrowheads="1"/>
          </p:cNvSpPr>
          <p:nvPr/>
        </p:nvSpPr>
        <p:spPr bwMode="auto">
          <a:xfrm>
            <a:off x="9903885" y="3350684"/>
            <a:ext cx="190500" cy="571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7" name="Freeform 92"/>
          <p:cNvSpPr>
            <a:spLocks/>
          </p:cNvSpPr>
          <p:nvPr/>
        </p:nvSpPr>
        <p:spPr bwMode="auto">
          <a:xfrm>
            <a:off x="9666818" y="3094567"/>
            <a:ext cx="374649" cy="366184"/>
          </a:xfrm>
          <a:custGeom>
            <a:avLst/>
            <a:gdLst>
              <a:gd name="T0" fmla="*/ 395663033 w 177"/>
              <a:gd name="T1" fmla="*/ 0 h 173"/>
              <a:gd name="T2" fmla="*/ 0 w 177"/>
              <a:gd name="T3" fmla="*/ 390625724 h 173"/>
              <a:gd name="T4" fmla="*/ 47882090 w 177"/>
              <a:gd name="T5" fmla="*/ 435988619 h 173"/>
              <a:gd name="T6" fmla="*/ 446066069 w 177"/>
              <a:gd name="T7" fmla="*/ 50403217 h 173"/>
              <a:gd name="T8" fmla="*/ 395663033 w 177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7" h="173">
                <a:moveTo>
                  <a:pt x="157" y="0"/>
                </a:moveTo>
                <a:lnTo>
                  <a:pt x="0" y="155"/>
                </a:lnTo>
                <a:lnTo>
                  <a:pt x="19" y="173"/>
                </a:lnTo>
                <a:lnTo>
                  <a:pt x="177" y="20"/>
                </a:ln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8" name="Freeform 93"/>
          <p:cNvSpPr>
            <a:spLocks/>
          </p:cNvSpPr>
          <p:nvPr/>
        </p:nvSpPr>
        <p:spPr bwMode="auto">
          <a:xfrm>
            <a:off x="9639301" y="3077633"/>
            <a:ext cx="192617" cy="186267"/>
          </a:xfrm>
          <a:custGeom>
            <a:avLst/>
            <a:gdLst>
              <a:gd name="T0" fmla="*/ 229334219 w 91"/>
              <a:gd name="T1" fmla="*/ 73085325 h 88"/>
              <a:gd name="T2" fmla="*/ 148688940 w 91"/>
              <a:gd name="T3" fmla="*/ 73085325 h 88"/>
              <a:gd name="T4" fmla="*/ 148688940 w 91"/>
              <a:gd name="T5" fmla="*/ 0 h 88"/>
              <a:gd name="T6" fmla="*/ 78124320 w 91"/>
              <a:gd name="T7" fmla="*/ 0 h 88"/>
              <a:gd name="T8" fmla="*/ 78124320 w 91"/>
              <a:gd name="T9" fmla="*/ 73085325 h 88"/>
              <a:gd name="T10" fmla="*/ 0 w 91"/>
              <a:gd name="T11" fmla="*/ 73085325 h 88"/>
              <a:gd name="T12" fmla="*/ 0 w 91"/>
              <a:gd name="T13" fmla="*/ 141128750 h 88"/>
              <a:gd name="T14" fmla="*/ 78124320 w 91"/>
              <a:gd name="T15" fmla="*/ 141128750 h 88"/>
              <a:gd name="T16" fmla="*/ 78124320 w 91"/>
              <a:gd name="T17" fmla="*/ 221773750 h 88"/>
              <a:gd name="T18" fmla="*/ 148688940 w 91"/>
              <a:gd name="T19" fmla="*/ 221773750 h 88"/>
              <a:gd name="T20" fmla="*/ 148688940 w 91"/>
              <a:gd name="T21" fmla="*/ 141128750 h 88"/>
              <a:gd name="T22" fmla="*/ 229334219 w 91"/>
              <a:gd name="T23" fmla="*/ 141128750 h 88"/>
              <a:gd name="T24" fmla="*/ 229334219 w 91"/>
              <a:gd name="T25" fmla="*/ 73085325 h 8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1" h="88">
                <a:moveTo>
                  <a:pt x="91" y="29"/>
                </a:moveTo>
                <a:lnTo>
                  <a:pt x="59" y="29"/>
                </a:lnTo>
                <a:lnTo>
                  <a:pt x="59" y="0"/>
                </a:lnTo>
                <a:lnTo>
                  <a:pt x="31" y="0"/>
                </a:lnTo>
                <a:lnTo>
                  <a:pt x="31" y="29"/>
                </a:lnTo>
                <a:lnTo>
                  <a:pt x="0" y="29"/>
                </a:lnTo>
                <a:lnTo>
                  <a:pt x="0" y="56"/>
                </a:lnTo>
                <a:lnTo>
                  <a:pt x="31" y="56"/>
                </a:lnTo>
                <a:lnTo>
                  <a:pt x="31" y="88"/>
                </a:lnTo>
                <a:lnTo>
                  <a:pt x="59" y="88"/>
                </a:lnTo>
                <a:lnTo>
                  <a:pt x="59" y="56"/>
                </a:lnTo>
                <a:lnTo>
                  <a:pt x="91" y="56"/>
                </a:lnTo>
                <a:lnTo>
                  <a:pt x="9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9" name="Freeform 94"/>
          <p:cNvSpPr>
            <a:spLocks/>
          </p:cNvSpPr>
          <p:nvPr/>
        </p:nvSpPr>
        <p:spPr bwMode="auto">
          <a:xfrm>
            <a:off x="10469034" y="3056467"/>
            <a:ext cx="474133" cy="459317"/>
          </a:xfrm>
          <a:custGeom>
            <a:avLst/>
            <a:gdLst>
              <a:gd name="T0" fmla="*/ 400162532 w 158"/>
              <a:gd name="T1" fmla="*/ 141947068 h 153"/>
              <a:gd name="T2" fmla="*/ 800325063 w 158"/>
              <a:gd name="T3" fmla="*/ 430907205 h 153"/>
              <a:gd name="T4" fmla="*/ 400162532 w 158"/>
              <a:gd name="T5" fmla="*/ 775633870 h 153"/>
              <a:gd name="T6" fmla="*/ 0 w 158"/>
              <a:gd name="T7" fmla="*/ 430907205 h 153"/>
              <a:gd name="T8" fmla="*/ 400162532 w 158"/>
              <a:gd name="T9" fmla="*/ 141947068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0" name="Freeform 95"/>
          <p:cNvSpPr>
            <a:spLocks/>
          </p:cNvSpPr>
          <p:nvPr/>
        </p:nvSpPr>
        <p:spPr bwMode="auto">
          <a:xfrm>
            <a:off x="10661651" y="2971800"/>
            <a:ext cx="61383" cy="177800"/>
          </a:xfrm>
          <a:custGeom>
            <a:avLst/>
            <a:gdLst>
              <a:gd name="T0" fmla="*/ 72089558 w 21"/>
              <a:gd name="T1" fmla="*/ 296285619 h 59"/>
              <a:gd name="T2" fmla="*/ 0 w 21"/>
              <a:gd name="T3" fmla="*/ 25542175 h 59"/>
              <a:gd name="T4" fmla="*/ 43252858 w 21"/>
              <a:gd name="T5" fmla="*/ 0 h 59"/>
              <a:gd name="T6" fmla="*/ 86505715 w 21"/>
              <a:gd name="T7" fmla="*/ 296285619 h 59"/>
              <a:gd name="T8" fmla="*/ 76894943 w 21"/>
              <a:gd name="T9" fmla="*/ 301393602 h 59"/>
              <a:gd name="T10" fmla="*/ 72089558 w 21"/>
              <a:gd name="T11" fmla="*/ 296285619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1" name="Freeform 96"/>
          <p:cNvSpPr>
            <a:spLocks/>
          </p:cNvSpPr>
          <p:nvPr/>
        </p:nvSpPr>
        <p:spPr bwMode="auto">
          <a:xfrm>
            <a:off x="10714567" y="2891368"/>
            <a:ext cx="251884" cy="232833"/>
          </a:xfrm>
          <a:custGeom>
            <a:avLst/>
            <a:gdLst>
              <a:gd name="T0" fmla="*/ 0 w 84"/>
              <a:gd name="T1" fmla="*/ 390947316 h 78"/>
              <a:gd name="T2" fmla="*/ 0 w 84"/>
              <a:gd name="T3" fmla="*/ 360873756 h 78"/>
              <a:gd name="T4" fmla="*/ 354047701 w 84"/>
              <a:gd name="T5" fmla="*/ 0 h 78"/>
              <a:gd name="T6" fmla="*/ 0 w 84"/>
              <a:gd name="T7" fmla="*/ 390947316 h 78"/>
              <a:gd name="T8" fmla="*/ 0 w 84"/>
              <a:gd name="T9" fmla="*/ 375911655 h 78"/>
              <a:gd name="T10" fmla="*/ 298410573 w 84"/>
              <a:gd name="T11" fmla="*/ 65157513 h 78"/>
              <a:gd name="T12" fmla="*/ 0 w 84"/>
              <a:gd name="T13" fmla="*/ 390947316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2" name="Freeform 97"/>
          <p:cNvSpPr>
            <a:spLocks noEditPoints="1"/>
          </p:cNvSpPr>
          <p:nvPr/>
        </p:nvSpPr>
        <p:spPr bwMode="auto">
          <a:xfrm>
            <a:off x="1136651" y="3814234"/>
            <a:ext cx="395816" cy="503767"/>
          </a:xfrm>
          <a:custGeom>
            <a:avLst/>
            <a:gdLst>
              <a:gd name="T0" fmla="*/ 333814572 w 132"/>
              <a:gd name="T1" fmla="*/ 0 h 168"/>
              <a:gd name="T2" fmla="*/ 485549286 w 132"/>
              <a:gd name="T3" fmla="*/ 182082414 h 168"/>
              <a:gd name="T4" fmla="*/ 485549286 w 132"/>
              <a:gd name="T5" fmla="*/ 182082414 h 168"/>
              <a:gd name="T6" fmla="*/ 606936608 w 132"/>
              <a:gd name="T7" fmla="*/ 182082414 h 168"/>
              <a:gd name="T8" fmla="*/ 667629144 w 132"/>
              <a:gd name="T9" fmla="*/ 849712682 h 168"/>
              <a:gd name="T10" fmla="*/ 0 w 132"/>
              <a:gd name="T11" fmla="*/ 849712682 h 168"/>
              <a:gd name="T12" fmla="*/ 60692536 w 132"/>
              <a:gd name="T13" fmla="*/ 182082414 h 168"/>
              <a:gd name="T14" fmla="*/ 182079858 w 132"/>
              <a:gd name="T15" fmla="*/ 182082414 h 168"/>
              <a:gd name="T16" fmla="*/ 182079858 w 132"/>
              <a:gd name="T17" fmla="*/ 182082414 h 168"/>
              <a:gd name="T18" fmla="*/ 333814572 w 132"/>
              <a:gd name="T19" fmla="*/ 0 h 168"/>
              <a:gd name="T20" fmla="*/ 338872471 w 132"/>
              <a:gd name="T21" fmla="*/ 419799558 h 168"/>
              <a:gd name="T22" fmla="*/ 293351382 w 132"/>
              <a:gd name="T23" fmla="*/ 520955455 h 168"/>
              <a:gd name="T24" fmla="*/ 182079858 w 132"/>
              <a:gd name="T25" fmla="*/ 536129177 h 168"/>
              <a:gd name="T26" fmla="*/ 263006238 w 132"/>
              <a:gd name="T27" fmla="*/ 606937630 h 168"/>
              <a:gd name="T28" fmla="*/ 242774643 w 132"/>
              <a:gd name="T29" fmla="*/ 718209342 h 168"/>
              <a:gd name="T30" fmla="*/ 338872471 w 132"/>
              <a:gd name="T31" fmla="*/ 662574610 h 168"/>
              <a:gd name="T32" fmla="*/ 434970299 w 132"/>
              <a:gd name="T33" fmla="*/ 718209342 h 168"/>
              <a:gd name="T34" fmla="*/ 414738704 w 132"/>
              <a:gd name="T35" fmla="*/ 606937630 h 168"/>
              <a:gd name="T36" fmla="*/ 490607185 w 132"/>
              <a:gd name="T37" fmla="*/ 536129177 h 168"/>
              <a:gd name="T38" fmla="*/ 384393560 w 132"/>
              <a:gd name="T39" fmla="*/ 520955455 h 168"/>
              <a:gd name="T40" fmla="*/ 338872471 w 132"/>
              <a:gd name="T41" fmla="*/ 419799558 h 168"/>
              <a:gd name="T42" fmla="*/ 475433489 w 132"/>
              <a:gd name="T43" fmla="*/ 247832959 h 168"/>
              <a:gd name="T44" fmla="*/ 450143995 w 132"/>
              <a:gd name="T45" fmla="*/ 303469940 h 168"/>
              <a:gd name="T46" fmla="*/ 460259793 w 132"/>
              <a:gd name="T47" fmla="*/ 303469940 h 168"/>
              <a:gd name="T48" fmla="*/ 490607185 w 132"/>
              <a:gd name="T49" fmla="*/ 273122496 h 168"/>
              <a:gd name="T50" fmla="*/ 475433489 w 132"/>
              <a:gd name="T51" fmla="*/ 247832959 h 168"/>
              <a:gd name="T52" fmla="*/ 222543048 w 132"/>
              <a:gd name="T53" fmla="*/ 303469940 h 168"/>
              <a:gd name="T54" fmla="*/ 192195655 w 132"/>
              <a:gd name="T55" fmla="*/ 252890867 h 168"/>
              <a:gd name="T56" fmla="*/ 182079858 w 132"/>
              <a:gd name="T57" fmla="*/ 273122496 h 168"/>
              <a:gd name="T58" fmla="*/ 212427251 w 132"/>
              <a:gd name="T59" fmla="*/ 303469940 h 168"/>
              <a:gd name="T60" fmla="*/ 222543048 w 132"/>
              <a:gd name="T61" fmla="*/ 303469940 h 168"/>
              <a:gd name="T62" fmla="*/ 197253554 w 132"/>
              <a:gd name="T63" fmla="*/ 182082414 h 168"/>
              <a:gd name="T64" fmla="*/ 475433489 w 132"/>
              <a:gd name="T65" fmla="*/ 182082414 h 168"/>
              <a:gd name="T66" fmla="*/ 338872471 w 132"/>
              <a:gd name="T67" fmla="*/ 15173722 h 168"/>
              <a:gd name="T68" fmla="*/ 197253554 w 132"/>
              <a:gd name="T69" fmla="*/ 182082414 h 168"/>
              <a:gd name="T70" fmla="*/ 212427251 w 132"/>
              <a:gd name="T71" fmla="*/ 242775052 h 168"/>
              <a:gd name="T72" fmla="*/ 207369352 w 132"/>
              <a:gd name="T73" fmla="*/ 242775052 h 168"/>
              <a:gd name="T74" fmla="*/ 232658846 w 132"/>
              <a:gd name="T75" fmla="*/ 298412032 h 168"/>
              <a:gd name="T76" fmla="*/ 242774643 w 132"/>
              <a:gd name="T77" fmla="*/ 273122496 h 168"/>
              <a:gd name="T78" fmla="*/ 212427251 w 132"/>
              <a:gd name="T79" fmla="*/ 242775052 h 168"/>
              <a:gd name="T80" fmla="*/ 460259793 w 132"/>
              <a:gd name="T81" fmla="*/ 242775052 h 168"/>
              <a:gd name="T82" fmla="*/ 429912400 w 132"/>
              <a:gd name="T83" fmla="*/ 273122496 h 168"/>
              <a:gd name="T84" fmla="*/ 440028197 w 132"/>
              <a:gd name="T85" fmla="*/ 298412032 h 168"/>
              <a:gd name="T86" fmla="*/ 465317691 w 132"/>
              <a:gd name="T87" fmla="*/ 242775052 h 168"/>
              <a:gd name="T88" fmla="*/ 460259793 w 132"/>
              <a:gd name="T89" fmla="*/ 242775052 h 1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3" name="Freeform 98"/>
          <p:cNvSpPr>
            <a:spLocks noEditPoints="1"/>
          </p:cNvSpPr>
          <p:nvPr/>
        </p:nvSpPr>
        <p:spPr bwMode="auto">
          <a:xfrm>
            <a:off x="2819401" y="3763434"/>
            <a:ext cx="480484" cy="605367"/>
          </a:xfrm>
          <a:custGeom>
            <a:avLst/>
            <a:gdLst>
              <a:gd name="T0" fmla="*/ 187690564 w 160"/>
              <a:gd name="T1" fmla="*/ 368789673 h 202"/>
              <a:gd name="T2" fmla="*/ 243490522 w 160"/>
              <a:gd name="T3" fmla="*/ 469828217 h 202"/>
              <a:gd name="T4" fmla="*/ 243490522 w 160"/>
              <a:gd name="T5" fmla="*/ 474880931 h 202"/>
              <a:gd name="T6" fmla="*/ 811632071 w 160"/>
              <a:gd name="T7" fmla="*/ 474880931 h 202"/>
              <a:gd name="T8" fmla="*/ 811632071 w 160"/>
              <a:gd name="T9" fmla="*/ 838620137 h 202"/>
              <a:gd name="T10" fmla="*/ 238416161 w 160"/>
              <a:gd name="T11" fmla="*/ 838620137 h 202"/>
              <a:gd name="T12" fmla="*/ 238416161 w 160"/>
              <a:gd name="T13" fmla="*/ 540554973 h 202"/>
              <a:gd name="T14" fmla="*/ 167399875 w 160"/>
              <a:gd name="T15" fmla="*/ 394050995 h 202"/>
              <a:gd name="T16" fmla="*/ 0 w 160"/>
              <a:gd name="T17" fmla="*/ 394050995 h 202"/>
              <a:gd name="T18" fmla="*/ 0 w 160"/>
              <a:gd name="T19" fmla="*/ 368789673 h 202"/>
              <a:gd name="T20" fmla="*/ 187690564 w 160"/>
              <a:gd name="T21" fmla="*/ 368789673 h 202"/>
              <a:gd name="T22" fmla="*/ 187690564 w 160"/>
              <a:gd name="T23" fmla="*/ 368789673 h 202"/>
              <a:gd name="T24" fmla="*/ 187690564 w 160"/>
              <a:gd name="T25" fmla="*/ 368789673 h 202"/>
              <a:gd name="T26" fmla="*/ 451469523 w 160"/>
              <a:gd name="T27" fmla="*/ 0 h 202"/>
              <a:gd name="T28" fmla="*/ 451469523 w 160"/>
              <a:gd name="T29" fmla="*/ 207129801 h 202"/>
              <a:gd name="T30" fmla="*/ 390597456 w 160"/>
              <a:gd name="T31" fmla="*/ 207129801 h 202"/>
              <a:gd name="T32" fmla="*/ 512343843 w 160"/>
              <a:gd name="T33" fmla="*/ 414257355 h 202"/>
              <a:gd name="T34" fmla="*/ 629015869 w 160"/>
              <a:gd name="T35" fmla="*/ 207129801 h 202"/>
              <a:gd name="T36" fmla="*/ 568141549 w 160"/>
              <a:gd name="T37" fmla="*/ 207129801 h 202"/>
              <a:gd name="T38" fmla="*/ 568141549 w 160"/>
              <a:gd name="T39" fmla="*/ 0 h 202"/>
              <a:gd name="T40" fmla="*/ 451469523 w 160"/>
              <a:gd name="T41" fmla="*/ 0 h 202"/>
              <a:gd name="T42" fmla="*/ 344943968 w 160"/>
              <a:gd name="T43" fmla="*/ 515295899 h 202"/>
              <a:gd name="T44" fmla="*/ 344943968 w 160"/>
              <a:gd name="T45" fmla="*/ 798202922 h 202"/>
              <a:gd name="T46" fmla="*/ 415962506 w 160"/>
              <a:gd name="T47" fmla="*/ 798202922 h 202"/>
              <a:gd name="T48" fmla="*/ 415962506 w 160"/>
              <a:gd name="T49" fmla="*/ 515295899 h 202"/>
              <a:gd name="T50" fmla="*/ 344943968 w 160"/>
              <a:gd name="T51" fmla="*/ 515295899 h 202"/>
              <a:gd name="T52" fmla="*/ 492050902 w 160"/>
              <a:gd name="T53" fmla="*/ 515295899 h 202"/>
              <a:gd name="T54" fmla="*/ 492050902 w 160"/>
              <a:gd name="T55" fmla="*/ 798202922 h 202"/>
              <a:gd name="T56" fmla="*/ 557997331 w 160"/>
              <a:gd name="T57" fmla="*/ 798202922 h 202"/>
              <a:gd name="T58" fmla="*/ 557997331 w 160"/>
              <a:gd name="T59" fmla="*/ 515295899 h 202"/>
              <a:gd name="T60" fmla="*/ 492050902 w 160"/>
              <a:gd name="T61" fmla="*/ 515295899 h 202"/>
              <a:gd name="T62" fmla="*/ 634087978 w 160"/>
              <a:gd name="T63" fmla="*/ 515295899 h 202"/>
              <a:gd name="T64" fmla="*/ 634087978 w 160"/>
              <a:gd name="T65" fmla="*/ 798202922 h 202"/>
              <a:gd name="T66" fmla="*/ 705104264 w 160"/>
              <a:gd name="T67" fmla="*/ 798202922 h 202"/>
              <a:gd name="T68" fmla="*/ 705104264 w 160"/>
              <a:gd name="T69" fmla="*/ 515295899 h 202"/>
              <a:gd name="T70" fmla="*/ 634087978 w 160"/>
              <a:gd name="T71" fmla="*/ 515295899 h 202"/>
              <a:gd name="T72" fmla="*/ 654378667 w 160"/>
              <a:gd name="T73" fmla="*/ 879035105 h 202"/>
              <a:gd name="T74" fmla="*/ 725397205 w 160"/>
              <a:gd name="T75" fmla="*/ 949761861 h 202"/>
              <a:gd name="T76" fmla="*/ 654378667 w 160"/>
              <a:gd name="T77" fmla="*/ 1015435903 h 202"/>
              <a:gd name="T78" fmla="*/ 588432238 w 160"/>
              <a:gd name="T79" fmla="*/ 949761861 h 202"/>
              <a:gd name="T80" fmla="*/ 654378667 w 160"/>
              <a:gd name="T81" fmla="*/ 879035105 h 202"/>
              <a:gd name="T82" fmla="*/ 370306767 w 160"/>
              <a:gd name="T83" fmla="*/ 884085572 h 202"/>
              <a:gd name="T84" fmla="*/ 441325305 w 160"/>
              <a:gd name="T85" fmla="*/ 949761861 h 202"/>
              <a:gd name="T86" fmla="*/ 370306767 w 160"/>
              <a:gd name="T87" fmla="*/ 1020488617 h 202"/>
              <a:gd name="T88" fmla="*/ 304362590 w 160"/>
              <a:gd name="T89" fmla="*/ 949761861 h 202"/>
              <a:gd name="T90" fmla="*/ 370306767 w 160"/>
              <a:gd name="T91" fmla="*/ 884085572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4" name="Freeform 99"/>
          <p:cNvSpPr>
            <a:spLocks noEditPoints="1"/>
          </p:cNvSpPr>
          <p:nvPr/>
        </p:nvSpPr>
        <p:spPr bwMode="auto">
          <a:xfrm>
            <a:off x="3683001" y="3767667"/>
            <a:ext cx="478367" cy="622300"/>
          </a:xfrm>
          <a:custGeom>
            <a:avLst/>
            <a:gdLst>
              <a:gd name="T0" fmla="*/ 186040534 w 160"/>
              <a:gd name="T1" fmla="*/ 402797138 h 208"/>
              <a:gd name="T2" fmla="*/ 241350185 w 160"/>
              <a:gd name="T3" fmla="*/ 503495301 h 208"/>
              <a:gd name="T4" fmla="*/ 241350185 w 160"/>
              <a:gd name="T5" fmla="*/ 503495301 h 208"/>
              <a:gd name="T6" fmla="*/ 804496879 w 160"/>
              <a:gd name="T7" fmla="*/ 503495301 h 208"/>
              <a:gd name="T8" fmla="*/ 804496879 w 160"/>
              <a:gd name="T9" fmla="*/ 871047970 h 208"/>
              <a:gd name="T10" fmla="*/ 236320608 w 160"/>
              <a:gd name="T11" fmla="*/ 871047970 h 208"/>
              <a:gd name="T12" fmla="*/ 236320608 w 160"/>
              <a:gd name="T13" fmla="*/ 568948994 h 208"/>
              <a:gd name="T14" fmla="*/ 165926710 w 160"/>
              <a:gd name="T15" fmla="*/ 427971118 h 208"/>
              <a:gd name="T16" fmla="*/ 0 w 160"/>
              <a:gd name="T17" fmla="*/ 427971118 h 208"/>
              <a:gd name="T18" fmla="*/ 0 w 160"/>
              <a:gd name="T19" fmla="*/ 402797138 h 208"/>
              <a:gd name="T20" fmla="*/ 186040534 w 160"/>
              <a:gd name="T21" fmla="*/ 402797138 h 208"/>
              <a:gd name="T22" fmla="*/ 186040534 w 160"/>
              <a:gd name="T23" fmla="*/ 402797138 h 208"/>
              <a:gd name="T24" fmla="*/ 186040534 w 160"/>
              <a:gd name="T25" fmla="*/ 402797138 h 208"/>
              <a:gd name="T26" fmla="*/ 437445388 w 160"/>
              <a:gd name="T27" fmla="*/ 407830139 h 208"/>
              <a:gd name="T28" fmla="*/ 558119359 w 160"/>
              <a:gd name="T29" fmla="*/ 407830139 h 208"/>
              <a:gd name="T30" fmla="*/ 558119359 w 160"/>
              <a:gd name="T31" fmla="*/ 206433814 h 208"/>
              <a:gd name="T32" fmla="*/ 613429010 w 160"/>
              <a:gd name="T33" fmla="*/ 206433814 h 208"/>
              <a:gd name="T34" fmla="*/ 497782374 w 160"/>
              <a:gd name="T35" fmla="*/ 0 h 208"/>
              <a:gd name="T36" fmla="*/ 382135737 w 160"/>
              <a:gd name="T37" fmla="*/ 206433814 h 208"/>
              <a:gd name="T38" fmla="*/ 437445388 w 160"/>
              <a:gd name="T39" fmla="*/ 206433814 h 208"/>
              <a:gd name="T40" fmla="*/ 437445388 w 160"/>
              <a:gd name="T41" fmla="*/ 407830139 h 208"/>
              <a:gd name="T42" fmla="*/ 341910333 w 160"/>
              <a:gd name="T43" fmla="*/ 548810259 h 208"/>
              <a:gd name="T44" fmla="*/ 341910333 w 160"/>
              <a:gd name="T45" fmla="*/ 825733011 h 208"/>
              <a:gd name="T46" fmla="*/ 412304230 w 160"/>
              <a:gd name="T47" fmla="*/ 825733011 h 208"/>
              <a:gd name="T48" fmla="*/ 412304230 w 160"/>
              <a:gd name="T49" fmla="*/ 548810259 h 208"/>
              <a:gd name="T50" fmla="*/ 341910333 w 160"/>
              <a:gd name="T51" fmla="*/ 548810259 h 208"/>
              <a:gd name="T52" fmla="*/ 487725462 w 160"/>
              <a:gd name="T53" fmla="*/ 548810259 h 208"/>
              <a:gd name="T54" fmla="*/ 487725462 w 160"/>
              <a:gd name="T55" fmla="*/ 825733011 h 208"/>
              <a:gd name="T56" fmla="*/ 553092025 w 160"/>
              <a:gd name="T57" fmla="*/ 825733011 h 208"/>
              <a:gd name="T58" fmla="*/ 553092025 w 160"/>
              <a:gd name="T59" fmla="*/ 548810259 h 208"/>
              <a:gd name="T60" fmla="*/ 487725462 w 160"/>
              <a:gd name="T61" fmla="*/ 548810259 h 208"/>
              <a:gd name="T62" fmla="*/ 628513257 w 160"/>
              <a:gd name="T63" fmla="*/ 548810259 h 208"/>
              <a:gd name="T64" fmla="*/ 628513257 w 160"/>
              <a:gd name="T65" fmla="*/ 825733011 h 208"/>
              <a:gd name="T66" fmla="*/ 698907154 w 160"/>
              <a:gd name="T67" fmla="*/ 825733011 h 208"/>
              <a:gd name="T68" fmla="*/ 698907154 w 160"/>
              <a:gd name="T69" fmla="*/ 548810259 h 208"/>
              <a:gd name="T70" fmla="*/ 628513257 w 160"/>
              <a:gd name="T71" fmla="*/ 548810259 h 208"/>
              <a:gd name="T72" fmla="*/ 648624838 w 160"/>
              <a:gd name="T73" fmla="*/ 906292439 h 208"/>
              <a:gd name="T74" fmla="*/ 719018735 w 160"/>
              <a:gd name="T75" fmla="*/ 976781377 h 208"/>
              <a:gd name="T76" fmla="*/ 648624838 w 160"/>
              <a:gd name="T77" fmla="*/ 1042235071 h 208"/>
              <a:gd name="T78" fmla="*/ 583260518 w 160"/>
              <a:gd name="T79" fmla="*/ 976781377 h 208"/>
              <a:gd name="T80" fmla="*/ 648624838 w 160"/>
              <a:gd name="T81" fmla="*/ 906292439 h 208"/>
              <a:gd name="T82" fmla="*/ 367051491 w 160"/>
              <a:gd name="T83" fmla="*/ 911327684 h 208"/>
              <a:gd name="T84" fmla="*/ 437445388 w 160"/>
              <a:gd name="T85" fmla="*/ 976781377 h 208"/>
              <a:gd name="T86" fmla="*/ 367051491 w 160"/>
              <a:gd name="T87" fmla="*/ 1047270316 h 208"/>
              <a:gd name="T88" fmla="*/ 301687170 w 160"/>
              <a:gd name="T89" fmla="*/ 976781377 h 208"/>
              <a:gd name="T90" fmla="*/ 367051491 w 160"/>
              <a:gd name="T91" fmla="*/ 911327684 h 2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5" name="Freeform 100"/>
          <p:cNvSpPr>
            <a:spLocks noEditPoints="1"/>
          </p:cNvSpPr>
          <p:nvPr/>
        </p:nvSpPr>
        <p:spPr bwMode="auto">
          <a:xfrm>
            <a:off x="4483100" y="3776133"/>
            <a:ext cx="550333" cy="533400"/>
          </a:xfrm>
          <a:custGeom>
            <a:avLst/>
            <a:gdLst>
              <a:gd name="T0" fmla="*/ 115735997 w 184"/>
              <a:gd name="T1" fmla="*/ 899101138 h 178"/>
              <a:gd name="T2" fmla="*/ 332111212 w 184"/>
              <a:gd name="T3" fmla="*/ 459652955 h 178"/>
              <a:gd name="T4" fmla="*/ 442813454 w 184"/>
              <a:gd name="T5" fmla="*/ 459652955 h 178"/>
              <a:gd name="T6" fmla="*/ 442813454 w 184"/>
              <a:gd name="T7" fmla="*/ 899101138 h 178"/>
              <a:gd name="T8" fmla="*/ 115735997 w 184"/>
              <a:gd name="T9" fmla="*/ 899101138 h 178"/>
              <a:gd name="T10" fmla="*/ 457910234 w 184"/>
              <a:gd name="T11" fmla="*/ 459652955 h 178"/>
              <a:gd name="T12" fmla="*/ 457910234 w 184"/>
              <a:gd name="T13" fmla="*/ 459652955 h 178"/>
              <a:gd name="T14" fmla="*/ 462941746 w 184"/>
              <a:gd name="T15" fmla="*/ 459652955 h 178"/>
              <a:gd name="T16" fmla="*/ 462941746 w 184"/>
              <a:gd name="T17" fmla="*/ 459652955 h 178"/>
              <a:gd name="T18" fmla="*/ 784987690 w 184"/>
              <a:gd name="T19" fmla="*/ 126278704 h 178"/>
              <a:gd name="T20" fmla="*/ 462941746 w 184"/>
              <a:gd name="T21" fmla="*/ 454600638 h 178"/>
              <a:gd name="T22" fmla="*/ 135864289 w 184"/>
              <a:gd name="T23" fmla="*/ 131328774 h 178"/>
              <a:gd name="T24" fmla="*/ 457910234 w 184"/>
              <a:gd name="T25" fmla="*/ 459652955 h 178"/>
              <a:gd name="T26" fmla="*/ 457910234 w 184"/>
              <a:gd name="T27" fmla="*/ 459652955 h 178"/>
              <a:gd name="T28" fmla="*/ 498164575 w 184"/>
              <a:gd name="T29" fmla="*/ 419243410 h 178"/>
              <a:gd name="T30" fmla="*/ 754796374 w 184"/>
              <a:gd name="T31" fmla="*/ 161635932 h 178"/>
              <a:gd name="T32" fmla="*/ 498164575 w 184"/>
              <a:gd name="T33" fmla="*/ 419243410 h 178"/>
              <a:gd name="T34" fmla="*/ 422685162 w 184"/>
              <a:gd name="T35" fmla="*/ 419243410 h 178"/>
              <a:gd name="T36" fmla="*/ 171087118 w 184"/>
              <a:gd name="T37" fmla="*/ 161635932 h 178"/>
              <a:gd name="T38" fmla="*/ 422685162 w 184"/>
              <a:gd name="T39" fmla="*/ 419243410 h 178"/>
              <a:gd name="T40" fmla="*/ 498164575 w 184"/>
              <a:gd name="T41" fmla="*/ 459652955 h 178"/>
              <a:gd name="T42" fmla="*/ 603837548 w 184"/>
              <a:gd name="T43" fmla="*/ 459652955 h 178"/>
              <a:gd name="T44" fmla="*/ 825244274 w 184"/>
              <a:gd name="T45" fmla="*/ 899101138 h 178"/>
              <a:gd name="T46" fmla="*/ 498164575 w 184"/>
              <a:gd name="T47" fmla="*/ 899101138 h 178"/>
              <a:gd name="T48" fmla="*/ 498164575 w 184"/>
              <a:gd name="T49" fmla="*/ 459652955 h 1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6" name="Freeform 101"/>
          <p:cNvSpPr>
            <a:spLocks noEditPoints="1"/>
          </p:cNvSpPr>
          <p:nvPr/>
        </p:nvSpPr>
        <p:spPr bwMode="auto">
          <a:xfrm>
            <a:off x="5314951" y="3833285"/>
            <a:ext cx="522816" cy="419100"/>
          </a:xfrm>
          <a:custGeom>
            <a:avLst/>
            <a:gdLst>
              <a:gd name="T0" fmla="*/ 162507889 w 174"/>
              <a:gd name="T1" fmla="*/ 141143151 h 140"/>
              <a:gd name="T2" fmla="*/ 126958654 w 174"/>
              <a:gd name="T3" fmla="*/ 705715754 h 140"/>
              <a:gd name="T4" fmla="*/ 0 w 174"/>
              <a:gd name="T5" fmla="*/ 247001075 h 140"/>
              <a:gd name="T6" fmla="*/ 426579546 w 174"/>
              <a:gd name="T7" fmla="*/ 519204280 h 140"/>
              <a:gd name="T8" fmla="*/ 370719361 w 174"/>
              <a:gd name="T9" fmla="*/ 408305930 h 140"/>
              <a:gd name="T10" fmla="*/ 375796535 w 174"/>
              <a:gd name="T11" fmla="*/ 302450251 h 140"/>
              <a:gd name="T12" fmla="*/ 426579546 w 174"/>
              <a:gd name="T13" fmla="*/ 257081927 h 140"/>
              <a:gd name="T14" fmla="*/ 457051606 w 174"/>
              <a:gd name="T15" fmla="*/ 277245876 h 140"/>
              <a:gd name="T16" fmla="*/ 528147822 w 174"/>
              <a:gd name="T17" fmla="*/ 342775903 h 140"/>
              <a:gd name="T18" fmla="*/ 457051606 w 174"/>
              <a:gd name="T19" fmla="*/ 317571528 h 140"/>
              <a:gd name="T20" fmla="*/ 517991220 w 174"/>
              <a:gd name="T21" fmla="*/ 428469879 h 140"/>
              <a:gd name="T22" fmla="*/ 512911792 w 174"/>
              <a:gd name="T23" fmla="*/ 534327803 h 140"/>
              <a:gd name="T24" fmla="*/ 457051606 w 174"/>
              <a:gd name="T25" fmla="*/ 599857830 h 140"/>
              <a:gd name="T26" fmla="*/ 426579546 w 174"/>
              <a:gd name="T27" fmla="*/ 564572604 h 140"/>
              <a:gd name="T28" fmla="*/ 345326729 w 174"/>
              <a:gd name="T29" fmla="*/ 483919054 h 140"/>
              <a:gd name="T30" fmla="*/ 411345770 w 174"/>
              <a:gd name="T31" fmla="*/ 504083003 h 140"/>
              <a:gd name="T32" fmla="*/ 426579546 w 174"/>
              <a:gd name="T33" fmla="*/ 317571528 h 140"/>
              <a:gd name="T34" fmla="*/ 401189167 w 174"/>
              <a:gd name="T35" fmla="*/ 352859000 h 140"/>
              <a:gd name="T36" fmla="*/ 426579546 w 174"/>
              <a:gd name="T37" fmla="*/ 383103800 h 140"/>
              <a:gd name="T38" fmla="*/ 457051606 w 174"/>
              <a:gd name="T39" fmla="*/ 524246951 h 140"/>
              <a:gd name="T40" fmla="*/ 487521413 w 174"/>
              <a:gd name="T41" fmla="*/ 483919054 h 140"/>
              <a:gd name="T42" fmla="*/ 457051606 w 174"/>
              <a:gd name="T43" fmla="*/ 448633827 h 140"/>
              <a:gd name="T44" fmla="*/ 218368074 w 174"/>
              <a:gd name="T45" fmla="*/ 141143151 h 140"/>
              <a:gd name="T46" fmla="*/ 284387115 w 174"/>
              <a:gd name="T47" fmla="*/ 0 h 140"/>
              <a:gd name="T48" fmla="*/ 665263078 w 174"/>
              <a:gd name="T49" fmla="*/ 65530027 h 140"/>
              <a:gd name="T50" fmla="*/ 624636670 w 174"/>
              <a:gd name="T51" fmla="*/ 141143151 h 140"/>
              <a:gd name="T52" fmla="*/ 568774231 w 174"/>
              <a:gd name="T53" fmla="*/ 40325652 h 140"/>
              <a:gd name="T54" fmla="*/ 258994483 w 174"/>
              <a:gd name="T55" fmla="*/ 95774828 h 140"/>
              <a:gd name="T56" fmla="*/ 218368074 w 174"/>
              <a:gd name="T57" fmla="*/ 141143151 h 140"/>
              <a:gd name="T58" fmla="*/ 736359294 w 174"/>
              <a:gd name="T59" fmla="*/ 141143151 h 140"/>
              <a:gd name="T60" fmla="*/ 883631153 w 174"/>
              <a:gd name="T61" fmla="*/ 252041501 h 140"/>
              <a:gd name="T62" fmla="*/ 771908528 w 174"/>
              <a:gd name="T63" fmla="*/ 705715754 h 140"/>
              <a:gd name="T64" fmla="*/ 705889487 w 174"/>
              <a:gd name="T65" fmla="*/ 141143151 h 140"/>
              <a:gd name="T66" fmla="*/ 589087435 w 174"/>
              <a:gd name="T67" fmla="*/ 141143151 h 140"/>
              <a:gd name="T68" fmla="*/ 284387115 w 174"/>
              <a:gd name="T69" fmla="*/ 705715754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7" name="Freeform 102"/>
          <p:cNvSpPr>
            <a:spLocks noEditPoints="1"/>
          </p:cNvSpPr>
          <p:nvPr/>
        </p:nvSpPr>
        <p:spPr bwMode="auto">
          <a:xfrm>
            <a:off x="6142567" y="3835400"/>
            <a:ext cx="520700" cy="414867"/>
          </a:xfrm>
          <a:custGeom>
            <a:avLst/>
            <a:gdLst>
              <a:gd name="T0" fmla="*/ 166231231 w 174"/>
              <a:gd name="T1" fmla="*/ 137259989 h 138"/>
              <a:gd name="T2" fmla="*/ 130969516 w 174"/>
              <a:gd name="T3" fmla="*/ 701553062 h 138"/>
              <a:gd name="T4" fmla="*/ 0 w 174"/>
              <a:gd name="T5" fmla="*/ 244018260 h 138"/>
              <a:gd name="T6" fmla="*/ 549066928 w 174"/>
              <a:gd name="T7" fmla="*/ 274519979 h 138"/>
              <a:gd name="T8" fmla="*/ 483582170 w 174"/>
              <a:gd name="T9" fmla="*/ 320274812 h 138"/>
              <a:gd name="T10" fmla="*/ 402985890 w 174"/>
              <a:gd name="T11" fmla="*/ 386362621 h 138"/>
              <a:gd name="T12" fmla="*/ 518843884 w 174"/>
              <a:gd name="T13" fmla="*/ 421948711 h 138"/>
              <a:gd name="T14" fmla="*/ 397947219 w 174"/>
              <a:gd name="T15" fmla="*/ 432115199 h 138"/>
              <a:gd name="T16" fmla="*/ 513805214 w 174"/>
              <a:gd name="T17" fmla="*/ 452450430 h 138"/>
              <a:gd name="T18" fmla="*/ 402985890 w 174"/>
              <a:gd name="T19" fmla="*/ 488036520 h 138"/>
              <a:gd name="T20" fmla="*/ 478545744 w 174"/>
              <a:gd name="T21" fmla="*/ 554124329 h 138"/>
              <a:gd name="T22" fmla="*/ 549066928 w 174"/>
              <a:gd name="T23" fmla="*/ 594794791 h 138"/>
              <a:gd name="T24" fmla="*/ 372760601 w 174"/>
              <a:gd name="T25" fmla="*/ 564293072 h 138"/>
              <a:gd name="T26" fmla="*/ 297200747 w 174"/>
              <a:gd name="T27" fmla="*/ 488036520 h 138"/>
              <a:gd name="T28" fmla="*/ 327426035 w 174"/>
              <a:gd name="T29" fmla="*/ 452450430 h 138"/>
              <a:gd name="T30" fmla="*/ 327426035 w 174"/>
              <a:gd name="T31" fmla="*/ 421948711 h 138"/>
              <a:gd name="T32" fmla="*/ 307275843 w 174"/>
              <a:gd name="T33" fmla="*/ 386362621 h 138"/>
              <a:gd name="T34" fmla="*/ 372760601 w 174"/>
              <a:gd name="T35" fmla="*/ 310106069 h 138"/>
              <a:gd name="T36" fmla="*/ 549066928 w 174"/>
              <a:gd name="T37" fmla="*/ 274519979 h 138"/>
              <a:gd name="T38" fmla="*/ 216604467 w 174"/>
              <a:gd name="T39" fmla="*/ 61005692 h 138"/>
              <a:gd name="T40" fmla="*/ 589365068 w 174"/>
              <a:gd name="T41" fmla="*/ 0 h 138"/>
              <a:gd name="T42" fmla="*/ 654852071 w 174"/>
              <a:gd name="T43" fmla="*/ 137259989 h 138"/>
              <a:gd name="T44" fmla="*/ 614551686 w 174"/>
              <a:gd name="T45" fmla="*/ 91507411 h 138"/>
              <a:gd name="T46" fmla="*/ 312314513 w 174"/>
              <a:gd name="T47" fmla="*/ 35586090 h 138"/>
              <a:gd name="T48" fmla="*/ 256902607 w 174"/>
              <a:gd name="T49" fmla="*/ 137259989 h 138"/>
              <a:gd name="T50" fmla="*/ 700186637 w 174"/>
              <a:gd name="T51" fmla="*/ 137259989 h 138"/>
              <a:gd name="T52" fmla="*/ 760634969 w 174"/>
              <a:gd name="T53" fmla="*/ 137259989 h 138"/>
              <a:gd name="T54" fmla="*/ 876492963 w 174"/>
              <a:gd name="T55" fmla="*/ 589710420 h 138"/>
              <a:gd name="T56" fmla="*/ 700186637 w 174"/>
              <a:gd name="T57" fmla="*/ 701553062 h 138"/>
              <a:gd name="T58" fmla="*/ 579292216 w 174"/>
              <a:gd name="T59" fmla="*/ 701553062 h 138"/>
              <a:gd name="T60" fmla="*/ 282089225 w 174"/>
              <a:gd name="T61" fmla="*/ 137259989 h 138"/>
              <a:gd name="T62" fmla="*/ 579292216 w 174"/>
              <a:gd name="T63" fmla="*/ 701553062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8" name="Freeform 103"/>
          <p:cNvSpPr>
            <a:spLocks noEditPoints="1"/>
          </p:cNvSpPr>
          <p:nvPr/>
        </p:nvSpPr>
        <p:spPr bwMode="auto">
          <a:xfrm>
            <a:off x="6999817" y="3854451"/>
            <a:ext cx="556683" cy="448733"/>
          </a:xfrm>
          <a:custGeom>
            <a:avLst/>
            <a:gdLst>
              <a:gd name="T0" fmla="*/ 176351682 w 186"/>
              <a:gd name="T1" fmla="*/ 151021203 h 150"/>
              <a:gd name="T2" fmla="*/ 136043816 w 186"/>
              <a:gd name="T3" fmla="*/ 755106017 h 150"/>
              <a:gd name="T4" fmla="*/ 0 w 186"/>
              <a:gd name="T5" fmla="*/ 266803378 h 150"/>
              <a:gd name="T6" fmla="*/ 453476394 w 186"/>
              <a:gd name="T7" fmla="*/ 453063610 h 150"/>
              <a:gd name="T8" fmla="*/ 518978639 w 186"/>
              <a:gd name="T9" fmla="*/ 503404759 h 150"/>
              <a:gd name="T10" fmla="*/ 453476394 w 186"/>
              <a:gd name="T11" fmla="*/ 538641544 h 150"/>
              <a:gd name="T12" fmla="*/ 458515719 w 186"/>
              <a:gd name="T13" fmla="*/ 558778452 h 150"/>
              <a:gd name="T14" fmla="*/ 529055045 w 186"/>
              <a:gd name="T15" fmla="*/ 568845785 h 150"/>
              <a:gd name="T16" fmla="*/ 574402235 w 186"/>
              <a:gd name="T17" fmla="*/ 558778452 h 150"/>
              <a:gd name="T18" fmla="*/ 564325830 w 186"/>
              <a:gd name="T19" fmla="*/ 639323842 h 150"/>
              <a:gd name="T20" fmla="*/ 483707854 w 186"/>
              <a:gd name="T21" fmla="*/ 639323842 h 150"/>
              <a:gd name="T22" fmla="*/ 418205609 w 186"/>
              <a:gd name="T23" fmla="*/ 624221722 h 150"/>
              <a:gd name="T24" fmla="*/ 327511228 w 186"/>
              <a:gd name="T25" fmla="*/ 583947905 h 150"/>
              <a:gd name="T26" fmla="*/ 372858418 w 186"/>
              <a:gd name="T27" fmla="*/ 503404759 h 150"/>
              <a:gd name="T28" fmla="*/ 327511228 w 186"/>
              <a:gd name="T29" fmla="*/ 453063610 h 150"/>
              <a:gd name="T30" fmla="*/ 352703363 w 186"/>
              <a:gd name="T31" fmla="*/ 417824581 h 150"/>
              <a:gd name="T32" fmla="*/ 362782013 w 186"/>
              <a:gd name="T33" fmla="*/ 352383556 h 150"/>
              <a:gd name="T34" fmla="*/ 468592124 w 186"/>
              <a:gd name="T35" fmla="*/ 307077195 h 150"/>
              <a:gd name="T36" fmla="*/ 569365155 w 186"/>
              <a:gd name="T37" fmla="*/ 347348768 h 150"/>
              <a:gd name="T38" fmla="*/ 503862909 w 186"/>
              <a:gd name="T39" fmla="*/ 407757249 h 150"/>
              <a:gd name="T40" fmla="*/ 468592124 w 186"/>
              <a:gd name="T41" fmla="*/ 367485676 h 150"/>
              <a:gd name="T42" fmla="*/ 438360664 w 186"/>
              <a:gd name="T43" fmla="*/ 402722461 h 150"/>
              <a:gd name="T44" fmla="*/ 453476394 w 186"/>
              <a:gd name="T45" fmla="*/ 453063610 h 150"/>
              <a:gd name="T46" fmla="*/ 231777522 w 186"/>
              <a:gd name="T47" fmla="*/ 70475814 h 150"/>
              <a:gd name="T48" fmla="*/ 634867400 w 186"/>
              <a:gd name="T49" fmla="*/ 0 h 150"/>
              <a:gd name="T50" fmla="*/ 700369646 w 186"/>
              <a:gd name="T51" fmla="*/ 151021203 h 150"/>
              <a:gd name="T52" fmla="*/ 660059536 w 186"/>
              <a:gd name="T53" fmla="*/ 100680054 h 150"/>
              <a:gd name="T54" fmla="*/ 332548308 w 186"/>
              <a:gd name="T55" fmla="*/ 45306361 h 150"/>
              <a:gd name="T56" fmla="*/ 272085387 w 186"/>
              <a:gd name="T57" fmla="*/ 151021203 h 150"/>
              <a:gd name="T58" fmla="*/ 750756161 w 186"/>
              <a:gd name="T59" fmla="*/ 151021203 h 150"/>
              <a:gd name="T60" fmla="*/ 816256162 w 186"/>
              <a:gd name="T61" fmla="*/ 151021203 h 150"/>
              <a:gd name="T62" fmla="*/ 937184248 w 186"/>
              <a:gd name="T63" fmla="*/ 629254266 h 150"/>
              <a:gd name="T64" fmla="*/ 750756161 w 186"/>
              <a:gd name="T65" fmla="*/ 755106017 h 150"/>
              <a:gd name="T66" fmla="*/ 619751670 w 186"/>
              <a:gd name="T67" fmla="*/ 755106017 h 150"/>
              <a:gd name="T68" fmla="*/ 302316848 w 186"/>
              <a:gd name="T69" fmla="*/ 151021203 h 150"/>
              <a:gd name="T70" fmla="*/ 619751670 w 186"/>
              <a:gd name="T71" fmla="*/ 75510601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9" name="Freeform 104"/>
          <p:cNvSpPr>
            <a:spLocks noEditPoints="1"/>
          </p:cNvSpPr>
          <p:nvPr/>
        </p:nvSpPr>
        <p:spPr bwMode="auto">
          <a:xfrm>
            <a:off x="7899401" y="3860800"/>
            <a:ext cx="436033" cy="533400"/>
          </a:xfrm>
          <a:custGeom>
            <a:avLst/>
            <a:gdLst>
              <a:gd name="T0" fmla="*/ 717450292 w 146"/>
              <a:gd name="T1" fmla="*/ 606136432 h 178"/>
              <a:gd name="T2" fmla="*/ 556903416 w 146"/>
              <a:gd name="T3" fmla="*/ 606136432 h 178"/>
              <a:gd name="T4" fmla="*/ 351200211 w 146"/>
              <a:gd name="T5" fmla="*/ 722310502 h 178"/>
              <a:gd name="T6" fmla="*/ 0 w 146"/>
              <a:gd name="T7" fmla="*/ 722310502 h 178"/>
              <a:gd name="T8" fmla="*/ 120412397 w 146"/>
              <a:gd name="T9" fmla="*/ 676850888 h 178"/>
              <a:gd name="T10" fmla="*/ 230787814 w 146"/>
              <a:gd name="T11" fmla="*/ 651596046 h 178"/>
              <a:gd name="T12" fmla="*/ 205703205 w 146"/>
              <a:gd name="T13" fmla="*/ 626341204 h 178"/>
              <a:gd name="T14" fmla="*/ 125427527 w 146"/>
              <a:gd name="T15" fmla="*/ 636441343 h 178"/>
              <a:gd name="T16" fmla="*/ 120412397 w 146"/>
              <a:gd name="T17" fmla="*/ 676850888 h 178"/>
              <a:gd name="T18" fmla="*/ 255874664 w 146"/>
              <a:gd name="T19" fmla="*/ 646543729 h 178"/>
              <a:gd name="T20" fmla="*/ 220753074 w 146"/>
              <a:gd name="T21" fmla="*/ 606136432 h 178"/>
              <a:gd name="T22" fmla="*/ 95325548 w 146"/>
              <a:gd name="T23" fmla="*/ 631391274 h 178"/>
              <a:gd name="T24" fmla="*/ 95325548 w 146"/>
              <a:gd name="T25" fmla="*/ 676850888 h 178"/>
              <a:gd name="T26" fmla="*/ 85290808 w 146"/>
              <a:gd name="T27" fmla="*/ 813231978 h 178"/>
              <a:gd name="T28" fmla="*/ 245839924 w 146"/>
              <a:gd name="T29" fmla="*/ 833436751 h 178"/>
              <a:gd name="T30" fmla="*/ 265909403 w 146"/>
              <a:gd name="T31" fmla="*/ 697055660 h 178"/>
              <a:gd name="T32" fmla="*/ 175598986 w 146"/>
              <a:gd name="T33" fmla="*/ 702107977 h 178"/>
              <a:gd name="T34" fmla="*/ 160549116 w 146"/>
              <a:gd name="T35" fmla="*/ 747567592 h 178"/>
              <a:gd name="T36" fmla="*/ 175598986 w 146"/>
              <a:gd name="T37" fmla="*/ 808181909 h 178"/>
              <a:gd name="T38" fmla="*/ 190651095 w 146"/>
              <a:gd name="T39" fmla="*/ 793027206 h 178"/>
              <a:gd name="T40" fmla="*/ 200685835 w 146"/>
              <a:gd name="T41" fmla="*/ 727362819 h 178"/>
              <a:gd name="T42" fmla="*/ 140479636 w 146"/>
              <a:gd name="T43" fmla="*/ 0 h 178"/>
              <a:gd name="T44" fmla="*/ 175598986 w 146"/>
              <a:gd name="T45" fmla="*/ 505112569 h 178"/>
              <a:gd name="T46" fmla="*/ 371267451 w 146"/>
              <a:gd name="T47" fmla="*/ 803129592 h 178"/>
              <a:gd name="T48" fmla="*/ 516764457 w 146"/>
              <a:gd name="T49" fmla="*/ 565726887 h 178"/>
              <a:gd name="T50" fmla="*/ 732502402 w 146"/>
              <a:gd name="T51" fmla="*/ 0 h 178"/>
              <a:gd name="T52" fmla="*/ 160549116 w 146"/>
              <a:gd name="T53" fmla="*/ 106073932 h 178"/>
              <a:gd name="T54" fmla="*/ 481645108 w 146"/>
              <a:gd name="T55" fmla="*/ 111124001 h 178"/>
              <a:gd name="T56" fmla="*/ 160549116 w 146"/>
              <a:gd name="T57" fmla="*/ 106073932 h 178"/>
              <a:gd name="T58" fmla="*/ 511749327 w 146"/>
              <a:gd name="T59" fmla="*/ 85869159 h 178"/>
              <a:gd name="T60" fmla="*/ 160549116 w 146"/>
              <a:gd name="T61" fmla="*/ 95971546 h 178"/>
              <a:gd name="T62" fmla="*/ 160549116 w 146"/>
              <a:gd name="T63" fmla="*/ 65664387 h 178"/>
              <a:gd name="T64" fmla="*/ 571953286 w 146"/>
              <a:gd name="T65" fmla="*/ 75766773 h 178"/>
              <a:gd name="T66" fmla="*/ 160549116 w 146"/>
              <a:gd name="T67" fmla="*/ 65664387 h 178"/>
              <a:gd name="T68" fmla="*/ 627142114 w 146"/>
              <a:gd name="T69" fmla="*/ 50511931 h 178"/>
              <a:gd name="T70" fmla="*/ 160549116 w 146"/>
              <a:gd name="T71" fmla="*/ 60614317 h 178"/>
              <a:gd name="T72" fmla="*/ 160549116 w 146"/>
              <a:gd name="T73" fmla="*/ 30307159 h 178"/>
              <a:gd name="T74" fmla="*/ 692365683 w 146"/>
              <a:gd name="T75" fmla="*/ 40409545 h 178"/>
              <a:gd name="T76" fmla="*/ 160549116 w 146"/>
              <a:gd name="T77" fmla="*/ 30307159 h 17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0" name="Freeform 105"/>
          <p:cNvSpPr>
            <a:spLocks/>
          </p:cNvSpPr>
          <p:nvPr/>
        </p:nvSpPr>
        <p:spPr bwMode="auto">
          <a:xfrm>
            <a:off x="8737601" y="3784600"/>
            <a:ext cx="505884" cy="558800"/>
          </a:xfrm>
          <a:custGeom>
            <a:avLst/>
            <a:gdLst>
              <a:gd name="T0" fmla="*/ 378016581 w 169"/>
              <a:gd name="T1" fmla="*/ 360468811 h 186"/>
              <a:gd name="T2" fmla="*/ 383056712 w 169"/>
              <a:gd name="T3" fmla="*/ 360468811 h 186"/>
              <a:gd name="T4" fmla="*/ 468741189 w 169"/>
              <a:gd name="T5" fmla="*/ 30461360 h 186"/>
              <a:gd name="T6" fmla="*/ 463701057 w 169"/>
              <a:gd name="T7" fmla="*/ 20308324 h 186"/>
              <a:gd name="T8" fmla="*/ 473781320 w 169"/>
              <a:gd name="T9" fmla="*/ 0 h 186"/>
              <a:gd name="T10" fmla="*/ 493941845 w 169"/>
              <a:gd name="T11" fmla="*/ 10153035 h 186"/>
              <a:gd name="T12" fmla="*/ 483861582 w 169"/>
              <a:gd name="T13" fmla="*/ 35540131 h 186"/>
              <a:gd name="T14" fmla="*/ 468741189 w 169"/>
              <a:gd name="T15" fmla="*/ 30461360 h 186"/>
              <a:gd name="T16" fmla="*/ 393136974 w 169"/>
              <a:gd name="T17" fmla="*/ 365545329 h 186"/>
              <a:gd name="T18" fmla="*/ 418337631 w 169"/>
              <a:gd name="T19" fmla="*/ 411238495 h 186"/>
              <a:gd name="T20" fmla="*/ 640107897 w 169"/>
              <a:gd name="T21" fmla="*/ 177696147 h 186"/>
              <a:gd name="T22" fmla="*/ 680431192 w 169"/>
              <a:gd name="T23" fmla="*/ 588934642 h 186"/>
              <a:gd name="T24" fmla="*/ 756033161 w 169"/>
              <a:gd name="T25" fmla="*/ 756477753 h 186"/>
              <a:gd name="T26" fmla="*/ 478821451 w 169"/>
              <a:gd name="T27" fmla="*/ 634627808 h 186"/>
              <a:gd name="T28" fmla="*/ 468741189 w 169"/>
              <a:gd name="T29" fmla="*/ 654936132 h 186"/>
              <a:gd name="T30" fmla="*/ 448580663 w 169"/>
              <a:gd name="T31" fmla="*/ 639704326 h 186"/>
              <a:gd name="T32" fmla="*/ 287291973 w 169"/>
              <a:gd name="T33" fmla="*/ 908786805 h 186"/>
              <a:gd name="T34" fmla="*/ 257051185 w 169"/>
              <a:gd name="T35" fmla="*/ 720937623 h 186"/>
              <a:gd name="T36" fmla="*/ 55441444 w 169"/>
              <a:gd name="T37" fmla="*/ 355392294 h 186"/>
              <a:gd name="T38" fmla="*/ 378016581 w 169"/>
              <a:gd name="T39" fmla="*/ 431546819 h 186"/>
              <a:gd name="T40" fmla="*/ 372976449 w 169"/>
              <a:gd name="T41" fmla="*/ 375700618 h 186"/>
              <a:gd name="T42" fmla="*/ 120965396 w 169"/>
              <a:gd name="T43" fmla="*/ 142156016 h 186"/>
              <a:gd name="T44" fmla="*/ 110885133 w 169"/>
              <a:gd name="T45" fmla="*/ 147234787 h 186"/>
              <a:gd name="T46" fmla="*/ 90724608 w 169"/>
              <a:gd name="T47" fmla="*/ 137079498 h 186"/>
              <a:gd name="T48" fmla="*/ 100804870 w 169"/>
              <a:gd name="T49" fmla="*/ 116771174 h 186"/>
              <a:gd name="T50" fmla="*/ 120965396 w 169"/>
              <a:gd name="T51" fmla="*/ 126926463 h 186"/>
              <a:gd name="T52" fmla="*/ 120965396 w 169"/>
              <a:gd name="T53" fmla="*/ 137079498 h 186"/>
              <a:gd name="T54" fmla="*/ 372976449 w 169"/>
              <a:gd name="T55" fmla="*/ 365545329 h 186"/>
              <a:gd name="T56" fmla="*/ 378016581 w 169"/>
              <a:gd name="T57" fmla="*/ 360468811 h 18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1" name="Freeform 106"/>
          <p:cNvSpPr>
            <a:spLocks/>
          </p:cNvSpPr>
          <p:nvPr/>
        </p:nvSpPr>
        <p:spPr bwMode="auto">
          <a:xfrm>
            <a:off x="9601201" y="3788834"/>
            <a:ext cx="461433" cy="565151"/>
          </a:xfrm>
          <a:custGeom>
            <a:avLst/>
            <a:gdLst>
              <a:gd name="T0" fmla="*/ 343405279 w 154"/>
              <a:gd name="T1" fmla="*/ 216268807 h 189"/>
              <a:gd name="T2" fmla="*/ 651461468 w 154"/>
              <a:gd name="T3" fmla="*/ 110650670 h 189"/>
              <a:gd name="T4" fmla="*/ 388857960 w 154"/>
              <a:gd name="T5" fmla="*/ 291711936 h 189"/>
              <a:gd name="T6" fmla="*/ 727213690 w 154"/>
              <a:gd name="T7" fmla="*/ 261534684 h 189"/>
              <a:gd name="T8" fmla="*/ 424207049 w 154"/>
              <a:gd name="T9" fmla="*/ 336977813 h 189"/>
              <a:gd name="T10" fmla="*/ 616110131 w 154"/>
              <a:gd name="T11" fmla="*/ 502952696 h 189"/>
              <a:gd name="T12" fmla="*/ 393907509 w 154"/>
              <a:gd name="T13" fmla="*/ 392304269 h 189"/>
              <a:gd name="T14" fmla="*/ 419157500 w 154"/>
              <a:gd name="T15" fmla="*/ 457686819 h 189"/>
              <a:gd name="T16" fmla="*/ 777713673 w 154"/>
              <a:gd name="T17" fmla="*/ 880168339 h 189"/>
              <a:gd name="T18" fmla="*/ 747414132 w 154"/>
              <a:gd name="T19" fmla="*/ 930462263 h 189"/>
              <a:gd name="T20" fmla="*/ 378756615 w 154"/>
              <a:gd name="T21" fmla="*/ 462717108 h 189"/>
              <a:gd name="T22" fmla="*/ 358556172 w 154"/>
              <a:gd name="T23" fmla="*/ 387273980 h 189"/>
              <a:gd name="T24" fmla="*/ 358556172 w 154"/>
              <a:gd name="T25" fmla="*/ 387273980 h 189"/>
              <a:gd name="T26" fmla="*/ 318155287 w 154"/>
              <a:gd name="T27" fmla="*/ 643780617 h 189"/>
              <a:gd name="T28" fmla="*/ 313105738 w 154"/>
              <a:gd name="T29" fmla="*/ 372185354 h 189"/>
              <a:gd name="T30" fmla="*/ 95952665 w 154"/>
              <a:gd name="T31" fmla="*/ 528099658 h 189"/>
              <a:gd name="T32" fmla="*/ 282803950 w 154"/>
              <a:gd name="T33" fmla="*/ 336977813 h 189"/>
              <a:gd name="T34" fmla="*/ 0 w 154"/>
              <a:gd name="T35" fmla="*/ 291711936 h 189"/>
              <a:gd name="T36" fmla="*/ 277754402 w 154"/>
              <a:gd name="T37" fmla="*/ 246446059 h 189"/>
              <a:gd name="T38" fmla="*/ 111101311 w 154"/>
              <a:gd name="T39" fmla="*/ 145855968 h 189"/>
              <a:gd name="T40" fmla="*/ 323204836 w 154"/>
              <a:gd name="T41" fmla="*/ 211240760 h 189"/>
              <a:gd name="T42" fmla="*/ 373707066 w 154"/>
              <a:gd name="T43" fmla="*/ 0 h 189"/>
              <a:gd name="T44" fmla="*/ 343405279 w 154"/>
              <a:gd name="T45" fmla="*/ 216268807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2" name="Freeform 107"/>
          <p:cNvSpPr>
            <a:spLocks noEditPoints="1"/>
          </p:cNvSpPr>
          <p:nvPr/>
        </p:nvSpPr>
        <p:spPr bwMode="auto">
          <a:xfrm>
            <a:off x="10532534" y="3793067"/>
            <a:ext cx="347133" cy="594784"/>
          </a:xfrm>
          <a:custGeom>
            <a:avLst/>
            <a:gdLst>
              <a:gd name="T0" fmla="*/ 292164321 w 116"/>
              <a:gd name="T1" fmla="*/ 446676025 h 198"/>
              <a:gd name="T2" fmla="*/ 564178450 w 116"/>
              <a:gd name="T3" fmla="*/ 609103875 h 198"/>
              <a:gd name="T4" fmla="*/ 584328642 w 116"/>
              <a:gd name="T5" fmla="*/ 710622690 h 198"/>
              <a:gd name="T6" fmla="*/ 584328642 w 116"/>
              <a:gd name="T7" fmla="*/ 710622690 h 198"/>
              <a:gd name="T8" fmla="*/ 528918980 w 116"/>
              <a:gd name="T9" fmla="*/ 670015164 h 198"/>
              <a:gd name="T10" fmla="*/ 473507074 w 116"/>
              <a:gd name="T11" fmla="*/ 710622690 h 198"/>
              <a:gd name="T12" fmla="*/ 468470648 w 116"/>
              <a:gd name="T13" fmla="*/ 710622690 h 198"/>
              <a:gd name="T14" fmla="*/ 413060986 w 116"/>
              <a:gd name="T15" fmla="*/ 670015164 h 198"/>
              <a:gd name="T16" fmla="*/ 352612653 w 116"/>
              <a:gd name="T17" fmla="*/ 710622690 h 198"/>
              <a:gd name="T18" fmla="*/ 347573983 w 116"/>
              <a:gd name="T19" fmla="*/ 710622690 h 198"/>
              <a:gd name="T20" fmla="*/ 292164321 w 116"/>
              <a:gd name="T21" fmla="*/ 670015164 h 198"/>
              <a:gd name="T22" fmla="*/ 292164321 w 116"/>
              <a:gd name="T23" fmla="*/ 1005022746 h 198"/>
              <a:gd name="T24" fmla="*/ 272014129 w 116"/>
              <a:gd name="T25" fmla="*/ 1005022746 h 198"/>
              <a:gd name="T26" fmla="*/ 272014129 w 116"/>
              <a:gd name="T27" fmla="*/ 670015164 h 198"/>
              <a:gd name="T28" fmla="*/ 236754659 w 116"/>
              <a:gd name="T29" fmla="*/ 710622690 h 198"/>
              <a:gd name="T30" fmla="*/ 231715989 w 116"/>
              <a:gd name="T31" fmla="*/ 710622690 h 198"/>
              <a:gd name="T32" fmla="*/ 171267656 w 116"/>
              <a:gd name="T33" fmla="*/ 670015164 h 198"/>
              <a:gd name="T34" fmla="*/ 115857994 w 116"/>
              <a:gd name="T35" fmla="*/ 710622690 h 198"/>
              <a:gd name="T36" fmla="*/ 110821569 w 116"/>
              <a:gd name="T37" fmla="*/ 710622690 h 198"/>
              <a:gd name="T38" fmla="*/ 55409662 w 116"/>
              <a:gd name="T39" fmla="*/ 670015164 h 198"/>
              <a:gd name="T40" fmla="*/ 0 w 116"/>
              <a:gd name="T41" fmla="*/ 710622690 h 198"/>
              <a:gd name="T42" fmla="*/ 0 w 116"/>
              <a:gd name="T43" fmla="*/ 710622690 h 198"/>
              <a:gd name="T44" fmla="*/ 15111522 w 116"/>
              <a:gd name="T45" fmla="*/ 629407638 h 198"/>
              <a:gd name="T46" fmla="*/ 272014129 w 116"/>
              <a:gd name="T47" fmla="*/ 446676025 h 198"/>
              <a:gd name="T48" fmla="*/ 272014129 w 116"/>
              <a:gd name="T49" fmla="*/ 406070752 h 198"/>
              <a:gd name="T50" fmla="*/ 292164321 w 116"/>
              <a:gd name="T51" fmla="*/ 406070752 h 198"/>
              <a:gd name="T52" fmla="*/ 292164321 w 116"/>
              <a:gd name="T53" fmla="*/ 446676025 h 198"/>
              <a:gd name="T54" fmla="*/ 85634950 w 116"/>
              <a:gd name="T55" fmla="*/ 0 h 198"/>
              <a:gd name="T56" fmla="*/ 141044613 w 116"/>
              <a:gd name="T57" fmla="*/ 121820324 h 198"/>
              <a:gd name="T58" fmla="*/ 85634950 w 116"/>
              <a:gd name="T59" fmla="*/ 177655672 h 198"/>
              <a:gd name="T60" fmla="*/ 25186618 w 116"/>
              <a:gd name="T61" fmla="*/ 121820324 h 198"/>
              <a:gd name="T62" fmla="*/ 85634950 w 116"/>
              <a:gd name="T63" fmla="*/ 0 h 198"/>
              <a:gd name="T64" fmla="*/ 272014129 w 116"/>
              <a:gd name="T65" fmla="*/ 142124087 h 198"/>
              <a:gd name="T66" fmla="*/ 332462461 w 116"/>
              <a:gd name="T67" fmla="*/ 263944412 h 198"/>
              <a:gd name="T68" fmla="*/ 272014129 w 116"/>
              <a:gd name="T69" fmla="*/ 324855701 h 198"/>
              <a:gd name="T70" fmla="*/ 216604467 w 116"/>
              <a:gd name="T71" fmla="*/ 263944412 h 198"/>
              <a:gd name="T72" fmla="*/ 272014129 w 116"/>
              <a:gd name="T73" fmla="*/ 142124087 h 198"/>
              <a:gd name="T74" fmla="*/ 493657266 w 116"/>
              <a:gd name="T75" fmla="*/ 15227822 h 198"/>
              <a:gd name="T76" fmla="*/ 554105598 w 116"/>
              <a:gd name="T77" fmla="*/ 131972206 h 198"/>
              <a:gd name="T78" fmla="*/ 493657266 w 116"/>
              <a:gd name="T79" fmla="*/ 192883495 h 198"/>
              <a:gd name="T80" fmla="*/ 438247604 w 116"/>
              <a:gd name="T81" fmla="*/ 131972206 h 198"/>
              <a:gd name="T82" fmla="*/ 493657266 w 116"/>
              <a:gd name="T83" fmla="*/ 15227822 h 1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3" name="Freeform 108"/>
          <p:cNvSpPr>
            <a:spLocks noEditPoints="1"/>
          </p:cNvSpPr>
          <p:nvPr/>
        </p:nvSpPr>
        <p:spPr bwMode="auto">
          <a:xfrm>
            <a:off x="1102784" y="4652434"/>
            <a:ext cx="533400" cy="484717"/>
          </a:xfrm>
          <a:custGeom>
            <a:avLst/>
            <a:gdLst>
              <a:gd name="T0" fmla="*/ 717260433 w 178"/>
              <a:gd name="T1" fmla="*/ 473366869 h 162"/>
              <a:gd name="T2" fmla="*/ 202045477 w 178"/>
              <a:gd name="T3" fmla="*/ 473366869 h 162"/>
              <a:gd name="T4" fmla="*/ 116176318 w 178"/>
              <a:gd name="T5" fmla="*/ 392793833 h 162"/>
              <a:gd name="T6" fmla="*/ 116176318 w 178"/>
              <a:gd name="T7" fmla="*/ 387758158 h 162"/>
              <a:gd name="T8" fmla="*/ 0 w 178"/>
              <a:gd name="T9" fmla="*/ 266897482 h 162"/>
              <a:gd name="T10" fmla="*/ 151533546 w 178"/>
              <a:gd name="T11" fmla="*/ 141003375 h 162"/>
              <a:gd name="T12" fmla="*/ 212147863 w 178"/>
              <a:gd name="T13" fmla="*/ 151074724 h 162"/>
              <a:gd name="T14" fmla="*/ 212147863 w 178"/>
              <a:gd name="T15" fmla="*/ 146039049 h 162"/>
              <a:gd name="T16" fmla="*/ 368731479 w 178"/>
              <a:gd name="T17" fmla="*/ 0 h 162"/>
              <a:gd name="T18" fmla="*/ 515214956 w 178"/>
              <a:gd name="T19" fmla="*/ 100715734 h 162"/>
              <a:gd name="T20" fmla="*/ 651596046 w 178"/>
              <a:gd name="T21" fmla="*/ 25178373 h 162"/>
              <a:gd name="T22" fmla="*/ 798079523 w 178"/>
              <a:gd name="T23" fmla="*/ 130932026 h 162"/>
              <a:gd name="T24" fmla="*/ 899101138 w 178"/>
              <a:gd name="T25" fmla="*/ 287042424 h 162"/>
              <a:gd name="T26" fmla="*/ 717260433 w 178"/>
              <a:gd name="T27" fmla="*/ 473366869 h 162"/>
              <a:gd name="T28" fmla="*/ 439448183 w 178"/>
              <a:gd name="T29" fmla="*/ 488473893 h 162"/>
              <a:gd name="T30" fmla="*/ 388936251 w 178"/>
              <a:gd name="T31" fmla="*/ 674798338 h 162"/>
              <a:gd name="T32" fmla="*/ 500062500 w 178"/>
              <a:gd name="T33" fmla="*/ 674798338 h 162"/>
              <a:gd name="T34" fmla="*/ 479857728 w 178"/>
              <a:gd name="T35" fmla="*/ 750335700 h 162"/>
              <a:gd name="T36" fmla="*/ 464703024 w 178"/>
              <a:gd name="T37" fmla="*/ 750335700 h 162"/>
              <a:gd name="T38" fmla="*/ 464703024 w 178"/>
              <a:gd name="T39" fmla="*/ 815801713 h 162"/>
              <a:gd name="T40" fmla="*/ 505112569 w 178"/>
              <a:gd name="T41" fmla="*/ 750335700 h 162"/>
              <a:gd name="T42" fmla="*/ 489960114 w 178"/>
              <a:gd name="T43" fmla="*/ 750335700 h 162"/>
              <a:gd name="T44" fmla="*/ 535419728 w 178"/>
              <a:gd name="T45" fmla="*/ 649619965 h 162"/>
              <a:gd name="T46" fmla="*/ 424295727 w 178"/>
              <a:gd name="T47" fmla="*/ 649619965 h 162"/>
              <a:gd name="T48" fmla="*/ 464703024 w 178"/>
              <a:gd name="T49" fmla="*/ 488473893 h 162"/>
              <a:gd name="T50" fmla="*/ 439448183 w 178"/>
              <a:gd name="T51" fmla="*/ 488473893 h 1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4" name="Freeform 109"/>
          <p:cNvSpPr>
            <a:spLocks noEditPoints="1"/>
          </p:cNvSpPr>
          <p:nvPr/>
        </p:nvSpPr>
        <p:spPr bwMode="auto">
          <a:xfrm>
            <a:off x="2012951" y="4652434"/>
            <a:ext cx="438149" cy="436033"/>
          </a:xfrm>
          <a:custGeom>
            <a:avLst/>
            <a:gdLst>
              <a:gd name="T0" fmla="*/ 369814543 w 146"/>
              <a:gd name="T1" fmla="*/ 0 h 146"/>
              <a:gd name="T2" fmla="*/ 0 w 146"/>
              <a:gd name="T3" fmla="*/ 366252321 h 146"/>
              <a:gd name="T4" fmla="*/ 369814543 w 146"/>
              <a:gd name="T5" fmla="*/ 732502402 h 146"/>
              <a:gd name="T6" fmla="*/ 739629086 w 146"/>
              <a:gd name="T7" fmla="*/ 366252321 h 146"/>
              <a:gd name="T8" fmla="*/ 369814543 w 146"/>
              <a:gd name="T9" fmla="*/ 0 h 146"/>
              <a:gd name="T10" fmla="*/ 526859568 w 146"/>
              <a:gd name="T11" fmla="*/ 597040135 h 146"/>
              <a:gd name="T12" fmla="*/ 369814543 w 146"/>
              <a:gd name="T13" fmla="*/ 501714587 h 146"/>
              <a:gd name="T14" fmla="*/ 212769518 w 146"/>
              <a:gd name="T15" fmla="*/ 597040135 h 146"/>
              <a:gd name="T16" fmla="*/ 253296831 w 146"/>
              <a:gd name="T17" fmla="*/ 416421540 h 146"/>
              <a:gd name="T18" fmla="*/ 111451236 w 146"/>
              <a:gd name="T19" fmla="*/ 296011383 h 146"/>
              <a:gd name="T20" fmla="*/ 298890620 w 146"/>
              <a:gd name="T21" fmla="*/ 280959273 h 146"/>
              <a:gd name="T22" fmla="*/ 369814543 w 146"/>
              <a:gd name="T23" fmla="*/ 110377657 h 146"/>
              <a:gd name="T24" fmla="*/ 440738466 w 146"/>
              <a:gd name="T25" fmla="*/ 280959273 h 146"/>
              <a:gd name="T26" fmla="*/ 628177850 w 146"/>
              <a:gd name="T27" fmla="*/ 296011383 h 146"/>
              <a:gd name="T28" fmla="*/ 486332255 w 146"/>
              <a:gd name="T29" fmla="*/ 416421540 h 146"/>
              <a:gd name="T30" fmla="*/ 526859568 w 146"/>
              <a:gd name="T31" fmla="*/ 597040135 h 1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5" name="Freeform 110"/>
          <p:cNvSpPr>
            <a:spLocks noEditPoints="1"/>
          </p:cNvSpPr>
          <p:nvPr/>
        </p:nvSpPr>
        <p:spPr bwMode="auto">
          <a:xfrm>
            <a:off x="28680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207369701 w 144"/>
              <a:gd name="T11" fmla="*/ 551300650 h 144"/>
              <a:gd name="T12" fmla="*/ 177024506 w 144"/>
              <a:gd name="T13" fmla="*/ 520955455 h 144"/>
              <a:gd name="T14" fmla="*/ 187138072 w 144"/>
              <a:gd name="T15" fmla="*/ 399567929 h 144"/>
              <a:gd name="T16" fmla="*/ 328757227 w 144"/>
              <a:gd name="T17" fmla="*/ 541187084 h 144"/>
              <a:gd name="T18" fmla="*/ 207369701 w 144"/>
              <a:gd name="T19" fmla="*/ 551300650 h 144"/>
              <a:gd name="T20" fmla="*/ 394510022 w 144"/>
              <a:gd name="T21" fmla="*/ 531071270 h 144"/>
              <a:gd name="T22" fmla="*/ 197253886 w 144"/>
              <a:gd name="T23" fmla="*/ 328757227 h 144"/>
              <a:gd name="T24" fmla="*/ 202311794 w 144"/>
              <a:gd name="T25" fmla="*/ 257948774 h 144"/>
              <a:gd name="T26" fmla="*/ 465318475 w 144"/>
              <a:gd name="T27" fmla="*/ 526013363 h 144"/>
              <a:gd name="T28" fmla="*/ 394510022 w 144"/>
              <a:gd name="T29" fmla="*/ 531071270 h 144"/>
              <a:gd name="T30" fmla="*/ 536129177 w 144"/>
              <a:gd name="T31" fmla="*/ 520955455 h 144"/>
              <a:gd name="T32" fmla="*/ 207369701 w 144"/>
              <a:gd name="T33" fmla="*/ 192195979 h 144"/>
              <a:gd name="T34" fmla="*/ 217485516 w 144"/>
              <a:gd name="T35" fmla="*/ 121387526 h 144"/>
              <a:gd name="T36" fmla="*/ 606937630 w 144"/>
              <a:gd name="T37" fmla="*/ 510839641 h 144"/>
              <a:gd name="T38" fmla="*/ 536129177 w 144"/>
              <a:gd name="T39" fmla="*/ 520955455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6" name="Freeform 111"/>
          <p:cNvSpPr>
            <a:spLocks noEditPoints="1"/>
          </p:cNvSpPr>
          <p:nvPr/>
        </p:nvSpPr>
        <p:spPr bwMode="auto">
          <a:xfrm>
            <a:off x="37189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56358557 w 144"/>
              <a:gd name="T11" fmla="*/ 460260568 h 144"/>
              <a:gd name="T12" fmla="*/ 546244992 w 144"/>
              <a:gd name="T13" fmla="*/ 470376382 h 144"/>
              <a:gd name="T14" fmla="*/ 424857466 w 144"/>
              <a:gd name="T15" fmla="*/ 470376382 h 144"/>
              <a:gd name="T16" fmla="*/ 424857466 w 144"/>
              <a:gd name="T17" fmla="*/ 505781733 h 144"/>
              <a:gd name="T18" fmla="*/ 510839641 w 144"/>
              <a:gd name="T19" fmla="*/ 505781733 h 144"/>
              <a:gd name="T20" fmla="*/ 520955455 w 144"/>
              <a:gd name="T21" fmla="*/ 515897548 h 144"/>
              <a:gd name="T22" fmla="*/ 520955455 w 144"/>
              <a:gd name="T23" fmla="*/ 546244992 h 144"/>
              <a:gd name="T24" fmla="*/ 510839641 w 144"/>
              <a:gd name="T25" fmla="*/ 556358557 h 144"/>
              <a:gd name="T26" fmla="*/ 217485516 w 144"/>
              <a:gd name="T27" fmla="*/ 556358557 h 144"/>
              <a:gd name="T28" fmla="*/ 207369701 w 144"/>
              <a:gd name="T29" fmla="*/ 546244992 h 144"/>
              <a:gd name="T30" fmla="*/ 207369701 w 144"/>
              <a:gd name="T31" fmla="*/ 515897548 h 144"/>
              <a:gd name="T32" fmla="*/ 217485516 w 144"/>
              <a:gd name="T33" fmla="*/ 505781733 h 144"/>
              <a:gd name="T34" fmla="*/ 303469940 w 144"/>
              <a:gd name="T35" fmla="*/ 505781733 h 144"/>
              <a:gd name="T36" fmla="*/ 303469940 w 144"/>
              <a:gd name="T37" fmla="*/ 470376382 h 144"/>
              <a:gd name="T38" fmla="*/ 182082414 w 144"/>
              <a:gd name="T39" fmla="*/ 470376382 h 144"/>
              <a:gd name="T40" fmla="*/ 171966599 w 144"/>
              <a:gd name="T41" fmla="*/ 460260568 h 144"/>
              <a:gd name="T42" fmla="*/ 171966599 w 144"/>
              <a:gd name="T43" fmla="*/ 187138072 h 144"/>
              <a:gd name="T44" fmla="*/ 182082414 w 144"/>
              <a:gd name="T45" fmla="*/ 177024506 h 144"/>
              <a:gd name="T46" fmla="*/ 546244992 w 144"/>
              <a:gd name="T47" fmla="*/ 177024506 h 144"/>
              <a:gd name="T48" fmla="*/ 556358557 w 144"/>
              <a:gd name="T49" fmla="*/ 187138072 h 144"/>
              <a:gd name="T50" fmla="*/ 556358557 w 144"/>
              <a:gd name="T51" fmla="*/ 46026056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7" name="Freeform 112"/>
          <p:cNvSpPr>
            <a:spLocks/>
          </p:cNvSpPr>
          <p:nvPr/>
        </p:nvSpPr>
        <p:spPr bwMode="auto">
          <a:xfrm>
            <a:off x="3850217" y="4792134"/>
            <a:ext cx="167216" cy="107951"/>
          </a:xfrm>
          <a:custGeom>
            <a:avLst/>
            <a:gdLst>
              <a:gd name="T0" fmla="*/ 270829454 w 56"/>
              <a:gd name="T1" fmla="*/ 0 h 36"/>
              <a:gd name="T2" fmla="*/ 10030721 w 56"/>
              <a:gd name="T3" fmla="*/ 0 h 36"/>
              <a:gd name="T4" fmla="*/ 0 w 56"/>
              <a:gd name="T5" fmla="*/ 10115877 h 36"/>
              <a:gd name="T6" fmla="*/ 0 w 56"/>
              <a:gd name="T7" fmla="*/ 171967661 h 36"/>
              <a:gd name="T8" fmla="*/ 10030721 w 56"/>
              <a:gd name="T9" fmla="*/ 182083538 h 36"/>
              <a:gd name="T10" fmla="*/ 270829454 w 56"/>
              <a:gd name="T11" fmla="*/ 182083538 h 36"/>
              <a:gd name="T12" fmla="*/ 280860174 w 56"/>
              <a:gd name="T13" fmla="*/ 171967661 h 36"/>
              <a:gd name="T14" fmla="*/ 280860174 w 56"/>
              <a:gd name="T15" fmla="*/ 10115877 h 36"/>
              <a:gd name="T16" fmla="*/ 270829454 w 56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8" name="Freeform 113"/>
          <p:cNvSpPr>
            <a:spLocks noEditPoints="1"/>
          </p:cNvSpPr>
          <p:nvPr/>
        </p:nvSpPr>
        <p:spPr bwMode="auto">
          <a:xfrm>
            <a:off x="4546601" y="4654551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500834747 w 144"/>
              <a:gd name="T11" fmla="*/ 500723826 h 144"/>
              <a:gd name="T12" fmla="*/ 290484288 w 144"/>
              <a:gd name="T13" fmla="*/ 622111352 h 144"/>
              <a:gd name="T14" fmla="*/ 340567091 w 144"/>
              <a:gd name="T15" fmla="*/ 526013363 h 144"/>
              <a:gd name="T16" fmla="*/ 100167845 w 144"/>
              <a:gd name="T17" fmla="*/ 348988856 h 144"/>
              <a:gd name="T18" fmla="*/ 360601107 w 144"/>
              <a:gd name="T19" fmla="*/ 177024506 h 144"/>
              <a:gd name="T20" fmla="*/ 626042874 w 144"/>
              <a:gd name="T21" fmla="*/ 348988856 h 144"/>
              <a:gd name="T22" fmla="*/ 500834747 w 144"/>
              <a:gd name="T23" fmla="*/ 50072382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9" name="Freeform 114"/>
          <p:cNvSpPr>
            <a:spLocks/>
          </p:cNvSpPr>
          <p:nvPr/>
        </p:nvSpPr>
        <p:spPr bwMode="auto">
          <a:xfrm>
            <a:off x="53488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0347444 w 144"/>
              <a:gd name="T5" fmla="*/ 510839641 h 144"/>
              <a:gd name="T6" fmla="*/ 227601330 w 144"/>
              <a:gd name="T7" fmla="*/ 202311794 h 144"/>
              <a:gd name="T8" fmla="*/ 318641413 w 144"/>
              <a:gd name="T9" fmla="*/ 263006681 h 144"/>
              <a:gd name="T10" fmla="*/ 283238310 w 144"/>
              <a:gd name="T11" fmla="*/ 288296218 h 144"/>
              <a:gd name="T12" fmla="*/ 141619155 w 144"/>
              <a:gd name="T13" fmla="*/ 515897548 h 144"/>
              <a:gd name="T14" fmla="*/ 131503341 w 144"/>
              <a:gd name="T15" fmla="*/ 566474372 h 144"/>
              <a:gd name="T16" fmla="*/ 156792877 w 144"/>
              <a:gd name="T17" fmla="*/ 601879723 h 144"/>
              <a:gd name="T18" fmla="*/ 202311794 w 144"/>
              <a:gd name="T19" fmla="*/ 606937630 h 144"/>
              <a:gd name="T20" fmla="*/ 237717145 w 144"/>
              <a:gd name="T21" fmla="*/ 581648094 h 144"/>
              <a:gd name="T22" fmla="*/ 328757227 w 144"/>
              <a:gd name="T23" fmla="*/ 434971031 h 144"/>
              <a:gd name="T24" fmla="*/ 323699320 w 144"/>
              <a:gd name="T25" fmla="*/ 409683744 h 144"/>
              <a:gd name="T26" fmla="*/ 298412032 w 144"/>
              <a:gd name="T27" fmla="*/ 414741651 h 144"/>
              <a:gd name="T28" fmla="*/ 207369701 w 144"/>
              <a:gd name="T29" fmla="*/ 561416465 h 144"/>
              <a:gd name="T30" fmla="*/ 192195979 w 144"/>
              <a:gd name="T31" fmla="*/ 576590186 h 144"/>
              <a:gd name="T32" fmla="*/ 177024506 w 144"/>
              <a:gd name="T33" fmla="*/ 571532279 h 144"/>
              <a:gd name="T34" fmla="*/ 166908692 w 144"/>
              <a:gd name="T35" fmla="*/ 556358557 h 144"/>
              <a:gd name="T36" fmla="*/ 171966599 w 144"/>
              <a:gd name="T37" fmla="*/ 536129177 h 144"/>
              <a:gd name="T38" fmla="*/ 313583505 w 144"/>
              <a:gd name="T39" fmla="*/ 308525598 h 144"/>
              <a:gd name="T40" fmla="*/ 359104671 w 144"/>
              <a:gd name="T41" fmla="*/ 288296218 h 144"/>
              <a:gd name="T42" fmla="*/ 571532279 w 144"/>
              <a:gd name="T43" fmla="*/ 419799558 h 144"/>
              <a:gd name="T44" fmla="*/ 379336300 w 144"/>
              <a:gd name="T45" fmla="*/ 728325156 h 144"/>
              <a:gd name="T46" fmla="*/ 728325156 w 144"/>
              <a:gd name="T47" fmla="*/ 364162578 h 144"/>
              <a:gd name="T48" fmla="*/ 364162578 w 144"/>
              <a:gd name="T49" fmla="*/ 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0" name="Freeform 115"/>
          <p:cNvSpPr>
            <a:spLocks/>
          </p:cNvSpPr>
          <p:nvPr/>
        </p:nvSpPr>
        <p:spPr bwMode="auto">
          <a:xfrm>
            <a:off x="6320367" y="4754034"/>
            <a:ext cx="50800" cy="52917"/>
          </a:xfrm>
          <a:custGeom>
            <a:avLst/>
            <a:gdLst>
              <a:gd name="T0" fmla="*/ 15069671 w 17"/>
              <a:gd name="T1" fmla="*/ 14585340 h 18"/>
              <a:gd name="T2" fmla="*/ 15069671 w 17"/>
              <a:gd name="T3" fmla="*/ 72922290 h 18"/>
              <a:gd name="T4" fmla="*/ 70319153 w 17"/>
              <a:gd name="T5" fmla="*/ 72922290 h 18"/>
              <a:gd name="T6" fmla="*/ 70319153 w 17"/>
              <a:gd name="T7" fmla="*/ 14585340 h 18"/>
              <a:gd name="T8" fmla="*/ 15069671 w 17"/>
              <a:gd name="T9" fmla="*/ 1458534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1" name="Freeform 116"/>
          <p:cNvSpPr>
            <a:spLocks noEditPoints="1"/>
          </p:cNvSpPr>
          <p:nvPr/>
        </p:nvSpPr>
        <p:spPr bwMode="auto">
          <a:xfrm>
            <a:off x="61997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89452115 w 144"/>
              <a:gd name="T11" fmla="*/ 627169259 h 144"/>
              <a:gd name="T12" fmla="*/ 146677063 w 144"/>
              <a:gd name="T13" fmla="*/ 384394207 h 144"/>
              <a:gd name="T14" fmla="*/ 146677063 w 144"/>
              <a:gd name="T15" fmla="*/ 237717145 h 144"/>
              <a:gd name="T16" fmla="*/ 232659238 w 144"/>
              <a:gd name="T17" fmla="*/ 151734970 h 144"/>
              <a:gd name="T18" fmla="*/ 374278393 w 144"/>
              <a:gd name="T19" fmla="*/ 151734970 h 144"/>
              <a:gd name="T20" fmla="*/ 622111352 w 144"/>
              <a:gd name="T21" fmla="*/ 399567929 h 144"/>
              <a:gd name="T22" fmla="*/ 389452115 w 144"/>
              <a:gd name="T23" fmla="*/ 627169259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2" name="Freeform 117"/>
          <p:cNvSpPr>
            <a:spLocks noEditPoints="1"/>
          </p:cNvSpPr>
          <p:nvPr/>
        </p:nvSpPr>
        <p:spPr bwMode="auto">
          <a:xfrm>
            <a:off x="70633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50915841 w 144"/>
              <a:gd name="T11" fmla="*/ 384394207 h 144"/>
              <a:gd name="T12" fmla="*/ 525875636 w 144"/>
              <a:gd name="T13" fmla="*/ 460260568 h 144"/>
              <a:gd name="T14" fmla="*/ 545907352 w 144"/>
              <a:gd name="T15" fmla="*/ 526013363 h 144"/>
              <a:gd name="T16" fmla="*/ 455759034 w 144"/>
              <a:gd name="T17" fmla="*/ 591763908 h 144"/>
              <a:gd name="T18" fmla="*/ 400665659 w 144"/>
              <a:gd name="T19" fmla="*/ 556358557 h 144"/>
              <a:gd name="T20" fmla="*/ 360599988 w 144"/>
              <a:gd name="T21" fmla="*/ 561416465 h 144"/>
              <a:gd name="T22" fmla="*/ 320534318 w 144"/>
              <a:gd name="T23" fmla="*/ 556358557 h 144"/>
              <a:gd name="T24" fmla="*/ 265440943 w 144"/>
              <a:gd name="T25" fmla="*/ 591763908 h 144"/>
              <a:gd name="T26" fmla="*/ 175292625 w 144"/>
              <a:gd name="T27" fmla="*/ 526013363 h 144"/>
              <a:gd name="T28" fmla="*/ 195324341 w 144"/>
              <a:gd name="T29" fmla="*/ 460260568 h 144"/>
              <a:gd name="T30" fmla="*/ 170284136 w 144"/>
              <a:gd name="T31" fmla="*/ 384394207 h 144"/>
              <a:gd name="T32" fmla="*/ 115190762 w 144"/>
              <a:gd name="T33" fmla="*/ 343930949 h 144"/>
              <a:gd name="T34" fmla="*/ 150250182 w 144"/>
              <a:gd name="T35" fmla="*/ 232659238 h 144"/>
              <a:gd name="T36" fmla="*/ 215358295 w 144"/>
              <a:gd name="T37" fmla="*/ 232659238 h 144"/>
              <a:gd name="T38" fmla="*/ 280466409 w 144"/>
              <a:gd name="T39" fmla="*/ 187138072 h 144"/>
              <a:gd name="T40" fmla="*/ 300500363 w 144"/>
              <a:gd name="T41" fmla="*/ 121387526 h 144"/>
              <a:gd name="T42" fmla="*/ 420699613 w 144"/>
              <a:gd name="T43" fmla="*/ 121387526 h 144"/>
              <a:gd name="T44" fmla="*/ 440733568 w 144"/>
              <a:gd name="T45" fmla="*/ 187138072 h 144"/>
              <a:gd name="T46" fmla="*/ 505841681 w 144"/>
              <a:gd name="T47" fmla="*/ 232659238 h 144"/>
              <a:gd name="T48" fmla="*/ 570949795 w 144"/>
              <a:gd name="T49" fmla="*/ 232659238 h 144"/>
              <a:gd name="T50" fmla="*/ 606009215 w 144"/>
              <a:gd name="T51" fmla="*/ 343930949 h 144"/>
              <a:gd name="T52" fmla="*/ 550915841 w 144"/>
              <a:gd name="T53" fmla="*/ 384394207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3" name="Freeform 118"/>
          <p:cNvSpPr>
            <a:spLocks noEditPoints="1"/>
          </p:cNvSpPr>
          <p:nvPr/>
        </p:nvSpPr>
        <p:spPr bwMode="auto">
          <a:xfrm>
            <a:off x="79142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480799238 w 144"/>
              <a:gd name="T13" fmla="*/ 531071270 h 144"/>
              <a:gd name="T14" fmla="*/ 440733568 w 144"/>
              <a:gd name="T15" fmla="*/ 611995538 h 144"/>
              <a:gd name="T16" fmla="*/ 360599988 w 144"/>
              <a:gd name="T17" fmla="*/ 571532279 h 144"/>
              <a:gd name="T18" fmla="*/ 280466409 w 144"/>
              <a:gd name="T19" fmla="*/ 611995538 h 144"/>
              <a:gd name="T20" fmla="*/ 240400738 w 144"/>
              <a:gd name="T21" fmla="*/ 531071270 h 144"/>
              <a:gd name="T22" fmla="*/ 150250182 w 144"/>
              <a:gd name="T23" fmla="*/ 515897548 h 144"/>
              <a:gd name="T24" fmla="*/ 165275647 w 144"/>
              <a:gd name="T25" fmla="*/ 429913124 h 144"/>
              <a:gd name="T26" fmla="*/ 100167534 w 144"/>
              <a:gd name="T27" fmla="*/ 364162578 h 144"/>
              <a:gd name="T28" fmla="*/ 165275647 w 144"/>
              <a:gd name="T29" fmla="*/ 298412032 h 144"/>
              <a:gd name="T30" fmla="*/ 150250182 w 144"/>
              <a:gd name="T31" fmla="*/ 212427608 h 144"/>
              <a:gd name="T32" fmla="*/ 240400738 w 144"/>
              <a:gd name="T33" fmla="*/ 197253886 h 144"/>
              <a:gd name="T34" fmla="*/ 280466409 w 144"/>
              <a:gd name="T35" fmla="*/ 116329619 h 144"/>
              <a:gd name="T36" fmla="*/ 360599988 w 144"/>
              <a:gd name="T37" fmla="*/ 156792877 h 144"/>
              <a:gd name="T38" fmla="*/ 440733568 w 144"/>
              <a:gd name="T39" fmla="*/ 116329619 h 144"/>
              <a:gd name="T40" fmla="*/ 480799238 w 144"/>
              <a:gd name="T41" fmla="*/ 197253886 h 144"/>
              <a:gd name="T42" fmla="*/ 570949795 w 144"/>
              <a:gd name="T43" fmla="*/ 212427608 h 144"/>
              <a:gd name="T44" fmla="*/ 555924329 w 144"/>
              <a:gd name="T45" fmla="*/ 298412032 h 144"/>
              <a:gd name="T46" fmla="*/ 621032443 w 144"/>
              <a:gd name="T47" fmla="*/ 364162578 h 144"/>
              <a:gd name="T48" fmla="*/ 555924329 w 144"/>
              <a:gd name="T49" fmla="*/ 429913124 h 144"/>
              <a:gd name="T50" fmla="*/ 570949795 w 144"/>
              <a:gd name="T51" fmla="*/ 51589754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4" name="Freeform 119"/>
          <p:cNvSpPr>
            <a:spLocks/>
          </p:cNvSpPr>
          <p:nvPr/>
        </p:nvSpPr>
        <p:spPr bwMode="auto">
          <a:xfrm>
            <a:off x="8030634" y="4749800"/>
            <a:ext cx="169333" cy="135467"/>
          </a:xfrm>
          <a:custGeom>
            <a:avLst/>
            <a:gdLst>
              <a:gd name="T0" fmla="*/ 143964526 w 57"/>
              <a:gd name="T1" fmla="*/ 10196124 h 45"/>
              <a:gd name="T2" fmla="*/ 14892421 w 57"/>
              <a:gd name="T3" fmla="*/ 183512178 h 45"/>
              <a:gd name="T4" fmla="*/ 24820702 w 57"/>
              <a:gd name="T5" fmla="*/ 229390222 h 45"/>
              <a:gd name="T6" fmla="*/ 173749368 w 57"/>
              <a:gd name="T7" fmla="*/ 45878044 h 45"/>
              <a:gd name="T8" fmla="*/ 282964912 w 57"/>
              <a:gd name="T9" fmla="*/ 71366098 h 45"/>
              <a:gd name="T10" fmla="*/ 143964526 w 57"/>
              <a:gd name="T11" fmla="*/ 10196124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5" name="Freeform 120"/>
          <p:cNvSpPr>
            <a:spLocks noEditPoints="1"/>
          </p:cNvSpPr>
          <p:nvPr/>
        </p:nvSpPr>
        <p:spPr bwMode="auto">
          <a:xfrm>
            <a:off x="87651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150250182 w 144"/>
              <a:gd name="T13" fmla="*/ 515897548 h 144"/>
              <a:gd name="T14" fmla="*/ 150250182 w 144"/>
              <a:gd name="T15" fmla="*/ 313583505 h 144"/>
              <a:gd name="T16" fmla="*/ 295491875 w 144"/>
              <a:gd name="T17" fmla="*/ 414741651 h 144"/>
              <a:gd name="T18" fmla="*/ 360599988 w 144"/>
              <a:gd name="T19" fmla="*/ 434971031 h 144"/>
              <a:gd name="T20" fmla="*/ 425708102 w 144"/>
              <a:gd name="T21" fmla="*/ 414741651 h 144"/>
              <a:gd name="T22" fmla="*/ 570949795 w 144"/>
              <a:gd name="T23" fmla="*/ 313583505 h 144"/>
              <a:gd name="T24" fmla="*/ 570949795 w 144"/>
              <a:gd name="T25" fmla="*/ 515897548 h 144"/>
              <a:gd name="T26" fmla="*/ 570949795 w 144"/>
              <a:gd name="T27" fmla="*/ 252890867 h 144"/>
              <a:gd name="T28" fmla="*/ 395659408 w 144"/>
              <a:gd name="T29" fmla="*/ 374278393 h 144"/>
              <a:gd name="T30" fmla="*/ 360599988 w 144"/>
              <a:gd name="T31" fmla="*/ 384394207 h 144"/>
              <a:gd name="T32" fmla="*/ 325540568 w 144"/>
              <a:gd name="T33" fmla="*/ 374278393 h 144"/>
              <a:gd name="T34" fmla="*/ 150250182 w 144"/>
              <a:gd name="T35" fmla="*/ 252890867 h 144"/>
              <a:gd name="T36" fmla="*/ 150250182 w 144"/>
              <a:gd name="T37" fmla="*/ 212427608 h 144"/>
              <a:gd name="T38" fmla="*/ 570949795 w 144"/>
              <a:gd name="T39" fmla="*/ 212427608 h 144"/>
              <a:gd name="T40" fmla="*/ 570949795 w 144"/>
              <a:gd name="T41" fmla="*/ 252890867 h 1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6" name="Freeform 121"/>
          <p:cNvSpPr>
            <a:spLocks noEditPoints="1"/>
          </p:cNvSpPr>
          <p:nvPr/>
        </p:nvSpPr>
        <p:spPr bwMode="auto">
          <a:xfrm>
            <a:off x="9652001" y="4631267"/>
            <a:ext cx="429684" cy="431800"/>
          </a:xfrm>
          <a:custGeom>
            <a:avLst/>
            <a:gdLst>
              <a:gd name="T0" fmla="*/ 435726431 w 144"/>
              <a:gd name="T1" fmla="*/ 505781733 h 144"/>
              <a:gd name="T2" fmla="*/ 310518304 w 144"/>
              <a:gd name="T3" fmla="*/ 379336300 h 144"/>
              <a:gd name="T4" fmla="*/ 595994087 w 144"/>
              <a:gd name="T5" fmla="*/ 91040082 h 144"/>
              <a:gd name="T6" fmla="*/ 360601107 w 144"/>
              <a:gd name="T7" fmla="*/ 0 h 144"/>
              <a:gd name="T8" fmla="*/ 0 w 144"/>
              <a:gd name="T9" fmla="*/ 364162578 h 144"/>
              <a:gd name="T10" fmla="*/ 360601107 w 144"/>
              <a:gd name="T11" fmla="*/ 728325156 h 144"/>
              <a:gd name="T12" fmla="*/ 721202215 w 144"/>
              <a:gd name="T13" fmla="*/ 364162578 h 144"/>
              <a:gd name="T14" fmla="*/ 696159694 w 144"/>
              <a:gd name="T15" fmla="*/ 237717145 h 144"/>
              <a:gd name="T16" fmla="*/ 435726431 w 144"/>
              <a:gd name="T17" fmla="*/ 505781733 h 144"/>
              <a:gd name="T18" fmla="*/ 240401484 w 144"/>
              <a:gd name="T19" fmla="*/ 571532279 h 144"/>
              <a:gd name="T20" fmla="*/ 285475783 w 144"/>
              <a:gd name="T21" fmla="*/ 399567929 h 144"/>
              <a:gd name="T22" fmla="*/ 410683911 w 144"/>
              <a:gd name="T23" fmla="*/ 526013363 h 144"/>
              <a:gd name="T24" fmla="*/ 240401484 w 144"/>
              <a:gd name="T25" fmla="*/ 571532279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7" name="Freeform 122"/>
          <p:cNvSpPr>
            <a:spLocks/>
          </p:cNvSpPr>
          <p:nvPr/>
        </p:nvSpPr>
        <p:spPr bwMode="auto">
          <a:xfrm>
            <a:off x="10513484" y="4631267"/>
            <a:ext cx="431800" cy="431800"/>
          </a:xfrm>
          <a:custGeom>
            <a:avLst/>
            <a:gdLst>
              <a:gd name="T0" fmla="*/ 354046764 w 144"/>
              <a:gd name="T1" fmla="*/ 551300650 h 144"/>
              <a:gd name="T2" fmla="*/ 354046764 w 144"/>
              <a:gd name="T3" fmla="*/ 551300650 h 144"/>
              <a:gd name="T4" fmla="*/ 141619155 w 144"/>
              <a:gd name="T5" fmla="*/ 338873042 h 144"/>
              <a:gd name="T6" fmla="*/ 237717145 w 144"/>
              <a:gd name="T7" fmla="*/ 242775052 h 144"/>
              <a:gd name="T8" fmla="*/ 354046764 w 144"/>
              <a:gd name="T9" fmla="*/ 359104671 h 144"/>
              <a:gd name="T10" fmla="*/ 611995538 w 144"/>
              <a:gd name="T11" fmla="*/ 101155897 h 144"/>
              <a:gd name="T12" fmla="*/ 364162578 w 144"/>
              <a:gd name="T13" fmla="*/ 0 h 144"/>
              <a:gd name="T14" fmla="*/ 0 w 144"/>
              <a:gd name="T15" fmla="*/ 364162578 h 144"/>
              <a:gd name="T16" fmla="*/ 364162578 w 144"/>
              <a:gd name="T17" fmla="*/ 728325156 h 144"/>
              <a:gd name="T18" fmla="*/ 728325156 w 144"/>
              <a:gd name="T19" fmla="*/ 364162578 h 144"/>
              <a:gd name="T20" fmla="*/ 692919805 w 144"/>
              <a:gd name="T21" fmla="*/ 212427608 h 144"/>
              <a:gd name="T22" fmla="*/ 354046764 w 144"/>
              <a:gd name="T23" fmla="*/ 551300650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8" name="Freeform 123"/>
          <p:cNvSpPr>
            <a:spLocks noEditPoints="1"/>
          </p:cNvSpPr>
          <p:nvPr/>
        </p:nvSpPr>
        <p:spPr bwMode="auto">
          <a:xfrm>
            <a:off x="11535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465318475 w 144"/>
              <a:gd name="T11" fmla="*/ 576590186 h 144"/>
              <a:gd name="T12" fmla="*/ 318641413 w 144"/>
              <a:gd name="T13" fmla="*/ 450144753 h 144"/>
              <a:gd name="T14" fmla="*/ 217485516 w 144"/>
              <a:gd name="T15" fmla="*/ 450144753 h 144"/>
              <a:gd name="T16" fmla="*/ 217485516 w 144"/>
              <a:gd name="T17" fmla="*/ 278180403 h 144"/>
              <a:gd name="T18" fmla="*/ 318641413 w 144"/>
              <a:gd name="T19" fmla="*/ 278180403 h 144"/>
              <a:gd name="T20" fmla="*/ 465318475 w 144"/>
              <a:gd name="T21" fmla="*/ 151734970 h 144"/>
              <a:gd name="T22" fmla="*/ 465318475 w 144"/>
              <a:gd name="T23" fmla="*/ 57659018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9" name="Freeform 124"/>
          <p:cNvSpPr>
            <a:spLocks noEditPoints="1"/>
          </p:cNvSpPr>
          <p:nvPr/>
        </p:nvSpPr>
        <p:spPr bwMode="auto">
          <a:xfrm>
            <a:off x="20044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33815134 w 144"/>
              <a:gd name="T11" fmla="*/ 328757227 h 144"/>
              <a:gd name="T12" fmla="*/ 318641413 w 144"/>
              <a:gd name="T13" fmla="*/ 374278393 h 144"/>
              <a:gd name="T14" fmla="*/ 318641413 w 144"/>
              <a:gd name="T15" fmla="*/ 611995538 h 144"/>
              <a:gd name="T16" fmla="*/ 293354125 w 144"/>
              <a:gd name="T17" fmla="*/ 642342981 h 144"/>
              <a:gd name="T18" fmla="*/ 268064589 w 144"/>
              <a:gd name="T19" fmla="*/ 611995538 h 144"/>
              <a:gd name="T20" fmla="*/ 268064589 w 144"/>
              <a:gd name="T21" fmla="*/ 374278393 h 144"/>
              <a:gd name="T22" fmla="*/ 247832959 w 144"/>
              <a:gd name="T23" fmla="*/ 328757227 h 144"/>
              <a:gd name="T24" fmla="*/ 247832959 w 144"/>
              <a:gd name="T25" fmla="*/ 328757227 h 144"/>
              <a:gd name="T26" fmla="*/ 222543423 w 144"/>
              <a:gd name="T27" fmla="*/ 268064589 h 144"/>
              <a:gd name="T28" fmla="*/ 232659238 w 144"/>
              <a:gd name="T29" fmla="*/ 131503341 h 144"/>
              <a:gd name="T30" fmla="*/ 257948774 w 144"/>
              <a:gd name="T31" fmla="*/ 131503341 h 144"/>
              <a:gd name="T32" fmla="*/ 257948774 w 144"/>
              <a:gd name="T33" fmla="*/ 247832959 h 144"/>
              <a:gd name="T34" fmla="*/ 268064589 w 144"/>
              <a:gd name="T35" fmla="*/ 257948774 h 144"/>
              <a:gd name="T36" fmla="*/ 278180403 w 144"/>
              <a:gd name="T37" fmla="*/ 247832959 h 144"/>
              <a:gd name="T38" fmla="*/ 278180403 w 144"/>
              <a:gd name="T39" fmla="*/ 131503341 h 144"/>
              <a:gd name="T40" fmla="*/ 308525598 w 144"/>
              <a:gd name="T41" fmla="*/ 131503341 h 144"/>
              <a:gd name="T42" fmla="*/ 308525598 w 144"/>
              <a:gd name="T43" fmla="*/ 247832959 h 144"/>
              <a:gd name="T44" fmla="*/ 318641413 w 144"/>
              <a:gd name="T45" fmla="*/ 257948774 h 144"/>
              <a:gd name="T46" fmla="*/ 328757227 w 144"/>
              <a:gd name="T47" fmla="*/ 247832959 h 144"/>
              <a:gd name="T48" fmla="*/ 328757227 w 144"/>
              <a:gd name="T49" fmla="*/ 131503341 h 144"/>
              <a:gd name="T50" fmla="*/ 359104671 w 144"/>
              <a:gd name="T51" fmla="*/ 131503341 h 144"/>
              <a:gd name="T52" fmla="*/ 364162578 w 144"/>
              <a:gd name="T53" fmla="*/ 268064589 h 144"/>
              <a:gd name="T54" fmla="*/ 333815134 w 144"/>
              <a:gd name="T55" fmla="*/ 328757227 h 144"/>
              <a:gd name="T56" fmla="*/ 429913124 w 144"/>
              <a:gd name="T57" fmla="*/ 642342981 h 144"/>
              <a:gd name="T58" fmla="*/ 354046764 w 144"/>
              <a:gd name="T59" fmla="*/ 536129177 h 144"/>
              <a:gd name="T60" fmla="*/ 389452115 w 144"/>
              <a:gd name="T61" fmla="*/ 445086846 h 144"/>
              <a:gd name="T62" fmla="*/ 404625836 w 144"/>
              <a:gd name="T63" fmla="*/ 384394207 h 144"/>
              <a:gd name="T64" fmla="*/ 404625836 w 144"/>
              <a:gd name="T65" fmla="*/ 151734970 h 144"/>
              <a:gd name="T66" fmla="*/ 429913124 w 144"/>
              <a:gd name="T67" fmla="*/ 121387526 h 144"/>
              <a:gd name="T68" fmla="*/ 455202660 w 144"/>
              <a:gd name="T69" fmla="*/ 151734970 h 144"/>
              <a:gd name="T70" fmla="*/ 455202660 w 144"/>
              <a:gd name="T71" fmla="*/ 384394207 h 144"/>
              <a:gd name="T72" fmla="*/ 470376382 w 144"/>
              <a:gd name="T73" fmla="*/ 445086846 h 144"/>
              <a:gd name="T74" fmla="*/ 505781733 w 144"/>
              <a:gd name="T75" fmla="*/ 536129177 h 144"/>
              <a:gd name="T76" fmla="*/ 429913124 w 144"/>
              <a:gd name="T77" fmla="*/ 642342981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0" name="Oval 125"/>
          <p:cNvSpPr>
            <a:spLocks noChangeArrowheads="1"/>
          </p:cNvSpPr>
          <p:nvPr/>
        </p:nvSpPr>
        <p:spPr bwMode="auto">
          <a:xfrm>
            <a:off x="3043767" y="5562601"/>
            <a:ext cx="31751" cy="317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91" name="Freeform 126"/>
          <p:cNvSpPr>
            <a:spLocks noEditPoints="1"/>
          </p:cNvSpPr>
          <p:nvPr/>
        </p:nvSpPr>
        <p:spPr bwMode="auto">
          <a:xfrm>
            <a:off x="2956985" y="5397500"/>
            <a:ext cx="300567" cy="431800"/>
          </a:xfrm>
          <a:custGeom>
            <a:avLst/>
            <a:gdLst>
              <a:gd name="T0" fmla="*/ 406531445 w 100"/>
              <a:gd name="T1" fmla="*/ 207369701 h 144"/>
              <a:gd name="T2" fmla="*/ 406531445 w 100"/>
              <a:gd name="T3" fmla="*/ 182082414 h 144"/>
              <a:gd name="T4" fmla="*/ 365878301 w 100"/>
              <a:gd name="T5" fmla="*/ 50579073 h 144"/>
              <a:gd name="T6" fmla="*/ 254083280 w 100"/>
              <a:gd name="T7" fmla="*/ 0 h 144"/>
              <a:gd name="T8" fmla="*/ 142286006 w 100"/>
              <a:gd name="T9" fmla="*/ 50579073 h 144"/>
              <a:gd name="T10" fmla="*/ 101632861 w 100"/>
              <a:gd name="T11" fmla="*/ 182082414 h 144"/>
              <a:gd name="T12" fmla="*/ 101632861 w 100"/>
              <a:gd name="T13" fmla="*/ 207369701 h 144"/>
              <a:gd name="T14" fmla="*/ 0 w 100"/>
              <a:gd name="T15" fmla="*/ 207369701 h 144"/>
              <a:gd name="T16" fmla="*/ 0 w 100"/>
              <a:gd name="T17" fmla="*/ 728325156 h 144"/>
              <a:gd name="T18" fmla="*/ 508164306 w 100"/>
              <a:gd name="T19" fmla="*/ 728325156 h 144"/>
              <a:gd name="T20" fmla="*/ 508164306 w 100"/>
              <a:gd name="T21" fmla="*/ 207369701 h 144"/>
              <a:gd name="T22" fmla="*/ 406531445 w 100"/>
              <a:gd name="T23" fmla="*/ 207369701 h 144"/>
              <a:gd name="T24" fmla="*/ 177858071 w 100"/>
              <a:gd name="T25" fmla="*/ 510839641 h 144"/>
              <a:gd name="T26" fmla="*/ 106713941 w 100"/>
              <a:gd name="T27" fmla="*/ 338873042 h 144"/>
              <a:gd name="T28" fmla="*/ 152450419 w 100"/>
              <a:gd name="T29" fmla="*/ 257948774 h 144"/>
              <a:gd name="T30" fmla="*/ 238837788 w 100"/>
              <a:gd name="T31" fmla="*/ 283238310 h 144"/>
              <a:gd name="T32" fmla="*/ 315062997 w 100"/>
              <a:gd name="T33" fmla="*/ 455202660 h 144"/>
              <a:gd name="T34" fmla="*/ 177858071 w 100"/>
              <a:gd name="T35" fmla="*/ 510839641 h 144"/>
              <a:gd name="T36" fmla="*/ 355716142 w 100"/>
              <a:gd name="T37" fmla="*/ 207369701 h 144"/>
              <a:gd name="T38" fmla="*/ 152450419 w 100"/>
              <a:gd name="T39" fmla="*/ 207369701 h 144"/>
              <a:gd name="T40" fmla="*/ 152450419 w 100"/>
              <a:gd name="T41" fmla="*/ 182082414 h 144"/>
              <a:gd name="T42" fmla="*/ 254083280 w 100"/>
              <a:gd name="T43" fmla="*/ 50579073 h 144"/>
              <a:gd name="T44" fmla="*/ 355716142 w 100"/>
              <a:gd name="T45" fmla="*/ 182082414 h 144"/>
              <a:gd name="T46" fmla="*/ 355716142 w 100"/>
              <a:gd name="T47" fmla="*/ 20736970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2" name="Freeform 127"/>
          <p:cNvSpPr>
            <a:spLocks noEditPoints="1"/>
          </p:cNvSpPr>
          <p:nvPr/>
        </p:nvSpPr>
        <p:spPr bwMode="auto">
          <a:xfrm>
            <a:off x="3731684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250417715 w 144"/>
              <a:gd name="T11" fmla="*/ 541187084 h 144"/>
              <a:gd name="T12" fmla="*/ 240400738 w 144"/>
              <a:gd name="T13" fmla="*/ 556358557 h 144"/>
              <a:gd name="T14" fmla="*/ 165275647 w 144"/>
              <a:gd name="T15" fmla="*/ 556358557 h 144"/>
              <a:gd name="T16" fmla="*/ 150250182 w 144"/>
              <a:gd name="T17" fmla="*/ 541187084 h 144"/>
              <a:gd name="T18" fmla="*/ 150250182 w 144"/>
              <a:gd name="T19" fmla="*/ 384394207 h 144"/>
              <a:gd name="T20" fmla="*/ 165275647 w 144"/>
              <a:gd name="T21" fmla="*/ 374278393 h 144"/>
              <a:gd name="T22" fmla="*/ 240400738 w 144"/>
              <a:gd name="T23" fmla="*/ 374278393 h 144"/>
              <a:gd name="T24" fmla="*/ 250417715 w 144"/>
              <a:gd name="T25" fmla="*/ 384394207 h 144"/>
              <a:gd name="T26" fmla="*/ 250417715 w 144"/>
              <a:gd name="T27" fmla="*/ 541187084 h 144"/>
              <a:gd name="T28" fmla="*/ 400665659 w 144"/>
              <a:gd name="T29" fmla="*/ 541187084 h 144"/>
              <a:gd name="T30" fmla="*/ 385642431 w 144"/>
              <a:gd name="T31" fmla="*/ 556358557 h 144"/>
              <a:gd name="T32" fmla="*/ 315525829 w 144"/>
              <a:gd name="T33" fmla="*/ 556358557 h 144"/>
              <a:gd name="T34" fmla="*/ 300500363 w 144"/>
              <a:gd name="T35" fmla="*/ 541187084 h 144"/>
              <a:gd name="T36" fmla="*/ 300500363 w 144"/>
              <a:gd name="T37" fmla="*/ 278180403 h 144"/>
              <a:gd name="T38" fmla="*/ 315525829 w 144"/>
              <a:gd name="T39" fmla="*/ 263006681 h 144"/>
              <a:gd name="T40" fmla="*/ 385642431 w 144"/>
              <a:gd name="T41" fmla="*/ 263006681 h 144"/>
              <a:gd name="T42" fmla="*/ 400665659 w 144"/>
              <a:gd name="T43" fmla="*/ 278180403 h 144"/>
              <a:gd name="T44" fmla="*/ 400665659 w 144"/>
              <a:gd name="T45" fmla="*/ 541187084 h 144"/>
              <a:gd name="T46" fmla="*/ 550915841 w 144"/>
              <a:gd name="T47" fmla="*/ 541187084 h 144"/>
              <a:gd name="T48" fmla="*/ 535892613 w 144"/>
              <a:gd name="T49" fmla="*/ 556358557 h 144"/>
              <a:gd name="T50" fmla="*/ 460767522 w 144"/>
              <a:gd name="T51" fmla="*/ 556358557 h 144"/>
              <a:gd name="T52" fmla="*/ 445742056 w 144"/>
              <a:gd name="T53" fmla="*/ 541187084 h 144"/>
              <a:gd name="T54" fmla="*/ 445742056 w 144"/>
              <a:gd name="T55" fmla="*/ 161850784 h 144"/>
              <a:gd name="T56" fmla="*/ 460767522 w 144"/>
              <a:gd name="T57" fmla="*/ 146677063 h 144"/>
              <a:gd name="T58" fmla="*/ 535892613 w 144"/>
              <a:gd name="T59" fmla="*/ 146677063 h 144"/>
              <a:gd name="T60" fmla="*/ 550915841 w 144"/>
              <a:gd name="T61" fmla="*/ 161850784 h 144"/>
              <a:gd name="T62" fmla="*/ 550915841 w 144"/>
              <a:gd name="T63" fmla="*/ 541187084 h 1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3" name="Freeform 128"/>
          <p:cNvSpPr>
            <a:spLocks noEditPoints="1"/>
          </p:cNvSpPr>
          <p:nvPr/>
        </p:nvSpPr>
        <p:spPr bwMode="auto">
          <a:xfrm>
            <a:off x="4557184" y="54102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91763908 w 144"/>
              <a:gd name="T11" fmla="*/ 394510022 h 144"/>
              <a:gd name="T12" fmla="*/ 485550104 w 144"/>
              <a:gd name="T13" fmla="*/ 394510022 h 144"/>
              <a:gd name="T14" fmla="*/ 485550104 w 144"/>
              <a:gd name="T15" fmla="*/ 571532279 h 144"/>
              <a:gd name="T16" fmla="*/ 192195979 w 144"/>
              <a:gd name="T17" fmla="*/ 571532279 h 144"/>
              <a:gd name="T18" fmla="*/ 156792877 w 144"/>
              <a:gd name="T19" fmla="*/ 531071270 h 144"/>
              <a:gd name="T20" fmla="*/ 156792877 w 144"/>
              <a:gd name="T21" fmla="*/ 242775052 h 144"/>
              <a:gd name="T22" fmla="*/ 333815134 w 144"/>
              <a:gd name="T23" fmla="*/ 242775052 h 144"/>
              <a:gd name="T24" fmla="*/ 333815134 w 144"/>
              <a:gd name="T25" fmla="*/ 131503341 h 144"/>
              <a:gd name="T26" fmla="*/ 485550104 w 144"/>
              <a:gd name="T27" fmla="*/ 131503341 h 144"/>
              <a:gd name="T28" fmla="*/ 485550104 w 144"/>
              <a:gd name="T29" fmla="*/ 242775052 h 144"/>
              <a:gd name="T30" fmla="*/ 591763908 w 144"/>
              <a:gd name="T31" fmla="*/ 242775052 h 144"/>
              <a:gd name="T32" fmla="*/ 591763908 w 144"/>
              <a:gd name="T33" fmla="*/ 394510022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4" name="Freeform 129"/>
          <p:cNvSpPr>
            <a:spLocks/>
          </p:cNvSpPr>
          <p:nvPr/>
        </p:nvSpPr>
        <p:spPr bwMode="auto">
          <a:xfrm>
            <a:off x="4709585" y="5509684"/>
            <a:ext cx="179916" cy="175683"/>
          </a:xfrm>
          <a:custGeom>
            <a:avLst/>
            <a:gdLst>
              <a:gd name="T0" fmla="*/ 141128227 w 85"/>
              <a:gd name="T1" fmla="*/ 0 h 83"/>
              <a:gd name="T2" fmla="*/ 75604407 w 85"/>
              <a:gd name="T3" fmla="*/ 0 h 83"/>
              <a:gd name="T4" fmla="*/ 75604407 w 85"/>
              <a:gd name="T5" fmla="*/ 70564107 h 83"/>
              <a:gd name="T6" fmla="*/ 0 w 85"/>
              <a:gd name="T7" fmla="*/ 70564107 h 83"/>
              <a:gd name="T8" fmla="*/ 0 w 85"/>
              <a:gd name="T9" fmla="*/ 136087921 h 83"/>
              <a:gd name="T10" fmla="*/ 75604407 w 85"/>
              <a:gd name="T11" fmla="*/ 136087921 h 83"/>
              <a:gd name="T12" fmla="*/ 75604407 w 85"/>
              <a:gd name="T13" fmla="*/ 209172969 h 83"/>
              <a:gd name="T14" fmla="*/ 141128227 w 85"/>
              <a:gd name="T15" fmla="*/ 209172969 h 83"/>
              <a:gd name="T16" fmla="*/ 141128227 w 85"/>
              <a:gd name="T17" fmla="*/ 136087921 h 83"/>
              <a:gd name="T18" fmla="*/ 214211694 w 85"/>
              <a:gd name="T19" fmla="*/ 136087921 h 83"/>
              <a:gd name="T20" fmla="*/ 214211694 w 85"/>
              <a:gd name="T21" fmla="*/ 70564107 h 83"/>
              <a:gd name="T22" fmla="*/ 141128227 w 85"/>
              <a:gd name="T23" fmla="*/ 70564107 h 83"/>
              <a:gd name="T24" fmla="*/ 141128227 w 85"/>
              <a:gd name="T25" fmla="*/ 0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5" h="83">
                <a:moveTo>
                  <a:pt x="56" y="0"/>
                </a:moveTo>
                <a:lnTo>
                  <a:pt x="30" y="0"/>
                </a:lnTo>
                <a:lnTo>
                  <a:pt x="30" y="28"/>
                </a:lnTo>
                <a:lnTo>
                  <a:pt x="0" y="28"/>
                </a:lnTo>
                <a:lnTo>
                  <a:pt x="0" y="54"/>
                </a:lnTo>
                <a:lnTo>
                  <a:pt x="30" y="54"/>
                </a:lnTo>
                <a:lnTo>
                  <a:pt x="30" y="83"/>
                </a:lnTo>
                <a:lnTo>
                  <a:pt x="56" y="83"/>
                </a:lnTo>
                <a:lnTo>
                  <a:pt x="56" y="54"/>
                </a:lnTo>
                <a:lnTo>
                  <a:pt x="85" y="54"/>
                </a:lnTo>
                <a:lnTo>
                  <a:pt x="85" y="28"/>
                </a:lnTo>
                <a:lnTo>
                  <a:pt x="56" y="28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5" name="Freeform 130"/>
          <p:cNvSpPr>
            <a:spLocks noEditPoints="1"/>
          </p:cNvSpPr>
          <p:nvPr/>
        </p:nvSpPr>
        <p:spPr bwMode="auto">
          <a:xfrm>
            <a:off x="5372100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298412032 w 144"/>
              <a:gd name="T5" fmla="*/ 723267249 h 144"/>
              <a:gd name="T6" fmla="*/ 227601330 w 144"/>
              <a:gd name="T7" fmla="*/ 197253886 h 144"/>
              <a:gd name="T8" fmla="*/ 247832959 w 144"/>
              <a:gd name="T9" fmla="*/ 171966599 h 144"/>
              <a:gd name="T10" fmla="*/ 273122496 w 144"/>
              <a:gd name="T11" fmla="*/ 192195979 h 144"/>
              <a:gd name="T12" fmla="*/ 343930949 w 144"/>
              <a:gd name="T13" fmla="*/ 728325156 h 144"/>
              <a:gd name="T14" fmla="*/ 364162578 w 144"/>
              <a:gd name="T15" fmla="*/ 728325156 h 144"/>
              <a:gd name="T16" fmla="*/ 728325156 w 144"/>
              <a:gd name="T17" fmla="*/ 364162578 h 144"/>
              <a:gd name="T18" fmla="*/ 364162578 w 144"/>
              <a:gd name="T19" fmla="*/ 0 h 144"/>
              <a:gd name="T20" fmla="*/ 328757227 w 144"/>
              <a:gd name="T21" fmla="*/ 440028939 h 144"/>
              <a:gd name="T22" fmla="*/ 298412032 w 144"/>
              <a:gd name="T23" fmla="*/ 217485516 h 144"/>
              <a:gd name="T24" fmla="*/ 586706001 w 144"/>
              <a:gd name="T25" fmla="*/ 197253886 h 144"/>
              <a:gd name="T26" fmla="*/ 520955455 w 144"/>
              <a:gd name="T27" fmla="*/ 348988856 h 144"/>
              <a:gd name="T28" fmla="*/ 617053445 w 144"/>
              <a:gd name="T29" fmla="*/ 419799558 h 144"/>
              <a:gd name="T30" fmla="*/ 328757227 w 144"/>
              <a:gd name="T31" fmla="*/ 440028939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6" name="Freeform 131"/>
          <p:cNvSpPr>
            <a:spLocks noEditPoints="1"/>
          </p:cNvSpPr>
          <p:nvPr/>
        </p:nvSpPr>
        <p:spPr bwMode="auto">
          <a:xfrm>
            <a:off x="6212417" y="5410200"/>
            <a:ext cx="429683" cy="431800"/>
          </a:xfrm>
          <a:custGeom>
            <a:avLst/>
            <a:gdLst>
              <a:gd name="T0" fmla="*/ 0 w 144"/>
              <a:gd name="T1" fmla="*/ 364162578 h 144"/>
              <a:gd name="T2" fmla="*/ 325540568 w 144"/>
              <a:gd name="T3" fmla="*/ 728325156 h 144"/>
              <a:gd name="T4" fmla="*/ 325540568 w 144"/>
              <a:gd name="T5" fmla="*/ 526013363 h 144"/>
              <a:gd name="T6" fmla="*/ 300500363 w 144"/>
              <a:gd name="T7" fmla="*/ 500723826 h 144"/>
              <a:gd name="T8" fmla="*/ 300500363 w 144"/>
              <a:gd name="T9" fmla="*/ 455202660 h 144"/>
              <a:gd name="T10" fmla="*/ 165275647 w 144"/>
              <a:gd name="T11" fmla="*/ 520955455 h 144"/>
              <a:gd name="T12" fmla="*/ 125207739 w 144"/>
              <a:gd name="T13" fmla="*/ 460260568 h 144"/>
              <a:gd name="T14" fmla="*/ 365608477 w 144"/>
              <a:gd name="T15" fmla="*/ 257948774 h 144"/>
              <a:gd name="T16" fmla="*/ 445742056 w 144"/>
              <a:gd name="T17" fmla="*/ 384394207 h 144"/>
              <a:gd name="T18" fmla="*/ 395659408 w 144"/>
              <a:gd name="T19" fmla="*/ 409683744 h 144"/>
              <a:gd name="T20" fmla="*/ 395659408 w 144"/>
              <a:gd name="T21" fmla="*/ 500723826 h 144"/>
              <a:gd name="T22" fmla="*/ 375625454 w 144"/>
              <a:gd name="T23" fmla="*/ 526013363 h 144"/>
              <a:gd name="T24" fmla="*/ 375625454 w 144"/>
              <a:gd name="T25" fmla="*/ 728325156 h 144"/>
              <a:gd name="T26" fmla="*/ 721199977 w 144"/>
              <a:gd name="T27" fmla="*/ 364162578 h 144"/>
              <a:gd name="T28" fmla="*/ 360599988 w 144"/>
              <a:gd name="T29" fmla="*/ 0 h 144"/>
              <a:gd name="T30" fmla="*/ 0 w 144"/>
              <a:gd name="T31" fmla="*/ 364162578 h 144"/>
              <a:gd name="T32" fmla="*/ 395659408 w 144"/>
              <a:gd name="T33" fmla="*/ 232659238 h 144"/>
              <a:gd name="T34" fmla="*/ 435725079 w 144"/>
              <a:gd name="T35" fmla="*/ 182082414 h 144"/>
              <a:gd name="T36" fmla="*/ 570949795 w 144"/>
              <a:gd name="T37" fmla="*/ 212427608 h 144"/>
              <a:gd name="T38" fmla="*/ 545907352 w 144"/>
              <a:gd name="T39" fmla="*/ 348988856 h 144"/>
              <a:gd name="T40" fmla="*/ 480799238 w 144"/>
              <a:gd name="T41" fmla="*/ 369220485 h 144"/>
              <a:gd name="T42" fmla="*/ 395659408 w 144"/>
              <a:gd name="T43" fmla="*/ 232659238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7" name="Freeform 132"/>
          <p:cNvSpPr>
            <a:spLocks/>
          </p:cNvSpPr>
          <p:nvPr/>
        </p:nvSpPr>
        <p:spPr bwMode="auto">
          <a:xfrm>
            <a:off x="7029451" y="5365751"/>
            <a:ext cx="474133" cy="474133"/>
          </a:xfrm>
          <a:custGeom>
            <a:avLst/>
            <a:gdLst>
              <a:gd name="T0" fmla="*/ 658494678 w 158"/>
              <a:gd name="T1" fmla="*/ 658494678 h 158"/>
              <a:gd name="T2" fmla="*/ 658494678 w 158"/>
              <a:gd name="T3" fmla="*/ 141830385 h 158"/>
              <a:gd name="T4" fmla="*/ 141830385 w 158"/>
              <a:gd name="T5" fmla="*/ 141830385 h 158"/>
              <a:gd name="T6" fmla="*/ 141830385 w 158"/>
              <a:gd name="T7" fmla="*/ 653430754 h 158"/>
              <a:gd name="T8" fmla="*/ 222875676 w 158"/>
              <a:gd name="T9" fmla="*/ 481207823 h 158"/>
              <a:gd name="T10" fmla="*/ 263398322 w 158"/>
              <a:gd name="T11" fmla="*/ 263398322 h 158"/>
              <a:gd name="T12" fmla="*/ 536926742 w 158"/>
              <a:gd name="T13" fmla="*/ 263398322 h 158"/>
              <a:gd name="T14" fmla="*/ 536926742 w 158"/>
              <a:gd name="T15" fmla="*/ 536926742 h 158"/>
              <a:gd name="T16" fmla="*/ 319117241 w 158"/>
              <a:gd name="T17" fmla="*/ 577449387 h 158"/>
              <a:gd name="T18" fmla="*/ 146894309 w 158"/>
              <a:gd name="T19" fmla="*/ 658494678 h 158"/>
              <a:gd name="T20" fmla="*/ 658494678 w 158"/>
              <a:gd name="T21" fmla="*/ 658494678 h 1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8" name="Freeform 133"/>
          <p:cNvSpPr>
            <a:spLocks/>
          </p:cNvSpPr>
          <p:nvPr/>
        </p:nvSpPr>
        <p:spPr bwMode="auto">
          <a:xfrm>
            <a:off x="7878233" y="5393267"/>
            <a:ext cx="465667" cy="442384"/>
          </a:xfrm>
          <a:custGeom>
            <a:avLst/>
            <a:gdLst>
              <a:gd name="T0" fmla="*/ 681650926 w 156"/>
              <a:gd name="T1" fmla="*/ 115592249 h 148"/>
              <a:gd name="T2" fmla="*/ 566371561 w 156"/>
              <a:gd name="T3" fmla="*/ 502571389 h 148"/>
              <a:gd name="T4" fmla="*/ 160388585 w 156"/>
              <a:gd name="T5" fmla="*/ 376929102 h 148"/>
              <a:gd name="T6" fmla="*/ 275667950 w 156"/>
              <a:gd name="T7" fmla="*/ 0 h 148"/>
              <a:gd name="T8" fmla="*/ 55134486 w 156"/>
              <a:gd name="T9" fmla="*/ 236208396 h 148"/>
              <a:gd name="T10" fmla="*/ 295716244 w 156"/>
              <a:gd name="T11" fmla="*/ 688522871 h 148"/>
              <a:gd name="T12" fmla="*/ 746810678 w 156"/>
              <a:gd name="T13" fmla="*/ 442262195 h 148"/>
              <a:gd name="T14" fmla="*/ 681650926 w 156"/>
              <a:gd name="T15" fmla="*/ 115592249 h 1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9" name="Freeform 134"/>
          <p:cNvSpPr>
            <a:spLocks/>
          </p:cNvSpPr>
          <p:nvPr/>
        </p:nvSpPr>
        <p:spPr bwMode="auto">
          <a:xfrm>
            <a:off x="8068734" y="5395384"/>
            <a:ext cx="184151" cy="84667"/>
          </a:xfrm>
          <a:custGeom>
            <a:avLst/>
            <a:gdLst>
              <a:gd name="T0" fmla="*/ 219253594 w 87"/>
              <a:gd name="T1" fmla="*/ 65524063 h 40"/>
              <a:gd name="T2" fmla="*/ 10080661 w 87"/>
              <a:gd name="T3" fmla="*/ 0 h 40"/>
              <a:gd name="T4" fmla="*/ 0 w 87"/>
              <a:gd name="T5" fmla="*/ 40322500 h 40"/>
              <a:gd name="T6" fmla="*/ 206653561 w 87"/>
              <a:gd name="T7" fmla="*/ 100806250 h 40"/>
              <a:gd name="T8" fmla="*/ 219253594 w 87"/>
              <a:gd name="T9" fmla="*/ 6552406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0">
                <a:moveTo>
                  <a:pt x="87" y="26"/>
                </a:moveTo>
                <a:lnTo>
                  <a:pt x="4" y="0"/>
                </a:lnTo>
                <a:lnTo>
                  <a:pt x="0" y="16"/>
                </a:lnTo>
                <a:lnTo>
                  <a:pt x="82" y="40"/>
                </a:lnTo>
                <a:lnTo>
                  <a:pt x="8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0" name="Freeform 135"/>
          <p:cNvSpPr>
            <a:spLocks/>
          </p:cNvSpPr>
          <p:nvPr/>
        </p:nvSpPr>
        <p:spPr bwMode="auto">
          <a:xfrm>
            <a:off x="8047567" y="5465233"/>
            <a:ext cx="184151" cy="86784"/>
          </a:xfrm>
          <a:custGeom>
            <a:avLst/>
            <a:gdLst>
              <a:gd name="T0" fmla="*/ 219253594 w 87"/>
              <a:gd name="T1" fmla="*/ 63005184 h 41"/>
              <a:gd name="T2" fmla="*/ 12600033 w 87"/>
              <a:gd name="T3" fmla="*/ 0 h 41"/>
              <a:gd name="T4" fmla="*/ 0 w 87"/>
              <a:gd name="T5" fmla="*/ 37803428 h 41"/>
              <a:gd name="T6" fmla="*/ 206653561 w 87"/>
              <a:gd name="T7" fmla="*/ 103327994 h 41"/>
              <a:gd name="T8" fmla="*/ 219253594 w 87"/>
              <a:gd name="T9" fmla="*/ 63005184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87" y="25"/>
                </a:moveTo>
                <a:lnTo>
                  <a:pt x="5" y="0"/>
                </a:lnTo>
                <a:lnTo>
                  <a:pt x="0" y="15"/>
                </a:lnTo>
                <a:lnTo>
                  <a:pt x="82" y="41"/>
                </a:lnTo>
                <a:lnTo>
                  <a:pt x="8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1" name="Freeform 136"/>
          <p:cNvSpPr>
            <a:spLocks/>
          </p:cNvSpPr>
          <p:nvPr/>
        </p:nvSpPr>
        <p:spPr bwMode="auto">
          <a:xfrm>
            <a:off x="8026401" y="5532967"/>
            <a:ext cx="184151" cy="86784"/>
          </a:xfrm>
          <a:custGeom>
            <a:avLst/>
            <a:gdLst>
              <a:gd name="T0" fmla="*/ 0 w 87"/>
              <a:gd name="T1" fmla="*/ 40322810 h 41"/>
              <a:gd name="T2" fmla="*/ 206653561 w 87"/>
              <a:gd name="T3" fmla="*/ 103327994 h 41"/>
              <a:gd name="T4" fmla="*/ 219253594 w 87"/>
              <a:gd name="T5" fmla="*/ 65524566 h 41"/>
              <a:gd name="T6" fmla="*/ 12600033 w 87"/>
              <a:gd name="T7" fmla="*/ 0 h 41"/>
              <a:gd name="T8" fmla="*/ 0 w 87"/>
              <a:gd name="T9" fmla="*/ 4032281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0" y="16"/>
                </a:moveTo>
                <a:lnTo>
                  <a:pt x="82" y="41"/>
                </a:lnTo>
                <a:lnTo>
                  <a:pt x="87" y="26"/>
                </a:lnTo>
                <a:lnTo>
                  <a:pt x="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2" name="Freeform 137"/>
          <p:cNvSpPr>
            <a:spLocks noEditPoints="1"/>
          </p:cNvSpPr>
          <p:nvPr/>
        </p:nvSpPr>
        <p:spPr bwMode="auto">
          <a:xfrm>
            <a:off x="8765117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41187084 h 144"/>
              <a:gd name="T12" fmla="*/ 395659408 w 144"/>
              <a:gd name="T13" fmla="*/ 601879723 h 144"/>
              <a:gd name="T14" fmla="*/ 360599988 w 144"/>
              <a:gd name="T15" fmla="*/ 606937630 h 144"/>
              <a:gd name="T16" fmla="*/ 325540568 w 144"/>
              <a:gd name="T17" fmla="*/ 601879723 h 144"/>
              <a:gd name="T18" fmla="*/ 150250182 w 144"/>
              <a:gd name="T19" fmla="*/ 541187084 h 144"/>
              <a:gd name="T20" fmla="*/ 150250182 w 144"/>
              <a:gd name="T21" fmla="*/ 187138072 h 144"/>
              <a:gd name="T22" fmla="*/ 570949795 w 144"/>
              <a:gd name="T23" fmla="*/ 187138072 h 144"/>
              <a:gd name="T24" fmla="*/ 570949795 w 144"/>
              <a:gd name="T25" fmla="*/ 541187084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3" name="Rectangle 138"/>
          <p:cNvSpPr>
            <a:spLocks noChangeArrowheads="1"/>
          </p:cNvSpPr>
          <p:nvPr/>
        </p:nvSpPr>
        <p:spPr bwMode="auto">
          <a:xfrm>
            <a:off x="8949267" y="5566833"/>
            <a:ext cx="63500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4" name="Rectangle 139"/>
          <p:cNvSpPr>
            <a:spLocks noChangeArrowheads="1"/>
          </p:cNvSpPr>
          <p:nvPr/>
        </p:nvSpPr>
        <p:spPr bwMode="auto">
          <a:xfrm>
            <a:off x="90318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5" name="Rectangle 140"/>
          <p:cNvSpPr>
            <a:spLocks noChangeArrowheads="1"/>
          </p:cNvSpPr>
          <p:nvPr/>
        </p:nvSpPr>
        <p:spPr bwMode="auto">
          <a:xfrm>
            <a:off x="88667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6" name="Freeform 141"/>
          <p:cNvSpPr>
            <a:spLocks noEditPoints="1"/>
          </p:cNvSpPr>
          <p:nvPr/>
        </p:nvSpPr>
        <p:spPr bwMode="auto">
          <a:xfrm>
            <a:off x="9652001" y="5410200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260433263 w 144"/>
              <a:gd name="T11" fmla="*/ 171966599 h 144"/>
              <a:gd name="T12" fmla="*/ 310518304 w 144"/>
              <a:gd name="T13" fmla="*/ 222543423 h 144"/>
              <a:gd name="T14" fmla="*/ 260433263 w 144"/>
              <a:gd name="T15" fmla="*/ 273122496 h 144"/>
              <a:gd name="T16" fmla="*/ 210350459 w 144"/>
              <a:gd name="T17" fmla="*/ 222543423 h 144"/>
              <a:gd name="T18" fmla="*/ 260433263 w 144"/>
              <a:gd name="T19" fmla="*/ 171966599 h 144"/>
              <a:gd name="T20" fmla="*/ 440734935 w 144"/>
              <a:gd name="T21" fmla="*/ 475434290 h 144"/>
              <a:gd name="T22" fmla="*/ 275458775 w 144"/>
              <a:gd name="T23" fmla="*/ 611995538 h 144"/>
              <a:gd name="T24" fmla="*/ 145242144 w 144"/>
              <a:gd name="T25" fmla="*/ 445086846 h 144"/>
              <a:gd name="T26" fmla="*/ 310518304 w 144"/>
              <a:gd name="T27" fmla="*/ 313583505 h 144"/>
              <a:gd name="T28" fmla="*/ 440734935 w 144"/>
              <a:gd name="T29" fmla="*/ 475434290 h 144"/>
              <a:gd name="T30" fmla="*/ 445743440 w 144"/>
              <a:gd name="T31" fmla="*/ 298412032 h 144"/>
              <a:gd name="T32" fmla="*/ 365609611 w 144"/>
              <a:gd name="T33" fmla="*/ 202311794 h 144"/>
              <a:gd name="T34" fmla="*/ 460768952 w 144"/>
              <a:gd name="T35" fmla="*/ 121387526 h 144"/>
              <a:gd name="T36" fmla="*/ 540902780 w 144"/>
              <a:gd name="T37" fmla="*/ 222543423 h 144"/>
              <a:gd name="T38" fmla="*/ 445743440 w 144"/>
              <a:gd name="T39" fmla="*/ 298412032 h 144"/>
              <a:gd name="T40" fmla="*/ 540902780 w 144"/>
              <a:gd name="T41" fmla="*/ 475434290 h 144"/>
              <a:gd name="T42" fmla="*/ 480800730 w 144"/>
              <a:gd name="T43" fmla="*/ 399567929 h 144"/>
              <a:gd name="T44" fmla="*/ 555926054 w 144"/>
              <a:gd name="T45" fmla="*/ 338873042 h 144"/>
              <a:gd name="T46" fmla="*/ 616025866 w 144"/>
              <a:gd name="T47" fmla="*/ 414741651 h 144"/>
              <a:gd name="T48" fmla="*/ 540902780 w 144"/>
              <a:gd name="T49" fmla="*/ 47543429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7" name="Freeform 142"/>
          <p:cNvSpPr>
            <a:spLocks noEditPoints="1"/>
          </p:cNvSpPr>
          <p:nvPr/>
        </p:nvSpPr>
        <p:spPr bwMode="auto">
          <a:xfrm>
            <a:off x="10481734" y="5376334"/>
            <a:ext cx="472017" cy="474133"/>
          </a:xfrm>
          <a:custGeom>
            <a:avLst/>
            <a:gdLst>
              <a:gd name="T0" fmla="*/ 652629687 w 158"/>
              <a:gd name="T1" fmla="*/ 141830385 h 158"/>
              <a:gd name="T2" fmla="*/ 140565567 w 158"/>
              <a:gd name="T3" fmla="*/ 141830385 h 158"/>
              <a:gd name="T4" fmla="*/ 140565567 w 158"/>
              <a:gd name="T5" fmla="*/ 658494678 h 158"/>
              <a:gd name="T6" fmla="*/ 652629687 w 158"/>
              <a:gd name="T7" fmla="*/ 658494678 h 158"/>
              <a:gd name="T8" fmla="*/ 652629687 w 158"/>
              <a:gd name="T9" fmla="*/ 141830385 h 158"/>
              <a:gd name="T10" fmla="*/ 602427059 w 158"/>
              <a:gd name="T11" fmla="*/ 536926742 h 158"/>
              <a:gd name="T12" fmla="*/ 532144275 w 158"/>
              <a:gd name="T13" fmla="*/ 607841934 h 158"/>
              <a:gd name="T14" fmla="*/ 396597627 w 158"/>
              <a:gd name="T15" fmla="*/ 476141648 h 158"/>
              <a:gd name="T16" fmla="*/ 266072138 w 158"/>
              <a:gd name="T17" fmla="*/ 607841934 h 158"/>
              <a:gd name="T18" fmla="*/ 195789354 w 158"/>
              <a:gd name="T19" fmla="*/ 536926742 h 158"/>
              <a:gd name="T20" fmla="*/ 326314844 w 158"/>
              <a:gd name="T21" fmla="*/ 400162532 h 158"/>
              <a:gd name="T22" fmla="*/ 195789354 w 158"/>
              <a:gd name="T23" fmla="*/ 268464496 h 158"/>
              <a:gd name="T24" fmla="*/ 266072138 w 158"/>
              <a:gd name="T25" fmla="*/ 197549304 h 158"/>
              <a:gd name="T26" fmla="*/ 396597627 w 158"/>
              <a:gd name="T27" fmla="*/ 329247339 h 158"/>
              <a:gd name="T28" fmla="*/ 532144275 w 158"/>
              <a:gd name="T29" fmla="*/ 197549304 h 158"/>
              <a:gd name="T30" fmla="*/ 602427059 w 158"/>
              <a:gd name="T31" fmla="*/ 268464496 h 158"/>
              <a:gd name="T32" fmla="*/ 471901570 w 158"/>
              <a:gd name="T33" fmla="*/ 400162532 h 158"/>
              <a:gd name="T34" fmla="*/ 602427059 w 158"/>
              <a:gd name="T35" fmla="*/ 536926742 h 1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8" name="Freeform 143"/>
          <p:cNvSpPr>
            <a:spLocks noEditPoints="1"/>
          </p:cNvSpPr>
          <p:nvPr/>
        </p:nvSpPr>
        <p:spPr bwMode="auto">
          <a:xfrm>
            <a:off x="2044700" y="3812118"/>
            <a:ext cx="400051" cy="510116"/>
          </a:xfrm>
          <a:custGeom>
            <a:avLst/>
            <a:gdLst>
              <a:gd name="T0" fmla="*/ 486310099 w 134"/>
              <a:gd name="T1" fmla="*/ 182334213 h 170"/>
              <a:gd name="T2" fmla="*/ 611647615 w 134"/>
              <a:gd name="T3" fmla="*/ 187397864 h 170"/>
              <a:gd name="T4" fmla="*/ 0 w 134"/>
              <a:gd name="T5" fmla="*/ 861018795 h 170"/>
              <a:gd name="T6" fmla="*/ 185499613 w 134"/>
              <a:gd name="T7" fmla="*/ 187397864 h 170"/>
              <a:gd name="T8" fmla="*/ 335905976 w 134"/>
              <a:gd name="T9" fmla="*/ 0 h 170"/>
              <a:gd name="T10" fmla="*/ 85228705 w 134"/>
              <a:gd name="T11" fmla="*/ 739464154 h 170"/>
              <a:gd name="T12" fmla="*/ 165446327 w 134"/>
              <a:gd name="T13" fmla="*/ 749593707 h 170"/>
              <a:gd name="T14" fmla="*/ 190512935 w 134"/>
              <a:gd name="T15" fmla="*/ 709073243 h 170"/>
              <a:gd name="T16" fmla="*/ 170459649 w 134"/>
              <a:gd name="T17" fmla="*/ 673620931 h 170"/>
              <a:gd name="T18" fmla="*/ 115310873 w 134"/>
              <a:gd name="T19" fmla="*/ 653361824 h 170"/>
              <a:gd name="T20" fmla="*/ 115310873 w 134"/>
              <a:gd name="T21" fmla="*/ 643232271 h 170"/>
              <a:gd name="T22" fmla="*/ 140377480 w 134"/>
              <a:gd name="T23" fmla="*/ 643232271 h 170"/>
              <a:gd name="T24" fmla="*/ 185499613 w 134"/>
              <a:gd name="T25" fmla="*/ 653361824 h 170"/>
              <a:gd name="T26" fmla="*/ 130350837 w 134"/>
              <a:gd name="T27" fmla="*/ 612843610 h 170"/>
              <a:gd name="T28" fmla="*/ 80215383 w 134"/>
              <a:gd name="T29" fmla="*/ 633102717 h 170"/>
              <a:gd name="T30" fmla="*/ 85228705 w 134"/>
              <a:gd name="T31" fmla="*/ 678684582 h 170"/>
              <a:gd name="T32" fmla="*/ 145390802 w 134"/>
              <a:gd name="T33" fmla="*/ 704009591 h 170"/>
              <a:gd name="T34" fmla="*/ 145390802 w 134"/>
              <a:gd name="T35" fmla="*/ 724268698 h 170"/>
              <a:gd name="T36" fmla="*/ 115310873 w 134"/>
              <a:gd name="T37" fmla="*/ 719205047 h 170"/>
              <a:gd name="T38" fmla="*/ 70188740 w 134"/>
              <a:gd name="T39" fmla="*/ 709073243 h 170"/>
              <a:gd name="T40" fmla="*/ 215581781 w 134"/>
              <a:gd name="T41" fmla="*/ 724268698 h 170"/>
              <a:gd name="T42" fmla="*/ 280757200 w 134"/>
              <a:gd name="T43" fmla="*/ 754657359 h 170"/>
              <a:gd name="T44" fmla="*/ 340919297 w 134"/>
              <a:gd name="T45" fmla="*/ 724268698 h 170"/>
              <a:gd name="T46" fmla="*/ 330890415 w 134"/>
              <a:gd name="T47" fmla="*/ 633102717 h 170"/>
              <a:gd name="T48" fmla="*/ 225608424 w 134"/>
              <a:gd name="T49" fmla="*/ 633102717 h 170"/>
              <a:gd name="T50" fmla="*/ 250675032 w 134"/>
              <a:gd name="T51" fmla="*/ 683750484 h 170"/>
              <a:gd name="T52" fmla="*/ 280757200 w 134"/>
              <a:gd name="T53" fmla="*/ 724268698 h 170"/>
              <a:gd name="T54" fmla="*/ 305823807 w 134"/>
              <a:gd name="T55" fmla="*/ 683750484 h 170"/>
              <a:gd name="T56" fmla="*/ 275743878 w 134"/>
              <a:gd name="T57" fmla="*/ 643232271 h 170"/>
              <a:gd name="T58" fmla="*/ 250675032 w 134"/>
              <a:gd name="T59" fmla="*/ 683750484 h 170"/>
              <a:gd name="T60" fmla="*/ 370999226 w 134"/>
              <a:gd name="T61" fmla="*/ 754657359 h 170"/>
              <a:gd name="T62" fmla="*/ 481296777 w 134"/>
              <a:gd name="T63" fmla="*/ 719205047 h 170"/>
              <a:gd name="T64" fmla="*/ 416121359 w 134"/>
              <a:gd name="T65" fmla="*/ 612843610 h 170"/>
              <a:gd name="T66" fmla="*/ 501350063 w 134"/>
              <a:gd name="T67" fmla="*/ 612843610 h 170"/>
              <a:gd name="T68" fmla="*/ 561512161 w 134"/>
              <a:gd name="T69" fmla="*/ 754657359 h 170"/>
              <a:gd name="T70" fmla="*/ 606634293 w 134"/>
              <a:gd name="T71" fmla="*/ 739464154 h 170"/>
              <a:gd name="T72" fmla="*/ 626687579 w 134"/>
              <a:gd name="T73" fmla="*/ 683750484 h 170"/>
              <a:gd name="T74" fmla="*/ 611647615 w 134"/>
              <a:gd name="T75" fmla="*/ 633102717 h 170"/>
              <a:gd name="T76" fmla="*/ 561512161 w 134"/>
              <a:gd name="T77" fmla="*/ 612843610 h 170"/>
              <a:gd name="T78" fmla="*/ 541458875 w 134"/>
              <a:gd name="T79" fmla="*/ 648295922 h 170"/>
              <a:gd name="T80" fmla="*/ 551485518 w 134"/>
              <a:gd name="T81" fmla="*/ 719205047 h 170"/>
              <a:gd name="T82" fmla="*/ 576552125 w 134"/>
              <a:gd name="T83" fmla="*/ 709073243 h 170"/>
              <a:gd name="T84" fmla="*/ 576552125 w 134"/>
              <a:gd name="T85" fmla="*/ 653361824 h 170"/>
              <a:gd name="T86" fmla="*/ 541458875 w 134"/>
              <a:gd name="T87" fmla="*/ 648295922 h 170"/>
              <a:gd name="T88" fmla="*/ 451214609 w 134"/>
              <a:gd name="T89" fmla="*/ 303888854 h 170"/>
              <a:gd name="T90" fmla="*/ 491323420 w 134"/>
              <a:gd name="T91" fmla="*/ 278563845 h 170"/>
              <a:gd name="T92" fmla="*/ 220595103 w 134"/>
              <a:gd name="T93" fmla="*/ 308954756 h 170"/>
              <a:gd name="T94" fmla="*/ 185499613 w 134"/>
              <a:gd name="T95" fmla="*/ 278563845 h 170"/>
              <a:gd name="T96" fmla="*/ 220595103 w 134"/>
              <a:gd name="T97" fmla="*/ 308954756 h 170"/>
              <a:gd name="T98" fmla="*/ 481296777 w 134"/>
              <a:gd name="T99" fmla="*/ 187397864 h 170"/>
              <a:gd name="T100" fmla="*/ 200539578 w 134"/>
              <a:gd name="T101" fmla="*/ 187397864 h 170"/>
              <a:gd name="T102" fmla="*/ 205552899 w 134"/>
              <a:gd name="T103" fmla="*/ 248175185 h 170"/>
              <a:gd name="T104" fmla="*/ 245661710 w 134"/>
              <a:gd name="T105" fmla="*/ 278563845 h 170"/>
              <a:gd name="T106" fmla="*/ 461243491 w 134"/>
              <a:gd name="T107" fmla="*/ 248175185 h 170"/>
              <a:gd name="T108" fmla="*/ 441187966 w 134"/>
              <a:gd name="T109" fmla="*/ 303888854 h 170"/>
              <a:gd name="T110" fmla="*/ 461243491 w 134"/>
              <a:gd name="T111" fmla="*/ 248175185 h 17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/>
          </p:cNvSpPr>
          <p:nvPr/>
        </p:nvSpPr>
        <p:spPr bwMode="auto">
          <a:xfrm>
            <a:off x="1172634" y="1500718"/>
            <a:ext cx="158751" cy="158749"/>
          </a:xfrm>
          <a:custGeom>
            <a:avLst/>
            <a:gdLst>
              <a:gd name="T0" fmla="*/ 163811638 w 75"/>
              <a:gd name="T1" fmla="*/ 163810262 h 75"/>
              <a:gd name="T2" fmla="*/ 73085632 w 75"/>
              <a:gd name="T3" fmla="*/ 189011719 h 75"/>
              <a:gd name="T4" fmla="*/ 0 w 75"/>
              <a:gd name="T5" fmla="*/ 118447640 h 75"/>
              <a:gd name="T6" fmla="*/ 25201668 w 75"/>
              <a:gd name="T7" fmla="*/ 25201457 h 75"/>
              <a:gd name="T8" fmla="*/ 118448635 w 75"/>
              <a:gd name="T9" fmla="*/ 0 h 75"/>
              <a:gd name="T10" fmla="*/ 189013306 w 75"/>
              <a:gd name="T11" fmla="*/ 70564079 h 75"/>
              <a:gd name="T12" fmla="*/ 163811638 w 75"/>
              <a:gd name="T13" fmla="*/ 163810262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5" h="75">
                <a:moveTo>
                  <a:pt x="65" y="65"/>
                </a:moveTo>
                <a:lnTo>
                  <a:pt x="29" y="75"/>
                </a:lnTo>
                <a:lnTo>
                  <a:pt x="0" y="47"/>
                </a:lnTo>
                <a:lnTo>
                  <a:pt x="10" y="10"/>
                </a:lnTo>
                <a:lnTo>
                  <a:pt x="47" y="0"/>
                </a:lnTo>
                <a:lnTo>
                  <a:pt x="75" y="28"/>
                </a:lnTo>
                <a:lnTo>
                  <a:pt x="65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5" name="Freeform 6"/>
          <p:cNvSpPr>
            <a:spLocks/>
          </p:cNvSpPr>
          <p:nvPr/>
        </p:nvSpPr>
        <p:spPr bwMode="auto">
          <a:xfrm>
            <a:off x="1062567" y="1388533"/>
            <a:ext cx="465667" cy="467784"/>
          </a:xfrm>
          <a:custGeom>
            <a:avLst/>
            <a:gdLst>
              <a:gd name="T0" fmla="*/ 35540131 w 155"/>
              <a:gd name="T1" fmla="*/ 292028497 h 155"/>
              <a:gd name="T2" fmla="*/ 269082479 w 155"/>
              <a:gd name="T3" fmla="*/ 527701094 h 155"/>
              <a:gd name="T4" fmla="*/ 472163468 w 155"/>
              <a:gd name="T5" fmla="*/ 476467429 h 155"/>
              <a:gd name="T6" fmla="*/ 522933152 w 155"/>
              <a:gd name="T7" fmla="*/ 271535031 h 155"/>
              <a:gd name="T8" fmla="*/ 289390803 w 155"/>
              <a:gd name="T9" fmla="*/ 35862434 h 155"/>
              <a:gd name="T10" fmla="*/ 644783097 w 155"/>
              <a:gd name="T11" fmla="*/ 128083032 h 155"/>
              <a:gd name="T12" fmla="*/ 644783097 w 155"/>
              <a:gd name="T13" fmla="*/ 650659628 h 155"/>
              <a:gd name="T14" fmla="*/ 126926463 w 155"/>
              <a:gd name="T15" fmla="*/ 650659628 h 155"/>
              <a:gd name="T16" fmla="*/ 35540131 w 155"/>
              <a:gd name="T17" fmla="*/ 292028497 h 1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6" name="Freeform 7"/>
          <p:cNvSpPr>
            <a:spLocks/>
          </p:cNvSpPr>
          <p:nvPr/>
        </p:nvSpPr>
        <p:spPr bwMode="auto">
          <a:xfrm>
            <a:off x="2099734" y="1528234"/>
            <a:ext cx="93133" cy="88900"/>
          </a:xfrm>
          <a:custGeom>
            <a:avLst/>
            <a:gdLst>
              <a:gd name="T0" fmla="*/ 110886875 w 44"/>
              <a:gd name="T1" fmla="*/ 10080625 h 42"/>
              <a:gd name="T2" fmla="*/ 10080625 w 44"/>
              <a:gd name="T3" fmla="*/ 0 h 42"/>
              <a:gd name="T4" fmla="*/ 0 w 44"/>
              <a:gd name="T5" fmla="*/ 95765938 h 42"/>
              <a:gd name="T6" fmla="*/ 98286888 w 44"/>
              <a:gd name="T7" fmla="*/ 105846563 h 42"/>
              <a:gd name="T8" fmla="*/ 110886875 w 44"/>
              <a:gd name="T9" fmla="*/ 10080625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42">
                <a:moveTo>
                  <a:pt x="44" y="4"/>
                </a:moveTo>
                <a:lnTo>
                  <a:pt x="4" y="0"/>
                </a:lnTo>
                <a:lnTo>
                  <a:pt x="0" y="38"/>
                </a:lnTo>
                <a:lnTo>
                  <a:pt x="39" y="42"/>
                </a:lnTo>
                <a:lnTo>
                  <a:pt x="44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7" name="Freeform 8"/>
          <p:cNvSpPr>
            <a:spLocks noEditPoints="1"/>
          </p:cNvSpPr>
          <p:nvPr/>
        </p:nvSpPr>
        <p:spPr bwMode="auto">
          <a:xfrm>
            <a:off x="1951567" y="1388533"/>
            <a:ext cx="457200" cy="457200"/>
          </a:xfrm>
          <a:custGeom>
            <a:avLst/>
            <a:gdLst>
              <a:gd name="T0" fmla="*/ 427490272 w 152"/>
              <a:gd name="T1" fmla="*/ 20357432 h 152"/>
              <a:gd name="T2" fmla="*/ 25446789 w 152"/>
              <a:gd name="T3" fmla="*/ 346065057 h 152"/>
              <a:gd name="T4" fmla="*/ 346065057 w 152"/>
              <a:gd name="T5" fmla="*/ 748108539 h 152"/>
              <a:gd name="T6" fmla="*/ 753197897 w 152"/>
              <a:gd name="T7" fmla="*/ 427490272 h 152"/>
              <a:gd name="T8" fmla="*/ 427490272 w 152"/>
              <a:gd name="T9" fmla="*/ 20357432 h 152"/>
              <a:gd name="T10" fmla="*/ 575077139 w 152"/>
              <a:gd name="T11" fmla="*/ 615789746 h 152"/>
              <a:gd name="T12" fmla="*/ 290082120 w 152"/>
              <a:gd name="T13" fmla="*/ 580166497 h 152"/>
              <a:gd name="T14" fmla="*/ 305350194 w 152"/>
              <a:gd name="T15" fmla="*/ 447847703 h 152"/>
              <a:gd name="T16" fmla="*/ 167942043 w 152"/>
              <a:gd name="T17" fmla="*/ 432579630 h 152"/>
              <a:gd name="T18" fmla="*/ 203567548 w 152"/>
              <a:gd name="T19" fmla="*/ 157765583 h 152"/>
              <a:gd name="T20" fmla="*/ 488560311 w 152"/>
              <a:gd name="T21" fmla="*/ 188299474 h 152"/>
              <a:gd name="T22" fmla="*/ 473294493 w 152"/>
              <a:gd name="T23" fmla="*/ 325707626 h 152"/>
              <a:gd name="T24" fmla="*/ 610702644 w 152"/>
              <a:gd name="T25" fmla="*/ 340975699 h 152"/>
              <a:gd name="T26" fmla="*/ 575077139 w 152"/>
              <a:gd name="T27" fmla="*/ 615789746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8" name="Freeform 9"/>
          <p:cNvSpPr>
            <a:spLocks/>
          </p:cNvSpPr>
          <p:nvPr/>
        </p:nvSpPr>
        <p:spPr bwMode="auto">
          <a:xfrm>
            <a:off x="2167467" y="1621367"/>
            <a:ext cx="97367" cy="84667"/>
          </a:xfrm>
          <a:custGeom>
            <a:avLst/>
            <a:gdLst>
              <a:gd name="T0" fmla="*/ 63004700 w 46"/>
              <a:gd name="T1" fmla="*/ 50403125 h 40"/>
              <a:gd name="T2" fmla="*/ 7561263 w 46"/>
              <a:gd name="T3" fmla="*/ 45362813 h 40"/>
              <a:gd name="T4" fmla="*/ 0 w 46"/>
              <a:gd name="T5" fmla="*/ 88206263 h 40"/>
              <a:gd name="T6" fmla="*/ 105846563 w 46"/>
              <a:gd name="T7" fmla="*/ 100806250 h 40"/>
              <a:gd name="T8" fmla="*/ 115927188 w 46"/>
              <a:gd name="T9" fmla="*/ 7561263 h 40"/>
              <a:gd name="T10" fmla="*/ 68045013 w 46"/>
              <a:gd name="T11" fmla="*/ 0 h 40"/>
              <a:gd name="T12" fmla="*/ 63004700 w 46"/>
              <a:gd name="T13" fmla="*/ 50403125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40">
                <a:moveTo>
                  <a:pt x="25" y="20"/>
                </a:moveTo>
                <a:lnTo>
                  <a:pt x="3" y="18"/>
                </a:lnTo>
                <a:lnTo>
                  <a:pt x="0" y="35"/>
                </a:lnTo>
                <a:lnTo>
                  <a:pt x="42" y="40"/>
                </a:lnTo>
                <a:lnTo>
                  <a:pt x="46" y="3"/>
                </a:lnTo>
                <a:lnTo>
                  <a:pt x="27" y="0"/>
                </a:lnTo>
                <a:lnTo>
                  <a:pt x="2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9" name="Freeform 10"/>
          <p:cNvSpPr>
            <a:spLocks noEditPoints="1"/>
          </p:cNvSpPr>
          <p:nvPr/>
        </p:nvSpPr>
        <p:spPr bwMode="auto">
          <a:xfrm>
            <a:off x="2827867" y="2205567"/>
            <a:ext cx="389467" cy="391584"/>
          </a:xfrm>
          <a:custGeom>
            <a:avLst/>
            <a:gdLst>
              <a:gd name="T0" fmla="*/ 656326231 w 130"/>
              <a:gd name="T1" fmla="*/ 76555425 h 130"/>
              <a:gd name="T2" fmla="*/ 580595935 w 130"/>
              <a:gd name="T3" fmla="*/ 0 h 130"/>
              <a:gd name="T4" fmla="*/ 75730295 w 130"/>
              <a:gd name="T5" fmla="*/ 0 h 130"/>
              <a:gd name="T6" fmla="*/ 0 w 130"/>
              <a:gd name="T7" fmla="*/ 76555425 h 130"/>
              <a:gd name="T8" fmla="*/ 0 w 130"/>
              <a:gd name="T9" fmla="*/ 586926431 h 130"/>
              <a:gd name="T10" fmla="*/ 75730295 w 130"/>
              <a:gd name="T11" fmla="*/ 663481856 h 130"/>
              <a:gd name="T12" fmla="*/ 580595935 w 130"/>
              <a:gd name="T13" fmla="*/ 663481856 h 130"/>
              <a:gd name="T14" fmla="*/ 656326231 w 130"/>
              <a:gd name="T15" fmla="*/ 586926431 h 130"/>
              <a:gd name="T16" fmla="*/ 656326231 w 130"/>
              <a:gd name="T17" fmla="*/ 76555425 h 130"/>
              <a:gd name="T18" fmla="*/ 560400591 w 130"/>
              <a:gd name="T19" fmla="*/ 173526684 h 130"/>
              <a:gd name="T20" fmla="*/ 504865640 w 130"/>
              <a:gd name="T21" fmla="*/ 234769669 h 130"/>
              <a:gd name="T22" fmla="*/ 444281853 w 130"/>
              <a:gd name="T23" fmla="*/ 173526684 h 130"/>
              <a:gd name="T24" fmla="*/ 504865640 w 130"/>
              <a:gd name="T25" fmla="*/ 117384834 h 130"/>
              <a:gd name="T26" fmla="*/ 560400591 w 130"/>
              <a:gd name="T27" fmla="*/ 173526684 h 130"/>
              <a:gd name="T28" fmla="*/ 560400591 w 130"/>
              <a:gd name="T29" fmla="*/ 489955172 h 130"/>
              <a:gd name="T30" fmla="*/ 504865640 w 130"/>
              <a:gd name="T31" fmla="*/ 546097022 h 130"/>
              <a:gd name="T32" fmla="*/ 444281853 w 130"/>
              <a:gd name="T33" fmla="*/ 489955172 h 130"/>
              <a:gd name="T34" fmla="*/ 504865640 w 130"/>
              <a:gd name="T35" fmla="*/ 428712188 h 130"/>
              <a:gd name="T36" fmla="*/ 560400591 w 130"/>
              <a:gd name="T37" fmla="*/ 489955172 h 130"/>
              <a:gd name="T38" fmla="*/ 388746902 w 130"/>
              <a:gd name="T39" fmla="*/ 173526684 h 130"/>
              <a:gd name="T40" fmla="*/ 328163115 w 130"/>
              <a:gd name="T41" fmla="*/ 234769669 h 130"/>
              <a:gd name="T42" fmla="*/ 267579328 w 130"/>
              <a:gd name="T43" fmla="*/ 173526684 h 130"/>
              <a:gd name="T44" fmla="*/ 328163115 w 130"/>
              <a:gd name="T45" fmla="*/ 117384834 h 130"/>
              <a:gd name="T46" fmla="*/ 388746902 w 130"/>
              <a:gd name="T47" fmla="*/ 173526684 h 130"/>
              <a:gd name="T48" fmla="*/ 388746902 w 130"/>
              <a:gd name="T49" fmla="*/ 489955172 h 130"/>
              <a:gd name="T50" fmla="*/ 328163115 w 130"/>
              <a:gd name="T51" fmla="*/ 546097022 h 130"/>
              <a:gd name="T52" fmla="*/ 267579328 w 130"/>
              <a:gd name="T53" fmla="*/ 489955172 h 130"/>
              <a:gd name="T54" fmla="*/ 328163115 w 130"/>
              <a:gd name="T55" fmla="*/ 428712188 h 130"/>
              <a:gd name="T56" fmla="*/ 388746902 w 130"/>
              <a:gd name="T57" fmla="*/ 489955172 h 130"/>
              <a:gd name="T58" fmla="*/ 212044378 w 130"/>
              <a:gd name="T59" fmla="*/ 173526684 h 130"/>
              <a:gd name="T60" fmla="*/ 151460591 w 130"/>
              <a:gd name="T61" fmla="*/ 234769669 h 130"/>
              <a:gd name="T62" fmla="*/ 95925640 w 130"/>
              <a:gd name="T63" fmla="*/ 173526684 h 130"/>
              <a:gd name="T64" fmla="*/ 151460591 w 130"/>
              <a:gd name="T65" fmla="*/ 117384834 h 130"/>
              <a:gd name="T66" fmla="*/ 212044378 w 130"/>
              <a:gd name="T67" fmla="*/ 173526684 h 130"/>
              <a:gd name="T68" fmla="*/ 212044378 w 130"/>
              <a:gd name="T69" fmla="*/ 489955172 h 130"/>
              <a:gd name="T70" fmla="*/ 151460591 w 130"/>
              <a:gd name="T71" fmla="*/ 546097022 h 130"/>
              <a:gd name="T72" fmla="*/ 95925640 w 130"/>
              <a:gd name="T73" fmla="*/ 489955172 h 130"/>
              <a:gd name="T74" fmla="*/ 151460591 w 130"/>
              <a:gd name="T75" fmla="*/ 428712188 h 130"/>
              <a:gd name="T76" fmla="*/ 212044378 w 130"/>
              <a:gd name="T77" fmla="*/ 489955172 h 1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0" name="Freeform 11"/>
          <p:cNvSpPr>
            <a:spLocks noEditPoints="1"/>
          </p:cNvSpPr>
          <p:nvPr/>
        </p:nvSpPr>
        <p:spPr bwMode="auto">
          <a:xfrm>
            <a:off x="3657601" y="2169584"/>
            <a:ext cx="461433" cy="463549"/>
          </a:xfrm>
          <a:custGeom>
            <a:avLst/>
            <a:gdLst>
              <a:gd name="T0" fmla="*/ 388857960 w 154"/>
              <a:gd name="T1" fmla="*/ 0 h 154"/>
              <a:gd name="T2" fmla="*/ 0 w 154"/>
              <a:gd name="T3" fmla="*/ 392433641 h 154"/>
              <a:gd name="T4" fmla="*/ 388857960 w 154"/>
              <a:gd name="T5" fmla="*/ 784865025 h 154"/>
              <a:gd name="T6" fmla="*/ 777713673 w 154"/>
              <a:gd name="T7" fmla="*/ 392433641 h 154"/>
              <a:gd name="T8" fmla="*/ 388857960 w 154"/>
              <a:gd name="T9" fmla="*/ 0 h 154"/>
              <a:gd name="T10" fmla="*/ 232303967 w 154"/>
              <a:gd name="T11" fmla="*/ 142701706 h 154"/>
              <a:gd name="T12" fmla="*/ 297954844 w 154"/>
              <a:gd name="T13" fmla="*/ 234439323 h 154"/>
              <a:gd name="T14" fmla="*/ 232303967 w 154"/>
              <a:gd name="T15" fmla="*/ 326176940 h 154"/>
              <a:gd name="T16" fmla="*/ 161603542 w 154"/>
              <a:gd name="T17" fmla="*/ 234439323 h 154"/>
              <a:gd name="T18" fmla="*/ 232303967 w 154"/>
              <a:gd name="T19" fmla="*/ 142701706 h 154"/>
              <a:gd name="T20" fmla="*/ 545409706 w 154"/>
              <a:gd name="T21" fmla="*/ 142701706 h 154"/>
              <a:gd name="T22" fmla="*/ 616110131 w 154"/>
              <a:gd name="T23" fmla="*/ 234439323 h 154"/>
              <a:gd name="T24" fmla="*/ 545409706 w 154"/>
              <a:gd name="T25" fmla="*/ 326176940 h 154"/>
              <a:gd name="T26" fmla="*/ 479758829 w 154"/>
              <a:gd name="T27" fmla="*/ 234439323 h 154"/>
              <a:gd name="T28" fmla="*/ 545409706 w 154"/>
              <a:gd name="T29" fmla="*/ 142701706 h 154"/>
              <a:gd name="T30" fmla="*/ 232303967 w 154"/>
              <a:gd name="T31" fmla="*/ 188570514 h 154"/>
              <a:gd name="T32" fmla="*/ 186853533 w 154"/>
              <a:gd name="T33" fmla="*/ 234439323 h 154"/>
              <a:gd name="T34" fmla="*/ 232303967 w 154"/>
              <a:gd name="T35" fmla="*/ 280308131 h 154"/>
              <a:gd name="T36" fmla="*/ 277754402 w 154"/>
              <a:gd name="T37" fmla="*/ 234439323 h 154"/>
              <a:gd name="T38" fmla="*/ 232303967 w 154"/>
              <a:gd name="T39" fmla="*/ 188570514 h 154"/>
              <a:gd name="T40" fmla="*/ 545409706 w 154"/>
              <a:gd name="T41" fmla="*/ 188570514 h 154"/>
              <a:gd name="T42" fmla="*/ 499959271 w 154"/>
              <a:gd name="T43" fmla="*/ 234439323 h 154"/>
              <a:gd name="T44" fmla="*/ 545409706 w 154"/>
              <a:gd name="T45" fmla="*/ 280308131 h 154"/>
              <a:gd name="T46" fmla="*/ 590860140 w 154"/>
              <a:gd name="T47" fmla="*/ 234439323 h 154"/>
              <a:gd name="T48" fmla="*/ 545409706 w 154"/>
              <a:gd name="T49" fmla="*/ 188570514 h 154"/>
              <a:gd name="T50" fmla="*/ 388857960 w 154"/>
              <a:gd name="T51" fmla="*/ 392433641 h 154"/>
              <a:gd name="T52" fmla="*/ 661560566 w 154"/>
              <a:gd name="T53" fmla="*/ 489266539 h 154"/>
              <a:gd name="T54" fmla="*/ 388857960 w 154"/>
              <a:gd name="T55" fmla="*/ 713513044 h 154"/>
              <a:gd name="T56" fmla="*/ 116153107 w 154"/>
              <a:gd name="T57" fmla="*/ 489266539 h 154"/>
              <a:gd name="T58" fmla="*/ 388857960 w 154"/>
              <a:gd name="T59" fmla="*/ 392433641 h 15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1" name="Freeform 12"/>
          <p:cNvSpPr>
            <a:spLocks noEditPoints="1"/>
          </p:cNvSpPr>
          <p:nvPr/>
        </p:nvSpPr>
        <p:spPr bwMode="auto">
          <a:xfrm>
            <a:off x="4474634" y="2156884"/>
            <a:ext cx="463551" cy="463549"/>
          </a:xfrm>
          <a:custGeom>
            <a:avLst/>
            <a:gdLst>
              <a:gd name="T0" fmla="*/ 392434770 w 154"/>
              <a:gd name="T1" fmla="*/ 0 h 154"/>
              <a:gd name="T2" fmla="*/ 0 w 154"/>
              <a:gd name="T3" fmla="*/ 392433641 h 154"/>
              <a:gd name="T4" fmla="*/ 392434770 w 154"/>
              <a:gd name="T5" fmla="*/ 784865025 h 154"/>
              <a:gd name="T6" fmla="*/ 784867283 w 154"/>
              <a:gd name="T7" fmla="*/ 392433641 h 154"/>
              <a:gd name="T8" fmla="*/ 392434770 w 154"/>
              <a:gd name="T9" fmla="*/ 0 h 154"/>
              <a:gd name="T10" fmla="*/ 234439997 w 154"/>
              <a:gd name="T11" fmla="*/ 142701706 h 154"/>
              <a:gd name="T12" fmla="*/ 300696889 w 154"/>
              <a:gd name="T13" fmla="*/ 234439323 h 154"/>
              <a:gd name="T14" fmla="*/ 234439997 w 154"/>
              <a:gd name="T15" fmla="*/ 326176940 h 154"/>
              <a:gd name="T16" fmla="*/ 163090068 w 154"/>
              <a:gd name="T17" fmla="*/ 234439323 h 154"/>
              <a:gd name="T18" fmla="*/ 234439997 w 154"/>
              <a:gd name="T19" fmla="*/ 142701706 h 154"/>
              <a:gd name="T20" fmla="*/ 550427286 w 154"/>
              <a:gd name="T21" fmla="*/ 142701706 h 154"/>
              <a:gd name="T22" fmla="*/ 621777215 w 154"/>
              <a:gd name="T23" fmla="*/ 234439323 h 154"/>
              <a:gd name="T24" fmla="*/ 550427286 w 154"/>
              <a:gd name="T25" fmla="*/ 326176940 h 154"/>
              <a:gd name="T26" fmla="*/ 596296226 w 154"/>
              <a:gd name="T27" fmla="*/ 428107375 h 154"/>
              <a:gd name="T28" fmla="*/ 504558345 w 154"/>
              <a:gd name="T29" fmla="*/ 428107375 h 154"/>
              <a:gd name="T30" fmla="*/ 550427286 w 154"/>
              <a:gd name="T31" fmla="*/ 326176940 h 154"/>
              <a:gd name="T32" fmla="*/ 484170394 w 154"/>
              <a:gd name="T33" fmla="*/ 234439323 h 154"/>
              <a:gd name="T34" fmla="*/ 550427286 w 154"/>
              <a:gd name="T35" fmla="*/ 142701706 h 154"/>
              <a:gd name="T36" fmla="*/ 234439997 w 154"/>
              <a:gd name="T37" fmla="*/ 188570514 h 154"/>
              <a:gd name="T38" fmla="*/ 188571057 w 154"/>
              <a:gd name="T39" fmla="*/ 234439323 h 154"/>
              <a:gd name="T40" fmla="*/ 234439997 w 154"/>
              <a:gd name="T41" fmla="*/ 280308131 h 154"/>
              <a:gd name="T42" fmla="*/ 280308938 w 154"/>
              <a:gd name="T43" fmla="*/ 234439323 h 154"/>
              <a:gd name="T44" fmla="*/ 234439997 w 154"/>
              <a:gd name="T45" fmla="*/ 188570514 h 154"/>
              <a:gd name="T46" fmla="*/ 550427286 w 154"/>
              <a:gd name="T47" fmla="*/ 188570514 h 154"/>
              <a:gd name="T48" fmla="*/ 504558345 w 154"/>
              <a:gd name="T49" fmla="*/ 234439323 h 154"/>
              <a:gd name="T50" fmla="*/ 550427286 w 154"/>
              <a:gd name="T51" fmla="*/ 280308131 h 154"/>
              <a:gd name="T52" fmla="*/ 596296226 w 154"/>
              <a:gd name="T53" fmla="*/ 234439323 h 154"/>
              <a:gd name="T54" fmla="*/ 550427286 w 154"/>
              <a:gd name="T55" fmla="*/ 188570514 h 154"/>
              <a:gd name="T56" fmla="*/ 392434770 w 154"/>
              <a:gd name="T57" fmla="*/ 530037810 h 154"/>
              <a:gd name="T58" fmla="*/ 504558345 w 154"/>
              <a:gd name="T59" fmla="*/ 596294511 h 154"/>
              <a:gd name="T60" fmla="*/ 499460793 w 154"/>
              <a:gd name="T61" fmla="*/ 616680147 h 154"/>
              <a:gd name="T62" fmla="*/ 392434770 w 154"/>
              <a:gd name="T63" fmla="*/ 596294511 h 154"/>
              <a:gd name="T64" fmla="*/ 285406490 w 154"/>
              <a:gd name="T65" fmla="*/ 616680147 h 154"/>
              <a:gd name="T66" fmla="*/ 280308938 w 154"/>
              <a:gd name="T67" fmla="*/ 596294511 h 154"/>
              <a:gd name="T68" fmla="*/ 392434770 w 154"/>
              <a:gd name="T69" fmla="*/ 53003781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2" name="Freeform 13"/>
          <p:cNvSpPr>
            <a:spLocks/>
          </p:cNvSpPr>
          <p:nvPr/>
        </p:nvSpPr>
        <p:spPr bwMode="auto">
          <a:xfrm>
            <a:off x="5344585" y="2093385"/>
            <a:ext cx="400049" cy="554567"/>
          </a:xfrm>
          <a:custGeom>
            <a:avLst/>
            <a:gdLst>
              <a:gd name="T0" fmla="*/ 325707083 w 133"/>
              <a:gd name="T1" fmla="*/ 0 h 184"/>
              <a:gd name="T2" fmla="*/ 452936306 w 133"/>
              <a:gd name="T3" fmla="*/ 301471030 h 184"/>
              <a:gd name="T4" fmla="*/ 473293704 w 133"/>
              <a:gd name="T5" fmla="*/ 199277805 h 184"/>
              <a:gd name="T6" fmla="*/ 554721039 w 133"/>
              <a:gd name="T7" fmla="*/ 475201094 h 184"/>
              <a:gd name="T8" fmla="*/ 600522928 w 133"/>
              <a:gd name="T9" fmla="*/ 373007869 h 184"/>
              <a:gd name="T10" fmla="*/ 625969675 w 133"/>
              <a:gd name="T11" fmla="*/ 684698448 h 184"/>
              <a:gd name="T12" fmla="*/ 676860913 w 133"/>
              <a:gd name="T13" fmla="*/ 633600705 h 184"/>
              <a:gd name="T14" fmla="*/ 595433578 w 133"/>
              <a:gd name="T15" fmla="*/ 863537156 h 184"/>
              <a:gd name="T16" fmla="*/ 386777020 w 133"/>
              <a:gd name="T17" fmla="*/ 940182639 h 184"/>
              <a:gd name="T18" fmla="*/ 432581165 w 133"/>
              <a:gd name="T19" fmla="*/ 909523994 h 184"/>
              <a:gd name="T20" fmla="*/ 514006243 w 133"/>
              <a:gd name="T21" fmla="*/ 715357093 h 184"/>
              <a:gd name="T22" fmla="*/ 478383053 w 133"/>
              <a:gd name="T23" fmla="*/ 730685286 h 184"/>
              <a:gd name="T24" fmla="*/ 478383053 w 133"/>
              <a:gd name="T25" fmla="*/ 592724771 h 184"/>
              <a:gd name="T26" fmla="*/ 432581165 w 133"/>
              <a:gd name="T27" fmla="*/ 674478899 h 184"/>
              <a:gd name="T28" fmla="*/ 376598321 w 133"/>
              <a:gd name="T29" fmla="*/ 510968383 h 184"/>
              <a:gd name="T30" fmla="*/ 315528384 w 133"/>
              <a:gd name="T31" fmla="*/ 669370255 h 184"/>
              <a:gd name="T32" fmla="*/ 269726495 w 133"/>
              <a:gd name="T33" fmla="*/ 602944320 h 184"/>
              <a:gd name="T34" fmla="*/ 264637146 w 133"/>
              <a:gd name="T35" fmla="*/ 766452575 h 184"/>
              <a:gd name="T36" fmla="*/ 188299161 w 133"/>
              <a:gd name="T37" fmla="*/ 602944320 h 184"/>
              <a:gd name="T38" fmla="*/ 167944019 w 133"/>
              <a:gd name="T39" fmla="*/ 740904834 h 184"/>
              <a:gd name="T40" fmla="*/ 122139874 w 133"/>
              <a:gd name="T41" fmla="*/ 740904834 h 184"/>
              <a:gd name="T42" fmla="*/ 239190399 w 133"/>
              <a:gd name="T43" fmla="*/ 940182639 h 184"/>
              <a:gd name="T44" fmla="*/ 40712539 w 133"/>
              <a:gd name="T45" fmla="*/ 812439413 h 184"/>
              <a:gd name="T46" fmla="*/ 30536096 w 133"/>
              <a:gd name="T47" fmla="*/ 505859739 h 184"/>
              <a:gd name="T48" fmla="*/ 55980588 w 133"/>
              <a:gd name="T49" fmla="*/ 562066126 h 184"/>
              <a:gd name="T50" fmla="*/ 96695383 w 133"/>
              <a:gd name="T51" fmla="*/ 393446966 h 184"/>
              <a:gd name="T52" fmla="*/ 96695383 w 133"/>
              <a:gd name="T53" fmla="*/ 321910127 h 184"/>
              <a:gd name="T54" fmla="*/ 162854669 w 133"/>
              <a:gd name="T55" fmla="*/ 393446966 h 184"/>
              <a:gd name="T56" fmla="*/ 208656558 w 133"/>
              <a:gd name="T57" fmla="*/ 163510516 h 184"/>
              <a:gd name="T58" fmla="*/ 295173242 w 133"/>
              <a:gd name="T59" fmla="*/ 204386449 h 184"/>
              <a:gd name="T60" fmla="*/ 315528384 w 133"/>
              <a:gd name="T61" fmla="*/ 0 h 184"/>
              <a:gd name="T62" fmla="*/ 325707083 w 133"/>
              <a:gd name="T63" fmla="*/ 0 h 18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3" name="Freeform 14"/>
          <p:cNvSpPr>
            <a:spLocks/>
          </p:cNvSpPr>
          <p:nvPr/>
        </p:nvSpPr>
        <p:spPr bwMode="auto">
          <a:xfrm>
            <a:off x="5532967" y="2228851"/>
            <a:ext cx="21167" cy="57149"/>
          </a:xfrm>
          <a:custGeom>
            <a:avLst/>
            <a:gdLst>
              <a:gd name="T0" fmla="*/ 15430500 w 7"/>
              <a:gd name="T1" fmla="*/ 96694416 h 19"/>
              <a:gd name="T2" fmla="*/ 20571732 w 7"/>
              <a:gd name="T3" fmla="*/ 0 h 19"/>
              <a:gd name="T4" fmla="*/ 15430500 w 7"/>
              <a:gd name="T5" fmla="*/ 966944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4" name="Freeform 15"/>
          <p:cNvSpPr>
            <a:spLocks/>
          </p:cNvSpPr>
          <p:nvPr/>
        </p:nvSpPr>
        <p:spPr bwMode="auto">
          <a:xfrm>
            <a:off x="5666318" y="2527301"/>
            <a:ext cx="21167" cy="31751"/>
          </a:xfrm>
          <a:custGeom>
            <a:avLst/>
            <a:gdLst>
              <a:gd name="T0" fmla="*/ 10287000 w 7"/>
              <a:gd name="T1" fmla="*/ 42177153 h 11"/>
              <a:gd name="T2" fmla="*/ 0 w 7"/>
              <a:gd name="T3" fmla="*/ 51550815 h 11"/>
              <a:gd name="T4" fmla="*/ 25715232 w 7"/>
              <a:gd name="T5" fmla="*/ 0 h 11"/>
              <a:gd name="T6" fmla="*/ 10287000 w 7"/>
              <a:gd name="T7" fmla="*/ 42177153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5" name="Rectangle 16"/>
          <p:cNvSpPr>
            <a:spLocks noChangeArrowheads="1"/>
          </p:cNvSpPr>
          <p:nvPr/>
        </p:nvSpPr>
        <p:spPr bwMode="auto">
          <a:xfrm>
            <a:off x="5422901" y="2669117"/>
            <a:ext cx="260351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06" name="Freeform 17"/>
          <p:cNvSpPr>
            <a:spLocks/>
          </p:cNvSpPr>
          <p:nvPr/>
        </p:nvSpPr>
        <p:spPr bwMode="auto">
          <a:xfrm>
            <a:off x="6170085" y="2114551"/>
            <a:ext cx="410633" cy="548216"/>
          </a:xfrm>
          <a:custGeom>
            <a:avLst/>
            <a:gdLst>
              <a:gd name="T0" fmla="*/ 661518977 w 136"/>
              <a:gd name="T1" fmla="*/ 551198807 h 182"/>
              <a:gd name="T2" fmla="*/ 625624038 w 136"/>
              <a:gd name="T3" fmla="*/ 250081380 h 182"/>
              <a:gd name="T4" fmla="*/ 625624038 w 136"/>
              <a:gd name="T5" fmla="*/ 250081380 h 182"/>
              <a:gd name="T6" fmla="*/ 620494896 w 136"/>
              <a:gd name="T7" fmla="*/ 244978001 h 182"/>
              <a:gd name="T8" fmla="*/ 492293508 w 136"/>
              <a:gd name="T9" fmla="*/ 438917694 h 182"/>
              <a:gd name="T10" fmla="*/ 379477284 w 136"/>
              <a:gd name="T11" fmla="*/ 5103379 h 182"/>
              <a:gd name="T12" fmla="*/ 379477284 w 136"/>
              <a:gd name="T13" fmla="*/ 5103379 h 182"/>
              <a:gd name="T14" fmla="*/ 374348142 w 136"/>
              <a:gd name="T15" fmla="*/ 0 h 182"/>
              <a:gd name="T16" fmla="*/ 266658795 w 136"/>
              <a:gd name="T17" fmla="*/ 91865338 h 182"/>
              <a:gd name="T18" fmla="*/ 241019876 w 136"/>
              <a:gd name="T19" fmla="*/ 408295162 h 182"/>
              <a:gd name="T20" fmla="*/ 199993530 w 136"/>
              <a:gd name="T21" fmla="*/ 566508944 h 182"/>
              <a:gd name="T22" fmla="*/ 210249551 w 136"/>
              <a:gd name="T23" fmla="*/ 484850363 h 182"/>
              <a:gd name="T24" fmla="*/ 112816224 w 136"/>
              <a:gd name="T25" fmla="*/ 321533202 h 182"/>
              <a:gd name="T26" fmla="*/ 112816224 w 136"/>
              <a:gd name="T27" fmla="*/ 321533202 h 182"/>
              <a:gd name="T28" fmla="*/ 107689347 w 136"/>
              <a:gd name="T29" fmla="*/ 326636581 h 182"/>
              <a:gd name="T30" fmla="*/ 87177306 w 136"/>
              <a:gd name="T31" fmla="*/ 520576275 h 182"/>
              <a:gd name="T32" fmla="*/ 25641183 w 136"/>
              <a:gd name="T33" fmla="*/ 745138501 h 182"/>
              <a:gd name="T34" fmla="*/ 205122673 w 136"/>
              <a:gd name="T35" fmla="*/ 908455662 h 182"/>
              <a:gd name="T36" fmla="*/ 282043958 w 136"/>
              <a:gd name="T37" fmla="*/ 928871436 h 182"/>
              <a:gd name="T38" fmla="*/ 287170836 w 136"/>
              <a:gd name="T39" fmla="*/ 923768057 h 182"/>
              <a:gd name="T40" fmla="*/ 287170836 w 136"/>
              <a:gd name="T41" fmla="*/ 918664679 h 182"/>
              <a:gd name="T42" fmla="*/ 220505571 w 136"/>
              <a:gd name="T43" fmla="*/ 755345258 h 182"/>
              <a:gd name="T44" fmla="*/ 246146754 w 136"/>
              <a:gd name="T45" fmla="*/ 617547251 h 182"/>
              <a:gd name="T46" fmla="*/ 292299978 w 136"/>
              <a:gd name="T47" fmla="*/ 704309210 h 182"/>
              <a:gd name="T48" fmla="*/ 292299978 w 136"/>
              <a:gd name="T49" fmla="*/ 709412589 h 182"/>
              <a:gd name="T50" fmla="*/ 297426856 w 136"/>
              <a:gd name="T51" fmla="*/ 709412589 h 182"/>
              <a:gd name="T52" fmla="*/ 364092121 w 136"/>
              <a:gd name="T53" fmla="*/ 495057121 h 182"/>
              <a:gd name="T54" fmla="*/ 415372223 w 136"/>
              <a:gd name="T55" fmla="*/ 683893436 h 182"/>
              <a:gd name="T56" fmla="*/ 441013406 w 136"/>
              <a:gd name="T57" fmla="*/ 770657654 h 182"/>
              <a:gd name="T58" fmla="*/ 446140284 w 136"/>
              <a:gd name="T59" fmla="*/ 775761033 h 182"/>
              <a:gd name="T60" fmla="*/ 446140284 w 136"/>
              <a:gd name="T61" fmla="*/ 770657654 h 182"/>
              <a:gd name="T62" fmla="*/ 476910610 w 136"/>
              <a:gd name="T63" fmla="*/ 653273162 h 182"/>
              <a:gd name="T64" fmla="*/ 492293508 w 136"/>
              <a:gd name="T65" fmla="*/ 745138501 h 182"/>
              <a:gd name="T66" fmla="*/ 523061570 w 136"/>
              <a:gd name="T67" fmla="*/ 842109477 h 182"/>
              <a:gd name="T68" fmla="*/ 476910610 w 136"/>
              <a:gd name="T69" fmla="*/ 903352283 h 182"/>
              <a:gd name="T70" fmla="*/ 476910610 w 136"/>
              <a:gd name="T71" fmla="*/ 908455662 h 182"/>
              <a:gd name="T72" fmla="*/ 482037488 w 136"/>
              <a:gd name="T73" fmla="*/ 913561300 h 182"/>
              <a:gd name="T74" fmla="*/ 671774998 w 136"/>
              <a:gd name="T75" fmla="*/ 765554275 h 182"/>
              <a:gd name="T76" fmla="*/ 661518977 w 136"/>
              <a:gd name="T77" fmla="*/ 551198807 h 18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7" name="Freeform 18"/>
          <p:cNvSpPr>
            <a:spLocks noEditPoints="1"/>
          </p:cNvSpPr>
          <p:nvPr/>
        </p:nvSpPr>
        <p:spPr bwMode="auto">
          <a:xfrm>
            <a:off x="7052734" y="2116667"/>
            <a:ext cx="383117" cy="541867"/>
          </a:xfrm>
          <a:custGeom>
            <a:avLst/>
            <a:gdLst>
              <a:gd name="T0" fmla="*/ 151177950 w 128"/>
              <a:gd name="T1" fmla="*/ 183512178 h 180"/>
              <a:gd name="T2" fmla="*/ 146138311 w 128"/>
              <a:gd name="T3" fmla="*/ 489366560 h 180"/>
              <a:gd name="T4" fmla="*/ 115902721 w 128"/>
              <a:gd name="T5" fmla="*/ 361926293 h 180"/>
              <a:gd name="T6" fmla="*/ 30235590 w 128"/>
              <a:gd name="T7" fmla="*/ 601512640 h 180"/>
              <a:gd name="T8" fmla="*/ 443454572 w 128"/>
              <a:gd name="T9" fmla="*/ 861486720 h 180"/>
              <a:gd name="T10" fmla="*/ 544238375 w 128"/>
              <a:gd name="T11" fmla="*/ 504658489 h 180"/>
              <a:gd name="T12" fmla="*/ 478729801 w 128"/>
              <a:gd name="T13" fmla="*/ 601512640 h 180"/>
              <a:gd name="T14" fmla="*/ 473690162 w 128"/>
              <a:gd name="T15" fmla="*/ 290560196 h 180"/>
              <a:gd name="T16" fmla="*/ 388023031 w 128"/>
              <a:gd name="T17" fmla="*/ 168220249 h 180"/>
              <a:gd name="T18" fmla="*/ 337628884 w 128"/>
              <a:gd name="T19" fmla="*/ 372122418 h 180"/>
              <a:gd name="T20" fmla="*/ 206609491 w 128"/>
              <a:gd name="T21" fmla="*/ 137634133 h 180"/>
              <a:gd name="T22" fmla="*/ 473690162 w 128"/>
              <a:gd name="T23" fmla="*/ 0 h 180"/>
              <a:gd name="T24" fmla="*/ 508965391 w 128"/>
              <a:gd name="T25" fmla="*/ 290560196 h 180"/>
              <a:gd name="T26" fmla="*/ 549278015 w 128"/>
              <a:gd name="T27" fmla="*/ 265072142 h 180"/>
              <a:gd name="T28" fmla="*/ 579513605 w 128"/>
              <a:gd name="T29" fmla="*/ 494462364 h 180"/>
              <a:gd name="T30" fmla="*/ 488806835 w 128"/>
              <a:gd name="T31" fmla="*/ 881878969 h 180"/>
              <a:gd name="T32" fmla="*/ 0 w 128"/>
              <a:gd name="T33" fmla="*/ 611706507 h 180"/>
              <a:gd name="T34" fmla="*/ 20156312 w 128"/>
              <a:gd name="T35" fmla="*/ 275268267 h 180"/>
              <a:gd name="T36" fmla="*/ 181413540 w 128"/>
              <a:gd name="T37" fmla="*/ 351732427 h 180"/>
              <a:gd name="T38" fmla="*/ 257001393 w 128"/>
              <a:gd name="T39" fmla="*/ 5098062 h 180"/>
              <a:gd name="T40" fmla="*/ 312432934 w 128"/>
              <a:gd name="T41" fmla="*/ 214098293 h 180"/>
              <a:gd name="T42" fmla="*/ 367864475 w 128"/>
              <a:gd name="T43" fmla="*/ 244682151 h 180"/>
              <a:gd name="T44" fmla="*/ 473690162 w 128"/>
              <a:gd name="T45" fmla="*/ 0 h 180"/>
              <a:gd name="T46" fmla="*/ 337628884 w 128"/>
              <a:gd name="T47" fmla="*/ 540340409 h 180"/>
              <a:gd name="T48" fmla="*/ 377943753 w 128"/>
              <a:gd name="T49" fmla="*/ 540340409 h 180"/>
              <a:gd name="T50" fmla="*/ 418258621 w 128"/>
              <a:gd name="T51" fmla="*/ 713658720 h 180"/>
              <a:gd name="T52" fmla="*/ 529121703 w 128"/>
              <a:gd name="T53" fmla="*/ 693268729 h 180"/>
              <a:gd name="T54" fmla="*/ 307395539 w 128"/>
              <a:gd name="T55" fmla="*/ 830902862 h 180"/>
              <a:gd name="T56" fmla="*/ 151177950 w 128"/>
              <a:gd name="T57" fmla="*/ 591316516 h 180"/>
              <a:gd name="T58" fmla="*/ 196530213 w 128"/>
              <a:gd name="T59" fmla="*/ 616804569 h 180"/>
              <a:gd name="T60" fmla="*/ 186453179 w 128"/>
              <a:gd name="T61" fmla="*/ 693268729 h 180"/>
              <a:gd name="T62" fmla="*/ 277159949 w 128"/>
              <a:gd name="T63" fmla="*/ 530146542 h 180"/>
              <a:gd name="T64" fmla="*/ 251961754 w 128"/>
              <a:gd name="T65" fmla="*/ 412902400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8" name="Freeform 19"/>
          <p:cNvSpPr>
            <a:spLocks/>
          </p:cNvSpPr>
          <p:nvPr/>
        </p:nvSpPr>
        <p:spPr bwMode="auto">
          <a:xfrm>
            <a:off x="7835900" y="2055285"/>
            <a:ext cx="524933" cy="563033"/>
          </a:xfrm>
          <a:custGeom>
            <a:avLst/>
            <a:gdLst>
              <a:gd name="T0" fmla="*/ 0 w 174"/>
              <a:gd name="T1" fmla="*/ 499727461 h 187"/>
              <a:gd name="T2" fmla="*/ 97271052 w 174"/>
              <a:gd name="T3" fmla="*/ 744493407 h 187"/>
              <a:gd name="T4" fmla="*/ 404445295 w 174"/>
              <a:gd name="T5" fmla="*/ 943364608 h 187"/>
              <a:gd name="T6" fmla="*/ 220141654 w 174"/>
              <a:gd name="T7" fmla="*/ 764889063 h 187"/>
              <a:gd name="T8" fmla="*/ 266215867 w 174"/>
              <a:gd name="T9" fmla="*/ 780188064 h 187"/>
              <a:gd name="T10" fmla="*/ 255977405 w 174"/>
              <a:gd name="T11" fmla="*/ 637407176 h 187"/>
              <a:gd name="T12" fmla="*/ 337889631 w 174"/>
              <a:gd name="T13" fmla="*/ 703697577 h 187"/>
              <a:gd name="T14" fmla="*/ 337889631 w 174"/>
              <a:gd name="T15" fmla="*/ 515026462 h 187"/>
              <a:gd name="T16" fmla="*/ 394206832 w 174"/>
              <a:gd name="T17" fmla="*/ 586415776 h 187"/>
              <a:gd name="T18" fmla="*/ 424922220 w 174"/>
              <a:gd name="T19" fmla="*/ 484430719 h 187"/>
              <a:gd name="T20" fmla="*/ 460760233 w 174"/>
              <a:gd name="T21" fmla="*/ 601712519 h 187"/>
              <a:gd name="T22" fmla="*/ 527313634 w 174"/>
              <a:gd name="T23" fmla="*/ 525224290 h 187"/>
              <a:gd name="T24" fmla="*/ 527313634 w 174"/>
              <a:gd name="T25" fmla="*/ 673101834 h 187"/>
              <a:gd name="T26" fmla="*/ 609228124 w 174"/>
              <a:gd name="T27" fmla="*/ 617011520 h 187"/>
              <a:gd name="T28" fmla="*/ 542672460 w 174"/>
              <a:gd name="T29" fmla="*/ 785286978 h 187"/>
              <a:gd name="T30" fmla="*/ 619466586 w 174"/>
              <a:gd name="T31" fmla="*/ 769987977 h 187"/>
              <a:gd name="T32" fmla="*/ 476119059 w 174"/>
              <a:gd name="T33" fmla="*/ 938265694 h 187"/>
              <a:gd name="T34" fmla="*/ 752575651 w 174"/>
              <a:gd name="T35" fmla="*/ 815882721 h 187"/>
              <a:gd name="T36" fmla="*/ 890802816 w 174"/>
              <a:gd name="T37" fmla="*/ 545622205 h 187"/>
              <a:gd name="T38" fmla="*/ 732096463 w 174"/>
              <a:gd name="T39" fmla="*/ 576217948 h 187"/>
              <a:gd name="T40" fmla="*/ 726976101 w 174"/>
              <a:gd name="T41" fmla="*/ 351849918 h 187"/>
              <a:gd name="T42" fmla="*/ 639943511 w 174"/>
              <a:gd name="T43" fmla="*/ 484430719 h 187"/>
              <a:gd name="T44" fmla="*/ 598987398 w 174"/>
              <a:gd name="T45" fmla="*/ 224368031 h 187"/>
              <a:gd name="T46" fmla="*/ 517075172 w 174"/>
              <a:gd name="T47" fmla="*/ 382445661 h 187"/>
              <a:gd name="T48" fmla="*/ 486357521 w 174"/>
              <a:gd name="T49" fmla="*/ 203970116 h 187"/>
              <a:gd name="T50" fmla="*/ 424922220 w 174"/>
              <a:gd name="T51" fmla="*/ 0 h 187"/>
              <a:gd name="T52" fmla="*/ 353248456 w 174"/>
              <a:gd name="T53" fmla="*/ 290658431 h 187"/>
              <a:gd name="T54" fmla="*/ 194542103 w 174"/>
              <a:gd name="T55" fmla="*/ 203970116 h 187"/>
              <a:gd name="T56" fmla="*/ 240618579 w 174"/>
              <a:gd name="T57" fmla="*/ 438535975 h 187"/>
              <a:gd name="T58" fmla="*/ 107511777 w 174"/>
              <a:gd name="T59" fmla="*/ 362047746 h 187"/>
              <a:gd name="T60" fmla="*/ 148467890 w 174"/>
              <a:gd name="T61" fmla="*/ 560918947 h 187"/>
              <a:gd name="T62" fmla="*/ 0 w 174"/>
              <a:gd name="T63" fmla="*/ 499727461 h 1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9" name="Rectangle 20"/>
          <p:cNvSpPr>
            <a:spLocks noChangeArrowheads="1"/>
          </p:cNvSpPr>
          <p:nvPr/>
        </p:nvSpPr>
        <p:spPr bwMode="auto">
          <a:xfrm>
            <a:off x="7926917" y="2626784"/>
            <a:ext cx="319616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10" name="Freeform 21"/>
          <p:cNvSpPr>
            <a:spLocks/>
          </p:cNvSpPr>
          <p:nvPr/>
        </p:nvSpPr>
        <p:spPr bwMode="auto">
          <a:xfrm>
            <a:off x="8655051" y="2091267"/>
            <a:ext cx="618067" cy="620184"/>
          </a:xfrm>
          <a:custGeom>
            <a:avLst/>
            <a:gdLst>
              <a:gd name="T0" fmla="*/ 567121922 w 206"/>
              <a:gd name="T1" fmla="*/ 20393818 h 206"/>
              <a:gd name="T2" fmla="*/ 521550006 w 206"/>
              <a:gd name="T3" fmla="*/ 0 h 206"/>
              <a:gd name="T4" fmla="*/ 475978091 w 206"/>
              <a:gd name="T5" fmla="*/ 20393818 h 206"/>
              <a:gd name="T6" fmla="*/ 20254435 w 206"/>
              <a:gd name="T7" fmla="*/ 479243423 h 206"/>
              <a:gd name="T8" fmla="*/ 0 w 206"/>
              <a:gd name="T9" fmla="*/ 525129512 h 206"/>
              <a:gd name="T10" fmla="*/ 20254435 w 206"/>
              <a:gd name="T11" fmla="*/ 571015602 h 206"/>
              <a:gd name="T12" fmla="*/ 475978091 w 206"/>
              <a:gd name="T13" fmla="*/ 1029865207 h 206"/>
              <a:gd name="T14" fmla="*/ 521550006 w 206"/>
              <a:gd name="T15" fmla="*/ 1050259024 h 206"/>
              <a:gd name="T16" fmla="*/ 521550006 w 206"/>
              <a:gd name="T17" fmla="*/ 1050259024 h 206"/>
              <a:gd name="T18" fmla="*/ 567121922 w 206"/>
              <a:gd name="T19" fmla="*/ 1029865207 h 206"/>
              <a:gd name="T20" fmla="*/ 850684008 w 206"/>
              <a:gd name="T21" fmla="*/ 744358535 h 206"/>
              <a:gd name="T22" fmla="*/ 308879567 w 206"/>
              <a:gd name="T23" fmla="*/ 744358535 h 206"/>
              <a:gd name="T24" fmla="*/ 288625132 w 206"/>
              <a:gd name="T25" fmla="*/ 698472446 h 206"/>
              <a:gd name="T26" fmla="*/ 349388436 w 206"/>
              <a:gd name="T27" fmla="*/ 591407161 h 206"/>
              <a:gd name="T28" fmla="*/ 379768963 w 206"/>
              <a:gd name="T29" fmla="*/ 586308707 h 206"/>
              <a:gd name="T30" fmla="*/ 410151740 w 206"/>
              <a:gd name="T31" fmla="*/ 555720239 h 206"/>
              <a:gd name="T32" fmla="*/ 440532267 w 206"/>
              <a:gd name="T33" fmla="*/ 555720239 h 206"/>
              <a:gd name="T34" fmla="*/ 450660610 w 206"/>
              <a:gd name="T35" fmla="*/ 555720239 h 206"/>
              <a:gd name="T36" fmla="*/ 486104183 w 206"/>
              <a:gd name="T37" fmla="*/ 535326421 h 206"/>
              <a:gd name="T38" fmla="*/ 475978091 w 206"/>
              <a:gd name="T39" fmla="*/ 469048772 h 206"/>
              <a:gd name="T40" fmla="*/ 445595313 w 206"/>
              <a:gd name="T41" fmla="*/ 387473502 h 206"/>
              <a:gd name="T42" fmla="*/ 465849748 w 206"/>
              <a:gd name="T43" fmla="*/ 336491216 h 206"/>
              <a:gd name="T44" fmla="*/ 470915044 w 206"/>
              <a:gd name="T45" fmla="*/ 310998944 h 206"/>
              <a:gd name="T46" fmla="*/ 450660610 w 206"/>
              <a:gd name="T47" fmla="*/ 300802035 h 206"/>
              <a:gd name="T48" fmla="*/ 440532267 w 206"/>
              <a:gd name="T49" fmla="*/ 285506672 h 206"/>
              <a:gd name="T50" fmla="*/ 425340879 w 206"/>
              <a:gd name="T51" fmla="*/ 270211309 h 206"/>
              <a:gd name="T52" fmla="*/ 445595313 w 206"/>
              <a:gd name="T53" fmla="*/ 224327477 h 206"/>
              <a:gd name="T54" fmla="*/ 501295571 w 206"/>
              <a:gd name="T55" fmla="*/ 224327477 h 206"/>
              <a:gd name="T56" fmla="*/ 516486960 w 206"/>
              <a:gd name="T57" fmla="*/ 270211309 h 206"/>
              <a:gd name="T58" fmla="*/ 562058875 w 206"/>
              <a:gd name="T59" fmla="*/ 280408218 h 206"/>
              <a:gd name="T60" fmla="*/ 627885226 w 206"/>
              <a:gd name="T61" fmla="*/ 305900489 h 206"/>
              <a:gd name="T62" fmla="*/ 724094353 w 206"/>
              <a:gd name="T63" fmla="*/ 351786579 h 206"/>
              <a:gd name="T64" fmla="*/ 734220445 w 206"/>
              <a:gd name="T65" fmla="*/ 402768865 h 206"/>
              <a:gd name="T66" fmla="*/ 688648530 w 206"/>
              <a:gd name="T67" fmla="*/ 438458046 h 206"/>
              <a:gd name="T68" fmla="*/ 688648530 w 206"/>
              <a:gd name="T69" fmla="*/ 463950318 h 206"/>
              <a:gd name="T70" fmla="*/ 703839918 w 206"/>
              <a:gd name="T71" fmla="*/ 509834149 h 206"/>
              <a:gd name="T72" fmla="*/ 724094353 w 206"/>
              <a:gd name="T73" fmla="*/ 581210253 h 206"/>
              <a:gd name="T74" fmla="*/ 784857657 w 206"/>
              <a:gd name="T75" fmla="*/ 693373991 h 206"/>
              <a:gd name="T76" fmla="*/ 794983750 w 206"/>
              <a:gd name="T77" fmla="*/ 718866263 h 206"/>
              <a:gd name="T78" fmla="*/ 876001488 w 206"/>
              <a:gd name="T79" fmla="*/ 718866263 h 206"/>
              <a:gd name="T80" fmla="*/ 1022845577 w 206"/>
              <a:gd name="T81" fmla="*/ 571015602 h 206"/>
              <a:gd name="T82" fmla="*/ 1043100012 w 206"/>
              <a:gd name="T83" fmla="*/ 525129512 h 206"/>
              <a:gd name="T84" fmla="*/ 1022845577 w 206"/>
              <a:gd name="T85" fmla="*/ 479243423 h 206"/>
              <a:gd name="T86" fmla="*/ 567121922 w 206"/>
              <a:gd name="T87" fmla="*/ 20393818 h 2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1" name="Freeform 22"/>
          <p:cNvSpPr>
            <a:spLocks/>
          </p:cNvSpPr>
          <p:nvPr/>
        </p:nvSpPr>
        <p:spPr bwMode="auto">
          <a:xfrm>
            <a:off x="8970434" y="2400300"/>
            <a:ext cx="114300" cy="112184"/>
          </a:xfrm>
          <a:custGeom>
            <a:avLst/>
            <a:gdLst>
              <a:gd name="T0" fmla="*/ 152676225 w 38"/>
              <a:gd name="T1" fmla="*/ 103421520 h 37"/>
              <a:gd name="T2" fmla="*/ 111961362 w 38"/>
              <a:gd name="T3" fmla="*/ 25855380 h 37"/>
              <a:gd name="T4" fmla="*/ 76338113 w 38"/>
              <a:gd name="T5" fmla="*/ 10342152 h 37"/>
              <a:gd name="T6" fmla="*/ 20357432 w 38"/>
              <a:gd name="T7" fmla="*/ 46539684 h 37"/>
              <a:gd name="T8" fmla="*/ 0 w 38"/>
              <a:gd name="T9" fmla="*/ 98250444 h 37"/>
              <a:gd name="T10" fmla="*/ 0 w 38"/>
              <a:gd name="T11" fmla="*/ 175816584 h 37"/>
              <a:gd name="T12" fmla="*/ 10178716 w 38"/>
              <a:gd name="T13" fmla="*/ 191329812 h 37"/>
              <a:gd name="T14" fmla="*/ 157765583 w 38"/>
              <a:gd name="T15" fmla="*/ 191329812 h 37"/>
              <a:gd name="T16" fmla="*/ 173031401 w 38"/>
              <a:gd name="T17" fmla="*/ 186158736 h 37"/>
              <a:gd name="T18" fmla="*/ 183210116 w 38"/>
              <a:gd name="T19" fmla="*/ 155132280 h 37"/>
              <a:gd name="T20" fmla="*/ 152676225 w 38"/>
              <a:gd name="T21" fmla="*/ 103421520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2" name="Freeform 23"/>
          <p:cNvSpPr>
            <a:spLocks/>
          </p:cNvSpPr>
          <p:nvPr/>
        </p:nvSpPr>
        <p:spPr bwMode="auto">
          <a:xfrm>
            <a:off x="8955618" y="2334684"/>
            <a:ext cx="38100" cy="57149"/>
          </a:xfrm>
          <a:custGeom>
            <a:avLst/>
            <a:gdLst>
              <a:gd name="T0" fmla="*/ 48315929 w 13"/>
              <a:gd name="T1" fmla="*/ 81426521 h 19"/>
              <a:gd name="T2" fmla="*/ 48315929 w 13"/>
              <a:gd name="T3" fmla="*/ 40714388 h 19"/>
              <a:gd name="T4" fmla="*/ 19325492 w 13"/>
              <a:gd name="T5" fmla="*/ 15267896 h 19"/>
              <a:gd name="T6" fmla="*/ 19325492 w 13"/>
              <a:gd name="T7" fmla="*/ 66158625 h 19"/>
              <a:gd name="T8" fmla="*/ 48315929 w 13"/>
              <a:gd name="T9" fmla="*/ 8142652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3" name="Freeform 24"/>
          <p:cNvSpPr>
            <a:spLocks/>
          </p:cNvSpPr>
          <p:nvPr/>
        </p:nvSpPr>
        <p:spPr bwMode="auto">
          <a:xfrm>
            <a:off x="9029700" y="2305052"/>
            <a:ext cx="27517" cy="29633"/>
          </a:xfrm>
          <a:custGeom>
            <a:avLst/>
            <a:gdLst>
              <a:gd name="T0" fmla="*/ 21032415 w 9"/>
              <a:gd name="T1" fmla="*/ 34577655 h 10"/>
              <a:gd name="T2" fmla="*/ 42067123 w 9"/>
              <a:gd name="T3" fmla="*/ 29637038 h 10"/>
              <a:gd name="T4" fmla="*/ 21032415 w 9"/>
              <a:gd name="T5" fmla="*/ 4940618 h 10"/>
              <a:gd name="T6" fmla="*/ 0 w 9"/>
              <a:gd name="T7" fmla="*/ 9879013 h 10"/>
              <a:gd name="T8" fmla="*/ 21032415 w 9"/>
              <a:gd name="T9" fmla="*/ 3457765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4" name="Freeform 25"/>
          <p:cNvSpPr>
            <a:spLocks/>
          </p:cNvSpPr>
          <p:nvPr/>
        </p:nvSpPr>
        <p:spPr bwMode="auto">
          <a:xfrm>
            <a:off x="8885767" y="2419351"/>
            <a:ext cx="57151" cy="93133"/>
          </a:xfrm>
          <a:custGeom>
            <a:avLst/>
            <a:gdLst>
              <a:gd name="T0" fmla="*/ 71249586 w 19"/>
              <a:gd name="T1" fmla="*/ 15231806 h 31"/>
              <a:gd name="T2" fmla="*/ 61070751 w 19"/>
              <a:gd name="T3" fmla="*/ 30461360 h 31"/>
              <a:gd name="T4" fmla="*/ 50891917 w 19"/>
              <a:gd name="T5" fmla="*/ 45693166 h 31"/>
              <a:gd name="T6" fmla="*/ 10178835 w 19"/>
              <a:gd name="T7" fmla="*/ 55846202 h 31"/>
              <a:gd name="T8" fmla="*/ 25447086 w 19"/>
              <a:gd name="T9" fmla="*/ 132002981 h 31"/>
              <a:gd name="T10" fmla="*/ 45804755 w 19"/>
              <a:gd name="T11" fmla="*/ 157387823 h 31"/>
              <a:gd name="T12" fmla="*/ 81428420 w 19"/>
              <a:gd name="T13" fmla="*/ 137079498 h 31"/>
              <a:gd name="T14" fmla="*/ 96696672 w 19"/>
              <a:gd name="T15" fmla="*/ 81233297 h 31"/>
              <a:gd name="T16" fmla="*/ 96696672 w 19"/>
              <a:gd name="T17" fmla="*/ 5076518 h 31"/>
              <a:gd name="T18" fmla="*/ 71249586 w 19"/>
              <a:gd name="T19" fmla="*/ 15231806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5" name="Freeform 26"/>
          <p:cNvSpPr>
            <a:spLocks/>
          </p:cNvSpPr>
          <p:nvPr/>
        </p:nvSpPr>
        <p:spPr bwMode="auto">
          <a:xfrm>
            <a:off x="9637185" y="2156885"/>
            <a:ext cx="433916" cy="402167"/>
          </a:xfrm>
          <a:custGeom>
            <a:avLst/>
            <a:gdLst>
              <a:gd name="T0" fmla="*/ 51075529 w 144"/>
              <a:gd name="T1" fmla="*/ 678937617 h 134"/>
              <a:gd name="T2" fmla="*/ 51075529 w 144"/>
              <a:gd name="T3" fmla="*/ 608003970 h 134"/>
              <a:gd name="T4" fmla="*/ 51075529 w 144"/>
              <a:gd name="T5" fmla="*/ 608003970 h 134"/>
              <a:gd name="T6" fmla="*/ 61290635 w 144"/>
              <a:gd name="T7" fmla="*/ 567469172 h 134"/>
              <a:gd name="T8" fmla="*/ 342203785 w 144"/>
              <a:gd name="T9" fmla="*/ 81067346 h 134"/>
              <a:gd name="T10" fmla="*/ 342203785 w 144"/>
              <a:gd name="T11" fmla="*/ 81067346 h 134"/>
              <a:gd name="T12" fmla="*/ 342203785 w 144"/>
              <a:gd name="T13" fmla="*/ 81067346 h 134"/>
              <a:gd name="T14" fmla="*/ 367741550 w 144"/>
              <a:gd name="T15" fmla="*/ 65866797 h 134"/>
              <a:gd name="T16" fmla="*/ 388171762 w 144"/>
              <a:gd name="T17" fmla="*/ 70933646 h 134"/>
              <a:gd name="T18" fmla="*/ 393279315 w 144"/>
              <a:gd name="T19" fmla="*/ 81067346 h 134"/>
              <a:gd name="T20" fmla="*/ 393279315 w 144"/>
              <a:gd name="T21" fmla="*/ 81067346 h 134"/>
              <a:gd name="T22" fmla="*/ 393279315 w 144"/>
              <a:gd name="T23" fmla="*/ 81067346 h 134"/>
              <a:gd name="T24" fmla="*/ 393279315 w 144"/>
              <a:gd name="T25" fmla="*/ 81067346 h 134"/>
              <a:gd name="T26" fmla="*/ 674192465 w 144"/>
              <a:gd name="T27" fmla="*/ 567469172 h 134"/>
              <a:gd name="T28" fmla="*/ 684407571 w 144"/>
              <a:gd name="T29" fmla="*/ 608003970 h 134"/>
              <a:gd name="T30" fmla="*/ 684407571 w 144"/>
              <a:gd name="T31" fmla="*/ 608003970 h 134"/>
              <a:gd name="T32" fmla="*/ 684407571 w 144"/>
              <a:gd name="T33" fmla="*/ 673870767 h 134"/>
              <a:gd name="T34" fmla="*/ 735483100 w 144"/>
              <a:gd name="T35" fmla="*/ 673870767 h 134"/>
              <a:gd name="T36" fmla="*/ 735483100 w 144"/>
              <a:gd name="T37" fmla="*/ 623204520 h 134"/>
              <a:gd name="T38" fmla="*/ 735483100 w 144"/>
              <a:gd name="T39" fmla="*/ 613070820 h 134"/>
              <a:gd name="T40" fmla="*/ 720160441 w 144"/>
              <a:gd name="T41" fmla="*/ 542137174 h 134"/>
              <a:gd name="T42" fmla="*/ 429032185 w 144"/>
              <a:gd name="T43" fmla="*/ 35467949 h 134"/>
              <a:gd name="T44" fmla="*/ 413709526 w 144"/>
              <a:gd name="T45" fmla="*/ 20267399 h 134"/>
              <a:gd name="T46" fmla="*/ 367741550 w 144"/>
              <a:gd name="T47" fmla="*/ 0 h 134"/>
              <a:gd name="T48" fmla="*/ 321773574 w 144"/>
              <a:gd name="T49" fmla="*/ 20267399 h 134"/>
              <a:gd name="T50" fmla="*/ 306450915 w 144"/>
              <a:gd name="T51" fmla="*/ 35467949 h 134"/>
              <a:gd name="T52" fmla="*/ 15322659 w 144"/>
              <a:gd name="T53" fmla="*/ 542137174 h 134"/>
              <a:gd name="T54" fmla="*/ 0 w 144"/>
              <a:gd name="T55" fmla="*/ 613070820 h 134"/>
              <a:gd name="T56" fmla="*/ 0 w 144"/>
              <a:gd name="T57" fmla="*/ 623204520 h 134"/>
              <a:gd name="T58" fmla="*/ 0 w 144"/>
              <a:gd name="T59" fmla="*/ 678937617 h 134"/>
              <a:gd name="T60" fmla="*/ 51075529 w 144"/>
              <a:gd name="T61" fmla="*/ 678937617 h 1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6" name="Freeform 27"/>
          <p:cNvSpPr>
            <a:spLocks/>
          </p:cNvSpPr>
          <p:nvPr/>
        </p:nvSpPr>
        <p:spPr bwMode="auto">
          <a:xfrm>
            <a:off x="9637185" y="2569634"/>
            <a:ext cx="433916" cy="74084"/>
          </a:xfrm>
          <a:custGeom>
            <a:avLst/>
            <a:gdLst>
              <a:gd name="T0" fmla="*/ 684407571 w 144"/>
              <a:gd name="T1" fmla="*/ 0 h 25"/>
              <a:gd name="T2" fmla="*/ 684407571 w 144"/>
              <a:gd name="T3" fmla="*/ 54336169 h 25"/>
              <a:gd name="T4" fmla="*/ 679300018 w 144"/>
              <a:gd name="T5" fmla="*/ 69153710 h 25"/>
              <a:gd name="T6" fmla="*/ 663977359 w 144"/>
              <a:gd name="T7" fmla="*/ 74094372 h 25"/>
              <a:gd name="T8" fmla="*/ 71505741 w 144"/>
              <a:gd name="T9" fmla="*/ 74094372 h 25"/>
              <a:gd name="T10" fmla="*/ 56183082 w 144"/>
              <a:gd name="T11" fmla="*/ 69153710 h 25"/>
              <a:gd name="T12" fmla="*/ 51075529 w 144"/>
              <a:gd name="T13" fmla="*/ 54336169 h 25"/>
              <a:gd name="T14" fmla="*/ 51075529 w 144"/>
              <a:gd name="T15" fmla="*/ 0 h 25"/>
              <a:gd name="T16" fmla="*/ 0 w 144"/>
              <a:gd name="T17" fmla="*/ 0 h 25"/>
              <a:gd name="T18" fmla="*/ 0 w 144"/>
              <a:gd name="T19" fmla="*/ 74094372 h 25"/>
              <a:gd name="T20" fmla="*/ 51075529 w 144"/>
              <a:gd name="T21" fmla="*/ 123489879 h 25"/>
              <a:gd name="T22" fmla="*/ 684407571 w 144"/>
              <a:gd name="T23" fmla="*/ 123489879 h 25"/>
              <a:gd name="T24" fmla="*/ 735483100 w 144"/>
              <a:gd name="T25" fmla="*/ 74094372 h 25"/>
              <a:gd name="T26" fmla="*/ 735483100 w 144"/>
              <a:gd name="T27" fmla="*/ 0 h 25"/>
              <a:gd name="T28" fmla="*/ 684407571 w 144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7" name="Freeform 28"/>
          <p:cNvSpPr>
            <a:spLocks/>
          </p:cNvSpPr>
          <p:nvPr/>
        </p:nvSpPr>
        <p:spPr bwMode="auto">
          <a:xfrm>
            <a:off x="9956801" y="2478618"/>
            <a:ext cx="38100" cy="27516"/>
          </a:xfrm>
          <a:custGeom>
            <a:avLst/>
            <a:gdLst>
              <a:gd name="T0" fmla="*/ 7561263 w 18"/>
              <a:gd name="T1" fmla="*/ 32762031 h 13"/>
              <a:gd name="T2" fmla="*/ 45362813 w 18"/>
              <a:gd name="T3" fmla="*/ 32762031 h 13"/>
              <a:gd name="T4" fmla="*/ 35282188 w 18"/>
              <a:gd name="T5" fmla="*/ 0 h 13"/>
              <a:gd name="T6" fmla="*/ 0 w 18"/>
              <a:gd name="T7" fmla="*/ 0 h 13"/>
              <a:gd name="T8" fmla="*/ 7561263 w 18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">
                <a:moveTo>
                  <a:pt x="3" y="13"/>
                </a:moveTo>
                <a:lnTo>
                  <a:pt x="18" y="13"/>
                </a:lnTo>
                <a:lnTo>
                  <a:pt x="14" y="0"/>
                </a:lnTo>
                <a:lnTo>
                  <a:pt x="0" y="0"/>
                </a:lnTo>
                <a:lnTo>
                  <a:pt x="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8" name="Freeform 29"/>
          <p:cNvSpPr>
            <a:spLocks/>
          </p:cNvSpPr>
          <p:nvPr/>
        </p:nvSpPr>
        <p:spPr bwMode="auto">
          <a:xfrm>
            <a:off x="9709151" y="2478618"/>
            <a:ext cx="46567" cy="27516"/>
          </a:xfrm>
          <a:custGeom>
            <a:avLst/>
            <a:gdLst>
              <a:gd name="T0" fmla="*/ 55443438 w 22"/>
              <a:gd name="T1" fmla="*/ 0 h 13"/>
              <a:gd name="T2" fmla="*/ 12601575 w 22"/>
              <a:gd name="T3" fmla="*/ 0 h 13"/>
              <a:gd name="T4" fmla="*/ 0 w 22"/>
              <a:gd name="T5" fmla="*/ 32762031 h 13"/>
              <a:gd name="T6" fmla="*/ 47883763 w 22"/>
              <a:gd name="T7" fmla="*/ 32762031 h 13"/>
              <a:gd name="T8" fmla="*/ 55443438 w 2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3">
                <a:moveTo>
                  <a:pt x="22" y="0"/>
                </a:moveTo>
                <a:lnTo>
                  <a:pt x="5" y="0"/>
                </a:lnTo>
                <a:lnTo>
                  <a:pt x="0" y="13"/>
                </a:lnTo>
                <a:lnTo>
                  <a:pt x="19" y="13"/>
                </a:lnTo>
                <a:lnTo>
                  <a:pt x="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9" name="Freeform 30"/>
          <p:cNvSpPr>
            <a:spLocks/>
          </p:cNvSpPr>
          <p:nvPr/>
        </p:nvSpPr>
        <p:spPr bwMode="auto">
          <a:xfrm>
            <a:off x="9690100" y="2565400"/>
            <a:ext cx="330200" cy="25400"/>
          </a:xfrm>
          <a:custGeom>
            <a:avLst/>
            <a:gdLst>
              <a:gd name="T0" fmla="*/ 68045013 w 156"/>
              <a:gd name="T1" fmla="*/ 0 h 12"/>
              <a:gd name="T2" fmla="*/ 10080625 w 156"/>
              <a:gd name="T3" fmla="*/ 0 h 12"/>
              <a:gd name="T4" fmla="*/ 0 w 156"/>
              <a:gd name="T5" fmla="*/ 30241875 h 12"/>
              <a:gd name="T6" fmla="*/ 52924075 w 156"/>
              <a:gd name="T7" fmla="*/ 30241875 h 12"/>
              <a:gd name="T8" fmla="*/ 78125638 w 156"/>
              <a:gd name="T9" fmla="*/ 30241875 h 12"/>
              <a:gd name="T10" fmla="*/ 393144375 w 156"/>
              <a:gd name="T11" fmla="*/ 30241875 h 12"/>
              <a:gd name="T12" fmla="*/ 378023438 w 156"/>
              <a:gd name="T13" fmla="*/ 0 h 12"/>
              <a:gd name="T14" fmla="*/ 68045013 w 156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2">
                <a:moveTo>
                  <a:pt x="27" y="0"/>
                </a:moveTo>
                <a:lnTo>
                  <a:pt x="4" y="0"/>
                </a:lnTo>
                <a:lnTo>
                  <a:pt x="0" y="12"/>
                </a:lnTo>
                <a:lnTo>
                  <a:pt x="21" y="12"/>
                </a:lnTo>
                <a:lnTo>
                  <a:pt x="31" y="12"/>
                </a:lnTo>
                <a:lnTo>
                  <a:pt x="156" y="12"/>
                </a:lnTo>
                <a:lnTo>
                  <a:pt x="150" y="0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0" name="Freeform 31"/>
          <p:cNvSpPr>
            <a:spLocks/>
          </p:cNvSpPr>
          <p:nvPr/>
        </p:nvSpPr>
        <p:spPr bwMode="auto">
          <a:xfrm>
            <a:off x="9749367" y="2286001"/>
            <a:ext cx="228600" cy="268817"/>
          </a:xfrm>
          <a:custGeom>
            <a:avLst/>
            <a:gdLst>
              <a:gd name="T0" fmla="*/ 50891323 w 76"/>
              <a:gd name="T1" fmla="*/ 271978202 h 89"/>
              <a:gd name="T2" fmla="*/ 45801965 w 76"/>
              <a:gd name="T3" fmla="*/ 307899296 h 89"/>
              <a:gd name="T4" fmla="*/ 15268074 w 76"/>
              <a:gd name="T5" fmla="*/ 384874686 h 89"/>
              <a:gd name="T6" fmla="*/ 45801965 w 76"/>
              <a:gd name="T7" fmla="*/ 446452733 h 89"/>
              <a:gd name="T8" fmla="*/ 50891323 w 76"/>
              <a:gd name="T9" fmla="*/ 390005624 h 89"/>
              <a:gd name="T10" fmla="*/ 111961362 w 76"/>
              <a:gd name="T11" fmla="*/ 318163437 h 89"/>
              <a:gd name="T12" fmla="*/ 137408151 w 76"/>
              <a:gd name="T13" fmla="*/ 400269764 h 89"/>
              <a:gd name="T14" fmla="*/ 188299474 w 76"/>
              <a:gd name="T15" fmla="*/ 436190858 h 89"/>
              <a:gd name="T16" fmla="*/ 162852685 w 76"/>
              <a:gd name="T17" fmla="*/ 287373280 h 89"/>
              <a:gd name="T18" fmla="*/ 157765583 w 76"/>
              <a:gd name="T19" fmla="*/ 215528828 h 89"/>
              <a:gd name="T20" fmla="*/ 208656906 w 76"/>
              <a:gd name="T21" fmla="*/ 246318984 h 89"/>
              <a:gd name="T22" fmla="*/ 213746264 w 76"/>
              <a:gd name="T23" fmla="*/ 302768358 h 89"/>
              <a:gd name="T24" fmla="*/ 234101439 w 76"/>
              <a:gd name="T25" fmla="*/ 354084530 h 89"/>
              <a:gd name="T26" fmla="*/ 218835622 w 76"/>
              <a:gd name="T27" fmla="*/ 425926718 h 89"/>
              <a:gd name="T28" fmla="*/ 244280155 w 76"/>
              <a:gd name="T29" fmla="*/ 410531640 h 89"/>
              <a:gd name="T30" fmla="*/ 279905661 w 76"/>
              <a:gd name="T31" fmla="*/ 359215468 h 89"/>
              <a:gd name="T32" fmla="*/ 300260836 w 76"/>
              <a:gd name="T33" fmla="*/ 431057655 h 89"/>
              <a:gd name="T34" fmla="*/ 340975699 w 76"/>
              <a:gd name="T35" fmla="*/ 436190858 h 89"/>
              <a:gd name="T36" fmla="*/ 330796984 w 76"/>
              <a:gd name="T37" fmla="*/ 333556249 h 89"/>
              <a:gd name="T38" fmla="*/ 330796984 w 76"/>
              <a:gd name="T39" fmla="*/ 282240077 h 89"/>
              <a:gd name="T40" fmla="*/ 361330875 w 76"/>
              <a:gd name="T41" fmla="*/ 271978202 h 89"/>
              <a:gd name="T42" fmla="*/ 300260836 w 76"/>
              <a:gd name="T43" fmla="*/ 210397890 h 89"/>
              <a:gd name="T44" fmla="*/ 320618268 w 76"/>
              <a:gd name="T45" fmla="*/ 164212656 h 89"/>
              <a:gd name="T46" fmla="*/ 290082120 w 76"/>
              <a:gd name="T47" fmla="*/ 107765546 h 89"/>
              <a:gd name="T48" fmla="*/ 274816303 w 76"/>
              <a:gd name="T49" fmla="*/ 82106328 h 89"/>
              <a:gd name="T50" fmla="*/ 259548229 w 76"/>
              <a:gd name="T51" fmla="*/ 102632344 h 89"/>
              <a:gd name="T52" fmla="*/ 239190797 w 76"/>
              <a:gd name="T53" fmla="*/ 107765546 h 89"/>
              <a:gd name="T54" fmla="*/ 239190797 w 76"/>
              <a:gd name="T55" fmla="*/ 143686640 h 89"/>
              <a:gd name="T56" fmla="*/ 254458871 w 76"/>
              <a:gd name="T57" fmla="*/ 200133750 h 89"/>
              <a:gd name="T58" fmla="*/ 213746264 w 76"/>
              <a:gd name="T59" fmla="*/ 220662031 h 89"/>
              <a:gd name="T60" fmla="*/ 152676225 w 76"/>
              <a:gd name="T61" fmla="*/ 123160625 h 89"/>
              <a:gd name="T62" fmla="*/ 142497509 w 76"/>
              <a:gd name="T63" fmla="*/ 92370468 h 89"/>
              <a:gd name="T64" fmla="*/ 173031401 w 76"/>
              <a:gd name="T65" fmla="*/ 51316172 h 89"/>
              <a:gd name="T66" fmla="*/ 152676225 w 76"/>
              <a:gd name="T67" fmla="*/ 15395078 h 89"/>
              <a:gd name="T68" fmla="*/ 81427470 w 76"/>
              <a:gd name="T69" fmla="*/ 56447109 h 89"/>
              <a:gd name="T70" fmla="*/ 81427470 w 76"/>
              <a:gd name="T71" fmla="*/ 112896484 h 89"/>
              <a:gd name="T72" fmla="*/ 20357432 w 76"/>
              <a:gd name="T73" fmla="*/ 184738671 h 89"/>
              <a:gd name="T74" fmla="*/ 20357432 w 76"/>
              <a:gd name="T75" fmla="*/ 251449921 h 8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1" name="Freeform 32"/>
          <p:cNvSpPr>
            <a:spLocks/>
          </p:cNvSpPr>
          <p:nvPr/>
        </p:nvSpPr>
        <p:spPr bwMode="auto">
          <a:xfrm>
            <a:off x="10392833" y="2120900"/>
            <a:ext cx="558800" cy="364067"/>
          </a:xfrm>
          <a:custGeom>
            <a:avLst/>
            <a:gdLst>
              <a:gd name="T0" fmla="*/ 203080989 w 186"/>
              <a:gd name="T1" fmla="*/ 264799828 h 121"/>
              <a:gd name="T2" fmla="*/ 553396765 w 186"/>
              <a:gd name="T3" fmla="*/ 616167789 h 121"/>
              <a:gd name="T4" fmla="*/ 563549800 w 186"/>
              <a:gd name="T5" fmla="*/ 580522353 h 121"/>
              <a:gd name="T6" fmla="*/ 548317994 w 186"/>
              <a:gd name="T7" fmla="*/ 534690572 h 121"/>
              <a:gd name="T8" fmla="*/ 507703598 w 186"/>
              <a:gd name="T9" fmla="*/ 473583787 h 121"/>
              <a:gd name="T10" fmla="*/ 482316503 w 186"/>
              <a:gd name="T11" fmla="*/ 417567918 h 121"/>
              <a:gd name="T12" fmla="*/ 451855144 w 186"/>
              <a:gd name="T13" fmla="*/ 392106570 h 121"/>
              <a:gd name="T14" fmla="*/ 441702108 w 186"/>
              <a:gd name="T15" fmla="*/ 392106570 h 121"/>
              <a:gd name="T16" fmla="*/ 416317266 w 186"/>
              <a:gd name="T17" fmla="*/ 381922482 h 121"/>
              <a:gd name="T18" fmla="*/ 401085460 w 186"/>
              <a:gd name="T19" fmla="*/ 351367961 h 121"/>
              <a:gd name="T20" fmla="*/ 401085460 w 186"/>
              <a:gd name="T21" fmla="*/ 336090701 h 121"/>
              <a:gd name="T22" fmla="*/ 264005961 w 186"/>
              <a:gd name="T23" fmla="*/ 203690787 h 121"/>
              <a:gd name="T24" fmla="*/ 472163468 w 186"/>
              <a:gd name="T25" fmla="*/ 132399914 h 121"/>
              <a:gd name="T26" fmla="*/ 710784587 w 186"/>
              <a:gd name="T27" fmla="*/ 234245307 h 121"/>
              <a:gd name="T28" fmla="*/ 812323955 w 186"/>
              <a:gd name="T29" fmla="*/ 463399699 h 121"/>
              <a:gd name="T30" fmla="*/ 944326935 w 186"/>
              <a:gd name="T31" fmla="*/ 463399699 h 121"/>
              <a:gd name="T32" fmla="*/ 472163468 w 186"/>
              <a:gd name="T33" fmla="*/ 0 h 121"/>
              <a:gd name="T34" fmla="*/ 0 w 186"/>
              <a:gd name="T35" fmla="*/ 463399699 h 121"/>
              <a:gd name="T36" fmla="*/ 132002981 w 186"/>
              <a:gd name="T37" fmla="*/ 463399699 h 121"/>
              <a:gd name="T38" fmla="*/ 203080989 w 186"/>
              <a:gd name="T39" fmla="*/ 264799828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2" name="Freeform 33"/>
          <p:cNvSpPr>
            <a:spLocks/>
          </p:cNvSpPr>
          <p:nvPr/>
        </p:nvSpPr>
        <p:spPr bwMode="auto">
          <a:xfrm>
            <a:off x="10392833" y="2406652"/>
            <a:ext cx="558800" cy="273049"/>
          </a:xfrm>
          <a:custGeom>
            <a:avLst/>
            <a:gdLst>
              <a:gd name="T0" fmla="*/ 741245947 w 186"/>
              <a:gd name="T1" fmla="*/ 197509185 h 91"/>
              <a:gd name="T2" fmla="*/ 675244456 w 186"/>
              <a:gd name="T3" fmla="*/ 131673540 h 91"/>
              <a:gd name="T4" fmla="*/ 644783097 w 186"/>
              <a:gd name="T5" fmla="*/ 202574850 h 91"/>
              <a:gd name="T6" fmla="*/ 634627808 w 186"/>
              <a:gd name="T7" fmla="*/ 217767345 h 91"/>
              <a:gd name="T8" fmla="*/ 680320974 w 186"/>
              <a:gd name="T9" fmla="*/ 258281415 h 91"/>
              <a:gd name="T10" fmla="*/ 472163468 w 186"/>
              <a:gd name="T11" fmla="*/ 329182725 h 91"/>
              <a:gd name="T12" fmla="*/ 233542348 w 186"/>
              <a:gd name="T13" fmla="*/ 227896425 h 91"/>
              <a:gd name="T14" fmla="*/ 132002981 w 186"/>
              <a:gd name="T15" fmla="*/ 0 h 91"/>
              <a:gd name="T16" fmla="*/ 0 w 186"/>
              <a:gd name="T17" fmla="*/ 0 h 91"/>
              <a:gd name="T18" fmla="*/ 472163468 w 186"/>
              <a:gd name="T19" fmla="*/ 460856265 h 91"/>
              <a:gd name="T20" fmla="*/ 944326935 w 186"/>
              <a:gd name="T21" fmla="*/ 0 h 91"/>
              <a:gd name="T22" fmla="*/ 812323955 w 186"/>
              <a:gd name="T23" fmla="*/ 0 h 91"/>
              <a:gd name="T24" fmla="*/ 741245947 w 186"/>
              <a:gd name="T25" fmla="*/ 197509185 h 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3" name="Freeform 34"/>
          <p:cNvSpPr>
            <a:spLocks/>
          </p:cNvSpPr>
          <p:nvPr/>
        </p:nvSpPr>
        <p:spPr bwMode="auto">
          <a:xfrm>
            <a:off x="10642600" y="2228851"/>
            <a:ext cx="137584" cy="342900"/>
          </a:xfrm>
          <a:custGeom>
            <a:avLst/>
            <a:gdLst>
              <a:gd name="T0" fmla="*/ 206313190 w 46"/>
              <a:gd name="T1" fmla="*/ 305350194 h 114"/>
              <a:gd name="T2" fmla="*/ 161024874 w 46"/>
              <a:gd name="T3" fmla="*/ 239190797 h 114"/>
              <a:gd name="T4" fmla="*/ 135864948 w 46"/>
              <a:gd name="T5" fmla="*/ 178120759 h 114"/>
              <a:gd name="T6" fmla="*/ 135864948 w 46"/>
              <a:gd name="T7" fmla="*/ 162852685 h 114"/>
              <a:gd name="T8" fmla="*/ 166056411 w 46"/>
              <a:gd name="T9" fmla="*/ 178120759 h 114"/>
              <a:gd name="T10" fmla="*/ 196247873 w 46"/>
              <a:gd name="T11" fmla="*/ 178120759 h 114"/>
              <a:gd name="T12" fmla="*/ 191216337 w 46"/>
              <a:gd name="T13" fmla="*/ 142497509 h 114"/>
              <a:gd name="T14" fmla="*/ 115736558 w 46"/>
              <a:gd name="T15" fmla="*/ 10178716 h 114"/>
              <a:gd name="T16" fmla="*/ 100639705 w 46"/>
              <a:gd name="T17" fmla="*/ 0 h 114"/>
              <a:gd name="T18" fmla="*/ 85545095 w 46"/>
              <a:gd name="T19" fmla="*/ 10178716 h 114"/>
              <a:gd name="T20" fmla="*/ 10063073 w 46"/>
              <a:gd name="T21" fmla="*/ 142497509 h 114"/>
              <a:gd name="T22" fmla="*/ 10063073 w 46"/>
              <a:gd name="T23" fmla="*/ 178120759 h 114"/>
              <a:gd name="T24" fmla="*/ 40256779 w 46"/>
              <a:gd name="T25" fmla="*/ 178120759 h 114"/>
              <a:gd name="T26" fmla="*/ 70448242 w 46"/>
              <a:gd name="T27" fmla="*/ 162852685 h 114"/>
              <a:gd name="T28" fmla="*/ 75479779 w 46"/>
              <a:gd name="T29" fmla="*/ 188299474 h 114"/>
              <a:gd name="T30" fmla="*/ 105673485 w 46"/>
              <a:gd name="T31" fmla="*/ 274816303 h 114"/>
              <a:gd name="T32" fmla="*/ 150961801 w 46"/>
              <a:gd name="T33" fmla="*/ 340975699 h 114"/>
              <a:gd name="T34" fmla="*/ 166056411 w 46"/>
              <a:gd name="T35" fmla="*/ 396956380 h 114"/>
              <a:gd name="T36" fmla="*/ 145928021 w 46"/>
              <a:gd name="T37" fmla="*/ 452937061 h 114"/>
              <a:gd name="T38" fmla="*/ 70448242 w 46"/>
              <a:gd name="T39" fmla="*/ 529275174 h 114"/>
              <a:gd name="T40" fmla="*/ 110705021 w 46"/>
              <a:gd name="T41" fmla="*/ 580166497 h 114"/>
              <a:gd name="T42" fmla="*/ 201281653 w 46"/>
              <a:gd name="T43" fmla="*/ 493649668 h 114"/>
              <a:gd name="T44" fmla="*/ 231473116 w 46"/>
              <a:gd name="T45" fmla="*/ 396956380 h 114"/>
              <a:gd name="T46" fmla="*/ 206313190 w 46"/>
              <a:gd name="T47" fmla="*/ 305350194 h 1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4" name="Freeform 35"/>
          <p:cNvSpPr>
            <a:spLocks/>
          </p:cNvSpPr>
          <p:nvPr/>
        </p:nvSpPr>
        <p:spPr bwMode="auto">
          <a:xfrm>
            <a:off x="10551585" y="2408767"/>
            <a:ext cx="86783" cy="124884"/>
          </a:xfrm>
          <a:custGeom>
            <a:avLst/>
            <a:gdLst>
              <a:gd name="T0" fmla="*/ 85634293 w 29"/>
              <a:gd name="T1" fmla="*/ 15655428 h 41"/>
              <a:gd name="T2" fmla="*/ 75559274 w 29"/>
              <a:gd name="T3" fmla="*/ 0 h 41"/>
              <a:gd name="T4" fmla="*/ 60447868 w 29"/>
              <a:gd name="T5" fmla="*/ 15655428 h 41"/>
              <a:gd name="T6" fmla="*/ 5036387 w 29"/>
              <a:gd name="T7" fmla="*/ 104374849 h 41"/>
              <a:gd name="T8" fmla="*/ 0 w 29"/>
              <a:gd name="T9" fmla="*/ 125250276 h 41"/>
              <a:gd name="T10" fmla="*/ 15111406 w 29"/>
              <a:gd name="T11" fmla="*/ 120032561 h 41"/>
              <a:gd name="T12" fmla="*/ 50372849 w 29"/>
              <a:gd name="T13" fmla="*/ 104374849 h 41"/>
              <a:gd name="T14" fmla="*/ 50372849 w 29"/>
              <a:gd name="T15" fmla="*/ 213969697 h 41"/>
              <a:gd name="T16" fmla="*/ 95709311 w 29"/>
              <a:gd name="T17" fmla="*/ 213969697 h 41"/>
              <a:gd name="T18" fmla="*/ 95709311 w 29"/>
              <a:gd name="T19" fmla="*/ 104374849 h 41"/>
              <a:gd name="T20" fmla="*/ 130970755 w 29"/>
              <a:gd name="T21" fmla="*/ 120032561 h 41"/>
              <a:gd name="T22" fmla="*/ 146082161 w 29"/>
              <a:gd name="T23" fmla="*/ 125250276 h 41"/>
              <a:gd name="T24" fmla="*/ 141045773 w 29"/>
              <a:gd name="T25" fmla="*/ 104374849 h 41"/>
              <a:gd name="T26" fmla="*/ 85634293 w 29"/>
              <a:gd name="T27" fmla="*/ 15655428 h 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5" name="Freeform 36"/>
          <p:cNvSpPr>
            <a:spLocks/>
          </p:cNvSpPr>
          <p:nvPr/>
        </p:nvSpPr>
        <p:spPr bwMode="auto">
          <a:xfrm>
            <a:off x="1022351" y="2950634"/>
            <a:ext cx="558800" cy="275167"/>
          </a:xfrm>
          <a:custGeom>
            <a:avLst/>
            <a:gdLst>
              <a:gd name="T0" fmla="*/ 203080989 w 186"/>
              <a:gd name="T1" fmla="*/ 267446125 h 91"/>
              <a:gd name="T2" fmla="*/ 350315776 w 186"/>
              <a:gd name="T3" fmla="*/ 416596286 h 91"/>
              <a:gd name="T4" fmla="*/ 355392294 w 186"/>
              <a:gd name="T5" fmla="*/ 411455054 h 91"/>
              <a:gd name="T6" fmla="*/ 380777135 w 186"/>
              <a:gd name="T7" fmla="*/ 365165821 h 91"/>
              <a:gd name="T8" fmla="*/ 390930171 w 186"/>
              <a:gd name="T9" fmla="*/ 339450589 h 91"/>
              <a:gd name="T10" fmla="*/ 396008942 w 186"/>
              <a:gd name="T11" fmla="*/ 334307089 h 91"/>
              <a:gd name="T12" fmla="*/ 264005961 w 186"/>
              <a:gd name="T13" fmla="*/ 205726393 h 91"/>
              <a:gd name="T14" fmla="*/ 472163468 w 186"/>
              <a:gd name="T15" fmla="*/ 133721929 h 91"/>
              <a:gd name="T16" fmla="*/ 710784587 w 186"/>
              <a:gd name="T17" fmla="*/ 236585125 h 91"/>
              <a:gd name="T18" fmla="*/ 812323955 w 186"/>
              <a:gd name="T19" fmla="*/ 468029018 h 91"/>
              <a:gd name="T20" fmla="*/ 944326935 w 186"/>
              <a:gd name="T21" fmla="*/ 468029018 h 91"/>
              <a:gd name="T22" fmla="*/ 472163468 w 186"/>
              <a:gd name="T23" fmla="*/ 0 h 91"/>
              <a:gd name="T24" fmla="*/ 0 w 186"/>
              <a:gd name="T25" fmla="*/ 468029018 h 91"/>
              <a:gd name="T26" fmla="*/ 132002981 w 186"/>
              <a:gd name="T27" fmla="*/ 468029018 h 91"/>
              <a:gd name="T28" fmla="*/ 203080989 w 186"/>
              <a:gd name="T29" fmla="*/ 267446125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6" name="Freeform 37"/>
          <p:cNvSpPr>
            <a:spLocks/>
          </p:cNvSpPr>
          <p:nvPr/>
        </p:nvSpPr>
        <p:spPr bwMode="auto">
          <a:xfrm>
            <a:off x="1022351" y="3238500"/>
            <a:ext cx="558800" cy="273051"/>
          </a:xfrm>
          <a:custGeom>
            <a:avLst/>
            <a:gdLst>
              <a:gd name="T0" fmla="*/ 741245947 w 186"/>
              <a:gd name="T1" fmla="*/ 197510150 h 91"/>
              <a:gd name="T2" fmla="*/ 705705816 w 186"/>
              <a:gd name="T3" fmla="*/ 162059321 h 91"/>
              <a:gd name="T4" fmla="*/ 624474773 w 186"/>
              <a:gd name="T5" fmla="*/ 202575840 h 91"/>
              <a:gd name="T6" fmla="*/ 680320974 w 186"/>
              <a:gd name="T7" fmla="*/ 258282676 h 91"/>
              <a:gd name="T8" fmla="*/ 472163468 w 186"/>
              <a:gd name="T9" fmla="*/ 329184333 h 91"/>
              <a:gd name="T10" fmla="*/ 233542348 w 186"/>
              <a:gd name="T11" fmla="*/ 227897538 h 91"/>
              <a:gd name="T12" fmla="*/ 132002981 w 186"/>
              <a:gd name="T13" fmla="*/ 0 h 91"/>
              <a:gd name="T14" fmla="*/ 0 w 186"/>
              <a:gd name="T15" fmla="*/ 0 h 91"/>
              <a:gd name="T16" fmla="*/ 472163468 w 186"/>
              <a:gd name="T17" fmla="*/ 460858516 h 91"/>
              <a:gd name="T18" fmla="*/ 944326935 w 186"/>
              <a:gd name="T19" fmla="*/ 0 h 91"/>
              <a:gd name="T20" fmla="*/ 812323955 w 186"/>
              <a:gd name="T21" fmla="*/ 0 h 91"/>
              <a:gd name="T22" fmla="*/ 741245947 w 186"/>
              <a:gd name="T23" fmla="*/ 197510150 h 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7" name="Freeform 38"/>
          <p:cNvSpPr>
            <a:spLocks noEditPoints="1"/>
          </p:cNvSpPr>
          <p:nvPr/>
        </p:nvSpPr>
        <p:spPr bwMode="auto">
          <a:xfrm>
            <a:off x="1149351" y="3111501"/>
            <a:ext cx="287867" cy="234951"/>
          </a:xfrm>
          <a:custGeom>
            <a:avLst/>
            <a:gdLst>
              <a:gd name="T0" fmla="*/ 354046764 w 96"/>
              <a:gd name="T1" fmla="*/ 311327706 h 78"/>
              <a:gd name="T2" fmla="*/ 389452115 w 96"/>
              <a:gd name="T3" fmla="*/ 301118648 h 78"/>
              <a:gd name="T4" fmla="*/ 404625836 w 96"/>
              <a:gd name="T5" fmla="*/ 331741305 h 78"/>
              <a:gd name="T6" fmla="*/ 404625836 w 96"/>
              <a:gd name="T7" fmla="*/ 296015249 h 78"/>
              <a:gd name="T8" fmla="*/ 404625836 w 96"/>
              <a:gd name="T9" fmla="*/ 260289192 h 78"/>
              <a:gd name="T10" fmla="*/ 485550104 w 96"/>
              <a:gd name="T11" fmla="*/ 301118648 h 78"/>
              <a:gd name="T12" fmla="*/ 384394207 w 96"/>
              <a:gd name="T13" fmla="*/ 229666536 h 78"/>
              <a:gd name="T14" fmla="*/ 374278393 w 96"/>
              <a:gd name="T15" fmla="*/ 199046138 h 78"/>
              <a:gd name="T16" fmla="*/ 404625836 w 96"/>
              <a:gd name="T17" fmla="*/ 188837080 h 78"/>
              <a:gd name="T18" fmla="*/ 384394207 w 96"/>
              <a:gd name="T19" fmla="*/ 168423482 h 78"/>
              <a:gd name="T20" fmla="*/ 359104671 w 96"/>
              <a:gd name="T21" fmla="*/ 163320082 h 78"/>
              <a:gd name="T22" fmla="*/ 313583505 w 96"/>
              <a:gd name="T23" fmla="*/ 158214423 h 78"/>
              <a:gd name="T24" fmla="*/ 338873042 w 96"/>
              <a:gd name="T25" fmla="*/ 173526881 h 78"/>
              <a:gd name="T26" fmla="*/ 323699320 w 96"/>
              <a:gd name="T27" fmla="*/ 188837080 h 78"/>
              <a:gd name="T28" fmla="*/ 273122496 w 96"/>
              <a:gd name="T29" fmla="*/ 188837080 h 78"/>
              <a:gd name="T30" fmla="*/ 232659238 w 96"/>
              <a:gd name="T31" fmla="*/ 183733680 h 78"/>
              <a:gd name="T32" fmla="*/ 232659238 w 96"/>
              <a:gd name="T33" fmla="*/ 153111024 h 78"/>
              <a:gd name="T34" fmla="*/ 303469940 w 96"/>
              <a:gd name="T35" fmla="*/ 163320082 h 78"/>
              <a:gd name="T36" fmla="*/ 263006681 w 96"/>
              <a:gd name="T37" fmla="*/ 107178169 h 78"/>
              <a:gd name="T38" fmla="*/ 252890867 w 96"/>
              <a:gd name="T39" fmla="*/ 66348713 h 78"/>
              <a:gd name="T40" fmla="*/ 273122496 w 96"/>
              <a:gd name="T41" fmla="*/ 30622657 h 78"/>
              <a:gd name="T42" fmla="*/ 232659238 w 96"/>
              <a:gd name="T43" fmla="*/ 5103400 h 78"/>
              <a:gd name="T44" fmla="*/ 207369701 w 96"/>
              <a:gd name="T45" fmla="*/ 56141914 h 78"/>
              <a:gd name="T46" fmla="*/ 187138072 w 96"/>
              <a:gd name="T47" fmla="*/ 102074769 h 78"/>
              <a:gd name="T48" fmla="*/ 151734970 w 96"/>
              <a:gd name="T49" fmla="*/ 188837080 h 78"/>
              <a:gd name="T50" fmla="*/ 111271711 w 96"/>
              <a:gd name="T51" fmla="*/ 193940480 h 78"/>
              <a:gd name="T52" fmla="*/ 50579073 w 96"/>
              <a:gd name="T53" fmla="*/ 204149538 h 78"/>
              <a:gd name="T54" fmla="*/ 60694888 w 96"/>
              <a:gd name="T55" fmla="*/ 229666536 h 78"/>
              <a:gd name="T56" fmla="*/ 0 w 96"/>
              <a:gd name="T57" fmla="*/ 290911849 h 78"/>
              <a:gd name="T58" fmla="*/ 80924268 w 96"/>
              <a:gd name="T59" fmla="*/ 260289192 h 78"/>
              <a:gd name="T60" fmla="*/ 91040082 w 96"/>
              <a:gd name="T61" fmla="*/ 280705050 h 78"/>
              <a:gd name="T62" fmla="*/ 45521166 w 96"/>
              <a:gd name="T63" fmla="*/ 306222048 h 78"/>
              <a:gd name="T64" fmla="*/ 0 w 96"/>
              <a:gd name="T65" fmla="*/ 306222048 h 78"/>
              <a:gd name="T66" fmla="*/ 80924268 w 96"/>
              <a:gd name="T67" fmla="*/ 398090018 h 78"/>
              <a:gd name="T68" fmla="*/ 252890867 w 96"/>
              <a:gd name="T69" fmla="*/ 336844704 h 78"/>
              <a:gd name="T70" fmla="*/ 313583505 w 96"/>
              <a:gd name="T71" fmla="*/ 290911849 h 78"/>
              <a:gd name="T72" fmla="*/ 288296218 w 96"/>
              <a:gd name="T73" fmla="*/ 260289192 h 78"/>
              <a:gd name="T74" fmla="*/ 273122496 w 96"/>
              <a:gd name="T75" fmla="*/ 296015249 h 78"/>
              <a:gd name="T76" fmla="*/ 263006681 w 96"/>
              <a:gd name="T77" fmla="*/ 301118648 h 78"/>
              <a:gd name="T78" fmla="*/ 273122496 w 96"/>
              <a:gd name="T79" fmla="*/ 255185793 h 78"/>
              <a:gd name="T80" fmla="*/ 348988856 w 96"/>
              <a:gd name="T81" fmla="*/ 244978994 h 78"/>
              <a:gd name="T82" fmla="*/ 323699320 w 96"/>
              <a:gd name="T83" fmla="*/ 311327706 h 78"/>
              <a:gd name="T84" fmla="*/ 485550104 w 96"/>
              <a:gd name="T85" fmla="*/ 321534506 h 78"/>
              <a:gd name="T86" fmla="*/ 404625836 w 96"/>
              <a:gd name="T87" fmla="*/ 362363961 h 78"/>
              <a:gd name="T88" fmla="*/ 35405351 w 96"/>
              <a:gd name="T89" fmla="*/ 336844704 h 78"/>
              <a:gd name="T90" fmla="*/ 80924268 w 96"/>
              <a:gd name="T91" fmla="*/ 362363961 h 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8" name="Freeform 39"/>
          <p:cNvSpPr>
            <a:spLocks/>
          </p:cNvSpPr>
          <p:nvPr/>
        </p:nvSpPr>
        <p:spPr bwMode="auto">
          <a:xfrm>
            <a:off x="2053168" y="3249085"/>
            <a:ext cx="40217" cy="21167"/>
          </a:xfrm>
          <a:custGeom>
            <a:avLst/>
            <a:gdLst>
              <a:gd name="T0" fmla="*/ 43068124 w 13"/>
              <a:gd name="T1" fmla="*/ 0 h 7"/>
              <a:gd name="T2" fmla="*/ 21534062 w 13"/>
              <a:gd name="T3" fmla="*/ 0 h 7"/>
              <a:gd name="T4" fmla="*/ 0 w 13"/>
              <a:gd name="T5" fmla="*/ 36002232 h 7"/>
              <a:gd name="T6" fmla="*/ 69985121 w 13"/>
              <a:gd name="T7" fmla="*/ 36002232 h 7"/>
              <a:gd name="T8" fmla="*/ 43068124 w 1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9" name="Freeform 40"/>
          <p:cNvSpPr>
            <a:spLocks/>
          </p:cNvSpPr>
          <p:nvPr/>
        </p:nvSpPr>
        <p:spPr bwMode="auto">
          <a:xfrm>
            <a:off x="2260601" y="3249085"/>
            <a:ext cx="40217" cy="21167"/>
          </a:xfrm>
          <a:custGeom>
            <a:avLst/>
            <a:gdLst>
              <a:gd name="T0" fmla="*/ 0 w 13"/>
              <a:gd name="T1" fmla="*/ 36002232 h 7"/>
              <a:gd name="T2" fmla="*/ 69985121 w 13"/>
              <a:gd name="T3" fmla="*/ 36002232 h 7"/>
              <a:gd name="T4" fmla="*/ 43068124 w 13"/>
              <a:gd name="T5" fmla="*/ 0 h 7"/>
              <a:gd name="T6" fmla="*/ 26916997 w 13"/>
              <a:gd name="T7" fmla="*/ 0 h 7"/>
              <a:gd name="T8" fmla="*/ 0 w 13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0" name="Freeform 41"/>
          <p:cNvSpPr>
            <a:spLocks/>
          </p:cNvSpPr>
          <p:nvPr/>
        </p:nvSpPr>
        <p:spPr bwMode="auto">
          <a:xfrm>
            <a:off x="2106085" y="3249085"/>
            <a:ext cx="139700" cy="21167"/>
          </a:xfrm>
          <a:custGeom>
            <a:avLst/>
            <a:gdLst>
              <a:gd name="T0" fmla="*/ 0 w 47"/>
              <a:gd name="T1" fmla="*/ 36002232 h 7"/>
              <a:gd name="T2" fmla="*/ 233570226 w 47"/>
              <a:gd name="T3" fmla="*/ 36002232 h 7"/>
              <a:gd name="T4" fmla="*/ 213691956 w 47"/>
              <a:gd name="T5" fmla="*/ 0 h 7"/>
              <a:gd name="T6" fmla="*/ 24847280 w 47"/>
              <a:gd name="T7" fmla="*/ 0 h 7"/>
              <a:gd name="T8" fmla="*/ 0 w 47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1" name="Freeform 42"/>
          <p:cNvSpPr>
            <a:spLocks/>
          </p:cNvSpPr>
          <p:nvPr/>
        </p:nvSpPr>
        <p:spPr bwMode="auto">
          <a:xfrm>
            <a:off x="2048933" y="31115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2" name="Freeform 43"/>
          <p:cNvSpPr>
            <a:spLocks/>
          </p:cNvSpPr>
          <p:nvPr/>
        </p:nvSpPr>
        <p:spPr bwMode="auto">
          <a:xfrm>
            <a:off x="2057400" y="3098800"/>
            <a:ext cx="52917" cy="27517"/>
          </a:xfrm>
          <a:custGeom>
            <a:avLst/>
            <a:gdLst>
              <a:gd name="T0" fmla="*/ 43753815 w 18"/>
              <a:gd name="T1" fmla="*/ 47325227 h 9"/>
              <a:gd name="T2" fmla="*/ 43753815 w 18"/>
              <a:gd name="T3" fmla="*/ 47325227 h 9"/>
              <a:gd name="T4" fmla="*/ 43753815 w 18"/>
              <a:gd name="T5" fmla="*/ 47325227 h 9"/>
              <a:gd name="T6" fmla="*/ 87507630 w 18"/>
              <a:gd name="T7" fmla="*/ 21032415 h 9"/>
              <a:gd name="T8" fmla="*/ 43753815 w 18"/>
              <a:gd name="T9" fmla="*/ 0 h 9"/>
              <a:gd name="T10" fmla="*/ 43753815 w 18"/>
              <a:gd name="T11" fmla="*/ 0 h 9"/>
              <a:gd name="T12" fmla="*/ 43753815 w 18"/>
              <a:gd name="T13" fmla="*/ 0 h 9"/>
              <a:gd name="T14" fmla="*/ 43753815 w 18"/>
              <a:gd name="T15" fmla="*/ 0 h 9"/>
              <a:gd name="T16" fmla="*/ 0 w 18"/>
              <a:gd name="T17" fmla="*/ 21032415 h 9"/>
              <a:gd name="T18" fmla="*/ 43753815 w 18"/>
              <a:gd name="T19" fmla="*/ 47325227 h 9"/>
              <a:gd name="T20" fmla="*/ 43753815 w 18"/>
              <a:gd name="T21" fmla="*/ 4732522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3" name="Freeform 44"/>
          <p:cNvSpPr>
            <a:spLocks/>
          </p:cNvSpPr>
          <p:nvPr/>
        </p:nvSpPr>
        <p:spPr bwMode="auto">
          <a:xfrm>
            <a:off x="1873252" y="3213100"/>
            <a:ext cx="613833" cy="304800"/>
          </a:xfrm>
          <a:custGeom>
            <a:avLst/>
            <a:gdLst>
              <a:gd name="T0" fmla="*/ 835230830 w 204"/>
              <a:gd name="T1" fmla="*/ 0 h 101"/>
              <a:gd name="T2" fmla="*/ 835230830 w 204"/>
              <a:gd name="T3" fmla="*/ 40982774 h 101"/>
              <a:gd name="T4" fmla="*/ 814859237 w 204"/>
              <a:gd name="T5" fmla="*/ 61473030 h 101"/>
              <a:gd name="T6" fmla="*/ 769024843 w 204"/>
              <a:gd name="T7" fmla="*/ 61473030 h 101"/>
              <a:gd name="T8" fmla="*/ 743559787 w 204"/>
              <a:gd name="T9" fmla="*/ 97333806 h 101"/>
              <a:gd name="T10" fmla="*/ 819952699 w 204"/>
              <a:gd name="T11" fmla="*/ 97333806 h 101"/>
              <a:gd name="T12" fmla="*/ 835230830 w 204"/>
              <a:gd name="T13" fmla="*/ 107580065 h 101"/>
              <a:gd name="T14" fmla="*/ 819952699 w 204"/>
              <a:gd name="T15" fmla="*/ 117824061 h 101"/>
              <a:gd name="T16" fmla="*/ 213900606 w 204"/>
              <a:gd name="T17" fmla="*/ 117824061 h 101"/>
              <a:gd name="T18" fmla="*/ 203715938 w 204"/>
              <a:gd name="T19" fmla="*/ 107580065 h 101"/>
              <a:gd name="T20" fmla="*/ 213900606 w 204"/>
              <a:gd name="T21" fmla="*/ 97333806 h 101"/>
              <a:gd name="T22" fmla="*/ 280108850 w 204"/>
              <a:gd name="T23" fmla="*/ 97333806 h 101"/>
              <a:gd name="T24" fmla="*/ 254643794 w 204"/>
              <a:gd name="T25" fmla="*/ 61473030 h 101"/>
              <a:gd name="T26" fmla="*/ 224087531 w 204"/>
              <a:gd name="T27" fmla="*/ 61473030 h 101"/>
              <a:gd name="T28" fmla="*/ 203715938 w 204"/>
              <a:gd name="T29" fmla="*/ 40982774 h 101"/>
              <a:gd name="T30" fmla="*/ 203715938 w 204"/>
              <a:gd name="T31" fmla="*/ 0 h 101"/>
              <a:gd name="T32" fmla="*/ 0 w 204"/>
              <a:gd name="T33" fmla="*/ 0 h 101"/>
              <a:gd name="T34" fmla="*/ 15278131 w 204"/>
              <a:gd name="T35" fmla="*/ 35860776 h 101"/>
              <a:gd name="T36" fmla="*/ 15278131 w 204"/>
              <a:gd name="T37" fmla="*/ 35860776 h 101"/>
              <a:gd name="T38" fmla="*/ 473637862 w 204"/>
              <a:gd name="T39" fmla="*/ 496915289 h 101"/>
              <a:gd name="T40" fmla="*/ 519474512 w 204"/>
              <a:gd name="T41" fmla="*/ 517405545 h 101"/>
              <a:gd name="T42" fmla="*/ 519474512 w 204"/>
              <a:gd name="T43" fmla="*/ 517405545 h 101"/>
              <a:gd name="T44" fmla="*/ 565308906 w 204"/>
              <a:gd name="T45" fmla="*/ 496915289 h 101"/>
              <a:gd name="T46" fmla="*/ 1023668637 w 204"/>
              <a:gd name="T47" fmla="*/ 35860776 h 101"/>
              <a:gd name="T48" fmla="*/ 1038946768 w 204"/>
              <a:gd name="T49" fmla="*/ 0 h 101"/>
              <a:gd name="T50" fmla="*/ 835230830 w 204"/>
              <a:gd name="T51" fmla="*/ 0 h 1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4" name="Freeform 45"/>
          <p:cNvSpPr>
            <a:spLocks/>
          </p:cNvSpPr>
          <p:nvPr/>
        </p:nvSpPr>
        <p:spPr bwMode="auto">
          <a:xfrm>
            <a:off x="1873252" y="2897717"/>
            <a:ext cx="613833" cy="302683"/>
          </a:xfrm>
          <a:custGeom>
            <a:avLst/>
            <a:gdLst>
              <a:gd name="T0" fmla="*/ 203715938 w 204"/>
              <a:gd name="T1" fmla="*/ 510244308 h 101"/>
              <a:gd name="T2" fmla="*/ 203715938 w 204"/>
              <a:gd name="T3" fmla="*/ 464776727 h 101"/>
              <a:gd name="T4" fmla="*/ 254643794 w 204"/>
              <a:gd name="T5" fmla="*/ 399102830 h 101"/>
              <a:gd name="T6" fmla="*/ 331036706 w 204"/>
              <a:gd name="T7" fmla="*/ 399102830 h 101"/>
              <a:gd name="T8" fmla="*/ 285200056 w 204"/>
              <a:gd name="T9" fmla="*/ 373841563 h 101"/>
              <a:gd name="T10" fmla="*/ 285200056 w 204"/>
              <a:gd name="T11" fmla="*/ 373841563 h 101"/>
              <a:gd name="T12" fmla="*/ 280108850 w 204"/>
              <a:gd name="T13" fmla="*/ 358685703 h 101"/>
              <a:gd name="T14" fmla="*/ 285200056 w 204"/>
              <a:gd name="T15" fmla="*/ 343529842 h 101"/>
              <a:gd name="T16" fmla="*/ 341223631 w 204"/>
              <a:gd name="T17" fmla="*/ 313220369 h 101"/>
              <a:gd name="T18" fmla="*/ 356501762 w 204"/>
              <a:gd name="T19" fmla="*/ 313220369 h 101"/>
              <a:gd name="T20" fmla="*/ 371779893 w 204"/>
              <a:gd name="T21" fmla="*/ 313220369 h 101"/>
              <a:gd name="T22" fmla="*/ 427801212 w 204"/>
              <a:gd name="T23" fmla="*/ 343529842 h 101"/>
              <a:gd name="T24" fmla="*/ 432894675 w 204"/>
              <a:gd name="T25" fmla="*/ 358685703 h 101"/>
              <a:gd name="T26" fmla="*/ 427801212 w 204"/>
              <a:gd name="T27" fmla="*/ 373841563 h 101"/>
              <a:gd name="T28" fmla="*/ 381966819 w 204"/>
              <a:gd name="T29" fmla="*/ 399102830 h 101"/>
              <a:gd name="T30" fmla="*/ 697723137 w 204"/>
              <a:gd name="T31" fmla="*/ 399102830 h 101"/>
              <a:gd name="T32" fmla="*/ 784302974 w 204"/>
              <a:gd name="T33" fmla="*/ 399102830 h 101"/>
              <a:gd name="T34" fmla="*/ 835230830 w 204"/>
              <a:gd name="T35" fmla="*/ 464776727 h 101"/>
              <a:gd name="T36" fmla="*/ 835230830 w 204"/>
              <a:gd name="T37" fmla="*/ 510244308 h 101"/>
              <a:gd name="T38" fmla="*/ 1038946768 w 204"/>
              <a:gd name="T39" fmla="*/ 510244308 h 101"/>
              <a:gd name="T40" fmla="*/ 1023668637 w 204"/>
              <a:gd name="T41" fmla="*/ 474879885 h 101"/>
              <a:gd name="T42" fmla="*/ 565308906 w 204"/>
              <a:gd name="T43" fmla="*/ 20208563 h 101"/>
              <a:gd name="T44" fmla="*/ 519474512 w 204"/>
              <a:gd name="T45" fmla="*/ 0 h 101"/>
              <a:gd name="T46" fmla="*/ 473637862 w 204"/>
              <a:gd name="T47" fmla="*/ 20208563 h 101"/>
              <a:gd name="T48" fmla="*/ 15278131 w 204"/>
              <a:gd name="T49" fmla="*/ 474879885 h 101"/>
              <a:gd name="T50" fmla="*/ 0 w 204"/>
              <a:gd name="T51" fmla="*/ 510244308 h 101"/>
              <a:gd name="T52" fmla="*/ 203715938 w 204"/>
              <a:gd name="T53" fmla="*/ 510244308 h 10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5" name="Freeform 46"/>
          <p:cNvSpPr>
            <a:spLocks/>
          </p:cNvSpPr>
          <p:nvPr/>
        </p:nvSpPr>
        <p:spPr bwMode="auto">
          <a:xfrm>
            <a:off x="2021417" y="3160185"/>
            <a:ext cx="23283" cy="38100"/>
          </a:xfrm>
          <a:custGeom>
            <a:avLst/>
            <a:gdLst>
              <a:gd name="T0" fmla="*/ 9529887 w 8"/>
              <a:gd name="T1" fmla="*/ 62810048 h 13"/>
              <a:gd name="T2" fmla="*/ 28587477 w 8"/>
              <a:gd name="T3" fmla="*/ 62810048 h 13"/>
              <a:gd name="T4" fmla="*/ 38117363 w 8"/>
              <a:gd name="T5" fmla="*/ 53147302 h 13"/>
              <a:gd name="T6" fmla="*/ 38117363 w 8"/>
              <a:gd name="T7" fmla="*/ 14494119 h 13"/>
              <a:gd name="T8" fmla="*/ 28587477 w 8"/>
              <a:gd name="T9" fmla="*/ 0 h 13"/>
              <a:gd name="T10" fmla="*/ 9529887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9529887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6" name="Freeform 47"/>
          <p:cNvSpPr>
            <a:spLocks/>
          </p:cNvSpPr>
          <p:nvPr/>
        </p:nvSpPr>
        <p:spPr bwMode="auto">
          <a:xfrm>
            <a:off x="2309284" y="3160185"/>
            <a:ext cx="25400" cy="38100"/>
          </a:xfrm>
          <a:custGeom>
            <a:avLst/>
            <a:gdLst>
              <a:gd name="T0" fmla="*/ 11341894 w 8"/>
              <a:gd name="T1" fmla="*/ 62810048 h 13"/>
              <a:gd name="T2" fmla="*/ 34023300 w 8"/>
              <a:gd name="T3" fmla="*/ 62810048 h 13"/>
              <a:gd name="T4" fmla="*/ 45362813 w 8"/>
              <a:gd name="T5" fmla="*/ 53147302 h 13"/>
              <a:gd name="T6" fmla="*/ 45362813 w 8"/>
              <a:gd name="T7" fmla="*/ 14494119 h 13"/>
              <a:gd name="T8" fmla="*/ 34023300 w 8"/>
              <a:gd name="T9" fmla="*/ 0 h 13"/>
              <a:gd name="T10" fmla="*/ 11341894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11341894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7" name="Freeform 48"/>
          <p:cNvSpPr>
            <a:spLocks/>
          </p:cNvSpPr>
          <p:nvPr/>
        </p:nvSpPr>
        <p:spPr bwMode="auto">
          <a:xfrm>
            <a:off x="2067984" y="3155952"/>
            <a:ext cx="33867" cy="44449"/>
          </a:xfrm>
          <a:custGeom>
            <a:avLst/>
            <a:gdLst>
              <a:gd name="T0" fmla="*/ 42655836 w 11"/>
              <a:gd name="T1" fmla="*/ 74092594 h 15"/>
              <a:gd name="T2" fmla="*/ 58650909 w 11"/>
              <a:gd name="T3" fmla="*/ 64213729 h 15"/>
              <a:gd name="T4" fmla="*/ 58650909 w 11"/>
              <a:gd name="T5" fmla="*/ 9878864 h 15"/>
              <a:gd name="T6" fmla="*/ 42655836 w 11"/>
              <a:gd name="T7" fmla="*/ 0 h 15"/>
              <a:gd name="T8" fmla="*/ 15995073 w 11"/>
              <a:gd name="T9" fmla="*/ 0 h 15"/>
              <a:gd name="T10" fmla="*/ 0 w 11"/>
              <a:gd name="T11" fmla="*/ 9878864 h 15"/>
              <a:gd name="T12" fmla="*/ 0 w 11"/>
              <a:gd name="T13" fmla="*/ 64213729 h 15"/>
              <a:gd name="T14" fmla="*/ 15995073 w 11"/>
              <a:gd name="T15" fmla="*/ 74092594 h 15"/>
              <a:gd name="T16" fmla="*/ 42655836 w 11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8" name="Freeform 49"/>
          <p:cNvSpPr>
            <a:spLocks/>
          </p:cNvSpPr>
          <p:nvPr/>
        </p:nvSpPr>
        <p:spPr bwMode="auto">
          <a:xfrm>
            <a:off x="2114552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9" name="Freeform 50"/>
          <p:cNvSpPr>
            <a:spLocks/>
          </p:cNvSpPr>
          <p:nvPr/>
        </p:nvSpPr>
        <p:spPr bwMode="auto">
          <a:xfrm>
            <a:off x="2159001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0" name="Freeform 51"/>
          <p:cNvSpPr>
            <a:spLocks/>
          </p:cNvSpPr>
          <p:nvPr/>
        </p:nvSpPr>
        <p:spPr bwMode="auto">
          <a:xfrm>
            <a:off x="2203451" y="3155952"/>
            <a:ext cx="31749" cy="44449"/>
          </a:xfrm>
          <a:custGeom>
            <a:avLst/>
            <a:gdLst>
              <a:gd name="T0" fmla="*/ 11341656 w 10"/>
              <a:gd name="T1" fmla="*/ 74092594 h 15"/>
              <a:gd name="T2" fmla="*/ 45361860 w 10"/>
              <a:gd name="T3" fmla="*/ 74092594 h 15"/>
              <a:gd name="T4" fmla="*/ 56703516 w 10"/>
              <a:gd name="T5" fmla="*/ 64213729 h 15"/>
              <a:gd name="T6" fmla="*/ 56703516 w 10"/>
              <a:gd name="T7" fmla="*/ 9878864 h 15"/>
              <a:gd name="T8" fmla="*/ 45361860 w 10"/>
              <a:gd name="T9" fmla="*/ 0 h 15"/>
              <a:gd name="T10" fmla="*/ 11341656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11341656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1" name="Freeform 52"/>
          <p:cNvSpPr>
            <a:spLocks/>
          </p:cNvSpPr>
          <p:nvPr/>
        </p:nvSpPr>
        <p:spPr bwMode="auto">
          <a:xfrm>
            <a:off x="2250018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2" name="Freeform 53"/>
          <p:cNvSpPr>
            <a:spLocks/>
          </p:cNvSpPr>
          <p:nvPr/>
        </p:nvSpPr>
        <p:spPr bwMode="auto">
          <a:xfrm>
            <a:off x="2774951" y="3225800"/>
            <a:ext cx="541867" cy="264584"/>
          </a:xfrm>
          <a:custGeom>
            <a:avLst/>
            <a:gdLst>
              <a:gd name="T0" fmla="*/ 769730631 w 180"/>
              <a:gd name="T1" fmla="*/ 76274606 h 88"/>
              <a:gd name="T2" fmla="*/ 764634827 w 180"/>
              <a:gd name="T3" fmla="*/ 116952141 h 88"/>
              <a:gd name="T4" fmla="*/ 739146773 w 180"/>
              <a:gd name="T5" fmla="*/ 157631931 h 88"/>
              <a:gd name="T6" fmla="*/ 703462596 w 180"/>
              <a:gd name="T7" fmla="*/ 233906538 h 88"/>
              <a:gd name="T8" fmla="*/ 662682613 w 180"/>
              <a:gd name="T9" fmla="*/ 172886853 h 88"/>
              <a:gd name="T10" fmla="*/ 642292622 w 180"/>
              <a:gd name="T11" fmla="*/ 137292036 h 88"/>
              <a:gd name="T12" fmla="*/ 565828462 w 180"/>
              <a:gd name="T13" fmla="*/ 152546958 h 88"/>
              <a:gd name="T14" fmla="*/ 463878507 w 180"/>
              <a:gd name="T15" fmla="*/ 152546958 h 88"/>
              <a:gd name="T16" fmla="*/ 453682382 w 180"/>
              <a:gd name="T17" fmla="*/ 152546958 h 88"/>
              <a:gd name="T18" fmla="*/ 351732427 w 180"/>
              <a:gd name="T19" fmla="*/ 152546958 h 88"/>
              <a:gd name="T20" fmla="*/ 275268267 w 180"/>
              <a:gd name="T21" fmla="*/ 137292036 h 88"/>
              <a:gd name="T22" fmla="*/ 254878276 w 180"/>
              <a:gd name="T23" fmla="*/ 172886853 h 88"/>
              <a:gd name="T24" fmla="*/ 214098293 w 180"/>
              <a:gd name="T25" fmla="*/ 233906538 h 88"/>
              <a:gd name="T26" fmla="*/ 178414116 w 180"/>
              <a:gd name="T27" fmla="*/ 157631931 h 88"/>
              <a:gd name="T28" fmla="*/ 152926062 w 180"/>
              <a:gd name="T29" fmla="*/ 116952141 h 88"/>
              <a:gd name="T30" fmla="*/ 147830258 w 180"/>
              <a:gd name="T31" fmla="*/ 76274606 h 88"/>
              <a:gd name="T32" fmla="*/ 147830258 w 180"/>
              <a:gd name="T33" fmla="*/ 0 h 88"/>
              <a:gd name="T34" fmla="*/ 0 w 180"/>
              <a:gd name="T35" fmla="*/ 0 h 88"/>
              <a:gd name="T36" fmla="*/ 458780444 w 180"/>
              <a:gd name="T37" fmla="*/ 447473180 h 88"/>
              <a:gd name="T38" fmla="*/ 917560889 w 180"/>
              <a:gd name="T39" fmla="*/ 0 h 88"/>
              <a:gd name="T40" fmla="*/ 769730631 w 180"/>
              <a:gd name="T41" fmla="*/ 0 h 88"/>
              <a:gd name="T42" fmla="*/ 769730631 w 180"/>
              <a:gd name="T43" fmla="*/ 76274606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3" name="Freeform 54"/>
          <p:cNvSpPr>
            <a:spLocks/>
          </p:cNvSpPr>
          <p:nvPr/>
        </p:nvSpPr>
        <p:spPr bwMode="auto">
          <a:xfrm>
            <a:off x="2774951" y="2948518"/>
            <a:ext cx="541867" cy="264583"/>
          </a:xfrm>
          <a:custGeom>
            <a:avLst/>
            <a:gdLst>
              <a:gd name="T0" fmla="*/ 178414116 w 180"/>
              <a:gd name="T1" fmla="*/ 396621444 h 88"/>
              <a:gd name="T2" fmla="*/ 198804107 w 180"/>
              <a:gd name="T3" fmla="*/ 361026807 h 88"/>
              <a:gd name="T4" fmla="*/ 224292160 w 180"/>
              <a:gd name="T5" fmla="*/ 269499996 h 88"/>
              <a:gd name="T6" fmla="*/ 321146311 w 180"/>
              <a:gd name="T7" fmla="*/ 213565566 h 88"/>
              <a:gd name="T8" fmla="*/ 453682382 w 180"/>
              <a:gd name="T9" fmla="*/ 213565566 h 88"/>
              <a:gd name="T10" fmla="*/ 463878507 w 180"/>
              <a:gd name="T11" fmla="*/ 213565566 h 88"/>
              <a:gd name="T12" fmla="*/ 596414578 w 180"/>
              <a:gd name="T13" fmla="*/ 213565566 h 88"/>
              <a:gd name="T14" fmla="*/ 693268729 w 180"/>
              <a:gd name="T15" fmla="*/ 269499996 h 88"/>
              <a:gd name="T16" fmla="*/ 718756782 w 180"/>
              <a:gd name="T17" fmla="*/ 361026807 h 88"/>
              <a:gd name="T18" fmla="*/ 739146773 w 180"/>
              <a:gd name="T19" fmla="*/ 396621444 h 88"/>
              <a:gd name="T20" fmla="*/ 769730631 w 180"/>
              <a:gd name="T21" fmla="*/ 447470925 h 88"/>
              <a:gd name="T22" fmla="*/ 917560889 w 180"/>
              <a:gd name="T23" fmla="*/ 447470925 h 88"/>
              <a:gd name="T24" fmla="*/ 458780444 w 180"/>
              <a:gd name="T25" fmla="*/ 0 h 88"/>
              <a:gd name="T26" fmla="*/ 0 w 180"/>
              <a:gd name="T27" fmla="*/ 447470925 h 88"/>
              <a:gd name="T28" fmla="*/ 147830258 w 180"/>
              <a:gd name="T29" fmla="*/ 447470925 h 88"/>
              <a:gd name="T30" fmla="*/ 178414116 w 180"/>
              <a:gd name="T31" fmla="*/ 396621444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4" name="Freeform 55"/>
          <p:cNvSpPr>
            <a:spLocks/>
          </p:cNvSpPr>
          <p:nvPr/>
        </p:nvSpPr>
        <p:spPr bwMode="auto">
          <a:xfrm>
            <a:off x="2880784" y="3282951"/>
            <a:ext cx="330200" cy="12700"/>
          </a:xfrm>
          <a:custGeom>
            <a:avLst/>
            <a:gdLst>
              <a:gd name="T0" fmla="*/ 547412314 w 110"/>
              <a:gd name="T1" fmla="*/ 0 h 4"/>
              <a:gd name="T2" fmla="*/ 10137890 w 110"/>
              <a:gd name="T3" fmla="*/ 0 h 4"/>
              <a:gd name="T4" fmla="*/ 0 w 110"/>
              <a:gd name="T5" fmla="*/ 11341894 h 4"/>
              <a:gd name="T6" fmla="*/ 10137890 w 110"/>
              <a:gd name="T7" fmla="*/ 22681406 h 4"/>
              <a:gd name="T8" fmla="*/ 547412314 w 110"/>
              <a:gd name="T9" fmla="*/ 22681406 h 4"/>
              <a:gd name="T10" fmla="*/ 557550205 w 110"/>
              <a:gd name="T11" fmla="*/ 11341894 h 4"/>
              <a:gd name="T12" fmla="*/ 547412314 w 1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5" name="Oval 56"/>
          <p:cNvSpPr>
            <a:spLocks noChangeArrowheads="1"/>
          </p:cNvSpPr>
          <p:nvPr/>
        </p:nvSpPr>
        <p:spPr bwMode="auto">
          <a:xfrm>
            <a:off x="2878667" y="3196167"/>
            <a:ext cx="44451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6" name="Oval 57"/>
          <p:cNvSpPr>
            <a:spLocks noChangeArrowheads="1"/>
          </p:cNvSpPr>
          <p:nvPr/>
        </p:nvSpPr>
        <p:spPr bwMode="auto">
          <a:xfrm>
            <a:off x="3168651" y="3196167"/>
            <a:ext cx="4656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7" name="Rectangle 58"/>
          <p:cNvSpPr>
            <a:spLocks noChangeArrowheads="1"/>
          </p:cNvSpPr>
          <p:nvPr/>
        </p:nvSpPr>
        <p:spPr bwMode="auto">
          <a:xfrm>
            <a:off x="2904067" y="3183467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8" name="Freeform 59"/>
          <p:cNvSpPr>
            <a:spLocks/>
          </p:cNvSpPr>
          <p:nvPr/>
        </p:nvSpPr>
        <p:spPr bwMode="auto">
          <a:xfrm>
            <a:off x="2901952" y="3177118"/>
            <a:ext cx="80433" cy="12700"/>
          </a:xfrm>
          <a:custGeom>
            <a:avLst/>
            <a:gdLst>
              <a:gd name="T0" fmla="*/ 4991335 w 27"/>
              <a:gd name="T1" fmla="*/ 11341894 h 4"/>
              <a:gd name="T2" fmla="*/ 19967575 w 27"/>
              <a:gd name="T3" fmla="*/ 11341894 h 4"/>
              <a:gd name="T4" fmla="*/ 129790355 w 27"/>
              <a:gd name="T5" fmla="*/ 22681406 h 4"/>
              <a:gd name="T6" fmla="*/ 129790355 w 27"/>
              <a:gd name="T7" fmla="*/ 22681406 h 4"/>
              <a:gd name="T8" fmla="*/ 134781690 w 27"/>
              <a:gd name="T9" fmla="*/ 17011650 h 4"/>
              <a:gd name="T10" fmla="*/ 129790355 w 27"/>
              <a:gd name="T11" fmla="*/ 5669756 h 4"/>
              <a:gd name="T12" fmla="*/ 19967575 w 27"/>
              <a:gd name="T13" fmla="*/ 0 h 4"/>
              <a:gd name="T14" fmla="*/ 4991335 w 27"/>
              <a:gd name="T15" fmla="*/ 0 h 4"/>
              <a:gd name="T16" fmla="*/ 0 w 27"/>
              <a:gd name="T17" fmla="*/ 5669756 h 4"/>
              <a:gd name="T18" fmla="*/ 4991335 w 27"/>
              <a:gd name="T19" fmla="*/ 11341894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9" name="Freeform 60"/>
          <p:cNvSpPr>
            <a:spLocks/>
          </p:cNvSpPr>
          <p:nvPr/>
        </p:nvSpPr>
        <p:spPr bwMode="auto">
          <a:xfrm>
            <a:off x="3109385" y="3177118"/>
            <a:ext cx="80433" cy="12700"/>
          </a:xfrm>
          <a:custGeom>
            <a:avLst/>
            <a:gdLst>
              <a:gd name="T0" fmla="*/ 0 w 27"/>
              <a:gd name="T1" fmla="*/ 17011650 h 4"/>
              <a:gd name="T2" fmla="*/ 4991335 w 27"/>
              <a:gd name="T3" fmla="*/ 22681406 h 4"/>
              <a:gd name="T4" fmla="*/ 4991335 w 27"/>
              <a:gd name="T5" fmla="*/ 22681406 h 4"/>
              <a:gd name="T6" fmla="*/ 114814115 w 27"/>
              <a:gd name="T7" fmla="*/ 11341894 h 4"/>
              <a:gd name="T8" fmla="*/ 129790355 w 27"/>
              <a:gd name="T9" fmla="*/ 11341894 h 4"/>
              <a:gd name="T10" fmla="*/ 134781690 w 27"/>
              <a:gd name="T11" fmla="*/ 5669756 h 4"/>
              <a:gd name="T12" fmla="*/ 129790355 w 27"/>
              <a:gd name="T13" fmla="*/ 0 h 4"/>
              <a:gd name="T14" fmla="*/ 129790355 w 27"/>
              <a:gd name="T15" fmla="*/ 0 h 4"/>
              <a:gd name="T16" fmla="*/ 114814115 w 27"/>
              <a:gd name="T17" fmla="*/ 0 h 4"/>
              <a:gd name="T18" fmla="*/ 4991335 w 27"/>
              <a:gd name="T19" fmla="*/ 5669756 h 4"/>
              <a:gd name="T20" fmla="*/ 0 w 27"/>
              <a:gd name="T21" fmla="*/ 1701165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0" name="Freeform 61"/>
          <p:cNvSpPr>
            <a:spLocks/>
          </p:cNvSpPr>
          <p:nvPr/>
        </p:nvSpPr>
        <p:spPr bwMode="auto">
          <a:xfrm>
            <a:off x="2995084" y="3175001"/>
            <a:ext cx="101600" cy="99484"/>
          </a:xfrm>
          <a:custGeom>
            <a:avLst/>
            <a:gdLst>
              <a:gd name="T0" fmla="*/ 25114624 w 34"/>
              <a:gd name="T1" fmla="*/ 163587872 h 33"/>
              <a:gd name="T2" fmla="*/ 145663024 w 34"/>
              <a:gd name="T3" fmla="*/ 163587872 h 33"/>
              <a:gd name="T4" fmla="*/ 165755171 w 34"/>
              <a:gd name="T5" fmla="*/ 138027267 h 33"/>
              <a:gd name="T6" fmla="*/ 165755171 w 34"/>
              <a:gd name="T7" fmla="*/ 40896968 h 33"/>
              <a:gd name="T8" fmla="*/ 145663024 w 34"/>
              <a:gd name="T9" fmla="*/ 10224242 h 33"/>
              <a:gd name="T10" fmla="*/ 85388824 w 34"/>
              <a:gd name="T11" fmla="*/ 0 h 33"/>
              <a:gd name="T12" fmla="*/ 25114624 w 34"/>
              <a:gd name="T13" fmla="*/ 10224242 h 33"/>
              <a:gd name="T14" fmla="*/ 5022476 w 34"/>
              <a:gd name="T15" fmla="*/ 40896968 h 33"/>
              <a:gd name="T16" fmla="*/ 5022476 w 34"/>
              <a:gd name="T17" fmla="*/ 138027267 h 33"/>
              <a:gd name="T18" fmla="*/ 25114624 w 34"/>
              <a:gd name="T19" fmla="*/ 16358787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1" name="Freeform 62"/>
          <p:cNvSpPr>
            <a:spLocks/>
          </p:cNvSpPr>
          <p:nvPr/>
        </p:nvSpPr>
        <p:spPr bwMode="auto">
          <a:xfrm>
            <a:off x="3054351" y="3096685"/>
            <a:ext cx="118533" cy="63500"/>
          </a:xfrm>
          <a:custGeom>
            <a:avLst/>
            <a:gdLst>
              <a:gd name="T0" fmla="*/ 0 w 39"/>
              <a:gd name="T1" fmla="*/ 108006696 h 21"/>
              <a:gd name="T2" fmla="*/ 202646410 w 39"/>
              <a:gd name="T3" fmla="*/ 108006696 h 21"/>
              <a:gd name="T4" fmla="*/ 181862046 w 39"/>
              <a:gd name="T5" fmla="*/ 30858732 h 21"/>
              <a:gd name="T6" fmla="*/ 124706185 w 39"/>
              <a:gd name="T7" fmla="*/ 0 h 21"/>
              <a:gd name="T8" fmla="*/ 103921821 w 39"/>
              <a:gd name="T9" fmla="*/ 0 h 21"/>
              <a:gd name="T10" fmla="*/ 0 w 39"/>
              <a:gd name="T11" fmla="*/ 0 h 21"/>
              <a:gd name="T12" fmla="*/ 0 w 39"/>
              <a:gd name="T13" fmla="*/ 10800669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2" name="Freeform 63"/>
          <p:cNvSpPr>
            <a:spLocks/>
          </p:cNvSpPr>
          <p:nvPr/>
        </p:nvSpPr>
        <p:spPr bwMode="auto">
          <a:xfrm>
            <a:off x="2921001" y="3096685"/>
            <a:ext cx="116417" cy="63500"/>
          </a:xfrm>
          <a:custGeom>
            <a:avLst/>
            <a:gdLst>
              <a:gd name="T0" fmla="*/ 195475897 w 39"/>
              <a:gd name="T1" fmla="*/ 0 h 21"/>
              <a:gd name="T2" fmla="*/ 95231617 w 39"/>
              <a:gd name="T3" fmla="*/ 0 h 21"/>
              <a:gd name="T4" fmla="*/ 75183209 w 39"/>
              <a:gd name="T5" fmla="*/ 0 h 21"/>
              <a:gd name="T6" fmla="*/ 20048408 w 39"/>
              <a:gd name="T7" fmla="*/ 30858732 h 21"/>
              <a:gd name="T8" fmla="*/ 0 w 39"/>
              <a:gd name="T9" fmla="*/ 108006696 h 21"/>
              <a:gd name="T10" fmla="*/ 195475897 w 39"/>
              <a:gd name="T11" fmla="*/ 108006696 h 21"/>
              <a:gd name="T12" fmla="*/ 195475897 w 39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3" name="Freeform 64"/>
          <p:cNvSpPr>
            <a:spLocks/>
          </p:cNvSpPr>
          <p:nvPr/>
        </p:nvSpPr>
        <p:spPr bwMode="auto">
          <a:xfrm>
            <a:off x="3632201" y="2921001"/>
            <a:ext cx="512233" cy="469900"/>
          </a:xfrm>
          <a:custGeom>
            <a:avLst/>
            <a:gdLst>
              <a:gd name="T0" fmla="*/ 61282692 w 170"/>
              <a:gd name="T1" fmla="*/ 796175517 h 156"/>
              <a:gd name="T2" fmla="*/ 61282692 w 170"/>
              <a:gd name="T3" fmla="*/ 714516837 h 156"/>
              <a:gd name="T4" fmla="*/ 61282692 w 170"/>
              <a:gd name="T5" fmla="*/ 714516837 h 156"/>
              <a:gd name="T6" fmla="*/ 76604495 w 170"/>
              <a:gd name="T7" fmla="*/ 668584112 h 156"/>
              <a:gd name="T8" fmla="*/ 403447026 w 170"/>
              <a:gd name="T9" fmla="*/ 96971094 h 156"/>
              <a:gd name="T10" fmla="*/ 403447026 w 170"/>
              <a:gd name="T11" fmla="*/ 96971094 h 156"/>
              <a:gd name="T12" fmla="*/ 403447026 w 170"/>
              <a:gd name="T13" fmla="*/ 96971094 h 156"/>
              <a:gd name="T14" fmla="*/ 434090632 w 170"/>
              <a:gd name="T15" fmla="*/ 76555295 h 156"/>
              <a:gd name="T16" fmla="*/ 459624710 w 170"/>
              <a:gd name="T17" fmla="*/ 86762065 h 156"/>
              <a:gd name="T18" fmla="*/ 464731978 w 170"/>
              <a:gd name="T19" fmla="*/ 96971094 h 156"/>
              <a:gd name="T20" fmla="*/ 464731978 w 170"/>
              <a:gd name="T21" fmla="*/ 96971094 h 156"/>
              <a:gd name="T22" fmla="*/ 464731978 w 170"/>
              <a:gd name="T23" fmla="*/ 96971094 h 156"/>
              <a:gd name="T24" fmla="*/ 464731978 w 170"/>
              <a:gd name="T25" fmla="*/ 96971094 h 156"/>
              <a:gd name="T26" fmla="*/ 791574509 w 170"/>
              <a:gd name="T27" fmla="*/ 668584112 h 156"/>
              <a:gd name="T28" fmla="*/ 806896312 w 170"/>
              <a:gd name="T29" fmla="*/ 714516837 h 156"/>
              <a:gd name="T30" fmla="*/ 806896312 w 170"/>
              <a:gd name="T31" fmla="*/ 714516837 h 156"/>
              <a:gd name="T32" fmla="*/ 806896312 w 170"/>
              <a:gd name="T33" fmla="*/ 796175517 h 156"/>
              <a:gd name="T34" fmla="*/ 863071736 w 170"/>
              <a:gd name="T35" fmla="*/ 796175517 h 156"/>
              <a:gd name="T36" fmla="*/ 863071736 w 170"/>
              <a:gd name="T37" fmla="*/ 734930377 h 156"/>
              <a:gd name="T38" fmla="*/ 868179004 w 170"/>
              <a:gd name="T39" fmla="*/ 724723607 h 156"/>
              <a:gd name="T40" fmla="*/ 842644925 w 170"/>
              <a:gd name="T41" fmla="*/ 637961542 h 156"/>
              <a:gd name="T42" fmla="*/ 505585599 w 170"/>
              <a:gd name="T43" fmla="*/ 45932725 h 156"/>
              <a:gd name="T44" fmla="*/ 485158789 w 170"/>
              <a:gd name="T45" fmla="*/ 25519185 h 156"/>
              <a:gd name="T46" fmla="*/ 434090632 w 170"/>
              <a:gd name="T47" fmla="*/ 0 h 156"/>
              <a:gd name="T48" fmla="*/ 383020215 w 170"/>
              <a:gd name="T49" fmla="*/ 25519185 h 156"/>
              <a:gd name="T50" fmla="*/ 362593404 w 170"/>
              <a:gd name="T51" fmla="*/ 45932725 h 156"/>
              <a:gd name="T52" fmla="*/ 25534078 w 170"/>
              <a:gd name="T53" fmla="*/ 637961542 h 156"/>
              <a:gd name="T54" fmla="*/ 0 w 170"/>
              <a:gd name="T55" fmla="*/ 724723607 h 156"/>
              <a:gd name="T56" fmla="*/ 5107268 w 170"/>
              <a:gd name="T57" fmla="*/ 734930377 h 156"/>
              <a:gd name="T58" fmla="*/ 5107268 w 170"/>
              <a:gd name="T59" fmla="*/ 796175517 h 156"/>
              <a:gd name="T60" fmla="*/ 61282692 w 170"/>
              <a:gd name="T61" fmla="*/ 796175517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4" name="Freeform 65"/>
          <p:cNvSpPr>
            <a:spLocks/>
          </p:cNvSpPr>
          <p:nvPr/>
        </p:nvSpPr>
        <p:spPr bwMode="auto">
          <a:xfrm>
            <a:off x="3636434" y="3405718"/>
            <a:ext cx="503767" cy="86783"/>
          </a:xfrm>
          <a:custGeom>
            <a:avLst/>
            <a:gdLst>
              <a:gd name="T0" fmla="*/ 794075702 w 168"/>
              <a:gd name="T1" fmla="*/ 0 h 29"/>
              <a:gd name="T2" fmla="*/ 794075702 w 168"/>
              <a:gd name="T3" fmla="*/ 60447868 h 29"/>
              <a:gd name="T4" fmla="*/ 789020044 w 168"/>
              <a:gd name="T5" fmla="*/ 80597905 h 29"/>
              <a:gd name="T6" fmla="*/ 768788415 w 168"/>
              <a:gd name="T7" fmla="*/ 85634293 h 29"/>
              <a:gd name="T8" fmla="*/ 80924268 w 168"/>
              <a:gd name="T9" fmla="*/ 85634293 h 29"/>
              <a:gd name="T10" fmla="*/ 60694888 w 168"/>
              <a:gd name="T11" fmla="*/ 80597905 h 29"/>
              <a:gd name="T12" fmla="*/ 55636980 w 168"/>
              <a:gd name="T13" fmla="*/ 60447868 h 29"/>
              <a:gd name="T14" fmla="*/ 55636980 w 168"/>
              <a:gd name="T15" fmla="*/ 0 h 29"/>
              <a:gd name="T16" fmla="*/ 0 w 168"/>
              <a:gd name="T17" fmla="*/ 0 h 29"/>
              <a:gd name="T18" fmla="*/ 0 w 168"/>
              <a:gd name="T19" fmla="*/ 85634293 h 29"/>
              <a:gd name="T20" fmla="*/ 60694888 w 168"/>
              <a:gd name="T21" fmla="*/ 146082161 h 29"/>
              <a:gd name="T22" fmla="*/ 789020044 w 168"/>
              <a:gd name="T23" fmla="*/ 146082161 h 29"/>
              <a:gd name="T24" fmla="*/ 849712682 w 168"/>
              <a:gd name="T25" fmla="*/ 85634293 h 29"/>
              <a:gd name="T26" fmla="*/ 849712682 w 168"/>
              <a:gd name="T27" fmla="*/ 0 h 29"/>
              <a:gd name="T28" fmla="*/ 794075702 w 168"/>
              <a:gd name="T29" fmla="*/ 0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5" name="Freeform 66"/>
          <p:cNvSpPr>
            <a:spLocks/>
          </p:cNvSpPr>
          <p:nvPr/>
        </p:nvSpPr>
        <p:spPr bwMode="auto">
          <a:xfrm>
            <a:off x="3786718" y="3033185"/>
            <a:ext cx="194733" cy="359833"/>
          </a:xfrm>
          <a:custGeom>
            <a:avLst/>
            <a:gdLst>
              <a:gd name="T0" fmla="*/ 35339606 w 65"/>
              <a:gd name="T1" fmla="*/ 298412032 h 120"/>
              <a:gd name="T2" fmla="*/ 45437278 w 65"/>
              <a:gd name="T3" fmla="*/ 323699320 h 120"/>
              <a:gd name="T4" fmla="*/ 60583787 w 65"/>
              <a:gd name="T5" fmla="*/ 318641413 h 120"/>
              <a:gd name="T6" fmla="*/ 60583787 w 65"/>
              <a:gd name="T7" fmla="*/ 298412032 h 120"/>
              <a:gd name="T8" fmla="*/ 65632623 w 65"/>
              <a:gd name="T9" fmla="*/ 293354125 h 120"/>
              <a:gd name="T10" fmla="*/ 75730295 w 65"/>
              <a:gd name="T11" fmla="*/ 247832959 h 120"/>
              <a:gd name="T12" fmla="*/ 80779132 w 65"/>
              <a:gd name="T13" fmla="*/ 217485516 h 120"/>
              <a:gd name="T14" fmla="*/ 111069902 w 65"/>
              <a:gd name="T15" fmla="*/ 187138072 h 120"/>
              <a:gd name="T16" fmla="*/ 95925640 w 65"/>
              <a:gd name="T17" fmla="*/ 303469940 h 120"/>
              <a:gd name="T18" fmla="*/ 100972229 w 65"/>
              <a:gd name="T19" fmla="*/ 328757227 h 120"/>
              <a:gd name="T20" fmla="*/ 100972229 w 65"/>
              <a:gd name="T21" fmla="*/ 348988856 h 120"/>
              <a:gd name="T22" fmla="*/ 70681459 w 65"/>
              <a:gd name="T23" fmla="*/ 419799558 h 120"/>
              <a:gd name="T24" fmla="*/ 10097672 w 65"/>
              <a:gd name="T25" fmla="*/ 546244992 h 120"/>
              <a:gd name="T26" fmla="*/ 20195345 w 65"/>
              <a:gd name="T27" fmla="*/ 576590186 h 120"/>
              <a:gd name="T28" fmla="*/ 45437278 w 65"/>
              <a:gd name="T29" fmla="*/ 591763908 h 120"/>
              <a:gd name="T30" fmla="*/ 75730295 w 65"/>
              <a:gd name="T31" fmla="*/ 601879723 h 120"/>
              <a:gd name="T32" fmla="*/ 65632623 w 65"/>
              <a:gd name="T33" fmla="*/ 576590186 h 120"/>
              <a:gd name="T34" fmla="*/ 90876804 w 65"/>
              <a:gd name="T35" fmla="*/ 510839641 h 120"/>
              <a:gd name="T36" fmla="*/ 146411755 w 65"/>
              <a:gd name="T37" fmla="*/ 399567929 h 120"/>
              <a:gd name="T38" fmla="*/ 161558263 w 65"/>
              <a:gd name="T39" fmla="*/ 399567929 h 120"/>
              <a:gd name="T40" fmla="*/ 196897869 w 65"/>
              <a:gd name="T41" fmla="*/ 450144753 h 120"/>
              <a:gd name="T42" fmla="*/ 212044378 w 65"/>
              <a:gd name="T43" fmla="*/ 485550104 h 120"/>
              <a:gd name="T44" fmla="*/ 242335148 w 65"/>
              <a:gd name="T45" fmla="*/ 581648094 h 120"/>
              <a:gd name="T46" fmla="*/ 287774673 w 65"/>
              <a:gd name="T47" fmla="*/ 591763908 h 120"/>
              <a:gd name="T48" fmla="*/ 328163115 w 65"/>
              <a:gd name="T49" fmla="*/ 576590186 h 120"/>
              <a:gd name="T50" fmla="*/ 307967771 w 65"/>
              <a:gd name="T51" fmla="*/ 566474372 h 120"/>
              <a:gd name="T52" fmla="*/ 292823509 w 65"/>
              <a:gd name="T53" fmla="*/ 546244992 h 120"/>
              <a:gd name="T54" fmla="*/ 267579328 w 65"/>
              <a:gd name="T55" fmla="*/ 460260568 h 120"/>
              <a:gd name="T56" fmla="*/ 247383984 w 65"/>
              <a:gd name="T57" fmla="*/ 414741651 h 120"/>
              <a:gd name="T58" fmla="*/ 201946705 w 65"/>
              <a:gd name="T59" fmla="*/ 328757227 h 120"/>
              <a:gd name="T60" fmla="*/ 196897869 w 65"/>
              <a:gd name="T61" fmla="*/ 303469940 h 120"/>
              <a:gd name="T62" fmla="*/ 201946705 w 65"/>
              <a:gd name="T63" fmla="*/ 242775052 h 120"/>
              <a:gd name="T64" fmla="*/ 217093214 w 65"/>
              <a:gd name="T65" fmla="*/ 237717145 h 120"/>
              <a:gd name="T66" fmla="*/ 272628165 w 65"/>
              <a:gd name="T67" fmla="*/ 273122496 h 120"/>
              <a:gd name="T68" fmla="*/ 292823509 w 65"/>
              <a:gd name="T69" fmla="*/ 278180403 h 120"/>
              <a:gd name="T70" fmla="*/ 318065443 w 65"/>
              <a:gd name="T71" fmla="*/ 278180403 h 120"/>
              <a:gd name="T72" fmla="*/ 297870098 w 65"/>
              <a:gd name="T73" fmla="*/ 247832959 h 120"/>
              <a:gd name="T74" fmla="*/ 247383984 w 65"/>
              <a:gd name="T75" fmla="*/ 212427608 h 120"/>
              <a:gd name="T76" fmla="*/ 232237475 w 65"/>
              <a:gd name="T77" fmla="*/ 192195979 h 120"/>
              <a:gd name="T78" fmla="*/ 217093214 w 65"/>
              <a:gd name="T79" fmla="*/ 151734970 h 120"/>
              <a:gd name="T80" fmla="*/ 196897869 w 65"/>
              <a:gd name="T81" fmla="*/ 116329619 h 120"/>
              <a:gd name="T82" fmla="*/ 181751361 w 65"/>
              <a:gd name="T83" fmla="*/ 101155897 h 120"/>
              <a:gd name="T84" fmla="*/ 196897869 w 65"/>
              <a:gd name="T85" fmla="*/ 85982175 h 120"/>
              <a:gd name="T86" fmla="*/ 206995542 w 65"/>
              <a:gd name="T87" fmla="*/ 65750546 h 120"/>
              <a:gd name="T88" fmla="*/ 212044378 w 65"/>
              <a:gd name="T89" fmla="*/ 45521166 h 120"/>
              <a:gd name="T90" fmla="*/ 227190886 w 65"/>
              <a:gd name="T91" fmla="*/ 30347444 h 120"/>
              <a:gd name="T92" fmla="*/ 217093214 w 65"/>
              <a:gd name="T93" fmla="*/ 25289536 h 120"/>
              <a:gd name="T94" fmla="*/ 206995542 w 65"/>
              <a:gd name="T95" fmla="*/ 15173722 h 120"/>
              <a:gd name="T96" fmla="*/ 186800197 w 65"/>
              <a:gd name="T97" fmla="*/ 0 h 120"/>
              <a:gd name="T98" fmla="*/ 151460591 w 65"/>
              <a:gd name="T99" fmla="*/ 10115815 h 120"/>
              <a:gd name="T100" fmla="*/ 131265246 w 65"/>
              <a:gd name="T101" fmla="*/ 35405351 h 120"/>
              <a:gd name="T102" fmla="*/ 126216410 w 65"/>
              <a:gd name="T103" fmla="*/ 45521166 h 120"/>
              <a:gd name="T104" fmla="*/ 136314082 w 65"/>
              <a:gd name="T105" fmla="*/ 50579073 h 120"/>
              <a:gd name="T106" fmla="*/ 141362918 w 65"/>
              <a:gd name="T107" fmla="*/ 65750546 h 120"/>
              <a:gd name="T108" fmla="*/ 141362918 w 65"/>
              <a:gd name="T109" fmla="*/ 91040082 h 120"/>
              <a:gd name="T110" fmla="*/ 100972229 w 65"/>
              <a:gd name="T111" fmla="*/ 121387526 h 120"/>
              <a:gd name="T112" fmla="*/ 50486115 w 65"/>
              <a:gd name="T113" fmla="*/ 182082414 h 120"/>
              <a:gd name="T114" fmla="*/ 35339606 w 65"/>
              <a:gd name="T115" fmla="*/ 222543423 h 120"/>
              <a:gd name="T116" fmla="*/ 25244181 w 65"/>
              <a:gd name="T117" fmla="*/ 288296218 h 120"/>
              <a:gd name="T118" fmla="*/ 35339606 w 65"/>
              <a:gd name="T119" fmla="*/ 298412032 h 1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6" name="Freeform 67"/>
          <p:cNvSpPr>
            <a:spLocks/>
          </p:cNvSpPr>
          <p:nvPr/>
        </p:nvSpPr>
        <p:spPr bwMode="auto">
          <a:xfrm>
            <a:off x="3958167" y="3299885"/>
            <a:ext cx="78317" cy="27516"/>
          </a:xfrm>
          <a:custGeom>
            <a:avLst/>
            <a:gdLst>
              <a:gd name="T0" fmla="*/ 10080711 w 37"/>
              <a:gd name="T1" fmla="*/ 32762031 h 13"/>
              <a:gd name="T2" fmla="*/ 93247369 w 37"/>
              <a:gd name="T3" fmla="*/ 32762031 h 13"/>
              <a:gd name="T4" fmla="*/ 75605331 w 37"/>
              <a:gd name="T5" fmla="*/ 0 h 13"/>
              <a:gd name="T6" fmla="*/ 0 w 37"/>
              <a:gd name="T7" fmla="*/ 0 h 13"/>
              <a:gd name="T8" fmla="*/ 10080711 w 37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3">
                <a:moveTo>
                  <a:pt x="4" y="13"/>
                </a:moveTo>
                <a:lnTo>
                  <a:pt x="37" y="13"/>
                </a:lnTo>
                <a:lnTo>
                  <a:pt x="30" y="0"/>
                </a:lnTo>
                <a:lnTo>
                  <a:pt x="0" y="0"/>
                </a:lnTo>
                <a:lnTo>
                  <a:pt x="4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7" name="Freeform 68"/>
          <p:cNvSpPr>
            <a:spLocks/>
          </p:cNvSpPr>
          <p:nvPr/>
        </p:nvSpPr>
        <p:spPr bwMode="auto">
          <a:xfrm>
            <a:off x="3740151" y="3299885"/>
            <a:ext cx="63500" cy="27516"/>
          </a:xfrm>
          <a:custGeom>
            <a:avLst/>
            <a:gdLst>
              <a:gd name="T0" fmla="*/ 75604688 w 30"/>
              <a:gd name="T1" fmla="*/ 0 h 13"/>
              <a:gd name="T2" fmla="*/ 15120938 w 30"/>
              <a:gd name="T3" fmla="*/ 0 h 13"/>
              <a:gd name="T4" fmla="*/ 0 w 30"/>
              <a:gd name="T5" fmla="*/ 32762031 h 13"/>
              <a:gd name="T6" fmla="*/ 57964388 w 30"/>
              <a:gd name="T7" fmla="*/ 32762031 h 13"/>
              <a:gd name="T8" fmla="*/ 75604688 w 30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3">
                <a:moveTo>
                  <a:pt x="30" y="0"/>
                </a:moveTo>
                <a:lnTo>
                  <a:pt x="6" y="0"/>
                </a:lnTo>
                <a:lnTo>
                  <a:pt x="0" y="13"/>
                </a:lnTo>
                <a:lnTo>
                  <a:pt x="23" y="13"/>
                </a:ln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8" name="Freeform 69"/>
          <p:cNvSpPr>
            <a:spLocks/>
          </p:cNvSpPr>
          <p:nvPr/>
        </p:nvSpPr>
        <p:spPr bwMode="auto">
          <a:xfrm>
            <a:off x="3695701" y="3399367"/>
            <a:ext cx="385233" cy="31751"/>
          </a:xfrm>
          <a:custGeom>
            <a:avLst/>
            <a:gdLst>
              <a:gd name="T0" fmla="*/ 78125638 w 182"/>
              <a:gd name="T1" fmla="*/ 0 h 15"/>
              <a:gd name="T2" fmla="*/ 17641888 w 182"/>
              <a:gd name="T3" fmla="*/ 0 h 15"/>
              <a:gd name="T4" fmla="*/ 0 w 182"/>
              <a:gd name="T5" fmla="*/ 37803931 h 15"/>
              <a:gd name="T6" fmla="*/ 60483750 w 182"/>
              <a:gd name="T7" fmla="*/ 37803931 h 15"/>
              <a:gd name="T8" fmla="*/ 90725625 w 182"/>
              <a:gd name="T9" fmla="*/ 37803931 h 15"/>
              <a:gd name="T10" fmla="*/ 458668438 w 182"/>
              <a:gd name="T11" fmla="*/ 37803931 h 15"/>
              <a:gd name="T12" fmla="*/ 441028138 w 182"/>
              <a:gd name="T13" fmla="*/ 0 h 15"/>
              <a:gd name="T14" fmla="*/ 78125638 w 182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2" h="15">
                <a:moveTo>
                  <a:pt x="31" y="0"/>
                </a:moveTo>
                <a:lnTo>
                  <a:pt x="7" y="0"/>
                </a:lnTo>
                <a:lnTo>
                  <a:pt x="0" y="15"/>
                </a:lnTo>
                <a:lnTo>
                  <a:pt x="24" y="15"/>
                </a:lnTo>
                <a:lnTo>
                  <a:pt x="36" y="15"/>
                </a:lnTo>
                <a:lnTo>
                  <a:pt x="182" y="15"/>
                </a:lnTo>
                <a:lnTo>
                  <a:pt x="175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9" name="Freeform 70"/>
          <p:cNvSpPr>
            <a:spLocks/>
          </p:cNvSpPr>
          <p:nvPr/>
        </p:nvSpPr>
        <p:spPr bwMode="auto">
          <a:xfrm>
            <a:off x="4724401" y="2976034"/>
            <a:ext cx="249767" cy="512233"/>
          </a:xfrm>
          <a:custGeom>
            <a:avLst/>
            <a:gdLst>
              <a:gd name="T0" fmla="*/ 366748496 w 83"/>
              <a:gd name="T1" fmla="*/ 0 h 170"/>
              <a:gd name="T2" fmla="*/ 0 w 83"/>
              <a:gd name="T3" fmla="*/ 0 h 170"/>
              <a:gd name="T4" fmla="*/ 0 w 83"/>
              <a:gd name="T5" fmla="*/ 102138573 h 170"/>
              <a:gd name="T6" fmla="*/ 142624290 w 83"/>
              <a:gd name="T7" fmla="*/ 183850336 h 170"/>
              <a:gd name="T8" fmla="*/ 142624290 w 83"/>
              <a:gd name="T9" fmla="*/ 398342018 h 170"/>
              <a:gd name="T10" fmla="*/ 325997409 w 83"/>
              <a:gd name="T11" fmla="*/ 398342018 h 170"/>
              <a:gd name="T12" fmla="*/ 325997409 w 83"/>
              <a:gd name="T13" fmla="*/ 464731978 h 170"/>
              <a:gd name="T14" fmla="*/ 142624290 w 83"/>
              <a:gd name="T15" fmla="*/ 464731978 h 170"/>
              <a:gd name="T16" fmla="*/ 142624290 w 83"/>
              <a:gd name="T17" fmla="*/ 771147698 h 170"/>
              <a:gd name="T18" fmla="*/ 0 w 83"/>
              <a:gd name="T19" fmla="*/ 689435935 h 170"/>
              <a:gd name="T20" fmla="*/ 0 w 83"/>
              <a:gd name="T21" fmla="*/ 868179004 h 170"/>
              <a:gd name="T22" fmla="*/ 366748496 w 83"/>
              <a:gd name="T23" fmla="*/ 868179004 h 170"/>
              <a:gd name="T24" fmla="*/ 422778983 w 83"/>
              <a:gd name="T25" fmla="*/ 812003579 h 170"/>
              <a:gd name="T26" fmla="*/ 422778983 w 83"/>
              <a:gd name="T27" fmla="*/ 56175424 h 170"/>
              <a:gd name="T28" fmla="*/ 366748496 w 83"/>
              <a:gd name="T29" fmla="*/ 0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0" name="Freeform 71"/>
          <p:cNvSpPr>
            <a:spLocks/>
          </p:cNvSpPr>
          <p:nvPr/>
        </p:nvSpPr>
        <p:spPr bwMode="auto">
          <a:xfrm>
            <a:off x="4461933" y="2976034"/>
            <a:ext cx="247651" cy="512233"/>
          </a:xfrm>
          <a:custGeom>
            <a:avLst/>
            <a:gdLst>
              <a:gd name="T0" fmla="*/ 282185854 w 82"/>
              <a:gd name="T1" fmla="*/ 771147698 h 170"/>
              <a:gd name="T2" fmla="*/ 282185854 w 82"/>
              <a:gd name="T3" fmla="*/ 464731978 h 170"/>
              <a:gd name="T4" fmla="*/ 97483004 w 82"/>
              <a:gd name="T5" fmla="*/ 464731978 h 170"/>
              <a:gd name="T6" fmla="*/ 97483004 w 82"/>
              <a:gd name="T7" fmla="*/ 398342018 h 170"/>
              <a:gd name="T8" fmla="*/ 282185854 w 82"/>
              <a:gd name="T9" fmla="*/ 398342018 h 170"/>
              <a:gd name="T10" fmla="*/ 282185854 w 82"/>
              <a:gd name="T11" fmla="*/ 183850336 h 170"/>
              <a:gd name="T12" fmla="*/ 420714691 w 82"/>
              <a:gd name="T13" fmla="*/ 107245841 h 170"/>
              <a:gd name="T14" fmla="*/ 420714691 w 82"/>
              <a:gd name="T15" fmla="*/ 0 h 170"/>
              <a:gd name="T16" fmla="*/ 56437171 w 82"/>
              <a:gd name="T17" fmla="*/ 0 h 170"/>
              <a:gd name="T18" fmla="*/ 0 w 82"/>
              <a:gd name="T19" fmla="*/ 56175424 h 170"/>
              <a:gd name="T20" fmla="*/ 0 w 82"/>
              <a:gd name="T21" fmla="*/ 812003579 h 170"/>
              <a:gd name="T22" fmla="*/ 56437171 w 82"/>
              <a:gd name="T23" fmla="*/ 868179004 h 170"/>
              <a:gd name="T24" fmla="*/ 420714691 w 82"/>
              <a:gd name="T25" fmla="*/ 868179004 h 170"/>
              <a:gd name="T26" fmla="*/ 420714691 w 82"/>
              <a:gd name="T27" fmla="*/ 694543203 h 170"/>
              <a:gd name="T28" fmla="*/ 282185854 w 82"/>
              <a:gd name="T29" fmla="*/ 771147698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1" name="Freeform 72"/>
          <p:cNvSpPr>
            <a:spLocks/>
          </p:cNvSpPr>
          <p:nvPr/>
        </p:nvSpPr>
        <p:spPr bwMode="auto">
          <a:xfrm>
            <a:off x="5262034" y="29337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2" name="Freeform 73"/>
          <p:cNvSpPr>
            <a:spLocks/>
          </p:cNvSpPr>
          <p:nvPr/>
        </p:nvSpPr>
        <p:spPr bwMode="auto">
          <a:xfrm>
            <a:off x="5262034" y="3227917"/>
            <a:ext cx="571500" cy="277283"/>
          </a:xfrm>
          <a:custGeom>
            <a:avLst/>
            <a:gdLst>
              <a:gd name="T0" fmla="*/ 483470953 w 190"/>
              <a:gd name="T1" fmla="*/ 393446020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70091320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93446020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3" name="Freeform 74"/>
          <p:cNvSpPr>
            <a:spLocks/>
          </p:cNvSpPr>
          <p:nvPr/>
        </p:nvSpPr>
        <p:spPr bwMode="auto">
          <a:xfrm>
            <a:off x="5346701" y="3012018"/>
            <a:ext cx="402167" cy="427567"/>
          </a:xfrm>
          <a:custGeom>
            <a:avLst/>
            <a:gdLst>
              <a:gd name="T0" fmla="*/ 486404076 w 134"/>
              <a:gd name="T1" fmla="*/ 305987182 h 142"/>
              <a:gd name="T2" fmla="*/ 516802924 w 134"/>
              <a:gd name="T3" fmla="*/ 321286992 h 142"/>
              <a:gd name="T4" fmla="*/ 552270873 w 134"/>
              <a:gd name="T5" fmla="*/ 285588187 h 142"/>
              <a:gd name="T6" fmla="*/ 516802924 w 134"/>
              <a:gd name="T7" fmla="*/ 249889381 h 142"/>
              <a:gd name="T8" fmla="*/ 486404076 w 134"/>
              <a:gd name="T9" fmla="*/ 265189192 h 142"/>
              <a:gd name="T10" fmla="*/ 364801932 w 134"/>
              <a:gd name="T11" fmla="*/ 265189192 h 142"/>
              <a:gd name="T12" fmla="*/ 364801932 w 134"/>
              <a:gd name="T13" fmla="*/ 168293402 h 142"/>
              <a:gd name="T14" fmla="*/ 425601879 w 134"/>
              <a:gd name="T15" fmla="*/ 86697422 h 142"/>
              <a:gd name="T16" fmla="*/ 354668232 w 134"/>
              <a:gd name="T17" fmla="*/ 0 h 142"/>
              <a:gd name="T18" fmla="*/ 354668232 w 134"/>
              <a:gd name="T19" fmla="*/ 66298427 h 142"/>
              <a:gd name="T20" fmla="*/ 364801932 w 134"/>
              <a:gd name="T21" fmla="*/ 86697422 h 142"/>
              <a:gd name="T22" fmla="*/ 339469934 w 134"/>
              <a:gd name="T23" fmla="*/ 112195601 h 142"/>
              <a:gd name="T24" fmla="*/ 314135685 w 134"/>
              <a:gd name="T25" fmla="*/ 86697422 h 142"/>
              <a:gd name="T26" fmla="*/ 324269384 w 134"/>
              <a:gd name="T27" fmla="*/ 66298427 h 142"/>
              <a:gd name="T28" fmla="*/ 324269384 w 134"/>
              <a:gd name="T29" fmla="*/ 0 h 142"/>
              <a:gd name="T30" fmla="*/ 253335738 w 134"/>
              <a:gd name="T31" fmla="*/ 86697422 h 142"/>
              <a:gd name="T32" fmla="*/ 314135685 w 134"/>
              <a:gd name="T33" fmla="*/ 168293402 h 142"/>
              <a:gd name="T34" fmla="*/ 314135685 w 134"/>
              <a:gd name="T35" fmla="*/ 265189192 h 142"/>
              <a:gd name="T36" fmla="*/ 192533540 w 134"/>
              <a:gd name="T37" fmla="*/ 265189192 h 142"/>
              <a:gd name="T38" fmla="*/ 162134692 w 134"/>
              <a:gd name="T39" fmla="*/ 249889381 h 142"/>
              <a:gd name="T40" fmla="*/ 126666743 w 134"/>
              <a:gd name="T41" fmla="*/ 285588187 h 142"/>
              <a:gd name="T42" fmla="*/ 162134692 w 134"/>
              <a:gd name="T43" fmla="*/ 321286992 h 142"/>
              <a:gd name="T44" fmla="*/ 192533540 w 134"/>
              <a:gd name="T45" fmla="*/ 305987182 h 142"/>
              <a:gd name="T46" fmla="*/ 314135685 w 134"/>
              <a:gd name="T47" fmla="*/ 305987182 h 142"/>
              <a:gd name="T48" fmla="*/ 314135685 w 134"/>
              <a:gd name="T49" fmla="*/ 336586803 h 142"/>
              <a:gd name="T50" fmla="*/ 314135685 w 134"/>
              <a:gd name="T51" fmla="*/ 367186425 h 142"/>
              <a:gd name="T52" fmla="*/ 314135685 w 134"/>
              <a:gd name="T53" fmla="*/ 545678195 h 142"/>
              <a:gd name="T54" fmla="*/ 263469438 w 134"/>
              <a:gd name="T55" fmla="*/ 601775995 h 142"/>
              <a:gd name="T56" fmla="*/ 126666743 w 134"/>
              <a:gd name="T57" fmla="*/ 530380642 h 142"/>
              <a:gd name="T58" fmla="*/ 167201542 w 134"/>
              <a:gd name="T59" fmla="*/ 520180015 h 142"/>
              <a:gd name="T60" fmla="*/ 60799947 w 134"/>
              <a:gd name="T61" fmla="*/ 377384793 h 142"/>
              <a:gd name="T62" fmla="*/ 70933646 w 134"/>
              <a:gd name="T63" fmla="*/ 581377000 h 142"/>
              <a:gd name="T64" fmla="*/ 96267896 w 134"/>
              <a:gd name="T65" fmla="*/ 550779637 h 142"/>
              <a:gd name="T66" fmla="*/ 202667240 w 134"/>
              <a:gd name="T67" fmla="*/ 637474801 h 142"/>
              <a:gd name="T68" fmla="*/ 339469934 w 134"/>
              <a:gd name="T69" fmla="*/ 724172223 h 142"/>
              <a:gd name="T70" fmla="*/ 476270377 w 134"/>
              <a:gd name="T71" fmla="*/ 637474801 h 142"/>
              <a:gd name="T72" fmla="*/ 582669721 w 134"/>
              <a:gd name="T73" fmla="*/ 550779637 h 142"/>
              <a:gd name="T74" fmla="*/ 608003970 w 134"/>
              <a:gd name="T75" fmla="*/ 581377000 h 142"/>
              <a:gd name="T76" fmla="*/ 618137670 w 134"/>
              <a:gd name="T77" fmla="*/ 377384793 h 142"/>
              <a:gd name="T78" fmla="*/ 511736075 w 134"/>
              <a:gd name="T79" fmla="*/ 520180015 h 142"/>
              <a:gd name="T80" fmla="*/ 552270873 w 134"/>
              <a:gd name="T81" fmla="*/ 530380642 h 142"/>
              <a:gd name="T82" fmla="*/ 415468179 w 134"/>
              <a:gd name="T83" fmla="*/ 601775995 h 142"/>
              <a:gd name="T84" fmla="*/ 364801932 w 134"/>
              <a:gd name="T85" fmla="*/ 545678195 h 142"/>
              <a:gd name="T86" fmla="*/ 364801932 w 134"/>
              <a:gd name="T87" fmla="*/ 367186425 h 142"/>
              <a:gd name="T88" fmla="*/ 364801932 w 134"/>
              <a:gd name="T89" fmla="*/ 336586803 h 142"/>
              <a:gd name="T90" fmla="*/ 364801932 w 134"/>
              <a:gd name="T91" fmla="*/ 305987182 h 142"/>
              <a:gd name="T92" fmla="*/ 486404076 w 134"/>
              <a:gd name="T93" fmla="*/ 305987182 h 1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4" name="Freeform 75"/>
          <p:cNvSpPr>
            <a:spLocks/>
          </p:cNvSpPr>
          <p:nvPr/>
        </p:nvSpPr>
        <p:spPr bwMode="auto">
          <a:xfrm>
            <a:off x="6110817" y="3217334"/>
            <a:ext cx="558800" cy="270933"/>
          </a:xfrm>
          <a:custGeom>
            <a:avLst/>
            <a:gdLst>
              <a:gd name="T0" fmla="*/ 152311305 w 186"/>
              <a:gd name="T1" fmla="*/ 458780444 h 90"/>
              <a:gd name="T2" fmla="*/ 792015631 w 186"/>
              <a:gd name="T3" fmla="*/ 458780444 h 90"/>
              <a:gd name="T4" fmla="*/ 944326935 w 186"/>
              <a:gd name="T5" fmla="*/ 305854382 h 90"/>
              <a:gd name="T6" fmla="*/ 944326935 w 186"/>
              <a:gd name="T7" fmla="*/ 0 h 90"/>
              <a:gd name="T8" fmla="*/ 868172410 w 186"/>
              <a:gd name="T9" fmla="*/ 0 h 90"/>
              <a:gd name="T10" fmla="*/ 868172410 w 186"/>
              <a:gd name="T11" fmla="*/ 305854382 h 90"/>
              <a:gd name="T12" fmla="*/ 792015631 w 186"/>
              <a:gd name="T13" fmla="*/ 382316284 h 90"/>
              <a:gd name="T14" fmla="*/ 152311305 w 186"/>
              <a:gd name="T15" fmla="*/ 382316284 h 90"/>
              <a:gd name="T16" fmla="*/ 76154526 w 186"/>
              <a:gd name="T17" fmla="*/ 305854382 h 90"/>
              <a:gd name="T18" fmla="*/ 76154526 w 186"/>
              <a:gd name="T19" fmla="*/ 0 h 90"/>
              <a:gd name="T20" fmla="*/ 0 w 186"/>
              <a:gd name="T21" fmla="*/ 0 h 90"/>
              <a:gd name="T22" fmla="*/ 0 w 186"/>
              <a:gd name="T23" fmla="*/ 305854382 h 90"/>
              <a:gd name="T24" fmla="*/ 152311305 w 186"/>
              <a:gd name="T25" fmla="*/ 458780444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5" name="Freeform 76"/>
          <p:cNvSpPr>
            <a:spLocks/>
          </p:cNvSpPr>
          <p:nvPr/>
        </p:nvSpPr>
        <p:spPr bwMode="auto">
          <a:xfrm>
            <a:off x="6110817" y="2927351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6" name="Freeform 77"/>
          <p:cNvSpPr>
            <a:spLocks/>
          </p:cNvSpPr>
          <p:nvPr/>
        </p:nvSpPr>
        <p:spPr bwMode="auto">
          <a:xfrm>
            <a:off x="6182784" y="3090334"/>
            <a:ext cx="421216" cy="192617"/>
          </a:xfrm>
          <a:custGeom>
            <a:avLst/>
            <a:gdLst>
              <a:gd name="T0" fmla="*/ 697585596 w 140"/>
              <a:gd name="T1" fmla="*/ 270039720 h 64"/>
              <a:gd name="T2" fmla="*/ 677218298 w 140"/>
              <a:gd name="T3" fmla="*/ 219089426 h 64"/>
              <a:gd name="T4" fmla="*/ 407350472 w 140"/>
              <a:gd name="T5" fmla="*/ 219089426 h 64"/>
              <a:gd name="T6" fmla="*/ 407350472 w 140"/>
              <a:gd name="T7" fmla="*/ 132472571 h 64"/>
              <a:gd name="T8" fmla="*/ 468452366 w 140"/>
              <a:gd name="T9" fmla="*/ 132472571 h 64"/>
              <a:gd name="T10" fmla="*/ 468452366 w 140"/>
              <a:gd name="T11" fmla="*/ 198708857 h 64"/>
              <a:gd name="T12" fmla="*/ 493912616 w 140"/>
              <a:gd name="T13" fmla="*/ 198708857 h 64"/>
              <a:gd name="T14" fmla="*/ 493912616 w 140"/>
              <a:gd name="T15" fmla="*/ 132472571 h 64"/>
              <a:gd name="T16" fmla="*/ 555014510 w 140"/>
              <a:gd name="T17" fmla="*/ 132472571 h 64"/>
              <a:gd name="T18" fmla="*/ 555014510 w 140"/>
              <a:gd name="T19" fmla="*/ 198708857 h 64"/>
              <a:gd name="T20" fmla="*/ 580472504 w 140"/>
              <a:gd name="T21" fmla="*/ 198708857 h 64"/>
              <a:gd name="T22" fmla="*/ 580472504 w 140"/>
              <a:gd name="T23" fmla="*/ 132472571 h 64"/>
              <a:gd name="T24" fmla="*/ 641576655 w 140"/>
              <a:gd name="T25" fmla="*/ 198708857 h 64"/>
              <a:gd name="T26" fmla="*/ 672127602 w 140"/>
              <a:gd name="T27" fmla="*/ 198708857 h 64"/>
              <a:gd name="T28" fmla="*/ 651760304 w 140"/>
              <a:gd name="T29" fmla="*/ 157947718 h 64"/>
              <a:gd name="T30" fmla="*/ 544830861 w 140"/>
              <a:gd name="T31" fmla="*/ 101902846 h 64"/>
              <a:gd name="T32" fmla="*/ 407350472 w 140"/>
              <a:gd name="T33" fmla="*/ 101902846 h 64"/>
              <a:gd name="T34" fmla="*/ 407350472 w 140"/>
              <a:gd name="T35" fmla="*/ 40761138 h 64"/>
              <a:gd name="T36" fmla="*/ 672127602 w 140"/>
              <a:gd name="T37" fmla="*/ 40761138 h 64"/>
              <a:gd name="T38" fmla="*/ 692494900 w 140"/>
              <a:gd name="T39" fmla="*/ 20380569 h 64"/>
              <a:gd name="T40" fmla="*/ 672127602 w 140"/>
              <a:gd name="T41" fmla="*/ 0 h 64"/>
              <a:gd name="T42" fmla="*/ 106929442 w 140"/>
              <a:gd name="T43" fmla="*/ 0 h 64"/>
              <a:gd name="T44" fmla="*/ 91652841 w 140"/>
              <a:gd name="T45" fmla="*/ 20380569 h 64"/>
              <a:gd name="T46" fmla="*/ 106929442 w 140"/>
              <a:gd name="T47" fmla="*/ 40761138 h 64"/>
              <a:gd name="T48" fmla="*/ 376799525 w 140"/>
              <a:gd name="T49" fmla="*/ 40761138 h 64"/>
              <a:gd name="T50" fmla="*/ 376799525 w 140"/>
              <a:gd name="T51" fmla="*/ 101902846 h 64"/>
              <a:gd name="T52" fmla="*/ 127296740 w 140"/>
              <a:gd name="T53" fmla="*/ 101902846 h 64"/>
              <a:gd name="T54" fmla="*/ 66194847 w 140"/>
              <a:gd name="T55" fmla="*/ 56047130 h 64"/>
              <a:gd name="T56" fmla="*/ 0 w 140"/>
              <a:gd name="T57" fmla="*/ 122283415 h 64"/>
              <a:gd name="T58" fmla="*/ 66194847 w 140"/>
              <a:gd name="T59" fmla="*/ 188519701 h 64"/>
              <a:gd name="T60" fmla="*/ 117113091 w 140"/>
              <a:gd name="T61" fmla="*/ 163044553 h 64"/>
              <a:gd name="T62" fmla="*/ 259686434 w 140"/>
              <a:gd name="T63" fmla="*/ 224184004 h 64"/>
              <a:gd name="T64" fmla="*/ 295328077 w 140"/>
              <a:gd name="T65" fmla="*/ 295517124 h 64"/>
              <a:gd name="T66" fmla="*/ 341155625 w 140"/>
              <a:gd name="T67" fmla="*/ 326086850 h 64"/>
              <a:gd name="T68" fmla="*/ 667034649 w 140"/>
              <a:gd name="T69" fmla="*/ 326086850 h 64"/>
              <a:gd name="T70" fmla="*/ 697585596 w 140"/>
              <a:gd name="T71" fmla="*/ 270039720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7" name="Oval 78"/>
          <p:cNvSpPr>
            <a:spLocks noChangeArrowheads="1"/>
          </p:cNvSpPr>
          <p:nvPr/>
        </p:nvSpPr>
        <p:spPr bwMode="auto">
          <a:xfrm>
            <a:off x="6392334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8" name="Oval 79"/>
          <p:cNvSpPr>
            <a:spLocks noChangeArrowheads="1"/>
          </p:cNvSpPr>
          <p:nvPr/>
        </p:nvSpPr>
        <p:spPr bwMode="auto">
          <a:xfrm>
            <a:off x="6498167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9" name="Oval 80"/>
          <p:cNvSpPr>
            <a:spLocks noChangeArrowheads="1"/>
          </p:cNvSpPr>
          <p:nvPr/>
        </p:nvSpPr>
        <p:spPr bwMode="auto">
          <a:xfrm>
            <a:off x="6532034" y="3295652"/>
            <a:ext cx="2963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0" name="Freeform 81"/>
          <p:cNvSpPr>
            <a:spLocks/>
          </p:cNvSpPr>
          <p:nvPr/>
        </p:nvSpPr>
        <p:spPr bwMode="auto">
          <a:xfrm>
            <a:off x="6985000" y="2961217"/>
            <a:ext cx="541867" cy="541867"/>
          </a:xfrm>
          <a:custGeom>
            <a:avLst/>
            <a:gdLst>
              <a:gd name="T0" fmla="*/ 514854613 w 180"/>
              <a:gd name="T1" fmla="*/ 326244373 h 180"/>
              <a:gd name="T2" fmla="*/ 514854613 w 180"/>
              <a:gd name="T3" fmla="*/ 412902400 h 180"/>
              <a:gd name="T4" fmla="*/ 494462364 w 180"/>
              <a:gd name="T5" fmla="*/ 412902400 h 180"/>
              <a:gd name="T6" fmla="*/ 494462364 w 180"/>
              <a:gd name="T7" fmla="*/ 499560427 h 180"/>
              <a:gd name="T8" fmla="*/ 637194560 w 180"/>
              <a:gd name="T9" fmla="*/ 499560427 h 180"/>
              <a:gd name="T10" fmla="*/ 606610702 w 180"/>
              <a:gd name="T11" fmla="*/ 836000924 h 180"/>
              <a:gd name="T12" fmla="*/ 249780213 w 180"/>
              <a:gd name="T13" fmla="*/ 836000924 h 180"/>
              <a:gd name="T14" fmla="*/ 219194098 w 180"/>
              <a:gd name="T15" fmla="*/ 499560427 h 180"/>
              <a:gd name="T16" fmla="*/ 356828231 w 180"/>
              <a:gd name="T17" fmla="*/ 499560427 h 180"/>
              <a:gd name="T18" fmla="*/ 356828231 w 180"/>
              <a:gd name="T19" fmla="*/ 412902400 h 180"/>
              <a:gd name="T20" fmla="*/ 341536302 w 180"/>
              <a:gd name="T21" fmla="*/ 412902400 h 180"/>
              <a:gd name="T22" fmla="*/ 341536302 w 180"/>
              <a:gd name="T23" fmla="*/ 326244373 h 180"/>
              <a:gd name="T24" fmla="*/ 581122649 w 180"/>
              <a:gd name="T25" fmla="*/ 91756089 h 180"/>
              <a:gd name="T26" fmla="*/ 912462827 w 180"/>
              <a:gd name="T27" fmla="*/ 91756089 h 180"/>
              <a:gd name="T28" fmla="*/ 795218684 w 180"/>
              <a:gd name="T29" fmla="*/ 0 h 180"/>
              <a:gd name="T30" fmla="*/ 122342204 w 180"/>
              <a:gd name="T31" fmla="*/ 0 h 180"/>
              <a:gd name="T32" fmla="*/ 0 w 180"/>
              <a:gd name="T33" fmla="*/ 122342204 h 180"/>
              <a:gd name="T34" fmla="*/ 0 w 180"/>
              <a:gd name="T35" fmla="*/ 795218684 h 180"/>
              <a:gd name="T36" fmla="*/ 122342204 w 180"/>
              <a:gd name="T37" fmla="*/ 917560889 h 180"/>
              <a:gd name="T38" fmla="*/ 795218684 w 180"/>
              <a:gd name="T39" fmla="*/ 917560889 h 180"/>
              <a:gd name="T40" fmla="*/ 917560889 w 180"/>
              <a:gd name="T41" fmla="*/ 795218684 h 180"/>
              <a:gd name="T42" fmla="*/ 917560889 w 180"/>
              <a:gd name="T43" fmla="*/ 265072142 h 180"/>
              <a:gd name="T44" fmla="*/ 581122649 w 180"/>
              <a:gd name="T45" fmla="*/ 265072142 h 180"/>
              <a:gd name="T46" fmla="*/ 514854613 w 180"/>
              <a:gd name="T47" fmla="*/ 326244373 h 1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1" name="Rectangle 82"/>
          <p:cNvSpPr>
            <a:spLocks noChangeArrowheads="1"/>
          </p:cNvSpPr>
          <p:nvPr/>
        </p:nvSpPr>
        <p:spPr bwMode="auto">
          <a:xfrm>
            <a:off x="7213601" y="3204633"/>
            <a:ext cx="14817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2" name="Rectangle 83"/>
          <p:cNvSpPr>
            <a:spLocks noChangeArrowheads="1"/>
          </p:cNvSpPr>
          <p:nvPr/>
        </p:nvSpPr>
        <p:spPr bwMode="auto">
          <a:xfrm>
            <a:off x="7245351" y="3204633"/>
            <a:ext cx="16933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3" name="Freeform 84"/>
          <p:cNvSpPr>
            <a:spLocks/>
          </p:cNvSpPr>
          <p:nvPr/>
        </p:nvSpPr>
        <p:spPr bwMode="auto">
          <a:xfrm>
            <a:off x="7135284" y="3276601"/>
            <a:ext cx="203200" cy="156633"/>
          </a:xfrm>
          <a:custGeom>
            <a:avLst/>
            <a:gdLst>
              <a:gd name="T0" fmla="*/ 243173534 w 67"/>
              <a:gd name="T1" fmla="*/ 122488020 h 52"/>
              <a:gd name="T2" fmla="*/ 217304203 w 67"/>
              <a:gd name="T3" fmla="*/ 122488020 h 52"/>
              <a:gd name="T4" fmla="*/ 217304203 w 67"/>
              <a:gd name="T5" fmla="*/ 0 h 52"/>
              <a:gd name="T6" fmla="*/ 186262370 w 67"/>
              <a:gd name="T7" fmla="*/ 0 h 52"/>
              <a:gd name="T8" fmla="*/ 186262370 w 67"/>
              <a:gd name="T9" fmla="*/ 122488020 h 52"/>
              <a:gd name="T10" fmla="*/ 160390764 w 67"/>
              <a:gd name="T11" fmla="*/ 122488020 h 52"/>
              <a:gd name="T12" fmla="*/ 160390764 w 67"/>
              <a:gd name="T13" fmla="*/ 0 h 52"/>
              <a:gd name="T14" fmla="*/ 134521433 w 67"/>
              <a:gd name="T15" fmla="*/ 0 h 52"/>
              <a:gd name="T16" fmla="*/ 134521433 w 67"/>
              <a:gd name="T17" fmla="*/ 122488020 h 52"/>
              <a:gd name="T18" fmla="*/ 103479600 w 67"/>
              <a:gd name="T19" fmla="*/ 122488020 h 52"/>
              <a:gd name="T20" fmla="*/ 103479600 w 67"/>
              <a:gd name="T21" fmla="*/ 0 h 52"/>
              <a:gd name="T22" fmla="*/ 0 w 67"/>
              <a:gd name="T23" fmla="*/ 0 h 52"/>
              <a:gd name="T24" fmla="*/ 25869331 w 67"/>
              <a:gd name="T25" fmla="*/ 265391839 h 52"/>
              <a:gd name="T26" fmla="*/ 320783803 w 67"/>
              <a:gd name="T27" fmla="*/ 265391839 h 52"/>
              <a:gd name="T28" fmla="*/ 346653134 w 67"/>
              <a:gd name="T29" fmla="*/ 0 h 52"/>
              <a:gd name="T30" fmla="*/ 243173534 w 67"/>
              <a:gd name="T31" fmla="*/ 0 h 52"/>
              <a:gd name="T32" fmla="*/ 243173534 w 67"/>
              <a:gd name="T33" fmla="*/ 122488020 h 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4" name="Freeform 85"/>
          <p:cNvSpPr>
            <a:spLocks/>
          </p:cNvSpPr>
          <p:nvPr/>
        </p:nvSpPr>
        <p:spPr bwMode="auto">
          <a:xfrm>
            <a:off x="7812618" y="29210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5" name="Freeform 86"/>
          <p:cNvSpPr>
            <a:spLocks/>
          </p:cNvSpPr>
          <p:nvPr/>
        </p:nvSpPr>
        <p:spPr bwMode="auto">
          <a:xfrm>
            <a:off x="7812618" y="3217334"/>
            <a:ext cx="571500" cy="275167"/>
          </a:xfrm>
          <a:custGeom>
            <a:avLst/>
            <a:gdLst>
              <a:gd name="T0" fmla="*/ 483470953 w 190"/>
              <a:gd name="T1" fmla="*/ 387462333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62941746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6" name="Freeform 87"/>
          <p:cNvSpPr>
            <a:spLocks/>
          </p:cNvSpPr>
          <p:nvPr/>
        </p:nvSpPr>
        <p:spPr bwMode="auto">
          <a:xfrm>
            <a:off x="7899401" y="3117851"/>
            <a:ext cx="232833" cy="179916"/>
          </a:xfrm>
          <a:custGeom>
            <a:avLst/>
            <a:gdLst>
              <a:gd name="T0" fmla="*/ 334307089 w 77"/>
              <a:gd name="T1" fmla="*/ 0 h 60"/>
              <a:gd name="T2" fmla="*/ 282874357 w 77"/>
              <a:gd name="T3" fmla="*/ 171965962 h 60"/>
              <a:gd name="T4" fmla="*/ 231443893 w 77"/>
              <a:gd name="T5" fmla="*/ 0 h 60"/>
              <a:gd name="T6" fmla="*/ 164580661 w 77"/>
              <a:gd name="T7" fmla="*/ 0 h 60"/>
              <a:gd name="T8" fmla="*/ 108006696 w 77"/>
              <a:gd name="T9" fmla="*/ 177023850 h 60"/>
              <a:gd name="T10" fmla="*/ 66860964 w 77"/>
              <a:gd name="T11" fmla="*/ 0 h 60"/>
              <a:gd name="T12" fmla="*/ 0 w 77"/>
              <a:gd name="T13" fmla="*/ 0 h 60"/>
              <a:gd name="T14" fmla="*/ 82291464 w 77"/>
              <a:gd name="T15" fmla="*/ 303468815 h 60"/>
              <a:gd name="T16" fmla="*/ 138865429 w 77"/>
              <a:gd name="T17" fmla="*/ 303468815 h 60"/>
              <a:gd name="T18" fmla="*/ 195441661 w 77"/>
              <a:gd name="T19" fmla="*/ 101155522 h 60"/>
              <a:gd name="T20" fmla="*/ 257159125 w 77"/>
              <a:gd name="T21" fmla="*/ 303468815 h 60"/>
              <a:gd name="T22" fmla="*/ 313733089 w 77"/>
              <a:gd name="T23" fmla="*/ 303468815 h 60"/>
              <a:gd name="T24" fmla="*/ 396024554 w 77"/>
              <a:gd name="T25" fmla="*/ 0 h 60"/>
              <a:gd name="T26" fmla="*/ 334307089 w 77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7" name="Freeform 88"/>
          <p:cNvSpPr>
            <a:spLocks/>
          </p:cNvSpPr>
          <p:nvPr/>
        </p:nvSpPr>
        <p:spPr bwMode="auto">
          <a:xfrm>
            <a:off x="8134351" y="3113617"/>
            <a:ext cx="162983" cy="186267"/>
          </a:xfrm>
          <a:custGeom>
            <a:avLst/>
            <a:gdLst>
              <a:gd name="T0" fmla="*/ 143476811 w 54"/>
              <a:gd name="T1" fmla="*/ 253850673 h 62"/>
              <a:gd name="T2" fmla="*/ 61489738 w 54"/>
              <a:gd name="T3" fmla="*/ 157387823 h 62"/>
              <a:gd name="T4" fmla="*/ 143476811 w 54"/>
              <a:gd name="T5" fmla="*/ 60924973 h 62"/>
              <a:gd name="T6" fmla="*/ 215214084 w 54"/>
              <a:gd name="T7" fmla="*/ 116771174 h 62"/>
              <a:gd name="T8" fmla="*/ 276703822 w 54"/>
              <a:gd name="T9" fmla="*/ 116771174 h 62"/>
              <a:gd name="T10" fmla="*/ 143476811 w 54"/>
              <a:gd name="T11" fmla="*/ 0 h 62"/>
              <a:gd name="T12" fmla="*/ 0 w 54"/>
              <a:gd name="T13" fmla="*/ 157387823 h 62"/>
              <a:gd name="T14" fmla="*/ 143476811 w 54"/>
              <a:gd name="T15" fmla="*/ 314775645 h 62"/>
              <a:gd name="T16" fmla="*/ 276703822 w 54"/>
              <a:gd name="T17" fmla="*/ 198004471 h 62"/>
              <a:gd name="T18" fmla="*/ 215214084 w 54"/>
              <a:gd name="T19" fmla="*/ 198004471 h 62"/>
              <a:gd name="T20" fmla="*/ 143476811 w 54"/>
              <a:gd name="T21" fmla="*/ 253850673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8" name="Freeform 89"/>
          <p:cNvSpPr>
            <a:spLocks/>
          </p:cNvSpPr>
          <p:nvPr/>
        </p:nvSpPr>
        <p:spPr bwMode="auto">
          <a:xfrm>
            <a:off x="8667751" y="3217334"/>
            <a:ext cx="569383" cy="275167"/>
          </a:xfrm>
          <a:custGeom>
            <a:avLst/>
            <a:gdLst>
              <a:gd name="T0" fmla="*/ 479897438 w 190"/>
              <a:gd name="T1" fmla="*/ 387462333 h 92"/>
              <a:gd name="T2" fmla="*/ 75774344 w 190"/>
              <a:gd name="T3" fmla="*/ 0 h 92"/>
              <a:gd name="T4" fmla="*/ 0 w 190"/>
              <a:gd name="T5" fmla="*/ 0 h 92"/>
              <a:gd name="T6" fmla="*/ 479897438 w 190"/>
              <a:gd name="T7" fmla="*/ 462941746 h 92"/>
              <a:gd name="T8" fmla="*/ 959794876 w 190"/>
              <a:gd name="T9" fmla="*/ 0 h 92"/>
              <a:gd name="T10" fmla="*/ 884020532 w 190"/>
              <a:gd name="T11" fmla="*/ 0 h 92"/>
              <a:gd name="T12" fmla="*/ 479897438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9" name="Freeform 90"/>
          <p:cNvSpPr>
            <a:spLocks/>
          </p:cNvSpPr>
          <p:nvPr/>
        </p:nvSpPr>
        <p:spPr bwMode="auto">
          <a:xfrm>
            <a:off x="8667751" y="2921001"/>
            <a:ext cx="569383" cy="277284"/>
          </a:xfrm>
          <a:custGeom>
            <a:avLst/>
            <a:gdLst>
              <a:gd name="T0" fmla="*/ 479897438 w 190"/>
              <a:gd name="T1" fmla="*/ 76645668 h 92"/>
              <a:gd name="T2" fmla="*/ 884020532 w 190"/>
              <a:gd name="T3" fmla="*/ 470093580 h 92"/>
              <a:gd name="T4" fmla="*/ 959794876 w 190"/>
              <a:gd name="T5" fmla="*/ 470093580 h 92"/>
              <a:gd name="T6" fmla="*/ 479897438 w 190"/>
              <a:gd name="T7" fmla="*/ 0 h 92"/>
              <a:gd name="T8" fmla="*/ 0 w 190"/>
              <a:gd name="T9" fmla="*/ 470093580 h 92"/>
              <a:gd name="T10" fmla="*/ 75774344 w 190"/>
              <a:gd name="T11" fmla="*/ 470093580 h 92"/>
              <a:gd name="T12" fmla="*/ 479897438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0" name="Freeform 91"/>
          <p:cNvSpPr>
            <a:spLocks/>
          </p:cNvSpPr>
          <p:nvPr/>
        </p:nvSpPr>
        <p:spPr bwMode="auto">
          <a:xfrm>
            <a:off x="8807451" y="3077634"/>
            <a:ext cx="289983" cy="296333"/>
          </a:xfrm>
          <a:custGeom>
            <a:avLst/>
            <a:gdLst>
              <a:gd name="T0" fmla="*/ 0 w 96"/>
              <a:gd name="T1" fmla="*/ 0 h 98"/>
              <a:gd name="T2" fmla="*/ 169372532 w 96"/>
              <a:gd name="T3" fmla="*/ 205726393 h 98"/>
              <a:gd name="T4" fmla="*/ 189902399 w 96"/>
              <a:gd name="T5" fmla="*/ 236585125 h 98"/>
              <a:gd name="T6" fmla="*/ 220697199 w 96"/>
              <a:gd name="T7" fmla="*/ 267446125 h 98"/>
              <a:gd name="T8" fmla="*/ 220697199 w 96"/>
              <a:gd name="T9" fmla="*/ 447457286 h 98"/>
              <a:gd name="T10" fmla="*/ 92384400 w 96"/>
              <a:gd name="T11" fmla="*/ 447457286 h 98"/>
              <a:gd name="T12" fmla="*/ 66723199 w 96"/>
              <a:gd name="T13" fmla="*/ 473172518 h 98"/>
              <a:gd name="T14" fmla="*/ 92384400 w 96"/>
              <a:gd name="T15" fmla="*/ 504031250 h 98"/>
              <a:gd name="T16" fmla="*/ 400332399 w 96"/>
              <a:gd name="T17" fmla="*/ 504031250 h 98"/>
              <a:gd name="T18" fmla="*/ 425995865 w 96"/>
              <a:gd name="T19" fmla="*/ 473172518 h 98"/>
              <a:gd name="T20" fmla="*/ 400332399 w 96"/>
              <a:gd name="T21" fmla="*/ 447457286 h 98"/>
              <a:gd name="T22" fmla="*/ 272021865 w 96"/>
              <a:gd name="T23" fmla="*/ 447457286 h 98"/>
              <a:gd name="T24" fmla="*/ 272021865 w 96"/>
              <a:gd name="T25" fmla="*/ 267446125 h 98"/>
              <a:gd name="T26" fmla="*/ 302816665 w 96"/>
              <a:gd name="T27" fmla="*/ 236585125 h 98"/>
              <a:gd name="T28" fmla="*/ 323346532 w 96"/>
              <a:gd name="T29" fmla="*/ 205726393 h 98"/>
              <a:gd name="T30" fmla="*/ 492716799 w 96"/>
              <a:gd name="T31" fmla="*/ 0 h 98"/>
              <a:gd name="T32" fmla="*/ 0 w 96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1" name="Freeform 92"/>
          <p:cNvSpPr>
            <a:spLocks/>
          </p:cNvSpPr>
          <p:nvPr/>
        </p:nvSpPr>
        <p:spPr bwMode="auto">
          <a:xfrm>
            <a:off x="9563100" y="3227918"/>
            <a:ext cx="558800" cy="270933"/>
          </a:xfrm>
          <a:custGeom>
            <a:avLst/>
            <a:gdLst>
              <a:gd name="T0" fmla="*/ 446778626 w 186"/>
              <a:gd name="T1" fmla="*/ 107048018 h 90"/>
              <a:gd name="T2" fmla="*/ 487395274 w 186"/>
              <a:gd name="T3" fmla="*/ 142732196 h 90"/>
              <a:gd name="T4" fmla="*/ 558473282 w 186"/>
              <a:gd name="T5" fmla="*/ 142732196 h 90"/>
              <a:gd name="T6" fmla="*/ 583858124 w 186"/>
              <a:gd name="T7" fmla="*/ 168220249 h 90"/>
              <a:gd name="T8" fmla="*/ 583858124 w 186"/>
              <a:gd name="T9" fmla="*/ 326244373 h 90"/>
              <a:gd name="T10" fmla="*/ 553396765 w 186"/>
              <a:gd name="T11" fmla="*/ 351732427 h 90"/>
              <a:gd name="T12" fmla="*/ 492471792 w 186"/>
              <a:gd name="T13" fmla="*/ 351732427 h 90"/>
              <a:gd name="T14" fmla="*/ 472163468 w 186"/>
              <a:gd name="T15" fmla="*/ 351732427 h 90"/>
              <a:gd name="T16" fmla="*/ 314775645 w 186"/>
              <a:gd name="T17" fmla="*/ 0 h 90"/>
              <a:gd name="T18" fmla="*/ 0 w 186"/>
              <a:gd name="T19" fmla="*/ 0 h 90"/>
              <a:gd name="T20" fmla="*/ 472163468 w 186"/>
              <a:gd name="T21" fmla="*/ 458780444 h 90"/>
              <a:gd name="T22" fmla="*/ 944326935 w 186"/>
              <a:gd name="T23" fmla="*/ 0 h 90"/>
              <a:gd name="T24" fmla="*/ 436623337 w 186"/>
              <a:gd name="T25" fmla="*/ 0 h 90"/>
              <a:gd name="T26" fmla="*/ 446778626 w 186"/>
              <a:gd name="T27" fmla="*/ 107048018 h 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2" name="Freeform 93"/>
          <p:cNvSpPr>
            <a:spLocks/>
          </p:cNvSpPr>
          <p:nvPr/>
        </p:nvSpPr>
        <p:spPr bwMode="auto">
          <a:xfrm>
            <a:off x="9563100" y="2940051"/>
            <a:ext cx="558800" cy="270933"/>
          </a:xfrm>
          <a:custGeom>
            <a:avLst/>
            <a:gdLst>
              <a:gd name="T0" fmla="*/ 462010432 w 186"/>
              <a:gd name="T1" fmla="*/ 112146080 h 90"/>
              <a:gd name="T2" fmla="*/ 472163468 w 186"/>
              <a:gd name="T3" fmla="*/ 107048018 h 90"/>
              <a:gd name="T4" fmla="*/ 507703598 w 186"/>
              <a:gd name="T5" fmla="*/ 107048018 h 90"/>
              <a:gd name="T6" fmla="*/ 553396765 w 186"/>
              <a:gd name="T7" fmla="*/ 107048018 h 90"/>
              <a:gd name="T8" fmla="*/ 583858124 w 186"/>
              <a:gd name="T9" fmla="*/ 132536071 h 90"/>
              <a:gd name="T10" fmla="*/ 583858124 w 186"/>
              <a:gd name="T11" fmla="*/ 290560196 h 90"/>
              <a:gd name="T12" fmla="*/ 558473282 w 186"/>
              <a:gd name="T13" fmla="*/ 316048249 h 90"/>
              <a:gd name="T14" fmla="*/ 507703598 w 186"/>
              <a:gd name="T15" fmla="*/ 316048249 h 90"/>
              <a:gd name="T16" fmla="*/ 502624827 w 186"/>
              <a:gd name="T17" fmla="*/ 316048249 h 90"/>
              <a:gd name="T18" fmla="*/ 487395274 w 186"/>
              <a:gd name="T19" fmla="*/ 316048249 h 90"/>
              <a:gd name="T20" fmla="*/ 446778626 w 186"/>
              <a:gd name="T21" fmla="*/ 351732427 h 90"/>
              <a:gd name="T22" fmla="*/ 436623337 w 186"/>
              <a:gd name="T23" fmla="*/ 458780444 h 90"/>
              <a:gd name="T24" fmla="*/ 944326935 w 186"/>
              <a:gd name="T25" fmla="*/ 458780444 h 90"/>
              <a:gd name="T26" fmla="*/ 472163468 w 186"/>
              <a:gd name="T27" fmla="*/ 0 h 90"/>
              <a:gd name="T28" fmla="*/ 0 w 186"/>
              <a:gd name="T29" fmla="*/ 458780444 h 90"/>
              <a:gd name="T30" fmla="*/ 314775645 w 186"/>
              <a:gd name="T31" fmla="*/ 458780444 h 90"/>
              <a:gd name="T32" fmla="*/ 462010432 w 186"/>
              <a:gd name="T33" fmla="*/ 112146080 h 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3" name="Freeform 94"/>
          <p:cNvSpPr>
            <a:spLocks/>
          </p:cNvSpPr>
          <p:nvPr/>
        </p:nvSpPr>
        <p:spPr bwMode="auto">
          <a:xfrm>
            <a:off x="10380134" y="2946401"/>
            <a:ext cx="560917" cy="294217"/>
          </a:xfrm>
          <a:custGeom>
            <a:avLst/>
            <a:gdLst>
              <a:gd name="T0" fmla="*/ 76732586 w 186"/>
              <a:gd name="T1" fmla="*/ 152099854 h 98"/>
              <a:gd name="T2" fmla="*/ 153467435 w 186"/>
              <a:gd name="T3" fmla="*/ 76049927 h 98"/>
              <a:gd name="T4" fmla="*/ 798029304 w 186"/>
              <a:gd name="T5" fmla="*/ 76049927 h 98"/>
              <a:gd name="T6" fmla="*/ 874764152 w 186"/>
              <a:gd name="T7" fmla="*/ 152099854 h 98"/>
              <a:gd name="T8" fmla="*/ 874764152 w 186"/>
              <a:gd name="T9" fmla="*/ 496858771 h 98"/>
              <a:gd name="T10" fmla="*/ 951496738 w 186"/>
              <a:gd name="T11" fmla="*/ 496858771 h 98"/>
              <a:gd name="T12" fmla="*/ 951496738 w 186"/>
              <a:gd name="T13" fmla="*/ 152099854 h 98"/>
              <a:gd name="T14" fmla="*/ 798029304 w 186"/>
              <a:gd name="T15" fmla="*/ 0 h 98"/>
              <a:gd name="T16" fmla="*/ 153467435 w 186"/>
              <a:gd name="T17" fmla="*/ 0 h 98"/>
              <a:gd name="T18" fmla="*/ 0 w 186"/>
              <a:gd name="T19" fmla="*/ 152099854 h 98"/>
              <a:gd name="T20" fmla="*/ 0 w 186"/>
              <a:gd name="T21" fmla="*/ 496858771 h 98"/>
              <a:gd name="T22" fmla="*/ 76732586 w 186"/>
              <a:gd name="T23" fmla="*/ 496858771 h 98"/>
              <a:gd name="T24" fmla="*/ 76732586 w 186"/>
              <a:gd name="T25" fmla="*/ 152099854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4" name="Freeform 95"/>
          <p:cNvSpPr>
            <a:spLocks/>
          </p:cNvSpPr>
          <p:nvPr/>
        </p:nvSpPr>
        <p:spPr bwMode="auto">
          <a:xfrm>
            <a:off x="10380134" y="3255434"/>
            <a:ext cx="560917" cy="249767"/>
          </a:xfrm>
          <a:custGeom>
            <a:avLst/>
            <a:gdLst>
              <a:gd name="T0" fmla="*/ 874764152 w 186"/>
              <a:gd name="T1" fmla="*/ 269966922 h 83"/>
              <a:gd name="T2" fmla="*/ 798029304 w 186"/>
              <a:gd name="T3" fmla="*/ 346372953 h 83"/>
              <a:gd name="T4" fmla="*/ 153467435 w 186"/>
              <a:gd name="T5" fmla="*/ 346372953 h 83"/>
              <a:gd name="T6" fmla="*/ 76732586 w 186"/>
              <a:gd name="T7" fmla="*/ 269966922 h 83"/>
              <a:gd name="T8" fmla="*/ 76732586 w 186"/>
              <a:gd name="T9" fmla="*/ 0 h 83"/>
              <a:gd name="T10" fmla="*/ 0 w 186"/>
              <a:gd name="T11" fmla="*/ 0 h 83"/>
              <a:gd name="T12" fmla="*/ 0 w 186"/>
              <a:gd name="T13" fmla="*/ 269966922 h 83"/>
              <a:gd name="T14" fmla="*/ 153467435 w 186"/>
              <a:gd name="T15" fmla="*/ 422778983 h 83"/>
              <a:gd name="T16" fmla="*/ 798029304 w 186"/>
              <a:gd name="T17" fmla="*/ 422778983 h 83"/>
              <a:gd name="T18" fmla="*/ 951496738 w 186"/>
              <a:gd name="T19" fmla="*/ 269966922 h 83"/>
              <a:gd name="T20" fmla="*/ 951496738 w 186"/>
              <a:gd name="T21" fmla="*/ 0 h 83"/>
              <a:gd name="T22" fmla="*/ 874764152 w 186"/>
              <a:gd name="T23" fmla="*/ 0 h 83"/>
              <a:gd name="T24" fmla="*/ 874764152 w 186"/>
              <a:gd name="T25" fmla="*/ 269966922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5" name="Freeform 96"/>
          <p:cNvSpPr>
            <a:spLocks/>
          </p:cNvSpPr>
          <p:nvPr/>
        </p:nvSpPr>
        <p:spPr bwMode="auto">
          <a:xfrm>
            <a:off x="10598151" y="3069167"/>
            <a:ext cx="245533" cy="107951"/>
          </a:xfrm>
          <a:custGeom>
            <a:avLst/>
            <a:gdLst>
              <a:gd name="T0" fmla="*/ 40346816 w 82"/>
              <a:gd name="T1" fmla="*/ 80927016 h 36"/>
              <a:gd name="T2" fmla="*/ 80693632 w 82"/>
              <a:gd name="T3" fmla="*/ 40463508 h 36"/>
              <a:gd name="T4" fmla="*/ 196690166 w 82"/>
              <a:gd name="T5" fmla="*/ 40463508 h 36"/>
              <a:gd name="T6" fmla="*/ 196690166 w 82"/>
              <a:gd name="T7" fmla="*/ 182083538 h 36"/>
              <a:gd name="T8" fmla="*/ 221905241 w 82"/>
              <a:gd name="T9" fmla="*/ 182083538 h 36"/>
              <a:gd name="T10" fmla="*/ 221905241 w 82"/>
              <a:gd name="T11" fmla="*/ 40463508 h 36"/>
              <a:gd name="T12" fmla="*/ 332857862 w 82"/>
              <a:gd name="T13" fmla="*/ 40463508 h 36"/>
              <a:gd name="T14" fmla="*/ 373204678 w 82"/>
              <a:gd name="T15" fmla="*/ 80927016 h 36"/>
              <a:gd name="T16" fmla="*/ 373204678 w 82"/>
              <a:gd name="T17" fmla="*/ 182083538 h 36"/>
              <a:gd name="T18" fmla="*/ 413551494 w 82"/>
              <a:gd name="T19" fmla="*/ 182083538 h 36"/>
              <a:gd name="T20" fmla="*/ 413551494 w 82"/>
              <a:gd name="T21" fmla="*/ 70811139 h 36"/>
              <a:gd name="T22" fmla="*/ 347987357 w 82"/>
              <a:gd name="T23" fmla="*/ 0 h 36"/>
              <a:gd name="T24" fmla="*/ 70605805 w 82"/>
              <a:gd name="T25" fmla="*/ 0 h 36"/>
              <a:gd name="T26" fmla="*/ 0 w 82"/>
              <a:gd name="T27" fmla="*/ 70811139 h 36"/>
              <a:gd name="T28" fmla="*/ 0 w 82"/>
              <a:gd name="T29" fmla="*/ 182083538 h 36"/>
              <a:gd name="T30" fmla="*/ 40346816 w 82"/>
              <a:gd name="T31" fmla="*/ 182083538 h 36"/>
              <a:gd name="T32" fmla="*/ 40346816 w 82"/>
              <a:gd name="T33" fmla="*/ 8092701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6" name="Freeform 97"/>
          <p:cNvSpPr>
            <a:spLocks/>
          </p:cNvSpPr>
          <p:nvPr/>
        </p:nvSpPr>
        <p:spPr bwMode="auto">
          <a:xfrm>
            <a:off x="10598151" y="3189817"/>
            <a:ext cx="245533" cy="135467"/>
          </a:xfrm>
          <a:custGeom>
            <a:avLst/>
            <a:gdLst>
              <a:gd name="T0" fmla="*/ 0 w 82"/>
              <a:gd name="T1" fmla="*/ 0 h 45"/>
              <a:gd name="T2" fmla="*/ 0 w 82"/>
              <a:gd name="T3" fmla="*/ 142732196 h 45"/>
              <a:gd name="T4" fmla="*/ 45390729 w 82"/>
              <a:gd name="T5" fmla="*/ 142732196 h 45"/>
              <a:gd name="T6" fmla="*/ 75649718 w 82"/>
              <a:gd name="T7" fmla="*/ 117244142 h 45"/>
              <a:gd name="T8" fmla="*/ 110952621 w 82"/>
              <a:gd name="T9" fmla="*/ 152926062 h 45"/>
              <a:gd name="T10" fmla="*/ 75649718 w 82"/>
              <a:gd name="T11" fmla="*/ 183512178 h 45"/>
              <a:gd name="T12" fmla="*/ 45390729 w 82"/>
              <a:gd name="T13" fmla="*/ 158024124 h 45"/>
              <a:gd name="T14" fmla="*/ 0 w 82"/>
              <a:gd name="T15" fmla="*/ 158024124 h 45"/>
              <a:gd name="T16" fmla="*/ 0 w 82"/>
              <a:gd name="T17" fmla="*/ 229390222 h 45"/>
              <a:gd name="T18" fmla="*/ 413551494 w 82"/>
              <a:gd name="T19" fmla="*/ 229390222 h 45"/>
              <a:gd name="T20" fmla="*/ 413551494 w 82"/>
              <a:gd name="T21" fmla="*/ 158024124 h 45"/>
              <a:gd name="T22" fmla="*/ 373204678 w 82"/>
              <a:gd name="T23" fmla="*/ 158024124 h 45"/>
              <a:gd name="T24" fmla="*/ 337901776 w 82"/>
              <a:gd name="T25" fmla="*/ 183512178 h 45"/>
              <a:gd name="T26" fmla="*/ 307642787 w 82"/>
              <a:gd name="T27" fmla="*/ 152926062 h 45"/>
              <a:gd name="T28" fmla="*/ 337901776 w 82"/>
              <a:gd name="T29" fmla="*/ 117244142 h 45"/>
              <a:gd name="T30" fmla="*/ 373204678 w 82"/>
              <a:gd name="T31" fmla="*/ 142732196 h 45"/>
              <a:gd name="T32" fmla="*/ 413551494 w 82"/>
              <a:gd name="T33" fmla="*/ 142732196 h 45"/>
              <a:gd name="T34" fmla="*/ 413551494 w 82"/>
              <a:gd name="T35" fmla="*/ 0 h 45"/>
              <a:gd name="T36" fmla="*/ 0 w 82"/>
              <a:gd name="T37" fmla="*/ 0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7" name="Freeform 98"/>
          <p:cNvSpPr>
            <a:spLocks/>
          </p:cNvSpPr>
          <p:nvPr/>
        </p:nvSpPr>
        <p:spPr bwMode="auto">
          <a:xfrm>
            <a:off x="10619318" y="3335867"/>
            <a:ext cx="44449" cy="46567"/>
          </a:xfrm>
          <a:custGeom>
            <a:avLst/>
            <a:gdLst>
              <a:gd name="T0" fmla="*/ 0 w 15"/>
              <a:gd name="T1" fmla="*/ 43369865 h 15"/>
              <a:gd name="T2" fmla="*/ 39515457 w 15"/>
              <a:gd name="T3" fmla="*/ 81317042 h 15"/>
              <a:gd name="T4" fmla="*/ 74092594 w 15"/>
              <a:gd name="T5" fmla="*/ 43369865 h 15"/>
              <a:gd name="T6" fmla="*/ 74092594 w 15"/>
              <a:gd name="T7" fmla="*/ 0 h 15"/>
              <a:gd name="T8" fmla="*/ 0 w 15"/>
              <a:gd name="T9" fmla="*/ 0 h 15"/>
              <a:gd name="T10" fmla="*/ 0 w 15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8" name="Freeform 99"/>
          <p:cNvSpPr>
            <a:spLocks/>
          </p:cNvSpPr>
          <p:nvPr/>
        </p:nvSpPr>
        <p:spPr bwMode="auto">
          <a:xfrm>
            <a:off x="10780184" y="3335867"/>
            <a:ext cx="42333" cy="46567"/>
          </a:xfrm>
          <a:custGeom>
            <a:avLst/>
            <a:gdLst>
              <a:gd name="T0" fmla="*/ 0 w 14"/>
              <a:gd name="T1" fmla="*/ 43369865 h 15"/>
              <a:gd name="T2" fmla="*/ 36002232 w 14"/>
              <a:gd name="T3" fmla="*/ 81317042 h 15"/>
              <a:gd name="T4" fmla="*/ 72004464 w 14"/>
              <a:gd name="T5" fmla="*/ 43369865 h 15"/>
              <a:gd name="T6" fmla="*/ 72004464 w 14"/>
              <a:gd name="T7" fmla="*/ 0 h 15"/>
              <a:gd name="T8" fmla="*/ 0 w 14"/>
              <a:gd name="T9" fmla="*/ 0 h 15"/>
              <a:gd name="T10" fmla="*/ 0 w 14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9" name="Freeform 100"/>
          <p:cNvSpPr>
            <a:spLocks/>
          </p:cNvSpPr>
          <p:nvPr/>
        </p:nvSpPr>
        <p:spPr bwMode="auto">
          <a:xfrm>
            <a:off x="10477500" y="3090334"/>
            <a:ext cx="84667" cy="292100"/>
          </a:xfrm>
          <a:custGeom>
            <a:avLst/>
            <a:gdLst>
              <a:gd name="T0" fmla="*/ 87434964 w 28"/>
              <a:gd name="T1" fmla="*/ 494782017 h 97"/>
              <a:gd name="T2" fmla="*/ 87434964 w 28"/>
              <a:gd name="T3" fmla="*/ 295848366 h 97"/>
              <a:gd name="T4" fmla="*/ 87434964 w 28"/>
              <a:gd name="T5" fmla="*/ 270345326 h 97"/>
              <a:gd name="T6" fmla="*/ 87434964 w 28"/>
              <a:gd name="T7" fmla="*/ 142823349 h 97"/>
              <a:gd name="T8" fmla="*/ 144008929 w 28"/>
              <a:gd name="T9" fmla="*/ 71411674 h 97"/>
              <a:gd name="T10" fmla="*/ 72004464 w 28"/>
              <a:gd name="T11" fmla="*/ 0 h 97"/>
              <a:gd name="T12" fmla="*/ 0 w 28"/>
              <a:gd name="T13" fmla="*/ 71411674 h 97"/>
              <a:gd name="T14" fmla="*/ 56573964 w 28"/>
              <a:gd name="T15" fmla="*/ 142823349 h 97"/>
              <a:gd name="T16" fmla="*/ 56573964 w 28"/>
              <a:gd name="T17" fmla="*/ 270345326 h 97"/>
              <a:gd name="T18" fmla="*/ 56573964 w 28"/>
              <a:gd name="T19" fmla="*/ 295848366 h 97"/>
              <a:gd name="T20" fmla="*/ 56573964 w 28"/>
              <a:gd name="T21" fmla="*/ 494782017 h 97"/>
              <a:gd name="T22" fmla="*/ 87434964 w 28"/>
              <a:gd name="T23" fmla="*/ 494782017 h 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0" name="Freeform 101"/>
          <p:cNvSpPr>
            <a:spLocks/>
          </p:cNvSpPr>
          <p:nvPr/>
        </p:nvSpPr>
        <p:spPr bwMode="auto">
          <a:xfrm>
            <a:off x="1009651" y="3788834"/>
            <a:ext cx="560916" cy="270933"/>
          </a:xfrm>
          <a:custGeom>
            <a:avLst/>
            <a:gdLst>
              <a:gd name="T0" fmla="*/ 798027407 w 186"/>
              <a:gd name="T1" fmla="*/ 0 h 90"/>
              <a:gd name="T2" fmla="*/ 153467070 w 186"/>
              <a:gd name="T3" fmla="*/ 0 h 90"/>
              <a:gd name="T4" fmla="*/ 0 w 186"/>
              <a:gd name="T5" fmla="*/ 152926062 h 90"/>
              <a:gd name="T6" fmla="*/ 0 w 186"/>
              <a:gd name="T7" fmla="*/ 458780444 h 90"/>
              <a:gd name="T8" fmla="*/ 76732404 w 186"/>
              <a:gd name="T9" fmla="*/ 458780444 h 90"/>
              <a:gd name="T10" fmla="*/ 76732404 w 186"/>
              <a:gd name="T11" fmla="*/ 152926062 h 90"/>
              <a:gd name="T12" fmla="*/ 153467070 w 186"/>
              <a:gd name="T13" fmla="*/ 76464160 h 90"/>
              <a:gd name="T14" fmla="*/ 798027407 w 186"/>
              <a:gd name="T15" fmla="*/ 76464160 h 90"/>
              <a:gd name="T16" fmla="*/ 874762073 w 186"/>
              <a:gd name="T17" fmla="*/ 152926062 h 90"/>
              <a:gd name="T18" fmla="*/ 874762073 w 186"/>
              <a:gd name="T19" fmla="*/ 458780444 h 90"/>
              <a:gd name="T20" fmla="*/ 951494477 w 186"/>
              <a:gd name="T21" fmla="*/ 458780444 h 90"/>
              <a:gd name="T22" fmla="*/ 951494477 w 186"/>
              <a:gd name="T23" fmla="*/ 152926062 h 90"/>
              <a:gd name="T24" fmla="*/ 798027407 w 186"/>
              <a:gd name="T25" fmla="*/ 0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1" name="Freeform 102"/>
          <p:cNvSpPr>
            <a:spLocks/>
          </p:cNvSpPr>
          <p:nvPr/>
        </p:nvSpPr>
        <p:spPr bwMode="auto">
          <a:xfrm>
            <a:off x="10096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2" name="Freeform 103"/>
          <p:cNvSpPr>
            <a:spLocks/>
          </p:cNvSpPr>
          <p:nvPr/>
        </p:nvSpPr>
        <p:spPr bwMode="auto">
          <a:xfrm>
            <a:off x="1164167" y="4004733"/>
            <a:ext cx="251884" cy="160867"/>
          </a:xfrm>
          <a:custGeom>
            <a:avLst/>
            <a:gdLst>
              <a:gd name="T0" fmla="*/ 0 w 84"/>
              <a:gd name="T1" fmla="*/ 114005144 h 53"/>
              <a:gd name="T2" fmla="*/ 0 w 84"/>
              <a:gd name="T3" fmla="*/ 176189975 h 53"/>
              <a:gd name="T4" fmla="*/ 45521286 w 84"/>
              <a:gd name="T5" fmla="*/ 176189975 h 53"/>
              <a:gd name="T6" fmla="*/ 80924482 w 84"/>
              <a:gd name="T7" fmla="*/ 150279819 h 53"/>
              <a:gd name="T8" fmla="*/ 116329927 w 84"/>
              <a:gd name="T9" fmla="*/ 181373373 h 53"/>
              <a:gd name="T10" fmla="*/ 80924482 w 84"/>
              <a:gd name="T11" fmla="*/ 217645771 h 53"/>
              <a:gd name="T12" fmla="*/ 50579207 w 84"/>
              <a:gd name="T13" fmla="*/ 191735614 h 53"/>
              <a:gd name="T14" fmla="*/ 0 w 84"/>
              <a:gd name="T15" fmla="*/ 191735614 h 53"/>
              <a:gd name="T16" fmla="*/ 0 w 84"/>
              <a:gd name="T17" fmla="*/ 202100132 h 53"/>
              <a:gd name="T18" fmla="*/ 75866561 w 84"/>
              <a:gd name="T19" fmla="*/ 274649481 h 53"/>
              <a:gd name="T20" fmla="*/ 348992029 w 84"/>
              <a:gd name="T21" fmla="*/ 274649481 h 53"/>
              <a:gd name="T22" fmla="*/ 424858590 w 84"/>
              <a:gd name="T23" fmla="*/ 202100132 h 53"/>
              <a:gd name="T24" fmla="*/ 424858590 w 84"/>
              <a:gd name="T25" fmla="*/ 191735614 h 53"/>
              <a:gd name="T26" fmla="*/ 374279383 w 84"/>
              <a:gd name="T27" fmla="*/ 191735614 h 53"/>
              <a:gd name="T28" fmla="*/ 343934108 w 84"/>
              <a:gd name="T29" fmla="*/ 217645771 h 53"/>
              <a:gd name="T30" fmla="*/ 308528663 w 84"/>
              <a:gd name="T31" fmla="*/ 181373373 h 53"/>
              <a:gd name="T32" fmla="*/ 343934108 w 84"/>
              <a:gd name="T33" fmla="*/ 150279819 h 53"/>
              <a:gd name="T34" fmla="*/ 379337304 w 84"/>
              <a:gd name="T35" fmla="*/ 176189975 h 53"/>
              <a:gd name="T36" fmla="*/ 424858590 w 84"/>
              <a:gd name="T37" fmla="*/ 176189975 h 53"/>
              <a:gd name="T38" fmla="*/ 424858590 w 84"/>
              <a:gd name="T39" fmla="*/ 114005144 h 53"/>
              <a:gd name="T40" fmla="*/ 424858590 w 84"/>
              <a:gd name="T41" fmla="*/ 88094988 h 53"/>
              <a:gd name="T42" fmla="*/ 424858590 w 84"/>
              <a:gd name="T43" fmla="*/ 0 h 53"/>
              <a:gd name="T44" fmla="*/ 389453145 w 84"/>
              <a:gd name="T45" fmla="*/ 0 h 53"/>
              <a:gd name="T46" fmla="*/ 389453145 w 84"/>
              <a:gd name="T47" fmla="*/ 51820313 h 53"/>
              <a:gd name="T48" fmla="*/ 364163542 w 84"/>
              <a:gd name="T49" fmla="*/ 77730470 h 53"/>
              <a:gd name="T50" fmla="*/ 60695048 w 84"/>
              <a:gd name="T51" fmla="*/ 77730470 h 53"/>
              <a:gd name="T52" fmla="*/ 35405445 w 84"/>
              <a:gd name="T53" fmla="*/ 51820313 h 53"/>
              <a:gd name="T54" fmla="*/ 35405445 w 84"/>
              <a:gd name="T55" fmla="*/ 0 h 53"/>
              <a:gd name="T56" fmla="*/ 0 w 84"/>
              <a:gd name="T57" fmla="*/ 0 h 53"/>
              <a:gd name="T58" fmla="*/ 0 w 84"/>
              <a:gd name="T59" fmla="*/ 88094988 h 53"/>
              <a:gd name="T60" fmla="*/ 0 w 84"/>
              <a:gd name="T61" fmla="*/ 114005144 h 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3" name="Freeform 104"/>
          <p:cNvSpPr>
            <a:spLocks/>
          </p:cNvSpPr>
          <p:nvPr/>
        </p:nvSpPr>
        <p:spPr bwMode="auto">
          <a:xfrm>
            <a:off x="1164167" y="3898901"/>
            <a:ext cx="251884" cy="97367"/>
          </a:xfrm>
          <a:custGeom>
            <a:avLst/>
            <a:gdLst>
              <a:gd name="T0" fmla="*/ 35405445 w 84"/>
              <a:gd name="T1" fmla="*/ 114569379 h 32"/>
              <a:gd name="T2" fmla="*/ 60695048 w 84"/>
              <a:gd name="T3" fmla="*/ 88531402 h 32"/>
              <a:gd name="T4" fmla="*/ 364163542 w 84"/>
              <a:gd name="T5" fmla="*/ 88531402 h 32"/>
              <a:gd name="T6" fmla="*/ 389453145 w 84"/>
              <a:gd name="T7" fmla="*/ 114569379 h 32"/>
              <a:gd name="T8" fmla="*/ 389453145 w 84"/>
              <a:gd name="T9" fmla="*/ 166645332 h 32"/>
              <a:gd name="T10" fmla="*/ 424858590 w 84"/>
              <a:gd name="T11" fmla="*/ 166645332 h 32"/>
              <a:gd name="T12" fmla="*/ 424858590 w 84"/>
              <a:gd name="T13" fmla="*/ 72906334 h 32"/>
              <a:gd name="T14" fmla="*/ 348992029 w 84"/>
              <a:gd name="T15" fmla="*/ 0 h 32"/>
              <a:gd name="T16" fmla="*/ 75866561 w 84"/>
              <a:gd name="T17" fmla="*/ 0 h 32"/>
              <a:gd name="T18" fmla="*/ 0 w 84"/>
              <a:gd name="T19" fmla="*/ 72906334 h 32"/>
              <a:gd name="T20" fmla="*/ 0 w 84"/>
              <a:gd name="T21" fmla="*/ 166645332 h 32"/>
              <a:gd name="T22" fmla="*/ 35405445 w 84"/>
              <a:gd name="T23" fmla="*/ 166645332 h 32"/>
              <a:gd name="T24" fmla="*/ 35405445 w 84"/>
              <a:gd name="T25" fmla="*/ 114569379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4" name="Freeform 105"/>
          <p:cNvSpPr>
            <a:spLocks/>
          </p:cNvSpPr>
          <p:nvPr/>
        </p:nvSpPr>
        <p:spPr bwMode="auto">
          <a:xfrm>
            <a:off x="1178985" y="4174067"/>
            <a:ext cx="222249" cy="42333"/>
          </a:xfrm>
          <a:custGeom>
            <a:avLst/>
            <a:gdLst>
              <a:gd name="T0" fmla="*/ 264616406 w 105"/>
              <a:gd name="T1" fmla="*/ 20161250 h 20"/>
              <a:gd name="T2" fmla="*/ 239414919 w 105"/>
              <a:gd name="T3" fmla="*/ 20161250 h 20"/>
              <a:gd name="T4" fmla="*/ 239414919 w 105"/>
              <a:gd name="T5" fmla="*/ 0 h 20"/>
              <a:gd name="T6" fmla="*/ 211692490 w 105"/>
              <a:gd name="T7" fmla="*/ 0 h 20"/>
              <a:gd name="T8" fmla="*/ 211692490 w 105"/>
              <a:gd name="T9" fmla="*/ 20161250 h 20"/>
              <a:gd name="T10" fmla="*/ 52923916 w 105"/>
              <a:gd name="T11" fmla="*/ 20161250 h 20"/>
              <a:gd name="T12" fmla="*/ 52923916 w 105"/>
              <a:gd name="T13" fmla="*/ 0 h 20"/>
              <a:gd name="T14" fmla="*/ 25201487 w 105"/>
              <a:gd name="T15" fmla="*/ 0 h 20"/>
              <a:gd name="T16" fmla="*/ 25201487 w 105"/>
              <a:gd name="T17" fmla="*/ 20161250 h 20"/>
              <a:gd name="T18" fmla="*/ 0 w 105"/>
              <a:gd name="T19" fmla="*/ 20161250 h 20"/>
              <a:gd name="T20" fmla="*/ 0 w 105"/>
              <a:gd name="T21" fmla="*/ 50403125 h 20"/>
              <a:gd name="T22" fmla="*/ 264616406 w 105"/>
              <a:gd name="T23" fmla="*/ 50403125 h 20"/>
              <a:gd name="T24" fmla="*/ 264616406 w 105"/>
              <a:gd name="T25" fmla="*/ 2016125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5" h="20">
                <a:moveTo>
                  <a:pt x="105" y="8"/>
                </a:moveTo>
                <a:lnTo>
                  <a:pt x="95" y="8"/>
                </a:lnTo>
                <a:lnTo>
                  <a:pt x="95" y="0"/>
                </a:lnTo>
                <a:lnTo>
                  <a:pt x="84" y="0"/>
                </a:lnTo>
                <a:lnTo>
                  <a:pt x="84" y="8"/>
                </a:lnTo>
                <a:lnTo>
                  <a:pt x="21" y="8"/>
                </a:lnTo>
                <a:lnTo>
                  <a:pt x="21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  <a:lnTo>
                  <a:pt x="0" y="20"/>
                </a:lnTo>
                <a:lnTo>
                  <a:pt x="105" y="20"/>
                </a:lnTo>
                <a:lnTo>
                  <a:pt x="10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5" name="Freeform 106"/>
          <p:cNvSpPr>
            <a:spLocks/>
          </p:cNvSpPr>
          <p:nvPr/>
        </p:nvSpPr>
        <p:spPr bwMode="auto">
          <a:xfrm>
            <a:off x="1178985" y="4224867"/>
            <a:ext cx="222249" cy="57151"/>
          </a:xfrm>
          <a:custGeom>
            <a:avLst/>
            <a:gdLst>
              <a:gd name="T0" fmla="*/ 211692490 w 105"/>
              <a:gd name="T1" fmla="*/ 0 h 27"/>
              <a:gd name="T2" fmla="*/ 211692490 w 105"/>
              <a:gd name="T3" fmla="*/ 22682465 h 27"/>
              <a:gd name="T4" fmla="*/ 52923916 w 105"/>
              <a:gd name="T5" fmla="*/ 22682465 h 27"/>
              <a:gd name="T6" fmla="*/ 52923916 w 105"/>
              <a:gd name="T7" fmla="*/ 0 h 27"/>
              <a:gd name="T8" fmla="*/ 25201487 w 105"/>
              <a:gd name="T9" fmla="*/ 0 h 27"/>
              <a:gd name="T10" fmla="*/ 25201487 w 105"/>
              <a:gd name="T11" fmla="*/ 22682465 h 27"/>
              <a:gd name="T12" fmla="*/ 0 w 105"/>
              <a:gd name="T13" fmla="*/ 22682465 h 27"/>
              <a:gd name="T14" fmla="*/ 0 w 105"/>
              <a:gd name="T15" fmla="*/ 50403713 h 27"/>
              <a:gd name="T16" fmla="*/ 25201487 w 105"/>
              <a:gd name="T17" fmla="*/ 50403713 h 27"/>
              <a:gd name="T18" fmla="*/ 25201487 w 105"/>
              <a:gd name="T19" fmla="*/ 68045806 h 27"/>
              <a:gd name="T20" fmla="*/ 52923916 w 105"/>
              <a:gd name="T21" fmla="*/ 68045806 h 27"/>
              <a:gd name="T22" fmla="*/ 52923916 w 105"/>
              <a:gd name="T23" fmla="*/ 50403713 h 27"/>
              <a:gd name="T24" fmla="*/ 211692490 w 105"/>
              <a:gd name="T25" fmla="*/ 50403713 h 27"/>
              <a:gd name="T26" fmla="*/ 211692490 w 105"/>
              <a:gd name="T27" fmla="*/ 68045806 h 27"/>
              <a:gd name="T28" fmla="*/ 239414919 w 105"/>
              <a:gd name="T29" fmla="*/ 68045806 h 27"/>
              <a:gd name="T30" fmla="*/ 239414919 w 105"/>
              <a:gd name="T31" fmla="*/ 50403713 h 27"/>
              <a:gd name="T32" fmla="*/ 264616406 w 105"/>
              <a:gd name="T33" fmla="*/ 50403713 h 27"/>
              <a:gd name="T34" fmla="*/ 264616406 w 105"/>
              <a:gd name="T35" fmla="*/ 22682465 h 27"/>
              <a:gd name="T36" fmla="*/ 239414919 w 105"/>
              <a:gd name="T37" fmla="*/ 22682465 h 27"/>
              <a:gd name="T38" fmla="*/ 239414919 w 105"/>
              <a:gd name="T39" fmla="*/ 0 h 27"/>
              <a:gd name="T40" fmla="*/ 211692490 w 105"/>
              <a:gd name="T41" fmla="*/ 0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5" h="27">
                <a:moveTo>
                  <a:pt x="84" y="0"/>
                </a:moveTo>
                <a:lnTo>
                  <a:pt x="84" y="9"/>
                </a:lnTo>
                <a:lnTo>
                  <a:pt x="21" y="9"/>
                </a:lnTo>
                <a:lnTo>
                  <a:pt x="21" y="0"/>
                </a:lnTo>
                <a:lnTo>
                  <a:pt x="10" y="0"/>
                </a:lnTo>
                <a:lnTo>
                  <a:pt x="10" y="9"/>
                </a:lnTo>
                <a:lnTo>
                  <a:pt x="0" y="9"/>
                </a:lnTo>
                <a:lnTo>
                  <a:pt x="0" y="20"/>
                </a:lnTo>
                <a:lnTo>
                  <a:pt x="10" y="20"/>
                </a:lnTo>
                <a:lnTo>
                  <a:pt x="10" y="27"/>
                </a:lnTo>
                <a:lnTo>
                  <a:pt x="21" y="27"/>
                </a:lnTo>
                <a:lnTo>
                  <a:pt x="21" y="20"/>
                </a:lnTo>
                <a:lnTo>
                  <a:pt x="84" y="20"/>
                </a:lnTo>
                <a:lnTo>
                  <a:pt x="84" y="27"/>
                </a:lnTo>
                <a:lnTo>
                  <a:pt x="95" y="27"/>
                </a:lnTo>
                <a:lnTo>
                  <a:pt x="95" y="20"/>
                </a:lnTo>
                <a:lnTo>
                  <a:pt x="105" y="20"/>
                </a:lnTo>
                <a:lnTo>
                  <a:pt x="105" y="9"/>
                </a:lnTo>
                <a:lnTo>
                  <a:pt x="95" y="9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6" name="Oval 107"/>
          <p:cNvSpPr>
            <a:spLocks noChangeArrowheads="1"/>
          </p:cNvSpPr>
          <p:nvPr/>
        </p:nvSpPr>
        <p:spPr bwMode="auto">
          <a:xfrm>
            <a:off x="1248833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7" name="Oval 108"/>
          <p:cNvSpPr>
            <a:spLocks noChangeArrowheads="1"/>
          </p:cNvSpPr>
          <p:nvPr/>
        </p:nvSpPr>
        <p:spPr bwMode="auto">
          <a:xfrm>
            <a:off x="1295400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8" name="Freeform 109"/>
          <p:cNvSpPr>
            <a:spLocks/>
          </p:cNvSpPr>
          <p:nvPr/>
        </p:nvSpPr>
        <p:spPr bwMode="auto">
          <a:xfrm>
            <a:off x="1921933" y="3797300"/>
            <a:ext cx="541867" cy="262467"/>
          </a:xfrm>
          <a:custGeom>
            <a:avLst/>
            <a:gdLst>
              <a:gd name="T0" fmla="*/ 316048249 w 180"/>
              <a:gd name="T1" fmla="*/ 394206832 h 87"/>
              <a:gd name="T2" fmla="*/ 305854382 w 180"/>
              <a:gd name="T3" fmla="*/ 378848007 h 87"/>
              <a:gd name="T4" fmla="*/ 265072142 w 180"/>
              <a:gd name="T5" fmla="*/ 332771531 h 87"/>
              <a:gd name="T6" fmla="*/ 265072142 w 180"/>
              <a:gd name="T7" fmla="*/ 107511777 h 87"/>
              <a:gd name="T8" fmla="*/ 275268267 w 180"/>
              <a:gd name="T9" fmla="*/ 92152952 h 87"/>
              <a:gd name="T10" fmla="*/ 285464391 w 180"/>
              <a:gd name="T11" fmla="*/ 107511777 h 87"/>
              <a:gd name="T12" fmla="*/ 285464391 w 180"/>
              <a:gd name="T13" fmla="*/ 266215867 h 87"/>
              <a:gd name="T14" fmla="*/ 295658258 w 180"/>
              <a:gd name="T15" fmla="*/ 276456593 h 87"/>
              <a:gd name="T16" fmla="*/ 305854382 w 180"/>
              <a:gd name="T17" fmla="*/ 276456593 h 87"/>
              <a:gd name="T18" fmla="*/ 316048249 w 180"/>
              <a:gd name="T19" fmla="*/ 266215867 h 87"/>
              <a:gd name="T20" fmla="*/ 316048249 w 180"/>
              <a:gd name="T21" fmla="*/ 107511777 h 87"/>
              <a:gd name="T22" fmla="*/ 326244373 w 180"/>
              <a:gd name="T23" fmla="*/ 92152952 h 87"/>
              <a:gd name="T24" fmla="*/ 336438240 w 180"/>
              <a:gd name="T25" fmla="*/ 107511777 h 87"/>
              <a:gd name="T26" fmla="*/ 336438240 w 180"/>
              <a:gd name="T27" fmla="*/ 266215867 h 87"/>
              <a:gd name="T28" fmla="*/ 346634364 w 180"/>
              <a:gd name="T29" fmla="*/ 276456593 h 87"/>
              <a:gd name="T30" fmla="*/ 356828231 w 180"/>
              <a:gd name="T31" fmla="*/ 276456593 h 87"/>
              <a:gd name="T32" fmla="*/ 367024356 w 180"/>
              <a:gd name="T33" fmla="*/ 266215867 h 87"/>
              <a:gd name="T34" fmla="*/ 367024356 w 180"/>
              <a:gd name="T35" fmla="*/ 107511777 h 87"/>
              <a:gd name="T36" fmla="*/ 377220480 w 180"/>
              <a:gd name="T37" fmla="*/ 92152952 h 87"/>
              <a:gd name="T38" fmla="*/ 387414347 w 180"/>
              <a:gd name="T39" fmla="*/ 107511777 h 87"/>
              <a:gd name="T40" fmla="*/ 387414347 w 180"/>
              <a:gd name="T41" fmla="*/ 266215867 h 87"/>
              <a:gd name="T42" fmla="*/ 397610471 w 180"/>
              <a:gd name="T43" fmla="*/ 276456593 h 87"/>
              <a:gd name="T44" fmla="*/ 407804338 w 180"/>
              <a:gd name="T45" fmla="*/ 276456593 h 87"/>
              <a:gd name="T46" fmla="*/ 418000462 w 180"/>
              <a:gd name="T47" fmla="*/ 266215867 h 87"/>
              <a:gd name="T48" fmla="*/ 418000462 w 180"/>
              <a:gd name="T49" fmla="*/ 107511777 h 87"/>
              <a:gd name="T50" fmla="*/ 428194329 w 180"/>
              <a:gd name="T51" fmla="*/ 92152952 h 87"/>
              <a:gd name="T52" fmla="*/ 438390453 w 180"/>
              <a:gd name="T53" fmla="*/ 107511777 h 87"/>
              <a:gd name="T54" fmla="*/ 438390453 w 180"/>
              <a:gd name="T55" fmla="*/ 332771531 h 87"/>
              <a:gd name="T56" fmla="*/ 397610471 w 180"/>
              <a:gd name="T57" fmla="*/ 378848007 h 87"/>
              <a:gd name="T58" fmla="*/ 387414347 w 180"/>
              <a:gd name="T59" fmla="*/ 394206832 h 87"/>
              <a:gd name="T60" fmla="*/ 387414347 w 180"/>
              <a:gd name="T61" fmla="*/ 445401408 h 87"/>
              <a:gd name="T62" fmla="*/ 535244604 w 180"/>
              <a:gd name="T63" fmla="*/ 445401408 h 87"/>
              <a:gd name="T64" fmla="*/ 535244604 w 180"/>
              <a:gd name="T65" fmla="*/ 153585990 h 87"/>
              <a:gd name="T66" fmla="*/ 591316516 w 180"/>
              <a:gd name="T67" fmla="*/ 92152952 h 87"/>
              <a:gd name="T68" fmla="*/ 652488747 w 180"/>
              <a:gd name="T69" fmla="*/ 153585990 h 87"/>
              <a:gd name="T70" fmla="*/ 652488747 w 180"/>
              <a:gd name="T71" fmla="*/ 445401408 h 87"/>
              <a:gd name="T72" fmla="*/ 917560889 w 180"/>
              <a:gd name="T73" fmla="*/ 445401408 h 87"/>
              <a:gd name="T74" fmla="*/ 917560889 w 180"/>
              <a:gd name="T75" fmla="*/ 117750240 h 87"/>
              <a:gd name="T76" fmla="*/ 800316747 w 180"/>
              <a:gd name="T77" fmla="*/ 0 h 87"/>
              <a:gd name="T78" fmla="*/ 117244142 w 180"/>
              <a:gd name="T79" fmla="*/ 0 h 87"/>
              <a:gd name="T80" fmla="*/ 0 w 180"/>
              <a:gd name="T81" fmla="*/ 117750240 h 87"/>
              <a:gd name="T82" fmla="*/ 0 w 180"/>
              <a:gd name="T83" fmla="*/ 445401408 h 87"/>
              <a:gd name="T84" fmla="*/ 316048249 w 180"/>
              <a:gd name="T85" fmla="*/ 445401408 h 87"/>
              <a:gd name="T86" fmla="*/ 316048249 w 180"/>
              <a:gd name="T87" fmla="*/ 394206832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9" name="Freeform 110"/>
          <p:cNvSpPr>
            <a:spLocks/>
          </p:cNvSpPr>
          <p:nvPr/>
        </p:nvSpPr>
        <p:spPr bwMode="auto">
          <a:xfrm>
            <a:off x="1921933" y="4076700"/>
            <a:ext cx="541867" cy="262467"/>
          </a:xfrm>
          <a:custGeom>
            <a:avLst/>
            <a:gdLst>
              <a:gd name="T0" fmla="*/ 652488747 w 180"/>
              <a:gd name="T1" fmla="*/ 317412706 h 87"/>
              <a:gd name="T2" fmla="*/ 616804569 w 180"/>
              <a:gd name="T3" fmla="*/ 353248456 h 87"/>
              <a:gd name="T4" fmla="*/ 581122649 w 180"/>
              <a:gd name="T5" fmla="*/ 317412706 h 87"/>
              <a:gd name="T6" fmla="*/ 581122649 w 180"/>
              <a:gd name="T7" fmla="*/ 71673764 h 87"/>
              <a:gd name="T8" fmla="*/ 535244604 w 180"/>
              <a:gd name="T9" fmla="*/ 71673764 h 87"/>
              <a:gd name="T10" fmla="*/ 535244604 w 180"/>
              <a:gd name="T11" fmla="*/ 0 h 87"/>
              <a:gd name="T12" fmla="*/ 387414347 w 180"/>
              <a:gd name="T13" fmla="*/ 0 h 87"/>
              <a:gd name="T14" fmla="*/ 387414347 w 180"/>
              <a:gd name="T15" fmla="*/ 317412706 h 87"/>
              <a:gd name="T16" fmla="*/ 351732427 w 180"/>
              <a:gd name="T17" fmla="*/ 353248456 h 87"/>
              <a:gd name="T18" fmla="*/ 316048249 w 180"/>
              <a:gd name="T19" fmla="*/ 317412706 h 87"/>
              <a:gd name="T20" fmla="*/ 316048249 w 180"/>
              <a:gd name="T21" fmla="*/ 0 h 87"/>
              <a:gd name="T22" fmla="*/ 0 w 180"/>
              <a:gd name="T23" fmla="*/ 0 h 87"/>
              <a:gd name="T24" fmla="*/ 0 w 180"/>
              <a:gd name="T25" fmla="*/ 327651168 h 87"/>
              <a:gd name="T26" fmla="*/ 117244142 w 180"/>
              <a:gd name="T27" fmla="*/ 445401408 h 87"/>
              <a:gd name="T28" fmla="*/ 800316747 w 180"/>
              <a:gd name="T29" fmla="*/ 445401408 h 87"/>
              <a:gd name="T30" fmla="*/ 917560889 w 180"/>
              <a:gd name="T31" fmla="*/ 327651168 h 87"/>
              <a:gd name="T32" fmla="*/ 917560889 w 180"/>
              <a:gd name="T33" fmla="*/ 0 h 87"/>
              <a:gd name="T34" fmla="*/ 652488747 w 180"/>
              <a:gd name="T35" fmla="*/ 0 h 87"/>
              <a:gd name="T36" fmla="*/ 652488747 w 180"/>
              <a:gd name="T37" fmla="*/ 317412706 h 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0" name="Freeform 111"/>
          <p:cNvSpPr>
            <a:spLocks/>
          </p:cNvSpPr>
          <p:nvPr/>
        </p:nvSpPr>
        <p:spPr bwMode="auto">
          <a:xfrm>
            <a:off x="2758018" y="3790951"/>
            <a:ext cx="552449" cy="268816"/>
          </a:xfrm>
          <a:custGeom>
            <a:avLst/>
            <a:gdLst>
              <a:gd name="T0" fmla="*/ 65920116 w 184"/>
              <a:gd name="T1" fmla="*/ 148816840 h 89"/>
              <a:gd name="T2" fmla="*/ 147051354 w 184"/>
              <a:gd name="T3" fmla="*/ 66710919 h 89"/>
              <a:gd name="T4" fmla="*/ 785968015 w 184"/>
              <a:gd name="T5" fmla="*/ 66710919 h 89"/>
              <a:gd name="T6" fmla="*/ 867099253 w 184"/>
              <a:gd name="T7" fmla="*/ 148816840 h 89"/>
              <a:gd name="T8" fmla="*/ 867099253 w 184"/>
              <a:gd name="T9" fmla="*/ 456714608 h 89"/>
              <a:gd name="T10" fmla="*/ 933019369 w 184"/>
              <a:gd name="T11" fmla="*/ 456714608 h 89"/>
              <a:gd name="T12" fmla="*/ 933019369 w 184"/>
              <a:gd name="T13" fmla="*/ 148816840 h 89"/>
              <a:gd name="T14" fmla="*/ 785968015 w 184"/>
              <a:gd name="T15" fmla="*/ 0 h 89"/>
              <a:gd name="T16" fmla="*/ 147051354 w 184"/>
              <a:gd name="T17" fmla="*/ 0 h 89"/>
              <a:gd name="T18" fmla="*/ 0 w 184"/>
              <a:gd name="T19" fmla="*/ 148816840 h 89"/>
              <a:gd name="T20" fmla="*/ 0 w 184"/>
              <a:gd name="T21" fmla="*/ 456714608 h 89"/>
              <a:gd name="T22" fmla="*/ 65920116 w 184"/>
              <a:gd name="T23" fmla="*/ 456714608 h 89"/>
              <a:gd name="T24" fmla="*/ 65920116 w 184"/>
              <a:gd name="T25" fmla="*/ 148816840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1" name="Freeform 112"/>
          <p:cNvSpPr>
            <a:spLocks/>
          </p:cNvSpPr>
          <p:nvPr/>
        </p:nvSpPr>
        <p:spPr bwMode="auto">
          <a:xfrm>
            <a:off x="2758018" y="4076701"/>
            <a:ext cx="552449" cy="268817"/>
          </a:xfrm>
          <a:custGeom>
            <a:avLst/>
            <a:gdLst>
              <a:gd name="T0" fmla="*/ 867099253 w 184"/>
              <a:gd name="T1" fmla="*/ 307899296 h 89"/>
              <a:gd name="T2" fmla="*/ 785968015 w 184"/>
              <a:gd name="T3" fmla="*/ 390005624 h 89"/>
              <a:gd name="T4" fmla="*/ 147051354 w 184"/>
              <a:gd name="T5" fmla="*/ 390005624 h 89"/>
              <a:gd name="T6" fmla="*/ 65920116 w 184"/>
              <a:gd name="T7" fmla="*/ 307899296 h 89"/>
              <a:gd name="T8" fmla="*/ 65920116 w 184"/>
              <a:gd name="T9" fmla="*/ 0 h 89"/>
              <a:gd name="T10" fmla="*/ 0 w 184"/>
              <a:gd name="T11" fmla="*/ 0 h 89"/>
              <a:gd name="T12" fmla="*/ 0 w 184"/>
              <a:gd name="T13" fmla="*/ 307899296 h 89"/>
              <a:gd name="T14" fmla="*/ 147051354 w 184"/>
              <a:gd name="T15" fmla="*/ 456716874 h 89"/>
              <a:gd name="T16" fmla="*/ 785968015 w 184"/>
              <a:gd name="T17" fmla="*/ 456716874 h 89"/>
              <a:gd name="T18" fmla="*/ 933019369 w 184"/>
              <a:gd name="T19" fmla="*/ 307899296 h 89"/>
              <a:gd name="T20" fmla="*/ 933019369 w 184"/>
              <a:gd name="T21" fmla="*/ 0 h 89"/>
              <a:gd name="T22" fmla="*/ 867099253 w 184"/>
              <a:gd name="T23" fmla="*/ 0 h 89"/>
              <a:gd name="T24" fmla="*/ 867099253 w 184"/>
              <a:gd name="T25" fmla="*/ 307899296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2" name="Freeform 113"/>
          <p:cNvSpPr>
            <a:spLocks/>
          </p:cNvSpPr>
          <p:nvPr/>
        </p:nvSpPr>
        <p:spPr bwMode="auto">
          <a:xfrm>
            <a:off x="2851151" y="3873500"/>
            <a:ext cx="101600" cy="391584"/>
          </a:xfrm>
          <a:custGeom>
            <a:avLst/>
            <a:gdLst>
              <a:gd name="T0" fmla="*/ 35159576 w 34"/>
              <a:gd name="T1" fmla="*/ 663481856 h 130"/>
              <a:gd name="T2" fmla="*/ 170777647 w 34"/>
              <a:gd name="T3" fmla="*/ 663481856 h 130"/>
              <a:gd name="T4" fmla="*/ 170777647 w 34"/>
              <a:gd name="T5" fmla="*/ 627755841 h 130"/>
              <a:gd name="T6" fmla="*/ 95433776 w 34"/>
              <a:gd name="T7" fmla="*/ 627755841 h 130"/>
              <a:gd name="T8" fmla="*/ 95433776 w 34"/>
              <a:gd name="T9" fmla="*/ 602236613 h 130"/>
              <a:gd name="T10" fmla="*/ 170777647 w 34"/>
              <a:gd name="T11" fmla="*/ 602236613 h 130"/>
              <a:gd name="T12" fmla="*/ 170777647 w 34"/>
              <a:gd name="T13" fmla="*/ 571616250 h 130"/>
              <a:gd name="T14" fmla="*/ 95433776 w 34"/>
              <a:gd name="T15" fmla="*/ 571616250 h 130"/>
              <a:gd name="T16" fmla="*/ 95433776 w 34"/>
              <a:gd name="T17" fmla="*/ 546097022 h 130"/>
              <a:gd name="T18" fmla="*/ 170777647 w 34"/>
              <a:gd name="T19" fmla="*/ 546097022 h 130"/>
              <a:gd name="T20" fmla="*/ 170777647 w 34"/>
              <a:gd name="T21" fmla="*/ 515474400 h 130"/>
              <a:gd name="T22" fmla="*/ 95433776 w 34"/>
              <a:gd name="T23" fmla="*/ 515474400 h 130"/>
              <a:gd name="T24" fmla="*/ 95433776 w 34"/>
              <a:gd name="T25" fmla="*/ 489955172 h 130"/>
              <a:gd name="T26" fmla="*/ 170777647 w 34"/>
              <a:gd name="T27" fmla="*/ 489955172 h 130"/>
              <a:gd name="T28" fmla="*/ 170777647 w 34"/>
              <a:gd name="T29" fmla="*/ 459332550 h 130"/>
              <a:gd name="T30" fmla="*/ 95433776 w 34"/>
              <a:gd name="T31" fmla="*/ 459332550 h 130"/>
              <a:gd name="T32" fmla="*/ 95433776 w 34"/>
              <a:gd name="T33" fmla="*/ 433815581 h 130"/>
              <a:gd name="T34" fmla="*/ 170777647 w 34"/>
              <a:gd name="T35" fmla="*/ 433815581 h 130"/>
              <a:gd name="T36" fmla="*/ 170777647 w 34"/>
              <a:gd name="T37" fmla="*/ 403192960 h 130"/>
              <a:gd name="T38" fmla="*/ 95433776 w 34"/>
              <a:gd name="T39" fmla="*/ 403192960 h 130"/>
              <a:gd name="T40" fmla="*/ 95433776 w 34"/>
              <a:gd name="T41" fmla="*/ 377673731 h 130"/>
              <a:gd name="T42" fmla="*/ 170777647 w 34"/>
              <a:gd name="T43" fmla="*/ 377673731 h 130"/>
              <a:gd name="T44" fmla="*/ 170777647 w 34"/>
              <a:gd name="T45" fmla="*/ 347051110 h 130"/>
              <a:gd name="T46" fmla="*/ 170777647 w 34"/>
              <a:gd name="T47" fmla="*/ 347051110 h 130"/>
              <a:gd name="T48" fmla="*/ 95433776 w 34"/>
              <a:gd name="T49" fmla="*/ 347051110 h 130"/>
              <a:gd name="T50" fmla="*/ 95433776 w 34"/>
              <a:gd name="T51" fmla="*/ 316430747 h 130"/>
              <a:gd name="T52" fmla="*/ 95433776 w 34"/>
              <a:gd name="T53" fmla="*/ 316430747 h 130"/>
              <a:gd name="T54" fmla="*/ 170777647 w 34"/>
              <a:gd name="T55" fmla="*/ 316430747 h 130"/>
              <a:gd name="T56" fmla="*/ 170777647 w 34"/>
              <a:gd name="T57" fmla="*/ 285808125 h 130"/>
              <a:gd name="T58" fmla="*/ 95433776 w 34"/>
              <a:gd name="T59" fmla="*/ 285808125 h 130"/>
              <a:gd name="T60" fmla="*/ 95433776 w 34"/>
              <a:gd name="T61" fmla="*/ 260288897 h 130"/>
              <a:gd name="T62" fmla="*/ 170777647 w 34"/>
              <a:gd name="T63" fmla="*/ 260288897 h 130"/>
              <a:gd name="T64" fmla="*/ 170777647 w 34"/>
              <a:gd name="T65" fmla="*/ 229666275 h 130"/>
              <a:gd name="T66" fmla="*/ 95433776 w 34"/>
              <a:gd name="T67" fmla="*/ 229666275 h 130"/>
              <a:gd name="T68" fmla="*/ 95433776 w 34"/>
              <a:gd name="T69" fmla="*/ 204149306 h 130"/>
              <a:gd name="T70" fmla="*/ 170777647 w 34"/>
              <a:gd name="T71" fmla="*/ 204149306 h 130"/>
              <a:gd name="T72" fmla="*/ 170777647 w 34"/>
              <a:gd name="T73" fmla="*/ 173526684 h 130"/>
              <a:gd name="T74" fmla="*/ 95433776 w 34"/>
              <a:gd name="T75" fmla="*/ 173526684 h 130"/>
              <a:gd name="T76" fmla="*/ 95433776 w 34"/>
              <a:gd name="T77" fmla="*/ 148007456 h 130"/>
              <a:gd name="T78" fmla="*/ 170777647 w 34"/>
              <a:gd name="T79" fmla="*/ 148007456 h 130"/>
              <a:gd name="T80" fmla="*/ 170777647 w 34"/>
              <a:gd name="T81" fmla="*/ 117384834 h 130"/>
              <a:gd name="T82" fmla="*/ 95433776 w 34"/>
              <a:gd name="T83" fmla="*/ 117384834 h 130"/>
              <a:gd name="T84" fmla="*/ 95433776 w 34"/>
              <a:gd name="T85" fmla="*/ 91865606 h 130"/>
              <a:gd name="T86" fmla="*/ 170777647 w 34"/>
              <a:gd name="T87" fmla="*/ 91865606 h 130"/>
              <a:gd name="T88" fmla="*/ 170777647 w 34"/>
              <a:gd name="T89" fmla="*/ 61245244 h 130"/>
              <a:gd name="T90" fmla="*/ 95433776 w 34"/>
              <a:gd name="T91" fmla="*/ 61245244 h 130"/>
              <a:gd name="T92" fmla="*/ 95433776 w 34"/>
              <a:gd name="T93" fmla="*/ 35726016 h 130"/>
              <a:gd name="T94" fmla="*/ 170777647 w 34"/>
              <a:gd name="T95" fmla="*/ 35726016 h 130"/>
              <a:gd name="T96" fmla="*/ 170777647 w 34"/>
              <a:gd name="T97" fmla="*/ 0 h 130"/>
              <a:gd name="T98" fmla="*/ 35159576 w 34"/>
              <a:gd name="T99" fmla="*/ 0 h 130"/>
              <a:gd name="T100" fmla="*/ 0 w 34"/>
              <a:gd name="T101" fmla="*/ 35726016 h 130"/>
              <a:gd name="T102" fmla="*/ 0 w 34"/>
              <a:gd name="T103" fmla="*/ 316430747 h 130"/>
              <a:gd name="T104" fmla="*/ 0 w 34"/>
              <a:gd name="T105" fmla="*/ 347051110 h 130"/>
              <a:gd name="T106" fmla="*/ 0 w 34"/>
              <a:gd name="T107" fmla="*/ 627755841 h 130"/>
              <a:gd name="T108" fmla="*/ 35159576 w 34"/>
              <a:gd name="T109" fmla="*/ 663481856 h 1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3" name="Freeform 114"/>
          <p:cNvSpPr>
            <a:spLocks/>
          </p:cNvSpPr>
          <p:nvPr/>
        </p:nvSpPr>
        <p:spPr bwMode="auto">
          <a:xfrm>
            <a:off x="2997201" y="3875618"/>
            <a:ext cx="234951" cy="385233"/>
          </a:xfrm>
          <a:custGeom>
            <a:avLst/>
            <a:gdLst>
              <a:gd name="T0" fmla="*/ 290911849 w 78"/>
              <a:gd name="T1" fmla="*/ 264944225 h 128"/>
              <a:gd name="T2" fmla="*/ 331741305 w 78"/>
              <a:gd name="T3" fmla="*/ 198708169 h 128"/>
              <a:gd name="T4" fmla="*/ 352157162 w 78"/>
              <a:gd name="T5" fmla="*/ 122280735 h 128"/>
              <a:gd name="T6" fmla="*/ 352157162 w 78"/>
              <a:gd name="T7" fmla="*/ 56044678 h 128"/>
              <a:gd name="T8" fmla="*/ 331741305 w 78"/>
              <a:gd name="T9" fmla="*/ 0 h 128"/>
              <a:gd name="T10" fmla="*/ 331741305 w 78"/>
              <a:gd name="T11" fmla="*/ 5094560 h 128"/>
              <a:gd name="T12" fmla="*/ 199046138 w 78"/>
              <a:gd name="T13" fmla="*/ 280227906 h 128"/>
              <a:gd name="T14" fmla="*/ 66348713 w 78"/>
              <a:gd name="T15" fmla="*/ 5094560 h 128"/>
              <a:gd name="T16" fmla="*/ 66348713 w 78"/>
              <a:gd name="T17" fmla="*/ 0 h 128"/>
              <a:gd name="T18" fmla="*/ 45932855 w 78"/>
              <a:gd name="T19" fmla="*/ 56044678 h 128"/>
              <a:gd name="T20" fmla="*/ 51036255 w 78"/>
              <a:gd name="T21" fmla="*/ 122280735 h 128"/>
              <a:gd name="T22" fmla="*/ 71452112 w 78"/>
              <a:gd name="T23" fmla="*/ 198708169 h 128"/>
              <a:gd name="T24" fmla="*/ 112281568 w 78"/>
              <a:gd name="T25" fmla="*/ 264944225 h 128"/>
              <a:gd name="T26" fmla="*/ 158214423 w 78"/>
              <a:gd name="T27" fmla="*/ 310799783 h 128"/>
              <a:gd name="T28" fmla="*/ 158214423 w 78"/>
              <a:gd name="T29" fmla="*/ 315894343 h 128"/>
              <a:gd name="T30" fmla="*/ 178630281 w 78"/>
              <a:gd name="T31" fmla="*/ 326085721 h 128"/>
              <a:gd name="T32" fmla="*/ 173526881 w 78"/>
              <a:gd name="T33" fmla="*/ 341369402 h 128"/>
              <a:gd name="T34" fmla="*/ 112281568 w 78"/>
              <a:gd name="T35" fmla="*/ 463652394 h 128"/>
              <a:gd name="T36" fmla="*/ 91867970 w 78"/>
              <a:gd name="T37" fmla="*/ 463652394 h 128"/>
              <a:gd name="T38" fmla="*/ 0 w 78"/>
              <a:gd name="T39" fmla="*/ 545172131 h 128"/>
              <a:gd name="T40" fmla="*/ 45932855 w 78"/>
              <a:gd name="T41" fmla="*/ 545172131 h 128"/>
              <a:gd name="T42" fmla="*/ 91867970 w 78"/>
              <a:gd name="T43" fmla="*/ 509507951 h 128"/>
              <a:gd name="T44" fmla="*/ 137800825 w 78"/>
              <a:gd name="T45" fmla="*/ 555363509 h 128"/>
              <a:gd name="T46" fmla="*/ 91867970 w 78"/>
              <a:gd name="T47" fmla="*/ 606313627 h 128"/>
              <a:gd name="T48" fmla="*/ 45932855 w 78"/>
              <a:gd name="T49" fmla="*/ 570647190 h 128"/>
              <a:gd name="T50" fmla="*/ 0 w 78"/>
              <a:gd name="T51" fmla="*/ 570647190 h 128"/>
              <a:gd name="T52" fmla="*/ 91867970 w 78"/>
              <a:gd name="T53" fmla="*/ 652169185 h 128"/>
              <a:gd name="T54" fmla="*/ 183733680 w 78"/>
              <a:gd name="T55" fmla="*/ 555363509 h 128"/>
              <a:gd name="T56" fmla="*/ 148007624 w 78"/>
              <a:gd name="T57" fmla="*/ 484032892 h 128"/>
              <a:gd name="T58" fmla="*/ 199046138 w 78"/>
              <a:gd name="T59" fmla="*/ 371941279 h 128"/>
              <a:gd name="T60" fmla="*/ 255185793 w 78"/>
              <a:gd name="T61" fmla="*/ 484032892 h 128"/>
              <a:gd name="T62" fmla="*/ 214356337 w 78"/>
              <a:gd name="T63" fmla="*/ 555363509 h 128"/>
              <a:gd name="T64" fmla="*/ 306222048 w 78"/>
              <a:gd name="T65" fmla="*/ 652169185 h 128"/>
              <a:gd name="T66" fmla="*/ 398090018 w 78"/>
              <a:gd name="T67" fmla="*/ 570647190 h 128"/>
              <a:gd name="T68" fmla="*/ 352157162 w 78"/>
              <a:gd name="T69" fmla="*/ 570647190 h 128"/>
              <a:gd name="T70" fmla="*/ 306222048 w 78"/>
              <a:gd name="T71" fmla="*/ 606313627 h 128"/>
              <a:gd name="T72" fmla="*/ 260289192 w 78"/>
              <a:gd name="T73" fmla="*/ 555363509 h 128"/>
              <a:gd name="T74" fmla="*/ 306222048 w 78"/>
              <a:gd name="T75" fmla="*/ 509507951 h 128"/>
              <a:gd name="T76" fmla="*/ 352157162 w 78"/>
              <a:gd name="T77" fmla="*/ 545172131 h 128"/>
              <a:gd name="T78" fmla="*/ 398090018 w 78"/>
              <a:gd name="T79" fmla="*/ 545172131 h 128"/>
              <a:gd name="T80" fmla="*/ 306222048 w 78"/>
              <a:gd name="T81" fmla="*/ 463652394 h 128"/>
              <a:gd name="T82" fmla="*/ 290911849 w 78"/>
              <a:gd name="T83" fmla="*/ 463652394 h 128"/>
              <a:gd name="T84" fmla="*/ 229666536 w 78"/>
              <a:gd name="T85" fmla="*/ 341369402 h 128"/>
              <a:gd name="T86" fmla="*/ 224563136 w 78"/>
              <a:gd name="T87" fmla="*/ 326085721 h 128"/>
              <a:gd name="T88" fmla="*/ 239875594 w 78"/>
              <a:gd name="T89" fmla="*/ 315894343 h 128"/>
              <a:gd name="T90" fmla="*/ 239875594 w 78"/>
              <a:gd name="T91" fmla="*/ 310799783 h 128"/>
              <a:gd name="T92" fmla="*/ 290911849 w 78"/>
              <a:gd name="T93" fmla="*/ 264944225 h 12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4" name="Freeform 115"/>
          <p:cNvSpPr>
            <a:spLocks/>
          </p:cNvSpPr>
          <p:nvPr/>
        </p:nvSpPr>
        <p:spPr bwMode="auto">
          <a:xfrm>
            <a:off x="362161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5" name="Freeform 116"/>
          <p:cNvSpPr>
            <a:spLocks/>
          </p:cNvSpPr>
          <p:nvPr/>
        </p:nvSpPr>
        <p:spPr bwMode="auto">
          <a:xfrm>
            <a:off x="362161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6" name="Freeform 117"/>
          <p:cNvSpPr>
            <a:spLocks/>
          </p:cNvSpPr>
          <p:nvPr/>
        </p:nvSpPr>
        <p:spPr bwMode="auto">
          <a:xfrm>
            <a:off x="3875618" y="4144434"/>
            <a:ext cx="61383" cy="46567"/>
          </a:xfrm>
          <a:custGeom>
            <a:avLst/>
            <a:gdLst>
              <a:gd name="T0" fmla="*/ 63584003 w 20"/>
              <a:gd name="T1" fmla="*/ 38118455 h 16"/>
              <a:gd name="T2" fmla="*/ 21195435 w 20"/>
              <a:gd name="T3" fmla="*/ 0 h 16"/>
              <a:gd name="T4" fmla="*/ 0 w 20"/>
              <a:gd name="T5" fmla="*/ 19058136 h 16"/>
              <a:gd name="T6" fmla="*/ 63584003 w 20"/>
              <a:gd name="T7" fmla="*/ 76234727 h 16"/>
              <a:gd name="T8" fmla="*/ 105972570 w 20"/>
              <a:gd name="T9" fmla="*/ 38118455 h 16"/>
              <a:gd name="T10" fmla="*/ 84777136 w 20"/>
              <a:gd name="T11" fmla="*/ 19058136 h 16"/>
              <a:gd name="T12" fmla="*/ 63584003 w 20"/>
              <a:gd name="T13" fmla="*/ 3811845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7" name="Freeform 118"/>
          <p:cNvSpPr>
            <a:spLocks/>
          </p:cNvSpPr>
          <p:nvPr/>
        </p:nvSpPr>
        <p:spPr bwMode="auto">
          <a:xfrm>
            <a:off x="3729567" y="3898901"/>
            <a:ext cx="364067" cy="361951"/>
          </a:xfrm>
          <a:custGeom>
            <a:avLst/>
            <a:gdLst>
              <a:gd name="T0" fmla="*/ 483767875 w 121"/>
              <a:gd name="T1" fmla="*/ 245640082 h 120"/>
              <a:gd name="T2" fmla="*/ 493951963 w 121"/>
              <a:gd name="T3" fmla="*/ 235405927 h 120"/>
              <a:gd name="T4" fmla="*/ 504138308 w 121"/>
              <a:gd name="T5" fmla="*/ 194464782 h 120"/>
              <a:gd name="T6" fmla="*/ 509229224 w 121"/>
              <a:gd name="T7" fmla="*/ 138172405 h 120"/>
              <a:gd name="T8" fmla="*/ 585613269 w 121"/>
              <a:gd name="T9" fmla="*/ 107467677 h 120"/>
              <a:gd name="T10" fmla="*/ 585613269 w 121"/>
              <a:gd name="T11" fmla="*/ 30704727 h 120"/>
              <a:gd name="T12" fmla="*/ 509229224 w 121"/>
              <a:gd name="T13" fmla="*/ 25587650 h 120"/>
              <a:gd name="T14" fmla="*/ 473583787 w 121"/>
              <a:gd name="T15" fmla="*/ 102350600 h 120"/>
              <a:gd name="T16" fmla="*/ 422661090 w 121"/>
              <a:gd name="T17" fmla="*/ 107467677 h 120"/>
              <a:gd name="T18" fmla="*/ 381922482 w 121"/>
              <a:gd name="T19" fmla="*/ 117701832 h 120"/>
              <a:gd name="T20" fmla="*/ 371738394 w 121"/>
              <a:gd name="T21" fmla="*/ 133055327 h 120"/>
              <a:gd name="T22" fmla="*/ 280077088 w 121"/>
              <a:gd name="T23" fmla="*/ 148408822 h 120"/>
              <a:gd name="T24" fmla="*/ 132399914 w 121"/>
              <a:gd name="T25" fmla="*/ 291698304 h 120"/>
              <a:gd name="T26" fmla="*/ 106938566 w 121"/>
              <a:gd name="T27" fmla="*/ 322403032 h 120"/>
              <a:gd name="T28" fmla="*/ 0 w 121"/>
              <a:gd name="T29" fmla="*/ 424753632 h 120"/>
              <a:gd name="T30" fmla="*/ 188415783 w 121"/>
              <a:gd name="T31" fmla="*/ 614101336 h 120"/>
              <a:gd name="T32" fmla="*/ 239338480 w 121"/>
              <a:gd name="T33" fmla="*/ 562926037 h 120"/>
              <a:gd name="T34" fmla="*/ 218968047 w 121"/>
              <a:gd name="T35" fmla="*/ 547574804 h 120"/>
              <a:gd name="T36" fmla="*/ 188415783 w 121"/>
              <a:gd name="T37" fmla="*/ 578279531 h 120"/>
              <a:gd name="T38" fmla="*/ 40738609 w 121"/>
              <a:gd name="T39" fmla="*/ 424753632 h 120"/>
              <a:gd name="T40" fmla="*/ 147677174 w 121"/>
              <a:gd name="T41" fmla="*/ 322403032 h 120"/>
              <a:gd name="T42" fmla="*/ 173138523 w 121"/>
              <a:gd name="T43" fmla="*/ 291698304 h 120"/>
              <a:gd name="T44" fmla="*/ 300445264 w 121"/>
              <a:gd name="T45" fmla="*/ 168877132 h 120"/>
              <a:gd name="T46" fmla="*/ 376829310 w 121"/>
              <a:gd name="T47" fmla="*/ 168877132 h 120"/>
              <a:gd name="T48" fmla="*/ 448122439 w 121"/>
              <a:gd name="T49" fmla="*/ 235405927 h 120"/>
              <a:gd name="T50" fmla="*/ 463399699 w 121"/>
              <a:gd name="T51" fmla="*/ 291698304 h 120"/>
              <a:gd name="T52" fmla="*/ 448122439 w 121"/>
              <a:gd name="T53" fmla="*/ 317285954 h 120"/>
              <a:gd name="T54" fmla="*/ 448122439 w 121"/>
              <a:gd name="T55" fmla="*/ 322403032 h 120"/>
              <a:gd name="T56" fmla="*/ 422661090 w 121"/>
              <a:gd name="T57" fmla="*/ 342873604 h 120"/>
              <a:gd name="T58" fmla="*/ 397199742 w 121"/>
              <a:gd name="T59" fmla="*/ 322403032 h 120"/>
              <a:gd name="T60" fmla="*/ 381922482 w 121"/>
              <a:gd name="T61" fmla="*/ 301932460 h 120"/>
              <a:gd name="T62" fmla="*/ 366645221 w 121"/>
              <a:gd name="T63" fmla="*/ 322403032 h 120"/>
              <a:gd name="T64" fmla="*/ 361552049 w 121"/>
              <a:gd name="T65" fmla="*/ 322403032 h 120"/>
              <a:gd name="T66" fmla="*/ 422661090 w 121"/>
              <a:gd name="T67" fmla="*/ 383812487 h 120"/>
              <a:gd name="T68" fmla="*/ 468490615 w 121"/>
              <a:gd name="T69" fmla="*/ 337756527 h 120"/>
              <a:gd name="T70" fmla="*/ 478674703 w 121"/>
              <a:gd name="T71" fmla="*/ 322403032 h 120"/>
              <a:gd name="T72" fmla="*/ 488861048 w 121"/>
              <a:gd name="T73" fmla="*/ 291698304 h 120"/>
              <a:gd name="T74" fmla="*/ 483767875 w 121"/>
              <a:gd name="T75" fmla="*/ 245640082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8" name="Freeform 119"/>
          <p:cNvSpPr>
            <a:spLocks/>
          </p:cNvSpPr>
          <p:nvPr/>
        </p:nvSpPr>
        <p:spPr bwMode="auto">
          <a:xfrm>
            <a:off x="3909484" y="4110567"/>
            <a:ext cx="59267" cy="48684"/>
          </a:xfrm>
          <a:custGeom>
            <a:avLst/>
            <a:gdLst>
              <a:gd name="T0" fmla="*/ 59274075 w 20"/>
              <a:gd name="T1" fmla="*/ 41663615 h 16"/>
              <a:gd name="T2" fmla="*/ 19758025 w 20"/>
              <a:gd name="T3" fmla="*/ 0 h 16"/>
              <a:gd name="T4" fmla="*/ 0 w 20"/>
              <a:gd name="T5" fmla="*/ 20830667 h 16"/>
              <a:gd name="T6" fmla="*/ 39516050 w 20"/>
              <a:gd name="T7" fmla="*/ 62494282 h 16"/>
              <a:gd name="T8" fmla="*/ 39516050 w 20"/>
              <a:gd name="T9" fmla="*/ 62494282 h 16"/>
              <a:gd name="T10" fmla="*/ 59274075 w 20"/>
              <a:gd name="T11" fmla="*/ 83324948 h 16"/>
              <a:gd name="T12" fmla="*/ 98790125 w 20"/>
              <a:gd name="T13" fmla="*/ 41663615 h 16"/>
              <a:gd name="T14" fmla="*/ 79032100 w 20"/>
              <a:gd name="T15" fmla="*/ 20830667 h 16"/>
              <a:gd name="T16" fmla="*/ 59274075 w 20"/>
              <a:gd name="T17" fmla="*/ 41663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9" name="Freeform 120"/>
          <p:cNvSpPr>
            <a:spLocks/>
          </p:cNvSpPr>
          <p:nvPr/>
        </p:nvSpPr>
        <p:spPr bwMode="auto">
          <a:xfrm>
            <a:off x="3843867" y="4176184"/>
            <a:ext cx="59267" cy="48683"/>
          </a:xfrm>
          <a:custGeom>
            <a:avLst/>
            <a:gdLst>
              <a:gd name="T0" fmla="*/ 59274075 w 20"/>
              <a:gd name="T1" fmla="*/ 41662474 h 16"/>
              <a:gd name="T2" fmla="*/ 19758025 w 20"/>
              <a:gd name="T3" fmla="*/ 0 h 16"/>
              <a:gd name="T4" fmla="*/ 0 w 20"/>
              <a:gd name="T5" fmla="*/ 20830096 h 16"/>
              <a:gd name="T6" fmla="*/ 59274075 w 20"/>
              <a:gd name="T7" fmla="*/ 83322666 h 16"/>
              <a:gd name="T8" fmla="*/ 98790125 w 20"/>
              <a:gd name="T9" fmla="*/ 36452668 h 16"/>
              <a:gd name="T10" fmla="*/ 79032100 w 20"/>
              <a:gd name="T11" fmla="*/ 20830096 h 16"/>
              <a:gd name="T12" fmla="*/ 59274075 w 20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0" name="Freeform 121"/>
          <p:cNvSpPr>
            <a:spLocks/>
          </p:cNvSpPr>
          <p:nvPr/>
        </p:nvSpPr>
        <p:spPr bwMode="auto">
          <a:xfrm>
            <a:off x="44259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1" name="Freeform 122"/>
          <p:cNvSpPr>
            <a:spLocks/>
          </p:cNvSpPr>
          <p:nvPr/>
        </p:nvSpPr>
        <p:spPr bwMode="auto">
          <a:xfrm>
            <a:off x="4425951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2" name="Freeform 123"/>
          <p:cNvSpPr>
            <a:spLocks/>
          </p:cNvSpPr>
          <p:nvPr/>
        </p:nvSpPr>
        <p:spPr bwMode="auto">
          <a:xfrm>
            <a:off x="4525434" y="3877733"/>
            <a:ext cx="361951" cy="95251"/>
          </a:xfrm>
          <a:custGeom>
            <a:avLst/>
            <a:gdLst>
              <a:gd name="T0" fmla="*/ 71645872 w 120"/>
              <a:gd name="T1" fmla="*/ 69036761 h 31"/>
              <a:gd name="T2" fmla="*/ 542455464 w 120"/>
              <a:gd name="T3" fmla="*/ 69036761 h 31"/>
              <a:gd name="T4" fmla="*/ 542455464 w 120"/>
              <a:gd name="T5" fmla="*/ 164625414 h 31"/>
              <a:gd name="T6" fmla="*/ 614101336 w 120"/>
              <a:gd name="T7" fmla="*/ 164625414 h 31"/>
              <a:gd name="T8" fmla="*/ 614101336 w 120"/>
              <a:gd name="T9" fmla="*/ 0 h 31"/>
              <a:gd name="T10" fmla="*/ 0 w 120"/>
              <a:gd name="T11" fmla="*/ 0 h 31"/>
              <a:gd name="T12" fmla="*/ 0 w 120"/>
              <a:gd name="T13" fmla="*/ 164625414 h 31"/>
              <a:gd name="T14" fmla="*/ 71645872 w 120"/>
              <a:gd name="T15" fmla="*/ 164625414 h 31"/>
              <a:gd name="T16" fmla="*/ 71645872 w 120"/>
              <a:gd name="T17" fmla="*/ 69036761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3" name="Freeform 124"/>
          <p:cNvSpPr>
            <a:spLocks/>
          </p:cNvSpPr>
          <p:nvPr/>
        </p:nvSpPr>
        <p:spPr bwMode="auto">
          <a:xfrm>
            <a:off x="4525434" y="3994151"/>
            <a:ext cx="361951" cy="93133"/>
          </a:xfrm>
          <a:custGeom>
            <a:avLst/>
            <a:gdLst>
              <a:gd name="T0" fmla="*/ 542455464 w 120"/>
              <a:gd name="T1" fmla="*/ 0 h 31"/>
              <a:gd name="T2" fmla="*/ 542455464 w 120"/>
              <a:gd name="T3" fmla="*/ 91386332 h 31"/>
              <a:gd name="T4" fmla="*/ 521987154 w 120"/>
              <a:gd name="T5" fmla="*/ 91386332 h 31"/>
              <a:gd name="T6" fmla="*/ 475928932 w 120"/>
              <a:gd name="T7" fmla="*/ 76154526 h 31"/>
              <a:gd name="T8" fmla="*/ 429870709 w 120"/>
              <a:gd name="T9" fmla="*/ 91386332 h 31"/>
              <a:gd name="T10" fmla="*/ 388931827 w 120"/>
              <a:gd name="T11" fmla="*/ 91386332 h 31"/>
              <a:gd name="T12" fmla="*/ 399165982 w 120"/>
              <a:gd name="T13" fmla="*/ 60924973 h 31"/>
              <a:gd name="T14" fmla="*/ 378695409 w 120"/>
              <a:gd name="T15" fmla="*/ 60924973 h 31"/>
              <a:gd name="T16" fmla="*/ 312168877 w 120"/>
              <a:gd name="T17" fmla="*/ 121847692 h 31"/>
              <a:gd name="T18" fmla="*/ 245640082 w 120"/>
              <a:gd name="T19" fmla="*/ 60924973 h 31"/>
              <a:gd name="T20" fmla="*/ 230288849 w 120"/>
              <a:gd name="T21" fmla="*/ 60924973 h 31"/>
              <a:gd name="T22" fmla="*/ 240523005 w 120"/>
              <a:gd name="T23" fmla="*/ 91386332 h 31"/>
              <a:gd name="T24" fmla="*/ 71645872 w 120"/>
              <a:gd name="T25" fmla="*/ 91386332 h 31"/>
              <a:gd name="T26" fmla="*/ 71645872 w 120"/>
              <a:gd name="T27" fmla="*/ 0 h 31"/>
              <a:gd name="T28" fmla="*/ 0 w 120"/>
              <a:gd name="T29" fmla="*/ 0 h 31"/>
              <a:gd name="T30" fmla="*/ 0 w 120"/>
              <a:gd name="T31" fmla="*/ 111694656 h 31"/>
              <a:gd name="T32" fmla="*/ 0 w 120"/>
              <a:gd name="T33" fmla="*/ 142156016 h 31"/>
              <a:gd name="T34" fmla="*/ 0 w 120"/>
              <a:gd name="T35" fmla="*/ 157387823 h 31"/>
              <a:gd name="T36" fmla="*/ 404283059 w 120"/>
              <a:gd name="T37" fmla="*/ 157387823 h 31"/>
              <a:gd name="T38" fmla="*/ 475928932 w 120"/>
              <a:gd name="T39" fmla="*/ 96462850 h 31"/>
              <a:gd name="T40" fmla="*/ 547574804 w 120"/>
              <a:gd name="T41" fmla="*/ 157387823 h 31"/>
              <a:gd name="T42" fmla="*/ 598747842 w 120"/>
              <a:gd name="T43" fmla="*/ 157387823 h 31"/>
              <a:gd name="T44" fmla="*/ 598747842 w 120"/>
              <a:gd name="T45" fmla="*/ 157387823 h 31"/>
              <a:gd name="T46" fmla="*/ 614101336 w 120"/>
              <a:gd name="T47" fmla="*/ 157387823 h 31"/>
              <a:gd name="T48" fmla="*/ 614101336 w 120"/>
              <a:gd name="T49" fmla="*/ 142156016 h 31"/>
              <a:gd name="T50" fmla="*/ 614101336 w 120"/>
              <a:gd name="T51" fmla="*/ 111694656 h 31"/>
              <a:gd name="T52" fmla="*/ 614101336 w 120"/>
              <a:gd name="T53" fmla="*/ 0 h 31"/>
              <a:gd name="T54" fmla="*/ 542455464 w 120"/>
              <a:gd name="T55" fmla="*/ 0 h 3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4" name="Freeform 125"/>
          <p:cNvSpPr>
            <a:spLocks/>
          </p:cNvSpPr>
          <p:nvPr/>
        </p:nvSpPr>
        <p:spPr bwMode="auto">
          <a:xfrm>
            <a:off x="4660901" y="3975100"/>
            <a:ext cx="99484" cy="44451"/>
          </a:xfrm>
          <a:custGeom>
            <a:avLst/>
            <a:gdLst>
              <a:gd name="T0" fmla="*/ 15336363 w 33"/>
              <a:gd name="T1" fmla="*/ 74094816 h 15"/>
              <a:gd name="T2" fmla="*/ 81793936 w 33"/>
              <a:gd name="T3" fmla="*/ 14819852 h 15"/>
              <a:gd name="T4" fmla="*/ 148251509 w 33"/>
              <a:gd name="T5" fmla="*/ 74094816 h 15"/>
              <a:gd name="T6" fmla="*/ 168699993 w 33"/>
              <a:gd name="T7" fmla="*/ 74094816 h 15"/>
              <a:gd name="T8" fmla="*/ 81793936 w 33"/>
              <a:gd name="T9" fmla="*/ 0 h 15"/>
              <a:gd name="T10" fmla="*/ 0 w 33"/>
              <a:gd name="T11" fmla="*/ 74094816 h 15"/>
              <a:gd name="T12" fmla="*/ 15336363 w 33"/>
              <a:gd name="T13" fmla="*/ 7409481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5" name="Freeform 126"/>
          <p:cNvSpPr>
            <a:spLocks/>
          </p:cNvSpPr>
          <p:nvPr/>
        </p:nvSpPr>
        <p:spPr bwMode="auto">
          <a:xfrm>
            <a:off x="4754033" y="4095752"/>
            <a:ext cx="101600" cy="44449"/>
          </a:xfrm>
          <a:custGeom>
            <a:avLst/>
            <a:gdLst>
              <a:gd name="T0" fmla="*/ 155707976 w 34"/>
              <a:gd name="T1" fmla="*/ 0 h 15"/>
              <a:gd name="T2" fmla="*/ 85388824 w 34"/>
              <a:gd name="T3" fmla="*/ 59273186 h 15"/>
              <a:gd name="T4" fmla="*/ 15069671 w 34"/>
              <a:gd name="T5" fmla="*/ 0 h 15"/>
              <a:gd name="T6" fmla="*/ 0 w 34"/>
              <a:gd name="T7" fmla="*/ 0 h 15"/>
              <a:gd name="T8" fmla="*/ 85388824 w 34"/>
              <a:gd name="T9" fmla="*/ 74092594 h 15"/>
              <a:gd name="T10" fmla="*/ 170777647 w 34"/>
              <a:gd name="T11" fmla="*/ 0 h 15"/>
              <a:gd name="T12" fmla="*/ 155707976 w 34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6" name="Freeform 127"/>
          <p:cNvSpPr>
            <a:spLocks/>
          </p:cNvSpPr>
          <p:nvPr/>
        </p:nvSpPr>
        <p:spPr bwMode="auto">
          <a:xfrm>
            <a:off x="4726518" y="4182533"/>
            <a:ext cx="52916" cy="61384"/>
          </a:xfrm>
          <a:custGeom>
            <a:avLst/>
            <a:gdLst>
              <a:gd name="T0" fmla="*/ 70852968 w 17"/>
              <a:gd name="T1" fmla="*/ 0 h 20"/>
              <a:gd name="T2" fmla="*/ 43602006 w 17"/>
              <a:gd name="T3" fmla="*/ 42389489 h 20"/>
              <a:gd name="T4" fmla="*/ 21799836 w 17"/>
              <a:gd name="T5" fmla="*/ 0 h 20"/>
              <a:gd name="T6" fmla="*/ 0 w 17"/>
              <a:gd name="T7" fmla="*/ 0 h 20"/>
              <a:gd name="T8" fmla="*/ 38150880 w 17"/>
              <a:gd name="T9" fmla="*/ 63585384 h 20"/>
              <a:gd name="T10" fmla="*/ 10899918 w 17"/>
              <a:gd name="T11" fmla="*/ 63585384 h 20"/>
              <a:gd name="T12" fmla="*/ 10899918 w 17"/>
              <a:gd name="T13" fmla="*/ 79482305 h 20"/>
              <a:gd name="T14" fmla="*/ 38150880 w 17"/>
              <a:gd name="T15" fmla="*/ 79482305 h 20"/>
              <a:gd name="T16" fmla="*/ 38150880 w 17"/>
              <a:gd name="T17" fmla="*/ 105974872 h 20"/>
              <a:gd name="T18" fmla="*/ 54501924 w 17"/>
              <a:gd name="T19" fmla="*/ 105974872 h 20"/>
              <a:gd name="T20" fmla="*/ 54501924 w 17"/>
              <a:gd name="T21" fmla="*/ 79482305 h 20"/>
              <a:gd name="T22" fmla="*/ 81752885 w 17"/>
              <a:gd name="T23" fmla="*/ 79482305 h 20"/>
              <a:gd name="T24" fmla="*/ 81752885 w 17"/>
              <a:gd name="T25" fmla="*/ 63585384 h 20"/>
              <a:gd name="T26" fmla="*/ 54501924 w 17"/>
              <a:gd name="T27" fmla="*/ 63585384 h 20"/>
              <a:gd name="T28" fmla="*/ 92652803 w 17"/>
              <a:gd name="T29" fmla="*/ 0 h 20"/>
              <a:gd name="T30" fmla="*/ 70852968 w 17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7" name="Freeform 128"/>
          <p:cNvSpPr>
            <a:spLocks/>
          </p:cNvSpPr>
          <p:nvPr/>
        </p:nvSpPr>
        <p:spPr bwMode="auto">
          <a:xfrm>
            <a:off x="4588934" y="4123267"/>
            <a:ext cx="40217" cy="57151"/>
          </a:xfrm>
          <a:custGeom>
            <a:avLst/>
            <a:gdLst>
              <a:gd name="T0" fmla="*/ 69985121 w 13"/>
              <a:gd name="T1" fmla="*/ 25447086 h 19"/>
              <a:gd name="T2" fmla="*/ 43068124 w 13"/>
              <a:gd name="T3" fmla="*/ 0 h 19"/>
              <a:gd name="T4" fmla="*/ 10765871 w 13"/>
              <a:gd name="T5" fmla="*/ 25447086 h 19"/>
              <a:gd name="T6" fmla="*/ 10765871 w 13"/>
              <a:gd name="T7" fmla="*/ 40715338 h 19"/>
              <a:gd name="T8" fmla="*/ 0 w 13"/>
              <a:gd name="T9" fmla="*/ 40715338 h 19"/>
              <a:gd name="T10" fmla="*/ 0 w 13"/>
              <a:gd name="T11" fmla="*/ 61070751 h 19"/>
              <a:gd name="T12" fmla="*/ 10765871 w 13"/>
              <a:gd name="T13" fmla="*/ 61070751 h 19"/>
              <a:gd name="T14" fmla="*/ 10765871 w 13"/>
              <a:gd name="T15" fmla="*/ 96696672 h 19"/>
              <a:gd name="T16" fmla="*/ 32299933 w 13"/>
              <a:gd name="T17" fmla="*/ 96696672 h 19"/>
              <a:gd name="T18" fmla="*/ 32299933 w 13"/>
              <a:gd name="T19" fmla="*/ 61070751 h 19"/>
              <a:gd name="T20" fmla="*/ 43068124 w 13"/>
              <a:gd name="T21" fmla="*/ 61070751 h 19"/>
              <a:gd name="T22" fmla="*/ 43068124 w 13"/>
              <a:gd name="T23" fmla="*/ 40715338 h 19"/>
              <a:gd name="T24" fmla="*/ 32299933 w 13"/>
              <a:gd name="T25" fmla="*/ 40715338 h 19"/>
              <a:gd name="T26" fmla="*/ 32299933 w 13"/>
              <a:gd name="T27" fmla="*/ 25447086 h 19"/>
              <a:gd name="T28" fmla="*/ 43068124 w 13"/>
              <a:gd name="T29" fmla="*/ 15268252 h 19"/>
              <a:gd name="T30" fmla="*/ 53833994 w 13"/>
              <a:gd name="T31" fmla="*/ 25447086 h 19"/>
              <a:gd name="T32" fmla="*/ 69985121 w 13"/>
              <a:gd name="T33" fmla="*/ 25447086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8" name="Freeform 129"/>
          <p:cNvSpPr>
            <a:spLocks/>
          </p:cNvSpPr>
          <p:nvPr/>
        </p:nvSpPr>
        <p:spPr bwMode="auto">
          <a:xfrm>
            <a:off x="4616451" y="4146551"/>
            <a:ext cx="23283" cy="33867"/>
          </a:xfrm>
          <a:custGeom>
            <a:avLst/>
            <a:gdLst>
              <a:gd name="T0" fmla="*/ 19059773 w 8"/>
              <a:gd name="T1" fmla="*/ 0 h 11"/>
              <a:gd name="T2" fmla="*/ 0 w 8"/>
              <a:gd name="T3" fmla="*/ 0 h 11"/>
              <a:gd name="T4" fmla="*/ 0 w 8"/>
              <a:gd name="T5" fmla="*/ 58650909 h 11"/>
              <a:gd name="T6" fmla="*/ 19059773 w 8"/>
              <a:gd name="T7" fmla="*/ 58650909 h 11"/>
              <a:gd name="T8" fmla="*/ 19059773 w 8"/>
              <a:gd name="T9" fmla="*/ 31992455 h 11"/>
              <a:gd name="T10" fmla="*/ 38117363 w 8"/>
              <a:gd name="T11" fmla="*/ 15995073 h 11"/>
              <a:gd name="T12" fmla="*/ 38117363 w 8"/>
              <a:gd name="T13" fmla="*/ 0 h 11"/>
              <a:gd name="T14" fmla="*/ 19059773 w 8"/>
              <a:gd name="T15" fmla="*/ 10663382 h 11"/>
              <a:gd name="T16" fmla="*/ 19059773 w 8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9" name="Freeform 130"/>
          <p:cNvSpPr>
            <a:spLocks/>
          </p:cNvSpPr>
          <p:nvPr/>
        </p:nvSpPr>
        <p:spPr bwMode="auto">
          <a:xfrm>
            <a:off x="4703234" y="4212167"/>
            <a:ext cx="99484" cy="46567"/>
          </a:xfrm>
          <a:custGeom>
            <a:avLst/>
            <a:gdLst>
              <a:gd name="T0" fmla="*/ 81793936 w 33"/>
              <a:gd name="T1" fmla="*/ 65053633 h 15"/>
              <a:gd name="T2" fmla="*/ 15336363 w 33"/>
              <a:gd name="T3" fmla="*/ 0 h 15"/>
              <a:gd name="T4" fmla="*/ 0 w 33"/>
              <a:gd name="T5" fmla="*/ 0 h 15"/>
              <a:gd name="T6" fmla="*/ 81793936 w 33"/>
              <a:gd name="T7" fmla="*/ 81317042 h 15"/>
              <a:gd name="T8" fmla="*/ 168699993 w 33"/>
              <a:gd name="T9" fmla="*/ 0 h 15"/>
              <a:gd name="T10" fmla="*/ 148251509 w 33"/>
              <a:gd name="T11" fmla="*/ 0 h 15"/>
              <a:gd name="T12" fmla="*/ 81793936 w 33"/>
              <a:gd name="T13" fmla="*/ 6505363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0" name="Freeform 131"/>
          <p:cNvSpPr>
            <a:spLocks/>
          </p:cNvSpPr>
          <p:nvPr/>
        </p:nvSpPr>
        <p:spPr bwMode="auto">
          <a:xfrm>
            <a:off x="4703234" y="4159252"/>
            <a:ext cx="99484" cy="44449"/>
          </a:xfrm>
          <a:custGeom>
            <a:avLst/>
            <a:gdLst>
              <a:gd name="T0" fmla="*/ 81793936 w 33"/>
              <a:gd name="T1" fmla="*/ 14819408 h 15"/>
              <a:gd name="T2" fmla="*/ 148251509 w 33"/>
              <a:gd name="T3" fmla="*/ 74092594 h 15"/>
              <a:gd name="T4" fmla="*/ 168699993 w 33"/>
              <a:gd name="T5" fmla="*/ 74092594 h 15"/>
              <a:gd name="T6" fmla="*/ 81793936 w 33"/>
              <a:gd name="T7" fmla="*/ 0 h 15"/>
              <a:gd name="T8" fmla="*/ 0 w 33"/>
              <a:gd name="T9" fmla="*/ 74092594 h 15"/>
              <a:gd name="T10" fmla="*/ 15336363 w 33"/>
              <a:gd name="T11" fmla="*/ 74092594 h 15"/>
              <a:gd name="T12" fmla="*/ 81793936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1" name="Freeform 132"/>
          <p:cNvSpPr>
            <a:spLocks/>
          </p:cNvSpPr>
          <p:nvPr/>
        </p:nvSpPr>
        <p:spPr bwMode="auto">
          <a:xfrm>
            <a:off x="4561417" y="4155017"/>
            <a:ext cx="99483" cy="48683"/>
          </a:xfrm>
          <a:custGeom>
            <a:avLst/>
            <a:gdLst>
              <a:gd name="T0" fmla="*/ 86904892 w 33"/>
              <a:gd name="T1" fmla="*/ 62492570 h 16"/>
              <a:gd name="T2" fmla="*/ 20448210 w 33"/>
              <a:gd name="T3" fmla="*/ 0 h 16"/>
              <a:gd name="T4" fmla="*/ 0 w 33"/>
              <a:gd name="T5" fmla="*/ 0 h 16"/>
              <a:gd name="T6" fmla="*/ 86904892 w 33"/>
              <a:gd name="T7" fmla="*/ 83322666 h 16"/>
              <a:gd name="T8" fmla="*/ 168697732 w 33"/>
              <a:gd name="T9" fmla="*/ 0 h 16"/>
              <a:gd name="T10" fmla="*/ 153361575 w 33"/>
              <a:gd name="T11" fmla="*/ 0 h 16"/>
              <a:gd name="T12" fmla="*/ 86904892 w 33"/>
              <a:gd name="T13" fmla="*/ 6249257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2" name="Freeform 133"/>
          <p:cNvSpPr>
            <a:spLocks/>
          </p:cNvSpPr>
          <p:nvPr/>
        </p:nvSpPr>
        <p:spPr bwMode="auto">
          <a:xfrm>
            <a:off x="4561417" y="4104218"/>
            <a:ext cx="99483" cy="44449"/>
          </a:xfrm>
          <a:custGeom>
            <a:avLst/>
            <a:gdLst>
              <a:gd name="T0" fmla="*/ 86904892 w 33"/>
              <a:gd name="T1" fmla="*/ 14819408 h 15"/>
              <a:gd name="T2" fmla="*/ 153361575 w 33"/>
              <a:gd name="T3" fmla="*/ 74092594 h 15"/>
              <a:gd name="T4" fmla="*/ 168697732 w 33"/>
              <a:gd name="T5" fmla="*/ 74092594 h 15"/>
              <a:gd name="T6" fmla="*/ 86904892 w 33"/>
              <a:gd name="T7" fmla="*/ 0 h 15"/>
              <a:gd name="T8" fmla="*/ 0 w 33"/>
              <a:gd name="T9" fmla="*/ 74092594 h 15"/>
              <a:gd name="T10" fmla="*/ 20448210 w 33"/>
              <a:gd name="T11" fmla="*/ 74092594 h 15"/>
              <a:gd name="T12" fmla="*/ 86904892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3" name="Freeform 134"/>
          <p:cNvSpPr>
            <a:spLocks/>
          </p:cNvSpPr>
          <p:nvPr/>
        </p:nvSpPr>
        <p:spPr bwMode="auto">
          <a:xfrm>
            <a:off x="4783667" y="4059767"/>
            <a:ext cx="42333" cy="57151"/>
          </a:xfrm>
          <a:custGeom>
            <a:avLst/>
            <a:gdLst>
              <a:gd name="T0" fmla="*/ 0 w 14"/>
              <a:gd name="T1" fmla="*/ 40715338 h 19"/>
              <a:gd name="T2" fmla="*/ 0 w 14"/>
              <a:gd name="T3" fmla="*/ 61070751 h 19"/>
              <a:gd name="T4" fmla="*/ 15430500 w 14"/>
              <a:gd name="T5" fmla="*/ 61070751 h 19"/>
              <a:gd name="T6" fmla="*/ 15430500 w 14"/>
              <a:gd name="T7" fmla="*/ 61070751 h 19"/>
              <a:gd name="T8" fmla="*/ 5143500 w 14"/>
              <a:gd name="T9" fmla="*/ 81428420 h 19"/>
              <a:gd name="T10" fmla="*/ 5143500 w 14"/>
              <a:gd name="T11" fmla="*/ 81428420 h 19"/>
              <a:gd name="T12" fmla="*/ 5143500 w 14"/>
              <a:gd name="T13" fmla="*/ 96696672 h 19"/>
              <a:gd name="T14" fmla="*/ 66860964 w 14"/>
              <a:gd name="T15" fmla="*/ 96696672 h 19"/>
              <a:gd name="T16" fmla="*/ 66860964 w 14"/>
              <a:gd name="T17" fmla="*/ 81428420 h 19"/>
              <a:gd name="T18" fmla="*/ 25715232 w 14"/>
              <a:gd name="T19" fmla="*/ 81428420 h 19"/>
              <a:gd name="T20" fmla="*/ 30858732 w 14"/>
              <a:gd name="T21" fmla="*/ 61070751 h 19"/>
              <a:gd name="T22" fmla="*/ 30858732 w 14"/>
              <a:gd name="T23" fmla="*/ 61070751 h 19"/>
              <a:gd name="T24" fmla="*/ 41145732 w 14"/>
              <a:gd name="T25" fmla="*/ 61070751 h 19"/>
              <a:gd name="T26" fmla="*/ 41145732 w 14"/>
              <a:gd name="T27" fmla="*/ 40715338 h 19"/>
              <a:gd name="T28" fmla="*/ 25715232 w 14"/>
              <a:gd name="T29" fmla="*/ 40715338 h 19"/>
              <a:gd name="T30" fmla="*/ 20571732 w 14"/>
              <a:gd name="T31" fmla="*/ 30536504 h 19"/>
              <a:gd name="T32" fmla="*/ 36002232 w 14"/>
              <a:gd name="T33" fmla="*/ 15268252 h 19"/>
              <a:gd name="T34" fmla="*/ 56573964 w 14"/>
              <a:gd name="T35" fmla="*/ 30536504 h 19"/>
              <a:gd name="T36" fmla="*/ 72004464 w 14"/>
              <a:gd name="T37" fmla="*/ 30536504 h 19"/>
              <a:gd name="T38" fmla="*/ 36002232 w 14"/>
              <a:gd name="T39" fmla="*/ 0 h 19"/>
              <a:gd name="T40" fmla="*/ 5143500 w 14"/>
              <a:gd name="T41" fmla="*/ 30536504 h 19"/>
              <a:gd name="T42" fmla="*/ 5143500 w 14"/>
              <a:gd name="T43" fmla="*/ 40715338 h 19"/>
              <a:gd name="T44" fmla="*/ 0 w 14"/>
              <a:gd name="T45" fmla="*/ 40715338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4" name="Freeform 135"/>
          <p:cNvSpPr>
            <a:spLocks/>
          </p:cNvSpPr>
          <p:nvPr/>
        </p:nvSpPr>
        <p:spPr bwMode="auto">
          <a:xfrm>
            <a:off x="4688418" y="3989918"/>
            <a:ext cx="44449" cy="69849"/>
          </a:xfrm>
          <a:custGeom>
            <a:avLst/>
            <a:gdLst>
              <a:gd name="T0" fmla="*/ 49394322 w 15"/>
              <a:gd name="T1" fmla="*/ 57067665 h 23"/>
              <a:gd name="T2" fmla="*/ 44456001 w 15"/>
              <a:gd name="T3" fmla="*/ 51879074 h 23"/>
              <a:gd name="T4" fmla="*/ 44456001 w 15"/>
              <a:gd name="T5" fmla="*/ 31126989 h 23"/>
              <a:gd name="T6" fmla="*/ 54334865 w 15"/>
              <a:gd name="T7" fmla="*/ 41504170 h 23"/>
              <a:gd name="T8" fmla="*/ 74092594 w 15"/>
              <a:gd name="T9" fmla="*/ 41504170 h 23"/>
              <a:gd name="T10" fmla="*/ 44456001 w 15"/>
              <a:gd name="T11" fmla="*/ 10374904 h 23"/>
              <a:gd name="T12" fmla="*/ 44456001 w 15"/>
              <a:gd name="T13" fmla="*/ 0 h 23"/>
              <a:gd name="T14" fmla="*/ 29636593 w 15"/>
              <a:gd name="T15" fmla="*/ 0 h 23"/>
              <a:gd name="T16" fmla="*/ 29636593 w 15"/>
              <a:gd name="T17" fmla="*/ 46692761 h 23"/>
              <a:gd name="T18" fmla="*/ 29636593 w 15"/>
              <a:gd name="T19" fmla="*/ 46692761 h 23"/>
              <a:gd name="T20" fmla="*/ 14819408 w 15"/>
              <a:gd name="T21" fmla="*/ 41504170 h 23"/>
              <a:gd name="T22" fmla="*/ 19757729 w 15"/>
              <a:gd name="T23" fmla="*/ 31126989 h 23"/>
              <a:gd name="T24" fmla="*/ 19757729 w 15"/>
              <a:gd name="T25" fmla="*/ 15563494 h 23"/>
              <a:gd name="T26" fmla="*/ 0 w 15"/>
              <a:gd name="T27" fmla="*/ 41504170 h 23"/>
              <a:gd name="T28" fmla="*/ 29636593 w 15"/>
              <a:gd name="T29" fmla="*/ 67444846 h 23"/>
              <a:gd name="T30" fmla="*/ 29636593 w 15"/>
              <a:gd name="T31" fmla="*/ 93383244 h 23"/>
              <a:gd name="T32" fmla="*/ 14819408 w 15"/>
              <a:gd name="T33" fmla="*/ 77819750 h 23"/>
              <a:gd name="T34" fmla="*/ 0 w 15"/>
              <a:gd name="T35" fmla="*/ 77819750 h 23"/>
              <a:gd name="T36" fmla="*/ 29636593 w 15"/>
              <a:gd name="T37" fmla="*/ 108949016 h 23"/>
              <a:gd name="T38" fmla="*/ 29636593 w 15"/>
              <a:gd name="T39" fmla="*/ 119323920 h 23"/>
              <a:gd name="T40" fmla="*/ 44456001 w 15"/>
              <a:gd name="T41" fmla="*/ 119323920 h 23"/>
              <a:gd name="T42" fmla="*/ 44456001 w 15"/>
              <a:gd name="T43" fmla="*/ 72631159 h 23"/>
              <a:gd name="T44" fmla="*/ 59273186 w 15"/>
              <a:gd name="T45" fmla="*/ 83008340 h 23"/>
              <a:gd name="T46" fmla="*/ 54334865 w 15"/>
              <a:gd name="T47" fmla="*/ 88196931 h 23"/>
              <a:gd name="T48" fmla="*/ 54334865 w 15"/>
              <a:gd name="T49" fmla="*/ 108949016 h 23"/>
              <a:gd name="T50" fmla="*/ 74092594 w 15"/>
              <a:gd name="T51" fmla="*/ 77819750 h 23"/>
              <a:gd name="T52" fmla="*/ 49394322 w 15"/>
              <a:gd name="T53" fmla="*/ 57067665 h 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5" name="Freeform 136"/>
          <p:cNvSpPr>
            <a:spLocks/>
          </p:cNvSpPr>
          <p:nvPr/>
        </p:nvSpPr>
        <p:spPr bwMode="auto">
          <a:xfrm>
            <a:off x="5655734" y="3977217"/>
            <a:ext cx="55033" cy="91016"/>
          </a:xfrm>
          <a:custGeom>
            <a:avLst/>
            <a:gdLst>
              <a:gd name="T0" fmla="*/ 15773929 w 18"/>
              <a:gd name="T1" fmla="*/ 0 h 30"/>
              <a:gd name="T2" fmla="*/ 0 w 18"/>
              <a:gd name="T3" fmla="*/ 0 h 30"/>
              <a:gd name="T4" fmla="*/ 0 w 18"/>
              <a:gd name="T5" fmla="*/ 155325630 h 30"/>
              <a:gd name="T6" fmla="*/ 15773929 w 18"/>
              <a:gd name="T7" fmla="*/ 155325630 h 30"/>
              <a:gd name="T8" fmla="*/ 94645868 w 18"/>
              <a:gd name="T9" fmla="*/ 77663953 h 30"/>
              <a:gd name="T10" fmla="*/ 15773929 w 18"/>
              <a:gd name="T11" fmla="*/ 0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6" name="Freeform 137"/>
          <p:cNvSpPr>
            <a:spLocks/>
          </p:cNvSpPr>
          <p:nvPr/>
        </p:nvSpPr>
        <p:spPr bwMode="auto">
          <a:xfrm>
            <a:off x="5259918" y="3780367"/>
            <a:ext cx="577849" cy="279400"/>
          </a:xfrm>
          <a:custGeom>
            <a:avLst/>
            <a:gdLst>
              <a:gd name="T0" fmla="*/ 275133028 w 192"/>
              <a:gd name="T1" fmla="*/ 289390803 h 93"/>
              <a:gd name="T2" fmla="*/ 687834828 w 192"/>
              <a:gd name="T3" fmla="*/ 289390803 h 93"/>
              <a:gd name="T4" fmla="*/ 810115421 w 192"/>
              <a:gd name="T5" fmla="*/ 411238495 h 93"/>
              <a:gd name="T6" fmla="*/ 789737204 w 192"/>
              <a:gd name="T7" fmla="*/ 472163468 h 93"/>
              <a:gd name="T8" fmla="*/ 978253777 w 192"/>
              <a:gd name="T9" fmla="*/ 472163468 h 93"/>
              <a:gd name="T10" fmla="*/ 489126888 w 192"/>
              <a:gd name="T11" fmla="*/ 0 h 93"/>
              <a:gd name="T12" fmla="*/ 0 w 192"/>
              <a:gd name="T13" fmla="*/ 472163468 h 93"/>
              <a:gd name="T14" fmla="*/ 275133028 w 192"/>
              <a:gd name="T15" fmla="*/ 472163468 h 93"/>
              <a:gd name="T16" fmla="*/ 275133028 w 192"/>
              <a:gd name="T17" fmla="*/ 289390803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7" name="Freeform 138"/>
          <p:cNvSpPr>
            <a:spLocks/>
          </p:cNvSpPr>
          <p:nvPr/>
        </p:nvSpPr>
        <p:spPr bwMode="auto">
          <a:xfrm>
            <a:off x="5259918" y="4076700"/>
            <a:ext cx="577849" cy="281517"/>
          </a:xfrm>
          <a:custGeom>
            <a:avLst/>
            <a:gdLst>
              <a:gd name="T0" fmla="*/ 687834828 w 192"/>
              <a:gd name="T1" fmla="*/ 30926041 h 93"/>
              <a:gd name="T2" fmla="*/ 672548907 w 192"/>
              <a:gd name="T3" fmla="*/ 30926041 h 93"/>
              <a:gd name="T4" fmla="*/ 672548907 w 192"/>
              <a:gd name="T5" fmla="*/ 61852082 h 93"/>
              <a:gd name="T6" fmla="*/ 631787957 w 192"/>
              <a:gd name="T7" fmla="*/ 118548311 h 93"/>
              <a:gd name="T8" fmla="*/ 820306788 w 192"/>
              <a:gd name="T9" fmla="*/ 118548311 h 93"/>
              <a:gd name="T10" fmla="*/ 754070808 w 192"/>
              <a:gd name="T11" fmla="*/ 185553977 h 93"/>
              <a:gd name="T12" fmla="*/ 193613385 w 192"/>
              <a:gd name="T13" fmla="*/ 185553977 h 93"/>
              <a:gd name="T14" fmla="*/ 127377405 w 192"/>
              <a:gd name="T15" fmla="*/ 118548311 h 93"/>
              <a:gd name="T16" fmla="*/ 315893979 w 192"/>
              <a:gd name="T17" fmla="*/ 118548311 h 93"/>
              <a:gd name="T18" fmla="*/ 275133028 w 192"/>
              <a:gd name="T19" fmla="*/ 61852082 h 93"/>
              <a:gd name="T20" fmla="*/ 275133028 w 192"/>
              <a:gd name="T21" fmla="*/ 0 h 93"/>
              <a:gd name="T22" fmla="*/ 0 w 192"/>
              <a:gd name="T23" fmla="*/ 0 h 93"/>
              <a:gd name="T24" fmla="*/ 489126888 w 192"/>
              <a:gd name="T25" fmla="*/ 479346828 h 93"/>
              <a:gd name="T26" fmla="*/ 978253777 w 192"/>
              <a:gd name="T27" fmla="*/ 0 h 93"/>
              <a:gd name="T28" fmla="*/ 769356728 w 192"/>
              <a:gd name="T29" fmla="*/ 0 h 93"/>
              <a:gd name="T30" fmla="*/ 687834828 w 192"/>
              <a:gd name="T31" fmla="*/ 30926041 h 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8" name="Rectangle 139"/>
          <p:cNvSpPr>
            <a:spLocks noChangeArrowheads="1"/>
          </p:cNvSpPr>
          <p:nvPr/>
        </p:nvSpPr>
        <p:spPr bwMode="auto">
          <a:xfrm>
            <a:off x="6248400" y="4140201"/>
            <a:ext cx="129117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29" name="Freeform 140"/>
          <p:cNvSpPr>
            <a:spLocks/>
          </p:cNvSpPr>
          <p:nvPr/>
        </p:nvSpPr>
        <p:spPr bwMode="auto">
          <a:xfrm>
            <a:off x="6402918" y="4013201"/>
            <a:ext cx="129116" cy="99484"/>
          </a:xfrm>
          <a:custGeom>
            <a:avLst/>
            <a:gdLst>
              <a:gd name="T0" fmla="*/ 153729531 w 61"/>
              <a:gd name="T1" fmla="*/ 118448931 h 47"/>
              <a:gd name="T2" fmla="*/ 153729531 w 61"/>
              <a:gd name="T3" fmla="*/ 0 h 47"/>
              <a:gd name="T4" fmla="*/ 52923802 w 61"/>
              <a:gd name="T5" fmla="*/ 0 h 47"/>
              <a:gd name="T6" fmla="*/ 85684870 w 61"/>
              <a:gd name="T7" fmla="*/ 37803391 h 47"/>
              <a:gd name="T8" fmla="*/ 60483438 w 61"/>
              <a:gd name="T9" fmla="*/ 57964776 h 47"/>
              <a:gd name="T10" fmla="*/ 12601510 w 61"/>
              <a:gd name="T11" fmla="*/ 0 h 47"/>
              <a:gd name="T12" fmla="*/ 0 w 61"/>
              <a:gd name="T13" fmla="*/ 0 h 47"/>
              <a:gd name="T14" fmla="*/ 0 w 61"/>
              <a:gd name="T15" fmla="*/ 118448931 h 47"/>
              <a:gd name="T16" fmla="*/ 153729531 w 61"/>
              <a:gd name="T17" fmla="*/ 118448931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47"/>
                </a:moveTo>
                <a:lnTo>
                  <a:pt x="61" y="0"/>
                </a:lnTo>
                <a:lnTo>
                  <a:pt x="21" y="0"/>
                </a:lnTo>
                <a:lnTo>
                  <a:pt x="34" y="15"/>
                </a:lnTo>
                <a:lnTo>
                  <a:pt x="24" y="23"/>
                </a:lnTo>
                <a:lnTo>
                  <a:pt x="5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0" name="Freeform 141"/>
          <p:cNvSpPr>
            <a:spLocks/>
          </p:cNvSpPr>
          <p:nvPr/>
        </p:nvSpPr>
        <p:spPr bwMode="auto">
          <a:xfrm>
            <a:off x="6248400" y="4013201"/>
            <a:ext cx="129117" cy="99484"/>
          </a:xfrm>
          <a:custGeom>
            <a:avLst/>
            <a:gdLst>
              <a:gd name="T0" fmla="*/ 153731119 w 61"/>
              <a:gd name="T1" fmla="*/ 0 h 47"/>
              <a:gd name="T2" fmla="*/ 141129479 w 61"/>
              <a:gd name="T3" fmla="*/ 0 h 47"/>
              <a:gd name="T4" fmla="*/ 93247056 w 61"/>
              <a:gd name="T5" fmla="*/ 57964776 h 47"/>
              <a:gd name="T6" fmla="*/ 68045364 w 61"/>
              <a:gd name="T7" fmla="*/ 37803391 h 47"/>
              <a:gd name="T8" fmla="*/ 100806770 w 61"/>
              <a:gd name="T9" fmla="*/ 0 h 47"/>
              <a:gd name="T10" fmla="*/ 0 w 61"/>
              <a:gd name="T11" fmla="*/ 0 h 47"/>
              <a:gd name="T12" fmla="*/ 0 w 61"/>
              <a:gd name="T13" fmla="*/ 118448931 h 47"/>
              <a:gd name="T14" fmla="*/ 153731119 w 61"/>
              <a:gd name="T15" fmla="*/ 118448931 h 47"/>
              <a:gd name="T16" fmla="*/ 153731119 w 61"/>
              <a:gd name="T17" fmla="*/ 0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0"/>
                </a:moveTo>
                <a:lnTo>
                  <a:pt x="56" y="0"/>
                </a:lnTo>
                <a:lnTo>
                  <a:pt x="37" y="23"/>
                </a:lnTo>
                <a:lnTo>
                  <a:pt x="27" y="15"/>
                </a:lnTo>
                <a:lnTo>
                  <a:pt x="40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lnTo>
                  <a:pt x="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1" name="Rectangle 142"/>
          <p:cNvSpPr>
            <a:spLocks noChangeArrowheads="1"/>
          </p:cNvSpPr>
          <p:nvPr/>
        </p:nvSpPr>
        <p:spPr bwMode="auto">
          <a:xfrm>
            <a:off x="6402918" y="4140201"/>
            <a:ext cx="129116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32" name="Freeform 143"/>
          <p:cNvSpPr>
            <a:spLocks/>
          </p:cNvSpPr>
          <p:nvPr/>
        </p:nvSpPr>
        <p:spPr bwMode="auto">
          <a:xfrm>
            <a:off x="6263217" y="3896784"/>
            <a:ext cx="254000" cy="107949"/>
          </a:xfrm>
          <a:custGeom>
            <a:avLst/>
            <a:gdLst>
              <a:gd name="T0" fmla="*/ 216013393 w 84"/>
              <a:gd name="T1" fmla="*/ 146676157 h 36"/>
              <a:gd name="T2" fmla="*/ 236585125 w 84"/>
              <a:gd name="T3" fmla="*/ 166907661 h 36"/>
              <a:gd name="T4" fmla="*/ 236585125 w 84"/>
              <a:gd name="T5" fmla="*/ 171965537 h 36"/>
              <a:gd name="T6" fmla="*/ 241728625 w 84"/>
              <a:gd name="T7" fmla="*/ 182081289 h 36"/>
              <a:gd name="T8" fmla="*/ 298304857 w 84"/>
              <a:gd name="T9" fmla="*/ 177023413 h 36"/>
              <a:gd name="T10" fmla="*/ 257159125 w 84"/>
              <a:gd name="T11" fmla="*/ 126444652 h 36"/>
              <a:gd name="T12" fmla="*/ 298304857 w 84"/>
              <a:gd name="T13" fmla="*/ 85983893 h 36"/>
              <a:gd name="T14" fmla="*/ 329163589 w 84"/>
              <a:gd name="T15" fmla="*/ 60694513 h 36"/>
              <a:gd name="T16" fmla="*/ 380594054 w 84"/>
              <a:gd name="T17" fmla="*/ 50578761 h 36"/>
              <a:gd name="T18" fmla="*/ 385737554 w 84"/>
              <a:gd name="T19" fmla="*/ 80926017 h 36"/>
              <a:gd name="T20" fmla="*/ 344591821 w 84"/>
              <a:gd name="T21" fmla="*/ 106213148 h 36"/>
              <a:gd name="T22" fmla="*/ 303448357 w 84"/>
              <a:gd name="T23" fmla="*/ 106213148 h 36"/>
              <a:gd name="T24" fmla="*/ 282874357 w 84"/>
              <a:gd name="T25" fmla="*/ 126444652 h 36"/>
              <a:gd name="T26" fmla="*/ 298304857 w 84"/>
              <a:gd name="T27" fmla="*/ 146676157 h 36"/>
              <a:gd name="T28" fmla="*/ 344591821 w 84"/>
              <a:gd name="T29" fmla="*/ 146676157 h 36"/>
              <a:gd name="T30" fmla="*/ 421739786 w 84"/>
              <a:gd name="T31" fmla="*/ 101155272 h 36"/>
              <a:gd name="T32" fmla="*/ 411455054 w 84"/>
              <a:gd name="T33" fmla="*/ 30347256 h 36"/>
              <a:gd name="T34" fmla="*/ 365165821 w 84"/>
              <a:gd name="T35" fmla="*/ 5057876 h 36"/>
              <a:gd name="T36" fmla="*/ 293161357 w 84"/>
              <a:gd name="T37" fmla="*/ 30347256 h 36"/>
              <a:gd name="T38" fmla="*/ 216013393 w 84"/>
              <a:gd name="T39" fmla="*/ 106213148 h 36"/>
              <a:gd name="T40" fmla="*/ 138865429 w 84"/>
              <a:gd name="T41" fmla="*/ 30347256 h 36"/>
              <a:gd name="T42" fmla="*/ 66860964 w 84"/>
              <a:gd name="T43" fmla="*/ 5057876 h 36"/>
              <a:gd name="T44" fmla="*/ 20571732 w 84"/>
              <a:gd name="T45" fmla="*/ 30347256 h 36"/>
              <a:gd name="T46" fmla="*/ 10287000 w 84"/>
              <a:gd name="T47" fmla="*/ 101155272 h 36"/>
              <a:gd name="T48" fmla="*/ 87434964 w 84"/>
              <a:gd name="T49" fmla="*/ 146676157 h 36"/>
              <a:gd name="T50" fmla="*/ 133721929 w 84"/>
              <a:gd name="T51" fmla="*/ 146676157 h 36"/>
              <a:gd name="T52" fmla="*/ 149152429 w 84"/>
              <a:gd name="T53" fmla="*/ 126444652 h 36"/>
              <a:gd name="T54" fmla="*/ 128578429 w 84"/>
              <a:gd name="T55" fmla="*/ 106213148 h 36"/>
              <a:gd name="T56" fmla="*/ 87434964 w 84"/>
              <a:gd name="T57" fmla="*/ 106213148 h 36"/>
              <a:gd name="T58" fmla="*/ 46289232 w 84"/>
              <a:gd name="T59" fmla="*/ 80926017 h 36"/>
              <a:gd name="T60" fmla="*/ 51432732 w 84"/>
              <a:gd name="T61" fmla="*/ 55636637 h 36"/>
              <a:gd name="T62" fmla="*/ 108006696 w 84"/>
              <a:gd name="T63" fmla="*/ 60694513 h 36"/>
              <a:gd name="T64" fmla="*/ 133721929 w 84"/>
              <a:gd name="T65" fmla="*/ 85983893 h 36"/>
              <a:gd name="T66" fmla="*/ 174867661 w 84"/>
              <a:gd name="T67" fmla="*/ 126444652 h 36"/>
              <a:gd name="T68" fmla="*/ 133721929 w 84"/>
              <a:gd name="T69" fmla="*/ 177023413 h 36"/>
              <a:gd name="T70" fmla="*/ 190298161 w 84"/>
              <a:gd name="T71" fmla="*/ 182081289 h 36"/>
              <a:gd name="T72" fmla="*/ 195441661 w 84"/>
              <a:gd name="T73" fmla="*/ 171965537 h 36"/>
              <a:gd name="T74" fmla="*/ 195441661 w 84"/>
              <a:gd name="T75" fmla="*/ 166907661 h 36"/>
              <a:gd name="T76" fmla="*/ 216013393 w 84"/>
              <a:gd name="T77" fmla="*/ 146676157 h 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3" name="Freeform 144"/>
          <p:cNvSpPr>
            <a:spLocks/>
          </p:cNvSpPr>
          <p:nvPr/>
        </p:nvSpPr>
        <p:spPr bwMode="auto">
          <a:xfrm>
            <a:off x="6098117" y="4076701"/>
            <a:ext cx="584200" cy="283633"/>
          </a:xfrm>
          <a:custGeom>
            <a:avLst/>
            <a:gdLst>
              <a:gd name="T0" fmla="*/ 494782017 w 194"/>
              <a:gd name="T1" fmla="*/ 404584846 h 94"/>
              <a:gd name="T2" fmla="*/ 76513638 w 194"/>
              <a:gd name="T3" fmla="*/ 0 h 94"/>
              <a:gd name="T4" fmla="*/ 0 w 194"/>
              <a:gd name="T5" fmla="*/ 0 h 94"/>
              <a:gd name="T6" fmla="*/ 494782017 w 194"/>
              <a:gd name="T7" fmla="*/ 481403464 h 94"/>
              <a:gd name="T8" fmla="*/ 989564034 w 194"/>
              <a:gd name="T9" fmla="*/ 0 h 94"/>
              <a:gd name="T10" fmla="*/ 913050396 w 194"/>
              <a:gd name="T11" fmla="*/ 0 h 94"/>
              <a:gd name="T12" fmla="*/ 494782017 w 194"/>
              <a:gd name="T13" fmla="*/ 4045848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4" name="Freeform 145"/>
          <p:cNvSpPr>
            <a:spLocks/>
          </p:cNvSpPr>
          <p:nvPr/>
        </p:nvSpPr>
        <p:spPr bwMode="auto">
          <a:xfrm>
            <a:off x="6098117" y="3776134"/>
            <a:ext cx="584200" cy="283633"/>
          </a:xfrm>
          <a:custGeom>
            <a:avLst/>
            <a:gdLst>
              <a:gd name="T0" fmla="*/ 494782017 w 194"/>
              <a:gd name="T1" fmla="*/ 76818618 h 94"/>
              <a:gd name="T2" fmla="*/ 913050396 w 194"/>
              <a:gd name="T3" fmla="*/ 481403464 h 94"/>
              <a:gd name="T4" fmla="*/ 989564034 w 194"/>
              <a:gd name="T5" fmla="*/ 481403464 h 94"/>
              <a:gd name="T6" fmla="*/ 494782017 w 194"/>
              <a:gd name="T7" fmla="*/ 0 h 94"/>
              <a:gd name="T8" fmla="*/ 0 w 194"/>
              <a:gd name="T9" fmla="*/ 481403464 h 94"/>
              <a:gd name="T10" fmla="*/ 76513638 w 194"/>
              <a:gd name="T11" fmla="*/ 481403464 h 94"/>
              <a:gd name="T12" fmla="*/ 494782017 w 194"/>
              <a:gd name="T13" fmla="*/ 76818618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5" name="Freeform 146"/>
          <p:cNvSpPr>
            <a:spLocks/>
          </p:cNvSpPr>
          <p:nvPr/>
        </p:nvSpPr>
        <p:spPr bwMode="auto">
          <a:xfrm>
            <a:off x="6940551" y="41021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6" name="Freeform 147"/>
          <p:cNvSpPr>
            <a:spLocks/>
          </p:cNvSpPr>
          <p:nvPr/>
        </p:nvSpPr>
        <p:spPr bwMode="auto">
          <a:xfrm>
            <a:off x="6940551" y="38121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7" name="Freeform 148"/>
          <p:cNvSpPr>
            <a:spLocks/>
          </p:cNvSpPr>
          <p:nvPr/>
        </p:nvSpPr>
        <p:spPr bwMode="auto">
          <a:xfrm>
            <a:off x="7035801" y="3930651"/>
            <a:ext cx="141817" cy="351367"/>
          </a:xfrm>
          <a:custGeom>
            <a:avLst/>
            <a:gdLst>
              <a:gd name="T0" fmla="*/ 0 w 47"/>
              <a:gd name="T1" fmla="*/ 481942178 h 117"/>
              <a:gd name="T2" fmla="*/ 102427569 w 47"/>
              <a:gd name="T3" fmla="*/ 593550646 h 117"/>
              <a:gd name="T4" fmla="*/ 204855138 w 47"/>
              <a:gd name="T5" fmla="*/ 451503914 h 117"/>
              <a:gd name="T6" fmla="*/ 204855138 w 47"/>
              <a:gd name="T7" fmla="*/ 289165757 h 117"/>
              <a:gd name="T8" fmla="*/ 204855138 w 47"/>
              <a:gd name="T9" fmla="*/ 263799787 h 117"/>
              <a:gd name="T10" fmla="*/ 189491342 w 47"/>
              <a:gd name="T11" fmla="*/ 289165757 h 117"/>
              <a:gd name="T12" fmla="*/ 169004018 w 47"/>
              <a:gd name="T13" fmla="*/ 309457182 h 117"/>
              <a:gd name="T14" fmla="*/ 169004018 w 47"/>
              <a:gd name="T15" fmla="*/ 451503914 h 117"/>
              <a:gd name="T16" fmla="*/ 102427569 w 47"/>
              <a:gd name="T17" fmla="*/ 552965544 h 117"/>
              <a:gd name="T18" fmla="*/ 40970122 w 47"/>
              <a:gd name="T19" fmla="*/ 481942178 h 117"/>
              <a:gd name="T20" fmla="*/ 122912630 w 47"/>
              <a:gd name="T21" fmla="*/ 329750860 h 117"/>
              <a:gd name="T22" fmla="*/ 169004018 w 47"/>
              <a:gd name="T23" fmla="*/ 289165757 h 117"/>
              <a:gd name="T24" fmla="*/ 169004018 w 47"/>
              <a:gd name="T25" fmla="*/ 289165757 h 117"/>
              <a:gd name="T26" fmla="*/ 184370077 w 47"/>
              <a:gd name="T27" fmla="*/ 263799787 h 117"/>
              <a:gd name="T28" fmla="*/ 204855138 w 47"/>
              <a:gd name="T29" fmla="*/ 192776421 h 117"/>
              <a:gd name="T30" fmla="*/ 204855138 w 47"/>
              <a:gd name="T31" fmla="*/ 157265864 h 117"/>
              <a:gd name="T32" fmla="*/ 235582730 w 47"/>
              <a:gd name="T33" fmla="*/ 157265864 h 117"/>
              <a:gd name="T34" fmla="*/ 235582730 w 47"/>
              <a:gd name="T35" fmla="*/ 116680762 h 117"/>
              <a:gd name="T36" fmla="*/ 204855138 w 47"/>
              <a:gd name="T37" fmla="*/ 116680762 h 117"/>
              <a:gd name="T38" fmla="*/ 204855138 w 47"/>
              <a:gd name="T39" fmla="*/ 101461630 h 117"/>
              <a:gd name="T40" fmla="*/ 235582730 w 47"/>
              <a:gd name="T41" fmla="*/ 101461630 h 117"/>
              <a:gd name="T42" fmla="*/ 235582730 w 47"/>
              <a:gd name="T43" fmla="*/ 65951073 h 117"/>
              <a:gd name="T44" fmla="*/ 204855138 w 47"/>
              <a:gd name="T45" fmla="*/ 65951073 h 117"/>
              <a:gd name="T46" fmla="*/ 215097669 w 47"/>
              <a:gd name="T47" fmla="*/ 45657396 h 117"/>
              <a:gd name="T48" fmla="*/ 230461464 w 47"/>
              <a:gd name="T49" fmla="*/ 40585102 h 117"/>
              <a:gd name="T50" fmla="*/ 235582730 w 47"/>
              <a:gd name="T51" fmla="*/ 40585102 h 117"/>
              <a:gd name="T52" fmla="*/ 240703995 w 47"/>
              <a:gd name="T53" fmla="*/ 0 h 117"/>
              <a:gd name="T54" fmla="*/ 230461464 w 47"/>
              <a:gd name="T55" fmla="*/ 0 h 117"/>
              <a:gd name="T56" fmla="*/ 189491342 w 47"/>
              <a:gd name="T57" fmla="*/ 15219132 h 117"/>
              <a:gd name="T58" fmla="*/ 169004018 w 47"/>
              <a:gd name="T59" fmla="*/ 76095659 h 117"/>
              <a:gd name="T60" fmla="*/ 169004018 w 47"/>
              <a:gd name="T61" fmla="*/ 197850966 h 117"/>
              <a:gd name="T62" fmla="*/ 138276426 w 47"/>
              <a:gd name="T63" fmla="*/ 263799787 h 117"/>
              <a:gd name="T64" fmla="*/ 117791365 w 47"/>
              <a:gd name="T65" fmla="*/ 289165757 h 117"/>
              <a:gd name="T66" fmla="*/ 97306304 w 47"/>
              <a:gd name="T67" fmla="*/ 304384889 h 117"/>
              <a:gd name="T68" fmla="*/ 0 w 47"/>
              <a:gd name="T69" fmla="*/ 481942178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8" name="Freeform 149"/>
          <p:cNvSpPr>
            <a:spLocks/>
          </p:cNvSpPr>
          <p:nvPr/>
        </p:nvSpPr>
        <p:spPr bwMode="auto">
          <a:xfrm>
            <a:off x="7183967" y="4002618"/>
            <a:ext cx="220133" cy="273049"/>
          </a:xfrm>
          <a:custGeom>
            <a:avLst/>
            <a:gdLst>
              <a:gd name="T0" fmla="*/ 332477475 w 73"/>
              <a:gd name="T1" fmla="*/ 0 h 91"/>
              <a:gd name="T2" fmla="*/ 332477475 w 73"/>
              <a:gd name="T3" fmla="*/ 60772230 h 91"/>
              <a:gd name="T4" fmla="*/ 306902807 w 73"/>
              <a:gd name="T5" fmla="*/ 86093805 h 91"/>
              <a:gd name="T6" fmla="*/ 66494590 w 73"/>
              <a:gd name="T7" fmla="*/ 86093805 h 91"/>
              <a:gd name="T8" fmla="*/ 40919922 w 73"/>
              <a:gd name="T9" fmla="*/ 60772230 h 91"/>
              <a:gd name="T10" fmla="*/ 40919922 w 73"/>
              <a:gd name="T11" fmla="*/ 0 h 91"/>
              <a:gd name="T12" fmla="*/ 0 w 73"/>
              <a:gd name="T13" fmla="*/ 0 h 91"/>
              <a:gd name="T14" fmla="*/ 0 w 73"/>
              <a:gd name="T15" fmla="*/ 141802620 h 91"/>
              <a:gd name="T16" fmla="*/ 0 w 73"/>
              <a:gd name="T17" fmla="*/ 167124195 h 91"/>
              <a:gd name="T18" fmla="*/ 0 w 73"/>
              <a:gd name="T19" fmla="*/ 410213115 h 91"/>
              <a:gd name="T20" fmla="*/ 56265175 w 73"/>
              <a:gd name="T21" fmla="*/ 460856265 h 91"/>
              <a:gd name="T22" fmla="*/ 317132222 w 73"/>
              <a:gd name="T23" fmla="*/ 460856265 h 91"/>
              <a:gd name="T24" fmla="*/ 373397397 w 73"/>
              <a:gd name="T25" fmla="*/ 410213115 h 91"/>
              <a:gd name="T26" fmla="*/ 373397397 w 73"/>
              <a:gd name="T27" fmla="*/ 167124195 h 91"/>
              <a:gd name="T28" fmla="*/ 373397397 w 73"/>
              <a:gd name="T29" fmla="*/ 141802620 h 91"/>
              <a:gd name="T30" fmla="*/ 373397397 w 73"/>
              <a:gd name="T31" fmla="*/ 0 h 91"/>
              <a:gd name="T32" fmla="*/ 332477475 w 73"/>
              <a:gd name="T33" fmla="*/ 0 h 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9" name="Freeform 150"/>
          <p:cNvSpPr>
            <a:spLocks/>
          </p:cNvSpPr>
          <p:nvPr/>
        </p:nvSpPr>
        <p:spPr bwMode="auto">
          <a:xfrm>
            <a:off x="7183967" y="3903134"/>
            <a:ext cx="220133" cy="91017"/>
          </a:xfrm>
          <a:custGeom>
            <a:avLst/>
            <a:gdLst>
              <a:gd name="T0" fmla="*/ 317132222 w 73"/>
              <a:gd name="T1" fmla="*/ 0 h 30"/>
              <a:gd name="T2" fmla="*/ 56265175 w 73"/>
              <a:gd name="T3" fmla="*/ 0 h 30"/>
              <a:gd name="T4" fmla="*/ 0 w 73"/>
              <a:gd name="T5" fmla="*/ 56954096 h 30"/>
              <a:gd name="T6" fmla="*/ 0 w 73"/>
              <a:gd name="T7" fmla="*/ 155327906 h 30"/>
              <a:gd name="T8" fmla="*/ 40919922 w 73"/>
              <a:gd name="T9" fmla="*/ 155327906 h 30"/>
              <a:gd name="T10" fmla="*/ 40919922 w 73"/>
              <a:gd name="T11" fmla="*/ 93197198 h 30"/>
              <a:gd name="T12" fmla="*/ 66494590 w 73"/>
              <a:gd name="T13" fmla="*/ 67309593 h 30"/>
              <a:gd name="T14" fmla="*/ 306902807 w 73"/>
              <a:gd name="T15" fmla="*/ 67309593 h 30"/>
              <a:gd name="T16" fmla="*/ 332477475 w 73"/>
              <a:gd name="T17" fmla="*/ 93197198 h 30"/>
              <a:gd name="T18" fmla="*/ 332477475 w 73"/>
              <a:gd name="T19" fmla="*/ 155327906 h 30"/>
              <a:gd name="T20" fmla="*/ 373397397 w 73"/>
              <a:gd name="T21" fmla="*/ 155327906 h 30"/>
              <a:gd name="T22" fmla="*/ 373397397 w 73"/>
              <a:gd name="T23" fmla="*/ 56954096 h 30"/>
              <a:gd name="T24" fmla="*/ 317132222 w 73"/>
              <a:gd name="T25" fmla="*/ 0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0" name="Freeform 151"/>
          <p:cNvSpPr>
            <a:spLocks/>
          </p:cNvSpPr>
          <p:nvPr/>
        </p:nvSpPr>
        <p:spPr bwMode="auto">
          <a:xfrm>
            <a:off x="9635067" y="4038601"/>
            <a:ext cx="158751" cy="148167"/>
          </a:xfrm>
          <a:custGeom>
            <a:avLst/>
            <a:gdLst>
              <a:gd name="T0" fmla="*/ 121118522 w 53"/>
              <a:gd name="T1" fmla="*/ 92576196 h 49"/>
              <a:gd name="T2" fmla="*/ 131211919 w 53"/>
              <a:gd name="T3" fmla="*/ 113150196 h 49"/>
              <a:gd name="T4" fmla="*/ 45419165 w 53"/>
              <a:gd name="T5" fmla="*/ 87434964 h 49"/>
              <a:gd name="T6" fmla="*/ 20186795 w 53"/>
              <a:gd name="T7" fmla="*/ 0 h 49"/>
              <a:gd name="T8" fmla="*/ 0 w 53"/>
              <a:gd name="T9" fmla="*/ 97719696 h 49"/>
              <a:gd name="T10" fmla="*/ 40373589 w 53"/>
              <a:gd name="T11" fmla="*/ 221156893 h 49"/>
              <a:gd name="T12" fmla="*/ 65605959 w 53"/>
              <a:gd name="T13" fmla="*/ 252015625 h 49"/>
              <a:gd name="T14" fmla="*/ 267471660 w 53"/>
              <a:gd name="T15" fmla="*/ 51432732 h 49"/>
              <a:gd name="T16" fmla="*/ 222052495 w 53"/>
              <a:gd name="T17" fmla="*/ 66860964 h 49"/>
              <a:gd name="T18" fmla="*/ 121118522 w 53"/>
              <a:gd name="T19" fmla="*/ 92576196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1" name="Freeform 152"/>
          <p:cNvSpPr>
            <a:spLocks/>
          </p:cNvSpPr>
          <p:nvPr/>
        </p:nvSpPr>
        <p:spPr bwMode="auto">
          <a:xfrm>
            <a:off x="9730318" y="4108451"/>
            <a:ext cx="247649" cy="150283"/>
          </a:xfrm>
          <a:custGeom>
            <a:avLst/>
            <a:gdLst>
              <a:gd name="T0" fmla="*/ 241140988 w 82"/>
              <a:gd name="T1" fmla="*/ 254082153 h 50"/>
              <a:gd name="T2" fmla="*/ 210356213 w 82"/>
              <a:gd name="T3" fmla="*/ 91470296 h 50"/>
              <a:gd name="T4" fmla="*/ 220617050 w 82"/>
              <a:gd name="T5" fmla="*/ 86386985 h 50"/>
              <a:gd name="T6" fmla="*/ 225747468 w 82"/>
              <a:gd name="T7" fmla="*/ 96551353 h 50"/>
              <a:gd name="T8" fmla="*/ 266793080 w 82"/>
              <a:gd name="T9" fmla="*/ 249001096 h 50"/>
              <a:gd name="T10" fmla="*/ 420712426 w 82"/>
              <a:gd name="T11" fmla="*/ 172776225 h 50"/>
              <a:gd name="T12" fmla="*/ 364275559 w 82"/>
              <a:gd name="T13" fmla="*/ 152449743 h 50"/>
              <a:gd name="T14" fmla="*/ 420712426 w 82"/>
              <a:gd name="T15" fmla="*/ 116877836 h 50"/>
              <a:gd name="T16" fmla="*/ 205225794 w 82"/>
              <a:gd name="T17" fmla="*/ 0 h 50"/>
              <a:gd name="T18" fmla="*/ 0 w 82"/>
              <a:gd name="T19" fmla="*/ 203264821 h 50"/>
              <a:gd name="T20" fmla="*/ 241140988 w 82"/>
              <a:gd name="T21" fmla="*/ 254082153 h 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2" name="Freeform 153"/>
          <p:cNvSpPr>
            <a:spLocks/>
          </p:cNvSpPr>
          <p:nvPr/>
        </p:nvSpPr>
        <p:spPr bwMode="auto">
          <a:xfrm>
            <a:off x="9643534" y="3953933"/>
            <a:ext cx="122767" cy="112184"/>
          </a:xfrm>
          <a:custGeom>
            <a:avLst/>
            <a:gdLst>
              <a:gd name="T0" fmla="*/ 105908707 w 41"/>
              <a:gd name="T1" fmla="*/ 124105824 h 37"/>
              <a:gd name="T2" fmla="*/ 196690166 w 41"/>
              <a:gd name="T3" fmla="*/ 139619052 h 37"/>
              <a:gd name="T4" fmla="*/ 166428931 w 41"/>
              <a:gd name="T5" fmla="*/ 77566140 h 37"/>
              <a:gd name="T6" fmla="*/ 206775747 w 41"/>
              <a:gd name="T7" fmla="*/ 0 h 37"/>
              <a:gd name="T8" fmla="*/ 40346816 w 41"/>
              <a:gd name="T9" fmla="*/ 82737216 h 37"/>
              <a:gd name="T10" fmla="*/ 20173408 w 41"/>
              <a:gd name="T11" fmla="*/ 191329812 h 37"/>
              <a:gd name="T12" fmla="*/ 105908707 w 41"/>
              <a:gd name="T13" fmla="*/ 124105824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3" name="Freeform 154"/>
          <p:cNvSpPr>
            <a:spLocks/>
          </p:cNvSpPr>
          <p:nvPr/>
        </p:nvSpPr>
        <p:spPr bwMode="auto">
          <a:xfrm>
            <a:off x="9977967" y="3932767"/>
            <a:ext cx="50800" cy="213784"/>
          </a:xfrm>
          <a:custGeom>
            <a:avLst/>
            <a:gdLst>
              <a:gd name="T0" fmla="*/ 45206771 w 17"/>
              <a:gd name="T1" fmla="*/ 336590111 h 71"/>
              <a:gd name="T2" fmla="*/ 20092147 w 17"/>
              <a:gd name="T3" fmla="*/ 300891194 h 71"/>
              <a:gd name="T4" fmla="*/ 35159576 w 17"/>
              <a:gd name="T5" fmla="*/ 300891194 h 71"/>
              <a:gd name="T6" fmla="*/ 0 w 17"/>
              <a:gd name="T7" fmla="*/ 239691760 h 71"/>
              <a:gd name="T8" fmla="*/ 0 w 17"/>
              <a:gd name="T9" fmla="*/ 311089594 h 71"/>
              <a:gd name="T10" fmla="*/ 15069671 w 17"/>
              <a:gd name="T11" fmla="*/ 351887711 h 71"/>
              <a:gd name="T12" fmla="*/ 45206771 w 17"/>
              <a:gd name="T13" fmla="*/ 362088370 h 71"/>
              <a:gd name="T14" fmla="*/ 85388824 w 17"/>
              <a:gd name="T15" fmla="*/ 311089594 h 71"/>
              <a:gd name="T16" fmla="*/ 85388824 w 17"/>
              <a:gd name="T17" fmla="*/ 0 h 71"/>
              <a:gd name="T18" fmla="*/ 60274200 w 17"/>
              <a:gd name="T19" fmla="*/ 20399059 h 71"/>
              <a:gd name="T20" fmla="*/ 60274200 w 17"/>
              <a:gd name="T21" fmla="*/ 311089594 h 71"/>
              <a:gd name="T22" fmla="*/ 45206771 w 17"/>
              <a:gd name="T23" fmla="*/ 336590111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4" name="Freeform 155"/>
          <p:cNvSpPr>
            <a:spLocks/>
          </p:cNvSpPr>
          <p:nvPr/>
        </p:nvSpPr>
        <p:spPr bwMode="auto">
          <a:xfrm>
            <a:off x="9554634" y="3780367"/>
            <a:ext cx="575733" cy="577851"/>
          </a:xfrm>
          <a:custGeom>
            <a:avLst/>
            <a:gdLst>
              <a:gd name="T0" fmla="*/ 799133609 w 192"/>
              <a:gd name="T1" fmla="*/ 117186309 h 192"/>
              <a:gd name="T2" fmla="*/ 171966599 w 192"/>
              <a:gd name="T3" fmla="*/ 754072548 h 192"/>
              <a:gd name="T4" fmla="*/ 156792877 w 192"/>
              <a:gd name="T5" fmla="*/ 733692026 h 192"/>
              <a:gd name="T6" fmla="*/ 75866360 w 192"/>
              <a:gd name="T7" fmla="*/ 489128017 h 192"/>
              <a:gd name="T8" fmla="*/ 485550104 w 192"/>
              <a:gd name="T9" fmla="*/ 76425265 h 192"/>
              <a:gd name="T10" fmla="*/ 728325156 w 192"/>
              <a:gd name="T11" fmla="*/ 157947354 h 192"/>
              <a:gd name="T12" fmla="*/ 733383064 w 192"/>
              <a:gd name="T13" fmla="*/ 157947354 h 192"/>
              <a:gd name="T14" fmla="*/ 783962136 w 192"/>
              <a:gd name="T15" fmla="*/ 106997177 h 192"/>
              <a:gd name="T16" fmla="*/ 485550104 w 192"/>
              <a:gd name="T17" fmla="*/ 0 h 192"/>
              <a:gd name="T18" fmla="*/ 0 w 192"/>
              <a:gd name="T19" fmla="*/ 489128017 h 192"/>
              <a:gd name="T20" fmla="*/ 171966599 w 192"/>
              <a:gd name="T21" fmla="*/ 861069725 h 192"/>
              <a:gd name="T22" fmla="*/ 611995538 w 192"/>
              <a:gd name="T23" fmla="*/ 412702752 h 192"/>
              <a:gd name="T24" fmla="*/ 611995538 w 192"/>
              <a:gd name="T25" fmla="*/ 412702752 h 192"/>
              <a:gd name="T26" fmla="*/ 799133609 w 192"/>
              <a:gd name="T27" fmla="*/ 224183486 h 192"/>
              <a:gd name="T28" fmla="*/ 814307331 w 192"/>
              <a:gd name="T29" fmla="*/ 244564009 h 192"/>
              <a:gd name="T30" fmla="*/ 895233848 w 192"/>
              <a:gd name="T31" fmla="*/ 489128017 h 192"/>
              <a:gd name="T32" fmla="*/ 485550104 w 192"/>
              <a:gd name="T33" fmla="*/ 901830769 h 192"/>
              <a:gd name="T34" fmla="*/ 242775052 w 192"/>
              <a:gd name="T35" fmla="*/ 820308680 h 192"/>
              <a:gd name="T36" fmla="*/ 237717145 w 192"/>
              <a:gd name="T37" fmla="*/ 820308680 h 192"/>
              <a:gd name="T38" fmla="*/ 187138072 w 192"/>
              <a:gd name="T39" fmla="*/ 871258857 h 192"/>
              <a:gd name="T40" fmla="*/ 485550104 w 192"/>
              <a:gd name="T41" fmla="*/ 978256034 h 192"/>
              <a:gd name="T42" fmla="*/ 971100208 w 192"/>
              <a:gd name="T43" fmla="*/ 489128017 h 192"/>
              <a:gd name="T44" fmla="*/ 799133609 w 192"/>
              <a:gd name="T45" fmla="*/ 117186309 h 1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5" name="Freeform 156"/>
          <p:cNvSpPr>
            <a:spLocks/>
          </p:cNvSpPr>
          <p:nvPr/>
        </p:nvSpPr>
        <p:spPr bwMode="auto">
          <a:xfrm>
            <a:off x="10456334" y="3951818"/>
            <a:ext cx="65617" cy="78316"/>
          </a:xfrm>
          <a:custGeom>
            <a:avLst/>
            <a:gdLst>
              <a:gd name="T0" fmla="*/ 0 w 22"/>
              <a:gd name="T1" fmla="*/ 132695919 h 26"/>
              <a:gd name="T2" fmla="*/ 90070975 w 22"/>
              <a:gd name="T3" fmla="*/ 132695919 h 26"/>
              <a:gd name="T4" fmla="*/ 110087244 w 22"/>
              <a:gd name="T5" fmla="*/ 61244618 h 26"/>
              <a:gd name="T6" fmla="*/ 45036606 w 22"/>
              <a:gd name="T7" fmla="*/ 0 h 26"/>
              <a:gd name="T8" fmla="*/ 0 w 22"/>
              <a:gd name="T9" fmla="*/ 13269591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6" name="Freeform 157"/>
          <p:cNvSpPr>
            <a:spLocks/>
          </p:cNvSpPr>
          <p:nvPr/>
        </p:nvSpPr>
        <p:spPr bwMode="auto">
          <a:xfrm>
            <a:off x="10449985" y="4155017"/>
            <a:ext cx="86783" cy="99483"/>
          </a:xfrm>
          <a:custGeom>
            <a:avLst/>
            <a:gdLst>
              <a:gd name="T0" fmla="*/ 95709311 w 29"/>
              <a:gd name="T1" fmla="*/ 0 h 33"/>
              <a:gd name="T2" fmla="*/ 95709311 w 29"/>
              <a:gd name="T3" fmla="*/ 0 h 33"/>
              <a:gd name="T4" fmla="*/ 0 w 29"/>
              <a:gd name="T5" fmla="*/ 0 h 33"/>
              <a:gd name="T6" fmla="*/ 75559274 w 29"/>
              <a:gd name="T7" fmla="*/ 168697732 h 33"/>
              <a:gd name="T8" fmla="*/ 146082161 w 29"/>
              <a:gd name="T9" fmla="*/ 97128997 h 33"/>
              <a:gd name="T10" fmla="*/ 95709311 w 29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7" name="Freeform 158"/>
          <p:cNvSpPr>
            <a:spLocks/>
          </p:cNvSpPr>
          <p:nvPr/>
        </p:nvSpPr>
        <p:spPr bwMode="auto">
          <a:xfrm>
            <a:off x="10543118" y="4155018"/>
            <a:ext cx="112183" cy="114300"/>
          </a:xfrm>
          <a:custGeom>
            <a:avLst/>
            <a:gdLst>
              <a:gd name="T0" fmla="*/ 20684058 w 37"/>
              <a:gd name="T1" fmla="*/ 193388832 h 38"/>
              <a:gd name="T2" fmla="*/ 191327538 w 37"/>
              <a:gd name="T3" fmla="*/ 5089358 h 38"/>
              <a:gd name="T4" fmla="*/ 191327538 w 37"/>
              <a:gd name="T5" fmla="*/ 0 h 38"/>
              <a:gd name="T6" fmla="*/ 0 w 37"/>
              <a:gd name="T7" fmla="*/ 193388832 h 38"/>
              <a:gd name="T8" fmla="*/ 20684058 w 37"/>
              <a:gd name="T9" fmla="*/ 19338883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8" name="Freeform 159"/>
          <p:cNvSpPr>
            <a:spLocks/>
          </p:cNvSpPr>
          <p:nvPr/>
        </p:nvSpPr>
        <p:spPr bwMode="auto">
          <a:xfrm>
            <a:off x="10528301" y="4047067"/>
            <a:ext cx="114300" cy="107951"/>
          </a:xfrm>
          <a:custGeom>
            <a:avLst/>
            <a:gdLst>
              <a:gd name="T0" fmla="*/ 86516828 w 38"/>
              <a:gd name="T1" fmla="*/ 0 h 36"/>
              <a:gd name="T2" fmla="*/ 15268074 w 38"/>
              <a:gd name="T3" fmla="*/ 25289693 h 36"/>
              <a:gd name="T4" fmla="*/ 0 w 38"/>
              <a:gd name="T5" fmla="*/ 25289693 h 36"/>
              <a:gd name="T6" fmla="*/ 0 w 38"/>
              <a:gd name="T7" fmla="*/ 106214460 h 36"/>
              <a:gd name="T8" fmla="*/ 111961362 w 38"/>
              <a:gd name="T9" fmla="*/ 182083538 h 36"/>
              <a:gd name="T10" fmla="*/ 193388832 w 38"/>
              <a:gd name="T11" fmla="*/ 106214460 h 36"/>
              <a:gd name="T12" fmla="*/ 86516828 w 38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9" name="Freeform 160"/>
          <p:cNvSpPr>
            <a:spLocks/>
          </p:cNvSpPr>
          <p:nvPr/>
        </p:nvSpPr>
        <p:spPr bwMode="auto">
          <a:xfrm>
            <a:off x="10519834" y="3920067"/>
            <a:ext cx="124884" cy="127000"/>
          </a:xfrm>
          <a:custGeom>
            <a:avLst/>
            <a:gdLst>
              <a:gd name="T0" fmla="*/ 208875180 w 42"/>
              <a:gd name="T1" fmla="*/ 159439429 h 42"/>
              <a:gd name="T2" fmla="*/ 59678942 w 42"/>
              <a:gd name="T3" fmla="*/ 0 h 42"/>
              <a:gd name="T4" fmla="*/ 0 w 42"/>
              <a:gd name="T5" fmla="*/ 10287000 h 42"/>
              <a:gd name="T6" fmla="*/ 198929062 w 42"/>
              <a:gd name="T7" fmla="*/ 216013393 h 42"/>
              <a:gd name="T8" fmla="*/ 208875180 w 42"/>
              <a:gd name="T9" fmla="*/ 1594394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0" name="Freeform 161"/>
          <p:cNvSpPr>
            <a:spLocks/>
          </p:cNvSpPr>
          <p:nvPr/>
        </p:nvSpPr>
        <p:spPr bwMode="auto">
          <a:xfrm>
            <a:off x="10805585" y="3953933"/>
            <a:ext cx="86783" cy="298451"/>
          </a:xfrm>
          <a:custGeom>
            <a:avLst/>
            <a:gdLst>
              <a:gd name="T0" fmla="*/ 45336462 w 29"/>
              <a:gd name="T1" fmla="*/ 240268614 h 99"/>
              <a:gd name="T2" fmla="*/ 0 w 29"/>
              <a:gd name="T3" fmla="*/ 439638181 h 99"/>
              <a:gd name="T4" fmla="*/ 65484255 w 29"/>
              <a:gd name="T5" fmla="*/ 506095457 h 99"/>
              <a:gd name="T6" fmla="*/ 146082161 w 29"/>
              <a:gd name="T7" fmla="*/ 240268614 h 99"/>
              <a:gd name="T8" fmla="*/ 90670680 w 29"/>
              <a:gd name="T9" fmla="*/ 0 h 99"/>
              <a:gd name="T10" fmla="*/ 25186425 w 29"/>
              <a:gd name="T11" fmla="*/ 66457276 h 99"/>
              <a:gd name="T12" fmla="*/ 45336462 w 29"/>
              <a:gd name="T13" fmla="*/ 240268614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1" name="Freeform 162"/>
          <p:cNvSpPr>
            <a:spLocks/>
          </p:cNvSpPr>
          <p:nvPr/>
        </p:nvSpPr>
        <p:spPr bwMode="auto">
          <a:xfrm>
            <a:off x="10691284" y="4159251"/>
            <a:ext cx="110067" cy="110067"/>
          </a:xfrm>
          <a:custGeom>
            <a:avLst/>
            <a:gdLst>
              <a:gd name="T0" fmla="*/ 164265576 w 37"/>
              <a:gd name="T1" fmla="*/ 184175743 h 37"/>
              <a:gd name="T2" fmla="*/ 184175743 w 37"/>
              <a:gd name="T3" fmla="*/ 179198201 h 37"/>
              <a:gd name="T4" fmla="*/ 0 w 37"/>
              <a:gd name="T5" fmla="*/ 0 h 37"/>
              <a:gd name="T6" fmla="*/ 164265576 w 37"/>
              <a:gd name="T7" fmla="*/ 184175743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2" name="Freeform 163"/>
          <p:cNvSpPr>
            <a:spLocks/>
          </p:cNvSpPr>
          <p:nvPr/>
        </p:nvSpPr>
        <p:spPr bwMode="auto">
          <a:xfrm>
            <a:off x="10701867" y="4066118"/>
            <a:ext cx="46567" cy="88900"/>
          </a:xfrm>
          <a:custGeom>
            <a:avLst/>
            <a:gdLst>
              <a:gd name="T0" fmla="*/ 81317042 w 15"/>
              <a:gd name="T1" fmla="*/ 0 h 30"/>
              <a:gd name="T2" fmla="*/ 0 w 15"/>
              <a:gd name="T3" fmla="*/ 74093705 h 30"/>
              <a:gd name="T4" fmla="*/ 81317042 w 15"/>
              <a:gd name="T5" fmla="*/ 148185188 h 30"/>
              <a:gd name="T6" fmla="*/ 75896682 w 15"/>
              <a:gd name="T7" fmla="*/ 49395063 h 30"/>
              <a:gd name="T8" fmla="*/ 81317042 w 15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3" name="Freeform 164"/>
          <p:cNvSpPr>
            <a:spLocks/>
          </p:cNvSpPr>
          <p:nvPr/>
        </p:nvSpPr>
        <p:spPr bwMode="auto">
          <a:xfrm>
            <a:off x="10687051" y="3920067"/>
            <a:ext cx="135467" cy="146051"/>
          </a:xfrm>
          <a:custGeom>
            <a:avLst/>
            <a:gdLst>
              <a:gd name="T0" fmla="*/ 229390222 w 45"/>
              <a:gd name="T1" fmla="*/ 10415238 h 48"/>
              <a:gd name="T2" fmla="*/ 173316053 w 45"/>
              <a:gd name="T3" fmla="*/ 0 h 48"/>
              <a:gd name="T4" fmla="*/ 0 w 45"/>
              <a:gd name="T5" fmla="*/ 249970280 h 48"/>
              <a:gd name="T6" fmla="*/ 229390222 w 45"/>
              <a:gd name="T7" fmla="*/ 10415238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4" name="Freeform 165"/>
          <p:cNvSpPr>
            <a:spLocks/>
          </p:cNvSpPr>
          <p:nvPr/>
        </p:nvSpPr>
        <p:spPr bwMode="auto">
          <a:xfrm>
            <a:off x="10390718" y="3826933"/>
            <a:ext cx="565149" cy="567267"/>
          </a:xfrm>
          <a:custGeom>
            <a:avLst/>
            <a:gdLst>
              <a:gd name="T0" fmla="*/ 672881719 w 267"/>
              <a:gd name="T1" fmla="*/ 652721263 h 268"/>
              <a:gd name="T2" fmla="*/ 352821459 w 267"/>
              <a:gd name="T3" fmla="*/ 337700938 h 268"/>
              <a:gd name="T4" fmla="*/ 672881719 w 267"/>
              <a:gd name="T5" fmla="*/ 17641888 h 268"/>
              <a:gd name="T6" fmla="*/ 672881719 w 267"/>
              <a:gd name="T7" fmla="*/ 17641888 h 268"/>
              <a:gd name="T8" fmla="*/ 660280159 w 267"/>
              <a:gd name="T9" fmla="*/ 7561263 h 268"/>
              <a:gd name="T10" fmla="*/ 655239852 w 267"/>
              <a:gd name="T11" fmla="*/ 0 h 268"/>
              <a:gd name="T12" fmla="*/ 335181180 w 267"/>
              <a:gd name="T13" fmla="*/ 320060638 h 268"/>
              <a:gd name="T14" fmla="*/ 17641867 w 267"/>
              <a:gd name="T15" fmla="*/ 0 h 268"/>
              <a:gd name="T16" fmla="*/ 10080613 w 267"/>
              <a:gd name="T17" fmla="*/ 7561263 h 268"/>
              <a:gd name="T18" fmla="*/ 0 w 267"/>
              <a:gd name="T19" fmla="*/ 17641888 h 268"/>
              <a:gd name="T20" fmla="*/ 0 w 267"/>
              <a:gd name="T21" fmla="*/ 17641888 h 268"/>
              <a:gd name="T22" fmla="*/ 317539313 w 267"/>
              <a:gd name="T23" fmla="*/ 337700938 h 268"/>
              <a:gd name="T24" fmla="*/ 0 w 267"/>
              <a:gd name="T25" fmla="*/ 652721263 h 268"/>
              <a:gd name="T26" fmla="*/ 0 w 267"/>
              <a:gd name="T27" fmla="*/ 652721263 h 268"/>
              <a:gd name="T28" fmla="*/ 10080613 w 267"/>
              <a:gd name="T29" fmla="*/ 662801888 h 268"/>
              <a:gd name="T30" fmla="*/ 17641867 w 267"/>
              <a:gd name="T31" fmla="*/ 675401875 h 268"/>
              <a:gd name="T32" fmla="*/ 335181180 w 267"/>
              <a:gd name="T33" fmla="*/ 355342825 h 268"/>
              <a:gd name="T34" fmla="*/ 655239852 w 267"/>
              <a:gd name="T35" fmla="*/ 675401875 h 268"/>
              <a:gd name="T36" fmla="*/ 660280159 w 267"/>
              <a:gd name="T37" fmla="*/ 662801888 h 268"/>
              <a:gd name="T38" fmla="*/ 672881719 w 267"/>
              <a:gd name="T39" fmla="*/ 652721263 h 268"/>
              <a:gd name="T40" fmla="*/ 672881719 w 267"/>
              <a:gd name="T41" fmla="*/ 652721263 h 26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7" h="268">
                <a:moveTo>
                  <a:pt x="267" y="259"/>
                </a:moveTo>
                <a:lnTo>
                  <a:pt x="140" y="134"/>
                </a:lnTo>
                <a:lnTo>
                  <a:pt x="267" y="7"/>
                </a:lnTo>
                <a:lnTo>
                  <a:pt x="262" y="3"/>
                </a:lnTo>
                <a:lnTo>
                  <a:pt x="260" y="0"/>
                </a:lnTo>
                <a:lnTo>
                  <a:pt x="133" y="127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26" y="134"/>
                </a:lnTo>
                <a:lnTo>
                  <a:pt x="0" y="259"/>
                </a:lnTo>
                <a:lnTo>
                  <a:pt x="4" y="263"/>
                </a:lnTo>
                <a:lnTo>
                  <a:pt x="7" y="268"/>
                </a:lnTo>
                <a:lnTo>
                  <a:pt x="133" y="141"/>
                </a:lnTo>
                <a:lnTo>
                  <a:pt x="260" y="268"/>
                </a:lnTo>
                <a:lnTo>
                  <a:pt x="262" y="263"/>
                </a:lnTo>
                <a:lnTo>
                  <a:pt x="267" y="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5" name="Freeform 166"/>
          <p:cNvSpPr>
            <a:spLocks/>
          </p:cNvSpPr>
          <p:nvPr/>
        </p:nvSpPr>
        <p:spPr bwMode="auto">
          <a:xfrm>
            <a:off x="10593917" y="3746501"/>
            <a:ext cx="25400" cy="48684"/>
          </a:xfrm>
          <a:custGeom>
            <a:avLst/>
            <a:gdLst>
              <a:gd name="T0" fmla="*/ 11341894 w 8"/>
              <a:gd name="T1" fmla="*/ 15623000 h 16"/>
              <a:gd name="T2" fmla="*/ 28351163 w 8"/>
              <a:gd name="T3" fmla="*/ 41663615 h 16"/>
              <a:gd name="T4" fmla="*/ 11341894 w 8"/>
              <a:gd name="T5" fmla="*/ 67701948 h 16"/>
              <a:gd name="T6" fmla="*/ 0 w 8"/>
              <a:gd name="T7" fmla="*/ 67701948 h 16"/>
              <a:gd name="T8" fmla="*/ 0 w 8"/>
              <a:gd name="T9" fmla="*/ 83324948 h 16"/>
              <a:gd name="T10" fmla="*/ 11341894 w 8"/>
              <a:gd name="T11" fmla="*/ 83324948 h 16"/>
              <a:gd name="T12" fmla="*/ 45362813 w 8"/>
              <a:gd name="T13" fmla="*/ 36453666 h 16"/>
              <a:gd name="T14" fmla="*/ 11341894 w 8"/>
              <a:gd name="T15" fmla="*/ 0 h 16"/>
              <a:gd name="T16" fmla="*/ 0 w 8"/>
              <a:gd name="T17" fmla="*/ 0 h 16"/>
              <a:gd name="T18" fmla="*/ 0 w 8"/>
              <a:gd name="T19" fmla="*/ 15623000 h 16"/>
              <a:gd name="T20" fmla="*/ 11341894 w 8"/>
              <a:gd name="T21" fmla="*/ 1562300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6" name="Freeform 167"/>
          <p:cNvSpPr>
            <a:spLocks/>
          </p:cNvSpPr>
          <p:nvPr/>
        </p:nvSpPr>
        <p:spPr bwMode="auto">
          <a:xfrm>
            <a:off x="10581218" y="3746501"/>
            <a:ext cx="10583" cy="48684"/>
          </a:xfrm>
          <a:custGeom>
            <a:avLst/>
            <a:gdLst>
              <a:gd name="T0" fmla="*/ 12600781 w 5"/>
              <a:gd name="T1" fmla="*/ 45363434 h 23"/>
              <a:gd name="T2" fmla="*/ 12600781 w 5"/>
              <a:gd name="T3" fmla="*/ 45363434 h 23"/>
              <a:gd name="T4" fmla="*/ 12600781 w 5"/>
              <a:gd name="T5" fmla="*/ 10080763 h 23"/>
              <a:gd name="T6" fmla="*/ 12600781 w 5"/>
              <a:gd name="T7" fmla="*/ 10080763 h 23"/>
              <a:gd name="T8" fmla="*/ 12600781 w 5"/>
              <a:gd name="T9" fmla="*/ 0 h 23"/>
              <a:gd name="T10" fmla="*/ 0 w 5"/>
              <a:gd name="T11" fmla="*/ 0 h 23"/>
              <a:gd name="T12" fmla="*/ 0 w 5"/>
              <a:gd name="T13" fmla="*/ 57965181 h 23"/>
              <a:gd name="T14" fmla="*/ 12600781 w 5"/>
              <a:gd name="T15" fmla="*/ 57965181 h 23"/>
              <a:gd name="T16" fmla="*/ 12600781 w 5"/>
              <a:gd name="T17" fmla="*/ 45363434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23">
                <a:moveTo>
                  <a:pt x="5" y="18"/>
                </a:moveTo>
                <a:lnTo>
                  <a:pt x="5" y="18"/>
                </a:lnTo>
                <a:lnTo>
                  <a:pt x="5" y="4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7" name="Freeform 168"/>
          <p:cNvSpPr>
            <a:spLocks/>
          </p:cNvSpPr>
          <p:nvPr/>
        </p:nvSpPr>
        <p:spPr bwMode="auto">
          <a:xfrm>
            <a:off x="10642600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0 w 6"/>
              <a:gd name="T3" fmla="*/ 76303682 h 17"/>
              <a:gd name="T4" fmla="*/ 0 w 6"/>
              <a:gd name="T5" fmla="*/ 92655138 h 17"/>
              <a:gd name="T6" fmla="*/ 26881667 w 6"/>
              <a:gd name="T7" fmla="*/ 49052033 h 17"/>
              <a:gd name="T8" fmla="*/ 0 w 6"/>
              <a:gd name="T9" fmla="*/ 0 h 17"/>
              <a:gd name="T10" fmla="*/ 0 w 6"/>
              <a:gd name="T11" fmla="*/ 16351456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8" name="Freeform 169"/>
          <p:cNvSpPr>
            <a:spLocks/>
          </p:cNvSpPr>
          <p:nvPr/>
        </p:nvSpPr>
        <p:spPr bwMode="auto">
          <a:xfrm>
            <a:off x="10621434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26881667 w 6"/>
              <a:gd name="T3" fmla="*/ 16351456 h 17"/>
              <a:gd name="T4" fmla="*/ 26881667 w 6"/>
              <a:gd name="T5" fmla="*/ 0 h 17"/>
              <a:gd name="T6" fmla="*/ 0 w 6"/>
              <a:gd name="T7" fmla="*/ 49052033 h 17"/>
              <a:gd name="T8" fmla="*/ 26881667 w 6"/>
              <a:gd name="T9" fmla="*/ 92655138 h 17"/>
              <a:gd name="T10" fmla="*/ 26881667 w 6"/>
              <a:gd name="T11" fmla="*/ 76303682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9" name="Freeform 170"/>
          <p:cNvSpPr>
            <a:spLocks/>
          </p:cNvSpPr>
          <p:nvPr/>
        </p:nvSpPr>
        <p:spPr bwMode="auto">
          <a:xfrm>
            <a:off x="10665884" y="3746501"/>
            <a:ext cx="33867" cy="48684"/>
          </a:xfrm>
          <a:custGeom>
            <a:avLst/>
            <a:gdLst>
              <a:gd name="T0" fmla="*/ 40322500 w 16"/>
              <a:gd name="T1" fmla="*/ 0 h 23"/>
              <a:gd name="T2" fmla="*/ 32762825 w 16"/>
              <a:gd name="T3" fmla="*/ 0 h 23"/>
              <a:gd name="T4" fmla="*/ 32762825 w 16"/>
              <a:gd name="T5" fmla="*/ 40323052 h 23"/>
              <a:gd name="T6" fmla="*/ 32762825 w 16"/>
              <a:gd name="T7" fmla="*/ 40323052 h 23"/>
              <a:gd name="T8" fmla="*/ 12601575 w 16"/>
              <a:gd name="T9" fmla="*/ 0 h 23"/>
              <a:gd name="T10" fmla="*/ 0 w 16"/>
              <a:gd name="T11" fmla="*/ 0 h 23"/>
              <a:gd name="T12" fmla="*/ 0 w 16"/>
              <a:gd name="T13" fmla="*/ 57965181 h 23"/>
              <a:gd name="T14" fmla="*/ 12601575 w 16"/>
              <a:gd name="T15" fmla="*/ 57965181 h 23"/>
              <a:gd name="T16" fmla="*/ 12601575 w 16"/>
              <a:gd name="T17" fmla="*/ 15121145 h 23"/>
              <a:gd name="T18" fmla="*/ 12601575 w 16"/>
              <a:gd name="T19" fmla="*/ 15121145 h 23"/>
              <a:gd name="T20" fmla="*/ 32762825 w 16"/>
              <a:gd name="T21" fmla="*/ 57965181 h 23"/>
              <a:gd name="T22" fmla="*/ 40322500 w 16"/>
              <a:gd name="T23" fmla="*/ 57965181 h 23"/>
              <a:gd name="T24" fmla="*/ 40322500 w 16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3" y="0"/>
                </a:lnTo>
                <a:lnTo>
                  <a:pt x="13" y="16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6"/>
                </a:lnTo>
                <a:lnTo>
                  <a:pt x="13" y="23"/>
                </a:lnTo>
                <a:lnTo>
                  <a:pt x="16" y="23"/>
                </a:lnTo>
                <a:lnTo>
                  <a:pt x="1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0" name="Freeform 171"/>
          <p:cNvSpPr>
            <a:spLocks/>
          </p:cNvSpPr>
          <p:nvPr/>
        </p:nvSpPr>
        <p:spPr bwMode="auto">
          <a:xfrm>
            <a:off x="10708217" y="3746500"/>
            <a:ext cx="8467" cy="16933"/>
          </a:xfrm>
          <a:custGeom>
            <a:avLst/>
            <a:gdLst>
              <a:gd name="T0" fmla="*/ 0 w 3"/>
              <a:gd name="T1" fmla="*/ 22400683 h 6"/>
              <a:gd name="T2" fmla="*/ 0 w 3"/>
              <a:gd name="T3" fmla="*/ 26881667 h 6"/>
              <a:gd name="T4" fmla="*/ 13440833 w 3"/>
              <a:gd name="T5" fmla="*/ 8959850 h 6"/>
              <a:gd name="T6" fmla="*/ 13440833 w 3"/>
              <a:gd name="T7" fmla="*/ 0 h 6"/>
              <a:gd name="T8" fmla="*/ 0 w 3"/>
              <a:gd name="T9" fmla="*/ 0 h 6"/>
              <a:gd name="T10" fmla="*/ 0 w 3"/>
              <a:gd name="T11" fmla="*/ 13440833 h 6"/>
              <a:gd name="T12" fmla="*/ 8959850 w 3"/>
              <a:gd name="T13" fmla="*/ 13440833 h 6"/>
              <a:gd name="T14" fmla="*/ 0 w 3"/>
              <a:gd name="T15" fmla="*/ 2240068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1" name="Freeform 172"/>
          <p:cNvSpPr>
            <a:spLocks/>
          </p:cNvSpPr>
          <p:nvPr/>
        </p:nvSpPr>
        <p:spPr bwMode="auto">
          <a:xfrm>
            <a:off x="10729384" y="3746501"/>
            <a:ext cx="33867" cy="48684"/>
          </a:xfrm>
          <a:custGeom>
            <a:avLst/>
            <a:gdLst>
              <a:gd name="T0" fmla="*/ 15120938 w 16"/>
              <a:gd name="T1" fmla="*/ 57965181 h 23"/>
              <a:gd name="T2" fmla="*/ 25201563 w 16"/>
              <a:gd name="T3" fmla="*/ 57965181 h 23"/>
              <a:gd name="T4" fmla="*/ 25201563 w 16"/>
              <a:gd name="T5" fmla="*/ 10080763 h 23"/>
              <a:gd name="T6" fmla="*/ 40322500 w 16"/>
              <a:gd name="T7" fmla="*/ 10080763 h 23"/>
              <a:gd name="T8" fmla="*/ 40322500 w 16"/>
              <a:gd name="T9" fmla="*/ 0 h 23"/>
              <a:gd name="T10" fmla="*/ 0 w 16"/>
              <a:gd name="T11" fmla="*/ 0 h 23"/>
              <a:gd name="T12" fmla="*/ 0 w 16"/>
              <a:gd name="T13" fmla="*/ 10080763 h 23"/>
              <a:gd name="T14" fmla="*/ 15120938 w 16"/>
              <a:gd name="T15" fmla="*/ 10080763 h 23"/>
              <a:gd name="T16" fmla="*/ 15120938 w 16"/>
              <a:gd name="T17" fmla="*/ 5796518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6" y="23"/>
                </a:move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lnTo>
                  <a:pt x="6" y="4"/>
                </a:lnTo>
                <a:lnTo>
                  <a:pt x="6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2" name="Freeform 173"/>
          <p:cNvSpPr>
            <a:spLocks/>
          </p:cNvSpPr>
          <p:nvPr/>
        </p:nvSpPr>
        <p:spPr bwMode="auto">
          <a:xfrm>
            <a:off x="10492318" y="3824817"/>
            <a:ext cx="31749" cy="48683"/>
          </a:xfrm>
          <a:custGeom>
            <a:avLst/>
            <a:gdLst>
              <a:gd name="T0" fmla="*/ 0 w 15"/>
              <a:gd name="T1" fmla="*/ 10080487 h 23"/>
              <a:gd name="T2" fmla="*/ 15120620 w 15"/>
              <a:gd name="T3" fmla="*/ 10080487 h 23"/>
              <a:gd name="T4" fmla="*/ 15120620 w 15"/>
              <a:gd name="T5" fmla="*/ 57963594 h 23"/>
              <a:gd name="T6" fmla="*/ 25201033 w 15"/>
              <a:gd name="T7" fmla="*/ 57963594 h 23"/>
              <a:gd name="T8" fmla="*/ 25201033 w 15"/>
              <a:gd name="T9" fmla="*/ 10080487 h 23"/>
              <a:gd name="T10" fmla="*/ 37802344 w 15"/>
              <a:gd name="T11" fmla="*/ 10080487 h 23"/>
              <a:gd name="T12" fmla="*/ 37802344 w 15"/>
              <a:gd name="T13" fmla="*/ 0 h 23"/>
              <a:gd name="T14" fmla="*/ 0 w 15"/>
              <a:gd name="T15" fmla="*/ 0 h 23"/>
              <a:gd name="T16" fmla="*/ 0 w 15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5" y="4"/>
                </a:lnTo>
                <a:lnTo>
                  <a:pt x="15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3" name="Freeform 174"/>
          <p:cNvSpPr>
            <a:spLocks/>
          </p:cNvSpPr>
          <p:nvPr/>
        </p:nvSpPr>
        <p:spPr bwMode="auto">
          <a:xfrm>
            <a:off x="10530417" y="3824817"/>
            <a:ext cx="33867" cy="48683"/>
          </a:xfrm>
          <a:custGeom>
            <a:avLst/>
            <a:gdLst>
              <a:gd name="T0" fmla="*/ 53319218 w 11"/>
              <a:gd name="T1" fmla="*/ 62492570 h 16"/>
              <a:gd name="T2" fmla="*/ 47987527 w 11"/>
              <a:gd name="T3" fmla="*/ 46869998 h 16"/>
              <a:gd name="T4" fmla="*/ 58650909 w 11"/>
              <a:gd name="T5" fmla="*/ 26037620 h 16"/>
              <a:gd name="T6" fmla="*/ 319924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0663382 w 11"/>
              <a:gd name="T13" fmla="*/ 83322666 h 16"/>
              <a:gd name="T14" fmla="*/ 10663382 w 11"/>
              <a:gd name="T15" fmla="*/ 52077522 h 16"/>
              <a:gd name="T16" fmla="*/ 10663382 w 11"/>
              <a:gd name="T17" fmla="*/ 52077522 h 16"/>
              <a:gd name="T18" fmla="*/ 10663382 w 11"/>
              <a:gd name="T19" fmla="*/ 36452668 h 16"/>
              <a:gd name="T20" fmla="*/ 10663382 w 11"/>
              <a:gd name="T21" fmla="*/ 36452668 h 16"/>
              <a:gd name="T22" fmla="*/ 10663382 w 11"/>
              <a:gd name="T23" fmla="*/ 15622572 h 16"/>
              <a:gd name="T24" fmla="*/ 31992455 w 11"/>
              <a:gd name="T25" fmla="*/ 15622572 h 16"/>
              <a:gd name="T26" fmla="*/ 42655836 w 11"/>
              <a:gd name="T27" fmla="*/ 26037620 h 16"/>
              <a:gd name="T28" fmla="*/ 31992455 w 11"/>
              <a:gd name="T29" fmla="*/ 36452668 h 16"/>
              <a:gd name="T30" fmla="*/ 15995073 w 11"/>
              <a:gd name="T31" fmla="*/ 36452668 h 16"/>
              <a:gd name="T32" fmla="*/ 15995073 w 11"/>
              <a:gd name="T33" fmla="*/ 52077522 h 16"/>
              <a:gd name="T34" fmla="*/ 26658455 w 11"/>
              <a:gd name="T35" fmla="*/ 52077522 h 16"/>
              <a:gd name="T36" fmla="*/ 37324145 w 11"/>
              <a:gd name="T37" fmla="*/ 67700094 h 16"/>
              <a:gd name="T38" fmla="*/ 42655836 w 11"/>
              <a:gd name="T39" fmla="*/ 83322666 h 16"/>
              <a:gd name="T40" fmla="*/ 58650909 w 11"/>
              <a:gd name="T41" fmla="*/ 83322666 h 16"/>
              <a:gd name="T42" fmla="*/ 58650909 w 11"/>
              <a:gd name="T43" fmla="*/ 83322666 h 16"/>
              <a:gd name="T44" fmla="*/ 53319218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4" name="Freeform 175"/>
          <p:cNvSpPr>
            <a:spLocks/>
          </p:cNvSpPr>
          <p:nvPr/>
        </p:nvSpPr>
        <p:spPr bwMode="auto">
          <a:xfrm>
            <a:off x="10570634" y="3824817"/>
            <a:ext cx="31751" cy="48683"/>
          </a:xfrm>
          <a:custGeom>
            <a:avLst/>
            <a:gdLst>
              <a:gd name="T0" fmla="*/ 37492486 w 11"/>
              <a:gd name="T1" fmla="*/ 57285046 h 16"/>
              <a:gd name="T2" fmla="*/ 23431992 w 11"/>
              <a:gd name="T3" fmla="*/ 72907618 h 16"/>
              <a:gd name="T4" fmla="*/ 14058329 w 11"/>
              <a:gd name="T5" fmla="*/ 57285046 h 16"/>
              <a:gd name="T6" fmla="*/ 14058329 w 11"/>
              <a:gd name="T7" fmla="*/ 0 h 16"/>
              <a:gd name="T8" fmla="*/ 0 w 11"/>
              <a:gd name="T9" fmla="*/ 0 h 16"/>
              <a:gd name="T10" fmla="*/ 0 w 11"/>
              <a:gd name="T11" fmla="*/ 57285046 h 16"/>
              <a:gd name="T12" fmla="*/ 4686831 w 11"/>
              <a:gd name="T13" fmla="*/ 78115142 h 16"/>
              <a:gd name="T14" fmla="*/ 23431992 w 11"/>
              <a:gd name="T15" fmla="*/ 83322666 h 16"/>
              <a:gd name="T16" fmla="*/ 51550815 w 11"/>
              <a:gd name="T17" fmla="*/ 57285046 h 16"/>
              <a:gd name="T18" fmla="*/ 51550815 w 11"/>
              <a:gd name="T19" fmla="*/ 0 h 16"/>
              <a:gd name="T20" fmla="*/ 37492486 w 11"/>
              <a:gd name="T21" fmla="*/ 0 h 16"/>
              <a:gd name="T22" fmla="*/ 37492486 w 11"/>
              <a:gd name="T23" fmla="*/ 5728504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5" name="Freeform 176"/>
          <p:cNvSpPr>
            <a:spLocks/>
          </p:cNvSpPr>
          <p:nvPr/>
        </p:nvSpPr>
        <p:spPr bwMode="auto">
          <a:xfrm>
            <a:off x="10608733" y="3824817"/>
            <a:ext cx="33867" cy="48683"/>
          </a:xfrm>
          <a:custGeom>
            <a:avLst/>
            <a:gdLst>
              <a:gd name="T0" fmla="*/ 42655836 w 11"/>
              <a:gd name="T1" fmla="*/ 36452668 h 16"/>
              <a:gd name="T2" fmla="*/ 21326764 w 11"/>
              <a:gd name="T3" fmla="*/ 31245144 h 16"/>
              <a:gd name="T4" fmla="*/ 15995073 w 11"/>
              <a:gd name="T5" fmla="*/ 26037620 h 16"/>
              <a:gd name="T6" fmla="*/ 26658455 w 11"/>
              <a:gd name="T7" fmla="*/ 15622572 h 16"/>
              <a:gd name="T8" fmla="*/ 42655836 w 11"/>
              <a:gd name="T9" fmla="*/ 26037620 h 16"/>
              <a:gd name="T10" fmla="*/ 58650909 w 11"/>
              <a:gd name="T11" fmla="*/ 26037620 h 16"/>
              <a:gd name="T12" fmla="*/ 26658455 w 11"/>
              <a:gd name="T13" fmla="*/ 0 h 16"/>
              <a:gd name="T14" fmla="*/ 0 w 11"/>
              <a:gd name="T15" fmla="*/ 26037620 h 16"/>
              <a:gd name="T16" fmla="*/ 26658455 w 11"/>
              <a:gd name="T17" fmla="*/ 46869998 h 16"/>
              <a:gd name="T18" fmla="*/ 31992455 w 11"/>
              <a:gd name="T19" fmla="*/ 52077522 h 16"/>
              <a:gd name="T20" fmla="*/ 42655836 w 11"/>
              <a:gd name="T21" fmla="*/ 62492570 h 16"/>
              <a:gd name="T22" fmla="*/ 31992455 w 11"/>
              <a:gd name="T23" fmla="*/ 72907618 h 16"/>
              <a:gd name="T24" fmla="*/ 15995073 w 11"/>
              <a:gd name="T25" fmla="*/ 57285046 h 16"/>
              <a:gd name="T26" fmla="*/ 0 w 11"/>
              <a:gd name="T27" fmla="*/ 57285046 h 16"/>
              <a:gd name="T28" fmla="*/ 31992455 w 11"/>
              <a:gd name="T29" fmla="*/ 83322666 h 16"/>
              <a:gd name="T30" fmla="*/ 58650909 w 11"/>
              <a:gd name="T31" fmla="*/ 57285046 h 16"/>
              <a:gd name="T32" fmla="*/ 42655836 w 11"/>
              <a:gd name="T33" fmla="*/ 3645266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6" name="Freeform 177"/>
          <p:cNvSpPr>
            <a:spLocks/>
          </p:cNvSpPr>
          <p:nvPr/>
        </p:nvSpPr>
        <p:spPr bwMode="auto">
          <a:xfrm>
            <a:off x="10644717" y="3824817"/>
            <a:ext cx="33867" cy="48683"/>
          </a:xfrm>
          <a:custGeom>
            <a:avLst/>
            <a:gdLst>
              <a:gd name="T0" fmla="*/ 0 w 16"/>
              <a:gd name="T1" fmla="*/ 10080487 h 23"/>
              <a:gd name="T2" fmla="*/ 15120938 w 16"/>
              <a:gd name="T3" fmla="*/ 10080487 h 23"/>
              <a:gd name="T4" fmla="*/ 15120938 w 16"/>
              <a:gd name="T5" fmla="*/ 57963594 h 23"/>
              <a:gd name="T6" fmla="*/ 25201563 w 16"/>
              <a:gd name="T7" fmla="*/ 57963594 h 23"/>
              <a:gd name="T8" fmla="*/ 25201563 w 16"/>
              <a:gd name="T9" fmla="*/ 10080487 h 23"/>
              <a:gd name="T10" fmla="*/ 40322500 w 16"/>
              <a:gd name="T11" fmla="*/ 10080487 h 23"/>
              <a:gd name="T12" fmla="*/ 40322500 w 16"/>
              <a:gd name="T13" fmla="*/ 0 h 23"/>
              <a:gd name="T14" fmla="*/ 0 w 16"/>
              <a:gd name="T15" fmla="*/ 0 h 23"/>
              <a:gd name="T16" fmla="*/ 0 w 16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7" name="Freeform 178"/>
          <p:cNvSpPr>
            <a:spLocks/>
          </p:cNvSpPr>
          <p:nvPr/>
        </p:nvSpPr>
        <p:spPr bwMode="auto">
          <a:xfrm>
            <a:off x="10720918" y="3824817"/>
            <a:ext cx="16933" cy="48683"/>
          </a:xfrm>
          <a:custGeom>
            <a:avLst/>
            <a:gdLst>
              <a:gd name="T0" fmla="*/ 0 w 6"/>
              <a:gd name="T1" fmla="*/ 0 h 16"/>
              <a:gd name="T2" fmla="*/ 0 w 6"/>
              <a:gd name="T3" fmla="*/ 15622572 h 16"/>
              <a:gd name="T4" fmla="*/ 13440833 w 6"/>
              <a:gd name="T5" fmla="*/ 41662474 h 16"/>
              <a:gd name="T6" fmla="*/ 0 w 6"/>
              <a:gd name="T7" fmla="*/ 72907618 h 16"/>
              <a:gd name="T8" fmla="*/ 0 w 6"/>
              <a:gd name="T9" fmla="*/ 83322666 h 16"/>
              <a:gd name="T10" fmla="*/ 26881667 w 6"/>
              <a:gd name="T11" fmla="*/ 41662474 h 16"/>
              <a:gd name="T12" fmla="*/ 0 w 6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8" name="Freeform 179"/>
          <p:cNvSpPr>
            <a:spLocks/>
          </p:cNvSpPr>
          <p:nvPr/>
        </p:nvSpPr>
        <p:spPr bwMode="auto">
          <a:xfrm>
            <a:off x="10699751" y="3824817"/>
            <a:ext cx="16933" cy="48683"/>
          </a:xfrm>
          <a:custGeom>
            <a:avLst/>
            <a:gdLst>
              <a:gd name="T0" fmla="*/ 8959850 w 6"/>
              <a:gd name="T1" fmla="*/ 41662474 h 16"/>
              <a:gd name="T2" fmla="*/ 26881667 w 6"/>
              <a:gd name="T3" fmla="*/ 15622572 h 16"/>
              <a:gd name="T4" fmla="*/ 26881667 w 6"/>
              <a:gd name="T5" fmla="*/ 0 h 16"/>
              <a:gd name="T6" fmla="*/ 0 w 6"/>
              <a:gd name="T7" fmla="*/ 41662474 h 16"/>
              <a:gd name="T8" fmla="*/ 26881667 w 6"/>
              <a:gd name="T9" fmla="*/ 83322666 h 16"/>
              <a:gd name="T10" fmla="*/ 26881667 w 6"/>
              <a:gd name="T11" fmla="*/ 72907618 h 16"/>
              <a:gd name="T12" fmla="*/ 8959850 w 6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9" name="Freeform 180"/>
          <p:cNvSpPr>
            <a:spLocks/>
          </p:cNvSpPr>
          <p:nvPr/>
        </p:nvSpPr>
        <p:spPr bwMode="auto">
          <a:xfrm>
            <a:off x="10742085" y="3824817"/>
            <a:ext cx="35983" cy="48683"/>
          </a:xfrm>
          <a:custGeom>
            <a:avLst/>
            <a:gdLst>
              <a:gd name="T0" fmla="*/ 20160876 w 17"/>
              <a:gd name="T1" fmla="*/ 42842863 h 23"/>
              <a:gd name="T2" fmla="*/ 20160876 w 17"/>
              <a:gd name="T3" fmla="*/ 42842863 h 23"/>
              <a:gd name="T4" fmla="*/ 10080438 w 17"/>
              <a:gd name="T5" fmla="*/ 0 h 23"/>
              <a:gd name="T6" fmla="*/ 0 w 17"/>
              <a:gd name="T7" fmla="*/ 0 h 23"/>
              <a:gd name="T8" fmla="*/ 12601342 w 17"/>
              <a:gd name="T9" fmla="*/ 57963594 h 23"/>
              <a:gd name="T10" fmla="*/ 25201096 w 17"/>
              <a:gd name="T11" fmla="*/ 57963594 h 23"/>
              <a:gd name="T12" fmla="*/ 42842656 w 17"/>
              <a:gd name="T13" fmla="*/ 0 h 23"/>
              <a:gd name="T14" fmla="*/ 32762218 w 17"/>
              <a:gd name="T15" fmla="*/ 0 h 23"/>
              <a:gd name="T16" fmla="*/ 20160876 w 17"/>
              <a:gd name="T17" fmla="*/ 4284286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3">
                <a:moveTo>
                  <a:pt x="8" y="17"/>
                </a:moveTo>
                <a:lnTo>
                  <a:pt x="8" y="17"/>
                </a:lnTo>
                <a:lnTo>
                  <a:pt x="4" y="0"/>
                </a:lnTo>
                <a:lnTo>
                  <a:pt x="0" y="0"/>
                </a:lnTo>
                <a:lnTo>
                  <a:pt x="5" y="23"/>
                </a:lnTo>
                <a:lnTo>
                  <a:pt x="10" y="23"/>
                </a:lnTo>
                <a:lnTo>
                  <a:pt x="17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0" name="Freeform 181"/>
          <p:cNvSpPr>
            <a:spLocks/>
          </p:cNvSpPr>
          <p:nvPr/>
        </p:nvSpPr>
        <p:spPr bwMode="auto">
          <a:xfrm>
            <a:off x="10780184" y="3824817"/>
            <a:ext cx="33867" cy="48683"/>
          </a:xfrm>
          <a:custGeom>
            <a:avLst/>
            <a:gdLst>
              <a:gd name="T0" fmla="*/ 12601575 w 16"/>
              <a:gd name="T1" fmla="*/ 32762376 h 23"/>
              <a:gd name="T2" fmla="*/ 35282188 w 16"/>
              <a:gd name="T3" fmla="*/ 32762376 h 23"/>
              <a:gd name="T4" fmla="*/ 35282188 w 16"/>
              <a:gd name="T5" fmla="*/ 20160974 h 23"/>
              <a:gd name="T6" fmla="*/ 12601575 w 16"/>
              <a:gd name="T7" fmla="*/ 20160974 h 23"/>
              <a:gd name="T8" fmla="*/ 12601575 w 16"/>
              <a:gd name="T9" fmla="*/ 10080487 h 23"/>
              <a:gd name="T10" fmla="*/ 35282188 w 16"/>
              <a:gd name="T11" fmla="*/ 10080487 h 23"/>
              <a:gd name="T12" fmla="*/ 35282188 w 16"/>
              <a:gd name="T13" fmla="*/ 0 h 23"/>
              <a:gd name="T14" fmla="*/ 0 w 16"/>
              <a:gd name="T15" fmla="*/ 0 h 23"/>
              <a:gd name="T16" fmla="*/ 0 w 16"/>
              <a:gd name="T17" fmla="*/ 57963594 h 23"/>
              <a:gd name="T18" fmla="*/ 40322500 w 16"/>
              <a:gd name="T19" fmla="*/ 57963594 h 23"/>
              <a:gd name="T20" fmla="*/ 40322500 w 16"/>
              <a:gd name="T21" fmla="*/ 45362191 h 23"/>
              <a:gd name="T22" fmla="*/ 12601575 w 16"/>
              <a:gd name="T23" fmla="*/ 45362191 h 23"/>
              <a:gd name="T24" fmla="*/ 12601575 w 16"/>
              <a:gd name="T25" fmla="*/ 3276237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5" y="13"/>
                </a:moveTo>
                <a:lnTo>
                  <a:pt x="14" y="13"/>
                </a:lnTo>
                <a:lnTo>
                  <a:pt x="14" y="8"/>
                </a:lnTo>
                <a:lnTo>
                  <a:pt x="5" y="8"/>
                </a:lnTo>
                <a:lnTo>
                  <a:pt x="5" y="4"/>
                </a:lnTo>
                <a:lnTo>
                  <a:pt x="14" y="4"/>
                </a:lnTo>
                <a:lnTo>
                  <a:pt x="14" y="0"/>
                </a:lnTo>
                <a:lnTo>
                  <a:pt x="0" y="0"/>
                </a:lnTo>
                <a:lnTo>
                  <a:pt x="0" y="23"/>
                </a:lnTo>
                <a:lnTo>
                  <a:pt x="16" y="23"/>
                </a:lnTo>
                <a:lnTo>
                  <a:pt x="16" y="18"/>
                </a:lnTo>
                <a:lnTo>
                  <a:pt x="5" y="18"/>
                </a:lnTo>
                <a:lnTo>
                  <a:pt x="5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1" name="Freeform 182"/>
          <p:cNvSpPr>
            <a:spLocks/>
          </p:cNvSpPr>
          <p:nvPr/>
        </p:nvSpPr>
        <p:spPr bwMode="auto">
          <a:xfrm>
            <a:off x="10820401" y="3824817"/>
            <a:ext cx="31751" cy="48683"/>
          </a:xfrm>
          <a:custGeom>
            <a:avLst/>
            <a:gdLst>
              <a:gd name="T0" fmla="*/ 51550815 w 11"/>
              <a:gd name="T1" fmla="*/ 62492570 h 16"/>
              <a:gd name="T2" fmla="*/ 42177153 w 11"/>
              <a:gd name="T3" fmla="*/ 46869998 h 16"/>
              <a:gd name="T4" fmla="*/ 51550815 w 11"/>
              <a:gd name="T5" fmla="*/ 26037620 h 16"/>
              <a:gd name="T6" fmla="*/ 328056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4058329 w 11"/>
              <a:gd name="T13" fmla="*/ 83322666 h 16"/>
              <a:gd name="T14" fmla="*/ 14058329 w 11"/>
              <a:gd name="T15" fmla="*/ 52077522 h 16"/>
              <a:gd name="T16" fmla="*/ 14058329 w 11"/>
              <a:gd name="T17" fmla="*/ 52077522 h 16"/>
              <a:gd name="T18" fmla="*/ 14058329 w 11"/>
              <a:gd name="T19" fmla="*/ 36452668 h 16"/>
              <a:gd name="T20" fmla="*/ 14058329 w 11"/>
              <a:gd name="T21" fmla="*/ 36452668 h 16"/>
              <a:gd name="T22" fmla="*/ 14058329 w 11"/>
              <a:gd name="T23" fmla="*/ 15622572 h 16"/>
              <a:gd name="T24" fmla="*/ 28118823 w 11"/>
              <a:gd name="T25" fmla="*/ 15622572 h 16"/>
              <a:gd name="T26" fmla="*/ 37492486 w 11"/>
              <a:gd name="T27" fmla="*/ 26037620 h 16"/>
              <a:gd name="T28" fmla="*/ 28118823 w 11"/>
              <a:gd name="T29" fmla="*/ 36452668 h 16"/>
              <a:gd name="T30" fmla="*/ 18745161 w 11"/>
              <a:gd name="T31" fmla="*/ 36452668 h 16"/>
              <a:gd name="T32" fmla="*/ 18745161 w 11"/>
              <a:gd name="T33" fmla="*/ 52077522 h 16"/>
              <a:gd name="T34" fmla="*/ 28118823 w 11"/>
              <a:gd name="T35" fmla="*/ 52077522 h 16"/>
              <a:gd name="T36" fmla="*/ 37492486 w 11"/>
              <a:gd name="T37" fmla="*/ 67700094 h 16"/>
              <a:gd name="T38" fmla="*/ 37492486 w 11"/>
              <a:gd name="T39" fmla="*/ 83322666 h 16"/>
              <a:gd name="T40" fmla="*/ 51550815 w 11"/>
              <a:gd name="T41" fmla="*/ 83322666 h 16"/>
              <a:gd name="T42" fmla="*/ 51550815 w 11"/>
              <a:gd name="T43" fmla="*/ 83322666 h 16"/>
              <a:gd name="T44" fmla="*/ 51550815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2" name="Freeform 183"/>
          <p:cNvSpPr>
            <a:spLocks/>
          </p:cNvSpPr>
          <p:nvPr/>
        </p:nvSpPr>
        <p:spPr bwMode="auto">
          <a:xfrm>
            <a:off x="1016000" y="4667252"/>
            <a:ext cx="620184" cy="527049"/>
          </a:xfrm>
          <a:custGeom>
            <a:avLst/>
            <a:gdLst>
              <a:gd name="T0" fmla="*/ 805537730 w 206"/>
              <a:gd name="T1" fmla="*/ 806134755 h 175"/>
              <a:gd name="T2" fmla="*/ 244721295 w 206"/>
              <a:gd name="T3" fmla="*/ 806134755 h 175"/>
              <a:gd name="T4" fmla="*/ 91769921 w 206"/>
              <a:gd name="T5" fmla="*/ 0 h 175"/>
              <a:gd name="T6" fmla="*/ 0 w 206"/>
              <a:gd name="T7" fmla="*/ 0 h 175"/>
              <a:gd name="T8" fmla="*/ 173342933 w 206"/>
              <a:gd name="T9" fmla="*/ 892869758 h 175"/>
              <a:gd name="T10" fmla="*/ 876916091 w 206"/>
              <a:gd name="T11" fmla="*/ 892869758 h 175"/>
              <a:gd name="T12" fmla="*/ 1050259024 w 206"/>
              <a:gd name="T13" fmla="*/ 0 h 175"/>
              <a:gd name="T14" fmla="*/ 958489103 w 206"/>
              <a:gd name="T15" fmla="*/ 0 h 175"/>
              <a:gd name="T16" fmla="*/ 805537730 w 206"/>
              <a:gd name="T17" fmla="*/ 806134755 h 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3" name="Freeform 184"/>
          <p:cNvSpPr>
            <a:spLocks/>
          </p:cNvSpPr>
          <p:nvPr/>
        </p:nvSpPr>
        <p:spPr bwMode="auto">
          <a:xfrm>
            <a:off x="1348318" y="4709584"/>
            <a:ext cx="103716" cy="243416"/>
          </a:xfrm>
          <a:custGeom>
            <a:avLst/>
            <a:gdLst>
              <a:gd name="T0" fmla="*/ 14819535 w 35"/>
              <a:gd name="T1" fmla="*/ 279394237 h 81"/>
              <a:gd name="T2" fmla="*/ 14819535 w 35"/>
              <a:gd name="T3" fmla="*/ 411469956 h 81"/>
              <a:gd name="T4" fmla="*/ 74093229 w 35"/>
              <a:gd name="T5" fmla="*/ 294632529 h 81"/>
              <a:gd name="T6" fmla="*/ 128426337 w 35"/>
              <a:gd name="T7" fmla="*/ 60957677 h 81"/>
              <a:gd name="T8" fmla="*/ 167942133 w 35"/>
              <a:gd name="T9" fmla="*/ 45719385 h 81"/>
              <a:gd name="T10" fmla="*/ 172882719 w 35"/>
              <a:gd name="T11" fmla="*/ 30478839 h 81"/>
              <a:gd name="T12" fmla="*/ 44456382 w 35"/>
              <a:gd name="T13" fmla="*/ 0 h 81"/>
              <a:gd name="T14" fmla="*/ 39515796 w 35"/>
              <a:gd name="T15" fmla="*/ 15240546 h 81"/>
              <a:gd name="T16" fmla="*/ 69152643 w 35"/>
              <a:gd name="T17" fmla="*/ 45719385 h 81"/>
              <a:gd name="T18" fmla="*/ 14819535 w 35"/>
              <a:gd name="T19" fmla="*/ 27939423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4" name="Freeform 185"/>
          <p:cNvSpPr>
            <a:spLocks/>
          </p:cNvSpPr>
          <p:nvPr/>
        </p:nvSpPr>
        <p:spPr bwMode="auto">
          <a:xfrm>
            <a:off x="1405467" y="4775200"/>
            <a:ext cx="107951" cy="78317"/>
          </a:xfrm>
          <a:custGeom>
            <a:avLst/>
            <a:gdLst>
              <a:gd name="T0" fmla="*/ 120968247 w 51"/>
              <a:gd name="T1" fmla="*/ 55443909 h 37"/>
              <a:gd name="T2" fmla="*/ 128529556 w 51"/>
              <a:gd name="T3" fmla="*/ 25201777 h 37"/>
              <a:gd name="T4" fmla="*/ 47884058 w 51"/>
              <a:gd name="T5" fmla="*/ 32763104 h 37"/>
              <a:gd name="T6" fmla="*/ 22682340 w 51"/>
              <a:gd name="T7" fmla="*/ 0 h 37"/>
              <a:gd name="T8" fmla="*/ 0 w 51"/>
              <a:gd name="T9" fmla="*/ 93247369 h 37"/>
              <a:gd name="T10" fmla="*/ 120968247 w 51"/>
              <a:gd name="T11" fmla="*/ 55443909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37">
                <a:moveTo>
                  <a:pt x="48" y="22"/>
                </a:moveTo>
                <a:lnTo>
                  <a:pt x="51" y="10"/>
                </a:lnTo>
                <a:lnTo>
                  <a:pt x="19" y="13"/>
                </a:lnTo>
                <a:lnTo>
                  <a:pt x="9" y="0"/>
                </a:lnTo>
                <a:lnTo>
                  <a:pt x="0" y="37"/>
                </a:lnTo>
                <a:lnTo>
                  <a:pt x="48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5" name="Freeform 186"/>
          <p:cNvSpPr>
            <a:spLocks/>
          </p:cNvSpPr>
          <p:nvPr/>
        </p:nvSpPr>
        <p:spPr bwMode="auto">
          <a:xfrm>
            <a:off x="1284818" y="4743451"/>
            <a:ext cx="93133" cy="101600"/>
          </a:xfrm>
          <a:custGeom>
            <a:avLst/>
            <a:gdLst>
              <a:gd name="T0" fmla="*/ 88206263 w 44"/>
              <a:gd name="T1" fmla="*/ 120967500 h 48"/>
              <a:gd name="T2" fmla="*/ 110886875 w 44"/>
              <a:gd name="T3" fmla="*/ 25201563 h 48"/>
              <a:gd name="T4" fmla="*/ 75604688 w 44"/>
              <a:gd name="T5" fmla="*/ 42843450 h 48"/>
              <a:gd name="T6" fmla="*/ 7561263 w 44"/>
              <a:gd name="T7" fmla="*/ 0 h 48"/>
              <a:gd name="T8" fmla="*/ 0 w 44"/>
              <a:gd name="T9" fmla="*/ 30241875 h 48"/>
              <a:gd name="T10" fmla="*/ 88206263 w 44"/>
              <a:gd name="T11" fmla="*/ 12096750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8">
                <a:moveTo>
                  <a:pt x="35" y="48"/>
                </a:moveTo>
                <a:lnTo>
                  <a:pt x="44" y="10"/>
                </a:lnTo>
                <a:lnTo>
                  <a:pt x="30" y="17"/>
                </a:lnTo>
                <a:lnTo>
                  <a:pt x="3" y="0"/>
                </a:lnTo>
                <a:lnTo>
                  <a:pt x="0" y="12"/>
                </a:lnTo>
                <a:lnTo>
                  <a:pt x="35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6" name="Freeform 187"/>
          <p:cNvSpPr>
            <a:spLocks/>
          </p:cNvSpPr>
          <p:nvPr/>
        </p:nvSpPr>
        <p:spPr bwMode="auto">
          <a:xfrm>
            <a:off x="1217085" y="4974167"/>
            <a:ext cx="52916" cy="25400"/>
          </a:xfrm>
          <a:custGeom>
            <a:avLst/>
            <a:gdLst>
              <a:gd name="T0" fmla="*/ 5451126 w 17"/>
              <a:gd name="T1" fmla="*/ 0 h 8"/>
              <a:gd name="T2" fmla="*/ 0 w 17"/>
              <a:gd name="T3" fmla="*/ 17011650 h 8"/>
              <a:gd name="T4" fmla="*/ 81752885 w 17"/>
              <a:gd name="T5" fmla="*/ 45362813 h 8"/>
              <a:gd name="T6" fmla="*/ 92652803 w 17"/>
              <a:gd name="T7" fmla="*/ 28351163 h 8"/>
              <a:gd name="T8" fmla="*/ 5451126 w 1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7" name="Freeform 188"/>
          <p:cNvSpPr>
            <a:spLocks/>
          </p:cNvSpPr>
          <p:nvPr/>
        </p:nvSpPr>
        <p:spPr bwMode="auto">
          <a:xfrm>
            <a:off x="1149351" y="4982634"/>
            <a:ext cx="285749" cy="139700"/>
          </a:xfrm>
          <a:custGeom>
            <a:avLst/>
            <a:gdLst>
              <a:gd name="T0" fmla="*/ 452936004 w 95"/>
              <a:gd name="T1" fmla="*/ 145263704 h 46"/>
              <a:gd name="T2" fmla="*/ 340974904 w 95"/>
              <a:gd name="T3" fmla="*/ 108947778 h 46"/>
              <a:gd name="T4" fmla="*/ 325706866 w 95"/>
              <a:gd name="T5" fmla="*/ 36315926 h 46"/>
              <a:gd name="T6" fmla="*/ 218835111 w 95"/>
              <a:gd name="T7" fmla="*/ 0 h 46"/>
              <a:gd name="T8" fmla="*/ 178120343 w 95"/>
              <a:gd name="T9" fmla="*/ 57068209 h 46"/>
              <a:gd name="T10" fmla="*/ 0 w 95"/>
              <a:gd name="T11" fmla="*/ 0 h 46"/>
              <a:gd name="T12" fmla="*/ 50891204 w 95"/>
              <a:gd name="T13" fmla="*/ 124511421 h 46"/>
              <a:gd name="T14" fmla="*/ 402044800 w 95"/>
              <a:gd name="T15" fmla="*/ 238647840 h 46"/>
              <a:gd name="T16" fmla="*/ 483472081 w 95"/>
              <a:gd name="T17" fmla="*/ 191956911 h 46"/>
              <a:gd name="T18" fmla="*/ 452936004 w 95"/>
              <a:gd name="T19" fmla="*/ 145263704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8" name="Freeform 189"/>
          <p:cNvSpPr>
            <a:spLocks/>
          </p:cNvSpPr>
          <p:nvPr/>
        </p:nvSpPr>
        <p:spPr bwMode="auto">
          <a:xfrm>
            <a:off x="1115485" y="4603751"/>
            <a:ext cx="137583" cy="342900"/>
          </a:xfrm>
          <a:custGeom>
            <a:avLst/>
            <a:gdLst>
              <a:gd name="T0" fmla="*/ 100805762 w 65"/>
              <a:gd name="T1" fmla="*/ 408265313 h 162"/>
              <a:gd name="T2" fmla="*/ 163810156 w 65"/>
              <a:gd name="T3" fmla="*/ 403225000 h 162"/>
              <a:gd name="T4" fmla="*/ 136087778 w 65"/>
              <a:gd name="T5" fmla="*/ 272176875 h 162"/>
              <a:gd name="T6" fmla="*/ 153729580 w 65"/>
              <a:gd name="T7" fmla="*/ 241935000 h 162"/>
              <a:gd name="T8" fmla="*/ 35282017 w 65"/>
              <a:gd name="T9" fmla="*/ 25201563 h 162"/>
              <a:gd name="T10" fmla="*/ 25201440 w 65"/>
              <a:gd name="T11" fmla="*/ 32762825 h 162"/>
              <a:gd name="T12" fmla="*/ 17641802 w 65"/>
              <a:gd name="T13" fmla="*/ 15120938 h 162"/>
              <a:gd name="T14" fmla="*/ 25201440 w 65"/>
              <a:gd name="T15" fmla="*/ 12601575 h 162"/>
              <a:gd name="T16" fmla="*/ 22682090 w 65"/>
              <a:gd name="T17" fmla="*/ 5040313 h 162"/>
              <a:gd name="T18" fmla="*/ 15120864 w 65"/>
              <a:gd name="T19" fmla="*/ 7561263 h 162"/>
              <a:gd name="T20" fmla="*/ 10080576 w 65"/>
              <a:gd name="T21" fmla="*/ 0 h 162"/>
              <a:gd name="T22" fmla="*/ 0 w 65"/>
              <a:gd name="T23" fmla="*/ 7561263 h 162"/>
              <a:gd name="T24" fmla="*/ 15120864 w 65"/>
              <a:gd name="T25" fmla="*/ 35282188 h 162"/>
              <a:gd name="T26" fmla="*/ 7561226 w 65"/>
              <a:gd name="T27" fmla="*/ 42843450 h 162"/>
              <a:gd name="T28" fmla="*/ 73084971 w 65"/>
              <a:gd name="T29" fmla="*/ 158770638 h 162"/>
              <a:gd name="T30" fmla="*/ 17641802 w 65"/>
              <a:gd name="T31" fmla="*/ 183972200 h 162"/>
              <a:gd name="T32" fmla="*/ 32762666 w 65"/>
              <a:gd name="T33" fmla="*/ 209173763 h 162"/>
              <a:gd name="T34" fmla="*/ 85684897 w 65"/>
              <a:gd name="T35" fmla="*/ 183972200 h 162"/>
              <a:gd name="T36" fmla="*/ 90725185 w 65"/>
              <a:gd name="T37" fmla="*/ 191531875 h 162"/>
              <a:gd name="T38" fmla="*/ 52923819 w 65"/>
              <a:gd name="T39" fmla="*/ 226814063 h 162"/>
              <a:gd name="T40" fmla="*/ 65523745 w 65"/>
              <a:gd name="T41" fmla="*/ 246975313 h 162"/>
              <a:gd name="T42" fmla="*/ 100805762 w 65"/>
              <a:gd name="T43" fmla="*/ 211693125 h 162"/>
              <a:gd name="T44" fmla="*/ 108366987 w 65"/>
              <a:gd name="T45" fmla="*/ 226814063 h 162"/>
              <a:gd name="T46" fmla="*/ 100805762 w 65"/>
              <a:gd name="T47" fmla="*/ 408265313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5" h="162">
                <a:moveTo>
                  <a:pt x="40" y="162"/>
                </a:moveTo>
                <a:lnTo>
                  <a:pt x="65" y="160"/>
                </a:lnTo>
                <a:lnTo>
                  <a:pt x="54" y="108"/>
                </a:lnTo>
                <a:lnTo>
                  <a:pt x="61" y="96"/>
                </a:lnTo>
                <a:lnTo>
                  <a:pt x="14" y="10"/>
                </a:lnTo>
                <a:lnTo>
                  <a:pt x="10" y="13"/>
                </a:lnTo>
                <a:lnTo>
                  <a:pt x="7" y="6"/>
                </a:lnTo>
                <a:lnTo>
                  <a:pt x="10" y="5"/>
                </a:lnTo>
                <a:lnTo>
                  <a:pt x="9" y="2"/>
                </a:lnTo>
                <a:lnTo>
                  <a:pt x="6" y="3"/>
                </a:lnTo>
                <a:lnTo>
                  <a:pt x="4" y="0"/>
                </a:lnTo>
                <a:lnTo>
                  <a:pt x="0" y="3"/>
                </a:lnTo>
                <a:lnTo>
                  <a:pt x="6" y="14"/>
                </a:lnTo>
                <a:lnTo>
                  <a:pt x="3" y="17"/>
                </a:lnTo>
                <a:lnTo>
                  <a:pt x="29" y="63"/>
                </a:lnTo>
                <a:lnTo>
                  <a:pt x="7" y="73"/>
                </a:lnTo>
                <a:lnTo>
                  <a:pt x="13" y="83"/>
                </a:lnTo>
                <a:lnTo>
                  <a:pt x="34" y="73"/>
                </a:lnTo>
                <a:lnTo>
                  <a:pt x="36" y="76"/>
                </a:lnTo>
                <a:lnTo>
                  <a:pt x="21" y="90"/>
                </a:lnTo>
                <a:lnTo>
                  <a:pt x="26" y="98"/>
                </a:lnTo>
                <a:lnTo>
                  <a:pt x="40" y="84"/>
                </a:lnTo>
                <a:lnTo>
                  <a:pt x="43" y="90"/>
                </a:lnTo>
                <a:lnTo>
                  <a:pt x="4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9" name="Freeform 190"/>
          <p:cNvSpPr>
            <a:spLocks/>
          </p:cNvSpPr>
          <p:nvPr/>
        </p:nvSpPr>
        <p:spPr bwMode="auto">
          <a:xfrm>
            <a:off x="1195918" y="4711700"/>
            <a:ext cx="52916" cy="76200"/>
          </a:xfrm>
          <a:custGeom>
            <a:avLst/>
            <a:gdLst>
              <a:gd name="T0" fmla="*/ 27250962 w 17"/>
              <a:gd name="T1" fmla="*/ 20903184 h 25"/>
              <a:gd name="T2" fmla="*/ 70852968 w 17"/>
              <a:gd name="T3" fmla="*/ 94064328 h 25"/>
              <a:gd name="T4" fmla="*/ 65401841 w 17"/>
              <a:gd name="T5" fmla="*/ 109741716 h 25"/>
              <a:gd name="T6" fmla="*/ 76301759 w 17"/>
              <a:gd name="T7" fmla="*/ 130644900 h 25"/>
              <a:gd name="T8" fmla="*/ 92652803 w 17"/>
              <a:gd name="T9" fmla="*/ 94064328 h 25"/>
              <a:gd name="T10" fmla="*/ 38150880 w 17"/>
              <a:gd name="T11" fmla="*/ 5225796 h 25"/>
              <a:gd name="T12" fmla="*/ 0 w 17"/>
              <a:gd name="T13" fmla="*/ 0 h 25"/>
              <a:gd name="T14" fmla="*/ 10899918 w 17"/>
              <a:gd name="T15" fmla="*/ 20903184 h 25"/>
              <a:gd name="T16" fmla="*/ 27250962 w 17"/>
              <a:gd name="T17" fmla="*/ 2090318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0" name="Freeform 191"/>
          <p:cNvSpPr>
            <a:spLocks/>
          </p:cNvSpPr>
          <p:nvPr/>
        </p:nvSpPr>
        <p:spPr bwMode="auto">
          <a:xfrm>
            <a:off x="1367368" y="4864100"/>
            <a:ext cx="156633" cy="186267"/>
          </a:xfrm>
          <a:custGeom>
            <a:avLst/>
            <a:gdLst>
              <a:gd name="T0" fmla="*/ 188836544 w 52"/>
              <a:gd name="T1" fmla="*/ 20308324 h 62"/>
              <a:gd name="T2" fmla="*/ 188836544 w 52"/>
              <a:gd name="T3" fmla="*/ 45693166 h 62"/>
              <a:gd name="T4" fmla="*/ 142903819 w 52"/>
              <a:gd name="T5" fmla="*/ 81233297 h 62"/>
              <a:gd name="T6" fmla="*/ 30622570 w 52"/>
              <a:gd name="T7" fmla="*/ 233542348 h 62"/>
              <a:gd name="T8" fmla="*/ 30622570 w 52"/>
              <a:gd name="T9" fmla="*/ 294467321 h 62"/>
              <a:gd name="T10" fmla="*/ 91865450 w 52"/>
              <a:gd name="T11" fmla="*/ 279235515 h 62"/>
              <a:gd name="T12" fmla="*/ 204146700 w 52"/>
              <a:gd name="T13" fmla="*/ 121847692 h 62"/>
              <a:gd name="T14" fmla="*/ 224562499 w 52"/>
              <a:gd name="T15" fmla="*/ 71078008 h 62"/>
              <a:gd name="T16" fmla="*/ 250081684 w 52"/>
              <a:gd name="T17" fmla="*/ 60924973 h 62"/>
              <a:gd name="T18" fmla="*/ 265391839 w 52"/>
              <a:gd name="T19" fmla="*/ 40616648 h 62"/>
              <a:gd name="T20" fmla="*/ 204146700 w 52"/>
              <a:gd name="T21" fmla="*/ 0 h 62"/>
              <a:gd name="T22" fmla="*/ 188836544 w 52"/>
              <a:gd name="T23" fmla="*/ 2030832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1" name="Freeform 192"/>
          <p:cNvSpPr>
            <a:spLocks/>
          </p:cNvSpPr>
          <p:nvPr/>
        </p:nvSpPr>
        <p:spPr bwMode="auto">
          <a:xfrm>
            <a:off x="1871133" y="4658784"/>
            <a:ext cx="618067" cy="558800"/>
          </a:xfrm>
          <a:custGeom>
            <a:avLst/>
            <a:gdLst>
              <a:gd name="T0" fmla="*/ 1032973920 w 206"/>
              <a:gd name="T1" fmla="*/ 142156016 h 186"/>
              <a:gd name="T2" fmla="*/ 855747054 w 206"/>
              <a:gd name="T3" fmla="*/ 66001490 h 186"/>
              <a:gd name="T4" fmla="*/ 835492619 w 206"/>
              <a:gd name="T5" fmla="*/ 55846202 h 186"/>
              <a:gd name="T6" fmla="*/ 739283492 w 206"/>
              <a:gd name="T7" fmla="*/ 10153035 h 186"/>
              <a:gd name="T8" fmla="*/ 673457141 w 206"/>
              <a:gd name="T9" fmla="*/ 0 h 186"/>
              <a:gd name="T10" fmla="*/ 668394095 w 206"/>
              <a:gd name="T11" fmla="*/ 25384842 h 186"/>
              <a:gd name="T12" fmla="*/ 729157399 w 206"/>
              <a:gd name="T13" fmla="*/ 40616648 h 186"/>
              <a:gd name="T14" fmla="*/ 820301230 w 206"/>
              <a:gd name="T15" fmla="*/ 81233297 h 186"/>
              <a:gd name="T16" fmla="*/ 845620961 w 206"/>
              <a:gd name="T17" fmla="*/ 91386332 h 186"/>
              <a:gd name="T18" fmla="*/ 1007654189 w 206"/>
              <a:gd name="T19" fmla="*/ 167540858 h 186"/>
              <a:gd name="T20" fmla="*/ 946890885 w 206"/>
              <a:gd name="T21" fmla="*/ 370621847 h 186"/>
              <a:gd name="T22" fmla="*/ 830429573 w 206"/>
              <a:gd name="T23" fmla="*/ 324928681 h 186"/>
              <a:gd name="T24" fmla="*/ 805112092 w 206"/>
              <a:gd name="T25" fmla="*/ 314775645 h 186"/>
              <a:gd name="T26" fmla="*/ 805112092 w 206"/>
              <a:gd name="T27" fmla="*/ 340160487 h 186"/>
              <a:gd name="T28" fmla="*/ 810175138 w 206"/>
              <a:gd name="T29" fmla="*/ 411238495 h 186"/>
              <a:gd name="T30" fmla="*/ 658268003 w 206"/>
              <a:gd name="T31" fmla="*/ 903710287 h 186"/>
              <a:gd name="T32" fmla="*/ 450660610 w 206"/>
              <a:gd name="T33" fmla="*/ 837708797 h 186"/>
              <a:gd name="T34" fmla="*/ 374705917 w 206"/>
              <a:gd name="T35" fmla="*/ 842785315 h 186"/>
              <a:gd name="T36" fmla="*/ 70889396 w 206"/>
              <a:gd name="T37" fmla="*/ 771707306 h 186"/>
              <a:gd name="T38" fmla="*/ 253179309 w 206"/>
              <a:gd name="T39" fmla="*/ 335083969 h 186"/>
              <a:gd name="T40" fmla="*/ 258242355 w 206"/>
              <a:gd name="T41" fmla="*/ 299543839 h 186"/>
              <a:gd name="T42" fmla="*/ 232924874 w 206"/>
              <a:gd name="T43" fmla="*/ 324928681 h 186"/>
              <a:gd name="T44" fmla="*/ 121526608 w 206"/>
              <a:gd name="T45" fmla="*/ 380777135 h 186"/>
              <a:gd name="T46" fmla="*/ 35445823 w 206"/>
              <a:gd name="T47" fmla="*/ 213234024 h 186"/>
              <a:gd name="T48" fmla="*/ 156972432 w 206"/>
              <a:gd name="T49" fmla="*/ 142156016 h 186"/>
              <a:gd name="T50" fmla="*/ 369642871 w 206"/>
              <a:gd name="T51" fmla="*/ 30461360 h 186"/>
              <a:gd name="T52" fmla="*/ 364577575 w 206"/>
              <a:gd name="T53" fmla="*/ 0 h 186"/>
              <a:gd name="T54" fmla="*/ 136717997 w 206"/>
              <a:gd name="T55" fmla="*/ 116771174 h 186"/>
              <a:gd name="T56" fmla="*/ 10126092 w 206"/>
              <a:gd name="T57" fmla="*/ 192927953 h 186"/>
              <a:gd name="T58" fmla="*/ 0 w 206"/>
              <a:gd name="T59" fmla="*/ 198004471 h 186"/>
              <a:gd name="T60" fmla="*/ 106335220 w 206"/>
              <a:gd name="T61" fmla="*/ 416317266 h 186"/>
              <a:gd name="T62" fmla="*/ 116463562 w 206"/>
              <a:gd name="T63" fmla="*/ 411238495 h 186"/>
              <a:gd name="T64" fmla="*/ 222798782 w 206"/>
              <a:gd name="T65" fmla="*/ 365545329 h 186"/>
              <a:gd name="T66" fmla="*/ 40508869 w 206"/>
              <a:gd name="T67" fmla="*/ 761554271 h 186"/>
              <a:gd name="T68" fmla="*/ 30380527 w 206"/>
              <a:gd name="T69" fmla="*/ 771707306 h 186"/>
              <a:gd name="T70" fmla="*/ 40508869 w 206"/>
              <a:gd name="T71" fmla="*/ 781862595 h 186"/>
              <a:gd name="T72" fmla="*/ 379768963 w 206"/>
              <a:gd name="T73" fmla="*/ 868172410 h 186"/>
              <a:gd name="T74" fmla="*/ 450660610 w 206"/>
              <a:gd name="T75" fmla="*/ 868172410 h 186"/>
              <a:gd name="T76" fmla="*/ 653202707 w 206"/>
              <a:gd name="T77" fmla="*/ 934173900 h 186"/>
              <a:gd name="T78" fmla="*/ 663331049 w 206"/>
              <a:gd name="T79" fmla="*/ 944326935 h 186"/>
              <a:gd name="T80" fmla="*/ 668394095 w 206"/>
              <a:gd name="T81" fmla="*/ 934173900 h 186"/>
              <a:gd name="T82" fmla="*/ 835492619 w 206"/>
              <a:gd name="T83" fmla="*/ 416317266 h 186"/>
              <a:gd name="T84" fmla="*/ 835492619 w 206"/>
              <a:gd name="T85" fmla="*/ 365545329 h 186"/>
              <a:gd name="T86" fmla="*/ 951956181 w 206"/>
              <a:gd name="T87" fmla="*/ 401085460 h 186"/>
              <a:gd name="T88" fmla="*/ 967145319 w 206"/>
              <a:gd name="T89" fmla="*/ 401085460 h 186"/>
              <a:gd name="T90" fmla="*/ 1043100012 w 206"/>
              <a:gd name="T91" fmla="*/ 147234787 h 186"/>
              <a:gd name="T92" fmla="*/ 1032973920 w 206"/>
              <a:gd name="T93" fmla="*/ 142156016 h 18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2" name="Freeform 193"/>
          <p:cNvSpPr>
            <a:spLocks/>
          </p:cNvSpPr>
          <p:nvPr/>
        </p:nvSpPr>
        <p:spPr bwMode="auto">
          <a:xfrm>
            <a:off x="2099734" y="4652434"/>
            <a:ext cx="156633" cy="80433"/>
          </a:xfrm>
          <a:custGeom>
            <a:avLst/>
            <a:gdLst>
              <a:gd name="T0" fmla="*/ 137800434 w 52"/>
              <a:gd name="T1" fmla="*/ 134781690 h 27"/>
              <a:gd name="T2" fmla="*/ 260288454 w 52"/>
              <a:gd name="T3" fmla="*/ 39935150 h 27"/>
              <a:gd name="T4" fmla="*/ 265391839 w 52"/>
              <a:gd name="T5" fmla="*/ 4991335 h 27"/>
              <a:gd name="T6" fmla="*/ 250081684 w 52"/>
              <a:gd name="T7" fmla="*/ 4991335 h 27"/>
              <a:gd name="T8" fmla="*/ 239872654 w 52"/>
              <a:gd name="T9" fmla="*/ 4991335 h 27"/>
              <a:gd name="T10" fmla="*/ 234769269 w 52"/>
              <a:gd name="T11" fmla="*/ 14976240 h 27"/>
              <a:gd name="T12" fmla="*/ 137800434 w 52"/>
              <a:gd name="T13" fmla="*/ 104829210 h 27"/>
              <a:gd name="T14" fmla="*/ 30622570 w 52"/>
              <a:gd name="T15" fmla="*/ 14976240 h 27"/>
              <a:gd name="T16" fmla="*/ 30622570 w 52"/>
              <a:gd name="T17" fmla="*/ 0 h 27"/>
              <a:gd name="T18" fmla="*/ 15310155 w 52"/>
              <a:gd name="T19" fmla="*/ 4991335 h 27"/>
              <a:gd name="T20" fmla="*/ 0 w 52"/>
              <a:gd name="T21" fmla="*/ 4991335 h 27"/>
              <a:gd name="T22" fmla="*/ 15310155 w 52"/>
              <a:gd name="T23" fmla="*/ 54911390 h 27"/>
              <a:gd name="T24" fmla="*/ 137800434 w 52"/>
              <a:gd name="T25" fmla="*/ 13478169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3" name="Freeform 194"/>
          <p:cNvSpPr>
            <a:spLocks/>
          </p:cNvSpPr>
          <p:nvPr/>
        </p:nvSpPr>
        <p:spPr bwMode="auto">
          <a:xfrm>
            <a:off x="2048934" y="4889501"/>
            <a:ext cx="29633" cy="31751"/>
          </a:xfrm>
          <a:custGeom>
            <a:avLst/>
            <a:gdLst>
              <a:gd name="T0" fmla="*/ 24698643 w 10"/>
              <a:gd name="T1" fmla="*/ 0 h 10"/>
              <a:gd name="T2" fmla="*/ 0 w 10"/>
              <a:gd name="T3" fmla="*/ 0 h 10"/>
              <a:gd name="T4" fmla="*/ 49395063 w 10"/>
              <a:gd name="T5" fmla="*/ 56705897 h 10"/>
              <a:gd name="T6" fmla="*/ 49395063 w 10"/>
              <a:gd name="T7" fmla="*/ 28354139 h 10"/>
              <a:gd name="T8" fmla="*/ 24698643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4" name="Freeform 195"/>
          <p:cNvSpPr>
            <a:spLocks/>
          </p:cNvSpPr>
          <p:nvPr/>
        </p:nvSpPr>
        <p:spPr bwMode="auto">
          <a:xfrm>
            <a:off x="2048934" y="4832351"/>
            <a:ext cx="29633" cy="52916"/>
          </a:xfrm>
          <a:custGeom>
            <a:avLst/>
            <a:gdLst>
              <a:gd name="T0" fmla="*/ 39516050 w 10"/>
              <a:gd name="T1" fmla="*/ 59950715 h 17"/>
              <a:gd name="T2" fmla="*/ 24698643 w 10"/>
              <a:gd name="T3" fmla="*/ 43602006 h 17"/>
              <a:gd name="T4" fmla="*/ 49395063 w 10"/>
              <a:gd name="T5" fmla="*/ 21799836 h 17"/>
              <a:gd name="T6" fmla="*/ 49395063 w 10"/>
              <a:gd name="T7" fmla="*/ 0 h 17"/>
              <a:gd name="T8" fmla="*/ 0 w 10"/>
              <a:gd name="T9" fmla="*/ 43602006 h 17"/>
              <a:gd name="T10" fmla="*/ 39516050 w 10"/>
              <a:gd name="T11" fmla="*/ 87201677 h 17"/>
              <a:gd name="T12" fmla="*/ 49395063 w 10"/>
              <a:gd name="T13" fmla="*/ 92652803 h 17"/>
              <a:gd name="T14" fmla="*/ 49395063 w 10"/>
              <a:gd name="T15" fmla="*/ 59950715 h 17"/>
              <a:gd name="T16" fmla="*/ 39516050 w 10"/>
              <a:gd name="T17" fmla="*/ 599507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5" name="Freeform 196"/>
          <p:cNvSpPr>
            <a:spLocks/>
          </p:cNvSpPr>
          <p:nvPr/>
        </p:nvSpPr>
        <p:spPr bwMode="auto">
          <a:xfrm>
            <a:off x="2080685" y="4832351"/>
            <a:ext cx="27516" cy="27516"/>
          </a:xfrm>
          <a:custGeom>
            <a:avLst/>
            <a:gdLst>
              <a:gd name="T0" fmla="*/ 21031396 w 9"/>
              <a:gd name="T1" fmla="*/ 47322934 h 9"/>
              <a:gd name="T2" fmla="*/ 47322934 w 9"/>
              <a:gd name="T3" fmla="*/ 47322934 h 9"/>
              <a:gd name="T4" fmla="*/ 0 w 9"/>
              <a:gd name="T5" fmla="*/ 0 h 9"/>
              <a:gd name="T6" fmla="*/ 0 w 9"/>
              <a:gd name="T7" fmla="*/ 21031396 h 9"/>
              <a:gd name="T8" fmla="*/ 21031396 w 9"/>
              <a:gd name="T9" fmla="*/ 4732293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6" name="Freeform 197"/>
          <p:cNvSpPr>
            <a:spLocks/>
          </p:cNvSpPr>
          <p:nvPr/>
        </p:nvSpPr>
        <p:spPr bwMode="auto">
          <a:xfrm>
            <a:off x="2080685" y="4866218"/>
            <a:ext cx="29633" cy="55033"/>
          </a:xfrm>
          <a:custGeom>
            <a:avLst/>
            <a:gdLst>
              <a:gd name="T0" fmla="*/ 14819630 w 10"/>
              <a:gd name="T1" fmla="*/ 5257976 h 18"/>
              <a:gd name="T2" fmla="*/ 0 w 10"/>
              <a:gd name="T3" fmla="*/ 0 h 18"/>
              <a:gd name="T4" fmla="*/ 0 w 10"/>
              <a:gd name="T5" fmla="*/ 31547858 h 18"/>
              <a:gd name="T6" fmla="*/ 0 w 10"/>
              <a:gd name="T7" fmla="*/ 31547858 h 18"/>
              <a:gd name="T8" fmla="*/ 24698643 w 10"/>
              <a:gd name="T9" fmla="*/ 47324081 h 18"/>
              <a:gd name="T10" fmla="*/ 0 w 10"/>
              <a:gd name="T11" fmla="*/ 68355986 h 18"/>
              <a:gd name="T12" fmla="*/ 0 w 10"/>
              <a:gd name="T13" fmla="*/ 94645868 h 18"/>
              <a:gd name="T14" fmla="*/ 49395063 w 10"/>
              <a:gd name="T15" fmla="*/ 47324081 h 18"/>
              <a:gd name="T16" fmla="*/ 14819630 w 10"/>
              <a:gd name="T17" fmla="*/ 5257976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7" name="Freeform 198"/>
          <p:cNvSpPr>
            <a:spLocks/>
          </p:cNvSpPr>
          <p:nvPr/>
        </p:nvSpPr>
        <p:spPr bwMode="auto">
          <a:xfrm>
            <a:off x="2146300" y="4832351"/>
            <a:ext cx="42333" cy="84667"/>
          </a:xfrm>
          <a:custGeom>
            <a:avLst/>
            <a:gdLst>
              <a:gd name="T0" fmla="*/ 20161250 w 20"/>
              <a:gd name="T1" fmla="*/ 0 h 40"/>
              <a:gd name="T2" fmla="*/ 0 w 20"/>
              <a:gd name="T3" fmla="*/ 0 h 40"/>
              <a:gd name="T4" fmla="*/ 30241875 w 20"/>
              <a:gd name="T5" fmla="*/ 100806250 h 40"/>
              <a:gd name="T6" fmla="*/ 50403125 w 20"/>
              <a:gd name="T7" fmla="*/ 100806250 h 40"/>
              <a:gd name="T8" fmla="*/ 20161250 w 2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0">
                <a:moveTo>
                  <a:pt x="8" y="0"/>
                </a:moveTo>
                <a:lnTo>
                  <a:pt x="0" y="0"/>
                </a:lnTo>
                <a:lnTo>
                  <a:pt x="12" y="40"/>
                </a:lnTo>
                <a:lnTo>
                  <a:pt x="20" y="40"/>
                </a:lnTo>
                <a:lnTo>
                  <a:pt x="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8" name="Freeform 199"/>
          <p:cNvSpPr>
            <a:spLocks/>
          </p:cNvSpPr>
          <p:nvPr/>
        </p:nvSpPr>
        <p:spPr bwMode="auto">
          <a:xfrm>
            <a:off x="2116667" y="4836585"/>
            <a:ext cx="46567" cy="80433"/>
          </a:xfrm>
          <a:custGeom>
            <a:avLst/>
            <a:gdLst>
              <a:gd name="T0" fmla="*/ 30241875 w 22"/>
              <a:gd name="T1" fmla="*/ 60483750 h 38"/>
              <a:gd name="T2" fmla="*/ 40322500 w 22"/>
              <a:gd name="T3" fmla="*/ 27722513 h 38"/>
              <a:gd name="T4" fmla="*/ 32762825 w 22"/>
              <a:gd name="T5" fmla="*/ 0 h 38"/>
              <a:gd name="T6" fmla="*/ 0 w 22"/>
              <a:gd name="T7" fmla="*/ 95765938 h 38"/>
              <a:gd name="T8" fmla="*/ 17641888 w 22"/>
              <a:gd name="T9" fmla="*/ 95765938 h 38"/>
              <a:gd name="T10" fmla="*/ 25201563 w 22"/>
              <a:gd name="T11" fmla="*/ 75604688 h 38"/>
              <a:gd name="T12" fmla="*/ 55443438 w 22"/>
              <a:gd name="T13" fmla="*/ 75604688 h 38"/>
              <a:gd name="T14" fmla="*/ 50403125 w 22"/>
              <a:gd name="T15" fmla="*/ 60483750 h 38"/>
              <a:gd name="T16" fmla="*/ 30241875 w 22"/>
              <a:gd name="T17" fmla="*/ 6048375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8">
                <a:moveTo>
                  <a:pt x="12" y="24"/>
                </a:moveTo>
                <a:lnTo>
                  <a:pt x="16" y="11"/>
                </a:lnTo>
                <a:lnTo>
                  <a:pt x="13" y="0"/>
                </a:lnTo>
                <a:lnTo>
                  <a:pt x="0" y="38"/>
                </a:lnTo>
                <a:lnTo>
                  <a:pt x="7" y="38"/>
                </a:lnTo>
                <a:lnTo>
                  <a:pt x="10" y="30"/>
                </a:lnTo>
                <a:lnTo>
                  <a:pt x="22" y="30"/>
                </a:lnTo>
                <a:lnTo>
                  <a:pt x="20" y="24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9" name="Freeform 200"/>
          <p:cNvSpPr>
            <a:spLocks/>
          </p:cNvSpPr>
          <p:nvPr/>
        </p:nvSpPr>
        <p:spPr bwMode="auto">
          <a:xfrm>
            <a:off x="2199218" y="4832351"/>
            <a:ext cx="52916" cy="84667"/>
          </a:xfrm>
          <a:custGeom>
            <a:avLst/>
            <a:gdLst>
              <a:gd name="T0" fmla="*/ 17641665 w 25"/>
              <a:gd name="T1" fmla="*/ 0 h 40"/>
              <a:gd name="T2" fmla="*/ 0 w 25"/>
              <a:gd name="T3" fmla="*/ 0 h 40"/>
              <a:gd name="T4" fmla="*/ 0 w 25"/>
              <a:gd name="T5" fmla="*/ 100806250 h 40"/>
              <a:gd name="T6" fmla="*/ 63003906 w 25"/>
              <a:gd name="T7" fmla="*/ 100806250 h 40"/>
              <a:gd name="T8" fmla="*/ 63003906 w 25"/>
              <a:gd name="T9" fmla="*/ 83165950 h 40"/>
              <a:gd name="T10" fmla="*/ 17641665 w 25"/>
              <a:gd name="T11" fmla="*/ 83165950 h 40"/>
              <a:gd name="T12" fmla="*/ 17641665 w 25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40">
                <a:moveTo>
                  <a:pt x="7" y="0"/>
                </a:moveTo>
                <a:lnTo>
                  <a:pt x="0" y="0"/>
                </a:lnTo>
                <a:lnTo>
                  <a:pt x="0" y="40"/>
                </a:lnTo>
                <a:lnTo>
                  <a:pt x="25" y="40"/>
                </a:lnTo>
                <a:lnTo>
                  <a:pt x="25" y="33"/>
                </a:lnTo>
                <a:lnTo>
                  <a:pt x="7" y="33"/>
                </a:lnTo>
                <a:lnTo>
                  <a:pt x="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0" name="Rectangle 201"/>
          <p:cNvSpPr>
            <a:spLocks noChangeArrowheads="1"/>
          </p:cNvSpPr>
          <p:nvPr/>
        </p:nvSpPr>
        <p:spPr bwMode="auto">
          <a:xfrm>
            <a:off x="2281767" y="4832351"/>
            <a:ext cx="359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1" name="Rectangle 202"/>
          <p:cNvSpPr>
            <a:spLocks noChangeArrowheads="1"/>
          </p:cNvSpPr>
          <p:nvPr/>
        </p:nvSpPr>
        <p:spPr bwMode="auto">
          <a:xfrm>
            <a:off x="2281768" y="4902201"/>
            <a:ext cx="40217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2" name="Rectangle 203"/>
          <p:cNvSpPr>
            <a:spLocks noChangeArrowheads="1"/>
          </p:cNvSpPr>
          <p:nvPr/>
        </p:nvSpPr>
        <p:spPr bwMode="auto">
          <a:xfrm>
            <a:off x="2264834" y="4832351"/>
            <a:ext cx="14817" cy="846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3" name="Rectangle 204"/>
          <p:cNvSpPr>
            <a:spLocks noChangeArrowheads="1"/>
          </p:cNvSpPr>
          <p:nvPr/>
        </p:nvSpPr>
        <p:spPr bwMode="auto">
          <a:xfrm>
            <a:off x="2281767" y="4866217"/>
            <a:ext cx="33867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4" name="Freeform 206"/>
          <p:cNvSpPr>
            <a:spLocks/>
          </p:cNvSpPr>
          <p:nvPr/>
        </p:nvSpPr>
        <p:spPr bwMode="auto">
          <a:xfrm>
            <a:off x="2997201" y="4931834"/>
            <a:ext cx="57151" cy="57151"/>
          </a:xfrm>
          <a:custGeom>
            <a:avLst/>
            <a:gdLst>
              <a:gd name="T0" fmla="*/ 81428420 w 19"/>
              <a:gd name="T1" fmla="*/ 96696672 h 19"/>
              <a:gd name="T2" fmla="*/ 96696672 w 19"/>
              <a:gd name="T3" fmla="*/ 96696672 h 19"/>
              <a:gd name="T4" fmla="*/ 0 w 19"/>
              <a:gd name="T5" fmla="*/ 0 h 19"/>
              <a:gd name="T6" fmla="*/ 0 w 19"/>
              <a:gd name="T7" fmla="*/ 15268252 h 19"/>
              <a:gd name="T8" fmla="*/ 81428420 w 19"/>
              <a:gd name="T9" fmla="*/ 96696672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5" name="Freeform 207"/>
          <p:cNvSpPr>
            <a:spLocks/>
          </p:cNvSpPr>
          <p:nvPr/>
        </p:nvSpPr>
        <p:spPr bwMode="auto">
          <a:xfrm>
            <a:off x="2893485" y="4842934"/>
            <a:ext cx="215900" cy="201084"/>
          </a:xfrm>
          <a:custGeom>
            <a:avLst/>
            <a:gdLst>
              <a:gd name="T0" fmla="*/ 0 w 72"/>
              <a:gd name="T1" fmla="*/ 339471059 h 67"/>
              <a:gd name="T2" fmla="*/ 364162578 w 72"/>
              <a:gd name="T3" fmla="*/ 339471059 h 67"/>
              <a:gd name="T4" fmla="*/ 303469940 w 72"/>
              <a:gd name="T5" fmla="*/ 278670911 h 67"/>
              <a:gd name="T6" fmla="*/ 257948774 w 72"/>
              <a:gd name="T7" fmla="*/ 283737777 h 67"/>
              <a:gd name="T8" fmla="*/ 141619155 w 72"/>
              <a:gd name="T9" fmla="*/ 167202096 h 67"/>
              <a:gd name="T10" fmla="*/ 151734970 w 72"/>
              <a:gd name="T11" fmla="*/ 126669414 h 67"/>
              <a:gd name="T12" fmla="*/ 25289536 w 72"/>
              <a:gd name="T13" fmla="*/ 0 h 67"/>
              <a:gd name="T14" fmla="*/ 0 w 72"/>
              <a:gd name="T15" fmla="*/ 0 h 67"/>
              <a:gd name="T16" fmla="*/ 0 w 72"/>
              <a:gd name="T17" fmla="*/ 33947105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6" name="Freeform 208"/>
          <p:cNvSpPr>
            <a:spLocks/>
          </p:cNvSpPr>
          <p:nvPr/>
        </p:nvSpPr>
        <p:spPr bwMode="auto">
          <a:xfrm>
            <a:off x="2995085" y="4790018"/>
            <a:ext cx="205316" cy="230716"/>
          </a:xfrm>
          <a:custGeom>
            <a:avLst/>
            <a:gdLst>
              <a:gd name="T0" fmla="*/ 179483171 w 68"/>
              <a:gd name="T1" fmla="*/ 88125923 h 76"/>
              <a:gd name="T2" fmla="*/ 169224919 w 68"/>
              <a:gd name="T3" fmla="*/ 0 h 76"/>
              <a:gd name="T4" fmla="*/ 5129126 w 68"/>
              <a:gd name="T5" fmla="*/ 0 h 76"/>
              <a:gd name="T6" fmla="*/ 0 w 68"/>
              <a:gd name="T7" fmla="*/ 41471960 h 76"/>
              <a:gd name="T8" fmla="*/ 97433010 w 68"/>
              <a:gd name="T9" fmla="*/ 139964165 h 76"/>
              <a:gd name="T10" fmla="*/ 205122007 w 68"/>
              <a:gd name="T11" fmla="*/ 248824929 h 76"/>
              <a:gd name="T12" fmla="*/ 348708091 w 68"/>
              <a:gd name="T13" fmla="*/ 393973374 h 76"/>
              <a:gd name="T14" fmla="*/ 348708091 w 68"/>
              <a:gd name="T15" fmla="*/ 88125923 h 76"/>
              <a:gd name="T16" fmla="*/ 179483171 w 68"/>
              <a:gd name="T17" fmla="*/ 88125923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7" name="Freeform 209"/>
          <p:cNvSpPr>
            <a:spLocks/>
          </p:cNvSpPr>
          <p:nvPr/>
        </p:nvSpPr>
        <p:spPr bwMode="auto">
          <a:xfrm>
            <a:off x="2758018" y="4633385"/>
            <a:ext cx="577849" cy="579967"/>
          </a:xfrm>
          <a:custGeom>
            <a:avLst/>
            <a:gdLst>
              <a:gd name="T0" fmla="*/ 489126888 w 192"/>
              <a:gd name="T1" fmla="*/ 0 h 192"/>
              <a:gd name="T2" fmla="*/ 112091485 w 192"/>
              <a:gd name="T3" fmla="*/ 174504267 h 192"/>
              <a:gd name="T4" fmla="*/ 748976253 w 192"/>
              <a:gd name="T5" fmla="*/ 810929330 h 192"/>
              <a:gd name="T6" fmla="*/ 723501224 w 192"/>
              <a:gd name="T7" fmla="*/ 826327898 h 192"/>
              <a:gd name="T8" fmla="*/ 489126888 w 192"/>
              <a:gd name="T9" fmla="*/ 903313942 h 192"/>
              <a:gd name="T10" fmla="*/ 81521900 w 192"/>
              <a:gd name="T11" fmla="*/ 492717931 h 192"/>
              <a:gd name="T12" fmla="*/ 157946989 w 192"/>
              <a:gd name="T13" fmla="*/ 256623923 h 192"/>
              <a:gd name="T14" fmla="*/ 96805564 w 192"/>
              <a:gd name="T15" fmla="*/ 195034181 h 192"/>
              <a:gd name="T16" fmla="*/ 0 w 192"/>
              <a:gd name="T17" fmla="*/ 492717931 h 192"/>
              <a:gd name="T18" fmla="*/ 489126888 w 192"/>
              <a:gd name="T19" fmla="*/ 985433597 h 192"/>
              <a:gd name="T20" fmla="*/ 861067738 w 192"/>
              <a:gd name="T21" fmla="*/ 810929330 h 192"/>
              <a:gd name="T22" fmla="*/ 229277524 w 192"/>
              <a:gd name="T23" fmla="*/ 174504267 h 192"/>
              <a:gd name="T24" fmla="*/ 254752553 w 192"/>
              <a:gd name="T25" fmla="*/ 159105699 h 192"/>
              <a:gd name="T26" fmla="*/ 489126888 w 192"/>
              <a:gd name="T27" fmla="*/ 82119655 h 192"/>
              <a:gd name="T28" fmla="*/ 896731876 w 192"/>
              <a:gd name="T29" fmla="*/ 492717931 h 192"/>
              <a:gd name="T30" fmla="*/ 820306788 w 192"/>
              <a:gd name="T31" fmla="*/ 728809674 h 192"/>
              <a:gd name="T32" fmla="*/ 820306788 w 192"/>
              <a:gd name="T33" fmla="*/ 728809674 h 192"/>
              <a:gd name="T34" fmla="*/ 881448213 w 192"/>
              <a:gd name="T35" fmla="*/ 790399416 h 192"/>
              <a:gd name="T36" fmla="*/ 978253777 w 192"/>
              <a:gd name="T37" fmla="*/ 492717931 h 192"/>
              <a:gd name="T38" fmla="*/ 489126888 w 192"/>
              <a:gd name="T39" fmla="*/ 0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8" name="Freeform 210"/>
          <p:cNvSpPr>
            <a:spLocks/>
          </p:cNvSpPr>
          <p:nvPr/>
        </p:nvSpPr>
        <p:spPr bwMode="auto">
          <a:xfrm>
            <a:off x="3793067" y="4758268"/>
            <a:ext cx="251884" cy="207433"/>
          </a:xfrm>
          <a:custGeom>
            <a:avLst/>
            <a:gdLst>
              <a:gd name="T0" fmla="*/ 424858590 w 84"/>
              <a:gd name="T1" fmla="*/ 193181311 h 69"/>
              <a:gd name="T2" fmla="*/ 232659853 w 84"/>
              <a:gd name="T3" fmla="*/ 0 h 69"/>
              <a:gd name="T4" fmla="*/ 0 w 84"/>
              <a:gd name="T5" fmla="*/ 0 h 69"/>
              <a:gd name="T6" fmla="*/ 116329927 w 84"/>
              <a:gd name="T7" fmla="*/ 116924759 h 69"/>
              <a:gd name="T8" fmla="*/ 232659853 w 84"/>
              <a:gd name="T9" fmla="*/ 116924759 h 69"/>
              <a:gd name="T10" fmla="*/ 308528663 w 84"/>
              <a:gd name="T11" fmla="*/ 193181311 h 69"/>
              <a:gd name="T12" fmla="*/ 263007377 w 84"/>
              <a:gd name="T13" fmla="*/ 264353491 h 69"/>
              <a:gd name="T14" fmla="*/ 348992029 w 84"/>
              <a:gd name="T15" fmla="*/ 350776531 h 69"/>
              <a:gd name="T16" fmla="*/ 424858590 w 84"/>
              <a:gd name="T17" fmla="*/ 19318131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9" name="Freeform 211"/>
          <p:cNvSpPr>
            <a:spLocks/>
          </p:cNvSpPr>
          <p:nvPr/>
        </p:nvSpPr>
        <p:spPr bwMode="auto">
          <a:xfrm>
            <a:off x="3793067" y="4868334"/>
            <a:ext cx="114300" cy="241300"/>
          </a:xfrm>
          <a:custGeom>
            <a:avLst/>
            <a:gdLst>
              <a:gd name="T0" fmla="*/ 193388832 w 38"/>
              <a:gd name="T1" fmla="*/ 199581492 h 80"/>
              <a:gd name="T2" fmla="*/ 0 w 38"/>
              <a:gd name="T3" fmla="*/ 0 h 80"/>
              <a:gd name="T4" fmla="*/ 0 w 38"/>
              <a:gd name="T5" fmla="*/ 409399383 h 80"/>
              <a:gd name="T6" fmla="*/ 117050720 w 38"/>
              <a:gd name="T7" fmla="*/ 409399383 h 80"/>
              <a:gd name="T8" fmla="*/ 117050720 w 38"/>
              <a:gd name="T9" fmla="*/ 199581492 h 80"/>
              <a:gd name="T10" fmla="*/ 193388832 w 38"/>
              <a:gd name="T11" fmla="*/ 199581492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0" name="Freeform 212"/>
          <p:cNvSpPr>
            <a:spLocks/>
          </p:cNvSpPr>
          <p:nvPr/>
        </p:nvSpPr>
        <p:spPr bwMode="auto">
          <a:xfrm>
            <a:off x="3611033" y="4633385"/>
            <a:ext cx="577851" cy="579967"/>
          </a:xfrm>
          <a:custGeom>
            <a:avLst/>
            <a:gdLst>
              <a:gd name="T0" fmla="*/ 229278053 w 192"/>
              <a:gd name="T1" fmla="*/ 174504267 h 192"/>
              <a:gd name="T2" fmla="*/ 254753141 w 192"/>
              <a:gd name="T3" fmla="*/ 159105699 h 192"/>
              <a:gd name="T4" fmla="*/ 489128017 w 192"/>
              <a:gd name="T5" fmla="*/ 82119655 h 192"/>
              <a:gd name="T6" fmla="*/ 896733945 w 192"/>
              <a:gd name="T7" fmla="*/ 492717931 h 192"/>
              <a:gd name="T8" fmla="*/ 820308680 w 192"/>
              <a:gd name="T9" fmla="*/ 728809674 h 192"/>
              <a:gd name="T10" fmla="*/ 820308680 w 192"/>
              <a:gd name="T11" fmla="*/ 733943286 h 192"/>
              <a:gd name="T12" fmla="*/ 881450247 w 192"/>
              <a:gd name="T13" fmla="*/ 790399416 h 192"/>
              <a:gd name="T14" fmla="*/ 978256034 w 192"/>
              <a:gd name="T15" fmla="*/ 492717931 h 192"/>
              <a:gd name="T16" fmla="*/ 489128017 w 192"/>
              <a:gd name="T17" fmla="*/ 0 h 192"/>
              <a:gd name="T18" fmla="*/ 117186309 w 192"/>
              <a:gd name="T19" fmla="*/ 174504267 h 192"/>
              <a:gd name="T20" fmla="*/ 748977981 w 192"/>
              <a:gd name="T21" fmla="*/ 810929330 h 192"/>
              <a:gd name="T22" fmla="*/ 723502893 w 192"/>
              <a:gd name="T23" fmla="*/ 826327898 h 192"/>
              <a:gd name="T24" fmla="*/ 489128017 w 192"/>
              <a:gd name="T25" fmla="*/ 903313942 h 192"/>
              <a:gd name="T26" fmla="*/ 81522089 w 192"/>
              <a:gd name="T27" fmla="*/ 492717931 h 192"/>
              <a:gd name="T28" fmla="*/ 157947354 w 192"/>
              <a:gd name="T29" fmla="*/ 256623923 h 192"/>
              <a:gd name="T30" fmla="*/ 157947354 w 192"/>
              <a:gd name="T31" fmla="*/ 251490311 h 192"/>
              <a:gd name="T32" fmla="*/ 96805787 w 192"/>
              <a:gd name="T33" fmla="*/ 195034181 h 192"/>
              <a:gd name="T34" fmla="*/ 0 w 192"/>
              <a:gd name="T35" fmla="*/ 492717931 h 192"/>
              <a:gd name="T36" fmla="*/ 489128017 w 192"/>
              <a:gd name="T37" fmla="*/ 985433597 h 192"/>
              <a:gd name="T38" fmla="*/ 861069725 w 192"/>
              <a:gd name="T39" fmla="*/ 810929330 h 192"/>
              <a:gd name="T40" fmla="*/ 229278053 w 192"/>
              <a:gd name="T41" fmla="*/ 174504267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1" name="Freeform 213"/>
          <p:cNvSpPr>
            <a:spLocks/>
          </p:cNvSpPr>
          <p:nvPr/>
        </p:nvSpPr>
        <p:spPr bwMode="auto">
          <a:xfrm>
            <a:off x="4817534" y="4842934"/>
            <a:ext cx="116417" cy="150284"/>
          </a:xfrm>
          <a:custGeom>
            <a:avLst/>
            <a:gdLst>
              <a:gd name="T0" fmla="*/ 110887510 w 55"/>
              <a:gd name="T1" fmla="*/ 103327658 h 71"/>
              <a:gd name="T2" fmla="*/ 133569840 w 55"/>
              <a:gd name="T3" fmla="*/ 103327658 h 71"/>
              <a:gd name="T4" fmla="*/ 95766486 w 55"/>
              <a:gd name="T5" fmla="*/ 60484018 h 71"/>
              <a:gd name="T6" fmla="*/ 118448816 w 55"/>
              <a:gd name="T7" fmla="*/ 60484018 h 71"/>
              <a:gd name="T8" fmla="*/ 70564779 w 55"/>
              <a:gd name="T9" fmla="*/ 0 h 71"/>
              <a:gd name="T10" fmla="*/ 22682330 w 55"/>
              <a:gd name="T11" fmla="*/ 60484018 h 71"/>
              <a:gd name="T12" fmla="*/ 42843695 w 55"/>
              <a:gd name="T13" fmla="*/ 60484018 h 71"/>
              <a:gd name="T14" fmla="*/ 7561306 w 55"/>
              <a:gd name="T15" fmla="*/ 103327658 h 71"/>
              <a:gd name="T16" fmla="*/ 27722671 w 55"/>
              <a:gd name="T17" fmla="*/ 103327658 h 71"/>
              <a:gd name="T18" fmla="*/ 0 w 55"/>
              <a:gd name="T19" fmla="*/ 138610002 h 71"/>
              <a:gd name="T20" fmla="*/ 57964719 w 55"/>
              <a:gd name="T21" fmla="*/ 138610002 h 71"/>
              <a:gd name="T22" fmla="*/ 57964719 w 55"/>
              <a:gd name="T23" fmla="*/ 178932681 h 71"/>
              <a:gd name="T24" fmla="*/ 90726145 w 55"/>
              <a:gd name="T25" fmla="*/ 178932681 h 71"/>
              <a:gd name="T26" fmla="*/ 90726145 w 55"/>
              <a:gd name="T27" fmla="*/ 138610002 h 71"/>
              <a:gd name="T28" fmla="*/ 138610181 w 55"/>
              <a:gd name="T29" fmla="*/ 138610002 h 71"/>
              <a:gd name="T30" fmla="*/ 110887510 w 55"/>
              <a:gd name="T31" fmla="*/ 103327658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71">
                <a:moveTo>
                  <a:pt x="44" y="41"/>
                </a:moveTo>
                <a:lnTo>
                  <a:pt x="53" y="41"/>
                </a:lnTo>
                <a:lnTo>
                  <a:pt x="38" y="24"/>
                </a:lnTo>
                <a:lnTo>
                  <a:pt x="47" y="24"/>
                </a:lnTo>
                <a:lnTo>
                  <a:pt x="28" y="0"/>
                </a:lnTo>
                <a:lnTo>
                  <a:pt x="9" y="24"/>
                </a:lnTo>
                <a:lnTo>
                  <a:pt x="17" y="24"/>
                </a:lnTo>
                <a:lnTo>
                  <a:pt x="3" y="41"/>
                </a:lnTo>
                <a:lnTo>
                  <a:pt x="11" y="41"/>
                </a:lnTo>
                <a:lnTo>
                  <a:pt x="0" y="55"/>
                </a:lnTo>
                <a:lnTo>
                  <a:pt x="23" y="55"/>
                </a:lnTo>
                <a:lnTo>
                  <a:pt x="23" y="71"/>
                </a:lnTo>
                <a:lnTo>
                  <a:pt x="36" y="71"/>
                </a:lnTo>
                <a:lnTo>
                  <a:pt x="36" y="55"/>
                </a:lnTo>
                <a:lnTo>
                  <a:pt x="55" y="55"/>
                </a:lnTo>
                <a:lnTo>
                  <a:pt x="44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2" name="Freeform 214"/>
          <p:cNvSpPr>
            <a:spLocks/>
          </p:cNvSpPr>
          <p:nvPr/>
        </p:nvSpPr>
        <p:spPr bwMode="auto">
          <a:xfrm>
            <a:off x="4730751" y="4766734"/>
            <a:ext cx="99483" cy="129117"/>
          </a:xfrm>
          <a:custGeom>
            <a:avLst/>
            <a:gdLst>
              <a:gd name="T0" fmla="*/ 118447344 w 47"/>
              <a:gd name="T1" fmla="*/ 118448749 h 61"/>
              <a:gd name="T2" fmla="*/ 93245950 w 47"/>
              <a:gd name="T3" fmla="*/ 90726093 h 61"/>
              <a:gd name="T4" fmla="*/ 110886132 w 47"/>
              <a:gd name="T5" fmla="*/ 90726093 h 61"/>
              <a:gd name="T6" fmla="*/ 80644460 w 47"/>
              <a:gd name="T7" fmla="*/ 52924348 h 61"/>
              <a:gd name="T8" fmla="*/ 100805574 w 47"/>
              <a:gd name="T9" fmla="*/ 52924348 h 61"/>
              <a:gd name="T10" fmla="*/ 57963999 w 47"/>
              <a:gd name="T11" fmla="*/ 0 h 61"/>
              <a:gd name="T12" fmla="*/ 17641769 w 47"/>
              <a:gd name="T13" fmla="*/ 52924348 h 61"/>
              <a:gd name="T14" fmla="*/ 35281951 w 47"/>
              <a:gd name="T15" fmla="*/ 52924348 h 61"/>
              <a:gd name="T16" fmla="*/ 7561212 w 47"/>
              <a:gd name="T17" fmla="*/ 90726093 h 61"/>
              <a:gd name="T18" fmla="*/ 25201394 w 47"/>
              <a:gd name="T19" fmla="*/ 90726093 h 61"/>
              <a:gd name="T20" fmla="*/ 0 w 47"/>
              <a:gd name="T21" fmla="*/ 118448749 h 61"/>
              <a:gd name="T22" fmla="*/ 45362509 w 47"/>
              <a:gd name="T23" fmla="*/ 118448749 h 61"/>
              <a:gd name="T24" fmla="*/ 45362509 w 47"/>
              <a:gd name="T25" fmla="*/ 153731119 h 61"/>
              <a:gd name="T26" fmla="*/ 75604181 w 47"/>
              <a:gd name="T27" fmla="*/ 153731119 h 61"/>
              <a:gd name="T28" fmla="*/ 75604181 w 47"/>
              <a:gd name="T29" fmla="*/ 118448749 h 61"/>
              <a:gd name="T30" fmla="*/ 118447344 w 47"/>
              <a:gd name="T31" fmla="*/ 118448749 h 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1">
                <a:moveTo>
                  <a:pt x="47" y="47"/>
                </a:moveTo>
                <a:lnTo>
                  <a:pt x="37" y="36"/>
                </a:lnTo>
                <a:lnTo>
                  <a:pt x="44" y="36"/>
                </a:lnTo>
                <a:lnTo>
                  <a:pt x="32" y="21"/>
                </a:lnTo>
                <a:lnTo>
                  <a:pt x="40" y="21"/>
                </a:lnTo>
                <a:lnTo>
                  <a:pt x="23" y="0"/>
                </a:lnTo>
                <a:lnTo>
                  <a:pt x="7" y="21"/>
                </a:lnTo>
                <a:lnTo>
                  <a:pt x="14" y="21"/>
                </a:lnTo>
                <a:lnTo>
                  <a:pt x="3" y="36"/>
                </a:lnTo>
                <a:lnTo>
                  <a:pt x="10" y="36"/>
                </a:lnTo>
                <a:lnTo>
                  <a:pt x="0" y="47"/>
                </a:lnTo>
                <a:lnTo>
                  <a:pt x="18" y="47"/>
                </a:lnTo>
                <a:lnTo>
                  <a:pt x="18" y="61"/>
                </a:lnTo>
                <a:lnTo>
                  <a:pt x="30" y="61"/>
                </a:lnTo>
                <a:lnTo>
                  <a:pt x="30" y="47"/>
                </a:lnTo>
                <a:lnTo>
                  <a:pt x="47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3" name="Freeform 215"/>
          <p:cNvSpPr>
            <a:spLocks/>
          </p:cNvSpPr>
          <p:nvPr/>
        </p:nvSpPr>
        <p:spPr bwMode="auto">
          <a:xfrm>
            <a:off x="4660901" y="4718051"/>
            <a:ext cx="71967" cy="91016"/>
          </a:xfrm>
          <a:custGeom>
            <a:avLst/>
            <a:gdLst>
              <a:gd name="T0" fmla="*/ 85685313 w 34"/>
              <a:gd name="T1" fmla="*/ 85684685 h 43"/>
              <a:gd name="T2" fmla="*/ 68045013 w 34"/>
              <a:gd name="T3" fmla="*/ 65523583 h 43"/>
              <a:gd name="T4" fmla="*/ 83165950 w 34"/>
              <a:gd name="T5" fmla="*/ 65523583 h 43"/>
              <a:gd name="T6" fmla="*/ 60483750 w 34"/>
              <a:gd name="T7" fmla="*/ 37802861 h 43"/>
              <a:gd name="T8" fmla="*/ 73085325 w 34"/>
              <a:gd name="T9" fmla="*/ 37802861 h 43"/>
              <a:gd name="T10" fmla="*/ 42843450 w 34"/>
              <a:gd name="T11" fmla="*/ 0 h 43"/>
              <a:gd name="T12" fmla="*/ 15120938 w 34"/>
              <a:gd name="T13" fmla="*/ 37802861 h 43"/>
              <a:gd name="T14" fmla="*/ 25201563 w 34"/>
              <a:gd name="T15" fmla="*/ 37802861 h 43"/>
              <a:gd name="T16" fmla="*/ 5040313 w 34"/>
              <a:gd name="T17" fmla="*/ 65523583 h 43"/>
              <a:gd name="T18" fmla="*/ 17641888 w 34"/>
              <a:gd name="T19" fmla="*/ 65523583 h 43"/>
              <a:gd name="T20" fmla="*/ 0 w 34"/>
              <a:gd name="T21" fmla="*/ 85684685 h 43"/>
              <a:gd name="T22" fmla="*/ 35282188 w 34"/>
              <a:gd name="T23" fmla="*/ 85684685 h 43"/>
              <a:gd name="T24" fmla="*/ 35282188 w 34"/>
              <a:gd name="T25" fmla="*/ 108366719 h 43"/>
              <a:gd name="T26" fmla="*/ 52924075 w 34"/>
              <a:gd name="T27" fmla="*/ 108366719 h 43"/>
              <a:gd name="T28" fmla="*/ 52924075 w 34"/>
              <a:gd name="T29" fmla="*/ 85684685 h 43"/>
              <a:gd name="T30" fmla="*/ 85685313 w 34"/>
              <a:gd name="T31" fmla="*/ 85684685 h 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43">
                <a:moveTo>
                  <a:pt x="34" y="34"/>
                </a:moveTo>
                <a:lnTo>
                  <a:pt x="27" y="26"/>
                </a:lnTo>
                <a:lnTo>
                  <a:pt x="33" y="26"/>
                </a:lnTo>
                <a:lnTo>
                  <a:pt x="24" y="15"/>
                </a:lnTo>
                <a:lnTo>
                  <a:pt x="29" y="15"/>
                </a:lnTo>
                <a:lnTo>
                  <a:pt x="17" y="0"/>
                </a:lnTo>
                <a:lnTo>
                  <a:pt x="6" y="15"/>
                </a:lnTo>
                <a:lnTo>
                  <a:pt x="10" y="15"/>
                </a:lnTo>
                <a:lnTo>
                  <a:pt x="2" y="26"/>
                </a:lnTo>
                <a:lnTo>
                  <a:pt x="7" y="26"/>
                </a:lnTo>
                <a:lnTo>
                  <a:pt x="0" y="34"/>
                </a:lnTo>
                <a:lnTo>
                  <a:pt x="14" y="34"/>
                </a:lnTo>
                <a:lnTo>
                  <a:pt x="14" y="43"/>
                </a:lnTo>
                <a:lnTo>
                  <a:pt x="21" y="43"/>
                </a:lnTo>
                <a:lnTo>
                  <a:pt x="21" y="34"/>
                </a:lnTo>
                <a:lnTo>
                  <a:pt x="3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4" name="Freeform 216"/>
          <p:cNvSpPr>
            <a:spLocks/>
          </p:cNvSpPr>
          <p:nvPr/>
        </p:nvSpPr>
        <p:spPr bwMode="auto">
          <a:xfrm>
            <a:off x="4603752" y="4925484"/>
            <a:ext cx="207433" cy="209549"/>
          </a:xfrm>
          <a:custGeom>
            <a:avLst/>
            <a:gdLst>
              <a:gd name="T0" fmla="*/ 350776531 w 69"/>
              <a:gd name="T1" fmla="*/ 326844573 h 69"/>
              <a:gd name="T2" fmla="*/ 30501719 w 69"/>
              <a:gd name="T3" fmla="*/ 0 h 69"/>
              <a:gd name="T4" fmla="*/ 0 w 69"/>
              <a:gd name="T5" fmla="*/ 31127187 h 69"/>
              <a:gd name="T6" fmla="*/ 320274812 w 69"/>
              <a:gd name="T7" fmla="*/ 357971760 h 69"/>
              <a:gd name="T8" fmla="*/ 350776531 w 69"/>
              <a:gd name="T9" fmla="*/ 326844573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5" name="Freeform 217"/>
          <p:cNvSpPr>
            <a:spLocks/>
          </p:cNvSpPr>
          <p:nvPr/>
        </p:nvSpPr>
        <p:spPr bwMode="auto">
          <a:xfrm>
            <a:off x="4510618" y="4878918"/>
            <a:ext cx="105833" cy="129116"/>
          </a:xfrm>
          <a:custGeom>
            <a:avLst/>
            <a:gdLst>
              <a:gd name="T0" fmla="*/ 180011161 w 35"/>
              <a:gd name="T1" fmla="*/ 71004041 h 43"/>
              <a:gd name="T2" fmla="*/ 108006696 w 35"/>
              <a:gd name="T3" fmla="*/ 0 h 43"/>
              <a:gd name="T4" fmla="*/ 0 w 35"/>
              <a:gd name="T5" fmla="*/ 106504936 h 43"/>
              <a:gd name="T6" fmla="*/ 108006696 w 35"/>
              <a:gd name="T7" fmla="*/ 218081428 h 43"/>
              <a:gd name="T8" fmla="*/ 180011161 w 35"/>
              <a:gd name="T9" fmla="*/ 71004041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6" name="Freeform 218"/>
          <p:cNvSpPr>
            <a:spLocks/>
          </p:cNvSpPr>
          <p:nvPr/>
        </p:nvSpPr>
        <p:spPr bwMode="auto">
          <a:xfrm>
            <a:off x="4430185" y="4646085"/>
            <a:ext cx="577849" cy="577849"/>
          </a:xfrm>
          <a:custGeom>
            <a:avLst/>
            <a:gdLst>
              <a:gd name="T0" fmla="*/ 229277524 w 192"/>
              <a:gd name="T1" fmla="*/ 173232910 h 192"/>
              <a:gd name="T2" fmla="*/ 249657999 w 192"/>
              <a:gd name="T3" fmla="*/ 157946989 h 192"/>
              <a:gd name="T4" fmla="*/ 489126888 w 192"/>
              <a:gd name="T5" fmla="*/ 81521900 h 192"/>
              <a:gd name="T6" fmla="*/ 896731876 w 192"/>
              <a:gd name="T7" fmla="*/ 489126888 h 192"/>
              <a:gd name="T8" fmla="*/ 820306788 w 192"/>
              <a:gd name="T9" fmla="*/ 723501224 h 192"/>
              <a:gd name="T10" fmla="*/ 881448213 w 192"/>
              <a:gd name="T11" fmla="*/ 784640392 h 192"/>
              <a:gd name="T12" fmla="*/ 978253777 w 192"/>
              <a:gd name="T13" fmla="*/ 489126888 h 192"/>
              <a:gd name="T14" fmla="*/ 489126888 w 192"/>
              <a:gd name="T15" fmla="*/ 0 h 192"/>
              <a:gd name="T16" fmla="*/ 117186039 w 192"/>
              <a:gd name="T17" fmla="*/ 173232910 h 192"/>
              <a:gd name="T18" fmla="*/ 748976253 w 192"/>
              <a:gd name="T19" fmla="*/ 805020867 h 192"/>
              <a:gd name="T20" fmla="*/ 728595778 w 192"/>
              <a:gd name="T21" fmla="*/ 820306788 h 192"/>
              <a:gd name="T22" fmla="*/ 489126888 w 192"/>
              <a:gd name="T23" fmla="*/ 896731876 h 192"/>
              <a:gd name="T24" fmla="*/ 81521900 w 192"/>
              <a:gd name="T25" fmla="*/ 489126888 h 192"/>
              <a:gd name="T26" fmla="*/ 157946989 w 192"/>
              <a:gd name="T27" fmla="*/ 254752553 h 192"/>
              <a:gd name="T28" fmla="*/ 96805564 w 192"/>
              <a:gd name="T29" fmla="*/ 193613385 h 192"/>
              <a:gd name="T30" fmla="*/ 0 w 192"/>
              <a:gd name="T31" fmla="*/ 489126888 h 192"/>
              <a:gd name="T32" fmla="*/ 489126888 w 192"/>
              <a:gd name="T33" fmla="*/ 978253777 h 192"/>
              <a:gd name="T34" fmla="*/ 861067738 w 192"/>
              <a:gd name="T35" fmla="*/ 805020867 h 192"/>
              <a:gd name="T36" fmla="*/ 229277524 w 192"/>
              <a:gd name="T37" fmla="*/ 173232910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7" name="Freeform 219"/>
          <p:cNvSpPr>
            <a:spLocks/>
          </p:cNvSpPr>
          <p:nvPr/>
        </p:nvSpPr>
        <p:spPr bwMode="auto">
          <a:xfrm>
            <a:off x="5634567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8" name="Freeform 220"/>
          <p:cNvSpPr>
            <a:spLocks/>
          </p:cNvSpPr>
          <p:nvPr/>
        </p:nvSpPr>
        <p:spPr bwMode="auto">
          <a:xfrm>
            <a:off x="5461000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9" name="Freeform 221"/>
          <p:cNvSpPr>
            <a:spLocks/>
          </p:cNvSpPr>
          <p:nvPr/>
        </p:nvSpPr>
        <p:spPr bwMode="auto">
          <a:xfrm>
            <a:off x="5310718" y="4696885"/>
            <a:ext cx="474133" cy="476249"/>
          </a:xfrm>
          <a:custGeom>
            <a:avLst/>
            <a:gdLst>
              <a:gd name="T0" fmla="*/ 693953400 w 158"/>
              <a:gd name="T1" fmla="*/ 0 h 158"/>
              <a:gd name="T2" fmla="*/ 106371663 w 158"/>
              <a:gd name="T3" fmla="*/ 0 h 158"/>
              <a:gd name="T4" fmla="*/ 0 w 158"/>
              <a:gd name="T5" fmla="*/ 107323390 h 158"/>
              <a:gd name="T6" fmla="*/ 0 w 158"/>
              <a:gd name="T7" fmla="*/ 700163383 h 158"/>
              <a:gd name="T8" fmla="*/ 106371663 w 158"/>
              <a:gd name="T9" fmla="*/ 807486773 h 158"/>
              <a:gd name="T10" fmla="*/ 131698035 w 158"/>
              <a:gd name="T11" fmla="*/ 807486773 h 158"/>
              <a:gd name="T12" fmla="*/ 131698035 w 158"/>
              <a:gd name="T13" fmla="*/ 802375382 h 158"/>
              <a:gd name="T14" fmla="*/ 116504013 w 158"/>
              <a:gd name="T15" fmla="*/ 526398690 h 158"/>
              <a:gd name="T16" fmla="*/ 101307739 w 158"/>
              <a:gd name="T17" fmla="*/ 306640518 h 158"/>
              <a:gd name="T18" fmla="*/ 121567937 w 158"/>
              <a:gd name="T19" fmla="*/ 173762433 h 158"/>
              <a:gd name="T20" fmla="*/ 141830385 w 158"/>
              <a:gd name="T21" fmla="*/ 204426259 h 158"/>
              <a:gd name="T22" fmla="*/ 162090582 w 158"/>
              <a:gd name="T23" fmla="*/ 178873824 h 158"/>
              <a:gd name="T24" fmla="*/ 177286856 w 158"/>
              <a:gd name="T25" fmla="*/ 209537650 h 158"/>
              <a:gd name="T26" fmla="*/ 207679403 w 158"/>
              <a:gd name="T27" fmla="*/ 183985215 h 158"/>
              <a:gd name="T28" fmla="*/ 202613228 w 158"/>
              <a:gd name="T29" fmla="*/ 199317128 h 158"/>
              <a:gd name="T30" fmla="*/ 253268223 w 158"/>
              <a:gd name="T31" fmla="*/ 485514342 h 158"/>
              <a:gd name="T32" fmla="*/ 253268223 w 158"/>
              <a:gd name="T33" fmla="*/ 470182429 h 158"/>
              <a:gd name="T34" fmla="*/ 268464496 w 158"/>
              <a:gd name="T35" fmla="*/ 388411474 h 158"/>
              <a:gd name="T36" fmla="*/ 268464496 w 158"/>
              <a:gd name="T37" fmla="*/ 388411474 h 158"/>
              <a:gd name="T38" fmla="*/ 238071949 w 158"/>
              <a:gd name="T39" fmla="*/ 347524866 h 158"/>
              <a:gd name="T40" fmla="*/ 278594595 w 158"/>
              <a:gd name="T41" fmla="*/ 306640518 h 158"/>
              <a:gd name="T42" fmla="*/ 324183415 w 158"/>
              <a:gd name="T43" fmla="*/ 342415735 h 158"/>
              <a:gd name="T44" fmla="*/ 400162532 w 158"/>
              <a:gd name="T45" fmla="*/ 332192953 h 158"/>
              <a:gd name="T46" fmla="*/ 476141648 w 158"/>
              <a:gd name="T47" fmla="*/ 342415735 h 158"/>
              <a:gd name="T48" fmla="*/ 521730468 w 158"/>
              <a:gd name="T49" fmla="*/ 306640518 h 158"/>
              <a:gd name="T50" fmla="*/ 562253114 w 158"/>
              <a:gd name="T51" fmla="*/ 347524866 h 158"/>
              <a:gd name="T52" fmla="*/ 531860567 w 158"/>
              <a:gd name="T53" fmla="*/ 388411474 h 158"/>
              <a:gd name="T54" fmla="*/ 531860567 w 158"/>
              <a:gd name="T55" fmla="*/ 388411474 h 158"/>
              <a:gd name="T56" fmla="*/ 547056841 w 158"/>
              <a:gd name="T57" fmla="*/ 470182429 h 158"/>
              <a:gd name="T58" fmla="*/ 547056841 w 158"/>
              <a:gd name="T59" fmla="*/ 485514342 h 158"/>
              <a:gd name="T60" fmla="*/ 597711835 w 158"/>
              <a:gd name="T61" fmla="*/ 199317128 h 158"/>
              <a:gd name="T62" fmla="*/ 592645661 w 158"/>
              <a:gd name="T63" fmla="*/ 183985215 h 158"/>
              <a:gd name="T64" fmla="*/ 623038208 w 158"/>
              <a:gd name="T65" fmla="*/ 209537650 h 158"/>
              <a:gd name="T66" fmla="*/ 638234481 w 158"/>
              <a:gd name="T67" fmla="*/ 178873824 h 158"/>
              <a:gd name="T68" fmla="*/ 658494678 w 158"/>
              <a:gd name="T69" fmla="*/ 204426259 h 158"/>
              <a:gd name="T70" fmla="*/ 678757127 w 158"/>
              <a:gd name="T71" fmla="*/ 173762433 h 158"/>
              <a:gd name="T72" fmla="*/ 699017324 w 158"/>
              <a:gd name="T73" fmla="*/ 306640518 h 158"/>
              <a:gd name="T74" fmla="*/ 683821051 w 158"/>
              <a:gd name="T75" fmla="*/ 526398690 h 158"/>
              <a:gd name="T76" fmla="*/ 668627028 w 158"/>
              <a:gd name="T77" fmla="*/ 802375382 h 158"/>
              <a:gd name="T78" fmla="*/ 668627028 w 158"/>
              <a:gd name="T79" fmla="*/ 807486773 h 158"/>
              <a:gd name="T80" fmla="*/ 693953400 w 158"/>
              <a:gd name="T81" fmla="*/ 807486773 h 158"/>
              <a:gd name="T82" fmla="*/ 800325063 w 158"/>
              <a:gd name="T83" fmla="*/ 700163383 h 158"/>
              <a:gd name="T84" fmla="*/ 800325063 w 158"/>
              <a:gd name="T85" fmla="*/ 107323390 h 158"/>
              <a:gd name="T86" fmla="*/ 693953400 w 158"/>
              <a:gd name="T87" fmla="*/ 0 h 1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0" name="Freeform 222"/>
          <p:cNvSpPr>
            <a:spLocks/>
          </p:cNvSpPr>
          <p:nvPr/>
        </p:nvSpPr>
        <p:spPr bwMode="auto">
          <a:xfrm>
            <a:off x="5568951" y="4910667"/>
            <a:ext cx="33867" cy="27517"/>
          </a:xfrm>
          <a:custGeom>
            <a:avLst/>
            <a:gdLst>
              <a:gd name="T0" fmla="*/ 42655836 w 11"/>
              <a:gd name="T1" fmla="*/ 42067123 h 9"/>
              <a:gd name="T2" fmla="*/ 47987527 w 11"/>
              <a:gd name="T3" fmla="*/ 0 h 9"/>
              <a:gd name="T4" fmla="*/ 0 w 11"/>
              <a:gd name="T5" fmla="*/ 31550916 h 9"/>
              <a:gd name="T6" fmla="*/ 42655836 w 11"/>
              <a:gd name="T7" fmla="*/ 42067123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1" name="Freeform 223"/>
          <p:cNvSpPr>
            <a:spLocks/>
          </p:cNvSpPr>
          <p:nvPr/>
        </p:nvSpPr>
        <p:spPr bwMode="auto">
          <a:xfrm>
            <a:off x="5494867" y="4910667"/>
            <a:ext cx="31751" cy="27517"/>
          </a:xfrm>
          <a:custGeom>
            <a:avLst/>
            <a:gdLst>
              <a:gd name="T0" fmla="*/ 9373663 w 11"/>
              <a:gd name="T1" fmla="*/ 0 h 9"/>
              <a:gd name="T2" fmla="*/ 14058329 w 11"/>
              <a:gd name="T3" fmla="*/ 42067123 h 9"/>
              <a:gd name="T4" fmla="*/ 51550815 w 11"/>
              <a:gd name="T5" fmla="*/ 31550916 h 9"/>
              <a:gd name="T6" fmla="*/ 9373663 w 11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2" name="Freeform 224"/>
          <p:cNvSpPr>
            <a:spLocks/>
          </p:cNvSpPr>
          <p:nvPr/>
        </p:nvSpPr>
        <p:spPr bwMode="auto">
          <a:xfrm>
            <a:off x="5511801" y="4974167"/>
            <a:ext cx="71967" cy="50800"/>
          </a:xfrm>
          <a:custGeom>
            <a:avLst/>
            <a:gdLst>
              <a:gd name="T0" fmla="*/ 0 w 24"/>
              <a:gd name="T1" fmla="*/ 25114624 h 17"/>
              <a:gd name="T2" fmla="*/ 20231629 w 24"/>
              <a:gd name="T3" fmla="*/ 85388824 h 17"/>
              <a:gd name="T4" fmla="*/ 35405351 w 24"/>
              <a:gd name="T5" fmla="*/ 65296676 h 17"/>
              <a:gd name="T6" fmla="*/ 45521166 w 24"/>
              <a:gd name="T7" fmla="*/ 85388824 h 17"/>
              <a:gd name="T8" fmla="*/ 60694888 w 24"/>
              <a:gd name="T9" fmla="*/ 65296676 h 17"/>
              <a:gd name="T10" fmla="*/ 75866360 w 24"/>
              <a:gd name="T11" fmla="*/ 85388824 h 17"/>
              <a:gd name="T12" fmla="*/ 85982175 w 24"/>
              <a:gd name="T13" fmla="*/ 65296676 h 17"/>
              <a:gd name="T14" fmla="*/ 101155897 w 24"/>
              <a:gd name="T15" fmla="*/ 85388824 h 17"/>
              <a:gd name="T16" fmla="*/ 121387526 w 24"/>
              <a:gd name="T17" fmla="*/ 25114624 h 17"/>
              <a:gd name="T18" fmla="*/ 101155897 w 24"/>
              <a:gd name="T19" fmla="*/ 0 h 17"/>
              <a:gd name="T20" fmla="*/ 85982175 w 24"/>
              <a:gd name="T21" fmla="*/ 15069671 h 17"/>
              <a:gd name="T22" fmla="*/ 75866360 w 24"/>
              <a:gd name="T23" fmla="*/ 0 h 17"/>
              <a:gd name="T24" fmla="*/ 60694888 w 24"/>
              <a:gd name="T25" fmla="*/ 15069671 h 17"/>
              <a:gd name="T26" fmla="*/ 45521166 w 24"/>
              <a:gd name="T27" fmla="*/ 0 h 17"/>
              <a:gd name="T28" fmla="*/ 35405351 w 24"/>
              <a:gd name="T29" fmla="*/ 15069671 h 17"/>
              <a:gd name="T30" fmla="*/ 20231629 w 24"/>
              <a:gd name="T31" fmla="*/ 0 h 17"/>
              <a:gd name="T32" fmla="*/ 0 w 24"/>
              <a:gd name="T33" fmla="*/ 25114624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3" name="Freeform 225"/>
          <p:cNvSpPr>
            <a:spLocks/>
          </p:cNvSpPr>
          <p:nvPr/>
        </p:nvSpPr>
        <p:spPr bwMode="auto">
          <a:xfrm>
            <a:off x="5547784" y="4944533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4" name="Freeform 226"/>
          <p:cNvSpPr>
            <a:spLocks noEditPoints="1"/>
          </p:cNvSpPr>
          <p:nvPr/>
        </p:nvSpPr>
        <p:spPr bwMode="auto">
          <a:xfrm>
            <a:off x="5532968" y="4936067"/>
            <a:ext cx="29633" cy="21167"/>
          </a:xfrm>
          <a:custGeom>
            <a:avLst/>
            <a:gdLst>
              <a:gd name="T0" fmla="*/ 19758025 w 10"/>
              <a:gd name="T1" fmla="*/ 36002232 h 7"/>
              <a:gd name="T2" fmla="*/ 24698643 w 10"/>
              <a:gd name="T3" fmla="*/ 36002232 h 7"/>
              <a:gd name="T4" fmla="*/ 29637038 w 10"/>
              <a:gd name="T5" fmla="*/ 36002232 h 7"/>
              <a:gd name="T6" fmla="*/ 49395063 w 10"/>
              <a:gd name="T7" fmla="*/ 15430500 h 7"/>
              <a:gd name="T8" fmla="*/ 49395063 w 10"/>
              <a:gd name="T9" fmla="*/ 5143500 h 7"/>
              <a:gd name="T10" fmla="*/ 39516050 w 10"/>
              <a:gd name="T11" fmla="*/ 0 h 7"/>
              <a:gd name="T12" fmla="*/ 9879013 w 10"/>
              <a:gd name="T13" fmla="*/ 0 h 7"/>
              <a:gd name="T14" fmla="*/ 0 w 10"/>
              <a:gd name="T15" fmla="*/ 5143500 h 7"/>
              <a:gd name="T16" fmla="*/ 0 w 10"/>
              <a:gd name="T17" fmla="*/ 15430500 h 7"/>
              <a:gd name="T18" fmla="*/ 19758025 w 10"/>
              <a:gd name="T19" fmla="*/ 36002232 h 7"/>
              <a:gd name="T20" fmla="*/ 24698643 w 10"/>
              <a:gd name="T21" fmla="*/ 15430500 h 7"/>
              <a:gd name="T22" fmla="*/ 24698643 w 10"/>
              <a:gd name="T23" fmla="*/ 15430500 h 7"/>
              <a:gd name="T24" fmla="*/ 24698643 w 10"/>
              <a:gd name="T25" fmla="*/ 15430500 h 7"/>
              <a:gd name="T26" fmla="*/ 24698643 w 10"/>
              <a:gd name="T27" fmla="*/ 1543050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5" name="Freeform 227"/>
          <p:cNvSpPr>
            <a:spLocks/>
          </p:cNvSpPr>
          <p:nvPr/>
        </p:nvSpPr>
        <p:spPr bwMode="auto">
          <a:xfrm>
            <a:off x="6112934" y="4766734"/>
            <a:ext cx="118533" cy="306917"/>
          </a:xfrm>
          <a:custGeom>
            <a:avLst/>
            <a:gdLst>
              <a:gd name="T0" fmla="*/ 98286888 w 56"/>
              <a:gd name="T1" fmla="*/ 0 h 145"/>
              <a:gd name="T2" fmla="*/ 40322500 w 56"/>
              <a:gd name="T3" fmla="*/ 0 h 145"/>
              <a:gd name="T4" fmla="*/ 40322500 w 56"/>
              <a:gd name="T5" fmla="*/ 221774232 h 145"/>
              <a:gd name="T6" fmla="*/ 0 w 56"/>
              <a:gd name="T7" fmla="*/ 221774232 h 145"/>
              <a:gd name="T8" fmla="*/ 68045013 w 56"/>
              <a:gd name="T9" fmla="*/ 365424244 h 145"/>
              <a:gd name="T10" fmla="*/ 141128750 w 56"/>
              <a:gd name="T11" fmla="*/ 221774232 h 145"/>
              <a:gd name="T12" fmla="*/ 98286888 w 56"/>
              <a:gd name="T13" fmla="*/ 221774232 h 145"/>
              <a:gd name="T14" fmla="*/ 98286888 w 56"/>
              <a:gd name="T15" fmla="*/ 0 h 1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145">
                <a:moveTo>
                  <a:pt x="39" y="0"/>
                </a:moveTo>
                <a:lnTo>
                  <a:pt x="16" y="0"/>
                </a:lnTo>
                <a:lnTo>
                  <a:pt x="16" y="88"/>
                </a:lnTo>
                <a:lnTo>
                  <a:pt x="0" y="88"/>
                </a:lnTo>
                <a:lnTo>
                  <a:pt x="27" y="145"/>
                </a:lnTo>
                <a:lnTo>
                  <a:pt x="56" y="88"/>
                </a:lnTo>
                <a:lnTo>
                  <a:pt x="39" y="88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6" name="Freeform 228"/>
          <p:cNvSpPr>
            <a:spLocks/>
          </p:cNvSpPr>
          <p:nvPr/>
        </p:nvSpPr>
        <p:spPr bwMode="auto">
          <a:xfrm>
            <a:off x="6242052" y="4766733"/>
            <a:ext cx="171449" cy="313267"/>
          </a:xfrm>
          <a:custGeom>
            <a:avLst/>
            <a:gdLst>
              <a:gd name="T0" fmla="*/ 152675631 w 57"/>
              <a:gd name="T1" fmla="*/ 428709199 h 104"/>
              <a:gd name="T2" fmla="*/ 106873844 w 57"/>
              <a:gd name="T3" fmla="*/ 260288454 h 104"/>
              <a:gd name="T4" fmla="*/ 147586293 w 57"/>
              <a:gd name="T5" fmla="*/ 102074479 h 104"/>
              <a:gd name="T6" fmla="*/ 188298742 w 57"/>
              <a:gd name="T7" fmla="*/ 188836544 h 104"/>
              <a:gd name="T8" fmla="*/ 290083248 w 57"/>
              <a:gd name="T9" fmla="*/ 188836544 h 104"/>
              <a:gd name="T10" fmla="*/ 290083248 w 57"/>
              <a:gd name="T11" fmla="*/ 168420745 h 104"/>
              <a:gd name="T12" fmla="*/ 147586293 w 57"/>
              <a:gd name="T13" fmla="*/ 0 h 104"/>
              <a:gd name="T14" fmla="*/ 0 w 57"/>
              <a:gd name="T15" fmla="*/ 260288454 h 104"/>
              <a:gd name="T16" fmla="*/ 142496955 w 57"/>
              <a:gd name="T17" fmla="*/ 530783678 h 104"/>
              <a:gd name="T18" fmla="*/ 290083248 w 57"/>
              <a:gd name="T19" fmla="*/ 336843749 h 104"/>
              <a:gd name="T20" fmla="*/ 290083248 w 57"/>
              <a:gd name="T21" fmla="*/ 321531334 h 104"/>
              <a:gd name="T22" fmla="*/ 193388080 w 57"/>
              <a:gd name="T23" fmla="*/ 321531334 h 104"/>
              <a:gd name="T24" fmla="*/ 152675631 w 57"/>
              <a:gd name="T25" fmla="*/ 428709199 h 1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7" name="Freeform 229"/>
          <p:cNvSpPr>
            <a:spLocks/>
          </p:cNvSpPr>
          <p:nvPr/>
        </p:nvSpPr>
        <p:spPr bwMode="auto">
          <a:xfrm>
            <a:off x="6525684" y="4766733"/>
            <a:ext cx="84667" cy="313267"/>
          </a:xfrm>
          <a:custGeom>
            <a:avLst/>
            <a:gdLst>
              <a:gd name="T0" fmla="*/ 0 w 28"/>
              <a:gd name="T1" fmla="*/ 0 h 104"/>
              <a:gd name="T2" fmla="*/ 0 w 28"/>
              <a:gd name="T3" fmla="*/ 102074479 h 104"/>
              <a:gd name="T4" fmla="*/ 36002232 w 28"/>
              <a:gd name="T5" fmla="*/ 265391839 h 104"/>
              <a:gd name="T6" fmla="*/ 0 w 28"/>
              <a:gd name="T7" fmla="*/ 428709199 h 104"/>
              <a:gd name="T8" fmla="*/ 0 w 28"/>
              <a:gd name="T9" fmla="*/ 530783678 h 104"/>
              <a:gd name="T10" fmla="*/ 144008929 w 28"/>
              <a:gd name="T11" fmla="*/ 265391839 h 104"/>
              <a:gd name="T12" fmla="*/ 0 w 28"/>
              <a:gd name="T13" fmla="*/ 0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8" name="Freeform 230"/>
          <p:cNvSpPr>
            <a:spLocks/>
          </p:cNvSpPr>
          <p:nvPr/>
        </p:nvSpPr>
        <p:spPr bwMode="auto">
          <a:xfrm>
            <a:off x="6432552" y="4766733"/>
            <a:ext cx="80433" cy="313267"/>
          </a:xfrm>
          <a:custGeom>
            <a:avLst/>
            <a:gdLst>
              <a:gd name="T0" fmla="*/ 99837875 w 27"/>
              <a:gd name="T1" fmla="*/ 265391839 h 104"/>
              <a:gd name="T2" fmla="*/ 134781690 w 27"/>
              <a:gd name="T3" fmla="*/ 102074479 h 104"/>
              <a:gd name="T4" fmla="*/ 134781690 w 27"/>
              <a:gd name="T5" fmla="*/ 0 h 104"/>
              <a:gd name="T6" fmla="*/ 0 w 27"/>
              <a:gd name="T7" fmla="*/ 265391839 h 104"/>
              <a:gd name="T8" fmla="*/ 134781690 w 27"/>
              <a:gd name="T9" fmla="*/ 530783678 h 104"/>
              <a:gd name="T10" fmla="*/ 134781690 w 27"/>
              <a:gd name="T11" fmla="*/ 428709199 h 104"/>
              <a:gd name="T12" fmla="*/ 99837875 w 27"/>
              <a:gd name="T13" fmla="*/ 265391839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9" name="Freeform 231"/>
          <p:cNvSpPr>
            <a:spLocks/>
          </p:cNvSpPr>
          <p:nvPr/>
        </p:nvSpPr>
        <p:spPr bwMode="auto">
          <a:xfrm>
            <a:off x="6616700" y="4982633"/>
            <a:ext cx="50800" cy="95251"/>
          </a:xfrm>
          <a:custGeom>
            <a:avLst/>
            <a:gdLst>
              <a:gd name="T0" fmla="*/ 35159576 w 17"/>
              <a:gd name="T1" fmla="*/ 138073523 h 31"/>
              <a:gd name="T2" fmla="*/ 65296676 w 17"/>
              <a:gd name="T3" fmla="*/ 100900414 h 31"/>
              <a:gd name="T4" fmla="*/ 85388824 w 17"/>
              <a:gd name="T5" fmla="*/ 42484870 h 31"/>
              <a:gd name="T6" fmla="*/ 40182053 w 17"/>
              <a:gd name="T7" fmla="*/ 0 h 31"/>
              <a:gd name="T8" fmla="*/ 0 w 17"/>
              <a:gd name="T9" fmla="*/ 47794326 h 31"/>
              <a:gd name="T10" fmla="*/ 0 w 17"/>
              <a:gd name="T11" fmla="*/ 53106087 h 31"/>
              <a:gd name="T12" fmla="*/ 30137100 w 17"/>
              <a:gd name="T13" fmla="*/ 53106087 h 31"/>
              <a:gd name="T14" fmla="*/ 40182053 w 17"/>
              <a:gd name="T15" fmla="*/ 21242435 h 31"/>
              <a:gd name="T16" fmla="*/ 50229247 w 17"/>
              <a:gd name="T17" fmla="*/ 47794326 h 31"/>
              <a:gd name="T18" fmla="*/ 30137100 w 17"/>
              <a:gd name="T19" fmla="*/ 90279196 h 31"/>
              <a:gd name="T20" fmla="*/ 0 w 17"/>
              <a:gd name="T21" fmla="*/ 164625414 h 31"/>
              <a:gd name="T22" fmla="*/ 85388824 w 17"/>
              <a:gd name="T23" fmla="*/ 164625414 h 31"/>
              <a:gd name="T24" fmla="*/ 85388824 w 17"/>
              <a:gd name="T25" fmla="*/ 138073523 h 31"/>
              <a:gd name="T26" fmla="*/ 35159576 w 17"/>
              <a:gd name="T27" fmla="*/ 13807352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0" name="Freeform 232"/>
          <p:cNvSpPr>
            <a:spLocks/>
          </p:cNvSpPr>
          <p:nvPr/>
        </p:nvSpPr>
        <p:spPr bwMode="auto">
          <a:xfrm>
            <a:off x="6985001" y="4701118"/>
            <a:ext cx="469900" cy="469900"/>
          </a:xfrm>
          <a:custGeom>
            <a:avLst/>
            <a:gdLst>
              <a:gd name="T0" fmla="*/ 367466318 w 156"/>
              <a:gd name="T1" fmla="*/ 464435153 h 156"/>
              <a:gd name="T2" fmla="*/ 367466318 w 156"/>
              <a:gd name="T3" fmla="*/ 729826992 h 156"/>
              <a:gd name="T4" fmla="*/ 173526389 w 156"/>
              <a:gd name="T5" fmla="*/ 637961542 h 156"/>
              <a:gd name="T6" fmla="*/ 117384635 w 156"/>
              <a:gd name="T7" fmla="*/ 678790882 h 156"/>
              <a:gd name="T8" fmla="*/ 398088888 w 156"/>
              <a:gd name="T9" fmla="*/ 796175517 h 156"/>
              <a:gd name="T10" fmla="*/ 678790882 w 156"/>
              <a:gd name="T11" fmla="*/ 678790882 h 156"/>
              <a:gd name="T12" fmla="*/ 627754772 w 156"/>
              <a:gd name="T13" fmla="*/ 637961542 h 156"/>
              <a:gd name="T14" fmla="*/ 428709199 w 156"/>
              <a:gd name="T15" fmla="*/ 729826992 h 156"/>
              <a:gd name="T16" fmla="*/ 428709199 w 156"/>
              <a:gd name="T17" fmla="*/ 464435153 h 156"/>
              <a:gd name="T18" fmla="*/ 694101038 w 156"/>
              <a:gd name="T19" fmla="*/ 663480727 h 156"/>
              <a:gd name="T20" fmla="*/ 796175517 w 156"/>
              <a:gd name="T21" fmla="*/ 398088888 h 156"/>
              <a:gd name="T22" fmla="*/ 454228383 w 156"/>
              <a:gd name="T23" fmla="*/ 5103385 h 156"/>
              <a:gd name="T24" fmla="*/ 454228383 w 156"/>
              <a:gd name="T25" fmla="*/ 71451910 h 156"/>
              <a:gd name="T26" fmla="*/ 729826992 w 156"/>
              <a:gd name="T27" fmla="*/ 398088888 h 156"/>
              <a:gd name="T28" fmla="*/ 678790882 w 156"/>
              <a:gd name="T29" fmla="*/ 571613018 h 156"/>
              <a:gd name="T30" fmla="*/ 428709199 w 156"/>
              <a:gd name="T31" fmla="*/ 377673088 h 156"/>
              <a:gd name="T32" fmla="*/ 428709199 w 156"/>
              <a:gd name="T33" fmla="*/ 0 h 156"/>
              <a:gd name="T34" fmla="*/ 398088888 w 156"/>
              <a:gd name="T35" fmla="*/ 0 h 156"/>
              <a:gd name="T36" fmla="*/ 362362933 w 156"/>
              <a:gd name="T37" fmla="*/ 5103385 h 156"/>
              <a:gd name="T38" fmla="*/ 367466318 w 156"/>
              <a:gd name="T39" fmla="*/ 377673088 h 156"/>
              <a:gd name="T40" fmla="*/ 117384635 w 156"/>
              <a:gd name="T41" fmla="*/ 571613018 h 156"/>
              <a:gd name="T42" fmla="*/ 66348525 w 156"/>
              <a:gd name="T43" fmla="*/ 398088888 h 156"/>
              <a:gd name="T44" fmla="*/ 341947134 w 156"/>
              <a:gd name="T45" fmla="*/ 71451910 h 156"/>
              <a:gd name="T46" fmla="*/ 341947134 w 156"/>
              <a:gd name="T47" fmla="*/ 5103385 h 156"/>
              <a:gd name="T48" fmla="*/ 0 w 156"/>
              <a:gd name="T49" fmla="*/ 398088888 h 156"/>
              <a:gd name="T50" fmla="*/ 102074479 w 156"/>
              <a:gd name="T51" fmla="*/ 663480727 h 156"/>
              <a:gd name="T52" fmla="*/ 367466318 w 156"/>
              <a:gd name="T53" fmla="*/ 464435153 h 1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1" name="Freeform 233"/>
          <p:cNvSpPr>
            <a:spLocks/>
          </p:cNvSpPr>
          <p:nvPr/>
        </p:nvSpPr>
        <p:spPr bwMode="auto">
          <a:xfrm>
            <a:off x="7960785" y="4938185"/>
            <a:ext cx="273049" cy="207433"/>
          </a:xfrm>
          <a:custGeom>
            <a:avLst/>
            <a:gdLst>
              <a:gd name="T0" fmla="*/ 460856265 w 91"/>
              <a:gd name="T1" fmla="*/ 0 h 69"/>
              <a:gd name="T2" fmla="*/ 445663771 w 91"/>
              <a:gd name="T3" fmla="*/ 81338668 h 69"/>
              <a:gd name="T4" fmla="*/ 415276530 w 91"/>
              <a:gd name="T5" fmla="*/ 122009130 h 69"/>
              <a:gd name="T6" fmla="*/ 369696795 w 91"/>
              <a:gd name="T7" fmla="*/ 127093501 h 69"/>
              <a:gd name="T8" fmla="*/ 359569965 w 91"/>
              <a:gd name="T9" fmla="*/ 127093501 h 69"/>
              <a:gd name="T10" fmla="*/ 359569965 w 91"/>
              <a:gd name="T11" fmla="*/ 127093501 h 69"/>
              <a:gd name="T12" fmla="*/ 344375220 w 91"/>
              <a:gd name="T13" fmla="*/ 116924759 h 69"/>
              <a:gd name="T14" fmla="*/ 298797735 w 91"/>
              <a:gd name="T15" fmla="*/ 157595220 h 69"/>
              <a:gd name="T16" fmla="*/ 298797735 w 91"/>
              <a:gd name="T17" fmla="*/ 162679592 h 69"/>
              <a:gd name="T18" fmla="*/ 293732070 w 91"/>
              <a:gd name="T19" fmla="*/ 162679592 h 69"/>
              <a:gd name="T20" fmla="*/ 293732070 w 91"/>
              <a:gd name="T21" fmla="*/ 162679592 h 69"/>
              <a:gd name="T22" fmla="*/ 288668655 w 91"/>
              <a:gd name="T23" fmla="*/ 162679592 h 69"/>
              <a:gd name="T24" fmla="*/ 288668655 w 91"/>
              <a:gd name="T25" fmla="*/ 162679592 h 69"/>
              <a:gd name="T26" fmla="*/ 283602990 w 91"/>
              <a:gd name="T27" fmla="*/ 162679592 h 69"/>
              <a:gd name="T28" fmla="*/ 278539575 w 91"/>
              <a:gd name="T29" fmla="*/ 162679592 h 69"/>
              <a:gd name="T30" fmla="*/ 106351965 w 91"/>
              <a:gd name="T31" fmla="*/ 162679592 h 69"/>
              <a:gd name="T32" fmla="*/ 106351965 w 91"/>
              <a:gd name="T33" fmla="*/ 167761708 h 69"/>
              <a:gd name="T34" fmla="*/ 106351965 w 91"/>
              <a:gd name="T35" fmla="*/ 167761708 h 69"/>
              <a:gd name="T36" fmla="*/ 106351965 w 91"/>
              <a:gd name="T37" fmla="*/ 172846080 h 69"/>
              <a:gd name="T38" fmla="*/ 101286300 w 91"/>
              <a:gd name="T39" fmla="*/ 172846080 h 69"/>
              <a:gd name="T40" fmla="*/ 101286300 w 91"/>
              <a:gd name="T41" fmla="*/ 177930451 h 69"/>
              <a:gd name="T42" fmla="*/ 101286300 w 91"/>
              <a:gd name="T43" fmla="*/ 177930451 h 69"/>
              <a:gd name="T44" fmla="*/ 96222885 w 91"/>
              <a:gd name="T45" fmla="*/ 183014822 h 69"/>
              <a:gd name="T46" fmla="*/ 96222885 w 91"/>
              <a:gd name="T47" fmla="*/ 183014822 h 69"/>
              <a:gd name="T48" fmla="*/ 91159470 w 91"/>
              <a:gd name="T49" fmla="*/ 188096939 h 69"/>
              <a:gd name="T50" fmla="*/ 91159470 w 91"/>
              <a:gd name="T51" fmla="*/ 193181311 h 69"/>
              <a:gd name="T52" fmla="*/ 86093805 w 91"/>
              <a:gd name="T53" fmla="*/ 193181311 h 69"/>
              <a:gd name="T54" fmla="*/ 86093805 w 91"/>
              <a:gd name="T55" fmla="*/ 198265682 h 69"/>
              <a:gd name="T56" fmla="*/ 81030390 w 91"/>
              <a:gd name="T57" fmla="*/ 198265682 h 69"/>
              <a:gd name="T58" fmla="*/ 75964725 w 91"/>
              <a:gd name="T59" fmla="*/ 203347799 h 69"/>
              <a:gd name="T60" fmla="*/ 75964725 w 91"/>
              <a:gd name="T61" fmla="*/ 203347799 h 69"/>
              <a:gd name="T62" fmla="*/ 70901310 w 91"/>
              <a:gd name="T63" fmla="*/ 208432170 h 69"/>
              <a:gd name="T64" fmla="*/ 65835645 w 91"/>
              <a:gd name="T65" fmla="*/ 208432170 h 69"/>
              <a:gd name="T66" fmla="*/ 65835645 w 91"/>
              <a:gd name="T67" fmla="*/ 213516541 h 69"/>
              <a:gd name="T68" fmla="*/ 60772230 w 91"/>
              <a:gd name="T69" fmla="*/ 218600913 h 69"/>
              <a:gd name="T70" fmla="*/ 55708815 w 91"/>
              <a:gd name="T71" fmla="*/ 218600913 h 69"/>
              <a:gd name="T72" fmla="*/ 50643150 w 91"/>
              <a:gd name="T73" fmla="*/ 223683029 h 69"/>
              <a:gd name="T74" fmla="*/ 45579735 w 91"/>
              <a:gd name="T75" fmla="*/ 223683029 h 69"/>
              <a:gd name="T76" fmla="*/ 40514070 w 91"/>
              <a:gd name="T77" fmla="*/ 223683029 h 69"/>
              <a:gd name="T78" fmla="*/ 35450655 w 91"/>
              <a:gd name="T79" fmla="*/ 228767401 h 69"/>
              <a:gd name="T80" fmla="*/ 25321575 w 91"/>
              <a:gd name="T81" fmla="*/ 228767401 h 69"/>
              <a:gd name="T82" fmla="*/ 25321575 w 91"/>
              <a:gd name="T83" fmla="*/ 233851772 h 69"/>
              <a:gd name="T84" fmla="*/ 10129080 w 91"/>
              <a:gd name="T85" fmla="*/ 233851772 h 69"/>
              <a:gd name="T86" fmla="*/ 10129080 w 91"/>
              <a:gd name="T87" fmla="*/ 233851772 h 69"/>
              <a:gd name="T88" fmla="*/ 0 w 91"/>
              <a:gd name="T89" fmla="*/ 238933889 h 69"/>
              <a:gd name="T90" fmla="*/ 86093805 w 91"/>
              <a:gd name="T91" fmla="*/ 350776531 h 69"/>
              <a:gd name="T92" fmla="*/ 374762460 w 91"/>
              <a:gd name="T93" fmla="*/ 350776531 h 69"/>
              <a:gd name="T94" fmla="*/ 460856265 w 91"/>
              <a:gd name="T95" fmla="*/ 228767401 h 69"/>
              <a:gd name="T96" fmla="*/ 460856265 w 91"/>
              <a:gd name="T97" fmla="*/ 0 h 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2" name="Freeform 234"/>
          <p:cNvSpPr>
            <a:spLocks/>
          </p:cNvSpPr>
          <p:nvPr/>
        </p:nvSpPr>
        <p:spPr bwMode="auto">
          <a:xfrm>
            <a:off x="8161868" y="4823885"/>
            <a:ext cx="80433" cy="179916"/>
          </a:xfrm>
          <a:custGeom>
            <a:avLst/>
            <a:gdLst>
              <a:gd name="T0" fmla="*/ 99837875 w 27"/>
              <a:gd name="T1" fmla="*/ 5057889 h 60"/>
              <a:gd name="T2" fmla="*/ 44926485 w 27"/>
              <a:gd name="T3" fmla="*/ 35405220 h 60"/>
              <a:gd name="T4" fmla="*/ 0 w 27"/>
              <a:gd name="T5" fmla="*/ 237716264 h 60"/>
              <a:gd name="T6" fmla="*/ 0 w 27"/>
              <a:gd name="T7" fmla="*/ 237716264 h 60"/>
              <a:gd name="T8" fmla="*/ 0 w 27"/>
              <a:gd name="T9" fmla="*/ 237716264 h 60"/>
              <a:gd name="T10" fmla="*/ 0 w 27"/>
              <a:gd name="T11" fmla="*/ 247832041 h 60"/>
              <a:gd name="T12" fmla="*/ 9984905 w 27"/>
              <a:gd name="T13" fmla="*/ 273121484 h 60"/>
              <a:gd name="T14" fmla="*/ 9984905 w 27"/>
              <a:gd name="T15" fmla="*/ 273121484 h 60"/>
              <a:gd name="T16" fmla="*/ 9984905 w 27"/>
              <a:gd name="T17" fmla="*/ 283237261 h 60"/>
              <a:gd name="T18" fmla="*/ 9984905 w 27"/>
              <a:gd name="T19" fmla="*/ 283237261 h 60"/>
              <a:gd name="T20" fmla="*/ 9984905 w 27"/>
              <a:gd name="T21" fmla="*/ 288295149 h 60"/>
              <a:gd name="T22" fmla="*/ 34943815 w 27"/>
              <a:gd name="T23" fmla="*/ 303468815 h 60"/>
              <a:gd name="T24" fmla="*/ 64894060 w 27"/>
              <a:gd name="T25" fmla="*/ 298410927 h 60"/>
              <a:gd name="T26" fmla="*/ 69887630 w 27"/>
              <a:gd name="T27" fmla="*/ 293353038 h 60"/>
              <a:gd name="T28" fmla="*/ 84861635 w 27"/>
              <a:gd name="T29" fmla="*/ 268063595 h 60"/>
              <a:gd name="T30" fmla="*/ 129790355 w 27"/>
              <a:gd name="T31" fmla="*/ 60694663 h 60"/>
              <a:gd name="T32" fmla="*/ 99837875 w 27"/>
              <a:gd name="T33" fmla="*/ 5057889 h 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3" name="Freeform 235"/>
          <p:cNvSpPr>
            <a:spLocks/>
          </p:cNvSpPr>
          <p:nvPr/>
        </p:nvSpPr>
        <p:spPr bwMode="auto">
          <a:xfrm>
            <a:off x="8098368" y="4802718"/>
            <a:ext cx="80433" cy="158749"/>
          </a:xfrm>
          <a:custGeom>
            <a:avLst/>
            <a:gdLst>
              <a:gd name="T0" fmla="*/ 49920055 w 27"/>
              <a:gd name="T1" fmla="*/ 35325471 h 53"/>
              <a:gd name="T2" fmla="*/ 44926485 w 27"/>
              <a:gd name="T3" fmla="*/ 40373250 h 53"/>
              <a:gd name="T4" fmla="*/ 4991335 w 27"/>
              <a:gd name="T5" fmla="*/ 232143943 h 53"/>
              <a:gd name="T6" fmla="*/ 0 w 27"/>
              <a:gd name="T7" fmla="*/ 247282788 h 53"/>
              <a:gd name="T8" fmla="*/ 44926485 w 27"/>
              <a:gd name="T9" fmla="*/ 247282788 h 53"/>
              <a:gd name="T10" fmla="*/ 49920055 w 27"/>
              <a:gd name="T11" fmla="*/ 247282788 h 53"/>
              <a:gd name="T12" fmla="*/ 54911390 w 27"/>
              <a:gd name="T13" fmla="*/ 247282788 h 53"/>
              <a:gd name="T14" fmla="*/ 59902725 w 27"/>
              <a:gd name="T15" fmla="*/ 252330568 h 53"/>
              <a:gd name="T16" fmla="*/ 59902725 w 27"/>
              <a:gd name="T17" fmla="*/ 252330568 h 53"/>
              <a:gd name="T18" fmla="*/ 64894060 w 27"/>
              <a:gd name="T19" fmla="*/ 252330568 h 53"/>
              <a:gd name="T20" fmla="*/ 89855205 w 27"/>
              <a:gd name="T21" fmla="*/ 267469413 h 53"/>
              <a:gd name="T22" fmla="*/ 134781690 w 27"/>
              <a:gd name="T23" fmla="*/ 55512096 h 53"/>
              <a:gd name="T24" fmla="*/ 134781690 w 27"/>
              <a:gd name="T25" fmla="*/ 45418783 h 53"/>
              <a:gd name="T26" fmla="*/ 99837875 w 27"/>
              <a:gd name="T27" fmla="*/ 5045533 h 53"/>
              <a:gd name="T28" fmla="*/ 74878965 w 27"/>
              <a:gd name="T29" fmla="*/ 5045533 h 53"/>
              <a:gd name="T30" fmla="*/ 49920055 w 27"/>
              <a:gd name="T31" fmla="*/ 35325471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4" name="Freeform 236"/>
          <p:cNvSpPr>
            <a:spLocks/>
          </p:cNvSpPr>
          <p:nvPr/>
        </p:nvSpPr>
        <p:spPr bwMode="auto">
          <a:xfrm>
            <a:off x="7933267" y="4696884"/>
            <a:ext cx="215900" cy="254000"/>
          </a:xfrm>
          <a:custGeom>
            <a:avLst/>
            <a:gdLst>
              <a:gd name="T0" fmla="*/ 263006681 w 72"/>
              <a:gd name="T1" fmla="*/ 432026786 h 84"/>
              <a:gd name="T2" fmla="*/ 308525598 w 72"/>
              <a:gd name="T3" fmla="*/ 216013393 h 84"/>
              <a:gd name="T4" fmla="*/ 343930949 w 72"/>
              <a:gd name="T5" fmla="*/ 169724161 h 84"/>
              <a:gd name="T6" fmla="*/ 364162578 w 72"/>
              <a:gd name="T7" fmla="*/ 92576196 h 84"/>
              <a:gd name="T8" fmla="*/ 364162578 w 72"/>
              <a:gd name="T9" fmla="*/ 77147964 h 84"/>
              <a:gd name="T10" fmla="*/ 313583505 w 72"/>
              <a:gd name="T11" fmla="*/ 10287000 h 84"/>
              <a:gd name="T12" fmla="*/ 263006681 w 72"/>
              <a:gd name="T13" fmla="*/ 15430500 h 84"/>
              <a:gd name="T14" fmla="*/ 232659238 w 72"/>
              <a:gd name="T15" fmla="*/ 56573964 h 84"/>
              <a:gd name="T16" fmla="*/ 182082414 w 72"/>
              <a:gd name="T17" fmla="*/ 236585125 h 84"/>
              <a:gd name="T18" fmla="*/ 131503341 w 72"/>
              <a:gd name="T19" fmla="*/ 56573964 h 84"/>
              <a:gd name="T20" fmla="*/ 45521166 w 72"/>
              <a:gd name="T21" fmla="*/ 10287000 h 84"/>
              <a:gd name="T22" fmla="*/ 0 w 72"/>
              <a:gd name="T23" fmla="*/ 77147964 h 84"/>
              <a:gd name="T24" fmla="*/ 0 w 72"/>
              <a:gd name="T25" fmla="*/ 92576196 h 84"/>
              <a:gd name="T26" fmla="*/ 75866360 w 72"/>
              <a:gd name="T27" fmla="*/ 375452821 h 84"/>
              <a:gd name="T28" fmla="*/ 35405351 w 72"/>
              <a:gd name="T29" fmla="*/ 432026786 h 84"/>
              <a:gd name="T30" fmla="*/ 263006681 w 72"/>
              <a:gd name="T31" fmla="*/ 432026786 h 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5" name="Freeform 237"/>
          <p:cNvSpPr>
            <a:spLocks/>
          </p:cNvSpPr>
          <p:nvPr/>
        </p:nvSpPr>
        <p:spPr bwMode="auto">
          <a:xfrm>
            <a:off x="7954434" y="4961468"/>
            <a:ext cx="201084" cy="105833"/>
          </a:xfrm>
          <a:custGeom>
            <a:avLst/>
            <a:gdLst>
              <a:gd name="T0" fmla="*/ 106401948 w 67"/>
              <a:gd name="T1" fmla="*/ 113150196 h 35"/>
              <a:gd name="T2" fmla="*/ 106401948 w 67"/>
              <a:gd name="T3" fmla="*/ 108006696 h 35"/>
              <a:gd name="T4" fmla="*/ 288804644 w 67"/>
              <a:gd name="T5" fmla="*/ 108006696 h 35"/>
              <a:gd name="T6" fmla="*/ 304002993 w 67"/>
              <a:gd name="T7" fmla="*/ 102863196 h 35"/>
              <a:gd name="T8" fmla="*/ 339471059 w 67"/>
              <a:gd name="T9" fmla="*/ 56573964 h 35"/>
              <a:gd name="T10" fmla="*/ 339471059 w 67"/>
              <a:gd name="T11" fmla="*/ 51432732 h 35"/>
              <a:gd name="T12" fmla="*/ 329337326 w 67"/>
              <a:gd name="T13" fmla="*/ 20571732 h 35"/>
              <a:gd name="T14" fmla="*/ 329337326 w 67"/>
              <a:gd name="T15" fmla="*/ 20571732 h 35"/>
              <a:gd name="T16" fmla="*/ 288804644 w 67"/>
              <a:gd name="T17" fmla="*/ 0 h 35"/>
              <a:gd name="T18" fmla="*/ 243202845 w 67"/>
              <a:gd name="T19" fmla="*/ 0 h 35"/>
              <a:gd name="T20" fmla="*/ 222935378 w 67"/>
              <a:gd name="T21" fmla="*/ 0 h 35"/>
              <a:gd name="T22" fmla="*/ 0 w 67"/>
              <a:gd name="T23" fmla="*/ 0 h 35"/>
              <a:gd name="T24" fmla="*/ 0 w 67"/>
              <a:gd name="T25" fmla="*/ 180011161 h 35"/>
              <a:gd name="T26" fmla="*/ 106401948 w 67"/>
              <a:gd name="T27" fmla="*/ 113150196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6" name="Freeform 238"/>
          <p:cNvSpPr>
            <a:spLocks/>
          </p:cNvSpPr>
          <p:nvPr/>
        </p:nvSpPr>
        <p:spPr bwMode="auto">
          <a:xfrm>
            <a:off x="8722784" y="4728633"/>
            <a:ext cx="218016" cy="203200"/>
          </a:xfrm>
          <a:custGeom>
            <a:avLst/>
            <a:gdLst>
              <a:gd name="T0" fmla="*/ 5157441 w 72"/>
              <a:gd name="T1" fmla="*/ 50229247 h 68"/>
              <a:gd name="T2" fmla="*/ 30944646 w 72"/>
              <a:gd name="T3" fmla="*/ 60274200 h 68"/>
              <a:gd name="T4" fmla="*/ 46416969 w 72"/>
              <a:gd name="T5" fmla="*/ 70319153 h 68"/>
              <a:gd name="T6" fmla="*/ 51574410 w 72"/>
              <a:gd name="T7" fmla="*/ 95433776 h 68"/>
              <a:gd name="T8" fmla="*/ 51574410 w 72"/>
              <a:gd name="T9" fmla="*/ 155707976 h 68"/>
              <a:gd name="T10" fmla="*/ 51574410 w 72"/>
              <a:gd name="T11" fmla="*/ 221006894 h 68"/>
              <a:gd name="T12" fmla="*/ 51574410 w 72"/>
              <a:gd name="T13" fmla="*/ 276258618 h 68"/>
              <a:gd name="T14" fmla="*/ 30944646 w 72"/>
              <a:gd name="T15" fmla="*/ 296348524 h 68"/>
              <a:gd name="T16" fmla="*/ 10314882 w 72"/>
              <a:gd name="T17" fmla="*/ 306395718 h 68"/>
              <a:gd name="T18" fmla="*/ 5157441 w 72"/>
              <a:gd name="T19" fmla="*/ 316440671 h 68"/>
              <a:gd name="T20" fmla="*/ 15472323 w 72"/>
              <a:gd name="T21" fmla="*/ 331510341 h 68"/>
              <a:gd name="T22" fmla="*/ 46416969 w 72"/>
              <a:gd name="T23" fmla="*/ 336532818 h 68"/>
              <a:gd name="T24" fmla="*/ 252716880 w 72"/>
              <a:gd name="T25" fmla="*/ 336532818 h 68"/>
              <a:gd name="T26" fmla="*/ 314606172 w 72"/>
              <a:gd name="T27" fmla="*/ 341555294 h 68"/>
              <a:gd name="T28" fmla="*/ 330078495 w 72"/>
              <a:gd name="T29" fmla="*/ 341555294 h 68"/>
              <a:gd name="T30" fmla="*/ 345550818 w 72"/>
              <a:gd name="T31" fmla="*/ 326485624 h 68"/>
              <a:gd name="T32" fmla="*/ 371338023 w 72"/>
              <a:gd name="T33" fmla="*/ 261188947 h 68"/>
              <a:gd name="T34" fmla="*/ 361023141 w 72"/>
              <a:gd name="T35" fmla="*/ 231051847 h 68"/>
              <a:gd name="T36" fmla="*/ 335235936 w 72"/>
              <a:gd name="T37" fmla="*/ 221006894 h 68"/>
              <a:gd name="T38" fmla="*/ 319763613 w 72"/>
              <a:gd name="T39" fmla="*/ 236074324 h 68"/>
              <a:gd name="T40" fmla="*/ 288818967 w 72"/>
              <a:gd name="T41" fmla="*/ 271236141 h 68"/>
              <a:gd name="T42" fmla="*/ 237244557 w 72"/>
              <a:gd name="T43" fmla="*/ 286303571 h 68"/>
              <a:gd name="T44" fmla="*/ 195985029 w 72"/>
              <a:gd name="T45" fmla="*/ 271236141 h 68"/>
              <a:gd name="T46" fmla="*/ 190827588 w 72"/>
              <a:gd name="T47" fmla="*/ 221006894 h 68"/>
              <a:gd name="T48" fmla="*/ 190827588 w 72"/>
              <a:gd name="T49" fmla="*/ 110503447 h 68"/>
              <a:gd name="T50" fmla="*/ 190827588 w 72"/>
              <a:gd name="T51" fmla="*/ 70319153 h 68"/>
              <a:gd name="T52" fmla="*/ 206299911 w 72"/>
              <a:gd name="T53" fmla="*/ 55251724 h 68"/>
              <a:gd name="T54" fmla="*/ 232087116 w 72"/>
              <a:gd name="T55" fmla="*/ 45206771 h 68"/>
              <a:gd name="T56" fmla="*/ 237244557 w 72"/>
              <a:gd name="T57" fmla="*/ 30137100 h 68"/>
              <a:gd name="T58" fmla="*/ 201142470 w 72"/>
              <a:gd name="T59" fmla="*/ 5022476 h 68"/>
              <a:gd name="T60" fmla="*/ 113463702 w 72"/>
              <a:gd name="T61" fmla="*/ 0 h 68"/>
              <a:gd name="T62" fmla="*/ 30944646 w 72"/>
              <a:gd name="T63" fmla="*/ 10044953 h 68"/>
              <a:gd name="T64" fmla="*/ 0 w 72"/>
              <a:gd name="T65" fmla="*/ 35159576 h 68"/>
              <a:gd name="T66" fmla="*/ 5157441 w 72"/>
              <a:gd name="T67" fmla="*/ 50229247 h 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7" name="Freeform 239"/>
          <p:cNvSpPr>
            <a:spLocks/>
          </p:cNvSpPr>
          <p:nvPr/>
        </p:nvSpPr>
        <p:spPr bwMode="auto">
          <a:xfrm>
            <a:off x="8951385" y="4732867"/>
            <a:ext cx="146049" cy="198967"/>
          </a:xfrm>
          <a:custGeom>
            <a:avLst/>
            <a:gdLst>
              <a:gd name="T0" fmla="*/ 109361284 w 48"/>
              <a:gd name="T1" fmla="*/ 322059204 h 66"/>
              <a:gd name="T2" fmla="*/ 197892283 w 48"/>
              <a:gd name="T3" fmla="*/ 337395464 h 66"/>
              <a:gd name="T4" fmla="*/ 249967998 w 48"/>
              <a:gd name="T5" fmla="*/ 332283377 h 66"/>
              <a:gd name="T6" fmla="*/ 223930140 w 48"/>
              <a:gd name="T7" fmla="*/ 265826250 h 66"/>
              <a:gd name="T8" fmla="*/ 218722569 w 48"/>
              <a:gd name="T9" fmla="*/ 265826250 h 66"/>
              <a:gd name="T10" fmla="*/ 197892283 w 48"/>
              <a:gd name="T11" fmla="*/ 260714163 h 66"/>
              <a:gd name="T12" fmla="*/ 177059714 w 48"/>
              <a:gd name="T13" fmla="*/ 240265816 h 66"/>
              <a:gd name="T14" fmla="*/ 145814285 w 48"/>
              <a:gd name="T15" fmla="*/ 173808688 h 66"/>
              <a:gd name="T16" fmla="*/ 130191571 w 48"/>
              <a:gd name="T17" fmla="*/ 112465908 h 66"/>
              <a:gd name="T18" fmla="*/ 140606714 w 48"/>
              <a:gd name="T19" fmla="*/ 76681301 h 66"/>
              <a:gd name="T20" fmla="*/ 145814285 w 48"/>
              <a:gd name="T21" fmla="*/ 71569214 h 66"/>
              <a:gd name="T22" fmla="*/ 119776427 w 48"/>
              <a:gd name="T23" fmla="*/ 0 h 66"/>
              <a:gd name="T24" fmla="*/ 36453001 w 48"/>
              <a:gd name="T25" fmla="*/ 61345041 h 66"/>
              <a:gd name="T26" fmla="*/ 0 w 48"/>
              <a:gd name="T27" fmla="*/ 163586776 h 66"/>
              <a:gd name="T28" fmla="*/ 31245429 w 48"/>
              <a:gd name="T29" fmla="*/ 255602076 h 66"/>
              <a:gd name="T30" fmla="*/ 109361284 w 48"/>
              <a:gd name="T31" fmla="*/ 322059204 h 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8" name="Freeform 240"/>
          <p:cNvSpPr>
            <a:spLocks/>
          </p:cNvSpPr>
          <p:nvPr/>
        </p:nvSpPr>
        <p:spPr bwMode="auto">
          <a:xfrm>
            <a:off x="9040285" y="4728634"/>
            <a:ext cx="139700" cy="194733"/>
          </a:xfrm>
          <a:custGeom>
            <a:avLst/>
            <a:gdLst>
              <a:gd name="T0" fmla="*/ 24847280 w 47"/>
              <a:gd name="T1" fmla="*/ 70681459 h 65"/>
              <a:gd name="T2" fmla="*/ 49696789 w 47"/>
              <a:gd name="T3" fmla="*/ 75730295 h 65"/>
              <a:gd name="T4" fmla="*/ 74544069 w 47"/>
              <a:gd name="T5" fmla="*/ 100972229 h 65"/>
              <a:gd name="T6" fmla="*/ 99391348 w 47"/>
              <a:gd name="T7" fmla="*/ 161558263 h 65"/>
              <a:gd name="T8" fmla="*/ 109331598 w 47"/>
              <a:gd name="T9" fmla="*/ 222142050 h 65"/>
              <a:gd name="T10" fmla="*/ 94422338 w 47"/>
              <a:gd name="T11" fmla="*/ 257481656 h 65"/>
              <a:gd name="T12" fmla="*/ 94422338 w 47"/>
              <a:gd name="T13" fmla="*/ 257481656 h 65"/>
              <a:gd name="T14" fmla="*/ 124238628 w 47"/>
              <a:gd name="T15" fmla="*/ 328163115 h 65"/>
              <a:gd name="T16" fmla="*/ 198782697 w 47"/>
              <a:gd name="T17" fmla="*/ 277677001 h 65"/>
              <a:gd name="T18" fmla="*/ 233570226 w 47"/>
              <a:gd name="T19" fmla="*/ 176702525 h 65"/>
              <a:gd name="T20" fmla="*/ 213691956 w 47"/>
              <a:gd name="T21" fmla="*/ 100972229 h 65"/>
              <a:gd name="T22" fmla="*/ 163995168 w 47"/>
              <a:gd name="T23" fmla="*/ 35339606 h 65"/>
              <a:gd name="T24" fmla="*/ 49696789 w 47"/>
              <a:gd name="T25" fmla="*/ 0 h 65"/>
              <a:gd name="T26" fmla="*/ 0 w 47"/>
              <a:gd name="T27" fmla="*/ 5048836 h 65"/>
              <a:gd name="T28" fmla="*/ 24847280 w 47"/>
              <a:gd name="T29" fmla="*/ 70681459 h 65"/>
              <a:gd name="T30" fmla="*/ 24847280 w 47"/>
              <a:gd name="T31" fmla="*/ 70681459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9" name="Freeform 241"/>
          <p:cNvSpPr>
            <a:spLocks/>
          </p:cNvSpPr>
          <p:nvPr/>
        </p:nvSpPr>
        <p:spPr bwMode="auto">
          <a:xfrm>
            <a:off x="8722785" y="4961467"/>
            <a:ext cx="241300" cy="205317"/>
          </a:xfrm>
          <a:custGeom>
            <a:avLst/>
            <a:gdLst>
              <a:gd name="T0" fmla="*/ 388928848 w 80"/>
              <a:gd name="T1" fmla="*/ 5129159 h 68"/>
              <a:gd name="T2" fmla="*/ 337753643 w 80"/>
              <a:gd name="T3" fmla="*/ 0 h 68"/>
              <a:gd name="T4" fmla="*/ 255873766 w 80"/>
              <a:gd name="T5" fmla="*/ 30768161 h 68"/>
              <a:gd name="T6" fmla="*/ 271227233 w 80"/>
              <a:gd name="T7" fmla="*/ 46153374 h 68"/>
              <a:gd name="T8" fmla="*/ 281461369 w 80"/>
              <a:gd name="T9" fmla="*/ 61536322 h 68"/>
              <a:gd name="T10" fmla="*/ 276344301 w 80"/>
              <a:gd name="T11" fmla="*/ 71792376 h 68"/>
              <a:gd name="T12" fmla="*/ 255873766 w 80"/>
              <a:gd name="T13" fmla="*/ 123074909 h 68"/>
              <a:gd name="T14" fmla="*/ 240522562 w 80"/>
              <a:gd name="T15" fmla="*/ 153843070 h 68"/>
              <a:gd name="T16" fmla="*/ 225169095 w 80"/>
              <a:gd name="T17" fmla="*/ 164099124 h 68"/>
              <a:gd name="T18" fmla="*/ 209817891 w 80"/>
              <a:gd name="T19" fmla="*/ 148713911 h 68"/>
              <a:gd name="T20" fmla="*/ 179113220 w 80"/>
              <a:gd name="T21" fmla="*/ 76921535 h 68"/>
              <a:gd name="T22" fmla="*/ 173993889 w 80"/>
              <a:gd name="T23" fmla="*/ 61536322 h 68"/>
              <a:gd name="T24" fmla="*/ 184230288 w 80"/>
              <a:gd name="T25" fmla="*/ 51280269 h 68"/>
              <a:gd name="T26" fmla="*/ 194464424 w 80"/>
              <a:gd name="T27" fmla="*/ 30768161 h 68"/>
              <a:gd name="T28" fmla="*/ 173993889 w 80"/>
              <a:gd name="T29" fmla="*/ 10256054 h 68"/>
              <a:gd name="T30" fmla="*/ 97233343 w 80"/>
              <a:gd name="T31" fmla="*/ 0 h 68"/>
              <a:gd name="T32" fmla="*/ 25587603 w 80"/>
              <a:gd name="T33" fmla="*/ 10256054 h 68"/>
              <a:gd name="T34" fmla="*/ 0 w 80"/>
              <a:gd name="T35" fmla="*/ 41024215 h 68"/>
              <a:gd name="T36" fmla="*/ 10234136 w 80"/>
              <a:gd name="T37" fmla="*/ 56409428 h 68"/>
              <a:gd name="T38" fmla="*/ 30704671 w 80"/>
              <a:gd name="T39" fmla="*/ 66665481 h 68"/>
              <a:gd name="T40" fmla="*/ 46058138 w 80"/>
              <a:gd name="T41" fmla="*/ 92306748 h 68"/>
              <a:gd name="T42" fmla="*/ 148406287 w 80"/>
              <a:gd name="T43" fmla="*/ 317942194 h 68"/>
              <a:gd name="T44" fmla="*/ 158642685 w 80"/>
              <a:gd name="T45" fmla="*/ 333325142 h 68"/>
              <a:gd name="T46" fmla="*/ 168876821 w 80"/>
              <a:gd name="T47" fmla="*/ 343581196 h 68"/>
              <a:gd name="T48" fmla="*/ 189347356 w 80"/>
              <a:gd name="T49" fmla="*/ 348710355 h 68"/>
              <a:gd name="T50" fmla="*/ 214934959 w 80"/>
              <a:gd name="T51" fmla="*/ 343581196 h 68"/>
              <a:gd name="T52" fmla="*/ 235405493 w 80"/>
              <a:gd name="T53" fmla="*/ 312813035 h 68"/>
              <a:gd name="T54" fmla="*/ 347990041 w 80"/>
              <a:gd name="T55" fmla="*/ 82048430 h 68"/>
              <a:gd name="T56" fmla="*/ 368460576 w 80"/>
              <a:gd name="T57" fmla="*/ 56409428 h 68"/>
              <a:gd name="T58" fmla="*/ 383811780 w 80"/>
              <a:gd name="T59" fmla="*/ 51280269 h 68"/>
              <a:gd name="T60" fmla="*/ 409399383 w 80"/>
              <a:gd name="T61" fmla="*/ 30768161 h 68"/>
              <a:gd name="T62" fmla="*/ 388928848 w 80"/>
              <a:gd name="T63" fmla="*/ 512915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0" name="Freeform 242"/>
          <p:cNvSpPr>
            <a:spLocks/>
          </p:cNvSpPr>
          <p:nvPr/>
        </p:nvSpPr>
        <p:spPr bwMode="auto">
          <a:xfrm>
            <a:off x="8972551" y="4959352"/>
            <a:ext cx="198967" cy="207433"/>
          </a:xfrm>
          <a:custGeom>
            <a:avLst/>
            <a:gdLst>
              <a:gd name="T0" fmla="*/ 301610857 w 66"/>
              <a:gd name="T1" fmla="*/ 233851772 h 69"/>
              <a:gd name="T2" fmla="*/ 255602076 w 66"/>
              <a:gd name="T3" fmla="*/ 289770838 h 69"/>
              <a:gd name="T4" fmla="*/ 168698863 w 66"/>
              <a:gd name="T5" fmla="*/ 294855210 h 69"/>
              <a:gd name="T6" fmla="*/ 153362602 w 66"/>
              <a:gd name="T7" fmla="*/ 259269120 h 69"/>
              <a:gd name="T8" fmla="*/ 153362602 w 66"/>
              <a:gd name="T9" fmla="*/ 203347799 h 69"/>
              <a:gd name="T10" fmla="*/ 199369122 w 66"/>
              <a:gd name="T11" fmla="*/ 223683029 h 69"/>
              <a:gd name="T12" fmla="*/ 219817469 w 66"/>
              <a:gd name="T13" fmla="*/ 249102632 h 69"/>
              <a:gd name="T14" fmla="*/ 250489989 w 66"/>
              <a:gd name="T15" fmla="*/ 167761708 h 69"/>
              <a:gd name="T16" fmla="*/ 240265816 w 66"/>
              <a:gd name="T17" fmla="*/ 106758271 h 69"/>
              <a:gd name="T18" fmla="*/ 209593295 w 66"/>
              <a:gd name="T19" fmla="*/ 101673899 h 69"/>
              <a:gd name="T20" fmla="*/ 199369122 w 66"/>
              <a:gd name="T21" fmla="*/ 132175618 h 69"/>
              <a:gd name="T22" fmla="*/ 178920775 w 66"/>
              <a:gd name="T23" fmla="*/ 152510849 h 69"/>
              <a:gd name="T24" fmla="*/ 148250516 w 66"/>
              <a:gd name="T25" fmla="*/ 127093501 h 69"/>
              <a:gd name="T26" fmla="*/ 148250516 w 66"/>
              <a:gd name="T27" fmla="*/ 66087809 h 69"/>
              <a:gd name="T28" fmla="*/ 240265816 w 66"/>
              <a:gd name="T29" fmla="*/ 61005692 h 69"/>
              <a:gd name="T30" fmla="*/ 281162510 w 66"/>
              <a:gd name="T31" fmla="*/ 101673899 h 69"/>
              <a:gd name="T32" fmla="*/ 311835030 w 66"/>
              <a:gd name="T33" fmla="*/ 91507411 h 69"/>
              <a:gd name="T34" fmla="*/ 301610857 w 66"/>
              <a:gd name="T35" fmla="*/ 15250859 h 69"/>
              <a:gd name="T36" fmla="*/ 270938336 w 66"/>
              <a:gd name="T37" fmla="*/ 0 h 69"/>
              <a:gd name="T38" fmla="*/ 178920775 w 66"/>
              <a:gd name="T39" fmla="*/ 10166488 h 69"/>
              <a:gd name="T40" fmla="*/ 15336260 w 66"/>
              <a:gd name="T41" fmla="*/ 15250859 h 69"/>
              <a:gd name="T42" fmla="*/ 0 w 66"/>
              <a:gd name="T43" fmla="*/ 35586090 h 69"/>
              <a:gd name="T44" fmla="*/ 25560434 w 66"/>
              <a:gd name="T45" fmla="*/ 55921321 h 69"/>
              <a:gd name="T46" fmla="*/ 40896694 w 66"/>
              <a:gd name="T47" fmla="*/ 183014822 h 69"/>
              <a:gd name="T48" fmla="*/ 30672520 w 66"/>
              <a:gd name="T49" fmla="*/ 299939581 h 69"/>
              <a:gd name="T50" fmla="*/ 5112087 w 66"/>
              <a:gd name="T51" fmla="*/ 315190441 h 69"/>
              <a:gd name="T52" fmla="*/ 10224173 w 66"/>
              <a:gd name="T53" fmla="*/ 340610043 h 69"/>
              <a:gd name="T54" fmla="*/ 235153729 w 66"/>
              <a:gd name="T55" fmla="*/ 345692159 h 69"/>
              <a:gd name="T56" fmla="*/ 291386683 w 66"/>
              <a:gd name="T57" fmla="*/ 350776531 h 69"/>
              <a:gd name="T58" fmla="*/ 311835030 w 66"/>
              <a:gd name="T59" fmla="*/ 335525671 h 69"/>
              <a:gd name="T60" fmla="*/ 337395464 w 66"/>
              <a:gd name="T61" fmla="*/ 259269120 h 69"/>
              <a:gd name="T62" fmla="*/ 311835030 w 66"/>
              <a:gd name="T63" fmla="*/ 228767401 h 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1" name="Freeform 243"/>
          <p:cNvSpPr>
            <a:spLocks/>
          </p:cNvSpPr>
          <p:nvPr/>
        </p:nvSpPr>
        <p:spPr bwMode="auto">
          <a:xfrm>
            <a:off x="9954684" y="4978401"/>
            <a:ext cx="14816" cy="31751"/>
          </a:xfrm>
          <a:custGeom>
            <a:avLst/>
            <a:gdLst>
              <a:gd name="T0" fmla="*/ 5040086 w 7"/>
              <a:gd name="T1" fmla="*/ 5040418 h 15"/>
              <a:gd name="T2" fmla="*/ 5040086 w 7"/>
              <a:gd name="T3" fmla="*/ 2521003 h 15"/>
              <a:gd name="T4" fmla="*/ 5040086 w 7"/>
              <a:gd name="T5" fmla="*/ 0 h 15"/>
              <a:gd name="T6" fmla="*/ 2520837 w 7"/>
              <a:gd name="T7" fmla="*/ 0 h 15"/>
              <a:gd name="T8" fmla="*/ 0 w 7"/>
              <a:gd name="T9" fmla="*/ 0 h 15"/>
              <a:gd name="T10" fmla="*/ 0 w 7"/>
              <a:gd name="T11" fmla="*/ 17642258 h 15"/>
              <a:gd name="T12" fmla="*/ 0 w 7"/>
              <a:gd name="T13" fmla="*/ 37803931 h 15"/>
              <a:gd name="T14" fmla="*/ 2520837 w 7"/>
              <a:gd name="T15" fmla="*/ 37803931 h 15"/>
              <a:gd name="T16" fmla="*/ 5040086 w 7"/>
              <a:gd name="T17" fmla="*/ 37803931 h 15"/>
              <a:gd name="T18" fmla="*/ 5040086 w 7"/>
              <a:gd name="T19" fmla="*/ 35282928 h 15"/>
              <a:gd name="T20" fmla="*/ 5040086 w 7"/>
              <a:gd name="T21" fmla="*/ 30242510 h 15"/>
              <a:gd name="T22" fmla="*/ 10080171 w 7"/>
              <a:gd name="T23" fmla="*/ 30242510 h 15"/>
              <a:gd name="T24" fmla="*/ 17641094 w 7"/>
              <a:gd name="T25" fmla="*/ 30242510 h 15"/>
              <a:gd name="T26" fmla="*/ 17641094 w 7"/>
              <a:gd name="T27" fmla="*/ 17642258 h 15"/>
              <a:gd name="T28" fmla="*/ 17641094 w 7"/>
              <a:gd name="T29" fmla="*/ 5040418 h 15"/>
              <a:gd name="T30" fmla="*/ 10080171 w 7"/>
              <a:gd name="T31" fmla="*/ 5040418 h 15"/>
              <a:gd name="T32" fmla="*/ 5040086 w 7"/>
              <a:gd name="T33" fmla="*/ 504041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5">
                <a:moveTo>
                  <a:pt x="2" y="2"/>
                </a:move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7"/>
                </a:lnTo>
                <a:lnTo>
                  <a:pt x="0" y="15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7" y="7"/>
                </a:lnTo>
                <a:lnTo>
                  <a:pt x="7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2" name="Freeform 244"/>
          <p:cNvSpPr>
            <a:spLocks/>
          </p:cNvSpPr>
          <p:nvPr/>
        </p:nvSpPr>
        <p:spPr bwMode="auto">
          <a:xfrm>
            <a:off x="9677400" y="4982634"/>
            <a:ext cx="35984" cy="74084"/>
          </a:xfrm>
          <a:custGeom>
            <a:avLst/>
            <a:gdLst>
              <a:gd name="T0" fmla="*/ 10116002 w 12"/>
              <a:gd name="T1" fmla="*/ 10719029 h 24"/>
              <a:gd name="T2" fmla="*/ 10116002 w 12"/>
              <a:gd name="T3" fmla="*/ 26799887 h 24"/>
              <a:gd name="T4" fmla="*/ 5058001 w 12"/>
              <a:gd name="T5" fmla="*/ 26799887 h 24"/>
              <a:gd name="T6" fmla="*/ 0 w 12"/>
              <a:gd name="T7" fmla="*/ 26799887 h 24"/>
              <a:gd name="T8" fmla="*/ 0 w 12"/>
              <a:gd name="T9" fmla="*/ 64318803 h 24"/>
              <a:gd name="T10" fmla="*/ 0 w 12"/>
              <a:gd name="T11" fmla="*/ 107197233 h 24"/>
              <a:gd name="T12" fmla="*/ 5058001 w 12"/>
              <a:gd name="T13" fmla="*/ 107197233 h 24"/>
              <a:gd name="T14" fmla="*/ 10116002 w 12"/>
              <a:gd name="T15" fmla="*/ 107197233 h 24"/>
              <a:gd name="T16" fmla="*/ 10116002 w 12"/>
              <a:gd name="T17" fmla="*/ 117916262 h 24"/>
              <a:gd name="T18" fmla="*/ 10116002 w 12"/>
              <a:gd name="T19" fmla="*/ 128635290 h 24"/>
              <a:gd name="T20" fmla="*/ 30348006 w 12"/>
              <a:gd name="T21" fmla="*/ 128635290 h 24"/>
              <a:gd name="T22" fmla="*/ 50580010 w 12"/>
              <a:gd name="T23" fmla="*/ 128635290 h 24"/>
              <a:gd name="T24" fmla="*/ 50580010 w 12"/>
              <a:gd name="T25" fmla="*/ 117916262 h 24"/>
              <a:gd name="T26" fmla="*/ 50580010 w 12"/>
              <a:gd name="T27" fmla="*/ 107197233 h 24"/>
              <a:gd name="T28" fmla="*/ 55638011 w 12"/>
              <a:gd name="T29" fmla="*/ 107197233 h 24"/>
              <a:gd name="T30" fmla="*/ 60696012 w 12"/>
              <a:gd name="T31" fmla="*/ 107197233 h 24"/>
              <a:gd name="T32" fmla="*/ 60696012 w 12"/>
              <a:gd name="T33" fmla="*/ 64318803 h 24"/>
              <a:gd name="T34" fmla="*/ 60696012 w 12"/>
              <a:gd name="T35" fmla="*/ 26799887 h 24"/>
              <a:gd name="T36" fmla="*/ 55638011 w 12"/>
              <a:gd name="T37" fmla="*/ 26799887 h 24"/>
              <a:gd name="T38" fmla="*/ 50580010 w 12"/>
              <a:gd name="T39" fmla="*/ 26799887 h 24"/>
              <a:gd name="T40" fmla="*/ 50580010 w 12"/>
              <a:gd name="T41" fmla="*/ 0 h 24"/>
              <a:gd name="T42" fmla="*/ 30348006 w 12"/>
              <a:gd name="T43" fmla="*/ 0 h 24"/>
              <a:gd name="T44" fmla="*/ 10116002 w 12"/>
              <a:gd name="T45" fmla="*/ 0 h 24"/>
              <a:gd name="T46" fmla="*/ 10116002 w 12"/>
              <a:gd name="T47" fmla="*/ 1071902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3" name="Freeform 245"/>
          <p:cNvSpPr>
            <a:spLocks/>
          </p:cNvSpPr>
          <p:nvPr/>
        </p:nvSpPr>
        <p:spPr bwMode="auto">
          <a:xfrm>
            <a:off x="9599084" y="5001685"/>
            <a:ext cx="48683" cy="29633"/>
          </a:xfrm>
          <a:custGeom>
            <a:avLst/>
            <a:gdLst>
              <a:gd name="T0" fmla="*/ 57963594 w 23"/>
              <a:gd name="T1" fmla="*/ 22682200 h 14"/>
              <a:gd name="T2" fmla="*/ 57963594 w 23"/>
              <a:gd name="T3" fmla="*/ 0 h 14"/>
              <a:gd name="T4" fmla="*/ 0 w 23"/>
              <a:gd name="T5" fmla="*/ 0 h 14"/>
              <a:gd name="T6" fmla="*/ 0 w 23"/>
              <a:gd name="T7" fmla="*/ 35282188 h 14"/>
              <a:gd name="T8" fmla="*/ 57963594 w 23"/>
              <a:gd name="T9" fmla="*/ 35282188 h 14"/>
              <a:gd name="T10" fmla="*/ 57963594 w 23"/>
              <a:gd name="T11" fmla="*/ 2268220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4">
                <a:moveTo>
                  <a:pt x="23" y="9"/>
                </a:moveTo>
                <a:lnTo>
                  <a:pt x="23" y="0"/>
                </a:lnTo>
                <a:lnTo>
                  <a:pt x="0" y="0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4" name="Freeform 246"/>
          <p:cNvSpPr>
            <a:spLocks/>
          </p:cNvSpPr>
          <p:nvPr/>
        </p:nvSpPr>
        <p:spPr bwMode="auto">
          <a:xfrm>
            <a:off x="9599085" y="4978401"/>
            <a:ext cx="52916" cy="21167"/>
          </a:xfrm>
          <a:custGeom>
            <a:avLst/>
            <a:gdLst>
              <a:gd name="T0" fmla="*/ 60482988 w 25"/>
              <a:gd name="T1" fmla="*/ 25201563 h 10"/>
              <a:gd name="T2" fmla="*/ 63003906 w 25"/>
              <a:gd name="T3" fmla="*/ 25201563 h 10"/>
              <a:gd name="T4" fmla="*/ 63003906 w 25"/>
              <a:gd name="T5" fmla="*/ 25201563 h 10"/>
              <a:gd name="T6" fmla="*/ 63003906 w 25"/>
              <a:gd name="T7" fmla="*/ 0 h 10"/>
              <a:gd name="T8" fmla="*/ 0 w 25"/>
              <a:gd name="T9" fmla="*/ 0 h 10"/>
              <a:gd name="T10" fmla="*/ 0 w 25"/>
              <a:gd name="T11" fmla="*/ 25201563 h 10"/>
              <a:gd name="T12" fmla="*/ 57963657 w 25"/>
              <a:gd name="T13" fmla="*/ 25201563 h 10"/>
              <a:gd name="T14" fmla="*/ 60482988 w 25"/>
              <a:gd name="T15" fmla="*/ 2520156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0">
                <a:moveTo>
                  <a:pt x="24" y="10"/>
                </a:moveTo>
                <a:lnTo>
                  <a:pt x="25" y="10"/>
                </a:ln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3" y="10"/>
                </a:lnTo>
                <a:lnTo>
                  <a:pt x="24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5" name="Freeform 247"/>
          <p:cNvSpPr>
            <a:spLocks/>
          </p:cNvSpPr>
          <p:nvPr/>
        </p:nvSpPr>
        <p:spPr bwMode="auto">
          <a:xfrm>
            <a:off x="9599085" y="4815418"/>
            <a:ext cx="52916" cy="44449"/>
          </a:xfrm>
          <a:custGeom>
            <a:avLst/>
            <a:gdLst>
              <a:gd name="T0" fmla="*/ 57963657 w 25"/>
              <a:gd name="T1" fmla="*/ 42842807 h 21"/>
              <a:gd name="T2" fmla="*/ 57963657 w 25"/>
              <a:gd name="T3" fmla="*/ 12601386 h 21"/>
              <a:gd name="T4" fmla="*/ 63003906 w 25"/>
              <a:gd name="T5" fmla="*/ 12601386 h 21"/>
              <a:gd name="T6" fmla="*/ 63003906 w 25"/>
              <a:gd name="T7" fmla="*/ 0 h 21"/>
              <a:gd name="T8" fmla="*/ 0 w 25"/>
              <a:gd name="T9" fmla="*/ 0 h 21"/>
              <a:gd name="T10" fmla="*/ 0 w 25"/>
              <a:gd name="T11" fmla="*/ 52923281 h 21"/>
              <a:gd name="T12" fmla="*/ 57963657 w 25"/>
              <a:gd name="T13" fmla="*/ 52923281 h 21"/>
              <a:gd name="T14" fmla="*/ 57963657 w 25"/>
              <a:gd name="T15" fmla="*/ 42842807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21">
                <a:moveTo>
                  <a:pt x="23" y="17"/>
                </a:moveTo>
                <a:lnTo>
                  <a:pt x="23" y="5"/>
                </a:lnTo>
                <a:lnTo>
                  <a:pt x="25" y="5"/>
                </a:lnTo>
                <a:lnTo>
                  <a:pt x="25" y="0"/>
                </a:lnTo>
                <a:lnTo>
                  <a:pt x="0" y="0"/>
                </a:lnTo>
                <a:lnTo>
                  <a:pt x="0" y="21"/>
                </a:lnTo>
                <a:lnTo>
                  <a:pt x="23" y="21"/>
                </a:lnTo>
                <a:lnTo>
                  <a:pt x="2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6" name="Freeform 248"/>
          <p:cNvSpPr>
            <a:spLocks/>
          </p:cNvSpPr>
          <p:nvPr/>
        </p:nvSpPr>
        <p:spPr bwMode="auto">
          <a:xfrm>
            <a:off x="9599084" y="4703234"/>
            <a:ext cx="463549" cy="463551"/>
          </a:xfrm>
          <a:custGeom>
            <a:avLst/>
            <a:gdLst>
              <a:gd name="T0" fmla="*/ 626872964 w 154"/>
              <a:gd name="T1" fmla="*/ 575908275 h 154"/>
              <a:gd name="T2" fmla="*/ 601389791 w 154"/>
              <a:gd name="T3" fmla="*/ 601391521 h 154"/>
              <a:gd name="T4" fmla="*/ 530037810 w 154"/>
              <a:gd name="T5" fmla="*/ 448496558 h 154"/>
              <a:gd name="T6" fmla="*/ 530037810 w 154"/>
              <a:gd name="T7" fmla="*/ 519846487 h 154"/>
              <a:gd name="T8" fmla="*/ 504556894 w 154"/>
              <a:gd name="T9" fmla="*/ 611584368 h 154"/>
              <a:gd name="T10" fmla="*/ 392433641 w 154"/>
              <a:gd name="T11" fmla="*/ 565715428 h 154"/>
              <a:gd name="T12" fmla="*/ 361852931 w 154"/>
              <a:gd name="T13" fmla="*/ 642165167 h 154"/>
              <a:gd name="T14" fmla="*/ 290500949 w 154"/>
              <a:gd name="T15" fmla="*/ 586101122 h 154"/>
              <a:gd name="T16" fmla="*/ 265020034 w 154"/>
              <a:gd name="T17" fmla="*/ 494365498 h 154"/>
              <a:gd name="T18" fmla="*/ 305791304 w 154"/>
              <a:gd name="T19" fmla="*/ 433206158 h 154"/>
              <a:gd name="T20" fmla="*/ 321081660 w 154"/>
              <a:gd name="T21" fmla="*/ 530039334 h 154"/>
              <a:gd name="T22" fmla="*/ 351660113 w 154"/>
              <a:gd name="T23" fmla="*/ 530039334 h 154"/>
              <a:gd name="T24" fmla="*/ 392433641 w 154"/>
              <a:gd name="T25" fmla="*/ 433206158 h 154"/>
              <a:gd name="T26" fmla="*/ 402626459 w 154"/>
              <a:gd name="T27" fmla="*/ 519846487 h 154"/>
              <a:gd name="T28" fmla="*/ 433204912 w 154"/>
              <a:gd name="T29" fmla="*/ 433206158 h 154"/>
              <a:gd name="T30" fmla="*/ 637065782 w 154"/>
              <a:gd name="T31" fmla="*/ 433206158 h 154"/>
              <a:gd name="T32" fmla="*/ 667644235 w 154"/>
              <a:gd name="T33" fmla="*/ 463784700 h 154"/>
              <a:gd name="T34" fmla="*/ 657451417 w 154"/>
              <a:gd name="T35" fmla="*/ 530039334 h 154"/>
              <a:gd name="T36" fmla="*/ 667644235 w 154"/>
              <a:gd name="T37" fmla="*/ 575908275 h 154"/>
              <a:gd name="T38" fmla="*/ 784865025 w 154"/>
              <a:gd name="T39" fmla="*/ 351661125 h 154"/>
              <a:gd name="T40" fmla="*/ 540232885 w 154"/>
              <a:gd name="T41" fmla="*/ 351661125 h 154"/>
              <a:gd name="T42" fmla="*/ 519844992 w 154"/>
              <a:gd name="T43" fmla="*/ 295599337 h 154"/>
              <a:gd name="T44" fmla="*/ 479073721 w 154"/>
              <a:gd name="T45" fmla="*/ 341468277 h 154"/>
              <a:gd name="T46" fmla="*/ 453590548 w 154"/>
              <a:gd name="T47" fmla="*/ 265020796 h 154"/>
              <a:gd name="T48" fmla="*/ 382238566 w 154"/>
              <a:gd name="T49" fmla="*/ 351661125 h 154"/>
              <a:gd name="T50" fmla="*/ 280308131 w 154"/>
              <a:gd name="T51" fmla="*/ 305792184 h 154"/>
              <a:gd name="T52" fmla="*/ 249729678 w 154"/>
              <a:gd name="T53" fmla="*/ 310889736 h 154"/>
              <a:gd name="T54" fmla="*/ 270115314 w 154"/>
              <a:gd name="T55" fmla="*/ 173282915 h 154"/>
              <a:gd name="T56" fmla="*/ 336369758 w 154"/>
              <a:gd name="T57" fmla="*/ 157992516 h 154"/>
              <a:gd name="T58" fmla="*/ 458688085 w 154"/>
              <a:gd name="T59" fmla="*/ 188571057 h 154"/>
              <a:gd name="T60" fmla="*/ 479073721 w 154"/>
              <a:gd name="T61" fmla="*/ 254827949 h 154"/>
              <a:gd name="T62" fmla="*/ 514749712 w 154"/>
              <a:gd name="T63" fmla="*/ 188571057 h 154"/>
              <a:gd name="T64" fmla="*/ 570811338 w 154"/>
              <a:gd name="T65" fmla="*/ 254827949 h 154"/>
              <a:gd name="T66" fmla="*/ 693127408 w 154"/>
              <a:gd name="T67" fmla="*/ 142702116 h 154"/>
              <a:gd name="T68" fmla="*/ 667644235 w 154"/>
              <a:gd name="T69" fmla="*/ 229344702 h 154"/>
              <a:gd name="T70" fmla="*/ 647258600 w 154"/>
              <a:gd name="T71" fmla="*/ 321082583 h 154"/>
              <a:gd name="T72" fmla="*/ 101930435 w 154"/>
              <a:gd name="T73" fmla="*/ 0 h 154"/>
              <a:gd name="T74" fmla="*/ 117220790 w 154"/>
              <a:gd name="T75" fmla="*/ 163090068 h 154"/>
              <a:gd name="T76" fmla="*/ 157992061 w 154"/>
              <a:gd name="T77" fmla="*/ 142702116 h 154"/>
              <a:gd name="T78" fmla="*/ 198765590 w 154"/>
              <a:gd name="T79" fmla="*/ 163090068 h 154"/>
              <a:gd name="T80" fmla="*/ 188570514 w 154"/>
              <a:gd name="T81" fmla="*/ 193668609 h 154"/>
              <a:gd name="T82" fmla="*/ 127413608 w 154"/>
              <a:gd name="T83" fmla="*/ 249730396 h 154"/>
              <a:gd name="T84" fmla="*/ 152896781 w 154"/>
              <a:gd name="T85" fmla="*/ 239537549 h 154"/>
              <a:gd name="T86" fmla="*/ 198765590 w 154"/>
              <a:gd name="T87" fmla="*/ 331275430 h 154"/>
              <a:gd name="T88" fmla="*/ 142701706 w 154"/>
              <a:gd name="T89" fmla="*/ 351661125 h 154"/>
              <a:gd name="T90" fmla="*/ 107027972 w 154"/>
              <a:gd name="T91" fmla="*/ 321082583 h 154"/>
              <a:gd name="T92" fmla="*/ 163089599 w 154"/>
              <a:gd name="T93" fmla="*/ 433206158 h 154"/>
              <a:gd name="T94" fmla="*/ 208958407 w 154"/>
              <a:gd name="T95" fmla="*/ 453591853 h 154"/>
              <a:gd name="T96" fmla="*/ 229344043 w 154"/>
              <a:gd name="T97" fmla="*/ 479075099 h 154"/>
              <a:gd name="T98" fmla="*/ 229344043 w 154"/>
              <a:gd name="T99" fmla="*/ 575908275 h 154"/>
              <a:gd name="T100" fmla="*/ 214053687 w 154"/>
              <a:gd name="T101" fmla="*/ 621777215 h 154"/>
              <a:gd name="T102" fmla="*/ 163089599 w 154"/>
              <a:gd name="T103" fmla="*/ 642165167 h 154"/>
              <a:gd name="T104" fmla="*/ 122316070 w 154"/>
              <a:gd name="T105" fmla="*/ 621777215 h 154"/>
              <a:gd name="T106" fmla="*/ 91737617 w 154"/>
              <a:gd name="T107" fmla="*/ 575908275 h 154"/>
              <a:gd name="T108" fmla="*/ 637065782 w 154"/>
              <a:gd name="T109" fmla="*/ 642165167 h 15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7" name="Freeform 249"/>
          <p:cNvSpPr>
            <a:spLocks/>
          </p:cNvSpPr>
          <p:nvPr/>
        </p:nvSpPr>
        <p:spPr bwMode="auto">
          <a:xfrm>
            <a:off x="9804401" y="4809067"/>
            <a:ext cx="38100" cy="93133"/>
          </a:xfrm>
          <a:custGeom>
            <a:avLst/>
            <a:gdLst>
              <a:gd name="T0" fmla="*/ 53147302 w 13"/>
              <a:gd name="T1" fmla="*/ 76154526 h 31"/>
              <a:gd name="T2" fmla="*/ 62810048 w 13"/>
              <a:gd name="T3" fmla="*/ 76154526 h 31"/>
              <a:gd name="T4" fmla="*/ 62810048 w 13"/>
              <a:gd name="T5" fmla="*/ 0 h 31"/>
              <a:gd name="T6" fmla="*/ 0 w 13"/>
              <a:gd name="T7" fmla="*/ 0 h 31"/>
              <a:gd name="T8" fmla="*/ 0 w 13"/>
              <a:gd name="T9" fmla="*/ 40616648 h 31"/>
              <a:gd name="T10" fmla="*/ 9662746 w 13"/>
              <a:gd name="T11" fmla="*/ 40616648 h 31"/>
              <a:gd name="T12" fmla="*/ 14494119 w 13"/>
              <a:gd name="T13" fmla="*/ 40616648 h 31"/>
              <a:gd name="T14" fmla="*/ 14494119 w 13"/>
              <a:gd name="T15" fmla="*/ 66001490 h 31"/>
              <a:gd name="T16" fmla="*/ 14494119 w 13"/>
              <a:gd name="T17" fmla="*/ 86309815 h 31"/>
              <a:gd name="T18" fmla="*/ 19325492 w 13"/>
              <a:gd name="T19" fmla="*/ 86309815 h 31"/>
              <a:gd name="T20" fmla="*/ 24156865 w 13"/>
              <a:gd name="T21" fmla="*/ 86309815 h 31"/>
              <a:gd name="T22" fmla="*/ 24156865 w 13"/>
              <a:gd name="T23" fmla="*/ 106618139 h 31"/>
              <a:gd name="T24" fmla="*/ 24156865 w 13"/>
              <a:gd name="T25" fmla="*/ 132002981 h 31"/>
              <a:gd name="T26" fmla="*/ 28988238 w 13"/>
              <a:gd name="T27" fmla="*/ 132002981 h 31"/>
              <a:gd name="T28" fmla="*/ 33821810 w 13"/>
              <a:gd name="T29" fmla="*/ 132002981 h 31"/>
              <a:gd name="T30" fmla="*/ 33821810 w 13"/>
              <a:gd name="T31" fmla="*/ 157387823 h 31"/>
              <a:gd name="T32" fmla="*/ 53147302 w 13"/>
              <a:gd name="T33" fmla="*/ 157387823 h 31"/>
              <a:gd name="T34" fmla="*/ 53147302 w 13"/>
              <a:gd name="T35" fmla="*/ 126926463 h 31"/>
              <a:gd name="T36" fmla="*/ 53147302 w 13"/>
              <a:gd name="T37" fmla="*/ 76154526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8" name="Freeform 250"/>
          <p:cNvSpPr>
            <a:spLocks/>
          </p:cNvSpPr>
          <p:nvPr/>
        </p:nvSpPr>
        <p:spPr bwMode="auto">
          <a:xfrm>
            <a:off x="9770534" y="4817534"/>
            <a:ext cx="21167" cy="48684"/>
          </a:xfrm>
          <a:custGeom>
            <a:avLst/>
            <a:gdLst>
              <a:gd name="T0" fmla="*/ 17641888 w 10"/>
              <a:gd name="T1" fmla="*/ 32763274 h 23"/>
              <a:gd name="T2" fmla="*/ 17641888 w 10"/>
              <a:gd name="T3" fmla="*/ 0 h 23"/>
              <a:gd name="T4" fmla="*/ 10080625 w 10"/>
              <a:gd name="T5" fmla="*/ 0 h 23"/>
              <a:gd name="T6" fmla="*/ 10080625 w 10"/>
              <a:gd name="T7" fmla="*/ 17642129 h 23"/>
              <a:gd name="T8" fmla="*/ 10080625 w 10"/>
              <a:gd name="T9" fmla="*/ 32763274 h 23"/>
              <a:gd name="T10" fmla="*/ 2520950 w 10"/>
              <a:gd name="T11" fmla="*/ 32763274 h 23"/>
              <a:gd name="T12" fmla="*/ 0 w 10"/>
              <a:gd name="T13" fmla="*/ 32763274 h 23"/>
              <a:gd name="T14" fmla="*/ 0 w 10"/>
              <a:gd name="T15" fmla="*/ 47884418 h 23"/>
              <a:gd name="T16" fmla="*/ 0 w 10"/>
              <a:gd name="T17" fmla="*/ 57965181 h 23"/>
              <a:gd name="T18" fmla="*/ 25201563 w 10"/>
              <a:gd name="T19" fmla="*/ 57965181 h 23"/>
              <a:gd name="T20" fmla="*/ 25201563 w 10"/>
              <a:gd name="T21" fmla="*/ 32763274 h 23"/>
              <a:gd name="T22" fmla="*/ 17641888 w 10"/>
              <a:gd name="T23" fmla="*/ 32763274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3">
                <a:moveTo>
                  <a:pt x="7" y="13"/>
                </a:moveTo>
                <a:lnTo>
                  <a:pt x="7" y="0"/>
                </a:lnTo>
                <a:lnTo>
                  <a:pt x="4" y="0"/>
                </a:lnTo>
                <a:lnTo>
                  <a:pt x="4" y="7"/>
                </a:lnTo>
                <a:lnTo>
                  <a:pt x="4" y="13"/>
                </a:lnTo>
                <a:lnTo>
                  <a:pt x="1" y="13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10" y="23"/>
                </a:lnTo>
                <a:lnTo>
                  <a:pt x="10" y="13"/>
                </a:lnTo>
                <a:lnTo>
                  <a:pt x="7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9" name="Freeform 251"/>
          <p:cNvSpPr>
            <a:spLocks/>
          </p:cNvSpPr>
          <p:nvPr/>
        </p:nvSpPr>
        <p:spPr bwMode="auto">
          <a:xfrm>
            <a:off x="10485968" y="4842934"/>
            <a:ext cx="258233" cy="302684"/>
          </a:xfrm>
          <a:custGeom>
            <a:avLst/>
            <a:gdLst>
              <a:gd name="T0" fmla="*/ 253583632 w 86"/>
              <a:gd name="T1" fmla="*/ 45467782 h 101"/>
              <a:gd name="T2" fmla="*/ 258655215 w 86"/>
              <a:gd name="T3" fmla="*/ 25259130 h 101"/>
              <a:gd name="T4" fmla="*/ 228225719 w 86"/>
              <a:gd name="T5" fmla="*/ 0 h 101"/>
              <a:gd name="T6" fmla="*/ 172436059 w 86"/>
              <a:gd name="T7" fmla="*/ 30311855 h 101"/>
              <a:gd name="T8" fmla="*/ 111577068 w 86"/>
              <a:gd name="T9" fmla="*/ 0 h 101"/>
              <a:gd name="T10" fmla="*/ 55787408 w 86"/>
              <a:gd name="T11" fmla="*/ 30311855 h 101"/>
              <a:gd name="T12" fmla="*/ 10143165 w 86"/>
              <a:gd name="T13" fmla="*/ 15155927 h 101"/>
              <a:gd name="T14" fmla="*/ 10143165 w 86"/>
              <a:gd name="T15" fmla="*/ 101038766 h 101"/>
              <a:gd name="T16" fmla="*/ 65930573 w 86"/>
              <a:gd name="T17" fmla="*/ 242492589 h 101"/>
              <a:gd name="T18" fmla="*/ 15214748 w 86"/>
              <a:gd name="T19" fmla="*/ 510246556 h 101"/>
              <a:gd name="T20" fmla="*/ 426019691 w 86"/>
              <a:gd name="T21" fmla="*/ 510246556 h 101"/>
              <a:gd name="T22" fmla="*/ 380375448 w 86"/>
              <a:gd name="T23" fmla="*/ 242492589 h 101"/>
              <a:gd name="T24" fmla="*/ 436162856 w 86"/>
              <a:gd name="T25" fmla="*/ 131350621 h 101"/>
              <a:gd name="T26" fmla="*/ 339800535 w 86"/>
              <a:gd name="T27" fmla="*/ 131350621 h 101"/>
              <a:gd name="T28" fmla="*/ 253583632 w 86"/>
              <a:gd name="T29" fmla="*/ 45467782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0" name="Freeform 252"/>
          <p:cNvSpPr>
            <a:spLocks/>
          </p:cNvSpPr>
          <p:nvPr/>
        </p:nvSpPr>
        <p:spPr bwMode="auto">
          <a:xfrm>
            <a:off x="10695518" y="4701117"/>
            <a:ext cx="57149" cy="116416"/>
          </a:xfrm>
          <a:custGeom>
            <a:avLst/>
            <a:gdLst>
              <a:gd name="T0" fmla="*/ 0 w 19"/>
              <a:gd name="T1" fmla="*/ 195473658 h 39"/>
              <a:gd name="T2" fmla="*/ 81426521 w 19"/>
              <a:gd name="T3" fmla="*/ 195473658 h 39"/>
              <a:gd name="T4" fmla="*/ 96694416 w 19"/>
              <a:gd name="T5" fmla="*/ 195473658 h 39"/>
              <a:gd name="T6" fmla="*/ 96694416 w 19"/>
              <a:gd name="T7" fmla="*/ 50121566 h 39"/>
              <a:gd name="T8" fmla="*/ 45803687 w 19"/>
              <a:gd name="T9" fmla="*/ 0 h 39"/>
              <a:gd name="T10" fmla="*/ 0 w 19"/>
              <a:gd name="T11" fmla="*/ 50121566 h 39"/>
              <a:gd name="T12" fmla="*/ 0 w 19"/>
              <a:gd name="T13" fmla="*/ 195473658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1" name="Freeform 253"/>
          <p:cNvSpPr>
            <a:spLocks/>
          </p:cNvSpPr>
          <p:nvPr/>
        </p:nvSpPr>
        <p:spPr bwMode="auto">
          <a:xfrm>
            <a:off x="10629901" y="4701118"/>
            <a:ext cx="55033" cy="143933"/>
          </a:xfrm>
          <a:custGeom>
            <a:avLst/>
            <a:gdLst>
              <a:gd name="T0" fmla="*/ 21031906 w 18"/>
              <a:gd name="T1" fmla="*/ 242775052 h 48"/>
              <a:gd name="T2" fmla="*/ 94645868 w 18"/>
              <a:gd name="T3" fmla="*/ 197253886 h 48"/>
              <a:gd name="T4" fmla="*/ 94645868 w 18"/>
              <a:gd name="T5" fmla="*/ 50579073 h 48"/>
              <a:gd name="T6" fmla="*/ 47324081 w 18"/>
              <a:gd name="T7" fmla="*/ 0 h 48"/>
              <a:gd name="T8" fmla="*/ 0 w 18"/>
              <a:gd name="T9" fmla="*/ 50579073 h 48"/>
              <a:gd name="T10" fmla="*/ 0 w 18"/>
              <a:gd name="T11" fmla="*/ 202311794 h 48"/>
              <a:gd name="T12" fmla="*/ 21031906 w 18"/>
              <a:gd name="T13" fmla="*/ 242775052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2" name="Freeform 254"/>
          <p:cNvSpPr>
            <a:spLocks/>
          </p:cNvSpPr>
          <p:nvPr/>
        </p:nvSpPr>
        <p:spPr bwMode="auto">
          <a:xfrm>
            <a:off x="10562167" y="4701118"/>
            <a:ext cx="52917" cy="146049"/>
          </a:xfrm>
          <a:custGeom>
            <a:avLst/>
            <a:gdLst>
              <a:gd name="T0" fmla="*/ 87507630 w 18"/>
              <a:gd name="T1" fmla="*/ 199891612 h 49"/>
              <a:gd name="T2" fmla="*/ 87507630 w 18"/>
              <a:gd name="T3" fmla="*/ 49973462 h 49"/>
              <a:gd name="T4" fmla="*/ 43753815 w 18"/>
              <a:gd name="T5" fmla="*/ 0 h 49"/>
              <a:gd name="T6" fmla="*/ 0 w 18"/>
              <a:gd name="T7" fmla="*/ 49973462 h 49"/>
              <a:gd name="T8" fmla="*/ 0 w 18"/>
              <a:gd name="T9" fmla="*/ 94948460 h 49"/>
              <a:gd name="T10" fmla="*/ 0 w 18"/>
              <a:gd name="T11" fmla="*/ 199891612 h 49"/>
              <a:gd name="T12" fmla="*/ 43753815 w 18"/>
              <a:gd name="T13" fmla="*/ 244866610 h 49"/>
              <a:gd name="T14" fmla="*/ 87507630 w 18"/>
              <a:gd name="T15" fmla="*/ 199891612 h 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3" name="Freeform 255"/>
          <p:cNvSpPr>
            <a:spLocks/>
          </p:cNvSpPr>
          <p:nvPr/>
        </p:nvSpPr>
        <p:spPr bwMode="auto">
          <a:xfrm>
            <a:off x="10492318" y="4730751"/>
            <a:ext cx="52916" cy="116416"/>
          </a:xfrm>
          <a:custGeom>
            <a:avLst/>
            <a:gdLst>
              <a:gd name="T0" fmla="*/ 87505425 w 18"/>
              <a:gd name="T1" fmla="*/ 150364697 h 39"/>
              <a:gd name="T2" fmla="*/ 87505425 w 18"/>
              <a:gd name="T3" fmla="*/ 45108961 h 39"/>
              <a:gd name="T4" fmla="*/ 43752713 w 18"/>
              <a:gd name="T5" fmla="*/ 0 h 39"/>
              <a:gd name="T6" fmla="*/ 0 w 18"/>
              <a:gd name="T7" fmla="*/ 45108961 h 39"/>
              <a:gd name="T8" fmla="*/ 0 w 18"/>
              <a:gd name="T9" fmla="*/ 150364697 h 39"/>
              <a:gd name="T10" fmla="*/ 43752713 w 18"/>
              <a:gd name="T11" fmla="*/ 195473658 h 39"/>
              <a:gd name="T12" fmla="*/ 87505425 w 18"/>
              <a:gd name="T13" fmla="*/ 15036469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4" name="Rectangle 256"/>
          <p:cNvSpPr>
            <a:spLocks noChangeArrowheads="1"/>
          </p:cNvSpPr>
          <p:nvPr/>
        </p:nvSpPr>
        <p:spPr bwMode="auto">
          <a:xfrm>
            <a:off x="10378018" y="4802718"/>
            <a:ext cx="95249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45" name="Freeform 257"/>
          <p:cNvSpPr>
            <a:spLocks/>
          </p:cNvSpPr>
          <p:nvPr/>
        </p:nvSpPr>
        <p:spPr bwMode="auto">
          <a:xfrm>
            <a:off x="10759018" y="4802718"/>
            <a:ext cx="105833" cy="12700"/>
          </a:xfrm>
          <a:custGeom>
            <a:avLst/>
            <a:gdLst>
              <a:gd name="T0" fmla="*/ 0 w 50"/>
              <a:gd name="T1" fmla="*/ 15120938 h 6"/>
              <a:gd name="T2" fmla="*/ 7561263 w 50"/>
              <a:gd name="T3" fmla="*/ 15120938 h 6"/>
              <a:gd name="T4" fmla="*/ 126007813 w 50"/>
              <a:gd name="T5" fmla="*/ 15120938 h 6"/>
              <a:gd name="T6" fmla="*/ 126007813 w 50"/>
              <a:gd name="T7" fmla="*/ 0 h 6"/>
              <a:gd name="T8" fmla="*/ 7561263 w 50"/>
              <a:gd name="T9" fmla="*/ 0 h 6"/>
              <a:gd name="T10" fmla="*/ 0 w 50"/>
              <a:gd name="T11" fmla="*/ 0 h 6"/>
              <a:gd name="T12" fmla="*/ 0 w 50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6">
                <a:moveTo>
                  <a:pt x="0" y="6"/>
                </a:moveTo>
                <a:lnTo>
                  <a:pt x="3" y="6"/>
                </a:lnTo>
                <a:lnTo>
                  <a:pt x="50" y="6"/>
                </a:lnTo>
                <a:lnTo>
                  <a:pt x="50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6" name="Freeform 258"/>
          <p:cNvSpPr>
            <a:spLocks/>
          </p:cNvSpPr>
          <p:nvPr/>
        </p:nvSpPr>
        <p:spPr bwMode="auto">
          <a:xfrm>
            <a:off x="10877551" y="4737100"/>
            <a:ext cx="67733" cy="69851"/>
          </a:xfrm>
          <a:custGeom>
            <a:avLst/>
            <a:gdLst>
              <a:gd name="T0" fmla="*/ 82932104 w 23"/>
              <a:gd name="T1" fmla="*/ 88198615 h 23"/>
              <a:gd name="T2" fmla="*/ 107322730 w 23"/>
              <a:gd name="T3" fmla="*/ 0 h 23"/>
              <a:gd name="T4" fmla="*/ 29269635 w 23"/>
              <a:gd name="T5" fmla="*/ 31127583 h 23"/>
              <a:gd name="T6" fmla="*/ 4879009 w 23"/>
              <a:gd name="T7" fmla="*/ 119326198 h 23"/>
              <a:gd name="T8" fmla="*/ 82932104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7" name="Freeform 259"/>
          <p:cNvSpPr>
            <a:spLocks/>
          </p:cNvSpPr>
          <p:nvPr/>
        </p:nvSpPr>
        <p:spPr bwMode="auto">
          <a:xfrm>
            <a:off x="10877551" y="4811184"/>
            <a:ext cx="67733" cy="74083"/>
          </a:xfrm>
          <a:custGeom>
            <a:avLst/>
            <a:gdLst>
              <a:gd name="T0" fmla="*/ 4879009 w 23"/>
              <a:gd name="T1" fmla="*/ 5359418 h 24"/>
              <a:gd name="T2" fmla="*/ 29269635 w 23"/>
              <a:gd name="T3" fmla="*/ 91114735 h 24"/>
              <a:gd name="T4" fmla="*/ 107322730 w 23"/>
              <a:gd name="T5" fmla="*/ 123273557 h 24"/>
              <a:gd name="T6" fmla="*/ 82932104 w 23"/>
              <a:gd name="T7" fmla="*/ 37518241 h 24"/>
              <a:gd name="T8" fmla="*/ 4879009 w 23"/>
              <a:gd name="T9" fmla="*/ 535941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8" name="Freeform 260"/>
          <p:cNvSpPr>
            <a:spLocks/>
          </p:cNvSpPr>
          <p:nvPr/>
        </p:nvSpPr>
        <p:spPr bwMode="auto">
          <a:xfrm>
            <a:off x="10807700" y="4724400"/>
            <a:ext cx="69851" cy="69851"/>
          </a:xfrm>
          <a:custGeom>
            <a:avLst/>
            <a:gdLst>
              <a:gd name="T0" fmla="*/ 93385027 w 23"/>
              <a:gd name="T1" fmla="*/ 88198615 h 23"/>
              <a:gd name="T2" fmla="*/ 119326198 w 23"/>
              <a:gd name="T3" fmla="*/ 0 h 23"/>
              <a:gd name="T4" fmla="*/ 31127583 w 23"/>
              <a:gd name="T5" fmla="*/ 36316273 h 23"/>
              <a:gd name="T6" fmla="*/ 5188690 w 23"/>
              <a:gd name="T7" fmla="*/ 119326198 h 23"/>
              <a:gd name="T8" fmla="*/ 93385027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9" name="Freeform 261"/>
          <p:cNvSpPr>
            <a:spLocks/>
          </p:cNvSpPr>
          <p:nvPr/>
        </p:nvSpPr>
        <p:spPr bwMode="auto">
          <a:xfrm>
            <a:off x="10807700" y="4823885"/>
            <a:ext cx="69851" cy="69849"/>
          </a:xfrm>
          <a:custGeom>
            <a:avLst/>
            <a:gdLst>
              <a:gd name="T0" fmla="*/ 5188690 w 23"/>
              <a:gd name="T1" fmla="*/ 0 h 23"/>
              <a:gd name="T2" fmla="*/ 31127583 w 23"/>
              <a:gd name="T3" fmla="*/ 88196931 h 23"/>
              <a:gd name="T4" fmla="*/ 119326198 w 23"/>
              <a:gd name="T5" fmla="*/ 119323920 h 23"/>
              <a:gd name="T6" fmla="*/ 93385027 w 23"/>
              <a:gd name="T7" fmla="*/ 31126989 h 23"/>
              <a:gd name="T8" fmla="*/ 5188690 w 23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0" name="Freeform 262"/>
          <p:cNvSpPr>
            <a:spLocks/>
          </p:cNvSpPr>
          <p:nvPr/>
        </p:nvSpPr>
        <p:spPr bwMode="auto">
          <a:xfrm>
            <a:off x="10651067" y="4830234"/>
            <a:ext cx="133351" cy="74084"/>
          </a:xfrm>
          <a:custGeom>
            <a:avLst/>
            <a:gdLst>
              <a:gd name="T0" fmla="*/ 160166273 w 44"/>
              <a:gd name="T1" fmla="*/ 0 h 25"/>
              <a:gd name="T2" fmla="*/ 61998968 w 44"/>
              <a:gd name="T3" fmla="*/ 0 h 25"/>
              <a:gd name="T4" fmla="*/ 0 w 44"/>
              <a:gd name="T5" fmla="*/ 64215270 h 25"/>
              <a:gd name="T6" fmla="*/ 61998968 w 44"/>
              <a:gd name="T7" fmla="*/ 123489879 h 25"/>
              <a:gd name="T8" fmla="*/ 160166273 w 44"/>
              <a:gd name="T9" fmla="*/ 123489879 h 25"/>
              <a:gd name="T10" fmla="*/ 227331822 w 44"/>
              <a:gd name="T11" fmla="*/ 64215270 h 25"/>
              <a:gd name="T12" fmla="*/ 160166273 w 44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1" name="Freeform 263"/>
          <p:cNvSpPr>
            <a:spLocks/>
          </p:cNvSpPr>
          <p:nvPr/>
        </p:nvSpPr>
        <p:spPr bwMode="auto">
          <a:xfrm>
            <a:off x="1212851" y="5598585"/>
            <a:ext cx="152400" cy="171449"/>
          </a:xfrm>
          <a:custGeom>
            <a:avLst/>
            <a:gdLst>
              <a:gd name="T0" fmla="*/ 256166471 w 51"/>
              <a:gd name="T1" fmla="*/ 147586293 h 57"/>
              <a:gd name="T2" fmla="*/ 256166471 w 51"/>
              <a:gd name="T3" fmla="*/ 55980463 h 57"/>
              <a:gd name="T4" fmla="*/ 170777647 w 51"/>
              <a:gd name="T5" fmla="*/ 55980463 h 57"/>
              <a:gd name="T6" fmla="*/ 170777647 w 51"/>
              <a:gd name="T7" fmla="*/ 40712449 h 57"/>
              <a:gd name="T8" fmla="*/ 130595594 w 51"/>
              <a:gd name="T9" fmla="*/ 0 h 57"/>
              <a:gd name="T10" fmla="*/ 90411300 w 51"/>
              <a:gd name="T11" fmla="*/ 40712449 h 57"/>
              <a:gd name="T12" fmla="*/ 90411300 w 51"/>
              <a:gd name="T13" fmla="*/ 55980463 h 57"/>
              <a:gd name="T14" fmla="*/ 0 w 51"/>
              <a:gd name="T15" fmla="*/ 55980463 h 57"/>
              <a:gd name="T16" fmla="*/ 0 w 51"/>
              <a:gd name="T17" fmla="*/ 137407617 h 57"/>
              <a:gd name="T18" fmla="*/ 200914747 w 51"/>
              <a:gd name="T19" fmla="*/ 290083248 h 57"/>
              <a:gd name="T20" fmla="*/ 180822600 w 51"/>
              <a:gd name="T21" fmla="*/ 203566756 h 57"/>
              <a:gd name="T22" fmla="*/ 256166471 w 51"/>
              <a:gd name="T23" fmla="*/ 147586293 h 5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2" name="Freeform 264"/>
          <p:cNvSpPr>
            <a:spLocks/>
          </p:cNvSpPr>
          <p:nvPr/>
        </p:nvSpPr>
        <p:spPr bwMode="auto">
          <a:xfrm>
            <a:off x="1238251" y="5806017"/>
            <a:ext cx="99483" cy="186267"/>
          </a:xfrm>
          <a:custGeom>
            <a:avLst/>
            <a:gdLst>
              <a:gd name="T0" fmla="*/ 0 w 33"/>
              <a:gd name="T1" fmla="*/ 71078008 h 62"/>
              <a:gd name="T2" fmla="*/ 86904892 w 33"/>
              <a:gd name="T3" fmla="*/ 314775645 h 62"/>
              <a:gd name="T4" fmla="*/ 168697732 w 33"/>
              <a:gd name="T5" fmla="*/ 116771174 h 62"/>
              <a:gd name="T6" fmla="*/ 5112052 w 33"/>
              <a:gd name="T7" fmla="*/ 0 h 62"/>
              <a:gd name="T8" fmla="*/ 0 w 33"/>
              <a:gd name="T9" fmla="*/ 71078008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3" name="Freeform 265"/>
          <p:cNvSpPr>
            <a:spLocks/>
          </p:cNvSpPr>
          <p:nvPr/>
        </p:nvSpPr>
        <p:spPr bwMode="auto">
          <a:xfrm>
            <a:off x="1020234" y="5520267"/>
            <a:ext cx="539751" cy="541867"/>
          </a:xfrm>
          <a:custGeom>
            <a:avLst/>
            <a:gdLst>
              <a:gd name="T0" fmla="*/ 192198466 w 180"/>
              <a:gd name="T1" fmla="*/ 209000231 h 180"/>
              <a:gd name="T2" fmla="*/ 212427871 w 180"/>
              <a:gd name="T3" fmla="*/ 183512178 h 180"/>
              <a:gd name="T4" fmla="*/ 455205472 w 180"/>
              <a:gd name="T5" fmla="*/ 91756089 h 180"/>
              <a:gd name="T6" fmla="*/ 819368500 w 180"/>
              <a:gd name="T7" fmla="*/ 458780444 h 180"/>
              <a:gd name="T8" fmla="*/ 783963105 w 180"/>
              <a:gd name="T9" fmla="*/ 611706507 h 180"/>
              <a:gd name="T10" fmla="*/ 859829559 w 180"/>
              <a:gd name="T11" fmla="*/ 667780676 h 180"/>
              <a:gd name="T12" fmla="*/ 910408694 w 180"/>
              <a:gd name="T13" fmla="*/ 458780444 h 180"/>
              <a:gd name="T14" fmla="*/ 455205472 w 180"/>
              <a:gd name="T15" fmla="*/ 0 h 180"/>
              <a:gd name="T16" fmla="*/ 70808541 w 180"/>
              <a:gd name="T17" fmla="*/ 219194098 h 180"/>
              <a:gd name="T18" fmla="*/ 723268142 w 180"/>
              <a:gd name="T19" fmla="*/ 708560658 h 180"/>
              <a:gd name="T20" fmla="*/ 703038737 w 180"/>
              <a:gd name="T21" fmla="*/ 728950649 h 180"/>
              <a:gd name="T22" fmla="*/ 455205472 w 180"/>
              <a:gd name="T23" fmla="*/ 825804800 h 180"/>
              <a:gd name="T24" fmla="*/ 91040195 w 180"/>
              <a:gd name="T25" fmla="*/ 458780444 h 180"/>
              <a:gd name="T26" fmla="*/ 126445590 w 180"/>
              <a:gd name="T27" fmla="*/ 300756320 h 180"/>
              <a:gd name="T28" fmla="*/ 126445590 w 180"/>
              <a:gd name="T29" fmla="*/ 300756320 h 180"/>
              <a:gd name="T30" fmla="*/ 55637049 w 180"/>
              <a:gd name="T31" fmla="*/ 244682151 h 180"/>
              <a:gd name="T32" fmla="*/ 0 w 180"/>
              <a:gd name="T33" fmla="*/ 458780444 h 180"/>
              <a:gd name="T34" fmla="*/ 455205472 w 180"/>
              <a:gd name="T35" fmla="*/ 917560889 h 180"/>
              <a:gd name="T36" fmla="*/ 844658067 w 180"/>
              <a:gd name="T37" fmla="*/ 693268729 h 180"/>
              <a:gd name="T38" fmla="*/ 192198466 w 180"/>
              <a:gd name="T39" fmla="*/ 209000231 h 18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4" name="Freeform 266"/>
          <p:cNvSpPr>
            <a:spLocks/>
          </p:cNvSpPr>
          <p:nvPr/>
        </p:nvSpPr>
        <p:spPr bwMode="auto">
          <a:xfrm>
            <a:off x="2032000" y="5537201"/>
            <a:ext cx="270933" cy="218017"/>
          </a:xfrm>
          <a:custGeom>
            <a:avLst/>
            <a:gdLst>
              <a:gd name="T0" fmla="*/ 219194098 w 90"/>
              <a:gd name="T1" fmla="*/ 51574725 h 72"/>
              <a:gd name="T2" fmla="*/ 229390222 w 90"/>
              <a:gd name="T3" fmla="*/ 46417253 h 72"/>
              <a:gd name="T4" fmla="*/ 239586347 w 90"/>
              <a:gd name="T5" fmla="*/ 51574725 h 72"/>
              <a:gd name="T6" fmla="*/ 423098524 w 90"/>
              <a:gd name="T7" fmla="*/ 371340294 h 72"/>
              <a:gd name="T8" fmla="*/ 458780444 w 90"/>
              <a:gd name="T9" fmla="*/ 350710404 h 72"/>
              <a:gd name="T10" fmla="*/ 275268267 w 90"/>
              <a:gd name="T11" fmla="*/ 30944835 h 72"/>
              <a:gd name="T12" fmla="*/ 229390222 w 90"/>
              <a:gd name="T13" fmla="*/ 0 h 72"/>
              <a:gd name="T14" fmla="*/ 183512178 w 90"/>
              <a:gd name="T15" fmla="*/ 30944835 h 72"/>
              <a:gd name="T16" fmla="*/ 0 w 90"/>
              <a:gd name="T17" fmla="*/ 350710404 h 72"/>
              <a:gd name="T18" fmla="*/ 35681920 w 90"/>
              <a:gd name="T19" fmla="*/ 371340294 h 72"/>
              <a:gd name="T20" fmla="*/ 219194098 w 90"/>
              <a:gd name="T21" fmla="*/ 51574725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5" name="Freeform 267"/>
          <p:cNvSpPr>
            <a:spLocks/>
          </p:cNvSpPr>
          <p:nvPr/>
        </p:nvSpPr>
        <p:spPr bwMode="auto">
          <a:xfrm>
            <a:off x="2173817" y="5755218"/>
            <a:ext cx="254000" cy="239183"/>
          </a:xfrm>
          <a:custGeom>
            <a:avLst/>
            <a:gdLst>
              <a:gd name="T0" fmla="*/ 421739786 w 84"/>
              <a:gd name="T1" fmla="*/ 321797855 h 80"/>
              <a:gd name="T2" fmla="*/ 231443893 w 84"/>
              <a:gd name="T3" fmla="*/ 0 h 80"/>
              <a:gd name="T4" fmla="*/ 195441661 w 84"/>
              <a:gd name="T5" fmla="*/ 20111525 h 80"/>
              <a:gd name="T6" fmla="*/ 385737554 w 84"/>
              <a:gd name="T7" fmla="*/ 341911622 h 80"/>
              <a:gd name="T8" fmla="*/ 385737554 w 84"/>
              <a:gd name="T9" fmla="*/ 351968506 h 80"/>
              <a:gd name="T10" fmla="*/ 375452821 w 84"/>
              <a:gd name="T11" fmla="*/ 356995826 h 80"/>
              <a:gd name="T12" fmla="*/ 0 w 84"/>
              <a:gd name="T13" fmla="*/ 356995826 h 80"/>
              <a:gd name="T14" fmla="*/ 0 w 84"/>
              <a:gd name="T15" fmla="*/ 402248439 h 80"/>
              <a:gd name="T16" fmla="*/ 375452821 w 84"/>
              <a:gd name="T17" fmla="*/ 402248439 h 80"/>
              <a:gd name="T18" fmla="*/ 421739786 w 84"/>
              <a:gd name="T19" fmla="*/ 372080031 h 80"/>
              <a:gd name="T20" fmla="*/ 421739786 w 84"/>
              <a:gd name="T21" fmla="*/ 321797855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6" name="Freeform 268"/>
          <p:cNvSpPr>
            <a:spLocks/>
          </p:cNvSpPr>
          <p:nvPr/>
        </p:nvSpPr>
        <p:spPr bwMode="auto">
          <a:xfrm>
            <a:off x="1909233" y="5755218"/>
            <a:ext cx="254000" cy="239183"/>
          </a:xfrm>
          <a:custGeom>
            <a:avLst/>
            <a:gdLst>
              <a:gd name="T0" fmla="*/ 56573964 w 84"/>
              <a:gd name="T1" fmla="*/ 356995826 h 80"/>
              <a:gd name="T2" fmla="*/ 46289232 w 84"/>
              <a:gd name="T3" fmla="*/ 351968506 h 80"/>
              <a:gd name="T4" fmla="*/ 46289232 w 84"/>
              <a:gd name="T5" fmla="*/ 346938943 h 80"/>
              <a:gd name="T6" fmla="*/ 46289232 w 84"/>
              <a:gd name="T7" fmla="*/ 341911622 h 80"/>
              <a:gd name="T8" fmla="*/ 236585125 w 84"/>
              <a:gd name="T9" fmla="*/ 20111525 h 80"/>
              <a:gd name="T10" fmla="*/ 200582893 w 84"/>
              <a:gd name="T11" fmla="*/ 0 h 80"/>
              <a:gd name="T12" fmla="*/ 10287000 w 84"/>
              <a:gd name="T13" fmla="*/ 321797855 h 80"/>
              <a:gd name="T14" fmla="*/ 10287000 w 84"/>
              <a:gd name="T15" fmla="*/ 372080031 h 80"/>
              <a:gd name="T16" fmla="*/ 56573964 w 84"/>
              <a:gd name="T17" fmla="*/ 402248439 h 80"/>
              <a:gd name="T18" fmla="*/ 432026786 w 84"/>
              <a:gd name="T19" fmla="*/ 402248439 h 80"/>
              <a:gd name="T20" fmla="*/ 432026786 w 84"/>
              <a:gd name="T21" fmla="*/ 356995826 h 80"/>
              <a:gd name="T22" fmla="*/ 56573964 w 84"/>
              <a:gd name="T23" fmla="*/ 356995826 h 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7" name="Freeform 269"/>
          <p:cNvSpPr>
            <a:spLocks/>
          </p:cNvSpPr>
          <p:nvPr/>
        </p:nvSpPr>
        <p:spPr bwMode="auto">
          <a:xfrm>
            <a:off x="2144184" y="5659967"/>
            <a:ext cx="48683" cy="203200"/>
          </a:xfrm>
          <a:custGeom>
            <a:avLst/>
            <a:gdLst>
              <a:gd name="T0" fmla="*/ 0 w 16"/>
              <a:gd name="T1" fmla="*/ 41391385 h 67"/>
              <a:gd name="T2" fmla="*/ 0 w 16"/>
              <a:gd name="T3" fmla="*/ 310436525 h 67"/>
              <a:gd name="T4" fmla="*/ 41662474 w 16"/>
              <a:gd name="T5" fmla="*/ 346653134 h 67"/>
              <a:gd name="T6" fmla="*/ 83322666 w 16"/>
              <a:gd name="T7" fmla="*/ 310436525 h 67"/>
              <a:gd name="T8" fmla="*/ 83322666 w 16"/>
              <a:gd name="T9" fmla="*/ 41391385 h 67"/>
              <a:gd name="T10" fmla="*/ 41662474 w 16"/>
              <a:gd name="T11" fmla="*/ 0 h 67"/>
              <a:gd name="T12" fmla="*/ 0 w 16"/>
              <a:gd name="T13" fmla="*/ 41391385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8" name="Oval 270"/>
          <p:cNvSpPr>
            <a:spLocks noChangeArrowheads="1"/>
          </p:cNvSpPr>
          <p:nvPr/>
        </p:nvSpPr>
        <p:spPr bwMode="auto">
          <a:xfrm>
            <a:off x="2142067" y="5886451"/>
            <a:ext cx="52917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59" name="Freeform 271"/>
          <p:cNvSpPr>
            <a:spLocks/>
          </p:cNvSpPr>
          <p:nvPr/>
        </p:nvSpPr>
        <p:spPr bwMode="auto">
          <a:xfrm>
            <a:off x="2844801" y="5721351"/>
            <a:ext cx="148167" cy="135467"/>
          </a:xfrm>
          <a:custGeom>
            <a:avLst/>
            <a:gdLst>
              <a:gd name="T0" fmla="*/ 210869893 w 49"/>
              <a:gd name="T1" fmla="*/ 81559964 h 45"/>
              <a:gd name="T2" fmla="*/ 216013393 w 49"/>
              <a:gd name="T3" fmla="*/ 81559964 h 45"/>
              <a:gd name="T4" fmla="*/ 226300393 w 49"/>
              <a:gd name="T5" fmla="*/ 76464160 h 45"/>
              <a:gd name="T6" fmla="*/ 216013393 w 49"/>
              <a:gd name="T7" fmla="*/ 71366098 h 45"/>
              <a:gd name="T8" fmla="*/ 216013393 w 49"/>
              <a:gd name="T9" fmla="*/ 71366098 h 45"/>
              <a:gd name="T10" fmla="*/ 190298161 w 49"/>
              <a:gd name="T11" fmla="*/ 25488053 h 45"/>
              <a:gd name="T12" fmla="*/ 128578429 w 49"/>
              <a:gd name="T13" fmla="*/ 0 h 45"/>
              <a:gd name="T14" fmla="*/ 51432732 w 49"/>
              <a:gd name="T15" fmla="*/ 81559964 h 45"/>
              <a:gd name="T16" fmla="*/ 36002232 w 49"/>
              <a:gd name="T17" fmla="*/ 107048018 h 45"/>
              <a:gd name="T18" fmla="*/ 66860964 w 49"/>
              <a:gd name="T19" fmla="*/ 158024124 h 45"/>
              <a:gd name="T20" fmla="*/ 72004464 w 49"/>
              <a:gd name="T21" fmla="*/ 178414116 h 45"/>
              <a:gd name="T22" fmla="*/ 10287000 w 49"/>
              <a:gd name="T23" fmla="*/ 178414116 h 45"/>
              <a:gd name="T24" fmla="*/ 0 w 49"/>
              <a:gd name="T25" fmla="*/ 183512178 h 45"/>
              <a:gd name="T26" fmla="*/ 10287000 w 49"/>
              <a:gd name="T27" fmla="*/ 193708302 h 45"/>
              <a:gd name="T28" fmla="*/ 82291464 w 49"/>
              <a:gd name="T29" fmla="*/ 193708302 h 45"/>
              <a:gd name="T30" fmla="*/ 87434964 w 49"/>
              <a:gd name="T31" fmla="*/ 188610240 h 45"/>
              <a:gd name="T32" fmla="*/ 87434964 w 49"/>
              <a:gd name="T33" fmla="*/ 183512178 h 45"/>
              <a:gd name="T34" fmla="*/ 77147964 w 49"/>
              <a:gd name="T35" fmla="*/ 147830258 h 45"/>
              <a:gd name="T36" fmla="*/ 77147964 w 49"/>
              <a:gd name="T37" fmla="*/ 147830258 h 45"/>
              <a:gd name="T38" fmla="*/ 51432732 w 49"/>
              <a:gd name="T39" fmla="*/ 107048018 h 45"/>
              <a:gd name="T40" fmla="*/ 61717464 w 49"/>
              <a:gd name="T41" fmla="*/ 91756089 h 45"/>
              <a:gd name="T42" fmla="*/ 66860964 w 49"/>
              <a:gd name="T43" fmla="*/ 86658027 h 45"/>
              <a:gd name="T44" fmla="*/ 128578429 w 49"/>
              <a:gd name="T45" fmla="*/ 15291929 h 45"/>
              <a:gd name="T46" fmla="*/ 180011161 w 49"/>
              <a:gd name="T47" fmla="*/ 35681920 h 45"/>
              <a:gd name="T48" fmla="*/ 200582893 w 49"/>
              <a:gd name="T49" fmla="*/ 71366098 h 45"/>
              <a:gd name="T50" fmla="*/ 97719696 w 49"/>
              <a:gd name="T51" fmla="*/ 71366098 h 45"/>
              <a:gd name="T52" fmla="*/ 92576196 w 49"/>
              <a:gd name="T53" fmla="*/ 76464160 h 45"/>
              <a:gd name="T54" fmla="*/ 97719696 w 49"/>
              <a:gd name="T55" fmla="*/ 81559964 h 45"/>
              <a:gd name="T56" fmla="*/ 195441661 w 49"/>
              <a:gd name="T57" fmla="*/ 81559964 h 45"/>
              <a:gd name="T58" fmla="*/ 169724161 w 49"/>
              <a:gd name="T59" fmla="*/ 188610240 h 45"/>
              <a:gd name="T60" fmla="*/ 128578429 w 49"/>
              <a:gd name="T61" fmla="*/ 209000231 h 45"/>
              <a:gd name="T62" fmla="*/ 118293696 w 49"/>
              <a:gd name="T63" fmla="*/ 214098293 h 45"/>
              <a:gd name="T64" fmla="*/ 123437196 w 49"/>
              <a:gd name="T65" fmla="*/ 224292160 h 45"/>
              <a:gd name="T66" fmla="*/ 180011161 w 49"/>
              <a:gd name="T67" fmla="*/ 193708302 h 45"/>
              <a:gd name="T68" fmla="*/ 185154661 w 49"/>
              <a:gd name="T69" fmla="*/ 193708302 h 45"/>
              <a:gd name="T70" fmla="*/ 252015625 w 49"/>
              <a:gd name="T71" fmla="*/ 193708302 h 45"/>
              <a:gd name="T72" fmla="*/ 246872125 w 49"/>
              <a:gd name="T73" fmla="*/ 178414116 h 45"/>
              <a:gd name="T74" fmla="*/ 185154661 w 49"/>
              <a:gd name="T75" fmla="*/ 178414116 h 45"/>
              <a:gd name="T76" fmla="*/ 210869893 w 49"/>
              <a:gd name="T77" fmla="*/ 81559964 h 4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0" name="Freeform 272"/>
          <p:cNvSpPr>
            <a:spLocks/>
          </p:cNvSpPr>
          <p:nvPr/>
        </p:nvSpPr>
        <p:spPr bwMode="auto">
          <a:xfrm>
            <a:off x="2921000" y="5873751"/>
            <a:ext cx="95251" cy="63500"/>
          </a:xfrm>
          <a:custGeom>
            <a:avLst/>
            <a:gdLst>
              <a:gd name="T0" fmla="*/ 89708269 w 32"/>
              <a:gd name="T1" fmla="*/ 0 h 21"/>
              <a:gd name="T2" fmla="*/ 0 w 32"/>
              <a:gd name="T3" fmla="*/ 92576196 h 21"/>
              <a:gd name="T4" fmla="*/ 0 w 32"/>
              <a:gd name="T5" fmla="*/ 102863196 h 21"/>
              <a:gd name="T6" fmla="*/ 9967833 w 32"/>
              <a:gd name="T7" fmla="*/ 102863196 h 21"/>
              <a:gd name="T8" fmla="*/ 94691069 w 32"/>
              <a:gd name="T9" fmla="*/ 15430500 h 21"/>
              <a:gd name="T10" fmla="*/ 159480870 w 32"/>
              <a:gd name="T11" fmla="*/ 30858732 h 21"/>
              <a:gd name="T12" fmla="*/ 159480870 w 32"/>
              <a:gd name="T13" fmla="*/ 25715232 h 21"/>
              <a:gd name="T14" fmla="*/ 154498070 w 32"/>
              <a:gd name="T15" fmla="*/ 25715232 h 21"/>
              <a:gd name="T16" fmla="*/ 149513037 w 32"/>
              <a:gd name="T17" fmla="*/ 15430500 h 21"/>
              <a:gd name="T18" fmla="*/ 94691069 w 32"/>
              <a:gd name="T19" fmla="*/ 0 h 21"/>
              <a:gd name="T20" fmla="*/ 89708269 w 32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1" name="Freeform 273"/>
          <p:cNvSpPr>
            <a:spLocks/>
          </p:cNvSpPr>
          <p:nvPr/>
        </p:nvSpPr>
        <p:spPr bwMode="auto">
          <a:xfrm>
            <a:off x="2914651" y="5791201"/>
            <a:ext cx="25400" cy="46567"/>
          </a:xfrm>
          <a:custGeom>
            <a:avLst/>
            <a:gdLst>
              <a:gd name="T0" fmla="*/ 17921817 w 9"/>
              <a:gd name="T1" fmla="*/ 76234727 h 16"/>
              <a:gd name="T2" fmla="*/ 40322500 w 9"/>
              <a:gd name="T3" fmla="*/ 47646431 h 16"/>
              <a:gd name="T4" fmla="*/ 26881667 w 9"/>
              <a:gd name="T5" fmla="*/ 47646431 h 16"/>
              <a:gd name="T6" fmla="*/ 17921817 w 9"/>
              <a:gd name="T7" fmla="*/ 61941670 h 16"/>
              <a:gd name="T8" fmla="*/ 13440833 w 9"/>
              <a:gd name="T9" fmla="*/ 38118455 h 16"/>
              <a:gd name="T10" fmla="*/ 17921817 w 9"/>
              <a:gd name="T11" fmla="*/ 14293056 h 16"/>
              <a:gd name="T12" fmla="*/ 22400683 w 9"/>
              <a:gd name="T13" fmla="*/ 9530159 h 16"/>
              <a:gd name="T14" fmla="*/ 22400683 w 9"/>
              <a:gd name="T15" fmla="*/ 9530159 h 16"/>
              <a:gd name="T16" fmla="*/ 26881667 w 9"/>
              <a:gd name="T17" fmla="*/ 14293056 h 16"/>
              <a:gd name="T18" fmla="*/ 26881667 w 9"/>
              <a:gd name="T19" fmla="*/ 28588295 h 16"/>
              <a:gd name="T20" fmla="*/ 26881667 w 9"/>
              <a:gd name="T21" fmla="*/ 28588295 h 16"/>
              <a:gd name="T22" fmla="*/ 26881667 w 9"/>
              <a:gd name="T23" fmla="*/ 33353375 h 16"/>
              <a:gd name="T24" fmla="*/ 40322500 w 9"/>
              <a:gd name="T25" fmla="*/ 33353375 h 16"/>
              <a:gd name="T26" fmla="*/ 40322500 w 9"/>
              <a:gd name="T27" fmla="*/ 28588295 h 16"/>
              <a:gd name="T28" fmla="*/ 40322500 w 9"/>
              <a:gd name="T29" fmla="*/ 28588295 h 16"/>
              <a:gd name="T30" fmla="*/ 40322500 w 9"/>
              <a:gd name="T31" fmla="*/ 23823216 h 16"/>
              <a:gd name="T32" fmla="*/ 35841517 w 9"/>
              <a:gd name="T33" fmla="*/ 4765080 h 16"/>
              <a:gd name="T34" fmla="*/ 22400683 w 9"/>
              <a:gd name="T35" fmla="*/ 0 h 16"/>
              <a:gd name="T36" fmla="*/ 22400683 w 9"/>
              <a:gd name="T37" fmla="*/ 0 h 16"/>
              <a:gd name="T38" fmla="*/ 22400683 w 9"/>
              <a:gd name="T39" fmla="*/ 0 h 16"/>
              <a:gd name="T40" fmla="*/ 8959850 w 9"/>
              <a:gd name="T41" fmla="*/ 4765080 h 16"/>
              <a:gd name="T42" fmla="*/ 0 w 9"/>
              <a:gd name="T43" fmla="*/ 38118455 h 16"/>
              <a:gd name="T44" fmla="*/ 17921817 w 9"/>
              <a:gd name="T45" fmla="*/ 76234727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2" name="Freeform 274"/>
          <p:cNvSpPr>
            <a:spLocks/>
          </p:cNvSpPr>
          <p:nvPr/>
        </p:nvSpPr>
        <p:spPr bwMode="auto">
          <a:xfrm>
            <a:off x="2785533" y="5615518"/>
            <a:ext cx="457200" cy="425449"/>
          </a:xfrm>
          <a:custGeom>
            <a:avLst/>
            <a:gdLst>
              <a:gd name="T0" fmla="*/ 636147178 w 152"/>
              <a:gd name="T1" fmla="*/ 435311611 h 141"/>
              <a:gd name="T2" fmla="*/ 605613286 w 152"/>
              <a:gd name="T3" fmla="*/ 486523943 h 141"/>
              <a:gd name="T4" fmla="*/ 681949143 w 152"/>
              <a:gd name="T5" fmla="*/ 558223471 h 141"/>
              <a:gd name="T6" fmla="*/ 442758345 w 152"/>
              <a:gd name="T7" fmla="*/ 645284435 h 141"/>
              <a:gd name="T8" fmla="*/ 76338113 w 152"/>
              <a:gd name="T9" fmla="*/ 276551119 h 141"/>
              <a:gd name="T10" fmla="*/ 147586867 w 152"/>
              <a:gd name="T11" fmla="*/ 56333565 h 141"/>
              <a:gd name="T12" fmla="*/ 96693288 w 152"/>
              <a:gd name="T13" fmla="*/ 0 h 141"/>
              <a:gd name="T14" fmla="*/ 0 w 152"/>
              <a:gd name="T15" fmla="*/ 276551119 h 141"/>
              <a:gd name="T16" fmla="*/ 442758345 w 152"/>
              <a:gd name="T17" fmla="*/ 722105196 h 141"/>
              <a:gd name="T18" fmla="*/ 773555329 w 152"/>
              <a:gd name="T19" fmla="*/ 568465937 h 141"/>
              <a:gd name="T20" fmla="*/ 636147178 w 152"/>
              <a:gd name="T21" fmla="*/ 435311611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3" name="Freeform 275"/>
          <p:cNvSpPr>
            <a:spLocks/>
          </p:cNvSpPr>
          <p:nvPr/>
        </p:nvSpPr>
        <p:spPr bwMode="auto">
          <a:xfrm>
            <a:off x="2846918" y="5516033"/>
            <a:ext cx="461433" cy="425451"/>
          </a:xfrm>
          <a:custGeom>
            <a:avLst/>
            <a:gdLst>
              <a:gd name="T0" fmla="*/ 332559980 w 153"/>
              <a:gd name="T1" fmla="*/ 486525468 h 141"/>
              <a:gd name="T2" fmla="*/ 342792942 w 153"/>
              <a:gd name="T3" fmla="*/ 409706729 h 141"/>
              <a:gd name="T4" fmla="*/ 97210884 w 153"/>
              <a:gd name="T5" fmla="*/ 163882239 h 141"/>
              <a:gd name="T6" fmla="*/ 337676461 w 153"/>
              <a:gd name="T7" fmla="*/ 76821002 h 141"/>
              <a:gd name="T8" fmla="*/ 706051810 w 153"/>
              <a:gd name="T9" fmla="*/ 445555474 h 141"/>
              <a:gd name="T10" fmla="*/ 634423333 w 153"/>
              <a:gd name="T11" fmla="*/ 670894967 h 141"/>
              <a:gd name="T12" fmla="*/ 685585885 w 153"/>
              <a:gd name="T13" fmla="*/ 722107459 h 141"/>
              <a:gd name="T14" fmla="*/ 782796769 w 153"/>
              <a:gd name="T15" fmla="*/ 445555474 h 141"/>
              <a:gd name="T16" fmla="*/ 337676461 w 153"/>
              <a:gd name="T17" fmla="*/ 0 h 141"/>
              <a:gd name="T18" fmla="*/ 0 w 153"/>
              <a:gd name="T19" fmla="*/ 153639740 h 141"/>
              <a:gd name="T20" fmla="*/ 332559980 w 153"/>
              <a:gd name="T21" fmla="*/ 486525468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4" name="Freeform 276"/>
          <p:cNvSpPr>
            <a:spLocks/>
          </p:cNvSpPr>
          <p:nvPr/>
        </p:nvSpPr>
        <p:spPr bwMode="auto">
          <a:xfrm>
            <a:off x="2980267" y="5659968"/>
            <a:ext cx="237067" cy="268817"/>
          </a:xfrm>
          <a:custGeom>
            <a:avLst/>
            <a:gdLst>
              <a:gd name="T0" fmla="*/ 390032433 w 79"/>
              <a:gd name="T1" fmla="*/ 143686640 h 89"/>
              <a:gd name="T2" fmla="*/ 359639886 w 79"/>
              <a:gd name="T3" fmla="*/ 159081718 h 89"/>
              <a:gd name="T4" fmla="*/ 303920967 w 79"/>
              <a:gd name="T5" fmla="*/ 236054843 h 89"/>
              <a:gd name="T6" fmla="*/ 288724694 w 79"/>
              <a:gd name="T7" fmla="*/ 246318984 h 89"/>
              <a:gd name="T8" fmla="*/ 293790868 w 79"/>
              <a:gd name="T9" fmla="*/ 220662031 h 89"/>
              <a:gd name="T10" fmla="*/ 334313514 w 79"/>
              <a:gd name="T11" fmla="*/ 76975390 h 89"/>
              <a:gd name="T12" fmla="*/ 324183415 w 79"/>
              <a:gd name="T13" fmla="*/ 46185234 h 89"/>
              <a:gd name="T14" fmla="*/ 298854792 w 79"/>
              <a:gd name="T15" fmla="*/ 71842187 h 89"/>
              <a:gd name="T16" fmla="*/ 248202048 w 79"/>
              <a:gd name="T17" fmla="*/ 205266952 h 89"/>
              <a:gd name="T18" fmla="*/ 238071949 w 79"/>
              <a:gd name="T19" fmla="*/ 225792968 h 89"/>
              <a:gd name="T20" fmla="*/ 233005775 w 79"/>
              <a:gd name="T21" fmla="*/ 200133750 h 89"/>
              <a:gd name="T22" fmla="*/ 263398322 w 79"/>
              <a:gd name="T23" fmla="*/ 46185234 h 89"/>
              <a:gd name="T24" fmla="*/ 253268223 w 79"/>
              <a:gd name="T25" fmla="*/ 5130938 h 89"/>
              <a:gd name="T26" fmla="*/ 222875676 w 79"/>
              <a:gd name="T27" fmla="*/ 35921094 h 89"/>
              <a:gd name="T28" fmla="*/ 187416954 w 79"/>
              <a:gd name="T29" fmla="*/ 195002812 h 89"/>
              <a:gd name="T30" fmla="*/ 172222932 w 79"/>
              <a:gd name="T31" fmla="*/ 215528828 h 89"/>
              <a:gd name="T32" fmla="*/ 167156757 w 79"/>
              <a:gd name="T33" fmla="*/ 195002812 h 89"/>
              <a:gd name="T34" fmla="*/ 187416954 w 79"/>
              <a:gd name="T35" fmla="*/ 51316172 h 89"/>
              <a:gd name="T36" fmla="*/ 172222932 w 79"/>
              <a:gd name="T37" fmla="*/ 25659219 h 89"/>
              <a:gd name="T38" fmla="*/ 151960484 w 79"/>
              <a:gd name="T39" fmla="*/ 51316172 h 89"/>
              <a:gd name="T40" fmla="*/ 116504013 w 79"/>
              <a:gd name="T41" fmla="*/ 277109140 h 89"/>
              <a:gd name="T42" fmla="*/ 101307739 w 79"/>
              <a:gd name="T43" fmla="*/ 297635156 h 89"/>
              <a:gd name="T44" fmla="*/ 75979116 w 79"/>
              <a:gd name="T45" fmla="*/ 256583124 h 89"/>
              <a:gd name="T46" fmla="*/ 30392547 w 79"/>
              <a:gd name="T47" fmla="*/ 205266952 h 89"/>
              <a:gd name="T48" fmla="*/ 15196273 w 79"/>
              <a:gd name="T49" fmla="*/ 246318984 h 89"/>
              <a:gd name="T50" fmla="*/ 70915192 w 79"/>
              <a:gd name="T51" fmla="*/ 384874686 h 89"/>
              <a:gd name="T52" fmla="*/ 146894309 w 79"/>
              <a:gd name="T53" fmla="*/ 451585936 h 89"/>
              <a:gd name="T54" fmla="*/ 263398322 w 79"/>
              <a:gd name="T55" fmla="*/ 405400702 h 89"/>
              <a:gd name="T56" fmla="*/ 390032433 w 79"/>
              <a:gd name="T57" fmla="*/ 169343593 h 89"/>
              <a:gd name="T58" fmla="*/ 390032433 w 79"/>
              <a:gd name="T59" fmla="*/ 143686640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5" name="Freeform 277"/>
          <p:cNvSpPr>
            <a:spLocks noEditPoints="1"/>
          </p:cNvSpPr>
          <p:nvPr/>
        </p:nvSpPr>
        <p:spPr bwMode="auto">
          <a:xfrm>
            <a:off x="3725333" y="5558367"/>
            <a:ext cx="315384" cy="84667"/>
          </a:xfrm>
          <a:custGeom>
            <a:avLst/>
            <a:gdLst>
              <a:gd name="T0" fmla="*/ 502411217 w 105"/>
              <a:gd name="T1" fmla="*/ 15430500 h 28"/>
              <a:gd name="T2" fmla="*/ 492260358 w 105"/>
              <a:gd name="T3" fmla="*/ 0 h 28"/>
              <a:gd name="T4" fmla="*/ 477036322 w 105"/>
              <a:gd name="T5" fmla="*/ 5143500 h 28"/>
              <a:gd name="T6" fmla="*/ 274041663 w 105"/>
              <a:gd name="T7" fmla="*/ 72004464 h 28"/>
              <a:gd name="T8" fmla="*/ 274041663 w 105"/>
              <a:gd name="T9" fmla="*/ 66860964 h 28"/>
              <a:gd name="T10" fmla="*/ 274041663 w 105"/>
              <a:gd name="T11" fmla="*/ 61717464 h 28"/>
              <a:gd name="T12" fmla="*/ 263893057 w 105"/>
              <a:gd name="T13" fmla="*/ 51432732 h 28"/>
              <a:gd name="T14" fmla="*/ 10148607 w 105"/>
              <a:gd name="T15" fmla="*/ 97719696 h 28"/>
              <a:gd name="T16" fmla="*/ 5075430 w 105"/>
              <a:gd name="T17" fmla="*/ 113150196 h 28"/>
              <a:gd name="T18" fmla="*/ 25374896 w 105"/>
              <a:gd name="T19" fmla="*/ 123437196 h 28"/>
              <a:gd name="T20" fmla="*/ 238518161 w 105"/>
              <a:gd name="T21" fmla="*/ 77147964 h 28"/>
              <a:gd name="T22" fmla="*/ 238518161 w 105"/>
              <a:gd name="T23" fmla="*/ 77147964 h 28"/>
              <a:gd name="T24" fmla="*/ 233442731 w 105"/>
              <a:gd name="T25" fmla="*/ 87434964 h 28"/>
              <a:gd name="T26" fmla="*/ 233442731 w 105"/>
              <a:gd name="T27" fmla="*/ 92576196 h 28"/>
              <a:gd name="T28" fmla="*/ 248666768 w 105"/>
              <a:gd name="T29" fmla="*/ 102863196 h 28"/>
              <a:gd name="T30" fmla="*/ 477036322 w 105"/>
              <a:gd name="T31" fmla="*/ 46289232 h 28"/>
              <a:gd name="T32" fmla="*/ 502411217 w 105"/>
              <a:gd name="T33" fmla="*/ 138865429 h 28"/>
              <a:gd name="T34" fmla="*/ 522710683 w 105"/>
              <a:gd name="T35" fmla="*/ 144008929 h 28"/>
              <a:gd name="T36" fmla="*/ 527783860 w 105"/>
              <a:gd name="T37" fmla="*/ 123437196 h 28"/>
              <a:gd name="T38" fmla="*/ 502411217 w 105"/>
              <a:gd name="T39" fmla="*/ 15430500 h 28"/>
              <a:gd name="T40" fmla="*/ 477036322 w 105"/>
              <a:gd name="T41" fmla="*/ 10287000 h 28"/>
              <a:gd name="T42" fmla="*/ 477036322 w 105"/>
              <a:gd name="T43" fmla="*/ 10287000 h 28"/>
              <a:gd name="T44" fmla="*/ 477036322 w 105"/>
              <a:gd name="T45" fmla="*/ 10287000 h 28"/>
              <a:gd name="T46" fmla="*/ 477036322 w 105"/>
              <a:gd name="T47" fmla="*/ 10287000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6" name="Freeform 278"/>
          <p:cNvSpPr>
            <a:spLocks/>
          </p:cNvSpPr>
          <p:nvPr/>
        </p:nvSpPr>
        <p:spPr bwMode="auto">
          <a:xfrm>
            <a:off x="3674534" y="5441951"/>
            <a:ext cx="427567" cy="402167"/>
          </a:xfrm>
          <a:custGeom>
            <a:avLst/>
            <a:gdLst>
              <a:gd name="T0" fmla="*/ 703773228 w 142"/>
              <a:gd name="T1" fmla="*/ 425601879 h 134"/>
              <a:gd name="T2" fmla="*/ 652774611 w 142"/>
              <a:gd name="T3" fmla="*/ 415468179 h 134"/>
              <a:gd name="T4" fmla="*/ 683374233 w 142"/>
              <a:gd name="T5" fmla="*/ 273600886 h 134"/>
              <a:gd name="T6" fmla="*/ 678275049 w 142"/>
              <a:gd name="T7" fmla="*/ 222934639 h 134"/>
              <a:gd name="T8" fmla="*/ 586478443 w 142"/>
              <a:gd name="T9" fmla="*/ 111468445 h 134"/>
              <a:gd name="T10" fmla="*/ 321286992 w 142"/>
              <a:gd name="T11" fmla="*/ 30401099 h 134"/>
              <a:gd name="T12" fmla="*/ 30599621 w 142"/>
              <a:gd name="T13" fmla="*/ 304001985 h 134"/>
              <a:gd name="T14" fmla="*/ 71397611 w 142"/>
              <a:gd name="T15" fmla="*/ 415468179 h 134"/>
              <a:gd name="T16" fmla="*/ 71397611 w 142"/>
              <a:gd name="T17" fmla="*/ 415468179 h 134"/>
              <a:gd name="T18" fmla="*/ 20398995 w 142"/>
              <a:gd name="T19" fmla="*/ 425601879 h 134"/>
              <a:gd name="T20" fmla="*/ 0 w 142"/>
              <a:gd name="T21" fmla="*/ 491468675 h 134"/>
              <a:gd name="T22" fmla="*/ 86697422 w 142"/>
              <a:gd name="T23" fmla="*/ 678937617 h 134"/>
              <a:gd name="T24" fmla="*/ 81595980 w 142"/>
              <a:gd name="T25" fmla="*/ 648536518 h 134"/>
              <a:gd name="T26" fmla="*/ 81595980 w 142"/>
              <a:gd name="T27" fmla="*/ 638405069 h 134"/>
              <a:gd name="T28" fmla="*/ 30599621 w 142"/>
              <a:gd name="T29" fmla="*/ 491468675 h 134"/>
              <a:gd name="T30" fmla="*/ 35698806 w 142"/>
              <a:gd name="T31" fmla="*/ 445869278 h 134"/>
              <a:gd name="T32" fmla="*/ 76496795 w 142"/>
              <a:gd name="T33" fmla="*/ 450936128 h 134"/>
              <a:gd name="T34" fmla="*/ 81595980 w 142"/>
              <a:gd name="T35" fmla="*/ 456002978 h 134"/>
              <a:gd name="T36" fmla="*/ 81595980 w 142"/>
              <a:gd name="T37" fmla="*/ 385069331 h 134"/>
              <a:gd name="T38" fmla="*/ 61196985 w 142"/>
              <a:gd name="T39" fmla="*/ 298935135 h 134"/>
              <a:gd name="T40" fmla="*/ 321286992 w 142"/>
              <a:gd name="T41" fmla="*/ 55733097 h 134"/>
              <a:gd name="T42" fmla="*/ 566077189 w 142"/>
              <a:gd name="T43" fmla="*/ 131733593 h 134"/>
              <a:gd name="T44" fmla="*/ 581377000 w 142"/>
              <a:gd name="T45" fmla="*/ 136800443 h 134"/>
              <a:gd name="T46" fmla="*/ 652774611 w 142"/>
              <a:gd name="T47" fmla="*/ 228001489 h 134"/>
              <a:gd name="T48" fmla="*/ 642576243 w 142"/>
              <a:gd name="T49" fmla="*/ 374935632 h 134"/>
              <a:gd name="T50" fmla="*/ 642576243 w 142"/>
              <a:gd name="T51" fmla="*/ 456002978 h 134"/>
              <a:gd name="T52" fmla="*/ 647675427 w 142"/>
              <a:gd name="T53" fmla="*/ 450936128 h 134"/>
              <a:gd name="T54" fmla="*/ 688473417 w 142"/>
              <a:gd name="T55" fmla="*/ 445869278 h 134"/>
              <a:gd name="T56" fmla="*/ 693572601 w 142"/>
              <a:gd name="T57" fmla="*/ 491468675 h 134"/>
              <a:gd name="T58" fmla="*/ 642576243 w 142"/>
              <a:gd name="T59" fmla="*/ 638405069 h 134"/>
              <a:gd name="T60" fmla="*/ 642576243 w 142"/>
              <a:gd name="T61" fmla="*/ 648536518 h 134"/>
              <a:gd name="T62" fmla="*/ 637474801 w 142"/>
              <a:gd name="T63" fmla="*/ 678937617 h 134"/>
              <a:gd name="T64" fmla="*/ 724172223 w 142"/>
              <a:gd name="T65" fmla="*/ 491468675 h 134"/>
              <a:gd name="T66" fmla="*/ 703773228 w 142"/>
              <a:gd name="T67" fmla="*/ 425601879 h 1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7" name="Freeform 279"/>
          <p:cNvSpPr>
            <a:spLocks/>
          </p:cNvSpPr>
          <p:nvPr/>
        </p:nvSpPr>
        <p:spPr bwMode="auto">
          <a:xfrm>
            <a:off x="3740151" y="5643033"/>
            <a:ext cx="296333" cy="298451"/>
          </a:xfrm>
          <a:custGeom>
            <a:avLst/>
            <a:gdLst>
              <a:gd name="T0" fmla="*/ 504031250 w 98"/>
              <a:gd name="T1" fmla="*/ 301611531 h 99"/>
              <a:gd name="T2" fmla="*/ 504031250 w 98"/>
              <a:gd name="T3" fmla="*/ 189147632 h 99"/>
              <a:gd name="T4" fmla="*/ 478316018 w 98"/>
              <a:gd name="T5" fmla="*/ 189147632 h 99"/>
              <a:gd name="T6" fmla="*/ 457742018 w 98"/>
              <a:gd name="T7" fmla="*/ 189147632 h 99"/>
              <a:gd name="T8" fmla="*/ 380594054 w 98"/>
              <a:gd name="T9" fmla="*/ 270938942 h 99"/>
              <a:gd name="T10" fmla="*/ 298304857 w 98"/>
              <a:gd name="T11" fmla="*/ 173811337 h 99"/>
              <a:gd name="T12" fmla="*/ 380594054 w 98"/>
              <a:gd name="T13" fmla="*/ 76681472 h 99"/>
              <a:gd name="T14" fmla="*/ 457742018 w 98"/>
              <a:gd name="T15" fmla="*/ 163587141 h 99"/>
              <a:gd name="T16" fmla="*/ 478316018 w 98"/>
              <a:gd name="T17" fmla="*/ 163587141 h 99"/>
              <a:gd name="T18" fmla="*/ 504031250 w 98"/>
              <a:gd name="T19" fmla="*/ 163587141 h 99"/>
              <a:gd name="T20" fmla="*/ 504031250 w 98"/>
              <a:gd name="T21" fmla="*/ 25560491 h 99"/>
              <a:gd name="T22" fmla="*/ 252015625 w 98"/>
              <a:gd name="T23" fmla="*/ 0 h 99"/>
              <a:gd name="T24" fmla="*/ 0 w 98"/>
              <a:gd name="T25" fmla="*/ 25560491 h 99"/>
              <a:gd name="T26" fmla="*/ 0 w 98"/>
              <a:gd name="T27" fmla="*/ 163587141 h 99"/>
              <a:gd name="T28" fmla="*/ 25715232 w 98"/>
              <a:gd name="T29" fmla="*/ 163587141 h 99"/>
              <a:gd name="T30" fmla="*/ 46289232 w 98"/>
              <a:gd name="T31" fmla="*/ 163587141 h 99"/>
              <a:gd name="T32" fmla="*/ 123437196 w 98"/>
              <a:gd name="T33" fmla="*/ 76681472 h 99"/>
              <a:gd name="T34" fmla="*/ 205726393 w 98"/>
              <a:gd name="T35" fmla="*/ 173811337 h 99"/>
              <a:gd name="T36" fmla="*/ 123437196 w 98"/>
              <a:gd name="T37" fmla="*/ 270938942 h 99"/>
              <a:gd name="T38" fmla="*/ 46289232 w 98"/>
              <a:gd name="T39" fmla="*/ 189147632 h 99"/>
              <a:gd name="T40" fmla="*/ 25715232 w 98"/>
              <a:gd name="T41" fmla="*/ 189147632 h 99"/>
              <a:gd name="T42" fmla="*/ 0 w 98"/>
              <a:gd name="T43" fmla="*/ 189147632 h 99"/>
              <a:gd name="T44" fmla="*/ 0 w 98"/>
              <a:gd name="T45" fmla="*/ 301611531 h 99"/>
              <a:gd name="T46" fmla="*/ 0 w 98"/>
              <a:gd name="T47" fmla="*/ 301611531 h 99"/>
              <a:gd name="T48" fmla="*/ 0 w 98"/>
              <a:gd name="T49" fmla="*/ 316947825 h 99"/>
              <a:gd name="T50" fmla="*/ 108006696 w 98"/>
              <a:gd name="T51" fmla="*/ 506095457 h 99"/>
              <a:gd name="T52" fmla="*/ 113150196 w 98"/>
              <a:gd name="T53" fmla="*/ 506095457 h 99"/>
              <a:gd name="T54" fmla="*/ 252015625 w 98"/>
              <a:gd name="T55" fmla="*/ 475422868 h 99"/>
              <a:gd name="T56" fmla="*/ 390881054 w 98"/>
              <a:gd name="T57" fmla="*/ 506095457 h 99"/>
              <a:gd name="T58" fmla="*/ 396024554 w 98"/>
              <a:gd name="T59" fmla="*/ 506095457 h 99"/>
              <a:gd name="T60" fmla="*/ 504031250 w 98"/>
              <a:gd name="T61" fmla="*/ 316947825 h 99"/>
              <a:gd name="T62" fmla="*/ 504031250 w 98"/>
              <a:gd name="T63" fmla="*/ 301611531 h 99"/>
              <a:gd name="T64" fmla="*/ 504031250 w 98"/>
              <a:gd name="T65" fmla="*/ 301611531 h 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8" name="Freeform 280"/>
          <p:cNvSpPr>
            <a:spLocks/>
          </p:cNvSpPr>
          <p:nvPr/>
        </p:nvSpPr>
        <p:spPr bwMode="auto">
          <a:xfrm>
            <a:off x="3818467" y="5937251"/>
            <a:ext cx="139700" cy="52916"/>
          </a:xfrm>
          <a:custGeom>
            <a:avLst/>
            <a:gdLst>
              <a:gd name="T0" fmla="*/ 238647840 w 46"/>
              <a:gd name="T1" fmla="*/ 92652803 h 17"/>
              <a:gd name="T2" fmla="*/ 238647840 w 46"/>
              <a:gd name="T3" fmla="*/ 27250962 h 17"/>
              <a:gd name="T4" fmla="*/ 119325059 w 46"/>
              <a:gd name="T5" fmla="*/ 0 h 17"/>
              <a:gd name="T6" fmla="*/ 0 w 46"/>
              <a:gd name="T7" fmla="*/ 27250962 h 17"/>
              <a:gd name="T8" fmla="*/ 0 w 46"/>
              <a:gd name="T9" fmla="*/ 92652803 h 17"/>
              <a:gd name="T10" fmla="*/ 119325059 w 46"/>
              <a:gd name="T11" fmla="*/ 70852968 h 17"/>
              <a:gd name="T12" fmla="*/ 238647840 w 46"/>
              <a:gd name="T13" fmla="*/ 9265280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9" name="Oval 281"/>
          <p:cNvSpPr>
            <a:spLocks noChangeArrowheads="1"/>
          </p:cNvSpPr>
          <p:nvPr/>
        </p:nvSpPr>
        <p:spPr bwMode="auto">
          <a:xfrm>
            <a:off x="3771901" y="5992284"/>
            <a:ext cx="232833" cy="1333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70" name="Freeform 282"/>
          <p:cNvSpPr>
            <a:spLocks/>
          </p:cNvSpPr>
          <p:nvPr/>
        </p:nvSpPr>
        <p:spPr bwMode="auto">
          <a:xfrm>
            <a:off x="4508501" y="5494867"/>
            <a:ext cx="395817" cy="590551"/>
          </a:xfrm>
          <a:custGeom>
            <a:avLst/>
            <a:gdLst>
              <a:gd name="T0" fmla="*/ 187140636 w 132"/>
              <a:gd name="T1" fmla="*/ 990663055 h 196"/>
              <a:gd name="T2" fmla="*/ 227601714 w 132"/>
              <a:gd name="T3" fmla="*/ 985558257 h 196"/>
              <a:gd name="T4" fmla="*/ 268065040 w 132"/>
              <a:gd name="T5" fmla="*/ 919173281 h 196"/>
              <a:gd name="T6" fmla="*/ 268065040 w 132"/>
              <a:gd name="T7" fmla="*/ 490225599 h 196"/>
              <a:gd name="T8" fmla="*/ 212427966 w 132"/>
              <a:gd name="T9" fmla="*/ 464692569 h 196"/>
              <a:gd name="T10" fmla="*/ 187140636 w 132"/>
              <a:gd name="T11" fmla="*/ 408521709 h 196"/>
              <a:gd name="T12" fmla="*/ 85982320 w 132"/>
              <a:gd name="T13" fmla="*/ 480011483 h 196"/>
              <a:gd name="T14" fmla="*/ 5057916 w 132"/>
              <a:gd name="T15" fmla="*/ 347243792 h 196"/>
              <a:gd name="T16" fmla="*/ 0 w 132"/>
              <a:gd name="T17" fmla="*/ 337029676 h 196"/>
              <a:gd name="T18" fmla="*/ 0 w 132"/>
              <a:gd name="T19" fmla="*/ 337029676 h 196"/>
              <a:gd name="T20" fmla="*/ 5057916 w 132"/>
              <a:gd name="T21" fmla="*/ 331922618 h 196"/>
              <a:gd name="T22" fmla="*/ 85982320 w 132"/>
              <a:gd name="T23" fmla="*/ 199154927 h 196"/>
              <a:gd name="T24" fmla="*/ 182082720 w 132"/>
              <a:gd name="T25" fmla="*/ 270644700 h 196"/>
              <a:gd name="T26" fmla="*/ 212427966 w 132"/>
              <a:gd name="T27" fmla="*/ 245111670 h 196"/>
              <a:gd name="T28" fmla="*/ 242775461 w 132"/>
              <a:gd name="T29" fmla="*/ 209366783 h 196"/>
              <a:gd name="T30" fmla="*/ 263007124 w 132"/>
              <a:gd name="T31" fmla="*/ 148088865 h 196"/>
              <a:gd name="T32" fmla="*/ 257949208 w 132"/>
              <a:gd name="T33" fmla="*/ 56170859 h 196"/>
              <a:gd name="T34" fmla="*/ 257949208 w 132"/>
              <a:gd name="T35" fmla="*/ 56170859 h 196"/>
              <a:gd name="T36" fmla="*/ 283238787 w 132"/>
              <a:gd name="T37" fmla="*/ 61277917 h 196"/>
              <a:gd name="T38" fmla="*/ 323702114 w 132"/>
              <a:gd name="T39" fmla="*/ 5107058 h 196"/>
              <a:gd name="T40" fmla="*/ 333817946 w 132"/>
              <a:gd name="T41" fmla="*/ 0 h 196"/>
              <a:gd name="T42" fmla="*/ 333817946 w 132"/>
              <a:gd name="T43" fmla="*/ 0 h 196"/>
              <a:gd name="T44" fmla="*/ 333817946 w 132"/>
              <a:gd name="T45" fmla="*/ 0 h 196"/>
              <a:gd name="T46" fmla="*/ 333817946 w 132"/>
              <a:gd name="T47" fmla="*/ 0 h 196"/>
              <a:gd name="T48" fmla="*/ 343931528 w 132"/>
              <a:gd name="T49" fmla="*/ 5107058 h 196"/>
              <a:gd name="T50" fmla="*/ 384394855 w 132"/>
              <a:gd name="T51" fmla="*/ 61277917 h 196"/>
              <a:gd name="T52" fmla="*/ 409684434 w 132"/>
              <a:gd name="T53" fmla="*/ 56170859 h 196"/>
              <a:gd name="T54" fmla="*/ 409684434 w 132"/>
              <a:gd name="T55" fmla="*/ 56170859 h 196"/>
              <a:gd name="T56" fmla="*/ 404626518 w 132"/>
              <a:gd name="T57" fmla="*/ 148088865 h 196"/>
              <a:gd name="T58" fmla="*/ 424858181 w 132"/>
              <a:gd name="T59" fmla="*/ 209366783 h 196"/>
              <a:gd name="T60" fmla="*/ 455205676 w 132"/>
              <a:gd name="T61" fmla="*/ 245111670 h 196"/>
              <a:gd name="T62" fmla="*/ 485550922 w 132"/>
              <a:gd name="T63" fmla="*/ 270644700 h 196"/>
              <a:gd name="T64" fmla="*/ 581651322 w 132"/>
              <a:gd name="T65" fmla="*/ 199154927 h 196"/>
              <a:gd name="T66" fmla="*/ 662575726 w 132"/>
              <a:gd name="T67" fmla="*/ 331922618 h 196"/>
              <a:gd name="T68" fmla="*/ 667633642 w 132"/>
              <a:gd name="T69" fmla="*/ 337029676 h 196"/>
              <a:gd name="T70" fmla="*/ 667633642 w 132"/>
              <a:gd name="T71" fmla="*/ 337029676 h 196"/>
              <a:gd name="T72" fmla="*/ 662575726 w 132"/>
              <a:gd name="T73" fmla="*/ 347243792 h 196"/>
              <a:gd name="T74" fmla="*/ 581651322 w 132"/>
              <a:gd name="T75" fmla="*/ 480011483 h 196"/>
              <a:gd name="T76" fmla="*/ 480493006 w 132"/>
              <a:gd name="T77" fmla="*/ 408521709 h 196"/>
              <a:gd name="T78" fmla="*/ 455205676 w 132"/>
              <a:gd name="T79" fmla="*/ 464692569 h 196"/>
              <a:gd name="T80" fmla="*/ 399568602 w 132"/>
              <a:gd name="T81" fmla="*/ 490225599 h 196"/>
              <a:gd name="T82" fmla="*/ 399568602 w 132"/>
              <a:gd name="T83" fmla="*/ 919173281 h 196"/>
              <a:gd name="T84" fmla="*/ 440031929 w 132"/>
              <a:gd name="T85" fmla="*/ 985558257 h 196"/>
              <a:gd name="T86" fmla="*/ 480493006 w 132"/>
              <a:gd name="T87" fmla="*/ 990663055 h 196"/>
              <a:gd name="T88" fmla="*/ 187140636 w 132"/>
              <a:gd name="T89" fmla="*/ 1000877171 h 19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1" name="Freeform 283"/>
          <p:cNvSpPr>
            <a:spLocks noEditPoints="1"/>
          </p:cNvSpPr>
          <p:nvPr/>
        </p:nvSpPr>
        <p:spPr bwMode="auto">
          <a:xfrm>
            <a:off x="5310718" y="5467351"/>
            <a:ext cx="427567" cy="596900"/>
          </a:xfrm>
          <a:custGeom>
            <a:avLst/>
            <a:gdLst>
              <a:gd name="T0" fmla="*/ 270290634 w 142"/>
              <a:gd name="T1" fmla="*/ 976401785 h 198"/>
              <a:gd name="T2" fmla="*/ 326388435 w 142"/>
              <a:gd name="T3" fmla="*/ 639006321 h 198"/>
              <a:gd name="T4" fmla="*/ 91796606 w 142"/>
              <a:gd name="T5" fmla="*/ 419188852 h 198"/>
              <a:gd name="T6" fmla="*/ 71397611 w 142"/>
              <a:gd name="T7" fmla="*/ 403852592 h 198"/>
              <a:gd name="T8" fmla="*/ 0 w 142"/>
              <a:gd name="T9" fmla="*/ 408964678 h 198"/>
              <a:gd name="T10" fmla="*/ 15299811 w 142"/>
              <a:gd name="T11" fmla="*/ 362955898 h 198"/>
              <a:gd name="T12" fmla="*/ 0 w 142"/>
              <a:gd name="T13" fmla="*/ 322059204 h 198"/>
              <a:gd name="T14" fmla="*/ 71397611 w 142"/>
              <a:gd name="T15" fmla="*/ 327171291 h 198"/>
              <a:gd name="T16" fmla="*/ 91796606 w 142"/>
              <a:gd name="T17" fmla="*/ 311835030 h 198"/>
              <a:gd name="T18" fmla="*/ 326388435 w 142"/>
              <a:gd name="T19" fmla="*/ 92017561 h 198"/>
              <a:gd name="T20" fmla="*/ 270290634 w 142"/>
              <a:gd name="T21" fmla="*/ 35784607 h 198"/>
              <a:gd name="T22" fmla="*/ 356985798 w 142"/>
              <a:gd name="T23" fmla="*/ 15336260 h 198"/>
              <a:gd name="T24" fmla="*/ 367186425 w 142"/>
              <a:gd name="T25" fmla="*/ 15336260 h 198"/>
              <a:gd name="T26" fmla="*/ 453881588 w 142"/>
              <a:gd name="T27" fmla="*/ 35784607 h 198"/>
              <a:gd name="T28" fmla="*/ 397783788 w 142"/>
              <a:gd name="T29" fmla="*/ 92017561 h 198"/>
              <a:gd name="T30" fmla="*/ 632375617 w 142"/>
              <a:gd name="T31" fmla="*/ 311835030 h 198"/>
              <a:gd name="T32" fmla="*/ 652774611 w 142"/>
              <a:gd name="T33" fmla="*/ 327171291 h 198"/>
              <a:gd name="T34" fmla="*/ 724172223 w 142"/>
              <a:gd name="T35" fmla="*/ 322059204 h 198"/>
              <a:gd name="T36" fmla="*/ 708872412 w 142"/>
              <a:gd name="T37" fmla="*/ 362955898 h 198"/>
              <a:gd name="T38" fmla="*/ 724172223 w 142"/>
              <a:gd name="T39" fmla="*/ 408964678 h 198"/>
              <a:gd name="T40" fmla="*/ 652774611 w 142"/>
              <a:gd name="T41" fmla="*/ 403852592 h 198"/>
              <a:gd name="T42" fmla="*/ 632375617 w 142"/>
              <a:gd name="T43" fmla="*/ 419188852 h 198"/>
              <a:gd name="T44" fmla="*/ 397783788 w 142"/>
              <a:gd name="T45" fmla="*/ 639006321 h 198"/>
              <a:gd name="T46" fmla="*/ 453881588 w 142"/>
              <a:gd name="T47" fmla="*/ 976401785 h 198"/>
              <a:gd name="T48" fmla="*/ 367186425 w 142"/>
              <a:gd name="T49" fmla="*/ 996850132 h 198"/>
              <a:gd name="T50" fmla="*/ 356985798 w 142"/>
              <a:gd name="T51" fmla="*/ 996850132 h 198"/>
              <a:gd name="T52" fmla="*/ 295788813 w 142"/>
              <a:gd name="T53" fmla="*/ 577661280 h 198"/>
              <a:gd name="T54" fmla="*/ 326388435 w 142"/>
              <a:gd name="T55" fmla="*/ 546988759 h 198"/>
              <a:gd name="T56" fmla="*/ 188692396 w 142"/>
              <a:gd name="T57" fmla="*/ 403852592 h 198"/>
              <a:gd name="T58" fmla="*/ 152993591 w 142"/>
              <a:gd name="T59" fmla="*/ 449861372 h 198"/>
              <a:gd name="T60" fmla="*/ 275389818 w 142"/>
              <a:gd name="T61" fmla="*/ 577661280 h 198"/>
              <a:gd name="T62" fmla="*/ 285588187 w 142"/>
              <a:gd name="T63" fmla="*/ 577661280 h 198"/>
              <a:gd name="T64" fmla="*/ 428383409 w 142"/>
              <a:gd name="T65" fmla="*/ 577661280 h 198"/>
              <a:gd name="T66" fmla="*/ 448782404 w 142"/>
              <a:gd name="T67" fmla="*/ 577661280 h 198"/>
              <a:gd name="T68" fmla="*/ 571178632 w 142"/>
              <a:gd name="T69" fmla="*/ 454973459 h 198"/>
              <a:gd name="T70" fmla="*/ 576277816 w 142"/>
              <a:gd name="T71" fmla="*/ 444749286 h 198"/>
              <a:gd name="T72" fmla="*/ 397783788 w 142"/>
              <a:gd name="T73" fmla="*/ 403852592 h 198"/>
              <a:gd name="T74" fmla="*/ 428383409 w 142"/>
              <a:gd name="T75" fmla="*/ 577661280 h 198"/>
              <a:gd name="T76" fmla="*/ 326388435 w 142"/>
              <a:gd name="T77" fmla="*/ 184032862 h 198"/>
              <a:gd name="T78" fmla="*/ 285588187 w 142"/>
              <a:gd name="T79" fmla="*/ 153362602 h 198"/>
              <a:gd name="T80" fmla="*/ 275389818 w 142"/>
              <a:gd name="T81" fmla="*/ 153362602 h 198"/>
              <a:gd name="T82" fmla="*/ 152993591 w 142"/>
              <a:gd name="T83" fmla="*/ 281162510 h 198"/>
              <a:gd name="T84" fmla="*/ 188692396 w 142"/>
              <a:gd name="T85" fmla="*/ 327171291 h 198"/>
              <a:gd name="T86" fmla="*/ 535479826 w 142"/>
              <a:gd name="T87" fmla="*/ 327171291 h 198"/>
              <a:gd name="T88" fmla="*/ 571178632 w 142"/>
              <a:gd name="T89" fmla="*/ 281162510 h 198"/>
              <a:gd name="T90" fmla="*/ 448782404 w 142"/>
              <a:gd name="T91" fmla="*/ 153362602 h 198"/>
              <a:gd name="T92" fmla="*/ 443683220 w 142"/>
              <a:gd name="T93" fmla="*/ 153362602 h 198"/>
              <a:gd name="T94" fmla="*/ 397783788 w 142"/>
              <a:gd name="T95" fmla="*/ 327171291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2" name="Freeform 284"/>
          <p:cNvSpPr>
            <a:spLocks/>
          </p:cNvSpPr>
          <p:nvPr/>
        </p:nvSpPr>
        <p:spPr bwMode="auto">
          <a:xfrm>
            <a:off x="6174318" y="5471585"/>
            <a:ext cx="408516" cy="613833"/>
          </a:xfrm>
          <a:custGeom>
            <a:avLst/>
            <a:gdLst>
              <a:gd name="T0" fmla="*/ 258842947 w 136"/>
              <a:gd name="T1" fmla="*/ 962553855 h 204"/>
              <a:gd name="T2" fmla="*/ 192861605 w 136"/>
              <a:gd name="T3" fmla="*/ 906532537 h 204"/>
              <a:gd name="T4" fmla="*/ 263916355 w 136"/>
              <a:gd name="T5" fmla="*/ 437988137 h 204"/>
              <a:gd name="T6" fmla="*/ 137033839 w 136"/>
              <a:gd name="T7" fmla="*/ 509287587 h 204"/>
              <a:gd name="T8" fmla="*/ 76130411 w 136"/>
              <a:gd name="T9" fmla="*/ 443079343 h 204"/>
              <a:gd name="T10" fmla="*/ 0 w 136"/>
              <a:gd name="T11" fmla="*/ 361595225 h 204"/>
              <a:gd name="T12" fmla="*/ 0 w 136"/>
              <a:gd name="T13" fmla="*/ 356501762 h 204"/>
              <a:gd name="T14" fmla="*/ 0 w 136"/>
              <a:gd name="T15" fmla="*/ 351408300 h 204"/>
              <a:gd name="T16" fmla="*/ 76130411 w 136"/>
              <a:gd name="T17" fmla="*/ 264828462 h 204"/>
              <a:gd name="T18" fmla="*/ 137033839 w 136"/>
              <a:gd name="T19" fmla="*/ 203715938 h 204"/>
              <a:gd name="T20" fmla="*/ 263916355 w 136"/>
              <a:gd name="T21" fmla="*/ 275015387 h 204"/>
              <a:gd name="T22" fmla="*/ 192861605 w 136"/>
              <a:gd name="T23" fmla="*/ 132414231 h 204"/>
              <a:gd name="T24" fmla="*/ 258842947 w 136"/>
              <a:gd name="T25" fmla="*/ 76392912 h 204"/>
              <a:gd name="T26" fmla="*/ 340046766 w 136"/>
              <a:gd name="T27" fmla="*/ 0 h 204"/>
              <a:gd name="T28" fmla="*/ 345122427 w 136"/>
              <a:gd name="T29" fmla="*/ 0 h 204"/>
              <a:gd name="T30" fmla="*/ 350198088 w 136"/>
              <a:gd name="T31" fmla="*/ 0 h 204"/>
              <a:gd name="T32" fmla="*/ 431404160 w 136"/>
              <a:gd name="T33" fmla="*/ 76392912 h 204"/>
              <a:gd name="T34" fmla="*/ 497383249 w 136"/>
              <a:gd name="T35" fmla="*/ 132414231 h 204"/>
              <a:gd name="T36" fmla="*/ 426328499 w 136"/>
              <a:gd name="T37" fmla="*/ 275015387 h 204"/>
              <a:gd name="T38" fmla="*/ 553211015 w 136"/>
              <a:gd name="T39" fmla="*/ 203715938 h 204"/>
              <a:gd name="T40" fmla="*/ 614114443 w 136"/>
              <a:gd name="T41" fmla="*/ 264828462 h 204"/>
              <a:gd name="T42" fmla="*/ 690244854 w 136"/>
              <a:gd name="T43" fmla="*/ 351408300 h 204"/>
              <a:gd name="T44" fmla="*/ 690244854 w 136"/>
              <a:gd name="T45" fmla="*/ 356501762 h 204"/>
              <a:gd name="T46" fmla="*/ 690244854 w 136"/>
              <a:gd name="T47" fmla="*/ 361595225 h 204"/>
              <a:gd name="T48" fmla="*/ 614114443 w 136"/>
              <a:gd name="T49" fmla="*/ 443079343 h 204"/>
              <a:gd name="T50" fmla="*/ 553211015 w 136"/>
              <a:gd name="T51" fmla="*/ 509287587 h 204"/>
              <a:gd name="T52" fmla="*/ 426328499 w 136"/>
              <a:gd name="T53" fmla="*/ 437988137 h 204"/>
              <a:gd name="T54" fmla="*/ 497383249 w 136"/>
              <a:gd name="T55" fmla="*/ 906532537 h 204"/>
              <a:gd name="T56" fmla="*/ 431404160 w 136"/>
              <a:gd name="T57" fmla="*/ 962553855 h 204"/>
              <a:gd name="T58" fmla="*/ 350198088 w 136"/>
              <a:gd name="T59" fmla="*/ 1038946768 h 204"/>
              <a:gd name="T60" fmla="*/ 345122427 w 136"/>
              <a:gd name="T61" fmla="*/ 1038946768 h 204"/>
              <a:gd name="T62" fmla="*/ 340046766 w 136"/>
              <a:gd name="T63" fmla="*/ 1038946768 h 2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3" name="Freeform 285"/>
          <p:cNvSpPr>
            <a:spLocks/>
          </p:cNvSpPr>
          <p:nvPr/>
        </p:nvSpPr>
        <p:spPr bwMode="auto">
          <a:xfrm>
            <a:off x="7084484" y="5416551"/>
            <a:ext cx="237067" cy="213783"/>
          </a:xfrm>
          <a:custGeom>
            <a:avLst/>
            <a:gdLst>
              <a:gd name="T0" fmla="*/ 81045291 w 79"/>
              <a:gd name="T1" fmla="*/ 305988486 h 71"/>
              <a:gd name="T2" fmla="*/ 187416954 w 79"/>
              <a:gd name="T3" fmla="*/ 305988486 h 71"/>
              <a:gd name="T4" fmla="*/ 344443613 w 79"/>
              <a:gd name="T5" fmla="*/ 346786348 h 71"/>
              <a:gd name="T6" fmla="*/ 319117241 w 79"/>
              <a:gd name="T7" fmla="*/ 249890860 h 71"/>
              <a:gd name="T8" fmla="*/ 106371663 w 79"/>
              <a:gd name="T9" fmla="*/ 30599526 h 71"/>
              <a:gd name="T10" fmla="*/ 81045291 w 79"/>
              <a:gd name="T11" fmla="*/ 50998457 h 71"/>
              <a:gd name="T12" fmla="*/ 91175390 w 79"/>
              <a:gd name="T13" fmla="*/ 117294419 h 71"/>
              <a:gd name="T14" fmla="*/ 75979116 w 79"/>
              <a:gd name="T15" fmla="*/ 168292877 h 71"/>
              <a:gd name="T16" fmla="*/ 81045291 w 79"/>
              <a:gd name="T17" fmla="*/ 219291334 h 71"/>
              <a:gd name="T18" fmla="*/ 86111466 w 79"/>
              <a:gd name="T19" fmla="*/ 270289791 h 71"/>
              <a:gd name="T20" fmla="*/ 81045291 w 79"/>
              <a:gd name="T21" fmla="*/ 305988486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4" name="Freeform 286"/>
          <p:cNvSpPr>
            <a:spLocks noEditPoints="1"/>
          </p:cNvSpPr>
          <p:nvPr/>
        </p:nvSpPr>
        <p:spPr bwMode="auto">
          <a:xfrm>
            <a:off x="6925733" y="5543551"/>
            <a:ext cx="543984" cy="584200"/>
          </a:xfrm>
          <a:custGeom>
            <a:avLst/>
            <a:gdLst>
              <a:gd name="T0" fmla="*/ 350578904 w 181"/>
              <a:gd name="T1" fmla="*/ 877345688 h 194"/>
              <a:gd name="T2" fmla="*/ 406468752 w 181"/>
              <a:gd name="T3" fmla="*/ 907950691 h 194"/>
              <a:gd name="T4" fmla="*/ 472519980 w 181"/>
              <a:gd name="T5" fmla="*/ 918152359 h 194"/>
              <a:gd name="T6" fmla="*/ 533490519 w 181"/>
              <a:gd name="T7" fmla="*/ 913050396 h 194"/>
              <a:gd name="T8" fmla="*/ 604622437 w 181"/>
              <a:gd name="T9" fmla="*/ 647807034 h 194"/>
              <a:gd name="T10" fmla="*/ 645270214 w 181"/>
              <a:gd name="T11" fmla="*/ 566193691 h 194"/>
              <a:gd name="T12" fmla="*/ 823101138 w 181"/>
              <a:gd name="T13" fmla="*/ 239740322 h 194"/>
              <a:gd name="T14" fmla="*/ 919636509 w 181"/>
              <a:gd name="T15" fmla="*/ 45908634 h 194"/>
              <a:gd name="T16" fmla="*/ 858665971 w 181"/>
              <a:gd name="T17" fmla="*/ 40806671 h 194"/>
              <a:gd name="T18" fmla="*/ 797695433 w 181"/>
              <a:gd name="T19" fmla="*/ 5101963 h 194"/>
              <a:gd name="T20" fmla="*/ 650350905 w 181"/>
              <a:gd name="T21" fmla="*/ 127521977 h 194"/>
              <a:gd name="T22" fmla="*/ 553813280 w 181"/>
              <a:gd name="T23" fmla="*/ 163226685 h 194"/>
              <a:gd name="T24" fmla="*/ 360740285 w 181"/>
              <a:gd name="T25" fmla="*/ 107118641 h 194"/>
              <a:gd name="T26" fmla="*/ 127021767 w 181"/>
              <a:gd name="T27" fmla="*/ 102016678 h 194"/>
              <a:gd name="T28" fmla="*/ 162586599 w 181"/>
              <a:gd name="T29" fmla="*/ 158126980 h 194"/>
              <a:gd name="T30" fmla="*/ 233720772 w 181"/>
              <a:gd name="T31" fmla="*/ 209135319 h 194"/>
              <a:gd name="T32" fmla="*/ 279446985 w 181"/>
              <a:gd name="T33" fmla="*/ 260143658 h 194"/>
              <a:gd name="T34" fmla="*/ 330256143 w 181"/>
              <a:gd name="T35" fmla="*/ 295848366 h 194"/>
              <a:gd name="T36" fmla="*/ 381065300 w 181"/>
              <a:gd name="T37" fmla="*/ 326453369 h 194"/>
              <a:gd name="T38" fmla="*/ 416630133 w 181"/>
              <a:gd name="T39" fmla="*/ 362160336 h 194"/>
              <a:gd name="T40" fmla="*/ 462358600 w 181"/>
              <a:gd name="T41" fmla="*/ 382563671 h 194"/>
              <a:gd name="T42" fmla="*/ 508087067 w 181"/>
              <a:gd name="T43" fmla="*/ 408066711 h 194"/>
              <a:gd name="T44" fmla="*/ 548732590 w 181"/>
              <a:gd name="T45" fmla="*/ 443773678 h 194"/>
              <a:gd name="T46" fmla="*/ 513167757 w 181"/>
              <a:gd name="T47" fmla="*/ 550892319 h 194"/>
              <a:gd name="T48" fmla="*/ 274366295 w 181"/>
              <a:gd name="T49" fmla="*/ 780428715 h 194"/>
              <a:gd name="T50" fmla="*/ 299772001 w 181"/>
              <a:gd name="T51" fmla="*/ 841638721 h 194"/>
              <a:gd name="T52" fmla="*/ 350578904 w 181"/>
              <a:gd name="T53" fmla="*/ 877345688 h 194"/>
              <a:gd name="T54" fmla="*/ 807856813 w 181"/>
              <a:gd name="T55" fmla="*/ 45908634 h 194"/>
              <a:gd name="T56" fmla="*/ 823101138 w 181"/>
              <a:gd name="T57" fmla="*/ 61210007 h 194"/>
              <a:gd name="T58" fmla="*/ 807856813 w 181"/>
              <a:gd name="T59" fmla="*/ 45908634 h 19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5" name="Freeform 287"/>
          <p:cNvSpPr>
            <a:spLocks/>
          </p:cNvSpPr>
          <p:nvPr/>
        </p:nvSpPr>
        <p:spPr bwMode="auto">
          <a:xfrm>
            <a:off x="7827433" y="5456767"/>
            <a:ext cx="491067" cy="594784"/>
          </a:xfrm>
          <a:custGeom>
            <a:avLst/>
            <a:gdLst>
              <a:gd name="T0" fmla="*/ 699437852 w 163"/>
              <a:gd name="T1" fmla="*/ 502511373 h 198"/>
              <a:gd name="T2" fmla="*/ 755595694 w 163"/>
              <a:gd name="T3" fmla="*/ 477131669 h 198"/>
              <a:gd name="T4" fmla="*/ 791334351 w 163"/>
              <a:gd name="T5" fmla="*/ 487283551 h 198"/>
              <a:gd name="T6" fmla="*/ 816860026 w 163"/>
              <a:gd name="T7" fmla="*/ 487283551 h 198"/>
              <a:gd name="T8" fmla="*/ 811755795 w 163"/>
              <a:gd name="T9" fmla="*/ 497435432 h 198"/>
              <a:gd name="T10" fmla="*/ 776017138 w 163"/>
              <a:gd name="T11" fmla="*/ 532967017 h 198"/>
              <a:gd name="T12" fmla="*/ 776017138 w 163"/>
              <a:gd name="T13" fmla="*/ 598951994 h 198"/>
              <a:gd name="T14" fmla="*/ 745384972 w 163"/>
              <a:gd name="T15" fmla="*/ 675091105 h 198"/>
              <a:gd name="T16" fmla="*/ 638173520 w 163"/>
              <a:gd name="T17" fmla="*/ 776607666 h 198"/>
              <a:gd name="T18" fmla="*/ 582013418 w 163"/>
              <a:gd name="T19" fmla="*/ 796911429 h 198"/>
              <a:gd name="T20" fmla="*/ 525853317 w 163"/>
              <a:gd name="T21" fmla="*/ 801987370 h 198"/>
              <a:gd name="T22" fmla="*/ 495221151 w 163"/>
              <a:gd name="T23" fmla="*/ 918734007 h 198"/>
              <a:gd name="T24" fmla="*/ 474799707 w 163"/>
              <a:gd name="T25" fmla="*/ 974567102 h 198"/>
              <a:gd name="T26" fmla="*/ 444167540 w 163"/>
              <a:gd name="T27" fmla="*/ 994870865 h 198"/>
              <a:gd name="T28" fmla="*/ 433956818 w 163"/>
              <a:gd name="T29" fmla="*/ 979643043 h 198"/>
              <a:gd name="T30" fmla="*/ 413535374 w 163"/>
              <a:gd name="T31" fmla="*/ 989794924 h 198"/>
              <a:gd name="T32" fmla="*/ 398220421 w 163"/>
              <a:gd name="T33" fmla="*/ 989794924 h 198"/>
              <a:gd name="T34" fmla="*/ 377798977 w 163"/>
              <a:gd name="T35" fmla="*/ 999946805 h 198"/>
              <a:gd name="T36" fmla="*/ 377798977 w 163"/>
              <a:gd name="T37" fmla="*/ 989794924 h 198"/>
              <a:gd name="T38" fmla="*/ 347166810 w 163"/>
              <a:gd name="T39" fmla="*/ 984718983 h 198"/>
              <a:gd name="T40" fmla="*/ 347166810 w 163"/>
              <a:gd name="T41" fmla="*/ 964415220 h 198"/>
              <a:gd name="T42" fmla="*/ 336956088 w 163"/>
              <a:gd name="T43" fmla="*/ 959339280 h 198"/>
              <a:gd name="T44" fmla="*/ 331849598 w 163"/>
              <a:gd name="T45" fmla="*/ 939035517 h 198"/>
              <a:gd name="T46" fmla="*/ 336956088 w 163"/>
              <a:gd name="T47" fmla="*/ 908582125 h 198"/>
              <a:gd name="T48" fmla="*/ 367588255 w 163"/>
              <a:gd name="T49" fmla="*/ 873050540 h 198"/>
              <a:gd name="T50" fmla="*/ 413535374 w 163"/>
              <a:gd name="T51" fmla="*/ 827367074 h 198"/>
              <a:gd name="T52" fmla="*/ 525853317 w 163"/>
              <a:gd name="T53" fmla="*/ 705546749 h 198"/>
              <a:gd name="T54" fmla="*/ 367588255 w 163"/>
              <a:gd name="T55" fmla="*/ 690318927 h 198"/>
              <a:gd name="T56" fmla="*/ 352271042 w 163"/>
              <a:gd name="T57" fmla="*/ 649711401 h 198"/>
              <a:gd name="T58" fmla="*/ 239953099 w 163"/>
              <a:gd name="T59" fmla="*/ 619255757 h 198"/>
              <a:gd name="T60" fmla="*/ 239953099 w 163"/>
              <a:gd name="T61" fmla="*/ 598951994 h 198"/>
              <a:gd name="T62" fmla="*/ 158267322 w 163"/>
              <a:gd name="T63" fmla="*/ 527891077 h 198"/>
              <a:gd name="T64" fmla="*/ 102107221 w 163"/>
              <a:gd name="T65" fmla="*/ 472055729 h 198"/>
              <a:gd name="T66" fmla="*/ 61264333 w 163"/>
              <a:gd name="T67" fmla="*/ 411146693 h 198"/>
              <a:gd name="T68" fmla="*/ 20421444 w 163"/>
              <a:gd name="T69" fmla="*/ 335007582 h 198"/>
              <a:gd name="T70" fmla="*/ 142950109 w 163"/>
              <a:gd name="T71" fmla="*/ 406070752 h 198"/>
              <a:gd name="T72" fmla="*/ 245057330 w 163"/>
              <a:gd name="T73" fmla="*/ 461903847 h 198"/>
              <a:gd name="T74" fmla="*/ 316534644 w 163"/>
              <a:gd name="T75" fmla="*/ 487283551 h 198"/>
              <a:gd name="T76" fmla="*/ 382903208 w 163"/>
              <a:gd name="T77" fmla="*/ 517739195 h 198"/>
              <a:gd name="T78" fmla="*/ 372692486 w 163"/>
              <a:gd name="T79" fmla="*/ 441600084 h 198"/>
              <a:gd name="T80" fmla="*/ 331849598 w 163"/>
              <a:gd name="T81" fmla="*/ 314703819 h 198"/>
              <a:gd name="T82" fmla="*/ 321638875 w 163"/>
              <a:gd name="T83" fmla="*/ 218263198 h 198"/>
              <a:gd name="T84" fmla="*/ 336956088 w 163"/>
              <a:gd name="T85" fmla="*/ 131972206 h 198"/>
              <a:gd name="T86" fmla="*/ 347166810 w 163"/>
              <a:gd name="T87" fmla="*/ 60911289 h 198"/>
              <a:gd name="T88" fmla="*/ 362481764 w 163"/>
              <a:gd name="T89" fmla="*/ 5075941 h 198"/>
              <a:gd name="T90" fmla="*/ 382903208 w 163"/>
              <a:gd name="T91" fmla="*/ 40607526 h 198"/>
              <a:gd name="T92" fmla="*/ 418641865 w 163"/>
              <a:gd name="T93" fmla="*/ 131972206 h 198"/>
              <a:gd name="T94" fmla="*/ 449274031 w 163"/>
              <a:gd name="T95" fmla="*/ 182731613 h 198"/>
              <a:gd name="T96" fmla="*/ 474799707 w 163"/>
              <a:gd name="T97" fmla="*/ 228415080 h 198"/>
              <a:gd name="T98" fmla="*/ 495221151 w 163"/>
              <a:gd name="T99" fmla="*/ 284248175 h 198"/>
              <a:gd name="T100" fmla="*/ 490116920 w 163"/>
              <a:gd name="T101" fmla="*/ 340083523 h 198"/>
              <a:gd name="T102" fmla="*/ 515642595 w 163"/>
              <a:gd name="T103" fmla="*/ 446676025 h 198"/>
              <a:gd name="T104" fmla="*/ 525853317 w 163"/>
              <a:gd name="T105" fmla="*/ 472055729 h 198"/>
              <a:gd name="T106" fmla="*/ 551381252 w 163"/>
              <a:gd name="T107" fmla="*/ 507587314 h 198"/>
              <a:gd name="T108" fmla="*/ 668805686 w 163"/>
              <a:gd name="T109" fmla="*/ 538042958 h 198"/>
              <a:gd name="T110" fmla="*/ 699437852 w 163"/>
              <a:gd name="T111" fmla="*/ 502511373 h 1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6" name="Freeform 288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7" name="Freeform 289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8" name="Freeform 290"/>
          <p:cNvSpPr>
            <a:spLocks noEditPoints="1"/>
          </p:cNvSpPr>
          <p:nvPr/>
        </p:nvSpPr>
        <p:spPr bwMode="auto">
          <a:xfrm>
            <a:off x="9584267" y="5509684"/>
            <a:ext cx="467784" cy="488949"/>
          </a:xfrm>
          <a:custGeom>
            <a:avLst/>
            <a:gdLst>
              <a:gd name="T0" fmla="*/ 672691384 w 156"/>
              <a:gd name="T1" fmla="*/ 158847415 h 162"/>
              <a:gd name="T2" fmla="*/ 672691384 w 156"/>
              <a:gd name="T3" fmla="*/ 107607335 h 162"/>
              <a:gd name="T4" fmla="*/ 667633469 w 156"/>
              <a:gd name="T5" fmla="*/ 35869866 h 162"/>
              <a:gd name="T6" fmla="*/ 687865127 w 156"/>
              <a:gd name="T7" fmla="*/ 46117429 h 162"/>
              <a:gd name="T8" fmla="*/ 723270529 w 156"/>
              <a:gd name="T9" fmla="*/ 122979812 h 162"/>
              <a:gd name="T10" fmla="*/ 682807213 w 156"/>
              <a:gd name="T11" fmla="*/ 189592368 h 162"/>
              <a:gd name="T12" fmla="*/ 561419514 w 156"/>
              <a:gd name="T13" fmla="*/ 348442046 h 162"/>
              <a:gd name="T14" fmla="*/ 586709086 w 156"/>
              <a:gd name="T15" fmla="*/ 415054602 h 162"/>
              <a:gd name="T16" fmla="*/ 566477428 w 156"/>
              <a:gd name="T17" fmla="*/ 435551992 h 162"/>
              <a:gd name="T18" fmla="*/ 571535343 w 156"/>
              <a:gd name="T19" fmla="*/ 456049381 h 162"/>
              <a:gd name="T20" fmla="*/ 576593257 w 156"/>
              <a:gd name="T21" fmla="*/ 476544508 h 162"/>
              <a:gd name="T22" fmla="*/ 627170153 w 156"/>
              <a:gd name="T23" fmla="*/ 481669421 h 162"/>
              <a:gd name="T24" fmla="*/ 652459726 w 156"/>
              <a:gd name="T25" fmla="*/ 450924468 h 162"/>
              <a:gd name="T26" fmla="*/ 667633469 w 156"/>
              <a:gd name="T27" fmla="*/ 404807039 h 162"/>
              <a:gd name="T28" fmla="*/ 586709086 w 156"/>
              <a:gd name="T29" fmla="*/ 322822006 h 162"/>
              <a:gd name="T30" fmla="*/ 789021168 w 156"/>
              <a:gd name="T31" fmla="*/ 830111467 h 162"/>
              <a:gd name="T32" fmla="*/ 652459726 w 156"/>
              <a:gd name="T33" fmla="*/ 655891576 h 162"/>
              <a:gd name="T34" fmla="*/ 536129941 w 156"/>
              <a:gd name="T35" fmla="*/ 609774146 h 162"/>
              <a:gd name="T36" fmla="*/ 536129941 w 156"/>
              <a:gd name="T37" fmla="*/ 573904280 h 162"/>
              <a:gd name="T38" fmla="*/ 500724540 w 156"/>
              <a:gd name="T39" fmla="*/ 563656717 h 162"/>
              <a:gd name="T40" fmla="*/ 556361599 w 156"/>
              <a:gd name="T41" fmla="*/ 512414374 h 162"/>
              <a:gd name="T42" fmla="*/ 566477428 w 156"/>
              <a:gd name="T43" fmla="*/ 497041898 h 162"/>
              <a:gd name="T44" fmla="*/ 647401811 w 156"/>
              <a:gd name="T45" fmla="*/ 502166811 h 162"/>
              <a:gd name="T46" fmla="*/ 708096785 w 156"/>
              <a:gd name="T47" fmla="*/ 445799555 h 162"/>
              <a:gd name="T48" fmla="*/ 723270529 w 156"/>
              <a:gd name="T49" fmla="*/ 363814522 h 162"/>
              <a:gd name="T50" fmla="*/ 723270529 w 156"/>
              <a:gd name="T51" fmla="*/ 235709797 h 162"/>
              <a:gd name="T52" fmla="*/ 748557852 w 156"/>
              <a:gd name="T53" fmla="*/ 199842194 h 162"/>
              <a:gd name="T54" fmla="*/ 682807213 w 156"/>
              <a:gd name="T55" fmla="*/ 271579664 h 162"/>
              <a:gd name="T56" fmla="*/ 617054324 w 156"/>
              <a:gd name="T57" fmla="*/ 251082274 h 162"/>
              <a:gd name="T58" fmla="*/ 308528287 w 156"/>
              <a:gd name="T59" fmla="*/ 215214671 h 162"/>
              <a:gd name="T60" fmla="*/ 440031815 w 156"/>
              <a:gd name="T61" fmla="*/ 184469718 h 162"/>
              <a:gd name="T62" fmla="*/ 561419514 w 156"/>
              <a:gd name="T63" fmla="*/ 148599852 h 162"/>
              <a:gd name="T64" fmla="*/ 470377053 w 156"/>
              <a:gd name="T65" fmla="*/ 51242343 h 162"/>
              <a:gd name="T66" fmla="*/ 318644116 w 156"/>
              <a:gd name="T67" fmla="*/ 61489906 h 162"/>
              <a:gd name="T68" fmla="*/ 257949142 w 156"/>
              <a:gd name="T69" fmla="*/ 143474938 h 162"/>
              <a:gd name="T70" fmla="*/ 222543740 w 156"/>
              <a:gd name="T71" fmla="*/ 210089758 h 162"/>
              <a:gd name="T72" fmla="*/ 116329785 w 156"/>
              <a:gd name="T73" fmla="*/ 245959624 h 162"/>
              <a:gd name="T74" fmla="*/ 182082673 w 156"/>
              <a:gd name="T75" fmla="*/ 286952140 h 162"/>
              <a:gd name="T76" fmla="*/ 232659569 w 156"/>
              <a:gd name="T77" fmla="*/ 327944656 h 162"/>
              <a:gd name="T78" fmla="*/ 242775398 w 156"/>
              <a:gd name="T79" fmla="*/ 409931952 h 162"/>
              <a:gd name="T80" fmla="*/ 288296629 w 156"/>
              <a:gd name="T81" fmla="*/ 497041898 h 162"/>
              <a:gd name="T82" fmla="*/ 364163097 w 156"/>
              <a:gd name="T83" fmla="*/ 553406890 h 162"/>
              <a:gd name="T84" fmla="*/ 440031815 w 156"/>
              <a:gd name="T85" fmla="*/ 589276756 h 162"/>
              <a:gd name="T86" fmla="*/ 440031815 w 156"/>
              <a:gd name="T87" fmla="*/ 635394186 h 162"/>
              <a:gd name="T88" fmla="*/ 460263473 w 156"/>
              <a:gd name="T89" fmla="*/ 686636529 h 162"/>
              <a:gd name="T90" fmla="*/ 485550796 w 156"/>
              <a:gd name="T91" fmla="*/ 789118951 h 162"/>
              <a:gd name="T92" fmla="*/ 470377053 w 156"/>
              <a:gd name="T93" fmla="*/ 794241601 h 162"/>
              <a:gd name="T94" fmla="*/ 338873525 w 156"/>
              <a:gd name="T95" fmla="*/ 625146623 h 162"/>
              <a:gd name="T96" fmla="*/ 227601655 w 156"/>
              <a:gd name="T97" fmla="*/ 594401670 h 162"/>
              <a:gd name="T98" fmla="*/ 15173744 w 156"/>
              <a:gd name="T99" fmla="*/ 737876608 h 162"/>
              <a:gd name="T100" fmla="*/ 566477428 w 156"/>
              <a:gd name="T101" fmla="*/ 830111467 h 162"/>
              <a:gd name="T102" fmla="*/ 531072027 w 156"/>
              <a:gd name="T103" fmla="*/ 640519099 h 162"/>
              <a:gd name="T104" fmla="*/ 576593257 w 156"/>
              <a:gd name="T105" fmla="*/ 83011146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9" name="Freeform 291"/>
          <p:cNvSpPr>
            <a:spLocks noEditPoints="1"/>
          </p:cNvSpPr>
          <p:nvPr/>
        </p:nvSpPr>
        <p:spPr bwMode="auto">
          <a:xfrm>
            <a:off x="10435167" y="5499100"/>
            <a:ext cx="450851" cy="510117"/>
          </a:xfrm>
          <a:custGeom>
            <a:avLst/>
            <a:gdLst>
              <a:gd name="T0" fmla="*/ 274410258 w 150"/>
              <a:gd name="T1" fmla="*/ 20259160 h 170"/>
              <a:gd name="T2" fmla="*/ 431941990 w 150"/>
              <a:gd name="T3" fmla="*/ 30388740 h 170"/>
              <a:gd name="T4" fmla="*/ 508165058 w 150"/>
              <a:gd name="T5" fmla="*/ 86102555 h 170"/>
              <a:gd name="T6" fmla="*/ 528491660 w 150"/>
              <a:gd name="T7" fmla="*/ 91166219 h 170"/>
              <a:gd name="T8" fmla="*/ 558982691 w 150"/>
              <a:gd name="T9" fmla="*/ 96232135 h 170"/>
              <a:gd name="T10" fmla="*/ 589471467 w 150"/>
              <a:gd name="T11" fmla="*/ 86102555 h 170"/>
              <a:gd name="T12" fmla="*/ 599635895 w 150"/>
              <a:gd name="T13" fmla="*/ 96232135 h 170"/>
              <a:gd name="T14" fmla="*/ 614881410 w 150"/>
              <a:gd name="T15" fmla="*/ 101295799 h 170"/>
              <a:gd name="T16" fmla="*/ 614881410 w 150"/>
              <a:gd name="T17" fmla="*/ 111425379 h 170"/>
              <a:gd name="T18" fmla="*/ 660615702 w 150"/>
              <a:gd name="T19" fmla="*/ 136750454 h 170"/>
              <a:gd name="T20" fmla="*/ 614881410 w 150"/>
              <a:gd name="T21" fmla="*/ 126620874 h 170"/>
              <a:gd name="T22" fmla="*/ 630124672 w 150"/>
              <a:gd name="T23" fmla="*/ 141814119 h 170"/>
              <a:gd name="T24" fmla="*/ 569144865 w 150"/>
              <a:gd name="T25" fmla="*/ 126620874 h 170"/>
              <a:gd name="T26" fmla="*/ 589471467 w 150"/>
              <a:gd name="T27" fmla="*/ 141814119 h 170"/>
              <a:gd name="T28" fmla="*/ 538656088 w 150"/>
              <a:gd name="T29" fmla="*/ 126620874 h 170"/>
              <a:gd name="T30" fmla="*/ 558982691 w 150"/>
              <a:gd name="T31" fmla="*/ 146880034 h 170"/>
              <a:gd name="T32" fmla="*/ 518329486 w 150"/>
              <a:gd name="T33" fmla="*/ 172205109 h 170"/>
              <a:gd name="T34" fmla="*/ 355716667 w 150"/>
              <a:gd name="T35" fmla="*/ 121554959 h 170"/>
              <a:gd name="T36" fmla="*/ 5081087 w 150"/>
              <a:gd name="T37" fmla="*/ 65843395 h 170"/>
              <a:gd name="T38" fmla="*/ 81306409 w 150"/>
              <a:gd name="T39" fmla="*/ 121554959 h 170"/>
              <a:gd name="T40" fmla="*/ 198184936 w 150"/>
              <a:gd name="T41" fmla="*/ 172205109 h 170"/>
              <a:gd name="T42" fmla="*/ 182939421 w 150"/>
              <a:gd name="T43" fmla="*/ 177268774 h 170"/>
              <a:gd name="T44" fmla="*/ 193103849 w 150"/>
              <a:gd name="T45" fmla="*/ 182334689 h 170"/>
              <a:gd name="T46" fmla="*/ 157531731 w 150"/>
              <a:gd name="T47" fmla="*/ 238046254 h 170"/>
              <a:gd name="T48" fmla="*/ 177858334 w 150"/>
              <a:gd name="T49" fmla="*/ 263371329 h 170"/>
              <a:gd name="T50" fmla="*/ 177858334 w 150"/>
              <a:gd name="T51" fmla="*/ 288696404 h 170"/>
              <a:gd name="T52" fmla="*/ 177858334 w 150"/>
              <a:gd name="T53" fmla="*/ 314019228 h 170"/>
              <a:gd name="T54" fmla="*/ 177858334 w 150"/>
              <a:gd name="T55" fmla="*/ 349473883 h 170"/>
              <a:gd name="T56" fmla="*/ 249000315 w 150"/>
              <a:gd name="T57" fmla="*/ 374796708 h 170"/>
              <a:gd name="T58" fmla="*/ 249000315 w 150"/>
              <a:gd name="T59" fmla="*/ 460899263 h 170"/>
              <a:gd name="T60" fmla="*/ 121959614 w 150"/>
              <a:gd name="T61" fmla="*/ 471028842 h 170"/>
              <a:gd name="T62" fmla="*/ 86387496 w 150"/>
              <a:gd name="T63" fmla="*/ 673622692 h 170"/>
              <a:gd name="T64" fmla="*/ 91470838 w 150"/>
              <a:gd name="T65" fmla="*/ 850891466 h 170"/>
              <a:gd name="T66" fmla="*/ 350633326 w 150"/>
              <a:gd name="T67" fmla="*/ 602715632 h 170"/>
              <a:gd name="T68" fmla="*/ 564063778 w 150"/>
              <a:gd name="T69" fmla="*/ 506483498 h 170"/>
              <a:gd name="T70" fmla="*/ 426858648 w 150"/>
              <a:gd name="T71" fmla="*/ 359603463 h 170"/>
              <a:gd name="T72" fmla="*/ 533575001 w 150"/>
              <a:gd name="T73" fmla="*/ 364667128 h 170"/>
              <a:gd name="T74" fmla="*/ 533575001 w 150"/>
              <a:gd name="T75" fmla="*/ 283630489 h 170"/>
              <a:gd name="T76" fmla="*/ 757167627 w 150"/>
              <a:gd name="T77" fmla="*/ 308955564 h 170"/>
              <a:gd name="T78" fmla="*/ 630124672 w 150"/>
              <a:gd name="T79" fmla="*/ 238046254 h 170"/>
              <a:gd name="T80" fmla="*/ 477676281 w 150"/>
              <a:gd name="T81" fmla="*/ 182334689 h 170"/>
              <a:gd name="T82" fmla="*/ 203266023 w 150"/>
              <a:gd name="T83" fmla="*/ 86102555 h 170"/>
              <a:gd name="T84" fmla="*/ 5081087 w 150"/>
              <a:gd name="T85" fmla="*/ 65843395 h 170"/>
              <a:gd name="T86" fmla="*/ 426858648 w 150"/>
              <a:gd name="T87" fmla="*/ 384926288 h 170"/>
              <a:gd name="T88" fmla="*/ 401450959 w 150"/>
              <a:gd name="T89" fmla="*/ 339344303 h 170"/>
              <a:gd name="T90" fmla="*/ 416696474 w 150"/>
              <a:gd name="T91" fmla="*/ 379862623 h 170"/>
              <a:gd name="T92" fmla="*/ 401450959 w 150"/>
              <a:gd name="T93" fmla="*/ 349473883 h 170"/>
              <a:gd name="T94" fmla="*/ 640289100 w 150"/>
              <a:gd name="T95" fmla="*/ 552065482 h 170"/>
              <a:gd name="T96" fmla="*/ 696187820 w 150"/>
              <a:gd name="T97" fmla="*/ 734400171 h 170"/>
              <a:gd name="T98" fmla="*/ 132124042 w 150"/>
              <a:gd name="T99" fmla="*/ 861021046 h 170"/>
              <a:gd name="T100" fmla="*/ 365878842 w 150"/>
              <a:gd name="T101" fmla="*/ 663493112 h 170"/>
              <a:gd name="T102" fmla="*/ 579309293 w 150"/>
              <a:gd name="T103" fmla="*/ 511547162 h 170"/>
              <a:gd name="T104" fmla="*/ 411615387 w 150"/>
              <a:gd name="T105" fmla="*/ 324148808 h 170"/>
              <a:gd name="T106" fmla="*/ 391288785 w 150"/>
              <a:gd name="T107" fmla="*/ 324148808 h 1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0" name="Freeform 292"/>
          <p:cNvSpPr>
            <a:spLocks/>
          </p:cNvSpPr>
          <p:nvPr/>
        </p:nvSpPr>
        <p:spPr bwMode="auto">
          <a:xfrm>
            <a:off x="780626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1" name="Freeform 293"/>
          <p:cNvSpPr>
            <a:spLocks/>
          </p:cNvSpPr>
          <p:nvPr/>
        </p:nvSpPr>
        <p:spPr bwMode="auto">
          <a:xfrm>
            <a:off x="780626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2" name="Freeform 294"/>
          <p:cNvSpPr>
            <a:spLocks/>
          </p:cNvSpPr>
          <p:nvPr/>
        </p:nvSpPr>
        <p:spPr bwMode="auto">
          <a:xfrm>
            <a:off x="7962900" y="3869267"/>
            <a:ext cx="247651" cy="114300"/>
          </a:xfrm>
          <a:custGeom>
            <a:avLst/>
            <a:gdLst>
              <a:gd name="T0" fmla="*/ 184705116 w 82"/>
              <a:gd name="T1" fmla="*/ 45801965 h 38"/>
              <a:gd name="T2" fmla="*/ 97483004 w 82"/>
              <a:gd name="T3" fmla="*/ 0 h 38"/>
              <a:gd name="T4" fmla="*/ 0 w 82"/>
              <a:gd name="T5" fmla="*/ 86516828 h 38"/>
              <a:gd name="T6" fmla="*/ 25652230 w 82"/>
              <a:gd name="T7" fmla="*/ 86516828 h 38"/>
              <a:gd name="T8" fmla="*/ 51306725 w 82"/>
              <a:gd name="T9" fmla="*/ 66159397 h 38"/>
              <a:gd name="T10" fmla="*/ 82091666 w 82"/>
              <a:gd name="T11" fmla="*/ 96693288 h 38"/>
              <a:gd name="T12" fmla="*/ 51306725 w 82"/>
              <a:gd name="T13" fmla="*/ 122140078 h 38"/>
              <a:gd name="T14" fmla="*/ 25652230 w 82"/>
              <a:gd name="T15" fmla="*/ 101782646 h 38"/>
              <a:gd name="T16" fmla="*/ 0 w 82"/>
              <a:gd name="T17" fmla="*/ 101782646 h 38"/>
              <a:gd name="T18" fmla="*/ 97483004 w 82"/>
              <a:gd name="T19" fmla="*/ 193388832 h 38"/>
              <a:gd name="T20" fmla="*/ 184705116 w 82"/>
              <a:gd name="T21" fmla="*/ 142497509 h 38"/>
              <a:gd name="T22" fmla="*/ 220618237 w 82"/>
              <a:gd name="T23" fmla="*/ 142497509 h 38"/>
              <a:gd name="T24" fmla="*/ 251403178 w 82"/>
              <a:gd name="T25" fmla="*/ 111961362 h 38"/>
              <a:gd name="T26" fmla="*/ 277055408 w 82"/>
              <a:gd name="T27" fmla="*/ 137408151 h 38"/>
              <a:gd name="T28" fmla="*/ 302709903 w 82"/>
              <a:gd name="T29" fmla="*/ 111961362 h 38"/>
              <a:gd name="T30" fmla="*/ 323231687 w 82"/>
              <a:gd name="T31" fmla="*/ 137408151 h 38"/>
              <a:gd name="T32" fmla="*/ 348886182 w 82"/>
              <a:gd name="T33" fmla="*/ 111961362 h 38"/>
              <a:gd name="T34" fmla="*/ 374538412 w 82"/>
              <a:gd name="T35" fmla="*/ 137408151 h 38"/>
              <a:gd name="T36" fmla="*/ 420714691 w 82"/>
              <a:gd name="T37" fmla="*/ 91606186 h 38"/>
              <a:gd name="T38" fmla="*/ 374538412 w 82"/>
              <a:gd name="T39" fmla="*/ 45801965 h 38"/>
              <a:gd name="T40" fmla="*/ 184705116 w 82"/>
              <a:gd name="T41" fmla="*/ 4580196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3" name="Freeform 295"/>
          <p:cNvSpPr>
            <a:spLocks/>
          </p:cNvSpPr>
          <p:nvPr/>
        </p:nvSpPr>
        <p:spPr bwMode="auto">
          <a:xfrm>
            <a:off x="7986184" y="41042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0 h 47"/>
              <a:gd name="T6" fmla="*/ 31992455 w 11"/>
              <a:gd name="T7" fmla="*/ 0 h 47"/>
              <a:gd name="T8" fmla="*/ 0 w 11"/>
              <a:gd name="T9" fmla="*/ 35848520 h 47"/>
              <a:gd name="T10" fmla="*/ 0 w 11"/>
              <a:gd name="T11" fmla="*/ 204853212 h 47"/>
              <a:gd name="T12" fmla="*/ 31992455 w 11"/>
              <a:gd name="T13" fmla="*/ 24070173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4" name="Freeform 296"/>
          <p:cNvSpPr>
            <a:spLocks/>
          </p:cNvSpPr>
          <p:nvPr/>
        </p:nvSpPr>
        <p:spPr bwMode="auto">
          <a:xfrm>
            <a:off x="8153401" y="4104217"/>
            <a:ext cx="31751" cy="141816"/>
          </a:xfrm>
          <a:custGeom>
            <a:avLst/>
            <a:gdLst>
              <a:gd name="T0" fmla="*/ 51550815 w 11"/>
              <a:gd name="T1" fmla="*/ 204853212 h 47"/>
              <a:gd name="T2" fmla="*/ 51550815 w 11"/>
              <a:gd name="T3" fmla="*/ 35848520 h 47"/>
              <a:gd name="T4" fmla="*/ 23431992 w 11"/>
              <a:gd name="T5" fmla="*/ 0 h 47"/>
              <a:gd name="T6" fmla="*/ 0 w 11"/>
              <a:gd name="T7" fmla="*/ 0 h 47"/>
              <a:gd name="T8" fmla="*/ 0 w 11"/>
              <a:gd name="T9" fmla="*/ 240701732 h 47"/>
              <a:gd name="T10" fmla="*/ 23431992 w 11"/>
              <a:gd name="T11" fmla="*/ 240701732 h 47"/>
              <a:gd name="T12" fmla="*/ 51550815 w 11"/>
              <a:gd name="T13" fmla="*/ 20485321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5" name="Rectangle 297"/>
          <p:cNvSpPr>
            <a:spLocks noChangeArrowheads="1"/>
          </p:cNvSpPr>
          <p:nvPr/>
        </p:nvSpPr>
        <p:spPr bwMode="auto">
          <a:xfrm>
            <a:off x="8041217" y="4104217"/>
            <a:ext cx="91016" cy="141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86" name="Freeform 298"/>
          <p:cNvSpPr>
            <a:spLocks/>
          </p:cNvSpPr>
          <p:nvPr/>
        </p:nvSpPr>
        <p:spPr bwMode="auto">
          <a:xfrm>
            <a:off x="8041217" y="4053418"/>
            <a:ext cx="91016" cy="42333"/>
          </a:xfrm>
          <a:custGeom>
            <a:avLst/>
            <a:gdLst>
              <a:gd name="T0" fmla="*/ 0 w 30"/>
              <a:gd name="T1" fmla="*/ 61717464 h 14"/>
              <a:gd name="T2" fmla="*/ 0 w 30"/>
              <a:gd name="T3" fmla="*/ 72004464 h 14"/>
              <a:gd name="T4" fmla="*/ 36242571 w 30"/>
              <a:gd name="T5" fmla="*/ 72004464 h 14"/>
              <a:gd name="T6" fmla="*/ 36242571 w 30"/>
              <a:gd name="T7" fmla="*/ 61717464 h 14"/>
              <a:gd name="T8" fmla="*/ 36242571 w 30"/>
              <a:gd name="T9" fmla="*/ 41145732 h 14"/>
              <a:gd name="T10" fmla="*/ 41419106 w 30"/>
              <a:gd name="T11" fmla="*/ 36002232 h 14"/>
              <a:gd name="T12" fmla="*/ 113906524 w 30"/>
              <a:gd name="T13" fmla="*/ 36002232 h 14"/>
              <a:gd name="T14" fmla="*/ 119083059 w 30"/>
              <a:gd name="T15" fmla="*/ 41145732 h 14"/>
              <a:gd name="T16" fmla="*/ 119083059 w 30"/>
              <a:gd name="T17" fmla="*/ 61717464 h 14"/>
              <a:gd name="T18" fmla="*/ 119083059 w 30"/>
              <a:gd name="T19" fmla="*/ 72004464 h 14"/>
              <a:gd name="T20" fmla="*/ 155325630 w 30"/>
              <a:gd name="T21" fmla="*/ 72004464 h 14"/>
              <a:gd name="T22" fmla="*/ 155325630 w 30"/>
              <a:gd name="T23" fmla="*/ 61717464 h 14"/>
              <a:gd name="T24" fmla="*/ 155325630 w 30"/>
              <a:gd name="T25" fmla="*/ 41145732 h 14"/>
              <a:gd name="T26" fmla="*/ 155325630 w 30"/>
              <a:gd name="T27" fmla="*/ 30858732 h 14"/>
              <a:gd name="T28" fmla="*/ 113906524 w 30"/>
              <a:gd name="T29" fmla="*/ 0 h 14"/>
              <a:gd name="T30" fmla="*/ 41419106 w 30"/>
              <a:gd name="T31" fmla="*/ 0 h 14"/>
              <a:gd name="T32" fmla="*/ 0 w 30"/>
              <a:gd name="T33" fmla="*/ 30858732 h 14"/>
              <a:gd name="T34" fmla="*/ 0 w 30"/>
              <a:gd name="T35" fmla="*/ 41145732 h 14"/>
              <a:gd name="T36" fmla="*/ 0 w 30"/>
              <a:gd name="T37" fmla="*/ 61717464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7" name="Freeform 299"/>
          <p:cNvSpPr>
            <a:spLocks/>
          </p:cNvSpPr>
          <p:nvPr/>
        </p:nvSpPr>
        <p:spPr bwMode="auto">
          <a:xfrm>
            <a:off x="7924800" y="4008967"/>
            <a:ext cx="323851" cy="281517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40361050 h 94"/>
              <a:gd name="T4" fmla="*/ 505782775 w 108"/>
              <a:gd name="T5" fmla="*/ 40361050 h 94"/>
              <a:gd name="T6" fmla="*/ 505782775 w 108"/>
              <a:gd name="T7" fmla="*/ 105948599 h 94"/>
              <a:gd name="T8" fmla="*/ 505782775 w 108"/>
              <a:gd name="T9" fmla="*/ 136219948 h 94"/>
              <a:gd name="T10" fmla="*/ 505782775 w 108"/>
              <a:gd name="T11" fmla="*/ 428841493 h 94"/>
              <a:gd name="T12" fmla="*/ 0 w 108"/>
              <a:gd name="T13" fmla="*/ 433886344 h 94"/>
              <a:gd name="T14" fmla="*/ 0 w 108"/>
              <a:gd name="T15" fmla="*/ 474247394 h 94"/>
              <a:gd name="T16" fmla="*/ 546246116 w 108"/>
              <a:gd name="T17" fmla="*/ 474247394 h 94"/>
              <a:gd name="T18" fmla="*/ 546246116 w 108"/>
              <a:gd name="T19" fmla="*/ 136219948 h 94"/>
              <a:gd name="T20" fmla="*/ 546246116 w 108"/>
              <a:gd name="T21" fmla="*/ 105948599 h 94"/>
              <a:gd name="T22" fmla="*/ 546246116 w 108"/>
              <a:gd name="T23" fmla="*/ 0 h 94"/>
              <a:gd name="T24" fmla="*/ 0 w 108"/>
              <a:gd name="T25" fmla="*/ 0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8" name="Freeform 300"/>
          <p:cNvSpPr>
            <a:spLocks/>
          </p:cNvSpPr>
          <p:nvPr/>
        </p:nvSpPr>
        <p:spPr bwMode="auto">
          <a:xfrm>
            <a:off x="7924801" y="4047067"/>
            <a:ext cx="23284" cy="205317"/>
          </a:xfrm>
          <a:custGeom>
            <a:avLst/>
            <a:gdLst>
              <a:gd name="T0" fmla="*/ 38119546 w 8"/>
              <a:gd name="T1" fmla="*/ 348710355 h 68"/>
              <a:gd name="T2" fmla="*/ 38119546 w 8"/>
              <a:gd name="T3" fmla="*/ 71792376 h 68"/>
              <a:gd name="T4" fmla="*/ 38119546 w 8"/>
              <a:gd name="T5" fmla="*/ 41024215 h 68"/>
              <a:gd name="T6" fmla="*/ 38119546 w 8"/>
              <a:gd name="T7" fmla="*/ 0 h 68"/>
              <a:gd name="T8" fmla="*/ 0 w 8"/>
              <a:gd name="T9" fmla="*/ 0 h 68"/>
              <a:gd name="T10" fmla="*/ 0 w 8"/>
              <a:gd name="T11" fmla="*/ 41024215 h 68"/>
              <a:gd name="T12" fmla="*/ 0 w 8"/>
              <a:gd name="T13" fmla="*/ 71792376 h 68"/>
              <a:gd name="T14" fmla="*/ 0 w 8"/>
              <a:gd name="T15" fmla="*/ 348710355 h 68"/>
              <a:gd name="T16" fmla="*/ 38119546 w 8"/>
              <a:gd name="T17" fmla="*/ 348710355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9" name="Freeform 301"/>
          <p:cNvSpPr>
            <a:spLocks/>
          </p:cNvSpPr>
          <p:nvPr/>
        </p:nvSpPr>
        <p:spPr bwMode="auto">
          <a:xfrm>
            <a:off x="8671985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0" name="Freeform 302"/>
          <p:cNvSpPr>
            <a:spLocks/>
          </p:cNvSpPr>
          <p:nvPr/>
        </p:nvSpPr>
        <p:spPr bwMode="auto">
          <a:xfrm>
            <a:off x="8671985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1" name="Freeform 303"/>
          <p:cNvSpPr>
            <a:spLocks/>
          </p:cNvSpPr>
          <p:nvPr/>
        </p:nvSpPr>
        <p:spPr bwMode="auto">
          <a:xfrm>
            <a:off x="8777818" y="3884085"/>
            <a:ext cx="349249" cy="368300"/>
          </a:xfrm>
          <a:custGeom>
            <a:avLst/>
            <a:gdLst>
              <a:gd name="T0" fmla="*/ 576180109 w 116"/>
              <a:gd name="T1" fmla="*/ 169169699 h 122"/>
              <a:gd name="T2" fmla="*/ 499694505 w 116"/>
              <a:gd name="T3" fmla="*/ 92274999 h 122"/>
              <a:gd name="T4" fmla="*/ 469102070 w 116"/>
              <a:gd name="T5" fmla="*/ 92274999 h 122"/>
              <a:gd name="T6" fmla="*/ 469102070 w 116"/>
              <a:gd name="T7" fmla="*/ 123031068 h 122"/>
              <a:gd name="T8" fmla="*/ 514992981 w 116"/>
              <a:gd name="T9" fmla="*/ 169169699 h 122"/>
              <a:gd name="T10" fmla="*/ 484398288 w 116"/>
              <a:gd name="T11" fmla="*/ 174295711 h 122"/>
              <a:gd name="T12" fmla="*/ 423211159 w 116"/>
              <a:gd name="T13" fmla="*/ 107653033 h 122"/>
              <a:gd name="T14" fmla="*/ 484398288 w 116"/>
              <a:gd name="T15" fmla="*/ 46136367 h 122"/>
              <a:gd name="T16" fmla="*/ 550684155 w 116"/>
              <a:gd name="T17" fmla="*/ 107653033 h 122"/>
              <a:gd name="T18" fmla="*/ 550684155 w 116"/>
              <a:gd name="T19" fmla="*/ 117905056 h 122"/>
              <a:gd name="T20" fmla="*/ 586377588 w 116"/>
              <a:gd name="T21" fmla="*/ 153789401 h 122"/>
              <a:gd name="T22" fmla="*/ 591476327 w 116"/>
              <a:gd name="T23" fmla="*/ 107653033 h 122"/>
              <a:gd name="T24" fmla="*/ 484398288 w 116"/>
              <a:gd name="T25" fmla="*/ 0 h 122"/>
              <a:gd name="T26" fmla="*/ 377320249 w 116"/>
              <a:gd name="T27" fmla="*/ 107653033 h 122"/>
              <a:gd name="T28" fmla="*/ 458904592 w 116"/>
              <a:gd name="T29" fmla="*/ 215306067 h 122"/>
              <a:gd name="T30" fmla="*/ 458904592 w 116"/>
              <a:gd name="T31" fmla="*/ 307578802 h 122"/>
              <a:gd name="T32" fmla="*/ 458904592 w 116"/>
              <a:gd name="T33" fmla="*/ 333211123 h 122"/>
              <a:gd name="T34" fmla="*/ 458904592 w 116"/>
              <a:gd name="T35" fmla="*/ 574149511 h 122"/>
              <a:gd name="T36" fmla="*/ 0 w 116"/>
              <a:gd name="T37" fmla="*/ 574149511 h 122"/>
              <a:gd name="T38" fmla="*/ 0 w 116"/>
              <a:gd name="T39" fmla="*/ 625411890 h 122"/>
              <a:gd name="T40" fmla="*/ 509894242 w 116"/>
              <a:gd name="T41" fmla="*/ 625411890 h 122"/>
              <a:gd name="T42" fmla="*/ 509894242 w 116"/>
              <a:gd name="T43" fmla="*/ 333211123 h 122"/>
              <a:gd name="T44" fmla="*/ 509894242 w 116"/>
              <a:gd name="T45" fmla="*/ 307578802 h 122"/>
              <a:gd name="T46" fmla="*/ 509894242 w 116"/>
              <a:gd name="T47" fmla="*/ 215306067 h 122"/>
              <a:gd name="T48" fmla="*/ 576180109 w 116"/>
              <a:gd name="T49" fmla="*/ 169169699 h 12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2" name="Freeform 304"/>
          <p:cNvSpPr>
            <a:spLocks/>
          </p:cNvSpPr>
          <p:nvPr/>
        </p:nvSpPr>
        <p:spPr bwMode="auto">
          <a:xfrm>
            <a:off x="8813800" y="40534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46090954 h 47"/>
              <a:gd name="T6" fmla="*/ 58650909 w 11"/>
              <a:gd name="T7" fmla="*/ 20484869 h 47"/>
              <a:gd name="T8" fmla="*/ 58650909 w 11"/>
              <a:gd name="T9" fmla="*/ 0 h 47"/>
              <a:gd name="T10" fmla="*/ 31992455 w 11"/>
              <a:gd name="T11" fmla="*/ 0 h 47"/>
              <a:gd name="T12" fmla="*/ 5331691 w 11"/>
              <a:gd name="T13" fmla="*/ 20484869 h 47"/>
              <a:gd name="T14" fmla="*/ 0 w 11"/>
              <a:gd name="T15" fmla="*/ 35848520 h 47"/>
              <a:gd name="T16" fmla="*/ 0 w 11"/>
              <a:gd name="T17" fmla="*/ 46090954 h 47"/>
              <a:gd name="T18" fmla="*/ 0 w 11"/>
              <a:gd name="T19" fmla="*/ 209974429 h 47"/>
              <a:gd name="T20" fmla="*/ 31992455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3" name="Freeform 305"/>
          <p:cNvSpPr>
            <a:spLocks/>
          </p:cNvSpPr>
          <p:nvPr/>
        </p:nvSpPr>
        <p:spPr bwMode="auto">
          <a:xfrm>
            <a:off x="8978900" y="4053417"/>
            <a:ext cx="33867" cy="141816"/>
          </a:xfrm>
          <a:custGeom>
            <a:avLst/>
            <a:gdLst>
              <a:gd name="T0" fmla="*/ 0 w 11"/>
              <a:gd name="T1" fmla="*/ 240701732 h 47"/>
              <a:gd name="T2" fmla="*/ 26658455 w 11"/>
              <a:gd name="T3" fmla="*/ 240701732 h 47"/>
              <a:gd name="T4" fmla="*/ 58650909 w 11"/>
              <a:gd name="T5" fmla="*/ 209974429 h 47"/>
              <a:gd name="T6" fmla="*/ 58650909 w 11"/>
              <a:gd name="T7" fmla="*/ 46090954 h 47"/>
              <a:gd name="T8" fmla="*/ 58650909 w 11"/>
              <a:gd name="T9" fmla="*/ 35848520 h 47"/>
              <a:gd name="T10" fmla="*/ 53319218 w 11"/>
              <a:gd name="T11" fmla="*/ 20484869 h 47"/>
              <a:gd name="T12" fmla="*/ 26658455 w 11"/>
              <a:gd name="T13" fmla="*/ 0 h 47"/>
              <a:gd name="T14" fmla="*/ 0 w 11"/>
              <a:gd name="T15" fmla="*/ 0 h 47"/>
              <a:gd name="T16" fmla="*/ 0 w 11"/>
              <a:gd name="T17" fmla="*/ 20484869 h 47"/>
              <a:gd name="T18" fmla="*/ 0 w 11"/>
              <a:gd name="T19" fmla="*/ 46090954 h 47"/>
              <a:gd name="T20" fmla="*/ 0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4" name="Freeform 306"/>
          <p:cNvSpPr>
            <a:spLocks/>
          </p:cNvSpPr>
          <p:nvPr/>
        </p:nvSpPr>
        <p:spPr bwMode="auto">
          <a:xfrm>
            <a:off x="8868834" y="4053417"/>
            <a:ext cx="88900" cy="141816"/>
          </a:xfrm>
          <a:custGeom>
            <a:avLst/>
            <a:gdLst>
              <a:gd name="T0" fmla="*/ 0 w 42"/>
              <a:gd name="T1" fmla="*/ 168850469 h 67"/>
              <a:gd name="T2" fmla="*/ 105846563 w 42"/>
              <a:gd name="T3" fmla="*/ 168850469 h 67"/>
              <a:gd name="T4" fmla="*/ 105846563 w 42"/>
              <a:gd name="T5" fmla="*/ 32762671 h 67"/>
              <a:gd name="T6" fmla="*/ 105846563 w 42"/>
              <a:gd name="T7" fmla="*/ 15120866 h 67"/>
              <a:gd name="T8" fmla="*/ 105846563 w 42"/>
              <a:gd name="T9" fmla="*/ 0 h 67"/>
              <a:gd name="T10" fmla="*/ 0 w 42"/>
              <a:gd name="T11" fmla="*/ 0 h 67"/>
              <a:gd name="T12" fmla="*/ 0 w 42"/>
              <a:gd name="T13" fmla="*/ 15120866 h 67"/>
              <a:gd name="T14" fmla="*/ 0 w 42"/>
              <a:gd name="T15" fmla="*/ 32762671 h 67"/>
              <a:gd name="T16" fmla="*/ 0 w 42"/>
              <a:gd name="T17" fmla="*/ 16885046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42" y="67"/>
                </a:lnTo>
                <a:lnTo>
                  <a:pt x="42" y="13"/>
                </a:lnTo>
                <a:lnTo>
                  <a:pt x="42" y="6"/>
                </a:lnTo>
                <a:lnTo>
                  <a:pt x="42" y="0"/>
                </a:ln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5" name="Freeform 307"/>
          <p:cNvSpPr>
            <a:spLocks/>
          </p:cNvSpPr>
          <p:nvPr/>
        </p:nvSpPr>
        <p:spPr bwMode="auto">
          <a:xfrm>
            <a:off x="8868834" y="4002618"/>
            <a:ext cx="88900" cy="44449"/>
          </a:xfrm>
          <a:custGeom>
            <a:avLst/>
            <a:gdLst>
              <a:gd name="T0" fmla="*/ 108669138 w 30"/>
              <a:gd name="T1" fmla="*/ 0 h 15"/>
              <a:gd name="T2" fmla="*/ 39516050 w 30"/>
              <a:gd name="T3" fmla="*/ 0 h 15"/>
              <a:gd name="T4" fmla="*/ 0 w 30"/>
              <a:gd name="T5" fmla="*/ 34577136 h 15"/>
              <a:gd name="T6" fmla="*/ 0 w 30"/>
              <a:gd name="T7" fmla="*/ 39515457 h 15"/>
              <a:gd name="T8" fmla="*/ 0 w 30"/>
              <a:gd name="T9" fmla="*/ 59273186 h 15"/>
              <a:gd name="T10" fmla="*/ 0 w 30"/>
              <a:gd name="T11" fmla="*/ 74092594 h 15"/>
              <a:gd name="T12" fmla="*/ 34577655 w 30"/>
              <a:gd name="T13" fmla="*/ 74092594 h 15"/>
              <a:gd name="T14" fmla="*/ 34577655 w 30"/>
              <a:gd name="T15" fmla="*/ 59273186 h 15"/>
              <a:gd name="T16" fmla="*/ 34577655 w 30"/>
              <a:gd name="T17" fmla="*/ 39515457 h 15"/>
              <a:gd name="T18" fmla="*/ 39516050 w 30"/>
              <a:gd name="T19" fmla="*/ 34577136 h 15"/>
              <a:gd name="T20" fmla="*/ 108669138 w 30"/>
              <a:gd name="T21" fmla="*/ 34577136 h 15"/>
              <a:gd name="T22" fmla="*/ 113609755 w 30"/>
              <a:gd name="T23" fmla="*/ 39515457 h 15"/>
              <a:gd name="T24" fmla="*/ 113609755 w 30"/>
              <a:gd name="T25" fmla="*/ 59273186 h 15"/>
              <a:gd name="T26" fmla="*/ 113609755 w 30"/>
              <a:gd name="T27" fmla="*/ 74092594 h 15"/>
              <a:gd name="T28" fmla="*/ 148185188 w 30"/>
              <a:gd name="T29" fmla="*/ 74092594 h 15"/>
              <a:gd name="T30" fmla="*/ 148185188 w 30"/>
              <a:gd name="T31" fmla="*/ 59273186 h 15"/>
              <a:gd name="T32" fmla="*/ 148185188 w 30"/>
              <a:gd name="T33" fmla="*/ 39515457 h 15"/>
              <a:gd name="T34" fmla="*/ 148185188 w 30"/>
              <a:gd name="T35" fmla="*/ 34577136 h 15"/>
              <a:gd name="T36" fmla="*/ 108669138 w 30"/>
              <a:gd name="T37" fmla="*/ 0 h 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6" name="Freeform 308"/>
          <p:cNvSpPr>
            <a:spLocks noEditPoints="1"/>
          </p:cNvSpPr>
          <p:nvPr/>
        </p:nvSpPr>
        <p:spPr bwMode="auto">
          <a:xfrm>
            <a:off x="2810934" y="1388534"/>
            <a:ext cx="469900" cy="484717"/>
          </a:xfrm>
          <a:custGeom>
            <a:avLst/>
            <a:gdLst>
              <a:gd name="T0" fmla="*/ 163317360 w 156"/>
              <a:gd name="T1" fmla="*/ 0 h 161"/>
              <a:gd name="T2" fmla="*/ 117384635 w 156"/>
              <a:gd name="T3" fmla="*/ 45887076 h 161"/>
              <a:gd name="T4" fmla="*/ 117384635 w 156"/>
              <a:gd name="T5" fmla="*/ 657714756 h 161"/>
              <a:gd name="T6" fmla="*/ 163317360 w 156"/>
              <a:gd name="T7" fmla="*/ 703601832 h 161"/>
              <a:gd name="T8" fmla="*/ 540990448 w 156"/>
              <a:gd name="T9" fmla="*/ 703601832 h 161"/>
              <a:gd name="T10" fmla="*/ 586923173 w 156"/>
              <a:gd name="T11" fmla="*/ 657714756 h 161"/>
              <a:gd name="T12" fmla="*/ 586923173 w 156"/>
              <a:gd name="T13" fmla="*/ 45887076 h 161"/>
              <a:gd name="T14" fmla="*/ 540990448 w 156"/>
              <a:gd name="T15" fmla="*/ 0 h 161"/>
              <a:gd name="T16" fmla="*/ 163317360 w 156"/>
              <a:gd name="T17" fmla="*/ 0 h 161"/>
              <a:gd name="T18" fmla="*/ 607338973 w 156"/>
              <a:gd name="T19" fmla="*/ 132562664 h 161"/>
              <a:gd name="T20" fmla="*/ 607338973 w 156"/>
              <a:gd name="T21" fmla="*/ 540447784 h 161"/>
              <a:gd name="T22" fmla="*/ 780865362 w 156"/>
              <a:gd name="T23" fmla="*/ 372195172 h 161"/>
              <a:gd name="T24" fmla="*/ 780865362 w 156"/>
              <a:gd name="T25" fmla="*/ 305913840 h 161"/>
              <a:gd name="T26" fmla="*/ 607338973 w 156"/>
              <a:gd name="T27" fmla="*/ 132562664 h 161"/>
              <a:gd name="T28" fmla="*/ 352153904 w 156"/>
              <a:gd name="T29" fmla="*/ 209041124 h 161"/>
              <a:gd name="T30" fmla="*/ 444021613 w 156"/>
              <a:gd name="T31" fmla="*/ 321209532 h 161"/>
              <a:gd name="T32" fmla="*/ 352153904 w 156"/>
              <a:gd name="T33" fmla="*/ 346702352 h 161"/>
              <a:gd name="T34" fmla="*/ 255185069 w 156"/>
              <a:gd name="T35" fmla="*/ 321209532 h 161"/>
              <a:gd name="T36" fmla="*/ 352153904 w 156"/>
              <a:gd name="T37" fmla="*/ 209041124 h 161"/>
              <a:gd name="T38" fmla="*/ 352153904 w 156"/>
              <a:gd name="T39" fmla="*/ 351800916 h 161"/>
              <a:gd name="T40" fmla="*/ 398088888 w 156"/>
              <a:gd name="T41" fmla="*/ 443575068 h 161"/>
              <a:gd name="T42" fmla="*/ 306221179 w 156"/>
              <a:gd name="T43" fmla="*/ 443575068 h 161"/>
              <a:gd name="T44" fmla="*/ 352153904 w 156"/>
              <a:gd name="T45" fmla="*/ 351800916 h 161"/>
              <a:gd name="T46" fmla="*/ 91865450 w 156"/>
              <a:gd name="T47" fmla="*/ 392589428 h 161"/>
              <a:gd name="T48" fmla="*/ 15310155 w 156"/>
              <a:gd name="T49" fmla="*/ 469067888 h 161"/>
              <a:gd name="T50" fmla="*/ 15310155 w 156"/>
              <a:gd name="T51" fmla="*/ 535349220 h 161"/>
              <a:gd name="T52" fmla="*/ 91865450 w 156"/>
              <a:gd name="T53" fmla="*/ 611827680 h 161"/>
              <a:gd name="T54" fmla="*/ 91865450 w 156"/>
              <a:gd name="T55" fmla="*/ 392589428 h 161"/>
              <a:gd name="T56" fmla="*/ 204146700 w 156"/>
              <a:gd name="T57" fmla="*/ 729094652 h 161"/>
              <a:gd name="T58" fmla="*/ 280701994 w 156"/>
              <a:gd name="T59" fmla="*/ 805573112 h 161"/>
              <a:gd name="T60" fmla="*/ 347050519 w 156"/>
              <a:gd name="T61" fmla="*/ 805573112 h 161"/>
              <a:gd name="T62" fmla="*/ 423605813 w 156"/>
              <a:gd name="T63" fmla="*/ 729094652 h 161"/>
              <a:gd name="T64" fmla="*/ 204146700 w 156"/>
              <a:gd name="T65" fmla="*/ 729094652 h 1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7" name="Freeform 309"/>
          <p:cNvSpPr>
            <a:spLocks noEditPoints="1"/>
          </p:cNvSpPr>
          <p:nvPr/>
        </p:nvSpPr>
        <p:spPr bwMode="auto">
          <a:xfrm>
            <a:off x="3672417" y="1403351"/>
            <a:ext cx="431800" cy="404283"/>
          </a:xfrm>
          <a:custGeom>
            <a:avLst/>
            <a:gdLst>
              <a:gd name="T0" fmla="*/ 40463258 w 144"/>
              <a:gd name="T1" fmla="*/ 0 h 134"/>
              <a:gd name="T2" fmla="*/ 0 w 144"/>
              <a:gd name="T3" fmla="*/ 46081436 h 134"/>
              <a:gd name="T4" fmla="*/ 0 w 144"/>
              <a:gd name="T5" fmla="*/ 148485632 h 134"/>
              <a:gd name="T6" fmla="*/ 40463258 w 144"/>
              <a:gd name="T7" fmla="*/ 194567067 h 134"/>
              <a:gd name="T8" fmla="*/ 80924268 w 144"/>
              <a:gd name="T9" fmla="*/ 194567067 h 134"/>
              <a:gd name="T10" fmla="*/ 374278393 w 144"/>
              <a:gd name="T11" fmla="*/ 194567067 h 134"/>
              <a:gd name="T12" fmla="*/ 510839641 w 144"/>
              <a:gd name="T13" fmla="*/ 343052699 h 134"/>
              <a:gd name="T14" fmla="*/ 374278393 w 144"/>
              <a:gd name="T15" fmla="*/ 491536068 h 134"/>
              <a:gd name="T16" fmla="*/ 364162578 w 144"/>
              <a:gd name="T17" fmla="*/ 491536068 h 134"/>
              <a:gd name="T18" fmla="*/ 80924268 w 144"/>
              <a:gd name="T19" fmla="*/ 491536068 h 134"/>
              <a:gd name="T20" fmla="*/ 40463258 w 144"/>
              <a:gd name="T21" fmla="*/ 491536068 h 134"/>
              <a:gd name="T22" fmla="*/ 0 w 144"/>
              <a:gd name="T23" fmla="*/ 537617504 h 134"/>
              <a:gd name="T24" fmla="*/ 0 w 144"/>
              <a:gd name="T25" fmla="*/ 640021700 h 134"/>
              <a:gd name="T26" fmla="*/ 40463258 w 144"/>
              <a:gd name="T27" fmla="*/ 686103135 h 134"/>
              <a:gd name="T28" fmla="*/ 374278393 w 144"/>
              <a:gd name="T29" fmla="*/ 686103135 h 134"/>
              <a:gd name="T30" fmla="*/ 374278393 w 144"/>
              <a:gd name="T31" fmla="*/ 686103135 h 134"/>
              <a:gd name="T32" fmla="*/ 389452115 w 144"/>
              <a:gd name="T33" fmla="*/ 686103135 h 134"/>
              <a:gd name="T34" fmla="*/ 728325156 w 144"/>
              <a:gd name="T35" fmla="*/ 343052699 h 134"/>
              <a:gd name="T36" fmla="*/ 389452115 w 144"/>
              <a:gd name="T37" fmla="*/ 0 h 134"/>
              <a:gd name="T38" fmla="*/ 374278393 w 144"/>
              <a:gd name="T39" fmla="*/ 0 h 134"/>
              <a:gd name="T40" fmla="*/ 374278393 w 144"/>
              <a:gd name="T41" fmla="*/ 0 h 134"/>
              <a:gd name="T42" fmla="*/ 40463258 w 144"/>
              <a:gd name="T43" fmla="*/ 0 h 134"/>
              <a:gd name="T44" fmla="*/ 50579073 w 144"/>
              <a:gd name="T45" fmla="*/ 46081436 h 134"/>
              <a:gd name="T46" fmla="*/ 121387526 w 144"/>
              <a:gd name="T47" fmla="*/ 46081436 h 134"/>
              <a:gd name="T48" fmla="*/ 121387526 w 144"/>
              <a:gd name="T49" fmla="*/ 148485632 h 134"/>
              <a:gd name="T50" fmla="*/ 50579073 w 144"/>
              <a:gd name="T51" fmla="*/ 148485632 h 134"/>
              <a:gd name="T52" fmla="*/ 50579073 w 144"/>
              <a:gd name="T53" fmla="*/ 46081436 h 134"/>
              <a:gd name="T54" fmla="*/ 50579073 w 144"/>
              <a:gd name="T55" fmla="*/ 537617504 h 134"/>
              <a:gd name="T56" fmla="*/ 121387526 w 144"/>
              <a:gd name="T57" fmla="*/ 537617504 h 134"/>
              <a:gd name="T58" fmla="*/ 121387526 w 144"/>
              <a:gd name="T59" fmla="*/ 640021700 h 134"/>
              <a:gd name="T60" fmla="*/ 50579073 w 144"/>
              <a:gd name="T61" fmla="*/ 640021700 h 134"/>
              <a:gd name="T62" fmla="*/ 50579073 w 144"/>
              <a:gd name="T63" fmla="*/ 537617504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8" name="Freeform 310"/>
          <p:cNvSpPr>
            <a:spLocks noEditPoints="1"/>
          </p:cNvSpPr>
          <p:nvPr/>
        </p:nvSpPr>
        <p:spPr bwMode="auto">
          <a:xfrm>
            <a:off x="4466167" y="1346200"/>
            <a:ext cx="480484" cy="541867"/>
          </a:xfrm>
          <a:custGeom>
            <a:avLst/>
            <a:gdLst>
              <a:gd name="T0" fmla="*/ 745690147 w 160"/>
              <a:gd name="T1" fmla="*/ 0 h 180"/>
              <a:gd name="T2" fmla="*/ 65944177 w 160"/>
              <a:gd name="T3" fmla="*/ 0 h 180"/>
              <a:gd name="T4" fmla="*/ 0 w 160"/>
              <a:gd name="T5" fmla="*/ 61169973 h 180"/>
              <a:gd name="T6" fmla="*/ 0 w 160"/>
              <a:gd name="T7" fmla="*/ 856390916 h 180"/>
              <a:gd name="T8" fmla="*/ 65944177 w 160"/>
              <a:gd name="T9" fmla="*/ 917560889 h 180"/>
              <a:gd name="T10" fmla="*/ 745690147 w 160"/>
              <a:gd name="T11" fmla="*/ 917560889 h 180"/>
              <a:gd name="T12" fmla="*/ 811634324 w 160"/>
              <a:gd name="T13" fmla="*/ 856390916 h 180"/>
              <a:gd name="T14" fmla="*/ 811634324 w 160"/>
              <a:gd name="T15" fmla="*/ 61169973 h 180"/>
              <a:gd name="T16" fmla="*/ 745690147 w 160"/>
              <a:gd name="T17" fmla="*/ 0 h 180"/>
              <a:gd name="T18" fmla="*/ 771052945 w 160"/>
              <a:gd name="T19" fmla="*/ 856390916 h 180"/>
              <a:gd name="T20" fmla="*/ 745690147 w 160"/>
              <a:gd name="T21" fmla="*/ 876780907 h 180"/>
              <a:gd name="T22" fmla="*/ 65944177 w 160"/>
              <a:gd name="T23" fmla="*/ 876780907 h 180"/>
              <a:gd name="T24" fmla="*/ 40581378 w 160"/>
              <a:gd name="T25" fmla="*/ 856390916 h 180"/>
              <a:gd name="T26" fmla="*/ 40581378 w 160"/>
              <a:gd name="T27" fmla="*/ 183512178 h 180"/>
              <a:gd name="T28" fmla="*/ 771052945 w 160"/>
              <a:gd name="T29" fmla="*/ 183512178 h 180"/>
              <a:gd name="T30" fmla="*/ 771052945 w 160"/>
              <a:gd name="T31" fmla="*/ 856390916 h 180"/>
              <a:gd name="T32" fmla="*/ 771052945 w 160"/>
              <a:gd name="T33" fmla="*/ 163122187 h 180"/>
              <a:gd name="T34" fmla="*/ 40581378 w 160"/>
              <a:gd name="T35" fmla="*/ 163122187 h 180"/>
              <a:gd name="T36" fmla="*/ 40581378 w 160"/>
              <a:gd name="T37" fmla="*/ 61169973 h 180"/>
              <a:gd name="T38" fmla="*/ 65944177 w 160"/>
              <a:gd name="T39" fmla="*/ 35681920 h 180"/>
              <a:gd name="T40" fmla="*/ 745690147 w 160"/>
              <a:gd name="T41" fmla="*/ 40779982 h 180"/>
              <a:gd name="T42" fmla="*/ 771052945 w 160"/>
              <a:gd name="T43" fmla="*/ 61169973 h 180"/>
              <a:gd name="T44" fmla="*/ 771052945 w 160"/>
              <a:gd name="T45" fmla="*/ 163122187 h 180"/>
              <a:gd name="T46" fmla="*/ 390599708 w 160"/>
              <a:gd name="T47" fmla="*/ 836000924 h 180"/>
              <a:gd name="T48" fmla="*/ 674671609 w 160"/>
              <a:gd name="T49" fmla="*/ 550536533 h 180"/>
              <a:gd name="T50" fmla="*/ 390599708 w 160"/>
              <a:gd name="T51" fmla="*/ 265072142 h 180"/>
              <a:gd name="T52" fmla="*/ 111599917 w 160"/>
              <a:gd name="T53" fmla="*/ 550536533 h 180"/>
              <a:gd name="T54" fmla="*/ 390599708 w 160"/>
              <a:gd name="T55" fmla="*/ 836000924 h 180"/>
              <a:gd name="T56" fmla="*/ 390599708 w 160"/>
              <a:gd name="T57" fmla="*/ 295658258 h 180"/>
              <a:gd name="T58" fmla="*/ 644234449 w 160"/>
              <a:gd name="T59" fmla="*/ 550536533 h 180"/>
              <a:gd name="T60" fmla="*/ 390599708 w 160"/>
              <a:gd name="T61" fmla="*/ 800316747 h 180"/>
              <a:gd name="T62" fmla="*/ 142037076 w 160"/>
              <a:gd name="T63" fmla="*/ 550536533 h 180"/>
              <a:gd name="T64" fmla="*/ 390599708 w 160"/>
              <a:gd name="T65" fmla="*/ 295658258 h 180"/>
              <a:gd name="T66" fmla="*/ 390599708 w 160"/>
              <a:gd name="T67" fmla="*/ 754438702 h 180"/>
              <a:gd name="T68" fmla="*/ 598580961 w 160"/>
              <a:gd name="T69" fmla="*/ 550536533 h 180"/>
              <a:gd name="T70" fmla="*/ 390599708 w 160"/>
              <a:gd name="T71" fmla="*/ 341536302 h 180"/>
              <a:gd name="T72" fmla="*/ 187690564 w 160"/>
              <a:gd name="T73" fmla="*/ 550536533 h 180"/>
              <a:gd name="T74" fmla="*/ 390599708 w 160"/>
              <a:gd name="T75" fmla="*/ 754438702 h 180"/>
              <a:gd name="T76" fmla="*/ 684815827 w 160"/>
              <a:gd name="T77" fmla="*/ 45878044 h 180"/>
              <a:gd name="T78" fmla="*/ 634090230 w 160"/>
              <a:gd name="T79" fmla="*/ 96854151 h 180"/>
              <a:gd name="T80" fmla="*/ 684815827 w 160"/>
              <a:gd name="T81" fmla="*/ 152926062 h 180"/>
              <a:gd name="T82" fmla="*/ 735543676 w 160"/>
              <a:gd name="T83" fmla="*/ 96854151 h 180"/>
              <a:gd name="T84" fmla="*/ 684815827 w 160"/>
              <a:gd name="T85" fmla="*/ 45878044 h 180"/>
              <a:gd name="T86" fmla="*/ 684815827 w 160"/>
              <a:gd name="T87" fmla="*/ 132536071 h 180"/>
              <a:gd name="T88" fmla="*/ 649306558 w 160"/>
              <a:gd name="T89" fmla="*/ 96854151 h 180"/>
              <a:gd name="T90" fmla="*/ 684815827 w 160"/>
              <a:gd name="T91" fmla="*/ 66268036 h 180"/>
              <a:gd name="T92" fmla="*/ 720325096 w 160"/>
              <a:gd name="T93" fmla="*/ 96854151 h 180"/>
              <a:gd name="T94" fmla="*/ 684815827 w 160"/>
              <a:gd name="T95" fmla="*/ 132536071 h 180"/>
              <a:gd name="T96" fmla="*/ 187690564 w 160"/>
              <a:gd name="T97" fmla="*/ 76464160 h 180"/>
              <a:gd name="T98" fmla="*/ 162327766 w 160"/>
              <a:gd name="T99" fmla="*/ 96854151 h 180"/>
              <a:gd name="T100" fmla="*/ 187690564 w 160"/>
              <a:gd name="T101" fmla="*/ 117244142 h 180"/>
              <a:gd name="T102" fmla="*/ 207981253 w 160"/>
              <a:gd name="T103" fmla="*/ 96854151 h 180"/>
              <a:gd name="T104" fmla="*/ 187690564 w 160"/>
              <a:gd name="T105" fmla="*/ 76464160 h 180"/>
              <a:gd name="T106" fmla="*/ 96381337 w 160"/>
              <a:gd name="T107" fmla="*/ 76464160 h 180"/>
              <a:gd name="T108" fmla="*/ 76090647 w 160"/>
              <a:gd name="T109" fmla="*/ 96854151 h 180"/>
              <a:gd name="T110" fmla="*/ 96381337 w 160"/>
              <a:gd name="T111" fmla="*/ 117244142 h 180"/>
              <a:gd name="T112" fmla="*/ 116672026 w 160"/>
              <a:gd name="T113" fmla="*/ 96854151 h 180"/>
              <a:gd name="T114" fmla="*/ 96381337 w 160"/>
              <a:gd name="T115" fmla="*/ 76464160 h 180"/>
              <a:gd name="T116" fmla="*/ 268853321 w 160"/>
              <a:gd name="T117" fmla="*/ 76464160 h 180"/>
              <a:gd name="T118" fmla="*/ 248562632 w 160"/>
              <a:gd name="T119" fmla="*/ 96854151 h 180"/>
              <a:gd name="T120" fmla="*/ 268853321 w 160"/>
              <a:gd name="T121" fmla="*/ 117244142 h 180"/>
              <a:gd name="T122" fmla="*/ 289144010 w 160"/>
              <a:gd name="T123" fmla="*/ 96854151 h 180"/>
              <a:gd name="T124" fmla="*/ 268853321 w 160"/>
              <a:gd name="T125" fmla="*/ 76464160 h 1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9" name="Freeform 311"/>
          <p:cNvSpPr>
            <a:spLocks noEditPoints="1"/>
          </p:cNvSpPr>
          <p:nvPr/>
        </p:nvSpPr>
        <p:spPr bwMode="auto">
          <a:xfrm>
            <a:off x="5276851" y="1401234"/>
            <a:ext cx="565149" cy="480484"/>
          </a:xfrm>
          <a:custGeom>
            <a:avLst/>
            <a:gdLst>
              <a:gd name="T0" fmla="*/ 950551118 w 188"/>
              <a:gd name="T1" fmla="*/ 593506600 h 160"/>
              <a:gd name="T2" fmla="*/ 726891766 w 188"/>
              <a:gd name="T3" fmla="*/ 593506600 h 160"/>
              <a:gd name="T4" fmla="*/ 457484628 w 188"/>
              <a:gd name="T5" fmla="*/ 684815827 h 160"/>
              <a:gd name="T6" fmla="*/ 457484628 w 188"/>
              <a:gd name="T7" fmla="*/ 801487853 h 160"/>
              <a:gd name="T8" fmla="*/ 955635207 w 188"/>
              <a:gd name="T9" fmla="*/ 684815827 h 160"/>
              <a:gd name="T10" fmla="*/ 477818731 w 188"/>
              <a:gd name="T11" fmla="*/ 613799541 h 160"/>
              <a:gd name="T12" fmla="*/ 701475828 w 188"/>
              <a:gd name="T13" fmla="*/ 684815827 h 160"/>
              <a:gd name="T14" fmla="*/ 477818731 w 188"/>
              <a:gd name="T15" fmla="*/ 613799541 h 160"/>
              <a:gd name="T16" fmla="*/ 482900566 w 188"/>
              <a:gd name="T17" fmla="*/ 776125054 h 160"/>
              <a:gd name="T18" fmla="*/ 925135180 w 188"/>
              <a:gd name="T19" fmla="*/ 715252987 h 160"/>
              <a:gd name="T20" fmla="*/ 930219269 w 188"/>
              <a:gd name="T21" fmla="*/ 684815827 h 160"/>
              <a:gd name="T22" fmla="*/ 726891766 w 188"/>
              <a:gd name="T23" fmla="*/ 613799541 h 160"/>
              <a:gd name="T24" fmla="*/ 930219269 w 188"/>
              <a:gd name="T25" fmla="*/ 684815827 h 160"/>
              <a:gd name="T26" fmla="*/ 238909365 w 188"/>
              <a:gd name="T27" fmla="*/ 679743718 h 160"/>
              <a:gd name="T28" fmla="*/ 233825276 w 188"/>
              <a:gd name="T29" fmla="*/ 258709102 h 160"/>
              <a:gd name="T30" fmla="*/ 706559917 w 188"/>
              <a:gd name="T31" fmla="*/ 390599708 h 160"/>
              <a:gd name="T32" fmla="*/ 706559917 w 188"/>
              <a:gd name="T33" fmla="*/ 426108977 h 160"/>
              <a:gd name="T34" fmla="*/ 721809931 w 188"/>
              <a:gd name="T35" fmla="*/ 441325305 h 160"/>
              <a:gd name="T36" fmla="*/ 731975855 w 188"/>
              <a:gd name="T37" fmla="*/ 456543885 h 160"/>
              <a:gd name="T38" fmla="*/ 701475828 w 188"/>
              <a:gd name="T39" fmla="*/ 471762465 h 160"/>
              <a:gd name="T40" fmla="*/ 691309904 w 188"/>
              <a:gd name="T41" fmla="*/ 461615994 h 160"/>
              <a:gd name="T42" fmla="*/ 660812131 w 188"/>
              <a:gd name="T43" fmla="*/ 481908935 h 160"/>
              <a:gd name="T44" fmla="*/ 762475883 w 188"/>
              <a:gd name="T45" fmla="*/ 456543885 h 160"/>
              <a:gd name="T46" fmla="*/ 731975855 w 188"/>
              <a:gd name="T47" fmla="*/ 405818288 h 160"/>
              <a:gd name="T48" fmla="*/ 731975855 w 188"/>
              <a:gd name="T49" fmla="*/ 385525346 h 160"/>
              <a:gd name="T50" fmla="*/ 853971455 w 188"/>
              <a:gd name="T51" fmla="*/ 258709102 h 160"/>
              <a:gd name="T52" fmla="*/ 904803331 w 188"/>
              <a:gd name="T53" fmla="*/ 202909144 h 160"/>
              <a:gd name="T54" fmla="*/ 884471483 w 188"/>
              <a:gd name="T55" fmla="*/ 162327766 h 160"/>
              <a:gd name="T56" fmla="*/ 167743387 w 188"/>
              <a:gd name="T57" fmla="*/ 0 h 160"/>
              <a:gd name="T58" fmla="*/ 50831876 w 188"/>
              <a:gd name="T59" fmla="*/ 65944177 h 160"/>
              <a:gd name="T60" fmla="*/ 50831876 w 188"/>
              <a:gd name="T61" fmla="*/ 157253404 h 160"/>
              <a:gd name="T62" fmla="*/ 0 w 188"/>
              <a:gd name="T63" fmla="*/ 207981253 h 160"/>
              <a:gd name="T64" fmla="*/ 50831876 w 188"/>
              <a:gd name="T65" fmla="*/ 258709102 h 160"/>
              <a:gd name="T66" fmla="*/ 45747786 w 188"/>
              <a:gd name="T67" fmla="*/ 679743718 h 160"/>
              <a:gd name="T68" fmla="*/ 5084089 w 188"/>
              <a:gd name="T69" fmla="*/ 771052945 h 160"/>
              <a:gd name="T70" fmla="*/ 238909365 w 188"/>
              <a:gd name="T71" fmla="*/ 811634324 h 160"/>
              <a:gd name="T72" fmla="*/ 279573062 w 188"/>
              <a:gd name="T73" fmla="*/ 725397205 h 160"/>
              <a:gd name="T74" fmla="*/ 731975855 w 188"/>
              <a:gd name="T75" fmla="*/ 157253404 h 160"/>
              <a:gd name="T76" fmla="*/ 233825276 w 188"/>
              <a:gd name="T77" fmla="*/ 65944177 h 160"/>
              <a:gd name="T78" fmla="*/ 731975855 w 188"/>
              <a:gd name="T79" fmla="*/ 157253404 h 160"/>
              <a:gd name="T80" fmla="*/ 116913765 w 188"/>
              <a:gd name="T81" fmla="*/ 35509269 h 160"/>
              <a:gd name="T82" fmla="*/ 198243414 w 188"/>
              <a:gd name="T83" fmla="*/ 65944177 h 160"/>
              <a:gd name="T84" fmla="*/ 86413738 w 188"/>
              <a:gd name="T85" fmla="*/ 157253404 h 160"/>
              <a:gd name="T86" fmla="*/ 86413738 w 188"/>
              <a:gd name="T87" fmla="*/ 258709102 h 160"/>
              <a:gd name="T88" fmla="*/ 198243414 w 188"/>
              <a:gd name="T89" fmla="*/ 679743718 h 160"/>
              <a:gd name="T90" fmla="*/ 86413738 w 188"/>
              <a:gd name="T91" fmla="*/ 258709102 h 160"/>
              <a:gd name="T92" fmla="*/ 238909365 w 188"/>
              <a:gd name="T93" fmla="*/ 776125054 h 160"/>
              <a:gd name="T94" fmla="*/ 40665952 w 188"/>
              <a:gd name="T95" fmla="*/ 771052945 h 160"/>
              <a:gd name="T96" fmla="*/ 45747786 w 188"/>
              <a:gd name="T97" fmla="*/ 715252987 h 160"/>
              <a:gd name="T98" fmla="*/ 243991200 w 188"/>
              <a:gd name="T99" fmla="*/ 72539720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0" name="Freeform 312"/>
          <p:cNvSpPr>
            <a:spLocks noEditPoints="1"/>
          </p:cNvSpPr>
          <p:nvPr/>
        </p:nvSpPr>
        <p:spPr bwMode="auto">
          <a:xfrm>
            <a:off x="6112933" y="1394885"/>
            <a:ext cx="457200" cy="469900"/>
          </a:xfrm>
          <a:custGeom>
            <a:avLst/>
            <a:gdLst>
              <a:gd name="T0" fmla="*/ 605613286 w 152"/>
              <a:gd name="T1" fmla="*/ 796175517 h 156"/>
              <a:gd name="T2" fmla="*/ 656504609 w 152"/>
              <a:gd name="T3" fmla="*/ 663480727 h 156"/>
              <a:gd name="T4" fmla="*/ 605613286 w 152"/>
              <a:gd name="T5" fmla="*/ 607338973 h 156"/>
              <a:gd name="T6" fmla="*/ 661593967 w 152"/>
              <a:gd name="T7" fmla="*/ 546093833 h 156"/>
              <a:gd name="T8" fmla="*/ 524185816 w 152"/>
              <a:gd name="T9" fmla="*/ 484850953 h 156"/>
              <a:gd name="T10" fmla="*/ 234101439 w 152"/>
              <a:gd name="T11" fmla="*/ 704310067 h 156"/>
              <a:gd name="T12" fmla="*/ 213746264 w 152"/>
              <a:gd name="T13" fmla="*/ 484850953 h 156"/>
              <a:gd name="T14" fmla="*/ 106872004 w 152"/>
              <a:gd name="T15" fmla="*/ 699204423 h 156"/>
              <a:gd name="T16" fmla="*/ 91606186 w 152"/>
              <a:gd name="T17" fmla="*/ 484850953 h 156"/>
              <a:gd name="T18" fmla="*/ 50891323 w 152"/>
              <a:gd name="T19" fmla="*/ 796175517 h 156"/>
              <a:gd name="T20" fmla="*/ 173031401 w 152"/>
              <a:gd name="T21" fmla="*/ 632858157 h 156"/>
              <a:gd name="T22" fmla="*/ 295171478 w 152"/>
              <a:gd name="T23" fmla="*/ 796175517 h 156"/>
              <a:gd name="T24" fmla="*/ 254458871 w 152"/>
              <a:gd name="T25" fmla="*/ 484850953 h 156"/>
              <a:gd name="T26" fmla="*/ 346065057 w 152"/>
              <a:gd name="T27" fmla="*/ 796175517 h 156"/>
              <a:gd name="T28" fmla="*/ 427490272 w 152"/>
              <a:gd name="T29" fmla="*/ 540990448 h 156"/>
              <a:gd name="T30" fmla="*/ 346065057 w 152"/>
              <a:gd name="T31" fmla="*/ 796175517 h 156"/>
              <a:gd name="T32" fmla="*/ 427490272 w 152"/>
              <a:gd name="T33" fmla="*/ 525680293 h 156"/>
              <a:gd name="T34" fmla="*/ 346065057 w 152"/>
              <a:gd name="T35" fmla="*/ 484850953 h 156"/>
              <a:gd name="T36" fmla="*/ 681949143 w 152"/>
              <a:gd name="T37" fmla="*/ 525680293 h 156"/>
              <a:gd name="T38" fmla="*/ 763376613 w 152"/>
              <a:gd name="T39" fmla="*/ 484850953 h 156"/>
              <a:gd name="T40" fmla="*/ 681949143 w 152"/>
              <a:gd name="T41" fmla="*/ 525680293 h 156"/>
              <a:gd name="T42" fmla="*/ 763376613 w 152"/>
              <a:gd name="T43" fmla="*/ 796175517 h 156"/>
              <a:gd name="T44" fmla="*/ 681949143 w 152"/>
              <a:gd name="T45" fmla="*/ 540990448 h 156"/>
              <a:gd name="T46" fmla="*/ 386777664 w 152"/>
              <a:gd name="T47" fmla="*/ 0 h 156"/>
              <a:gd name="T48" fmla="*/ 81427470 w 152"/>
              <a:gd name="T49" fmla="*/ 387879859 h 156"/>
              <a:gd name="T50" fmla="*/ 692127859 w 152"/>
              <a:gd name="T51" fmla="*/ 387879859 h 156"/>
              <a:gd name="T52" fmla="*/ 773555329 w 152"/>
              <a:gd name="T53" fmla="*/ 392983244 h 156"/>
              <a:gd name="T54" fmla="*/ 386777664 w 152"/>
              <a:gd name="T55" fmla="*/ 0 h 156"/>
              <a:gd name="T56" fmla="*/ 625968462 w 152"/>
              <a:gd name="T57" fmla="*/ 377673088 h 156"/>
              <a:gd name="T58" fmla="*/ 386777664 w 152"/>
              <a:gd name="T59" fmla="*/ 137800434 h 156"/>
              <a:gd name="T60" fmla="*/ 223924980 w 152"/>
              <a:gd name="T61" fmla="*/ 377673088 h 156"/>
              <a:gd name="T62" fmla="*/ 549630349 w 152"/>
              <a:gd name="T63" fmla="*/ 377673088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1" name="Freeform 313"/>
          <p:cNvSpPr>
            <a:spLocks noEditPoints="1"/>
          </p:cNvSpPr>
          <p:nvPr/>
        </p:nvSpPr>
        <p:spPr bwMode="auto">
          <a:xfrm>
            <a:off x="6949017" y="1329267"/>
            <a:ext cx="541867" cy="577851"/>
          </a:xfrm>
          <a:custGeom>
            <a:avLst/>
            <a:gdLst>
              <a:gd name="T0" fmla="*/ 917560889 w 180"/>
              <a:gd name="T1" fmla="*/ 341369796 h 192"/>
              <a:gd name="T2" fmla="*/ 912462827 w 180"/>
              <a:gd name="T3" fmla="*/ 326086097 h 192"/>
              <a:gd name="T4" fmla="*/ 907364764 w 180"/>
              <a:gd name="T5" fmla="*/ 320989274 h 192"/>
              <a:gd name="T6" fmla="*/ 463878507 w 180"/>
              <a:gd name="T7" fmla="*/ 5094566 h 192"/>
              <a:gd name="T8" fmla="*/ 453682382 w 180"/>
              <a:gd name="T9" fmla="*/ 5094566 h 192"/>
              <a:gd name="T10" fmla="*/ 203902169 w 180"/>
              <a:gd name="T11" fmla="*/ 0 h 192"/>
              <a:gd name="T12" fmla="*/ 188610240 w 180"/>
              <a:gd name="T13" fmla="*/ 10189132 h 192"/>
              <a:gd name="T14" fmla="*/ 193708302 w 180"/>
              <a:gd name="T15" fmla="*/ 30569655 h 192"/>
              <a:gd name="T16" fmla="*/ 305854382 w 180"/>
              <a:gd name="T17" fmla="*/ 112091743 h 192"/>
              <a:gd name="T18" fmla="*/ 254878276 w 180"/>
              <a:gd name="T19" fmla="*/ 152852787 h 192"/>
              <a:gd name="T20" fmla="*/ 249780213 w 180"/>
              <a:gd name="T21" fmla="*/ 152852787 h 192"/>
              <a:gd name="T22" fmla="*/ 5098062 w 180"/>
              <a:gd name="T23" fmla="*/ 326086097 h 192"/>
              <a:gd name="T24" fmla="*/ 0 w 180"/>
              <a:gd name="T25" fmla="*/ 341369796 h 192"/>
              <a:gd name="T26" fmla="*/ 0 w 180"/>
              <a:gd name="T27" fmla="*/ 341369796 h 192"/>
              <a:gd name="T28" fmla="*/ 0 w 180"/>
              <a:gd name="T29" fmla="*/ 341369796 h 192"/>
              <a:gd name="T30" fmla="*/ 0 w 180"/>
              <a:gd name="T31" fmla="*/ 647075371 h 192"/>
              <a:gd name="T32" fmla="*/ 5098062 w 180"/>
              <a:gd name="T33" fmla="*/ 662361327 h 192"/>
              <a:gd name="T34" fmla="*/ 448584320 w 180"/>
              <a:gd name="T35" fmla="*/ 978256034 h 192"/>
              <a:gd name="T36" fmla="*/ 448584320 w 180"/>
              <a:gd name="T37" fmla="*/ 978256034 h 192"/>
              <a:gd name="T38" fmla="*/ 448584320 w 180"/>
              <a:gd name="T39" fmla="*/ 978256034 h 192"/>
              <a:gd name="T40" fmla="*/ 458780444 w 180"/>
              <a:gd name="T41" fmla="*/ 978256034 h 192"/>
              <a:gd name="T42" fmla="*/ 468976569 w 180"/>
              <a:gd name="T43" fmla="*/ 978256034 h 192"/>
              <a:gd name="T44" fmla="*/ 912462827 w 180"/>
              <a:gd name="T45" fmla="*/ 662361327 h 192"/>
              <a:gd name="T46" fmla="*/ 917560889 w 180"/>
              <a:gd name="T47" fmla="*/ 647075371 h 192"/>
              <a:gd name="T48" fmla="*/ 917560889 w 180"/>
              <a:gd name="T49" fmla="*/ 341369796 h 192"/>
              <a:gd name="T50" fmla="*/ 917560889 w 180"/>
              <a:gd name="T51" fmla="*/ 341369796 h 192"/>
              <a:gd name="T52" fmla="*/ 259976338 w 180"/>
              <a:gd name="T53" fmla="*/ 35666478 h 192"/>
              <a:gd name="T54" fmla="*/ 448584320 w 180"/>
              <a:gd name="T55" fmla="*/ 40761044 h 192"/>
              <a:gd name="T56" fmla="*/ 841096729 w 180"/>
              <a:gd name="T57" fmla="*/ 315894707 h 192"/>
              <a:gd name="T58" fmla="*/ 652488747 w 180"/>
              <a:gd name="T59" fmla="*/ 310800141 h 192"/>
              <a:gd name="T60" fmla="*/ 259976338 w 180"/>
              <a:gd name="T61" fmla="*/ 35666478 h 192"/>
              <a:gd name="T62" fmla="*/ 438390453 w 180"/>
              <a:gd name="T63" fmla="*/ 927305857 h 192"/>
              <a:gd name="T64" fmla="*/ 35681920 w 180"/>
              <a:gd name="T65" fmla="*/ 641980805 h 192"/>
              <a:gd name="T66" fmla="*/ 35681920 w 180"/>
              <a:gd name="T67" fmla="*/ 377036274 h 192"/>
              <a:gd name="T68" fmla="*/ 438390453 w 180"/>
              <a:gd name="T69" fmla="*/ 667455893 h 192"/>
              <a:gd name="T70" fmla="*/ 438390453 w 180"/>
              <a:gd name="T71" fmla="*/ 927305857 h 192"/>
              <a:gd name="T72" fmla="*/ 458780444 w 180"/>
              <a:gd name="T73" fmla="*/ 631789415 h 192"/>
              <a:gd name="T74" fmla="*/ 45878044 w 180"/>
              <a:gd name="T75" fmla="*/ 341369796 h 192"/>
              <a:gd name="T76" fmla="*/ 244682151 w 180"/>
              <a:gd name="T77" fmla="*/ 198708398 h 192"/>
              <a:gd name="T78" fmla="*/ 657584551 w 180"/>
              <a:gd name="T79" fmla="*/ 489128017 h 192"/>
              <a:gd name="T80" fmla="*/ 458780444 w 180"/>
              <a:gd name="T81" fmla="*/ 631789415 h 192"/>
              <a:gd name="T82" fmla="*/ 881878969 w 180"/>
              <a:gd name="T83" fmla="*/ 641980805 h 192"/>
              <a:gd name="T84" fmla="*/ 479170436 w 180"/>
              <a:gd name="T85" fmla="*/ 927305857 h 192"/>
              <a:gd name="T86" fmla="*/ 479170436 w 180"/>
              <a:gd name="T87" fmla="*/ 667455893 h 192"/>
              <a:gd name="T88" fmla="*/ 881878969 w 180"/>
              <a:gd name="T89" fmla="*/ 377036274 h 192"/>
              <a:gd name="T90" fmla="*/ 881878969 w 180"/>
              <a:gd name="T91" fmla="*/ 641980805 h 192"/>
              <a:gd name="T92" fmla="*/ 382316284 w 180"/>
              <a:gd name="T93" fmla="*/ 687836415 h 192"/>
              <a:gd name="T94" fmla="*/ 71366098 w 180"/>
              <a:gd name="T95" fmla="*/ 468747495 h 192"/>
              <a:gd name="T96" fmla="*/ 71366098 w 180"/>
              <a:gd name="T97" fmla="*/ 606314326 h 192"/>
              <a:gd name="T98" fmla="*/ 382316284 w 180"/>
              <a:gd name="T99" fmla="*/ 825403247 h 192"/>
              <a:gd name="T100" fmla="*/ 382316284 w 180"/>
              <a:gd name="T101" fmla="*/ 687836415 h 1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2" name="Freeform 314"/>
          <p:cNvSpPr>
            <a:spLocks noEditPoints="1"/>
          </p:cNvSpPr>
          <p:nvPr/>
        </p:nvSpPr>
        <p:spPr bwMode="auto">
          <a:xfrm>
            <a:off x="7893051" y="1456268"/>
            <a:ext cx="357716" cy="359833"/>
          </a:xfrm>
          <a:custGeom>
            <a:avLst/>
            <a:gdLst>
              <a:gd name="T0" fmla="*/ 299888503 w 119"/>
              <a:gd name="T1" fmla="*/ 0 h 120"/>
              <a:gd name="T2" fmla="*/ 0 w 119"/>
              <a:gd name="T3" fmla="*/ 303469940 h 120"/>
              <a:gd name="T4" fmla="*/ 299888503 w 119"/>
              <a:gd name="T5" fmla="*/ 606937630 h 120"/>
              <a:gd name="T6" fmla="*/ 604858678 w 119"/>
              <a:gd name="T7" fmla="*/ 303469940 h 120"/>
              <a:gd name="T8" fmla="*/ 299888503 w 119"/>
              <a:gd name="T9" fmla="*/ 0 h 120"/>
              <a:gd name="T10" fmla="*/ 304970175 w 119"/>
              <a:gd name="T11" fmla="*/ 526013363 h 120"/>
              <a:gd name="T12" fmla="*/ 81324779 w 119"/>
              <a:gd name="T13" fmla="*/ 308525598 h 120"/>
              <a:gd name="T14" fmla="*/ 304970175 w 119"/>
              <a:gd name="T15" fmla="*/ 85982175 h 120"/>
              <a:gd name="T16" fmla="*/ 523533899 w 119"/>
              <a:gd name="T17" fmla="*/ 308525598 h 120"/>
              <a:gd name="T18" fmla="*/ 304970175 w 119"/>
              <a:gd name="T19" fmla="*/ 526013363 h 1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3" name="Freeform 315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4" name="Freeform 316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5" name="Freeform 317"/>
          <p:cNvSpPr>
            <a:spLocks noEditPoints="1"/>
          </p:cNvSpPr>
          <p:nvPr/>
        </p:nvSpPr>
        <p:spPr bwMode="auto">
          <a:xfrm>
            <a:off x="8834968" y="1382185"/>
            <a:ext cx="258233" cy="495300"/>
          </a:xfrm>
          <a:custGeom>
            <a:avLst/>
            <a:gdLst>
              <a:gd name="T0" fmla="*/ 218082554 w 86"/>
              <a:gd name="T1" fmla="*/ 0 h 164"/>
              <a:gd name="T2" fmla="*/ 147078146 w 86"/>
              <a:gd name="T3" fmla="*/ 56437019 h 164"/>
              <a:gd name="T4" fmla="*/ 60858991 w 86"/>
              <a:gd name="T5" fmla="*/ 66697883 h 164"/>
              <a:gd name="T6" fmla="*/ 50715826 w 86"/>
              <a:gd name="T7" fmla="*/ 153919760 h 164"/>
              <a:gd name="T8" fmla="*/ 0 w 86"/>
              <a:gd name="T9" fmla="*/ 225748076 h 164"/>
              <a:gd name="T10" fmla="*/ 50715826 w 86"/>
              <a:gd name="T11" fmla="*/ 292445959 h 164"/>
              <a:gd name="T12" fmla="*/ 60858991 w 86"/>
              <a:gd name="T13" fmla="*/ 379667836 h 164"/>
              <a:gd name="T14" fmla="*/ 147078146 w 86"/>
              <a:gd name="T15" fmla="*/ 395059132 h 164"/>
              <a:gd name="T16" fmla="*/ 218082554 w 86"/>
              <a:gd name="T17" fmla="*/ 446365719 h 164"/>
              <a:gd name="T18" fmla="*/ 289084710 w 86"/>
              <a:gd name="T19" fmla="*/ 395059132 h 164"/>
              <a:gd name="T20" fmla="*/ 375303865 w 86"/>
              <a:gd name="T21" fmla="*/ 379667836 h 164"/>
              <a:gd name="T22" fmla="*/ 385447031 w 86"/>
              <a:gd name="T23" fmla="*/ 292445959 h 164"/>
              <a:gd name="T24" fmla="*/ 436162856 w 86"/>
              <a:gd name="T25" fmla="*/ 225748076 h 164"/>
              <a:gd name="T26" fmla="*/ 385447031 w 86"/>
              <a:gd name="T27" fmla="*/ 153919760 h 164"/>
              <a:gd name="T28" fmla="*/ 375303865 w 86"/>
              <a:gd name="T29" fmla="*/ 66697883 h 164"/>
              <a:gd name="T30" fmla="*/ 289084710 w 86"/>
              <a:gd name="T31" fmla="*/ 56437019 h 164"/>
              <a:gd name="T32" fmla="*/ 218082554 w 86"/>
              <a:gd name="T33" fmla="*/ 0 h 164"/>
              <a:gd name="T34" fmla="*/ 218082554 w 86"/>
              <a:gd name="T35" fmla="*/ 123134902 h 164"/>
              <a:gd name="T36" fmla="*/ 314442623 w 86"/>
              <a:gd name="T37" fmla="*/ 225748076 h 164"/>
              <a:gd name="T38" fmla="*/ 218082554 w 86"/>
              <a:gd name="T39" fmla="*/ 323230817 h 164"/>
              <a:gd name="T40" fmla="*/ 121720233 w 86"/>
              <a:gd name="T41" fmla="*/ 225748076 h 164"/>
              <a:gd name="T42" fmla="*/ 218082554 w 86"/>
              <a:gd name="T43" fmla="*/ 123134902 h 164"/>
              <a:gd name="T44" fmla="*/ 147078146 w 86"/>
              <a:gd name="T45" fmla="*/ 466887448 h 164"/>
              <a:gd name="T46" fmla="*/ 96362321 w 86"/>
              <a:gd name="T47" fmla="*/ 472017880 h 164"/>
              <a:gd name="T48" fmla="*/ 96362321 w 86"/>
              <a:gd name="T49" fmla="*/ 841424851 h 164"/>
              <a:gd name="T50" fmla="*/ 339800535 w 86"/>
              <a:gd name="T51" fmla="*/ 841424851 h 164"/>
              <a:gd name="T52" fmla="*/ 339800535 w 86"/>
              <a:gd name="T53" fmla="*/ 472017880 h 164"/>
              <a:gd name="T54" fmla="*/ 289084710 w 86"/>
              <a:gd name="T55" fmla="*/ 466887448 h 164"/>
              <a:gd name="T56" fmla="*/ 218082554 w 86"/>
              <a:gd name="T57" fmla="*/ 518194034 h 164"/>
              <a:gd name="T58" fmla="*/ 147078146 w 86"/>
              <a:gd name="T59" fmla="*/ 466887448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6" name="Freeform 318"/>
          <p:cNvSpPr>
            <a:spLocks/>
          </p:cNvSpPr>
          <p:nvPr/>
        </p:nvSpPr>
        <p:spPr bwMode="auto">
          <a:xfrm>
            <a:off x="9728200" y="1320801"/>
            <a:ext cx="179917" cy="472017"/>
          </a:xfrm>
          <a:custGeom>
            <a:avLst/>
            <a:gdLst>
              <a:gd name="T0" fmla="*/ 0 w 60"/>
              <a:gd name="T1" fmla="*/ 772828418 h 157"/>
              <a:gd name="T2" fmla="*/ 5057926 w 60"/>
              <a:gd name="T3" fmla="*/ 767743709 h 157"/>
              <a:gd name="T4" fmla="*/ 5057926 w 60"/>
              <a:gd name="T5" fmla="*/ 767743709 h 157"/>
              <a:gd name="T6" fmla="*/ 20231704 w 60"/>
              <a:gd name="T7" fmla="*/ 747404873 h 157"/>
              <a:gd name="T8" fmla="*/ 20231704 w 60"/>
              <a:gd name="T9" fmla="*/ 747404873 h 157"/>
              <a:gd name="T10" fmla="*/ 60695112 w 60"/>
              <a:gd name="T11" fmla="*/ 635548039 h 157"/>
              <a:gd name="T12" fmla="*/ 60695112 w 60"/>
              <a:gd name="T13" fmla="*/ 635548039 h 157"/>
              <a:gd name="T14" fmla="*/ 126445902 w 60"/>
              <a:gd name="T15" fmla="*/ 20336581 h 157"/>
              <a:gd name="T16" fmla="*/ 126445902 w 60"/>
              <a:gd name="T17" fmla="*/ 20336581 h 157"/>
              <a:gd name="T18" fmla="*/ 126445902 w 60"/>
              <a:gd name="T19" fmla="*/ 0 h 157"/>
              <a:gd name="T20" fmla="*/ 141619680 w 60"/>
              <a:gd name="T21" fmla="*/ 0 h 157"/>
              <a:gd name="T22" fmla="*/ 177025162 w 60"/>
              <a:gd name="T23" fmla="*/ 0 h 157"/>
              <a:gd name="T24" fmla="*/ 177025162 w 60"/>
              <a:gd name="T25" fmla="*/ 20336581 h 157"/>
              <a:gd name="T26" fmla="*/ 298413138 w 60"/>
              <a:gd name="T27" fmla="*/ 767743709 h 157"/>
              <a:gd name="T28" fmla="*/ 298413138 w 60"/>
              <a:gd name="T29" fmla="*/ 767743709 h 157"/>
              <a:gd name="T30" fmla="*/ 303471064 w 60"/>
              <a:gd name="T31" fmla="*/ 772828418 h 157"/>
              <a:gd name="T32" fmla="*/ 303471064 w 60"/>
              <a:gd name="T33" fmla="*/ 772828418 h 157"/>
              <a:gd name="T34" fmla="*/ 303471064 w 60"/>
              <a:gd name="T35" fmla="*/ 772828418 h 157"/>
              <a:gd name="T36" fmla="*/ 278181434 w 60"/>
              <a:gd name="T37" fmla="*/ 798249708 h 157"/>
              <a:gd name="T38" fmla="*/ 151735532 w 60"/>
              <a:gd name="T39" fmla="*/ 238965540 h 157"/>
              <a:gd name="T40" fmla="*/ 151735532 w 60"/>
              <a:gd name="T41" fmla="*/ 238965540 h 157"/>
              <a:gd name="T42" fmla="*/ 25289630 w 60"/>
              <a:gd name="T43" fmla="*/ 798249708 h 157"/>
              <a:gd name="T44" fmla="*/ 25289630 w 60"/>
              <a:gd name="T45" fmla="*/ 798249708 h 157"/>
              <a:gd name="T46" fmla="*/ 0 w 60"/>
              <a:gd name="T47" fmla="*/ 772828418 h 15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7" name="Freeform 319"/>
          <p:cNvSpPr>
            <a:spLocks noEditPoints="1"/>
          </p:cNvSpPr>
          <p:nvPr/>
        </p:nvSpPr>
        <p:spPr bwMode="auto">
          <a:xfrm>
            <a:off x="9622367" y="1756833"/>
            <a:ext cx="391584" cy="135467"/>
          </a:xfrm>
          <a:custGeom>
            <a:avLst/>
            <a:gdLst>
              <a:gd name="T0" fmla="*/ 495058566 w 130"/>
              <a:gd name="T1" fmla="*/ 229390222 h 45"/>
              <a:gd name="T2" fmla="*/ 495058566 w 130"/>
              <a:gd name="T3" fmla="*/ 219194098 h 45"/>
              <a:gd name="T4" fmla="*/ 331740928 w 130"/>
              <a:gd name="T5" fmla="*/ 142732196 h 45"/>
              <a:gd name="T6" fmla="*/ 331740928 w 130"/>
              <a:gd name="T7" fmla="*/ 142732196 h 45"/>
              <a:gd name="T8" fmla="*/ 173526684 w 130"/>
              <a:gd name="T9" fmla="*/ 219194098 h 45"/>
              <a:gd name="T10" fmla="*/ 173526684 w 130"/>
              <a:gd name="T11" fmla="*/ 219194098 h 45"/>
              <a:gd name="T12" fmla="*/ 168423291 w 130"/>
              <a:gd name="T13" fmla="*/ 229390222 h 45"/>
              <a:gd name="T14" fmla="*/ 0 w 130"/>
              <a:gd name="T15" fmla="*/ 229390222 h 45"/>
              <a:gd name="T16" fmla="*/ 15310181 w 130"/>
              <a:gd name="T17" fmla="*/ 203902169 h 45"/>
              <a:gd name="T18" fmla="*/ 331740928 w 130"/>
              <a:gd name="T19" fmla="*/ 0 h 45"/>
              <a:gd name="T20" fmla="*/ 331740928 w 130"/>
              <a:gd name="T21" fmla="*/ 0 h 45"/>
              <a:gd name="T22" fmla="*/ 648171675 w 130"/>
              <a:gd name="T23" fmla="*/ 203902169 h 45"/>
              <a:gd name="T24" fmla="*/ 648171675 w 130"/>
              <a:gd name="T25" fmla="*/ 203902169 h 45"/>
              <a:gd name="T26" fmla="*/ 663481856 w 130"/>
              <a:gd name="T27" fmla="*/ 229390222 h 45"/>
              <a:gd name="T28" fmla="*/ 495058566 w 130"/>
              <a:gd name="T29" fmla="*/ 229390222 h 45"/>
              <a:gd name="T30" fmla="*/ 158214244 w 130"/>
              <a:gd name="T31" fmla="*/ 209000231 h 45"/>
              <a:gd name="T32" fmla="*/ 158214244 w 130"/>
              <a:gd name="T33" fmla="*/ 193708302 h 45"/>
              <a:gd name="T34" fmla="*/ 158214244 w 130"/>
              <a:gd name="T35" fmla="*/ 209000231 h 45"/>
              <a:gd name="T36" fmla="*/ 607340007 w 130"/>
              <a:gd name="T37" fmla="*/ 193708302 h 45"/>
              <a:gd name="T38" fmla="*/ 331740928 w 130"/>
              <a:gd name="T39" fmla="*/ 30586116 h 45"/>
              <a:gd name="T40" fmla="*/ 331740928 w 130"/>
              <a:gd name="T41" fmla="*/ 30586116 h 45"/>
              <a:gd name="T42" fmla="*/ 56141850 w 130"/>
              <a:gd name="T43" fmla="*/ 193708302 h 45"/>
              <a:gd name="T44" fmla="*/ 56141850 w 130"/>
              <a:gd name="T45" fmla="*/ 193708302 h 45"/>
              <a:gd name="T46" fmla="*/ 148007456 w 130"/>
              <a:gd name="T47" fmla="*/ 193708302 h 45"/>
              <a:gd name="T48" fmla="*/ 331740928 w 130"/>
              <a:gd name="T49" fmla="*/ 112146080 h 45"/>
              <a:gd name="T50" fmla="*/ 331740928 w 130"/>
              <a:gd name="T51" fmla="*/ 112146080 h 45"/>
              <a:gd name="T52" fmla="*/ 515474400 w 130"/>
              <a:gd name="T53" fmla="*/ 193708302 h 45"/>
              <a:gd name="T54" fmla="*/ 515474400 w 130"/>
              <a:gd name="T55" fmla="*/ 193708302 h 45"/>
              <a:gd name="T56" fmla="*/ 607340007 w 130"/>
              <a:gd name="T57" fmla="*/ 193708302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8" name="Freeform 320"/>
          <p:cNvSpPr>
            <a:spLocks/>
          </p:cNvSpPr>
          <p:nvPr/>
        </p:nvSpPr>
        <p:spPr bwMode="auto">
          <a:xfrm>
            <a:off x="9783234" y="1674285"/>
            <a:ext cx="71967" cy="19049"/>
          </a:xfrm>
          <a:custGeom>
            <a:avLst/>
            <a:gdLst>
              <a:gd name="T0" fmla="*/ 0 w 34"/>
              <a:gd name="T1" fmla="*/ 22681406 h 9"/>
              <a:gd name="T2" fmla="*/ 0 w 34"/>
              <a:gd name="T3" fmla="*/ 0 h 9"/>
              <a:gd name="T4" fmla="*/ 85685313 w 34"/>
              <a:gd name="T5" fmla="*/ 0 h 9"/>
              <a:gd name="T6" fmla="*/ 85685313 w 34"/>
              <a:gd name="T7" fmla="*/ 22681406 h 9"/>
              <a:gd name="T8" fmla="*/ 0 w 34"/>
              <a:gd name="T9" fmla="*/ 22681406 h 9"/>
              <a:gd name="T10" fmla="*/ 0 w 34"/>
              <a:gd name="T11" fmla="*/ 22681406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9">
                <a:moveTo>
                  <a:pt x="0" y="9"/>
                </a:moveTo>
                <a:lnTo>
                  <a:pt x="0" y="0"/>
                </a:lnTo>
                <a:lnTo>
                  <a:pt x="34" y="0"/>
                </a:lnTo>
                <a:lnTo>
                  <a:pt x="34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9" name="Freeform 321"/>
          <p:cNvSpPr>
            <a:spLocks noEditPoints="1"/>
          </p:cNvSpPr>
          <p:nvPr/>
        </p:nvSpPr>
        <p:spPr bwMode="auto">
          <a:xfrm>
            <a:off x="9787467" y="1706034"/>
            <a:ext cx="63500" cy="40217"/>
          </a:xfrm>
          <a:custGeom>
            <a:avLst/>
            <a:gdLst>
              <a:gd name="T0" fmla="*/ 15430500 w 21"/>
              <a:gd name="T1" fmla="*/ 4642948 h 14"/>
              <a:gd name="T2" fmla="*/ 15430500 w 21"/>
              <a:gd name="T3" fmla="*/ 0 h 14"/>
              <a:gd name="T4" fmla="*/ 82291464 w 21"/>
              <a:gd name="T5" fmla="*/ 0 h 14"/>
              <a:gd name="T6" fmla="*/ 108006696 w 21"/>
              <a:gd name="T7" fmla="*/ 60345391 h 14"/>
              <a:gd name="T8" fmla="*/ 102863196 w 21"/>
              <a:gd name="T9" fmla="*/ 60345391 h 14"/>
              <a:gd name="T10" fmla="*/ 46289232 w 21"/>
              <a:gd name="T11" fmla="*/ 55702443 h 14"/>
              <a:gd name="T12" fmla="*/ 46289232 w 21"/>
              <a:gd name="T13" fmla="*/ 55702443 h 14"/>
              <a:gd name="T14" fmla="*/ 5143500 w 21"/>
              <a:gd name="T15" fmla="*/ 60345391 h 14"/>
              <a:gd name="T16" fmla="*/ 5143500 w 21"/>
              <a:gd name="T17" fmla="*/ 60345391 h 14"/>
              <a:gd name="T18" fmla="*/ 0 w 21"/>
              <a:gd name="T19" fmla="*/ 64986184 h 14"/>
              <a:gd name="T20" fmla="*/ 15430500 w 21"/>
              <a:gd name="T21" fmla="*/ 4642948 h 14"/>
              <a:gd name="T22" fmla="*/ 10287000 w 21"/>
              <a:gd name="T23" fmla="*/ 51061650 h 14"/>
              <a:gd name="T24" fmla="*/ 46289232 w 21"/>
              <a:gd name="T25" fmla="*/ 51061650 h 14"/>
              <a:gd name="T26" fmla="*/ 46289232 w 21"/>
              <a:gd name="T27" fmla="*/ 51061650 h 14"/>
              <a:gd name="T28" fmla="*/ 97719696 w 21"/>
              <a:gd name="T29" fmla="*/ 51061650 h 14"/>
              <a:gd name="T30" fmla="*/ 97719696 w 21"/>
              <a:gd name="T31" fmla="*/ 51061650 h 14"/>
              <a:gd name="T32" fmla="*/ 77147964 w 21"/>
              <a:gd name="T33" fmla="*/ 9283741 h 14"/>
              <a:gd name="T34" fmla="*/ 20571732 w 21"/>
              <a:gd name="T35" fmla="*/ 9283741 h 14"/>
              <a:gd name="T36" fmla="*/ 10287000 w 21"/>
              <a:gd name="T37" fmla="*/ 51061650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0" name="Rectangle 322"/>
          <p:cNvSpPr>
            <a:spLocks noChangeArrowheads="1"/>
          </p:cNvSpPr>
          <p:nvPr/>
        </p:nvSpPr>
        <p:spPr bwMode="auto">
          <a:xfrm>
            <a:off x="10820401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1" name="Freeform 323"/>
          <p:cNvSpPr>
            <a:spLocks/>
          </p:cNvSpPr>
          <p:nvPr/>
        </p:nvSpPr>
        <p:spPr bwMode="auto">
          <a:xfrm>
            <a:off x="10428817" y="1382185"/>
            <a:ext cx="319616" cy="495300"/>
          </a:xfrm>
          <a:custGeom>
            <a:avLst/>
            <a:gdLst>
              <a:gd name="T0" fmla="*/ 332417224 w 106"/>
              <a:gd name="T1" fmla="*/ 620807208 h 164"/>
              <a:gd name="T2" fmla="*/ 332417224 w 106"/>
              <a:gd name="T3" fmla="*/ 615676776 h 164"/>
              <a:gd name="T4" fmla="*/ 332417224 w 106"/>
              <a:gd name="T5" fmla="*/ 497672306 h 164"/>
              <a:gd name="T6" fmla="*/ 475611222 w 106"/>
              <a:gd name="T7" fmla="*/ 436104855 h 164"/>
              <a:gd name="T8" fmla="*/ 536982017 w 106"/>
              <a:gd name="T9" fmla="*/ 266793798 h 164"/>
              <a:gd name="T10" fmla="*/ 536982017 w 106"/>
              <a:gd name="T11" fmla="*/ 20521729 h 164"/>
              <a:gd name="T12" fmla="*/ 536982017 w 106"/>
              <a:gd name="T13" fmla="*/ 0 h 164"/>
              <a:gd name="T14" fmla="*/ 5113102 w 106"/>
              <a:gd name="T15" fmla="*/ 0 h 164"/>
              <a:gd name="T16" fmla="*/ 5113102 w 106"/>
              <a:gd name="T17" fmla="*/ 266793798 h 164"/>
              <a:gd name="T18" fmla="*/ 61368533 w 106"/>
              <a:gd name="T19" fmla="*/ 436104855 h 164"/>
              <a:gd name="T20" fmla="*/ 209677896 w 106"/>
              <a:gd name="T21" fmla="*/ 497672306 h 164"/>
              <a:gd name="T22" fmla="*/ 209677896 w 106"/>
              <a:gd name="T23" fmla="*/ 620807208 h 164"/>
              <a:gd name="T24" fmla="*/ 209677896 w 106"/>
              <a:gd name="T25" fmla="*/ 620807208 h 164"/>
              <a:gd name="T26" fmla="*/ 168766294 w 106"/>
              <a:gd name="T27" fmla="*/ 749072542 h 164"/>
              <a:gd name="T28" fmla="*/ 15341568 w 106"/>
              <a:gd name="T29" fmla="*/ 805509561 h 164"/>
              <a:gd name="T30" fmla="*/ 15341568 w 106"/>
              <a:gd name="T31" fmla="*/ 841424851 h 164"/>
              <a:gd name="T32" fmla="*/ 194336328 w 106"/>
              <a:gd name="T33" fmla="*/ 774726968 h 164"/>
              <a:gd name="T34" fmla="*/ 245476395 w 106"/>
              <a:gd name="T35" fmla="*/ 615676776 h 164"/>
              <a:gd name="T36" fmla="*/ 245476395 w 106"/>
              <a:gd name="T37" fmla="*/ 461757016 h 164"/>
              <a:gd name="T38" fmla="*/ 225021725 w 106"/>
              <a:gd name="T39" fmla="*/ 461757016 h 164"/>
              <a:gd name="T40" fmla="*/ 86940829 w 106"/>
              <a:gd name="T41" fmla="*/ 410450429 h 164"/>
              <a:gd name="T42" fmla="*/ 35798500 w 106"/>
              <a:gd name="T43" fmla="*/ 271924230 h 164"/>
              <a:gd name="T44" fmla="*/ 35798500 w 106"/>
              <a:gd name="T45" fmla="*/ 35915290 h 164"/>
              <a:gd name="T46" fmla="*/ 501181256 w 106"/>
              <a:gd name="T47" fmla="*/ 35915290 h 164"/>
              <a:gd name="T48" fmla="*/ 501181256 w 106"/>
              <a:gd name="T49" fmla="*/ 266793798 h 164"/>
              <a:gd name="T50" fmla="*/ 450041189 w 106"/>
              <a:gd name="T51" fmla="*/ 410450429 h 164"/>
              <a:gd name="T52" fmla="*/ 311960292 w 106"/>
              <a:gd name="T53" fmla="*/ 461757016 h 164"/>
              <a:gd name="T54" fmla="*/ 296618724 w 106"/>
              <a:gd name="T55" fmla="*/ 461757016 h 164"/>
              <a:gd name="T56" fmla="*/ 296618724 w 106"/>
              <a:gd name="T57" fmla="*/ 615676776 h 164"/>
              <a:gd name="T58" fmla="*/ 347758792 w 106"/>
              <a:gd name="T59" fmla="*/ 774726968 h 164"/>
              <a:gd name="T60" fmla="*/ 526753551 w 106"/>
              <a:gd name="T61" fmla="*/ 841424851 h 164"/>
              <a:gd name="T62" fmla="*/ 526753551 w 106"/>
              <a:gd name="T63" fmla="*/ 805509561 h 164"/>
              <a:gd name="T64" fmla="*/ 373328826 w 106"/>
              <a:gd name="T65" fmla="*/ 749072542 h 164"/>
              <a:gd name="T66" fmla="*/ 332417224 w 106"/>
              <a:gd name="T67" fmla="*/ 620807208 h 16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2" name="Freeform 324"/>
          <p:cNvSpPr>
            <a:spLocks/>
          </p:cNvSpPr>
          <p:nvPr/>
        </p:nvSpPr>
        <p:spPr bwMode="auto">
          <a:xfrm>
            <a:off x="10809818" y="1382185"/>
            <a:ext cx="82549" cy="495300"/>
          </a:xfrm>
          <a:custGeom>
            <a:avLst/>
            <a:gdLst>
              <a:gd name="T0" fmla="*/ 136710868 w 27"/>
              <a:gd name="T1" fmla="*/ 200095915 h 164"/>
              <a:gd name="T2" fmla="*/ 136710868 w 27"/>
              <a:gd name="T3" fmla="*/ 0 h 164"/>
              <a:gd name="T4" fmla="*/ 99903038 w 27"/>
              <a:gd name="T5" fmla="*/ 0 h 164"/>
              <a:gd name="T6" fmla="*/ 99903038 w 27"/>
              <a:gd name="T7" fmla="*/ 205226347 h 164"/>
              <a:gd name="T8" fmla="*/ 99903038 w 27"/>
              <a:gd name="T9" fmla="*/ 205226347 h 164"/>
              <a:gd name="T10" fmla="*/ 78871302 w 27"/>
              <a:gd name="T11" fmla="*/ 282185095 h 164"/>
              <a:gd name="T12" fmla="*/ 15773802 w 27"/>
              <a:gd name="T13" fmla="*/ 302706823 h 164"/>
              <a:gd name="T14" fmla="*/ 0 w 27"/>
              <a:gd name="T15" fmla="*/ 302706823 h 164"/>
              <a:gd name="T16" fmla="*/ 0 w 27"/>
              <a:gd name="T17" fmla="*/ 841424851 h 164"/>
              <a:gd name="T18" fmla="*/ 36807831 w 27"/>
              <a:gd name="T19" fmla="*/ 841424851 h 164"/>
              <a:gd name="T20" fmla="*/ 36807831 w 27"/>
              <a:gd name="T21" fmla="*/ 338622113 h 164"/>
              <a:gd name="T22" fmla="*/ 105160972 w 27"/>
              <a:gd name="T23" fmla="*/ 302706823 h 164"/>
              <a:gd name="T24" fmla="*/ 136710868 w 27"/>
              <a:gd name="T25" fmla="*/ 200095915 h 1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3" name="Rectangle 325"/>
          <p:cNvSpPr>
            <a:spLocks noChangeArrowheads="1"/>
          </p:cNvSpPr>
          <p:nvPr/>
        </p:nvSpPr>
        <p:spPr bwMode="auto">
          <a:xfrm>
            <a:off x="10771718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4" name="Freeform 326"/>
          <p:cNvSpPr>
            <a:spLocks/>
          </p:cNvSpPr>
          <p:nvPr/>
        </p:nvSpPr>
        <p:spPr bwMode="auto">
          <a:xfrm>
            <a:off x="1064684" y="2144185"/>
            <a:ext cx="499533" cy="512233"/>
          </a:xfrm>
          <a:custGeom>
            <a:avLst/>
            <a:gdLst>
              <a:gd name="T0" fmla="*/ 514466672 w 166"/>
              <a:gd name="T1" fmla="*/ 291096177 h 170"/>
              <a:gd name="T2" fmla="*/ 534839958 w 166"/>
              <a:gd name="T3" fmla="*/ 291096177 h 170"/>
              <a:gd name="T4" fmla="*/ 560309387 w 166"/>
              <a:gd name="T5" fmla="*/ 265559839 h 170"/>
              <a:gd name="T6" fmla="*/ 509372786 w 166"/>
              <a:gd name="T7" fmla="*/ 240025760 h 170"/>
              <a:gd name="T8" fmla="*/ 478809471 w 166"/>
              <a:gd name="T9" fmla="*/ 240025760 h 170"/>
              <a:gd name="T10" fmla="*/ 422778983 w 166"/>
              <a:gd name="T11" fmla="*/ 168528533 h 170"/>
              <a:gd name="T12" fmla="*/ 448248413 w 166"/>
              <a:gd name="T13" fmla="*/ 168528533 h 170"/>
              <a:gd name="T14" fmla="*/ 473715585 w 166"/>
              <a:gd name="T15" fmla="*/ 148101722 h 170"/>
              <a:gd name="T16" fmla="*/ 438060641 w 166"/>
              <a:gd name="T17" fmla="*/ 117460376 h 170"/>
              <a:gd name="T18" fmla="*/ 387124039 w 166"/>
              <a:gd name="T19" fmla="*/ 117460376 h 170"/>
              <a:gd name="T20" fmla="*/ 275060808 w 166"/>
              <a:gd name="T21" fmla="*/ 0 h 170"/>
              <a:gd name="T22" fmla="*/ 254685264 w 166"/>
              <a:gd name="T23" fmla="*/ 10214535 h 170"/>
              <a:gd name="T24" fmla="*/ 239405864 w 166"/>
              <a:gd name="T25" fmla="*/ 25534078 h 170"/>
              <a:gd name="T26" fmla="*/ 264873036 w 166"/>
              <a:gd name="T27" fmla="*/ 76604495 h 170"/>
              <a:gd name="T28" fmla="*/ 346372953 w 166"/>
              <a:gd name="T29" fmla="*/ 234918493 h 170"/>
              <a:gd name="T30" fmla="*/ 397309554 w 166"/>
              <a:gd name="T31" fmla="*/ 372805680 h 170"/>
              <a:gd name="T32" fmla="*/ 351466839 w 166"/>
              <a:gd name="T33" fmla="*/ 388127483 h 170"/>
              <a:gd name="T34" fmla="*/ 137530404 w 166"/>
              <a:gd name="T35" fmla="*/ 403447026 h 170"/>
              <a:gd name="T36" fmla="*/ 96781574 w 166"/>
              <a:gd name="T37" fmla="*/ 352378869 h 170"/>
              <a:gd name="T38" fmla="*/ 56030487 w 166"/>
              <a:gd name="T39" fmla="*/ 306415720 h 170"/>
              <a:gd name="T40" fmla="*/ 20375543 w 166"/>
              <a:gd name="T41" fmla="*/ 296201185 h 170"/>
              <a:gd name="T42" fmla="*/ 0 w 166"/>
              <a:gd name="T43" fmla="*/ 301308453 h 170"/>
              <a:gd name="T44" fmla="*/ 40748830 w 166"/>
              <a:gd name="T45" fmla="*/ 434090632 h 170"/>
              <a:gd name="T46" fmla="*/ 0 w 166"/>
              <a:gd name="T47" fmla="*/ 566870551 h 170"/>
              <a:gd name="T48" fmla="*/ 20375543 w 166"/>
              <a:gd name="T49" fmla="*/ 571977819 h 170"/>
              <a:gd name="T50" fmla="*/ 56030487 w 166"/>
              <a:gd name="T51" fmla="*/ 566870551 h 170"/>
              <a:gd name="T52" fmla="*/ 96781574 w 166"/>
              <a:gd name="T53" fmla="*/ 515800135 h 170"/>
              <a:gd name="T54" fmla="*/ 137530404 w 166"/>
              <a:gd name="T55" fmla="*/ 464731978 h 170"/>
              <a:gd name="T56" fmla="*/ 285248580 w 166"/>
              <a:gd name="T57" fmla="*/ 480051521 h 170"/>
              <a:gd name="T58" fmla="*/ 382030154 w 166"/>
              <a:gd name="T59" fmla="*/ 485158789 h 170"/>
              <a:gd name="T60" fmla="*/ 397309554 w 166"/>
              <a:gd name="T61" fmla="*/ 495373324 h 170"/>
              <a:gd name="T62" fmla="*/ 346372953 w 166"/>
              <a:gd name="T63" fmla="*/ 633260511 h 170"/>
              <a:gd name="T64" fmla="*/ 264873036 w 166"/>
              <a:gd name="T65" fmla="*/ 791574509 h 170"/>
              <a:gd name="T66" fmla="*/ 239405864 w 166"/>
              <a:gd name="T67" fmla="*/ 842644925 h 170"/>
              <a:gd name="T68" fmla="*/ 254685264 w 166"/>
              <a:gd name="T69" fmla="*/ 857964468 h 170"/>
              <a:gd name="T70" fmla="*/ 275060808 w 166"/>
              <a:gd name="T71" fmla="*/ 868179004 h 170"/>
              <a:gd name="T72" fmla="*/ 387124039 w 166"/>
              <a:gd name="T73" fmla="*/ 750718627 h 170"/>
              <a:gd name="T74" fmla="*/ 438060641 w 166"/>
              <a:gd name="T75" fmla="*/ 750718627 h 170"/>
              <a:gd name="T76" fmla="*/ 473715585 w 166"/>
              <a:gd name="T77" fmla="*/ 725184549 h 170"/>
              <a:gd name="T78" fmla="*/ 448248413 w 166"/>
              <a:gd name="T79" fmla="*/ 699650471 h 170"/>
              <a:gd name="T80" fmla="*/ 422778983 w 166"/>
              <a:gd name="T81" fmla="*/ 699650471 h 170"/>
              <a:gd name="T82" fmla="*/ 478809471 w 166"/>
              <a:gd name="T83" fmla="*/ 628153243 h 170"/>
              <a:gd name="T84" fmla="*/ 509372786 w 166"/>
              <a:gd name="T85" fmla="*/ 628153243 h 170"/>
              <a:gd name="T86" fmla="*/ 560309387 w 166"/>
              <a:gd name="T87" fmla="*/ 602619165 h 170"/>
              <a:gd name="T88" fmla="*/ 534839958 w 166"/>
              <a:gd name="T89" fmla="*/ 577082827 h 170"/>
              <a:gd name="T90" fmla="*/ 514466672 w 166"/>
              <a:gd name="T91" fmla="*/ 577082827 h 170"/>
              <a:gd name="T92" fmla="*/ 595966588 w 166"/>
              <a:gd name="T93" fmla="*/ 480051521 h 170"/>
              <a:gd name="T94" fmla="*/ 708027563 w 166"/>
              <a:gd name="T95" fmla="*/ 480051521 h 170"/>
              <a:gd name="T96" fmla="*/ 845557967 w 166"/>
              <a:gd name="T97" fmla="*/ 434090632 h 170"/>
              <a:gd name="T98" fmla="*/ 789527480 w 166"/>
              <a:gd name="T99" fmla="*/ 403447026 h 170"/>
              <a:gd name="T100" fmla="*/ 708027563 w 166"/>
              <a:gd name="T101" fmla="*/ 388127483 h 170"/>
              <a:gd name="T102" fmla="*/ 595966588 w 166"/>
              <a:gd name="T103" fmla="*/ 388127483 h 170"/>
              <a:gd name="T104" fmla="*/ 514466672 w 166"/>
              <a:gd name="T105" fmla="*/ 291096177 h 17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5" name="Freeform 327"/>
          <p:cNvSpPr>
            <a:spLocks noEditPoints="1"/>
          </p:cNvSpPr>
          <p:nvPr/>
        </p:nvSpPr>
        <p:spPr bwMode="auto">
          <a:xfrm>
            <a:off x="1953685" y="2201333"/>
            <a:ext cx="374649" cy="406400"/>
          </a:xfrm>
          <a:custGeom>
            <a:avLst/>
            <a:gdLst>
              <a:gd name="T0" fmla="*/ 0 w 177"/>
              <a:gd name="T1" fmla="*/ 483870000 h 192"/>
              <a:gd name="T2" fmla="*/ 0 w 177"/>
              <a:gd name="T3" fmla="*/ 0 h 192"/>
              <a:gd name="T4" fmla="*/ 446067656 w 177"/>
              <a:gd name="T5" fmla="*/ 0 h 192"/>
              <a:gd name="T6" fmla="*/ 446067656 w 177"/>
              <a:gd name="T7" fmla="*/ 471270013 h 192"/>
              <a:gd name="T8" fmla="*/ 446067656 w 177"/>
              <a:gd name="T9" fmla="*/ 483870000 h 192"/>
              <a:gd name="T10" fmla="*/ 0 w 177"/>
              <a:gd name="T11" fmla="*/ 483870000 h 192"/>
              <a:gd name="T12" fmla="*/ 0 w 177"/>
              <a:gd name="T13" fmla="*/ 483870000 h 192"/>
              <a:gd name="T14" fmla="*/ 433466104 w 177"/>
              <a:gd name="T15" fmla="*/ 471270013 h 192"/>
              <a:gd name="T16" fmla="*/ 433466104 w 177"/>
              <a:gd name="T17" fmla="*/ 458668438 h 192"/>
              <a:gd name="T18" fmla="*/ 433466104 w 177"/>
              <a:gd name="T19" fmla="*/ 471270013 h 192"/>
              <a:gd name="T20" fmla="*/ 433466104 w 177"/>
              <a:gd name="T21" fmla="*/ 471270013 h 192"/>
              <a:gd name="T22" fmla="*/ 25201518 w 177"/>
              <a:gd name="T23" fmla="*/ 458668438 h 192"/>
              <a:gd name="T24" fmla="*/ 420866139 w 177"/>
              <a:gd name="T25" fmla="*/ 458668438 h 192"/>
              <a:gd name="T26" fmla="*/ 420866139 w 177"/>
              <a:gd name="T27" fmla="*/ 25201563 h 192"/>
              <a:gd name="T28" fmla="*/ 25201518 w 177"/>
              <a:gd name="T29" fmla="*/ 25201563 h 192"/>
              <a:gd name="T30" fmla="*/ 25201518 w 177"/>
              <a:gd name="T31" fmla="*/ 458668438 h 192"/>
              <a:gd name="T32" fmla="*/ 25201518 w 177"/>
              <a:gd name="T33" fmla="*/ 458668438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" h="192">
                <a:moveTo>
                  <a:pt x="0" y="192"/>
                </a:moveTo>
                <a:lnTo>
                  <a:pt x="0" y="0"/>
                </a:lnTo>
                <a:lnTo>
                  <a:pt x="177" y="0"/>
                </a:lnTo>
                <a:lnTo>
                  <a:pt x="177" y="187"/>
                </a:lnTo>
                <a:lnTo>
                  <a:pt x="177" y="192"/>
                </a:lnTo>
                <a:lnTo>
                  <a:pt x="0" y="192"/>
                </a:lnTo>
                <a:close/>
                <a:moveTo>
                  <a:pt x="172" y="187"/>
                </a:moveTo>
                <a:lnTo>
                  <a:pt x="172" y="182"/>
                </a:lnTo>
                <a:lnTo>
                  <a:pt x="172" y="187"/>
                </a:lnTo>
                <a:close/>
                <a:moveTo>
                  <a:pt x="10" y="182"/>
                </a:moveTo>
                <a:lnTo>
                  <a:pt x="167" y="182"/>
                </a:lnTo>
                <a:lnTo>
                  <a:pt x="167" y="10"/>
                </a:lnTo>
                <a:lnTo>
                  <a:pt x="10" y="10"/>
                </a:lnTo>
                <a:lnTo>
                  <a:pt x="10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6" name="Freeform 328"/>
          <p:cNvSpPr>
            <a:spLocks/>
          </p:cNvSpPr>
          <p:nvPr/>
        </p:nvSpPr>
        <p:spPr bwMode="auto">
          <a:xfrm>
            <a:off x="2146300" y="2482851"/>
            <a:ext cx="33867" cy="67733"/>
          </a:xfrm>
          <a:custGeom>
            <a:avLst/>
            <a:gdLst>
              <a:gd name="T0" fmla="*/ 58650909 w 11"/>
              <a:gd name="T1" fmla="*/ 53662470 h 23"/>
              <a:gd name="T2" fmla="*/ 42655836 w 11"/>
              <a:gd name="T3" fmla="*/ 63418278 h 23"/>
              <a:gd name="T4" fmla="*/ 26658455 w 11"/>
              <a:gd name="T5" fmla="*/ 53662470 h 23"/>
              <a:gd name="T6" fmla="*/ 26658455 w 11"/>
              <a:gd name="T7" fmla="*/ 48783461 h 23"/>
              <a:gd name="T8" fmla="*/ 26658455 w 11"/>
              <a:gd name="T9" fmla="*/ 39027652 h 23"/>
              <a:gd name="T10" fmla="*/ 26658455 w 11"/>
              <a:gd name="T11" fmla="*/ 34148643 h 23"/>
              <a:gd name="T12" fmla="*/ 42655836 w 11"/>
              <a:gd name="T13" fmla="*/ 19513826 h 23"/>
              <a:gd name="T14" fmla="*/ 58650909 w 11"/>
              <a:gd name="T15" fmla="*/ 29269635 h 23"/>
              <a:gd name="T16" fmla="*/ 58650909 w 11"/>
              <a:gd name="T17" fmla="*/ 4879009 h 23"/>
              <a:gd name="T18" fmla="*/ 53319218 w 11"/>
              <a:gd name="T19" fmla="*/ 0 h 23"/>
              <a:gd name="T20" fmla="*/ 21326764 w 11"/>
              <a:gd name="T21" fmla="*/ 14634817 h 23"/>
              <a:gd name="T22" fmla="*/ 21326764 w 11"/>
              <a:gd name="T23" fmla="*/ 14634817 h 23"/>
              <a:gd name="T24" fmla="*/ 21326764 w 11"/>
              <a:gd name="T25" fmla="*/ 4879009 h 23"/>
              <a:gd name="T26" fmla="*/ 0 w 11"/>
              <a:gd name="T27" fmla="*/ 4879009 h 23"/>
              <a:gd name="T28" fmla="*/ 0 w 11"/>
              <a:gd name="T29" fmla="*/ 29269635 h 23"/>
              <a:gd name="T30" fmla="*/ 0 w 11"/>
              <a:gd name="T31" fmla="*/ 112201739 h 23"/>
              <a:gd name="T32" fmla="*/ 26658455 w 11"/>
              <a:gd name="T33" fmla="*/ 112201739 h 23"/>
              <a:gd name="T34" fmla="*/ 26658455 w 11"/>
              <a:gd name="T35" fmla="*/ 73174087 h 23"/>
              <a:gd name="T36" fmla="*/ 26658455 w 11"/>
              <a:gd name="T37" fmla="*/ 73174087 h 23"/>
              <a:gd name="T38" fmla="*/ 47987527 w 11"/>
              <a:gd name="T39" fmla="*/ 82932104 h 23"/>
              <a:gd name="T40" fmla="*/ 58650909 w 11"/>
              <a:gd name="T41" fmla="*/ 82932104 h 23"/>
              <a:gd name="T42" fmla="*/ 58650909 w 11"/>
              <a:gd name="T43" fmla="*/ 53662470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7" name="Freeform 329"/>
          <p:cNvSpPr>
            <a:spLocks/>
          </p:cNvSpPr>
          <p:nvPr/>
        </p:nvSpPr>
        <p:spPr bwMode="auto">
          <a:xfrm>
            <a:off x="2053167" y="2321985"/>
            <a:ext cx="78317" cy="114300"/>
          </a:xfrm>
          <a:custGeom>
            <a:avLst/>
            <a:gdLst>
              <a:gd name="T0" fmla="*/ 10206857 w 26"/>
              <a:gd name="T1" fmla="*/ 147586867 h 38"/>
              <a:gd name="T2" fmla="*/ 51038804 w 26"/>
              <a:gd name="T3" fmla="*/ 157765583 h 38"/>
              <a:gd name="T4" fmla="*/ 86765063 w 26"/>
              <a:gd name="T5" fmla="*/ 132318793 h 38"/>
              <a:gd name="T6" fmla="*/ 51038804 w 26"/>
              <a:gd name="T7" fmla="*/ 106872004 h 38"/>
              <a:gd name="T8" fmla="*/ 30622830 w 26"/>
              <a:gd name="T9" fmla="*/ 106872004 h 38"/>
              <a:gd name="T10" fmla="*/ 30622830 w 26"/>
              <a:gd name="T11" fmla="*/ 76338113 h 38"/>
              <a:gd name="T12" fmla="*/ 45933116 w 26"/>
              <a:gd name="T13" fmla="*/ 76338113 h 38"/>
              <a:gd name="T14" fmla="*/ 81659375 w 26"/>
              <a:gd name="T15" fmla="*/ 50891323 h 38"/>
              <a:gd name="T16" fmla="*/ 56142232 w 26"/>
              <a:gd name="T17" fmla="*/ 30536147 h 38"/>
              <a:gd name="T18" fmla="*/ 15310286 w 26"/>
              <a:gd name="T19" fmla="*/ 45801965 h 38"/>
              <a:gd name="T20" fmla="*/ 5103429 w 26"/>
              <a:gd name="T21" fmla="*/ 10178716 h 38"/>
              <a:gd name="T22" fmla="*/ 66349089 w 26"/>
              <a:gd name="T23" fmla="*/ 0 h 38"/>
              <a:gd name="T24" fmla="*/ 127594750 w 26"/>
              <a:gd name="T25" fmla="*/ 45801965 h 38"/>
              <a:gd name="T26" fmla="*/ 91868491 w 26"/>
              <a:gd name="T27" fmla="*/ 86516828 h 38"/>
              <a:gd name="T28" fmla="*/ 91868491 w 26"/>
              <a:gd name="T29" fmla="*/ 91606186 h 38"/>
              <a:gd name="T30" fmla="*/ 132698179 w 26"/>
              <a:gd name="T31" fmla="*/ 137408151 h 38"/>
              <a:gd name="T32" fmla="*/ 56142232 w 26"/>
              <a:gd name="T33" fmla="*/ 193388832 h 38"/>
              <a:gd name="T34" fmla="*/ 0 w 26"/>
              <a:gd name="T35" fmla="*/ 178120759 h 38"/>
              <a:gd name="T36" fmla="*/ 10206857 w 26"/>
              <a:gd name="T37" fmla="*/ 147586867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8" name="Freeform 330"/>
          <p:cNvSpPr>
            <a:spLocks noEditPoints="1"/>
          </p:cNvSpPr>
          <p:nvPr/>
        </p:nvSpPr>
        <p:spPr bwMode="auto">
          <a:xfrm>
            <a:off x="2146300" y="2321985"/>
            <a:ext cx="84667" cy="114300"/>
          </a:xfrm>
          <a:custGeom>
            <a:avLst/>
            <a:gdLst>
              <a:gd name="T0" fmla="*/ 72004464 w 28"/>
              <a:gd name="T1" fmla="*/ 193388832 h 38"/>
              <a:gd name="T2" fmla="*/ 0 w 28"/>
              <a:gd name="T3" fmla="*/ 96693288 h 38"/>
              <a:gd name="T4" fmla="*/ 72004464 w 28"/>
              <a:gd name="T5" fmla="*/ 0 h 38"/>
              <a:gd name="T6" fmla="*/ 144008929 w 28"/>
              <a:gd name="T7" fmla="*/ 96693288 h 38"/>
              <a:gd name="T8" fmla="*/ 72004464 w 28"/>
              <a:gd name="T9" fmla="*/ 193388832 h 38"/>
              <a:gd name="T10" fmla="*/ 72004464 w 28"/>
              <a:gd name="T11" fmla="*/ 157765583 h 38"/>
              <a:gd name="T12" fmla="*/ 97719696 w 28"/>
              <a:gd name="T13" fmla="*/ 96693288 h 38"/>
              <a:gd name="T14" fmla="*/ 72004464 w 28"/>
              <a:gd name="T15" fmla="*/ 30536147 h 38"/>
              <a:gd name="T16" fmla="*/ 46289232 w 28"/>
              <a:gd name="T17" fmla="*/ 96693288 h 38"/>
              <a:gd name="T18" fmla="*/ 72004464 w 28"/>
              <a:gd name="T19" fmla="*/ 157765583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9" name="Freeform 331"/>
          <p:cNvSpPr>
            <a:spLocks/>
          </p:cNvSpPr>
          <p:nvPr/>
        </p:nvSpPr>
        <p:spPr bwMode="auto">
          <a:xfrm>
            <a:off x="2051051" y="2482851"/>
            <a:ext cx="35983" cy="50800"/>
          </a:xfrm>
          <a:custGeom>
            <a:avLst/>
            <a:gdLst>
              <a:gd name="T0" fmla="*/ 5057814 w 12"/>
              <a:gd name="T1" fmla="*/ 60274200 h 17"/>
              <a:gd name="T2" fmla="*/ 25289068 w 12"/>
              <a:gd name="T3" fmla="*/ 65296676 h 17"/>
              <a:gd name="T4" fmla="*/ 35404695 w 12"/>
              <a:gd name="T5" fmla="*/ 60274200 h 17"/>
              <a:gd name="T6" fmla="*/ 25289068 w 12"/>
              <a:gd name="T7" fmla="*/ 50229247 h 17"/>
              <a:gd name="T8" fmla="*/ 0 w 12"/>
              <a:gd name="T9" fmla="*/ 30137100 h 17"/>
              <a:gd name="T10" fmla="*/ 35404695 w 12"/>
              <a:gd name="T11" fmla="*/ 0 h 17"/>
              <a:gd name="T12" fmla="*/ 55635949 w 12"/>
              <a:gd name="T13" fmla="*/ 5022476 h 17"/>
              <a:gd name="T14" fmla="*/ 50578136 w 12"/>
              <a:gd name="T15" fmla="*/ 25114624 h 17"/>
              <a:gd name="T16" fmla="*/ 35404695 w 12"/>
              <a:gd name="T17" fmla="*/ 20092147 h 17"/>
              <a:gd name="T18" fmla="*/ 25289068 w 12"/>
              <a:gd name="T19" fmla="*/ 25114624 h 17"/>
              <a:gd name="T20" fmla="*/ 35404695 w 12"/>
              <a:gd name="T21" fmla="*/ 35159576 h 17"/>
              <a:gd name="T22" fmla="*/ 60693763 w 12"/>
              <a:gd name="T23" fmla="*/ 60274200 h 17"/>
              <a:gd name="T24" fmla="*/ 25289068 w 12"/>
              <a:gd name="T25" fmla="*/ 85388824 h 17"/>
              <a:gd name="T26" fmla="*/ 0 w 12"/>
              <a:gd name="T27" fmla="*/ 80366347 h 17"/>
              <a:gd name="T28" fmla="*/ 5057814 w 12"/>
              <a:gd name="T29" fmla="*/ 6027420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0" name="Freeform 332"/>
          <p:cNvSpPr>
            <a:spLocks noEditPoints="1"/>
          </p:cNvSpPr>
          <p:nvPr/>
        </p:nvSpPr>
        <p:spPr bwMode="auto">
          <a:xfrm>
            <a:off x="2093385" y="2482851"/>
            <a:ext cx="44449" cy="50800"/>
          </a:xfrm>
          <a:custGeom>
            <a:avLst/>
            <a:gdLst>
              <a:gd name="T0" fmla="*/ 24698272 w 15"/>
              <a:gd name="T1" fmla="*/ 50229247 h 17"/>
              <a:gd name="T2" fmla="*/ 44456001 w 15"/>
              <a:gd name="T3" fmla="*/ 65296676 h 17"/>
              <a:gd name="T4" fmla="*/ 69152050 w 15"/>
              <a:gd name="T5" fmla="*/ 65296676 h 17"/>
              <a:gd name="T6" fmla="*/ 69152050 w 15"/>
              <a:gd name="T7" fmla="*/ 80366347 h 17"/>
              <a:gd name="T8" fmla="*/ 39515457 w 15"/>
              <a:gd name="T9" fmla="*/ 85388824 h 17"/>
              <a:gd name="T10" fmla="*/ 0 w 15"/>
              <a:gd name="T11" fmla="*/ 45206771 h 17"/>
              <a:gd name="T12" fmla="*/ 39515457 w 15"/>
              <a:gd name="T13" fmla="*/ 0 h 17"/>
              <a:gd name="T14" fmla="*/ 74092594 w 15"/>
              <a:gd name="T15" fmla="*/ 40182053 h 17"/>
              <a:gd name="T16" fmla="*/ 74092594 w 15"/>
              <a:gd name="T17" fmla="*/ 50229247 h 17"/>
              <a:gd name="T18" fmla="*/ 24698272 w 15"/>
              <a:gd name="T19" fmla="*/ 50229247 h 17"/>
              <a:gd name="T20" fmla="*/ 49394322 w 15"/>
              <a:gd name="T21" fmla="*/ 35159576 h 17"/>
              <a:gd name="T22" fmla="*/ 39515457 w 15"/>
              <a:gd name="T23" fmla="*/ 20092147 h 17"/>
              <a:gd name="T24" fmla="*/ 24698272 w 15"/>
              <a:gd name="T25" fmla="*/ 35159576 h 17"/>
              <a:gd name="T26" fmla="*/ 49394322 w 15"/>
              <a:gd name="T27" fmla="*/ 3515957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1" name="Freeform 333"/>
          <p:cNvSpPr>
            <a:spLocks/>
          </p:cNvSpPr>
          <p:nvPr/>
        </p:nvSpPr>
        <p:spPr bwMode="auto">
          <a:xfrm>
            <a:off x="2008718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5908707 h 41"/>
              <a:gd name="T20" fmla="*/ 94645868 w 18"/>
              <a:gd name="T21" fmla="*/ 105908707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5908707 h 41"/>
              <a:gd name="T30" fmla="*/ 57840033 w 18"/>
              <a:gd name="T31" fmla="*/ 105908707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42063811 w 18"/>
              <a:gd name="T41" fmla="*/ 105908707 h 41"/>
              <a:gd name="T42" fmla="*/ 42063811 w 18"/>
              <a:gd name="T43" fmla="*/ 105908707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2" name="Freeform 334"/>
          <p:cNvSpPr>
            <a:spLocks/>
          </p:cNvSpPr>
          <p:nvPr/>
        </p:nvSpPr>
        <p:spPr bwMode="auto">
          <a:xfrm>
            <a:off x="2084918" y="2150534"/>
            <a:ext cx="52916" cy="122767"/>
          </a:xfrm>
          <a:custGeom>
            <a:avLst/>
            <a:gdLst>
              <a:gd name="T0" fmla="*/ 9723315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9723315 w 18"/>
              <a:gd name="T7" fmla="*/ 35302902 h 41"/>
              <a:gd name="T8" fmla="*/ 9723315 w 18"/>
              <a:gd name="T9" fmla="*/ 35302902 h 41"/>
              <a:gd name="T10" fmla="*/ 43752713 w 18"/>
              <a:gd name="T11" fmla="*/ 0 h 41"/>
              <a:gd name="T12" fmla="*/ 43752713 w 18"/>
              <a:gd name="T13" fmla="*/ 0 h 41"/>
              <a:gd name="T14" fmla="*/ 77782110 w 18"/>
              <a:gd name="T15" fmla="*/ 35302902 h 41"/>
              <a:gd name="T16" fmla="*/ 77782110 w 18"/>
              <a:gd name="T17" fmla="*/ 35302902 h 41"/>
              <a:gd name="T18" fmla="*/ 87505425 w 18"/>
              <a:gd name="T19" fmla="*/ 100867040 h 41"/>
              <a:gd name="T20" fmla="*/ 87505425 w 18"/>
              <a:gd name="T21" fmla="*/ 100867040 h 41"/>
              <a:gd name="T22" fmla="*/ 87505425 w 18"/>
              <a:gd name="T23" fmla="*/ 115996534 h 41"/>
              <a:gd name="T24" fmla="*/ 87505425 w 18"/>
              <a:gd name="T25" fmla="*/ 115996534 h 41"/>
              <a:gd name="T26" fmla="*/ 53476028 w 18"/>
              <a:gd name="T27" fmla="*/ 115996534 h 41"/>
              <a:gd name="T28" fmla="*/ 53476028 w 18"/>
              <a:gd name="T29" fmla="*/ 100867040 h 41"/>
              <a:gd name="T30" fmla="*/ 53476028 w 18"/>
              <a:gd name="T31" fmla="*/ 100867040 h 41"/>
              <a:gd name="T32" fmla="*/ 43752713 w 18"/>
              <a:gd name="T33" fmla="*/ 40346816 h 41"/>
              <a:gd name="T34" fmla="*/ 43752713 w 18"/>
              <a:gd name="T35" fmla="*/ 40346816 h 41"/>
              <a:gd name="T36" fmla="*/ 43752713 w 18"/>
              <a:gd name="T37" fmla="*/ 45390729 h 41"/>
              <a:gd name="T38" fmla="*/ 43752713 w 18"/>
              <a:gd name="T39" fmla="*/ 45390729 h 41"/>
              <a:gd name="T40" fmla="*/ 34029398 w 18"/>
              <a:gd name="T41" fmla="*/ 100867040 h 41"/>
              <a:gd name="T42" fmla="*/ 34029398 w 18"/>
              <a:gd name="T43" fmla="*/ 100867040 h 41"/>
              <a:gd name="T44" fmla="*/ 43752713 w 18"/>
              <a:gd name="T45" fmla="*/ 166428931 h 41"/>
              <a:gd name="T46" fmla="*/ 43752713 w 18"/>
              <a:gd name="T47" fmla="*/ 166428931 h 41"/>
              <a:gd name="T48" fmla="*/ 77782110 w 18"/>
              <a:gd name="T49" fmla="*/ 176516758 h 41"/>
              <a:gd name="T50" fmla="*/ 43752713 w 18"/>
              <a:gd name="T51" fmla="*/ 206775747 h 41"/>
              <a:gd name="T52" fmla="*/ 43752713 w 18"/>
              <a:gd name="T53" fmla="*/ 206775747 h 41"/>
              <a:gd name="T54" fmla="*/ 9723315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3" name="Freeform 335"/>
          <p:cNvSpPr>
            <a:spLocks/>
          </p:cNvSpPr>
          <p:nvPr/>
        </p:nvSpPr>
        <p:spPr bwMode="auto">
          <a:xfrm>
            <a:off x="2159001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0867040 h 41"/>
              <a:gd name="T20" fmla="*/ 94645868 w 18"/>
              <a:gd name="T21" fmla="*/ 100867040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0867040 h 41"/>
              <a:gd name="T30" fmla="*/ 57840033 w 18"/>
              <a:gd name="T31" fmla="*/ 100867040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36805835 w 18"/>
              <a:gd name="T41" fmla="*/ 100867040 h 41"/>
              <a:gd name="T42" fmla="*/ 36805835 w 18"/>
              <a:gd name="T43" fmla="*/ 100867040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4" name="Freeform 336"/>
          <p:cNvSpPr>
            <a:spLocks/>
          </p:cNvSpPr>
          <p:nvPr/>
        </p:nvSpPr>
        <p:spPr bwMode="auto">
          <a:xfrm>
            <a:off x="2235200" y="2150534"/>
            <a:ext cx="52917" cy="122767"/>
          </a:xfrm>
          <a:custGeom>
            <a:avLst/>
            <a:gdLst>
              <a:gd name="T0" fmla="*/ 9723560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9723560 w 18"/>
              <a:gd name="T7" fmla="*/ 35302902 h 41"/>
              <a:gd name="T8" fmla="*/ 9723560 w 18"/>
              <a:gd name="T9" fmla="*/ 35302902 h 41"/>
              <a:gd name="T10" fmla="*/ 43753815 w 18"/>
              <a:gd name="T11" fmla="*/ 0 h 41"/>
              <a:gd name="T12" fmla="*/ 43753815 w 18"/>
              <a:gd name="T13" fmla="*/ 0 h 41"/>
              <a:gd name="T14" fmla="*/ 77784070 w 18"/>
              <a:gd name="T15" fmla="*/ 35302902 h 41"/>
              <a:gd name="T16" fmla="*/ 77784070 w 18"/>
              <a:gd name="T17" fmla="*/ 35302902 h 41"/>
              <a:gd name="T18" fmla="*/ 87507630 w 18"/>
              <a:gd name="T19" fmla="*/ 105908707 h 41"/>
              <a:gd name="T20" fmla="*/ 87507630 w 18"/>
              <a:gd name="T21" fmla="*/ 105908707 h 41"/>
              <a:gd name="T22" fmla="*/ 87507630 w 18"/>
              <a:gd name="T23" fmla="*/ 115996534 h 41"/>
              <a:gd name="T24" fmla="*/ 87507630 w 18"/>
              <a:gd name="T25" fmla="*/ 115996534 h 41"/>
              <a:gd name="T26" fmla="*/ 53477375 w 18"/>
              <a:gd name="T27" fmla="*/ 115996534 h 41"/>
              <a:gd name="T28" fmla="*/ 53477375 w 18"/>
              <a:gd name="T29" fmla="*/ 105908707 h 41"/>
              <a:gd name="T30" fmla="*/ 53477375 w 18"/>
              <a:gd name="T31" fmla="*/ 105908707 h 41"/>
              <a:gd name="T32" fmla="*/ 43753815 w 18"/>
              <a:gd name="T33" fmla="*/ 40346816 h 41"/>
              <a:gd name="T34" fmla="*/ 43753815 w 18"/>
              <a:gd name="T35" fmla="*/ 40346816 h 41"/>
              <a:gd name="T36" fmla="*/ 43753815 w 18"/>
              <a:gd name="T37" fmla="*/ 45390729 h 41"/>
              <a:gd name="T38" fmla="*/ 43753815 w 18"/>
              <a:gd name="T39" fmla="*/ 45390729 h 41"/>
              <a:gd name="T40" fmla="*/ 34030255 w 18"/>
              <a:gd name="T41" fmla="*/ 105908707 h 41"/>
              <a:gd name="T42" fmla="*/ 34030255 w 18"/>
              <a:gd name="T43" fmla="*/ 105908707 h 41"/>
              <a:gd name="T44" fmla="*/ 43753815 w 18"/>
              <a:gd name="T45" fmla="*/ 166428931 h 41"/>
              <a:gd name="T46" fmla="*/ 43753815 w 18"/>
              <a:gd name="T47" fmla="*/ 166428931 h 41"/>
              <a:gd name="T48" fmla="*/ 72922290 w 18"/>
              <a:gd name="T49" fmla="*/ 176516758 h 41"/>
              <a:gd name="T50" fmla="*/ 43753815 w 18"/>
              <a:gd name="T51" fmla="*/ 206775747 h 41"/>
              <a:gd name="T52" fmla="*/ 43753815 w 18"/>
              <a:gd name="T53" fmla="*/ 206775747 h 41"/>
              <a:gd name="T54" fmla="*/ 9723560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5" name="Freeform 337"/>
          <p:cNvSpPr>
            <a:spLocks/>
          </p:cNvSpPr>
          <p:nvPr/>
        </p:nvSpPr>
        <p:spPr bwMode="auto">
          <a:xfrm>
            <a:off x="2059517" y="2288117"/>
            <a:ext cx="268816" cy="319616"/>
          </a:xfrm>
          <a:custGeom>
            <a:avLst/>
            <a:gdLst>
              <a:gd name="T0" fmla="*/ 420793693 w 89"/>
              <a:gd name="T1" fmla="*/ 15341568 h 106"/>
              <a:gd name="T2" fmla="*/ 205265934 w 89"/>
              <a:gd name="T3" fmla="*/ 245476395 h 106"/>
              <a:gd name="T4" fmla="*/ 184737755 w 89"/>
              <a:gd name="T5" fmla="*/ 260820225 h 106"/>
              <a:gd name="T6" fmla="*/ 20525914 w 89"/>
              <a:gd name="T7" fmla="*/ 511409722 h 106"/>
              <a:gd name="T8" fmla="*/ 20525914 w 89"/>
              <a:gd name="T9" fmla="*/ 536982017 h 106"/>
              <a:gd name="T10" fmla="*/ 256581852 w 89"/>
              <a:gd name="T11" fmla="*/ 480726586 h 106"/>
              <a:gd name="T12" fmla="*/ 451583696 w 89"/>
              <a:gd name="T13" fmla="*/ 20456932 h 106"/>
              <a:gd name="T14" fmla="*/ 420793693 w 89"/>
              <a:gd name="T15" fmla="*/ 20456932 h 106"/>
              <a:gd name="T16" fmla="*/ 220660936 w 89"/>
              <a:gd name="T17" fmla="*/ 465382757 h 106"/>
              <a:gd name="T18" fmla="*/ 20525914 w 89"/>
              <a:gd name="T19" fmla="*/ 511409722 h 106"/>
              <a:gd name="T20" fmla="*/ 20525914 w 89"/>
              <a:gd name="T21" fmla="*/ 536982017 h 106"/>
              <a:gd name="T22" fmla="*/ 210396846 w 89"/>
              <a:gd name="T23" fmla="*/ 250591759 h 106"/>
              <a:gd name="T24" fmla="*/ 189870933 w 89"/>
              <a:gd name="T25" fmla="*/ 271048690 h 106"/>
              <a:gd name="T26" fmla="*/ 451583696 w 89"/>
              <a:gd name="T27" fmla="*/ 25570034 h 106"/>
              <a:gd name="T28" fmla="*/ 420793693 w 89"/>
              <a:gd name="T29" fmla="*/ 1534156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6" name="Freeform 338"/>
          <p:cNvSpPr>
            <a:spLocks/>
          </p:cNvSpPr>
          <p:nvPr/>
        </p:nvSpPr>
        <p:spPr bwMode="auto">
          <a:xfrm>
            <a:off x="1985434" y="2243667"/>
            <a:ext cx="372533" cy="406400"/>
          </a:xfrm>
          <a:custGeom>
            <a:avLst/>
            <a:gdLst>
              <a:gd name="T0" fmla="*/ 390625013 w 176"/>
              <a:gd name="T1" fmla="*/ 0 h 192"/>
              <a:gd name="T2" fmla="*/ 390625013 w 176"/>
              <a:gd name="T3" fmla="*/ 25201563 h 192"/>
              <a:gd name="T4" fmla="*/ 418345938 w 176"/>
              <a:gd name="T5" fmla="*/ 25201563 h 192"/>
              <a:gd name="T6" fmla="*/ 418345938 w 176"/>
              <a:gd name="T7" fmla="*/ 458668438 h 192"/>
              <a:gd name="T8" fmla="*/ 25201563 w 176"/>
              <a:gd name="T9" fmla="*/ 458668438 h 192"/>
              <a:gd name="T10" fmla="*/ 25201563 w 176"/>
              <a:gd name="T11" fmla="*/ 415826575 h 192"/>
              <a:gd name="T12" fmla="*/ 0 w 176"/>
              <a:gd name="T13" fmla="*/ 415826575 h 192"/>
              <a:gd name="T14" fmla="*/ 0 w 176"/>
              <a:gd name="T15" fmla="*/ 483870000 h 192"/>
              <a:gd name="T16" fmla="*/ 443547500 w 176"/>
              <a:gd name="T17" fmla="*/ 483870000 h 192"/>
              <a:gd name="T18" fmla="*/ 443547500 w 176"/>
              <a:gd name="T19" fmla="*/ 473789375 h 192"/>
              <a:gd name="T20" fmla="*/ 443547500 w 176"/>
              <a:gd name="T21" fmla="*/ 0 h 192"/>
              <a:gd name="T22" fmla="*/ 390625013 w 176"/>
              <a:gd name="T23" fmla="*/ 0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92">
                <a:moveTo>
                  <a:pt x="155" y="0"/>
                </a:moveTo>
                <a:lnTo>
                  <a:pt x="155" y="10"/>
                </a:lnTo>
                <a:lnTo>
                  <a:pt x="166" y="10"/>
                </a:lnTo>
                <a:lnTo>
                  <a:pt x="166" y="182"/>
                </a:lnTo>
                <a:lnTo>
                  <a:pt x="10" y="182"/>
                </a:lnTo>
                <a:lnTo>
                  <a:pt x="10" y="165"/>
                </a:lnTo>
                <a:lnTo>
                  <a:pt x="0" y="165"/>
                </a:lnTo>
                <a:lnTo>
                  <a:pt x="0" y="192"/>
                </a:lnTo>
                <a:lnTo>
                  <a:pt x="176" y="192"/>
                </a:lnTo>
                <a:lnTo>
                  <a:pt x="176" y="188"/>
                </a:lnTo>
                <a:lnTo>
                  <a:pt x="176" y="0"/>
                </a:lnTo>
                <a:lnTo>
                  <a:pt x="1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EditPoints="1"/>
          </p:cNvSpPr>
          <p:nvPr/>
        </p:nvSpPr>
        <p:spPr bwMode="auto">
          <a:xfrm>
            <a:off x="1344084" y="3278718"/>
            <a:ext cx="364067" cy="438149"/>
          </a:xfrm>
          <a:custGeom>
            <a:avLst/>
            <a:gdLst>
              <a:gd name="T0" fmla="*/ 559172269 w 120"/>
              <a:gd name="T1" fmla="*/ 0 h 144"/>
              <a:gd name="T2" fmla="*/ 62130252 w 120"/>
              <a:gd name="T3" fmla="*/ 0 h 144"/>
              <a:gd name="T4" fmla="*/ 0 w 120"/>
              <a:gd name="T5" fmla="*/ 62491049 h 144"/>
              <a:gd name="T6" fmla="*/ 0 w 120"/>
              <a:gd name="T7" fmla="*/ 687412945 h 144"/>
              <a:gd name="T8" fmla="*/ 62130252 w 120"/>
              <a:gd name="T9" fmla="*/ 749903994 h 144"/>
              <a:gd name="T10" fmla="*/ 559172269 w 120"/>
              <a:gd name="T11" fmla="*/ 749903994 h 144"/>
              <a:gd name="T12" fmla="*/ 621302521 w 120"/>
              <a:gd name="T13" fmla="*/ 687412945 h 144"/>
              <a:gd name="T14" fmla="*/ 621302521 w 120"/>
              <a:gd name="T15" fmla="*/ 62491049 h 144"/>
              <a:gd name="T16" fmla="*/ 559172269 w 120"/>
              <a:gd name="T17" fmla="*/ 0 h 144"/>
              <a:gd name="T18" fmla="*/ 310651260 w 120"/>
              <a:gd name="T19" fmla="*/ 593674090 h 144"/>
              <a:gd name="T20" fmla="*/ 124260504 w 120"/>
              <a:gd name="T21" fmla="*/ 406198662 h 144"/>
              <a:gd name="T22" fmla="*/ 248521008 w 120"/>
              <a:gd name="T23" fmla="*/ 406198662 h 144"/>
              <a:gd name="T24" fmla="*/ 248521008 w 120"/>
              <a:gd name="T25" fmla="*/ 187475428 h 144"/>
              <a:gd name="T26" fmla="*/ 372781513 w 120"/>
              <a:gd name="T27" fmla="*/ 187475428 h 144"/>
              <a:gd name="T28" fmla="*/ 372781513 w 120"/>
              <a:gd name="T29" fmla="*/ 406198662 h 144"/>
              <a:gd name="T30" fmla="*/ 497042017 w 120"/>
              <a:gd name="T31" fmla="*/ 406198662 h 144"/>
              <a:gd name="T32" fmla="*/ 310651260 w 120"/>
              <a:gd name="T33" fmla="*/ 593674090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19" name="Freeform 6"/>
          <p:cNvSpPr>
            <a:spLocks/>
          </p:cNvSpPr>
          <p:nvPr/>
        </p:nvSpPr>
        <p:spPr bwMode="auto">
          <a:xfrm>
            <a:off x="2260601" y="3304118"/>
            <a:ext cx="328084" cy="438149"/>
          </a:xfrm>
          <a:custGeom>
            <a:avLst/>
            <a:gdLst>
              <a:gd name="T0" fmla="*/ 560620370 w 108"/>
              <a:gd name="T1" fmla="*/ 156229904 h 144"/>
              <a:gd name="T2" fmla="*/ 249163849 w 108"/>
              <a:gd name="T3" fmla="*/ 124984379 h 144"/>
              <a:gd name="T4" fmla="*/ 62290393 w 108"/>
              <a:gd name="T5" fmla="*/ 62491049 h 144"/>
              <a:gd name="T6" fmla="*/ 62290393 w 108"/>
              <a:gd name="T7" fmla="*/ 0 h 144"/>
              <a:gd name="T8" fmla="*/ 0 w 108"/>
              <a:gd name="T9" fmla="*/ 0 h 144"/>
              <a:gd name="T10" fmla="*/ 0 w 108"/>
              <a:gd name="T11" fmla="*/ 749903994 h 144"/>
              <a:gd name="T12" fmla="*/ 62290393 w 108"/>
              <a:gd name="T13" fmla="*/ 749903994 h 144"/>
              <a:gd name="T14" fmla="*/ 62290393 w 108"/>
              <a:gd name="T15" fmla="*/ 374953138 h 144"/>
              <a:gd name="T16" fmla="*/ 249163849 w 108"/>
              <a:gd name="T17" fmla="*/ 437444187 h 144"/>
              <a:gd name="T18" fmla="*/ 560620370 w 108"/>
              <a:gd name="T19" fmla="*/ 468689711 h 144"/>
              <a:gd name="T20" fmla="*/ 467184781 w 108"/>
              <a:gd name="T21" fmla="*/ 312459807 h 144"/>
              <a:gd name="T22" fmla="*/ 560620370 w 108"/>
              <a:gd name="T23" fmla="*/ 156229904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0" name="Freeform 7"/>
          <p:cNvSpPr>
            <a:spLocks/>
          </p:cNvSpPr>
          <p:nvPr/>
        </p:nvSpPr>
        <p:spPr bwMode="auto">
          <a:xfrm>
            <a:off x="3115734" y="3340101"/>
            <a:ext cx="383117" cy="91017"/>
          </a:xfrm>
          <a:custGeom>
            <a:avLst/>
            <a:gdLst>
              <a:gd name="T0" fmla="*/ 456149869 w 181"/>
              <a:gd name="T1" fmla="*/ 55443844 h 43"/>
              <a:gd name="T2" fmla="*/ 390625692 w 181"/>
              <a:gd name="T3" fmla="*/ 108368306 h 43"/>
              <a:gd name="T4" fmla="*/ 0 w 181"/>
              <a:gd name="T5" fmla="*/ 108368306 h 43"/>
              <a:gd name="T6" fmla="*/ 0 w 181"/>
              <a:gd name="T7" fmla="*/ 0 h 43"/>
              <a:gd name="T8" fmla="*/ 390625692 w 181"/>
              <a:gd name="T9" fmla="*/ 0 h 43"/>
              <a:gd name="T10" fmla="*/ 456149869 w 181"/>
              <a:gd name="T11" fmla="*/ 55443844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43">
                <a:moveTo>
                  <a:pt x="181" y="22"/>
                </a:moveTo>
                <a:lnTo>
                  <a:pt x="155" y="43"/>
                </a:lnTo>
                <a:lnTo>
                  <a:pt x="0" y="43"/>
                </a:lnTo>
                <a:lnTo>
                  <a:pt x="0" y="0"/>
                </a:lnTo>
                <a:lnTo>
                  <a:pt x="155" y="0"/>
                </a:lnTo>
                <a:lnTo>
                  <a:pt x="181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1" name="Freeform 8"/>
          <p:cNvSpPr>
            <a:spLocks/>
          </p:cNvSpPr>
          <p:nvPr/>
        </p:nvSpPr>
        <p:spPr bwMode="auto">
          <a:xfrm>
            <a:off x="3098800" y="3505201"/>
            <a:ext cx="381000" cy="91017"/>
          </a:xfrm>
          <a:custGeom>
            <a:avLst/>
            <a:gdLst>
              <a:gd name="T0" fmla="*/ 0 w 180"/>
              <a:gd name="T1" fmla="*/ 52924463 h 43"/>
              <a:gd name="T2" fmla="*/ 63004700 w 180"/>
              <a:gd name="T3" fmla="*/ 0 h 43"/>
              <a:gd name="T4" fmla="*/ 453628125 w 180"/>
              <a:gd name="T5" fmla="*/ 0 h 43"/>
              <a:gd name="T6" fmla="*/ 453628125 w 180"/>
              <a:gd name="T7" fmla="*/ 108368306 h 43"/>
              <a:gd name="T8" fmla="*/ 63004700 w 180"/>
              <a:gd name="T9" fmla="*/ 108368306 h 43"/>
              <a:gd name="T10" fmla="*/ 0 w 180"/>
              <a:gd name="T11" fmla="*/ 5292446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25" y="0"/>
                </a:lnTo>
                <a:lnTo>
                  <a:pt x="180" y="0"/>
                </a:lnTo>
                <a:lnTo>
                  <a:pt x="180" y="43"/>
                </a:lnTo>
                <a:lnTo>
                  <a:pt x="25" y="43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2" name="Rectangle 9"/>
          <p:cNvSpPr>
            <a:spLocks noChangeArrowheads="1"/>
          </p:cNvSpPr>
          <p:nvPr/>
        </p:nvSpPr>
        <p:spPr bwMode="auto">
          <a:xfrm>
            <a:off x="3261785" y="3268133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3" name="Rectangle 10"/>
          <p:cNvSpPr>
            <a:spLocks noChangeArrowheads="1"/>
          </p:cNvSpPr>
          <p:nvPr/>
        </p:nvSpPr>
        <p:spPr bwMode="auto">
          <a:xfrm>
            <a:off x="3261785" y="3450167"/>
            <a:ext cx="35983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4" name="Rectangle 11"/>
          <p:cNvSpPr>
            <a:spLocks noChangeArrowheads="1"/>
          </p:cNvSpPr>
          <p:nvPr/>
        </p:nvSpPr>
        <p:spPr bwMode="auto">
          <a:xfrm>
            <a:off x="3261785" y="3615267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5" name="Freeform 12"/>
          <p:cNvSpPr>
            <a:spLocks/>
          </p:cNvSpPr>
          <p:nvPr/>
        </p:nvSpPr>
        <p:spPr bwMode="auto">
          <a:xfrm>
            <a:off x="3994151" y="3285067"/>
            <a:ext cx="143933" cy="476251"/>
          </a:xfrm>
          <a:custGeom>
            <a:avLst/>
            <a:gdLst>
              <a:gd name="T0" fmla="*/ 182082414 w 48"/>
              <a:gd name="T1" fmla="*/ 0 h 156"/>
              <a:gd name="T2" fmla="*/ 182082414 w 48"/>
              <a:gd name="T3" fmla="*/ 251643525 h 156"/>
              <a:gd name="T4" fmla="*/ 182082414 w 48"/>
              <a:gd name="T5" fmla="*/ 251643525 h 156"/>
              <a:gd name="T6" fmla="*/ 151734970 w 48"/>
              <a:gd name="T7" fmla="*/ 251643525 h 156"/>
              <a:gd name="T8" fmla="*/ 151734970 w 48"/>
              <a:gd name="T9" fmla="*/ 0 h 156"/>
              <a:gd name="T10" fmla="*/ 91040082 w 48"/>
              <a:gd name="T11" fmla="*/ 0 h 156"/>
              <a:gd name="T12" fmla="*/ 91040082 w 48"/>
              <a:gd name="T13" fmla="*/ 251643525 h 156"/>
              <a:gd name="T14" fmla="*/ 60694888 w 48"/>
              <a:gd name="T15" fmla="*/ 251643525 h 156"/>
              <a:gd name="T16" fmla="*/ 60694888 w 48"/>
              <a:gd name="T17" fmla="*/ 0 h 156"/>
              <a:gd name="T18" fmla="*/ 0 w 48"/>
              <a:gd name="T19" fmla="*/ 0 h 156"/>
              <a:gd name="T20" fmla="*/ 0 w 48"/>
              <a:gd name="T21" fmla="*/ 283098966 h 156"/>
              <a:gd name="T22" fmla="*/ 60694888 w 48"/>
              <a:gd name="T23" fmla="*/ 346009847 h 156"/>
              <a:gd name="T24" fmla="*/ 60694888 w 48"/>
              <a:gd name="T25" fmla="*/ 723475135 h 156"/>
              <a:gd name="T26" fmla="*/ 60694888 w 48"/>
              <a:gd name="T27" fmla="*/ 786386017 h 156"/>
              <a:gd name="T28" fmla="*/ 91040082 w 48"/>
              <a:gd name="T29" fmla="*/ 817841457 h 156"/>
              <a:gd name="T30" fmla="*/ 151734970 w 48"/>
              <a:gd name="T31" fmla="*/ 817841457 h 156"/>
              <a:gd name="T32" fmla="*/ 182082414 w 48"/>
              <a:gd name="T33" fmla="*/ 786386017 h 156"/>
              <a:gd name="T34" fmla="*/ 182082414 w 48"/>
              <a:gd name="T35" fmla="*/ 534742491 h 156"/>
              <a:gd name="T36" fmla="*/ 182082414 w 48"/>
              <a:gd name="T37" fmla="*/ 534742491 h 156"/>
              <a:gd name="T38" fmla="*/ 182082414 w 48"/>
              <a:gd name="T39" fmla="*/ 346009847 h 156"/>
              <a:gd name="T40" fmla="*/ 242775052 w 48"/>
              <a:gd name="T41" fmla="*/ 283098966 h 156"/>
              <a:gd name="T42" fmla="*/ 242775052 w 48"/>
              <a:gd name="T43" fmla="*/ 314554407 h 156"/>
              <a:gd name="T44" fmla="*/ 242775052 w 48"/>
              <a:gd name="T45" fmla="*/ 0 h 156"/>
              <a:gd name="T46" fmla="*/ 182082414 w 48"/>
              <a:gd name="T47" fmla="*/ 0 h 1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6" name="Rectangle 13"/>
          <p:cNvSpPr>
            <a:spLocks noChangeArrowheads="1"/>
          </p:cNvSpPr>
          <p:nvPr/>
        </p:nvSpPr>
        <p:spPr bwMode="auto">
          <a:xfrm>
            <a:off x="3994151" y="3450167"/>
            <a:ext cx="2116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7" name="Freeform 14"/>
          <p:cNvSpPr>
            <a:spLocks/>
          </p:cNvSpPr>
          <p:nvPr/>
        </p:nvSpPr>
        <p:spPr bwMode="auto">
          <a:xfrm>
            <a:off x="4193117" y="3285067"/>
            <a:ext cx="110067" cy="476251"/>
          </a:xfrm>
          <a:custGeom>
            <a:avLst/>
            <a:gdLst>
              <a:gd name="T0" fmla="*/ 94645868 w 36"/>
              <a:gd name="T1" fmla="*/ 0 h 156"/>
              <a:gd name="T2" fmla="*/ 0 w 36"/>
              <a:gd name="T3" fmla="*/ 94366322 h 156"/>
              <a:gd name="T4" fmla="*/ 0 w 36"/>
              <a:gd name="T5" fmla="*/ 440376169 h 156"/>
              <a:gd name="T6" fmla="*/ 63098010 w 36"/>
              <a:gd name="T7" fmla="*/ 440376169 h 156"/>
              <a:gd name="T8" fmla="*/ 63098010 w 36"/>
              <a:gd name="T9" fmla="*/ 466588273 h 156"/>
              <a:gd name="T10" fmla="*/ 63098010 w 36"/>
              <a:gd name="T11" fmla="*/ 534742491 h 156"/>
              <a:gd name="T12" fmla="*/ 63098010 w 36"/>
              <a:gd name="T13" fmla="*/ 723475135 h 156"/>
              <a:gd name="T14" fmla="*/ 63098010 w 36"/>
              <a:gd name="T15" fmla="*/ 786386017 h 156"/>
              <a:gd name="T16" fmla="*/ 94645868 w 36"/>
              <a:gd name="T17" fmla="*/ 817841457 h 156"/>
              <a:gd name="T18" fmla="*/ 157743878 w 36"/>
              <a:gd name="T19" fmla="*/ 817841457 h 156"/>
              <a:gd name="T20" fmla="*/ 189291736 w 36"/>
              <a:gd name="T21" fmla="*/ 786386017 h 156"/>
              <a:gd name="T22" fmla="*/ 189291736 w 36"/>
              <a:gd name="T23" fmla="*/ 723475135 h 156"/>
              <a:gd name="T24" fmla="*/ 189291736 w 36"/>
              <a:gd name="T25" fmla="*/ 534742491 h 156"/>
              <a:gd name="T26" fmla="*/ 189291736 w 36"/>
              <a:gd name="T27" fmla="*/ 440376169 h 156"/>
              <a:gd name="T28" fmla="*/ 189291736 w 36"/>
              <a:gd name="T29" fmla="*/ 94366322 h 156"/>
              <a:gd name="T30" fmla="*/ 94645868 w 36"/>
              <a:gd name="T31" fmla="*/ 0 h 1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8" name="Freeform 15"/>
          <p:cNvSpPr>
            <a:spLocks noEditPoints="1"/>
          </p:cNvSpPr>
          <p:nvPr/>
        </p:nvSpPr>
        <p:spPr bwMode="auto">
          <a:xfrm>
            <a:off x="4739218" y="3316818"/>
            <a:ext cx="535516" cy="438149"/>
          </a:xfrm>
          <a:custGeom>
            <a:avLst/>
            <a:gdLst>
              <a:gd name="T0" fmla="*/ 854058260 w 176"/>
              <a:gd name="T1" fmla="*/ 499935235 h 144"/>
              <a:gd name="T2" fmla="*/ 848850671 w 176"/>
              <a:gd name="T3" fmla="*/ 390575900 h 144"/>
              <a:gd name="T4" fmla="*/ 781149735 w 176"/>
              <a:gd name="T5" fmla="*/ 229138409 h 144"/>
              <a:gd name="T6" fmla="*/ 770734557 w 176"/>
              <a:gd name="T7" fmla="*/ 177060253 h 144"/>
              <a:gd name="T8" fmla="*/ 666580498 w 176"/>
              <a:gd name="T9" fmla="*/ 124984379 h 144"/>
              <a:gd name="T10" fmla="*/ 578051488 w 176"/>
              <a:gd name="T11" fmla="*/ 130191967 h 144"/>
              <a:gd name="T12" fmla="*/ 598881844 w 176"/>
              <a:gd name="T13" fmla="*/ 187475428 h 144"/>
              <a:gd name="T14" fmla="*/ 692620724 w 176"/>
              <a:gd name="T15" fmla="*/ 255176346 h 144"/>
              <a:gd name="T16" fmla="*/ 744696613 w 176"/>
              <a:gd name="T17" fmla="*/ 281214283 h 144"/>
              <a:gd name="T18" fmla="*/ 791564912 w 176"/>
              <a:gd name="T19" fmla="*/ 380160725 h 144"/>
              <a:gd name="T20" fmla="*/ 796772501 w 176"/>
              <a:gd name="T21" fmla="*/ 525975454 h 144"/>
              <a:gd name="T22" fmla="*/ 807187679 w 176"/>
              <a:gd name="T23" fmla="*/ 661372727 h 144"/>
              <a:gd name="T24" fmla="*/ 697828313 w 176"/>
              <a:gd name="T25" fmla="*/ 666580314 h 144"/>
              <a:gd name="T26" fmla="*/ 661372909 w 176"/>
              <a:gd name="T27" fmla="*/ 520765585 h 144"/>
              <a:gd name="T28" fmla="*/ 650957732 w 176"/>
              <a:gd name="T29" fmla="*/ 395783488 h 144"/>
              <a:gd name="T30" fmla="*/ 536390778 w 176"/>
              <a:gd name="T31" fmla="*/ 312459807 h 144"/>
              <a:gd name="T32" fmla="*/ 499935374 w 176"/>
              <a:gd name="T33" fmla="*/ 312459807 h 144"/>
              <a:gd name="T34" fmla="*/ 499935374 w 176"/>
              <a:gd name="T35" fmla="*/ 31245524 h 144"/>
              <a:gd name="T36" fmla="*/ 468689841 w 176"/>
              <a:gd name="T37" fmla="*/ 0 h 144"/>
              <a:gd name="T38" fmla="*/ 93738881 w 176"/>
              <a:gd name="T39" fmla="*/ 0 h 144"/>
              <a:gd name="T40" fmla="*/ 62491066 w 176"/>
              <a:gd name="T41" fmla="*/ 31245524 h 144"/>
              <a:gd name="T42" fmla="*/ 62491066 w 176"/>
              <a:gd name="T43" fmla="*/ 687412945 h 144"/>
              <a:gd name="T44" fmla="*/ 31245533 w 176"/>
              <a:gd name="T45" fmla="*/ 687412945 h 144"/>
              <a:gd name="T46" fmla="*/ 0 w 176"/>
              <a:gd name="T47" fmla="*/ 718658470 h 144"/>
              <a:gd name="T48" fmla="*/ 0 w 176"/>
              <a:gd name="T49" fmla="*/ 749903994 h 144"/>
              <a:gd name="T50" fmla="*/ 31245533 w 176"/>
              <a:gd name="T51" fmla="*/ 749903994 h 144"/>
              <a:gd name="T52" fmla="*/ 62491066 w 176"/>
              <a:gd name="T53" fmla="*/ 749903994 h 144"/>
              <a:gd name="T54" fmla="*/ 93738881 w 176"/>
              <a:gd name="T55" fmla="*/ 749903994 h 144"/>
              <a:gd name="T56" fmla="*/ 468689841 w 176"/>
              <a:gd name="T57" fmla="*/ 749903994 h 144"/>
              <a:gd name="T58" fmla="*/ 499935374 w 176"/>
              <a:gd name="T59" fmla="*/ 749903994 h 144"/>
              <a:gd name="T60" fmla="*/ 531180907 w 176"/>
              <a:gd name="T61" fmla="*/ 749903994 h 144"/>
              <a:gd name="T62" fmla="*/ 562428722 w 176"/>
              <a:gd name="T63" fmla="*/ 749903994 h 144"/>
              <a:gd name="T64" fmla="*/ 562428722 w 176"/>
              <a:gd name="T65" fmla="*/ 718658470 h 144"/>
              <a:gd name="T66" fmla="*/ 531180907 w 176"/>
              <a:gd name="T67" fmla="*/ 687412945 h 144"/>
              <a:gd name="T68" fmla="*/ 499935374 w 176"/>
              <a:gd name="T69" fmla="*/ 687412945 h 144"/>
              <a:gd name="T70" fmla="*/ 499935374 w 176"/>
              <a:gd name="T71" fmla="*/ 374953138 h 144"/>
              <a:gd name="T72" fmla="*/ 536390778 w 176"/>
              <a:gd name="T73" fmla="*/ 374953138 h 144"/>
              <a:gd name="T74" fmla="*/ 593674255 w 176"/>
              <a:gd name="T75" fmla="*/ 416613837 h 144"/>
              <a:gd name="T76" fmla="*/ 598881844 w 176"/>
              <a:gd name="T77" fmla="*/ 515557998 h 144"/>
              <a:gd name="T78" fmla="*/ 661372909 w 176"/>
              <a:gd name="T79" fmla="*/ 718658470 h 144"/>
              <a:gd name="T80" fmla="*/ 749904202 w 176"/>
              <a:gd name="T81" fmla="*/ 749903994 h 144"/>
              <a:gd name="T82" fmla="*/ 848850671 w 176"/>
              <a:gd name="T83" fmla="*/ 708243295 h 144"/>
              <a:gd name="T84" fmla="*/ 854058260 w 176"/>
              <a:gd name="T85" fmla="*/ 499935235 h 144"/>
              <a:gd name="T86" fmla="*/ 713451080 w 176"/>
              <a:gd name="T87" fmla="*/ 239553584 h 144"/>
              <a:gd name="T88" fmla="*/ 697828313 w 176"/>
              <a:gd name="T89" fmla="*/ 223928540 h 144"/>
              <a:gd name="T90" fmla="*/ 713451080 w 176"/>
              <a:gd name="T91" fmla="*/ 208305778 h 144"/>
              <a:gd name="T92" fmla="*/ 729073846 w 176"/>
              <a:gd name="T93" fmla="*/ 223928540 h 144"/>
              <a:gd name="T94" fmla="*/ 713451080 w 176"/>
              <a:gd name="T95" fmla="*/ 239553584 h 144"/>
              <a:gd name="T96" fmla="*/ 124984414 w 176"/>
              <a:gd name="T97" fmla="*/ 93738855 h 144"/>
              <a:gd name="T98" fmla="*/ 156229947 w 176"/>
              <a:gd name="T99" fmla="*/ 62491049 h 144"/>
              <a:gd name="T100" fmla="*/ 406198775 w 176"/>
              <a:gd name="T101" fmla="*/ 62491049 h 144"/>
              <a:gd name="T102" fmla="*/ 437444308 w 176"/>
              <a:gd name="T103" fmla="*/ 93738855 h 144"/>
              <a:gd name="T104" fmla="*/ 437444308 w 176"/>
              <a:gd name="T105" fmla="*/ 281214283 h 144"/>
              <a:gd name="T106" fmla="*/ 406198775 w 176"/>
              <a:gd name="T107" fmla="*/ 312459807 h 144"/>
              <a:gd name="T108" fmla="*/ 156229947 w 176"/>
              <a:gd name="T109" fmla="*/ 312459807 h 144"/>
              <a:gd name="T110" fmla="*/ 124984414 w 176"/>
              <a:gd name="T111" fmla="*/ 281214283 h 144"/>
              <a:gd name="T112" fmla="*/ 124984414 w 176"/>
              <a:gd name="T113" fmla="*/ 93738855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9" name="Freeform 16"/>
          <p:cNvSpPr>
            <a:spLocks noEditPoints="1"/>
          </p:cNvSpPr>
          <p:nvPr/>
        </p:nvSpPr>
        <p:spPr bwMode="auto">
          <a:xfrm>
            <a:off x="5653617" y="3310467"/>
            <a:ext cx="338667" cy="450851"/>
          </a:xfrm>
          <a:custGeom>
            <a:avLst/>
            <a:gdLst>
              <a:gd name="T0" fmla="*/ 403225000 w 160"/>
              <a:gd name="T1" fmla="*/ 536794869 h 213"/>
              <a:gd name="T2" fmla="*/ 0 w 160"/>
              <a:gd name="T3" fmla="*/ 0 h 213"/>
              <a:gd name="T4" fmla="*/ 65524063 w 160"/>
              <a:gd name="T5" fmla="*/ 514112635 h 213"/>
              <a:gd name="T6" fmla="*/ 20161250 w 160"/>
              <a:gd name="T7" fmla="*/ 448588476 h 213"/>
              <a:gd name="T8" fmla="*/ 65524063 w 160"/>
              <a:gd name="T9" fmla="*/ 514112635 h 213"/>
              <a:gd name="T10" fmla="*/ 20161250 w 160"/>
              <a:gd name="T11" fmla="*/ 425907830 h 213"/>
              <a:gd name="T12" fmla="*/ 65524063 w 160"/>
              <a:gd name="T13" fmla="*/ 362903037 h 213"/>
              <a:gd name="T14" fmla="*/ 65524063 w 160"/>
              <a:gd name="T15" fmla="*/ 340222391 h 213"/>
              <a:gd name="T16" fmla="*/ 20161250 w 160"/>
              <a:gd name="T17" fmla="*/ 274698231 h 213"/>
              <a:gd name="T18" fmla="*/ 65524063 w 160"/>
              <a:gd name="T19" fmla="*/ 340222391 h 213"/>
              <a:gd name="T20" fmla="*/ 20161250 w 160"/>
              <a:gd name="T21" fmla="*/ 252015998 h 213"/>
              <a:gd name="T22" fmla="*/ 65524063 w 160"/>
              <a:gd name="T23" fmla="*/ 189012792 h 213"/>
              <a:gd name="T24" fmla="*/ 65524063 w 160"/>
              <a:gd name="T25" fmla="*/ 166330558 h 213"/>
              <a:gd name="T26" fmla="*/ 20161250 w 160"/>
              <a:gd name="T27" fmla="*/ 100806399 h 213"/>
              <a:gd name="T28" fmla="*/ 65524063 w 160"/>
              <a:gd name="T29" fmla="*/ 166330558 h 213"/>
              <a:gd name="T30" fmla="*/ 20161250 w 160"/>
              <a:gd name="T31" fmla="*/ 78125753 h 213"/>
              <a:gd name="T32" fmla="*/ 65524063 w 160"/>
              <a:gd name="T33" fmla="*/ 15120960 h 213"/>
              <a:gd name="T34" fmla="*/ 325100950 w 160"/>
              <a:gd name="T35" fmla="*/ 514112635 h 213"/>
              <a:gd name="T36" fmla="*/ 85685313 w 160"/>
              <a:gd name="T37" fmla="*/ 362903037 h 213"/>
              <a:gd name="T38" fmla="*/ 325100950 w 160"/>
              <a:gd name="T39" fmla="*/ 514112635 h 213"/>
              <a:gd name="T40" fmla="*/ 85685313 w 160"/>
              <a:gd name="T41" fmla="*/ 340222391 h 213"/>
              <a:gd name="T42" fmla="*/ 325100950 w 160"/>
              <a:gd name="T43" fmla="*/ 189012792 h 213"/>
              <a:gd name="T44" fmla="*/ 325100950 w 160"/>
              <a:gd name="T45" fmla="*/ 166330558 h 213"/>
              <a:gd name="T46" fmla="*/ 85685313 w 160"/>
              <a:gd name="T47" fmla="*/ 15120960 h 213"/>
              <a:gd name="T48" fmla="*/ 325100950 w 160"/>
              <a:gd name="T49" fmla="*/ 166330558 h 213"/>
              <a:gd name="T50" fmla="*/ 345262200 w 160"/>
              <a:gd name="T51" fmla="*/ 514112635 h 213"/>
              <a:gd name="T52" fmla="*/ 390625013 w 160"/>
              <a:gd name="T53" fmla="*/ 448588476 h 213"/>
              <a:gd name="T54" fmla="*/ 390625013 w 160"/>
              <a:gd name="T55" fmla="*/ 425907830 h 213"/>
              <a:gd name="T56" fmla="*/ 345262200 w 160"/>
              <a:gd name="T57" fmla="*/ 362903037 h 213"/>
              <a:gd name="T58" fmla="*/ 390625013 w 160"/>
              <a:gd name="T59" fmla="*/ 425907830 h 213"/>
              <a:gd name="T60" fmla="*/ 345262200 w 160"/>
              <a:gd name="T61" fmla="*/ 340222391 h 213"/>
              <a:gd name="T62" fmla="*/ 390625013 w 160"/>
              <a:gd name="T63" fmla="*/ 274698231 h 213"/>
              <a:gd name="T64" fmla="*/ 390625013 w 160"/>
              <a:gd name="T65" fmla="*/ 252015998 h 213"/>
              <a:gd name="T66" fmla="*/ 345262200 w 160"/>
              <a:gd name="T67" fmla="*/ 189012792 h 213"/>
              <a:gd name="T68" fmla="*/ 390625013 w 160"/>
              <a:gd name="T69" fmla="*/ 252015998 h 213"/>
              <a:gd name="T70" fmla="*/ 345262200 w 160"/>
              <a:gd name="T71" fmla="*/ 166330558 h 213"/>
              <a:gd name="T72" fmla="*/ 390625013 w 160"/>
              <a:gd name="T73" fmla="*/ 100806399 h 213"/>
              <a:gd name="T74" fmla="*/ 390625013 w 160"/>
              <a:gd name="T75" fmla="*/ 78125753 h 213"/>
              <a:gd name="T76" fmla="*/ 345262200 w 160"/>
              <a:gd name="T77" fmla="*/ 15120960 h 213"/>
              <a:gd name="T78" fmla="*/ 390625013 w 160"/>
              <a:gd name="T79" fmla="*/ 78125753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213">
                <a:moveTo>
                  <a:pt x="0" y="213"/>
                </a:moveTo>
                <a:lnTo>
                  <a:pt x="160" y="213"/>
                </a:lnTo>
                <a:lnTo>
                  <a:pt x="160" y="0"/>
                </a:lnTo>
                <a:lnTo>
                  <a:pt x="0" y="0"/>
                </a:lnTo>
                <a:lnTo>
                  <a:pt x="0" y="213"/>
                </a:lnTo>
                <a:close/>
                <a:moveTo>
                  <a:pt x="26" y="204"/>
                </a:moveTo>
                <a:lnTo>
                  <a:pt x="8" y="204"/>
                </a:lnTo>
                <a:lnTo>
                  <a:pt x="8" y="178"/>
                </a:lnTo>
                <a:lnTo>
                  <a:pt x="26" y="178"/>
                </a:lnTo>
                <a:lnTo>
                  <a:pt x="26" y="204"/>
                </a:lnTo>
                <a:close/>
                <a:moveTo>
                  <a:pt x="26" y="169"/>
                </a:moveTo>
                <a:lnTo>
                  <a:pt x="8" y="169"/>
                </a:lnTo>
                <a:lnTo>
                  <a:pt x="8" y="144"/>
                </a:lnTo>
                <a:lnTo>
                  <a:pt x="26" y="144"/>
                </a:lnTo>
                <a:lnTo>
                  <a:pt x="26" y="169"/>
                </a:lnTo>
                <a:close/>
                <a:moveTo>
                  <a:pt x="26" y="135"/>
                </a:moveTo>
                <a:lnTo>
                  <a:pt x="8" y="135"/>
                </a:lnTo>
                <a:lnTo>
                  <a:pt x="8" y="109"/>
                </a:lnTo>
                <a:lnTo>
                  <a:pt x="26" y="109"/>
                </a:lnTo>
                <a:lnTo>
                  <a:pt x="26" y="135"/>
                </a:lnTo>
                <a:close/>
                <a:moveTo>
                  <a:pt x="26" y="100"/>
                </a:moveTo>
                <a:lnTo>
                  <a:pt x="8" y="100"/>
                </a:lnTo>
                <a:lnTo>
                  <a:pt x="8" y="75"/>
                </a:lnTo>
                <a:lnTo>
                  <a:pt x="26" y="75"/>
                </a:lnTo>
                <a:lnTo>
                  <a:pt x="26" y="100"/>
                </a:lnTo>
                <a:close/>
                <a:moveTo>
                  <a:pt x="26" y="66"/>
                </a:moveTo>
                <a:lnTo>
                  <a:pt x="8" y="66"/>
                </a:lnTo>
                <a:lnTo>
                  <a:pt x="8" y="40"/>
                </a:lnTo>
                <a:lnTo>
                  <a:pt x="26" y="40"/>
                </a:lnTo>
                <a:lnTo>
                  <a:pt x="26" y="66"/>
                </a:lnTo>
                <a:close/>
                <a:moveTo>
                  <a:pt x="26" y="31"/>
                </a:moveTo>
                <a:lnTo>
                  <a:pt x="8" y="31"/>
                </a:lnTo>
                <a:lnTo>
                  <a:pt x="8" y="6"/>
                </a:lnTo>
                <a:lnTo>
                  <a:pt x="26" y="6"/>
                </a:lnTo>
                <a:lnTo>
                  <a:pt x="26" y="31"/>
                </a:lnTo>
                <a:close/>
                <a:moveTo>
                  <a:pt x="129" y="204"/>
                </a:moveTo>
                <a:lnTo>
                  <a:pt x="34" y="204"/>
                </a:lnTo>
                <a:lnTo>
                  <a:pt x="34" y="144"/>
                </a:lnTo>
                <a:lnTo>
                  <a:pt x="129" y="144"/>
                </a:lnTo>
                <a:lnTo>
                  <a:pt x="129" y="204"/>
                </a:lnTo>
                <a:close/>
                <a:moveTo>
                  <a:pt x="129" y="135"/>
                </a:moveTo>
                <a:lnTo>
                  <a:pt x="34" y="135"/>
                </a:lnTo>
                <a:lnTo>
                  <a:pt x="34" y="75"/>
                </a:lnTo>
                <a:lnTo>
                  <a:pt x="129" y="75"/>
                </a:lnTo>
                <a:lnTo>
                  <a:pt x="129" y="135"/>
                </a:lnTo>
                <a:close/>
                <a:moveTo>
                  <a:pt x="129" y="66"/>
                </a:moveTo>
                <a:lnTo>
                  <a:pt x="34" y="66"/>
                </a:lnTo>
                <a:lnTo>
                  <a:pt x="34" y="6"/>
                </a:lnTo>
                <a:lnTo>
                  <a:pt x="129" y="6"/>
                </a:lnTo>
                <a:lnTo>
                  <a:pt x="129" y="66"/>
                </a:lnTo>
                <a:close/>
                <a:moveTo>
                  <a:pt x="155" y="204"/>
                </a:moveTo>
                <a:lnTo>
                  <a:pt x="137" y="204"/>
                </a:lnTo>
                <a:lnTo>
                  <a:pt x="137" y="178"/>
                </a:lnTo>
                <a:lnTo>
                  <a:pt x="155" y="178"/>
                </a:lnTo>
                <a:lnTo>
                  <a:pt x="155" y="204"/>
                </a:lnTo>
                <a:close/>
                <a:moveTo>
                  <a:pt x="155" y="169"/>
                </a:moveTo>
                <a:lnTo>
                  <a:pt x="137" y="169"/>
                </a:lnTo>
                <a:lnTo>
                  <a:pt x="137" y="144"/>
                </a:lnTo>
                <a:lnTo>
                  <a:pt x="155" y="144"/>
                </a:lnTo>
                <a:lnTo>
                  <a:pt x="155" y="169"/>
                </a:lnTo>
                <a:close/>
                <a:moveTo>
                  <a:pt x="155" y="135"/>
                </a:moveTo>
                <a:lnTo>
                  <a:pt x="137" y="135"/>
                </a:lnTo>
                <a:lnTo>
                  <a:pt x="137" y="109"/>
                </a:lnTo>
                <a:lnTo>
                  <a:pt x="155" y="109"/>
                </a:lnTo>
                <a:lnTo>
                  <a:pt x="155" y="135"/>
                </a:lnTo>
                <a:close/>
                <a:moveTo>
                  <a:pt x="155" y="100"/>
                </a:moveTo>
                <a:lnTo>
                  <a:pt x="137" y="100"/>
                </a:lnTo>
                <a:lnTo>
                  <a:pt x="137" y="75"/>
                </a:lnTo>
                <a:lnTo>
                  <a:pt x="155" y="75"/>
                </a:lnTo>
                <a:lnTo>
                  <a:pt x="155" y="100"/>
                </a:lnTo>
                <a:close/>
                <a:moveTo>
                  <a:pt x="155" y="66"/>
                </a:moveTo>
                <a:lnTo>
                  <a:pt x="137" y="66"/>
                </a:lnTo>
                <a:lnTo>
                  <a:pt x="137" y="40"/>
                </a:lnTo>
                <a:lnTo>
                  <a:pt x="155" y="40"/>
                </a:lnTo>
                <a:lnTo>
                  <a:pt x="155" y="66"/>
                </a:lnTo>
                <a:close/>
                <a:moveTo>
                  <a:pt x="155" y="31"/>
                </a:moveTo>
                <a:lnTo>
                  <a:pt x="137" y="31"/>
                </a:lnTo>
                <a:lnTo>
                  <a:pt x="137" y="6"/>
                </a:lnTo>
                <a:lnTo>
                  <a:pt x="155" y="6"/>
                </a:lnTo>
                <a:lnTo>
                  <a:pt x="15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30" name="Rectangle 17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1" name="Rectangle 18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2" name="Rectangle 19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3" name="Rectangle 20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4" name="Rectangle 21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5" name="Rectangle 22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6" name="Rectangle 23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7" name="Rectangle 24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8" name="Rectangle 25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9" name="Rectangle 26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0" name="Rectangle 27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1" name="Rectangle 28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2" name="Freeform 29"/>
          <p:cNvSpPr>
            <a:spLocks noEditPoints="1"/>
          </p:cNvSpPr>
          <p:nvPr/>
        </p:nvSpPr>
        <p:spPr bwMode="auto">
          <a:xfrm>
            <a:off x="6466417" y="3299884"/>
            <a:ext cx="364067" cy="457200"/>
          </a:xfrm>
          <a:custGeom>
            <a:avLst/>
            <a:gdLst>
              <a:gd name="T0" fmla="*/ 433466875 w 172"/>
              <a:gd name="T1" fmla="*/ 544353750 h 216"/>
              <a:gd name="T2" fmla="*/ 0 w 172"/>
              <a:gd name="T3" fmla="*/ 0 h 216"/>
              <a:gd name="T4" fmla="*/ 65524063 w 172"/>
              <a:gd name="T5" fmla="*/ 524192500 h 216"/>
              <a:gd name="T6" fmla="*/ 22682200 w 172"/>
              <a:gd name="T7" fmla="*/ 478829688 h 216"/>
              <a:gd name="T8" fmla="*/ 65524063 w 172"/>
              <a:gd name="T9" fmla="*/ 524192500 h 216"/>
              <a:gd name="T10" fmla="*/ 22682200 w 172"/>
              <a:gd name="T11" fmla="*/ 458668438 h 216"/>
              <a:gd name="T12" fmla="*/ 65524063 w 172"/>
              <a:gd name="T13" fmla="*/ 413305625 h 216"/>
              <a:gd name="T14" fmla="*/ 65524063 w 172"/>
              <a:gd name="T15" fmla="*/ 393144375 h 216"/>
              <a:gd name="T16" fmla="*/ 22682200 w 172"/>
              <a:gd name="T17" fmla="*/ 347781563 h 216"/>
              <a:gd name="T18" fmla="*/ 65524063 w 172"/>
              <a:gd name="T19" fmla="*/ 393144375 h 216"/>
              <a:gd name="T20" fmla="*/ 22682200 w 172"/>
              <a:gd name="T21" fmla="*/ 327620313 h 216"/>
              <a:gd name="T22" fmla="*/ 65524063 w 172"/>
              <a:gd name="T23" fmla="*/ 284778450 h 216"/>
              <a:gd name="T24" fmla="*/ 65524063 w 172"/>
              <a:gd name="T25" fmla="*/ 262096250 h 216"/>
              <a:gd name="T26" fmla="*/ 22682200 w 172"/>
              <a:gd name="T27" fmla="*/ 219254388 h 216"/>
              <a:gd name="T28" fmla="*/ 65524063 w 172"/>
              <a:gd name="T29" fmla="*/ 262096250 h 216"/>
              <a:gd name="T30" fmla="*/ 22682200 w 172"/>
              <a:gd name="T31" fmla="*/ 196572188 h 216"/>
              <a:gd name="T32" fmla="*/ 65524063 w 172"/>
              <a:gd name="T33" fmla="*/ 153730325 h 216"/>
              <a:gd name="T34" fmla="*/ 65524063 w 172"/>
              <a:gd name="T35" fmla="*/ 131048125 h 216"/>
              <a:gd name="T36" fmla="*/ 22682200 w 172"/>
              <a:gd name="T37" fmla="*/ 88206263 h 216"/>
              <a:gd name="T38" fmla="*/ 65524063 w 172"/>
              <a:gd name="T39" fmla="*/ 131048125 h 216"/>
              <a:gd name="T40" fmla="*/ 22682200 w 172"/>
              <a:gd name="T41" fmla="*/ 65524063 h 216"/>
              <a:gd name="T42" fmla="*/ 65524063 w 172"/>
              <a:gd name="T43" fmla="*/ 22682200 h 216"/>
              <a:gd name="T44" fmla="*/ 347781563 w 172"/>
              <a:gd name="T45" fmla="*/ 524192500 h 216"/>
              <a:gd name="T46" fmla="*/ 85685313 w 172"/>
              <a:gd name="T47" fmla="*/ 284778450 h 216"/>
              <a:gd name="T48" fmla="*/ 347781563 w 172"/>
              <a:gd name="T49" fmla="*/ 524192500 h 216"/>
              <a:gd name="T50" fmla="*/ 85685313 w 172"/>
              <a:gd name="T51" fmla="*/ 262096250 h 216"/>
              <a:gd name="T52" fmla="*/ 347781563 w 172"/>
              <a:gd name="T53" fmla="*/ 22682200 h 216"/>
              <a:gd name="T54" fmla="*/ 410786263 w 172"/>
              <a:gd name="T55" fmla="*/ 524192500 h 216"/>
              <a:gd name="T56" fmla="*/ 367942813 w 172"/>
              <a:gd name="T57" fmla="*/ 478829688 h 216"/>
              <a:gd name="T58" fmla="*/ 410786263 w 172"/>
              <a:gd name="T59" fmla="*/ 524192500 h 216"/>
              <a:gd name="T60" fmla="*/ 367942813 w 172"/>
              <a:gd name="T61" fmla="*/ 458668438 h 216"/>
              <a:gd name="T62" fmla="*/ 410786263 w 172"/>
              <a:gd name="T63" fmla="*/ 413305625 h 216"/>
              <a:gd name="T64" fmla="*/ 410786263 w 172"/>
              <a:gd name="T65" fmla="*/ 393144375 h 216"/>
              <a:gd name="T66" fmla="*/ 367942813 w 172"/>
              <a:gd name="T67" fmla="*/ 347781563 h 216"/>
              <a:gd name="T68" fmla="*/ 410786263 w 172"/>
              <a:gd name="T69" fmla="*/ 393144375 h 216"/>
              <a:gd name="T70" fmla="*/ 367942813 w 172"/>
              <a:gd name="T71" fmla="*/ 327620313 h 216"/>
              <a:gd name="T72" fmla="*/ 410786263 w 172"/>
              <a:gd name="T73" fmla="*/ 284778450 h 216"/>
              <a:gd name="T74" fmla="*/ 410786263 w 172"/>
              <a:gd name="T75" fmla="*/ 262096250 h 216"/>
              <a:gd name="T76" fmla="*/ 367942813 w 172"/>
              <a:gd name="T77" fmla="*/ 219254388 h 216"/>
              <a:gd name="T78" fmla="*/ 410786263 w 172"/>
              <a:gd name="T79" fmla="*/ 262096250 h 216"/>
              <a:gd name="T80" fmla="*/ 367942813 w 172"/>
              <a:gd name="T81" fmla="*/ 196572188 h 216"/>
              <a:gd name="T82" fmla="*/ 410786263 w 172"/>
              <a:gd name="T83" fmla="*/ 153730325 h 216"/>
              <a:gd name="T84" fmla="*/ 410786263 w 172"/>
              <a:gd name="T85" fmla="*/ 131048125 h 216"/>
              <a:gd name="T86" fmla="*/ 367942813 w 172"/>
              <a:gd name="T87" fmla="*/ 88206263 h 216"/>
              <a:gd name="T88" fmla="*/ 410786263 w 172"/>
              <a:gd name="T89" fmla="*/ 131048125 h 216"/>
              <a:gd name="T90" fmla="*/ 367942813 w 172"/>
              <a:gd name="T91" fmla="*/ 65524063 h 216"/>
              <a:gd name="T92" fmla="*/ 410786263 w 172"/>
              <a:gd name="T93" fmla="*/ 22682200 h 2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72" h="216">
                <a:moveTo>
                  <a:pt x="0" y="216"/>
                </a:moveTo>
                <a:lnTo>
                  <a:pt x="172" y="216"/>
                </a:lnTo>
                <a:lnTo>
                  <a:pt x="172" y="0"/>
                </a:lnTo>
                <a:lnTo>
                  <a:pt x="0" y="0"/>
                </a:lnTo>
                <a:lnTo>
                  <a:pt x="0" y="216"/>
                </a:lnTo>
                <a:close/>
                <a:moveTo>
                  <a:pt x="26" y="208"/>
                </a:moveTo>
                <a:lnTo>
                  <a:pt x="9" y="208"/>
                </a:lnTo>
                <a:lnTo>
                  <a:pt x="9" y="190"/>
                </a:lnTo>
                <a:lnTo>
                  <a:pt x="26" y="190"/>
                </a:lnTo>
                <a:lnTo>
                  <a:pt x="26" y="208"/>
                </a:lnTo>
                <a:close/>
                <a:moveTo>
                  <a:pt x="26" y="182"/>
                </a:moveTo>
                <a:lnTo>
                  <a:pt x="9" y="182"/>
                </a:lnTo>
                <a:lnTo>
                  <a:pt x="9" y="164"/>
                </a:lnTo>
                <a:lnTo>
                  <a:pt x="26" y="164"/>
                </a:lnTo>
                <a:lnTo>
                  <a:pt x="26" y="182"/>
                </a:lnTo>
                <a:close/>
                <a:moveTo>
                  <a:pt x="26" y="156"/>
                </a:moveTo>
                <a:lnTo>
                  <a:pt x="9" y="156"/>
                </a:lnTo>
                <a:lnTo>
                  <a:pt x="9" y="138"/>
                </a:lnTo>
                <a:lnTo>
                  <a:pt x="26" y="138"/>
                </a:lnTo>
                <a:lnTo>
                  <a:pt x="26" y="156"/>
                </a:lnTo>
                <a:close/>
                <a:moveTo>
                  <a:pt x="26" y="130"/>
                </a:moveTo>
                <a:lnTo>
                  <a:pt x="9" y="130"/>
                </a:lnTo>
                <a:lnTo>
                  <a:pt x="9" y="113"/>
                </a:lnTo>
                <a:lnTo>
                  <a:pt x="26" y="113"/>
                </a:lnTo>
                <a:lnTo>
                  <a:pt x="26" y="130"/>
                </a:lnTo>
                <a:close/>
                <a:moveTo>
                  <a:pt x="26" y="104"/>
                </a:moveTo>
                <a:lnTo>
                  <a:pt x="9" y="104"/>
                </a:lnTo>
                <a:lnTo>
                  <a:pt x="9" y="87"/>
                </a:lnTo>
                <a:lnTo>
                  <a:pt x="26" y="87"/>
                </a:lnTo>
                <a:lnTo>
                  <a:pt x="26" y="104"/>
                </a:lnTo>
                <a:close/>
                <a:moveTo>
                  <a:pt x="26" y="78"/>
                </a:moveTo>
                <a:lnTo>
                  <a:pt x="9" y="78"/>
                </a:lnTo>
                <a:lnTo>
                  <a:pt x="9" y="61"/>
                </a:lnTo>
                <a:lnTo>
                  <a:pt x="26" y="61"/>
                </a:lnTo>
                <a:lnTo>
                  <a:pt x="26" y="78"/>
                </a:lnTo>
                <a:close/>
                <a:moveTo>
                  <a:pt x="26" y="52"/>
                </a:moveTo>
                <a:lnTo>
                  <a:pt x="9" y="52"/>
                </a:lnTo>
                <a:lnTo>
                  <a:pt x="9" y="35"/>
                </a:lnTo>
                <a:lnTo>
                  <a:pt x="26" y="35"/>
                </a:lnTo>
                <a:lnTo>
                  <a:pt x="26" y="52"/>
                </a:lnTo>
                <a:close/>
                <a:moveTo>
                  <a:pt x="26" y="26"/>
                </a:moveTo>
                <a:lnTo>
                  <a:pt x="9" y="26"/>
                </a:lnTo>
                <a:lnTo>
                  <a:pt x="9" y="9"/>
                </a:lnTo>
                <a:lnTo>
                  <a:pt x="26" y="9"/>
                </a:lnTo>
                <a:lnTo>
                  <a:pt x="26" y="26"/>
                </a:lnTo>
                <a:close/>
                <a:moveTo>
                  <a:pt x="138" y="208"/>
                </a:moveTo>
                <a:lnTo>
                  <a:pt x="34" y="208"/>
                </a:lnTo>
                <a:lnTo>
                  <a:pt x="34" y="113"/>
                </a:lnTo>
                <a:lnTo>
                  <a:pt x="138" y="113"/>
                </a:lnTo>
                <a:lnTo>
                  <a:pt x="138" y="208"/>
                </a:lnTo>
                <a:close/>
                <a:moveTo>
                  <a:pt x="138" y="104"/>
                </a:moveTo>
                <a:lnTo>
                  <a:pt x="34" y="104"/>
                </a:lnTo>
                <a:lnTo>
                  <a:pt x="34" y="9"/>
                </a:lnTo>
                <a:lnTo>
                  <a:pt x="138" y="9"/>
                </a:lnTo>
                <a:lnTo>
                  <a:pt x="138" y="104"/>
                </a:lnTo>
                <a:close/>
                <a:moveTo>
                  <a:pt x="163" y="208"/>
                </a:moveTo>
                <a:lnTo>
                  <a:pt x="146" y="208"/>
                </a:lnTo>
                <a:lnTo>
                  <a:pt x="146" y="190"/>
                </a:lnTo>
                <a:lnTo>
                  <a:pt x="163" y="190"/>
                </a:lnTo>
                <a:lnTo>
                  <a:pt x="163" y="208"/>
                </a:lnTo>
                <a:close/>
                <a:moveTo>
                  <a:pt x="163" y="182"/>
                </a:moveTo>
                <a:lnTo>
                  <a:pt x="146" y="182"/>
                </a:lnTo>
                <a:lnTo>
                  <a:pt x="146" y="164"/>
                </a:lnTo>
                <a:lnTo>
                  <a:pt x="163" y="164"/>
                </a:lnTo>
                <a:lnTo>
                  <a:pt x="163" y="182"/>
                </a:lnTo>
                <a:close/>
                <a:moveTo>
                  <a:pt x="163" y="156"/>
                </a:moveTo>
                <a:lnTo>
                  <a:pt x="146" y="156"/>
                </a:lnTo>
                <a:lnTo>
                  <a:pt x="146" y="138"/>
                </a:lnTo>
                <a:lnTo>
                  <a:pt x="163" y="138"/>
                </a:lnTo>
                <a:lnTo>
                  <a:pt x="163" y="156"/>
                </a:lnTo>
                <a:close/>
                <a:moveTo>
                  <a:pt x="163" y="130"/>
                </a:moveTo>
                <a:lnTo>
                  <a:pt x="146" y="130"/>
                </a:lnTo>
                <a:lnTo>
                  <a:pt x="146" y="113"/>
                </a:lnTo>
                <a:lnTo>
                  <a:pt x="163" y="113"/>
                </a:lnTo>
                <a:lnTo>
                  <a:pt x="163" y="130"/>
                </a:lnTo>
                <a:close/>
                <a:moveTo>
                  <a:pt x="163" y="104"/>
                </a:moveTo>
                <a:lnTo>
                  <a:pt x="146" y="104"/>
                </a:lnTo>
                <a:lnTo>
                  <a:pt x="146" y="87"/>
                </a:lnTo>
                <a:lnTo>
                  <a:pt x="163" y="87"/>
                </a:lnTo>
                <a:lnTo>
                  <a:pt x="163" y="104"/>
                </a:lnTo>
                <a:close/>
                <a:moveTo>
                  <a:pt x="163" y="78"/>
                </a:moveTo>
                <a:lnTo>
                  <a:pt x="146" y="78"/>
                </a:lnTo>
                <a:lnTo>
                  <a:pt x="146" y="61"/>
                </a:lnTo>
                <a:lnTo>
                  <a:pt x="163" y="61"/>
                </a:lnTo>
                <a:lnTo>
                  <a:pt x="163" y="78"/>
                </a:lnTo>
                <a:close/>
                <a:moveTo>
                  <a:pt x="163" y="52"/>
                </a:moveTo>
                <a:lnTo>
                  <a:pt x="146" y="52"/>
                </a:lnTo>
                <a:lnTo>
                  <a:pt x="146" y="35"/>
                </a:lnTo>
                <a:lnTo>
                  <a:pt x="163" y="35"/>
                </a:lnTo>
                <a:lnTo>
                  <a:pt x="163" y="52"/>
                </a:lnTo>
                <a:close/>
                <a:moveTo>
                  <a:pt x="163" y="26"/>
                </a:moveTo>
                <a:lnTo>
                  <a:pt x="146" y="26"/>
                </a:lnTo>
                <a:lnTo>
                  <a:pt x="146" y="9"/>
                </a:lnTo>
                <a:lnTo>
                  <a:pt x="163" y="9"/>
                </a:lnTo>
                <a:lnTo>
                  <a:pt x="163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43" name="Rectangle 30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4" name="Rectangle 31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5" name="Rectangle 32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6" name="Rectangle 33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7" name="Rectangle 34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8" name="Rectangle 35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9" name="Rectangle 36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0" name="Rectangle 37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1" name="Freeform 38"/>
          <p:cNvSpPr>
            <a:spLocks/>
          </p:cNvSpPr>
          <p:nvPr/>
        </p:nvSpPr>
        <p:spPr bwMode="auto">
          <a:xfrm>
            <a:off x="7310967" y="3304118"/>
            <a:ext cx="400051" cy="438149"/>
          </a:xfrm>
          <a:custGeom>
            <a:avLst/>
            <a:gdLst>
              <a:gd name="T0" fmla="*/ 681990920 w 132"/>
              <a:gd name="T1" fmla="*/ 531183042 h 144"/>
              <a:gd name="T2" fmla="*/ 681990920 w 132"/>
              <a:gd name="T3" fmla="*/ 468689711 h 144"/>
              <a:gd name="T4" fmla="*/ 402994221 w 132"/>
              <a:gd name="T5" fmla="*/ 281214283 h 144"/>
              <a:gd name="T6" fmla="*/ 402994221 w 132"/>
              <a:gd name="T7" fmla="*/ 62491049 h 144"/>
              <a:gd name="T8" fmla="*/ 340995460 w 132"/>
              <a:gd name="T9" fmla="*/ 0 h 144"/>
              <a:gd name="T10" fmla="*/ 278996699 w 132"/>
              <a:gd name="T11" fmla="*/ 62491049 h 144"/>
              <a:gd name="T12" fmla="*/ 278996699 w 132"/>
              <a:gd name="T13" fmla="*/ 281214283 h 144"/>
              <a:gd name="T14" fmla="*/ 0 w 132"/>
              <a:gd name="T15" fmla="*/ 468689711 h 144"/>
              <a:gd name="T16" fmla="*/ 0 w 132"/>
              <a:gd name="T17" fmla="*/ 531183042 h 144"/>
              <a:gd name="T18" fmla="*/ 278996699 w 132"/>
              <a:gd name="T19" fmla="*/ 437444187 h 144"/>
              <a:gd name="T20" fmla="*/ 278996699 w 132"/>
              <a:gd name="T21" fmla="*/ 614504440 h 144"/>
              <a:gd name="T22" fmla="*/ 185998557 w 132"/>
              <a:gd name="T23" fmla="*/ 687412945 h 144"/>
              <a:gd name="T24" fmla="*/ 185998557 w 132"/>
              <a:gd name="T25" fmla="*/ 749903994 h 144"/>
              <a:gd name="T26" fmla="*/ 340995460 w 132"/>
              <a:gd name="T27" fmla="*/ 687412945 h 144"/>
              <a:gd name="T28" fmla="*/ 495992363 w 132"/>
              <a:gd name="T29" fmla="*/ 749903994 h 144"/>
              <a:gd name="T30" fmla="*/ 495992363 w 132"/>
              <a:gd name="T31" fmla="*/ 687412945 h 144"/>
              <a:gd name="T32" fmla="*/ 402994221 w 132"/>
              <a:gd name="T33" fmla="*/ 614504440 h 144"/>
              <a:gd name="T34" fmla="*/ 402994221 w 132"/>
              <a:gd name="T35" fmla="*/ 437444187 h 144"/>
              <a:gd name="T36" fmla="*/ 681990920 w 132"/>
              <a:gd name="T37" fmla="*/ 531183042 h 1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2" name="Freeform 39"/>
          <p:cNvSpPr>
            <a:spLocks/>
          </p:cNvSpPr>
          <p:nvPr/>
        </p:nvSpPr>
        <p:spPr bwMode="auto">
          <a:xfrm>
            <a:off x="8371418" y="3297767"/>
            <a:ext cx="182033" cy="127000"/>
          </a:xfrm>
          <a:custGeom>
            <a:avLst/>
            <a:gdLst>
              <a:gd name="T0" fmla="*/ 0 w 86"/>
              <a:gd name="T1" fmla="*/ 65524063 h 60"/>
              <a:gd name="T2" fmla="*/ 216733438 w 86"/>
              <a:gd name="T3" fmla="*/ 0 h 60"/>
              <a:gd name="T4" fmla="*/ 216733438 w 86"/>
              <a:gd name="T5" fmla="*/ 151209375 h 60"/>
              <a:gd name="T6" fmla="*/ 0 w 86"/>
              <a:gd name="T7" fmla="*/ 65524063 h 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6" h="60">
                <a:moveTo>
                  <a:pt x="0" y="26"/>
                </a:moveTo>
                <a:lnTo>
                  <a:pt x="86" y="0"/>
                </a:lnTo>
                <a:lnTo>
                  <a:pt x="86" y="60"/>
                </a:ln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3" name="Rectangle 40"/>
          <p:cNvSpPr>
            <a:spLocks noChangeArrowheads="1"/>
          </p:cNvSpPr>
          <p:nvPr/>
        </p:nvSpPr>
        <p:spPr bwMode="auto">
          <a:xfrm>
            <a:off x="8371417" y="3517901"/>
            <a:ext cx="74083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4" name="Freeform 41"/>
          <p:cNvSpPr>
            <a:spLocks/>
          </p:cNvSpPr>
          <p:nvPr/>
        </p:nvSpPr>
        <p:spPr bwMode="auto">
          <a:xfrm>
            <a:off x="8263468" y="3333751"/>
            <a:ext cx="182033" cy="402167"/>
          </a:xfrm>
          <a:custGeom>
            <a:avLst/>
            <a:gdLst>
              <a:gd name="T0" fmla="*/ 186390756 w 60"/>
              <a:gd name="T1" fmla="*/ 67877050 h 132"/>
              <a:gd name="T2" fmla="*/ 186390756 w 60"/>
              <a:gd name="T3" fmla="*/ 62655739 h 132"/>
              <a:gd name="T4" fmla="*/ 186390756 w 60"/>
              <a:gd name="T5" fmla="*/ 31327869 h 132"/>
              <a:gd name="T6" fmla="*/ 155326768 w 60"/>
              <a:gd name="T7" fmla="*/ 0 h 132"/>
              <a:gd name="T8" fmla="*/ 124260504 w 60"/>
              <a:gd name="T9" fmla="*/ 31327869 h 132"/>
              <a:gd name="T10" fmla="*/ 124260504 w 60"/>
              <a:gd name="T11" fmla="*/ 62655739 h 132"/>
              <a:gd name="T12" fmla="*/ 124260504 w 60"/>
              <a:gd name="T13" fmla="*/ 67877050 h 132"/>
              <a:gd name="T14" fmla="*/ 0 w 60"/>
              <a:gd name="T15" fmla="*/ 219299655 h 132"/>
              <a:gd name="T16" fmla="*/ 0 w 60"/>
              <a:gd name="T17" fmla="*/ 689224550 h 132"/>
              <a:gd name="T18" fmla="*/ 310651260 w 60"/>
              <a:gd name="T19" fmla="*/ 689224550 h 132"/>
              <a:gd name="T20" fmla="*/ 310651260 w 60"/>
              <a:gd name="T21" fmla="*/ 501255049 h 132"/>
              <a:gd name="T22" fmla="*/ 186390756 w 60"/>
              <a:gd name="T23" fmla="*/ 501255049 h 132"/>
              <a:gd name="T24" fmla="*/ 155326768 w 60"/>
              <a:gd name="T25" fmla="*/ 501255049 h 132"/>
              <a:gd name="T26" fmla="*/ 155326768 w 60"/>
              <a:gd name="T27" fmla="*/ 469924895 h 132"/>
              <a:gd name="T28" fmla="*/ 155326768 w 60"/>
              <a:gd name="T29" fmla="*/ 313283263 h 132"/>
              <a:gd name="T30" fmla="*/ 155326768 w 60"/>
              <a:gd name="T31" fmla="*/ 281955394 h 132"/>
              <a:gd name="T32" fmla="*/ 186390756 w 60"/>
              <a:gd name="T33" fmla="*/ 281955394 h 132"/>
              <a:gd name="T34" fmla="*/ 310651260 w 60"/>
              <a:gd name="T35" fmla="*/ 281955394 h 132"/>
              <a:gd name="T36" fmla="*/ 310651260 w 60"/>
              <a:gd name="T37" fmla="*/ 219299655 h 132"/>
              <a:gd name="T38" fmla="*/ 186390756 w 60"/>
              <a:gd name="T39" fmla="*/ 67877050 h 1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5" name="Freeform 42"/>
          <p:cNvSpPr>
            <a:spLocks/>
          </p:cNvSpPr>
          <p:nvPr/>
        </p:nvSpPr>
        <p:spPr bwMode="auto">
          <a:xfrm>
            <a:off x="9040284" y="3323167"/>
            <a:ext cx="429683" cy="431800"/>
          </a:xfrm>
          <a:custGeom>
            <a:avLst/>
            <a:gdLst>
              <a:gd name="T0" fmla="*/ 87557678 w 142"/>
              <a:gd name="T1" fmla="*/ 0 h 142"/>
              <a:gd name="T2" fmla="*/ 257521380 w 142"/>
              <a:gd name="T3" fmla="*/ 462913927 h 142"/>
              <a:gd name="T4" fmla="*/ 731359992 w 142"/>
              <a:gd name="T5" fmla="*/ 650160804 h 142"/>
              <a:gd name="T6" fmla="*/ 551095253 w 142"/>
              <a:gd name="T7" fmla="*/ 468116052 h 142"/>
              <a:gd name="T8" fmla="*/ 427485082 w 142"/>
              <a:gd name="T9" fmla="*/ 416103918 h 142"/>
              <a:gd name="T10" fmla="*/ 298725527 w 142"/>
              <a:gd name="T11" fmla="*/ 286071301 h 142"/>
              <a:gd name="T12" fmla="*/ 272971800 w 142"/>
              <a:gd name="T13" fmla="*/ 187246877 h 142"/>
              <a:gd name="T14" fmla="*/ 87557678 w 142"/>
              <a:gd name="T15" fmla="*/ 0 h 1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6" name="Freeform 43"/>
          <p:cNvSpPr>
            <a:spLocks/>
          </p:cNvSpPr>
          <p:nvPr/>
        </p:nvSpPr>
        <p:spPr bwMode="auto">
          <a:xfrm>
            <a:off x="9370485" y="3549651"/>
            <a:ext cx="146049" cy="143933"/>
          </a:xfrm>
          <a:custGeom>
            <a:avLst/>
            <a:gdLst>
              <a:gd name="T0" fmla="*/ 234345283 w 48"/>
              <a:gd name="T1" fmla="*/ 195187381 h 47"/>
              <a:gd name="T2" fmla="*/ 234345283 w 48"/>
              <a:gd name="T3" fmla="*/ 152983524 h 47"/>
              <a:gd name="T4" fmla="*/ 234345283 w 48"/>
              <a:gd name="T5" fmla="*/ 152983524 h 47"/>
              <a:gd name="T6" fmla="*/ 93738570 w 48"/>
              <a:gd name="T7" fmla="*/ 10551538 h 47"/>
              <a:gd name="T8" fmla="*/ 52075715 w 48"/>
              <a:gd name="T9" fmla="*/ 10551538 h 47"/>
              <a:gd name="T10" fmla="*/ 0 w 48"/>
              <a:gd name="T11" fmla="*/ 63304636 h 47"/>
              <a:gd name="T12" fmla="*/ 182267286 w 48"/>
              <a:gd name="T13" fmla="*/ 247940479 h 47"/>
              <a:gd name="T14" fmla="*/ 234345283 w 48"/>
              <a:gd name="T15" fmla="*/ 195187381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7" name="Freeform 44"/>
          <p:cNvSpPr>
            <a:spLocks/>
          </p:cNvSpPr>
          <p:nvPr/>
        </p:nvSpPr>
        <p:spPr bwMode="auto">
          <a:xfrm>
            <a:off x="9099552" y="3276600"/>
            <a:ext cx="146049" cy="146051"/>
          </a:xfrm>
          <a:custGeom>
            <a:avLst/>
            <a:gdLst>
              <a:gd name="T0" fmla="*/ 234345283 w 48"/>
              <a:gd name="T1" fmla="*/ 197894089 h 48"/>
              <a:gd name="T2" fmla="*/ 234345283 w 48"/>
              <a:gd name="T3" fmla="*/ 161438474 h 48"/>
              <a:gd name="T4" fmla="*/ 234345283 w 48"/>
              <a:gd name="T5" fmla="*/ 161438474 h 48"/>
              <a:gd name="T6" fmla="*/ 88530998 w 48"/>
              <a:gd name="T7" fmla="*/ 15622857 h 48"/>
              <a:gd name="T8" fmla="*/ 52075715 w 48"/>
              <a:gd name="T9" fmla="*/ 15622857 h 48"/>
              <a:gd name="T10" fmla="*/ 0 w 48"/>
              <a:gd name="T11" fmla="*/ 67701330 h 48"/>
              <a:gd name="T12" fmla="*/ 187477140 w 48"/>
              <a:gd name="T13" fmla="*/ 249970280 h 48"/>
              <a:gd name="T14" fmla="*/ 234345283 w 48"/>
              <a:gd name="T15" fmla="*/ 197894089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8" name="Freeform 45"/>
          <p:cNvSpPr>
            <a:spLocks/>
          </p:cNvSpPr>
          <p:nvPr/>
        </p:nvSpPr>
        <p:spPr bwMode="auto">
          <a:xfrm>
            <a:off x="9916585" y="3541185"/>
            <a:ext cx="222249" cy="222249"/>
          </a:xfrm>
          <a:custGeom>
            <a:avLst/>
            <a:gdLst>
              <a:gd name="T0" fmla="*/ 156416341 w 73"/>
              <a:gd name="T1" fmla="*/ 0 h 73"/>
              <a:gd name="T2" fmla="*/ 46925816 w 73"/>
              <a:gd name="T3" fmla="*/ 114705773 h 73"/>
              <a:gd name="T4" fmla="*/ 46925816 w 73"/>
              <a:gd name="T5" fmla="*/ 286763291 h 73"/>
              <a:gd name="T6" fmla="*/ 88636383 w 73"/>
              <a:gd name="T7" fmla="*/ 333686824 h 73"/>
              <a:gd name="T8" fmla="*/ 265906866 w 73"/>
              <a:gd name="T9" fmla="*/ 333686824 h 73"/>
              <a:gd name="T10" fmla="*/ 380612639 w 73"/>
              <a:gd name="T11" fmla="*/ 224196298 h 73"/>
              <a:gd name="T12" fmla="*/ 156416341 w 73"/>
              <a:gd name="T13" fmla="*/ 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9" name="Freeform 46"/>
          <p:cNvSpPr>
            <a:spLocks noEditPoints="1"/>
          </p:cNvSpPr>
          <p:nvPr/>
        </p:nvSpPr>
        <p:spPr bwMode="auto">
          <a:xfrm>
            <a:off x="10020301" y="3373967"/>
            <a:ext cx="285751" cy="285751"/>
          </a:xfrm>
          <a:custGeom>
            <a:avLst/>
            <a:gdLst>
              <a:gd name="T0" fmla="*/ 265100621 w 94"/>
              <a:gd name="T1" fmla="*/ 0 h 94"/>
              <a:gd name="T2" fmla="*/ 0 w 94"/>
              <a:gd name="T3" fmla="*/ 265100621 h 94"/>
              <a:gd name="T4" fmla="*/ 223517059 w 94"/>
              <a:gd name="T5" fmla="*/ 488617681 h 94"/>
              <a:gd name="T6" fmla="*/ 488617681 w 94"/>
              <a:gd name="T7" fmla="*/ 223517059 h 94"/>
              <a:gd name="T8" fmla="*/ 265100621 w 94"/>
              <a:gd name="T9" fmla="*/ 0 h 94"/>
              <a:gd name="T10" fmla="*/ 223517059 w 94"/>
              <a:gd name="T11" fmla="*/ 88367634 h 94"/>
              <a:gd name="T12" fmla="*/ 265100621 w 94"/>
              <a:gd name="T13" fmla="*/ 88367634 h 94"/>
              <a:gd name="T14" fmla="*/ 265100621 w 94"/>
              <a:gd name="T15" fmla="*/ 135149426 h 94"/>
              <a:gd name="T16" fmla="*/ 223517059 w 94"/>
              <a:gd name="T17" fmla="*/ 135149426 h 94"/>
              <a:gd name="T18" fmla="*/ 223517059 w 94"/>
              <a:gd name="T19" fmla="*/ 88367634 h 94"/>
              <a:gd name="T20" fmla="*/ 135149426 w 94"/>
              <a:gd name="T21" fmla="*/ 265100621 h 94"/>
              <a:gd name="T22" fmla="*/ 88367634 w 94"/>
              <a:gd name="T23" fmla="*/ 265100621 h 94"/>
              <a:gd name="T24" fmla="*/ 88367634 w 94"/>
              <a:gd name="T25" fmla="*/ 223517059 h 94"/>
              <a:gd name="T26" fmla="*/ 135149426 w 94"/>
              <a:gd name="T27" fmla="*/ 223517059 h 94"/>
              <a:gd name="T28" fmla="*/ 135149426 w 94"/>
              <a:gd name="T29" fmla="*/ 265100621 h 94"/>
              <a:gd name="T30" fmla="*/ 202724139 w 94"/>
              <a:gd name="T31" fmla="*/ 332675334 h 94"/>
              <a:gd name="T32" fmla="*/ 155942347 w 94"/>
              <a:gd name="T33" fmla="*/ 332675334 h 94"/>
              <a:gd name="T34" fmla="*/ 155942347 w 94"/>
              <a:gd name="T35" fmla="*/ 285893542 h 94"/>
              <a:gd name="T36" fmla="*/ 202724139 w 94"/>
              <a:gd name="T37" fmla="*/ 285893542 h 94"/>
              <a:gd name="T38" fmla="*/ 202724139 w 94"/>
              <a:gd name="T39" fmla="*/ 332675334 h 94"/>
              <a:gd name="T40" fmla="*/ 202724139 w 94"/>
              <a:gd name="T41" fmla="*/ 197525908 h 94"/>
              <a:gd name="T42" fmla="*/ 155942347 w 94"/>
              <a:gd name="T43" fmla="*/ 197525908 h 94"/>
              <a:gd name="T44" fmla="*/ 155942347 w 94"/>
              <a:gd name="T45" fmla="*/ 155942347 h 94"/>
              <a:gd name="T46" fmla="*/ 202724139 w 94"/>
              <a:gd name="T47" fmla="*/ 155942347 h 94"/>
              <a:gd name="T48" fmla="*/ 202724139 w 94"/>
              <a:gd name="T49" fmla="*/ 197525908 h 94"/>
              <a:gd name="T50" fmla="*/ 265100621 w 94"/>
              <a:gd name="T51" fmla="*/ 400250047 h 94"/>
              <a:gd name="T52" fmla="*/ 223517059 w 94"/>
              <a:gd name="T53" fmla="*/ 400250047 h 94"/>
              <a:gd name="T54" fmla="*/ 223517059 w 94"/>
              <a:gd name="T55" fmla="*/ 353468255 h 94"/>
              <a:gd name="T56" fmla="*/ 265100621 w 94"/>
              <a:gd name="T57" fmla="*/ 353468255 h 94"/>
              <a:gd name="T58" fmla="*/ 265100621 w 94"/>
              <a:gd name="T59" fmla="*/ 400250047 h 94"/>
              <a:gd name="T60" fmla="*/ 265100621 w 94"/>
              <a:gd name="T61" fmla="*/ 265100621 h 94"/>
              <a:gd name="T62" fmla="*/ 223517059 w 94"/>
              <a:gd name="T63" fmla="*/ 265100621 h 94"/>
              <a:gd name="T64" fmla="*/ 223517059 w 94"/>
              <a:gd name="T65" fmla="*/ 223517059 h 94"/>
              <a:gd name="T66" fmla="*/ 265100621 w 94"/>
              <a:gd name="T67" fmla="*/ 223517059 h 94"/>
              <a:gd name="T68" fmla="*/ 265100621 w 94"/>
              <a:gd name="T69" fmla="*/ 265100621 h 94"/>
              <a:gd name="T70" fmla="*/ 332675334 w 94"/>
              <a:gd name="T71" fmla="*/ 332675334 h 94"/>
              <a:gd name="T72" fmla="*/ 291091772 w 94"/>
              <a:gd name="T73" fmla="*/ 332675334 h 94"/>
              <a:gd name="T74" fmla="*/ 291091772 w 94"/>
              <a:gd name="T75" fmla="*/ 285893542 h 94"/>
              <a:gd name="T76" fmla="*/ 332675334 w 94"/>
              <a:gd name="T77" fmla="*/ 285893542 h 94"/>
              <a:gd name="T78" fmla="*/ 332675334 w 94"/>
              <a:gd name="T79" fmla="*/ 332675334 h 94"/>
              <a:gd name="T80" fmla="*/ 332675334 w 94"/>
              <a:gd name="T81" fmla="*/ 197525908 h 94"/>
              <a:gd name="T82" fmla="*/ 291091772 w 94"/>
              <a:gd name="T83" fmla="*/ 197525908 h 94"/>
              <a:gd name="T84" fmla="*/ 291091772 w 94"/>
              <a:gd name="T85" fmla="*/ 155942347 h 94"/>
              <a:gd name="T86" fmla="*/ 332675334 w 94"/>
              <a:gd name="T87" fmla="*/ 155942347 h 94"/>
              <a:gd name="T88" fmla="*/ 332675334 w 94"/>
              <a:gd name="T89" fmla="*/ 197525908 h 94"/>
              <a:gd name="T90" fmla="*/ 353468255 w 94"/>
              <a:gd name="T91" fmla="*/ 265100621 h 94"/>
              <a:gd name="T92" fmla="*/ 353468255 w 94"/>
              <a:gd name="T93" fmla="*/ 223517059 h 94"/>
              <a:gd name="T94" fmla="*/ 400250047 w 94"/>
              <a:gd name="T95" fmla="*/ 223517059 h 94"/>
              <a:gd name="T96" fmla="*/ 400250047 w 94"/>
              <a:gd name="T97" fmla="*/ 265100621 h 94"/>
              <a:gd name="T98" fmla="*/ 353468255 w 94"/>
              <a:gd name="T99" fmla="*/ 26510062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0" name="Freeform 47"/>
          <p:cNvSpPr>
            <a:spLocks/>
          </p:cNvSpPr>
          <p:nvPr/>
        </p:nvSpPr>
        <p:spPr bwMode="auto">
          <a:xfrm>
            <a:off x="10189634" y="3282952"/>
            <a:ext cx="207433" cy="207433"/>
          </a:xfrm>
          <a:custGeom>
            <a:avLst/>
            <a:gdLst>
              <a:gd name="T0" fmla="*/ 308825526 w 68"/>
              <a:gd name="T1" fmla="*/ 88984324 h 68"/>
              <a:gd name="T2" fmla="*/ 261716044 w 68"/>
              <a:gd name="T3" fmla="*/ 47109483 h 68"/>
              <a:gd name="T4" fmla="*/ 88984324 w 68"/>
              <a:gd name="T5" fmla="*/ 47109483 h 68"/>
              <a:gd name="T6" fmla="*/ 0 w 68"/>
              <a:gd name="T7" fmla="*/ 136093807 h 68"/>
              <a:gd name="T8" fmla="*/ 219841202 w 68"/>
              <a:gd name="T9" fmla="*/ 355935009 h 68"/>
              <a:gd name="T10" fmla="*/ 308825526 w 68"/>
              <a:gd name="T11" fmla="*/ 266950685 h 68"/>
              <a:gd name="T12" fmla="*/ 308825526 w 68"/>
              <a:gd name="T13" fmla="*/ 88984324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1" name="Freeform 48"/>
          <p:cNvSpPr>
            <a:spLocks noEditPoints="1"/>
          </p:cNvSpPr>
          <p:nvPr/>
        </p:nvSpPr>
        <p:spPr bwMode="auto">
          <a:xfrm>
            <a:off x="10775952" y="3316818"/>
            <a:ext cx="436033" cy="438149"/>
          </a:xfrm>
          <a:custGeom>
            <a:avLst/>
            <a:gdLst>
              <a:gd name="T0" fmla="*/ 742676046 w 144"/>
              <a:gd name="T1" fmla="*/ 124984379 h 144"/>
              <a:gd name="T2" fmla="*/ 618897084 w 144"/>
              <a:gd name="T3" fmla="*/ 0 h 144"/>
              <a:gd name="T4" fmla="*/ 495118121 w 144"/>
              <a:gd name="T5" fmla="*/ 124984379 h 144"/>
              <a:gd name="T6" fmla="*/ 587952343 w 144"/>
              <a:gd name="T7" fmla="*/ 244761171 h 144"/>
              <a:gd name="T8" fmla="*/ 587952343 w 144"/>
              <a:gd name="T9" fmla="*/ 343705332 h 144"/>
              <a:gd name="T10" fmla="*/ 489960664 w 144"/>
              <a:gd name="T11" fmla="*/ 343705332 h 144"/>
              <a:gd name="T12" fmla="*/ 371339159 w 144"/>
              <a:gd name="T13" fmla="*/ 249968759 h 144"/>
              <a:gd name="T14" fmla="*/ 252715382 w 144"/>
              <a:gd name="T15" fmla="*/ 343705332 h 144"/>
              <a:gd name="T16" fmla="*/ 92834222 w 144"/>
              <a:gd name="T17" fmla="*/ 343705332 h 144"/>
              <a:gd name="T18" fmla="*/ 92834222 w 144"/>
              <a:gd name="T19" fmla="*/ 505142823 h 144"/>
              <a:gd name="T20" fmla="*/ 0 w 144"/>
              <a:gd name="T21" fmla="*/ 624919615 h 144"/>
              <a:gd name="T22" fmla="*/ 123778963 w 144"/>
              <a:gd name="T23" fmla="*/ 749903994 h 144"/>
              <a:gd name="T24" fmla="*/ 247557925 w 144"/>
              <a:gd name="T25" fmla="*/ 624919615 h 144"/>
              <a:gd name="T26" fmla="*/ 154723703 w 144"/>
              <a:gd name="T27" fmla="*/ 505142823 h 144"/>
              <a:gd name="T28" fmla="*/ 154723703 w 144"/>
              <a:gd name="T29" fmla="*/ 406198662 h 144"/>
              <a:gd name="T30" fmla="*/ 252715382 w 144"/>
              <a:gd name="T31" fmla="*/ 406198662 h 144"/>
              <a:gd name="T32" fmla="*/ 371339159 w 144"/>
              <a:gd name="T33" fmla="*/ 499935235 h 144"/>
              <a:gd name="T34" fmla="*/ 489960664 w 144"/>
              <a:gd name="T35" fmla="*/ 406198662 h 144"/>
              <a:gd name="T36" fmla="*/ 649841824 w 144"/>
              <a:gd name="T37" fmla="*/ 406198662 h 144"/>
              <a:gd name="T38" fmla="*/ 649841824 w 144"/>
              <a:gd name="T39" fmla="*/ 244761171 h 144"/>
              <a:gd name="T40" fmla="*/ 742676046 w 144"/>
              <a:gd name="T41" fmla="*/ 124984379 h 144"/>
              <a:gd name="T42" fmla="*/ 185668444 w 144"/>
              <a:gd name="T43" fmla="*/ 624919615 h 144"/>
              <a:gd name="T44" fmla="*/ 123778963 w 144"/>
              <a:gd name="T45" fmla="*/ 687412945 h 144"/>
              <a:gd name="T46" fmla="*/ 61889481 w 144"/>
              <a:gd name="T47" fmla="*/ 624919615 h 144"/>
              <a:gd name="T48" fmla="*/ 123778963 w 144"/>
              <a:gd name="T49" fmla="*/ 562428566 h 144"/>
              <a:gd name="T50" fmla="*/ 185668444 w 144"/>
              <a:gd name="T51" fmla="*/ 624919615 h 144"/>
              <a:gd name="T52" fmla="*/ 371339159 w 144"/>
              <a:gd name="T53" fmla="*/ 437444187 h 144"/>
              <a:gd name="T54" fmla="*/ 309447406 w 144"/>
              <a:gd name="T55" fmla="*/ 374953138 h 144"/>
              <a:gd name="T56" fmla="*/ 371339159 w 144"/>
              <a:gd name="T57" fmla="*/ 312459807 h 144"/>
              <a:gd name="T58" fmla="*/ 433228640 w 144"/>
              <a:gd name="T59" fmla="*/ 374953138 h 144"/>
              <a:gd name="T60" fmla="*/ 371339159 w 144"/>
              <a:gd name="T61" fmla="*/ 437444187 h 144"/>
              <a:gd name="T62" fmla="*/ 618897084 w 144"/>
              <a:gd name="T63" fmla="*/ 187475428 h 144"/>
              <a:gd name="T64" fmla="*/ 557007602 w 144"/>
              <a:gd name="T65" fmla="*/ 124984379 h 144"/>
              <a:gd name="T66" fmla="*/ 618897084 w 144"/>
              <a:gd name="T67" fmla="*/ 62491049 h 144"/>
              <a:gd name="T68" fmla="*/ 680786565 w 144"/>
              <a:gd name="T69" fmla="*/ 124984379 h 144"/>
              <a:gd name="T70" fmla="*/ 618897084 w 144"/>
              <a:gd name="T71" fmla="*/ 187475428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2" name="Oval 119"/>
          <p:cNvSpPr>
            <a:spLocks noChangeArrowheads="1"/>
          </p:cNvSpPr>
          <p:nvPr/>
        </p:nvSpPr>
        <p:spPr bwMode="auto">
          <a:xfrm>
            <a:off x="1447800" y="4159251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3" name="Freeform 120"/>
          <p:cNvSpPr>
            <a:spLocks noEditPoints="1"/>
          </p:cNvSpPr>
          <p:nvPr/>
        </p:nvSpPr>
        <p:spPr bwMode="auto">
          <a:xfrm>
            <a:off x="1295401" y="4201584"/>
            <a:ext cx="488951" cy="448733"/>
          </a:xfrm>
          <a:custGeom>
            <a:avLst/>
            <a:gdLst>
              <a:gd name="T0" fmla="*/ 809328758 w 161"/>
              <a:gd name="T1" fmla="*/ 141522709 h 147"/>
              <a:gd name="T2" fmla="*/ 695194461 w 161"/>
              <a:gd name="T3" fmla="*/ 62898219 h 147"/>
              <a:gd name="T4" fmla="*/ 700380831 w 161"/>
              <a:gd name="T5" fmla="*/ 0 h 147"/>
              <a:gd name="T6" fmla="*/ 461732666 w 161"/>
              <a:gd name="T7" fmla="*/ 246354600 h 147"/>
              <a:gd name="T8" fmla="*/ 378725698 w 161"/>
              <a:gd name="T9" fmla="*/ 246354600 h 147"/>
              <a:gd name="T10" fmla="*/ 378725698 w 161"/>
              <a:gd name="T11" fmla="*/ 183456381 h 147"/>
              <a:gd name="T12" fmla="*/ 466921313 w 161"/>
              <a:gd name="T13" fmla="*/ 204423217 h 147"/>
              <a:gd name="T14" fmla="*/ 503237289 w 161"/>
              <a:gd name="T15" fmla="*/ 183456381 h 147"/>
              <a:gd name="T16" fmla="*/ 477296330 w 161"/>
              <a:gd name="T17" fmla="*/ 152006127 h 147"/>
              <a:gd name="T18" fmla="*/ 378725698 w 161"/>
              <a:gd name="T19" fmla="*/ 125798727 h 147"/>
              <a:gd name="T20" fmla="*/ 378725698 w 161"/>
              <a:gd name="T21" fmla="*/ 115315309 h 147"/>
              <a:gd name="T22" fmla="*/ 316468764 w 161"/>
              <a:gd name="T23" fmla="*/ 57657654 h 147"/>
              <a:gd name="T24" fmla="*/ 259400477 w 161"/>
              <a:gd name="T25" fmla="*/ 115315309 h 147"/>
              <a:gd name="T26" fmla="*/ 259400477 w 161"/>
              <a:gd name="T27" fmla="*/ 246354600 h 147"/>
              <a:gd name="T28" fmla="*/ 77820598 w 161"/>
              <a:gd name="T29" fmla="*/ 246354600 h 147"/>
              <a:gd name="T30" fmla="*/ 0 w 161"/>
              <a:gd name="T31" fmla="*/ 335462509 h 147"/>
              <a:gd name="T32" fmla="*/ 0 w 161"/>
              <a:gd name="T33" fmla="*/ 476985218 h 147"/>
              <a:gd name="T34" fmla="*/ 20752311 w 161"/>
              <a:gd name="T35" fmla="*/ 497952054 h 147"/>
              <a:gd name="T36" fmla="*/ 41504623 w 161"/>
              <a:gd name="T37" fmla="*/ 476985218 h 147"/>
              <a:gd name="T38" fmla="*/ 67443304 w 161"/>
              <a:gd name="T39" fmla="*/ 345945927 h 147"/>
              <a:gd name="T40" fmla="*/ 83009246 w 161"/>
              <a:gd name="T41" fmla="*/ 288288272 h 147"/>
              <a:gd name="T42" fmla="*/ 72631951 w 161"/>
              <a:gd name="T43" fmla="*/ 461261235 h 147"/>
              <a:gd name="T44" fmla="*/ 51879640 w 161"/>
              <a:gd name="T45" fmla="*/ 508435472 h 147"/>
              <a:gd name="T46" fmla="*/ 51879640 w 161"/>
              <a:gd name="T47" fmla="*/ 728582671 h 147"/>
              <a:gd name="T48" fmla="*/ 93384263 w 161"/>
              <a:gd name="T49" fmla="*/ 765275779 h 147"/>
              <a:gd name="T50" fmla="*/ 129700238 w 161"/>
              <a:gd name="T51" fmla="*/ 728582671 h 147"/>
              <a:gd name="T52" fmla="*/ 129700238 w 161"/>
              <a:gd name="T53" fmla="*/ 539885726 h 147"/>
              <a:gd name="T54" fmla="*/ 171204861 w 161"/>
              <a:gd name="T55" fmla="*/ 476985218 h 147"/>
              <a:gd name="T56" fmla="*/ 171204861 w 161"/>
              <a:gd name="T57" fmla="*/ 545126290 h 147"/>
              <a:gd name="T58" fmla="*/ 254211829 w 161"/>
              <a:gd name="T59" fmla="*/ 744308943 h 147"/>
              <a:gd name="T60" fmla="*/ 306093747 w 161"/>
              <a:gd name="T61" fmla="*/ 760032926 h 147"/>
              <a:gd name="T62" fmla="*/ 321657411 w 161"/>
              <a:gd name="T63" fmla="*/ 707618125 h 147"/>
              <a:gd name="T64" fmla="*/ 249025460 w 161"/>
              <a:gd name="T65" fmla="*/ 529402308 h 147"/>
              <a:gd name="T66" fmla="*/ 285341435 w 161"/>
              <a:gd name="T67" fmla="*/ 471744653 h 147"/>
              <a:gd name="T68" fmla="*/ 477296330 w 161"/>
              <a:gd name="T69" fmla="*/ 471744653 h 147"/>
              <a:gd name="T70" fmla="*/ 477296330 w 161"/>
              <a:gd name="T71" fmla="*/ 728582671 h 147"/>
              <a:gd name="T72" fmla="*/ 518800953 w 161"/>
              <a:gd name="T73" fmla="*/ 765275779 h 147"/>
              <a:gd name="T74" fmla="*/ 555116929 w 161"/>
              <a:gd name="T75" fmla="*/ 728582671 h 147"/>
              <a:gd name="T76" fmla="*/ 555116929 w 161"/>
              <a:gd name="T77" fmla="*/ 529402308 h 147"/>
              <a:gd name="T78" fmla="*/ 591432904 w 161"/>
              <a:gd name="T79" fmla="*/ 597543380 h 147"/>
              <a:gd name="T80" fmla="*/ 565494223 w 161"/>
              <a:gd name="T81" fmla="*/ 707618125 h 147"/>
              <a:gd name="T82" fmla="*/ 596621552 w 161"/>
              <a:gd name="T83" fmla="*/ 754792361 h 147"/>
              <a:gd name="T84" fmla="*/ 643312544 w 161"/>
              <a:gd name="T85" fmla="*/ 728582671 h 147"/>
              <a:gd name="T86" fmla="*/ 669253503 w 161"/>
              <a:gd name="T87" fmla="*/ 602783945 h 147"/>
              <a:gd name="T88" fmla="*/ 591432904 w 161"/>
              <a:gd name="T89" fmla="*/ 403603581 h 147"/>
              <a:gd name="T90" fmla="*/ 643312544 w 161"/>
              <a:gd name="T91" fmla="*/ 293531126 h 147"/>
              <a:gd name="T92" fmla="*/ 674442150 w 161"/>
              <a:gd name="T93" fmla="*/ 298771690 h 147"/>
              <a:gd name="T94" fmla="*/ 773012782 w 161"/>
              <a:gd name="T95" fmla="*/ 214906635 h 147"/>
              <a:gd name="T96" fmla="*/ 783390077 w 161"/>
              <a:gd name="T97" fmla="*/ 220147200 h 147"/>
              <a:gd name="T98" fmla="*/ 824894700 w 161"/>
              <a:gd name="T99" fmla="*/ 199180364 h 147"/>
              <a:gd name="T100" fmla="*/ 809328758 w 161"/>
              <a:gd name="T101" fmla="*/ 141522709 h 147"/>
              <a:gd name="T102" fmla="*/ 674442150 w 161"/>
              <a:gd name="T103" fmla="*/ 277804854 h 147"/>
              <a:gd name="T104" fmla="*/ 653689839 w 161"/>
              <a:gd name="T105" fmla="*/ 272564290 h 147"/>
              <a:gd name="T106" fmla="*/ 690005814 w 161"/>
              <a:gd name="T107" fmla="*/ 199180364 h 147"/>
              <a:gd name="T108" fmla="*/ 752260471 w 161"/>
              <a:gd name="T109" fmla="*/ 214906635 h 147"/>
              <a:gd name="T110" fmla="*/ 674442150 w 161"/>
              <a:gd name="T111" fmla="*/ 277804854 h 1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4" name="Oval 121"/>
          <p:cNvSpPr>
            <a:spLocks noChangeArrowheads="1"/>
          </p:cNvSpPr>
          <p:nvPr/>
        </p:nvSpPr>
        <p:spPr bwMode="auto">
          <a:xfrm>
            <a:off x="2396067" y="4146551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5" name="Freeform 122"/>
          <p:cNvSpPr>
            <a:spLocks/>
          </p:cNvSpPr>
          <p:nvPr/>
        </p:nvSpPr>
        <p:spPr bwMode="auto">
          <a:xfrm>
            <a:off x="2279651" y="4241801"/>
            <a:ext cx="91016" cy="158751"/>
          </a:xfrm>
          <a:custGeom>
            <a:avLst/>
            <a:gdLst>
              <a:gd name="T0" fmla="*/ 150149095 w 30"/>
              <a:gd name="T1" fmla="*/ 41939942 h 52"/>
              <a:gd name="T2" fmla="*/ 139793750 w 30"/>
              <a:gd name="T3" fmla="*/ 20971116 h 52"/>
              <a:gd name="T4" fmla="*/ 77663953 w 30"/>
              <a:gd name="T5" fmla="*/ 5243351 h 52"/>
              <a:gd name="T6" fmla="*/ 51774452 w 30"/>
              <a:gd name="T7" fmla="*/ 20971116 h 52"/>
              <a:gd name="T8" fmla="*/ 5176535 w 30"/>
              <a:gd name="T9" fmla="*/ 230675404 h 52"/>
              <a:gd name="T10" fmla="*/ 20710691 w 30"/>
              <a:gd name="T11" fmla="*/ 251644230 h 52"/>
              <a:gd name="T12" fmla="*/ 77663953 w 30"/>
              <a:gd name="T13" fmla="*/ 267371994 h 52"/>
              <a:gd name="T14" fmla="*/ 103551179 w 30"/>
              <a:gd name="T15" fmla="*/ 251644230 h 52"/>
              <a:gd name="T16" fmla="*/ 150149095 w 30"/>
              <a:gd name="T17" fmla="*/ 41939942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6" name="Freeform 123"/>
          <p:cNvSpPr>
            <a:spLocks/>
          </p:cNvSpPr>
          <p:nvPr/>
        </p:nvSpPr>
        <p:spPr bwMode="auto">
          <a:xfrm>
            <a:off x="2294467" y="4237567"/>
            <a:ext cx="273051" cy="444500"/>
          </a:xfrm>
          <a:custGeom>
            <a:avLst/>
            <a:gdLst>
              <a:gd name="T0" fmla="*/ 465979166 w 90"/>
              <a:gd name="T1" fmla="*/ 234625215 h 146"/>
              <a:gd name="T2" fmla="*/ 450447134 w 90"/>
              <a:gd name="T3" fmla="*/ 203340483 h 146"/>
              <a:gd name="T4" fmla="*/ 455623720 w 90"/>
              <a:gd name="T5" fmla="*/ 72993141 h 146"/>
              <a:gd name="T6" fmla="*/ 455623720 w 90"/>
              <a:gd name="T7" fmla="*/ 72993141 h 146"/>
              <a:gd name="T8" fmla="*/ 434912826 w 90"/>
              <a:gd name="T9" fmla="*/ 57351917 h 146"/>
              <a:gd name="T10" fmla="*/ 419380794 w 90"/>
              <a:gd name="T11" fmla="*/ 72993141 h 146"/>
              <a:gd name="T12" fmla="*/ 419380794 w 90"/>
              <a:gd name="T13" fmla="*/ 192912239 h 146"/>
              <a:gd name="T14" fmla="*/ 326186326 w 90"/>
              <a:gd name="T15" fmla="*/ 172058034 h 146"/>
              <a:gd name="T16" fmla="*/ 300296572 w 90"/>
              <a:gd name="T17" fmla="*/ 62567181 h 146"/>
              <a:gd name="T18" fmla="*/ 227812997 w 90"/>
              <a:gd name="T19" fmla="*/ 0 h 146"/>
              <a:gd name="T20" fmla="*/ 155327147 w 90"/>
              <a:gd name="T21" fmla="*/ 57351917 h 146"/>
              <a:gd name="T22" fmla="*/ 0 w 90"/>
              <a:gd name="T23" fmla="*/ 698658098 h 146"/>
              <a:gd name="T24" fmla="*/ 0 w 90"/>
              <a:gd name="T25" fmla="*/ 709086342 h 146"/>
              <a:gd name="T26" fmla="*/ 51774957 w 90"/>
              <a:gd name="T27" fmla="*/ 761225278 h 146"/>
              <a:gd name="T28" fmla="*/ 98373329 w 90"/>
              <a:gd name="T29" fmla="*/ 724727566 h 146"/>
              <a:gd name="T30" fmla="*/ 186391211 w 90"/>
              <a:gd name="T31" fmla="*/ 364970273 h 146"/>
              <a:gd name="T32" fmla="*/ 269232508 w 90"/>
              <a:gd name="T33" fmla="*/ 719514586 h 146"/>
              <a:gd name="T34" fmla="*/ 315830880 w 90"/>
              <a:gd name="T35" fmla="*/ 761225278 h 146"/>
              <a:gd name="T36" fmla="*/ 367605837 w 90"/>
              <a:gd name="T37" fmla="*/ 709086342 h 146"/>
              <a:gd name="T38" fmla="*/ 367605837 w 90"/>
              <a:gd name="T39" fmla="*/ 698658098 h 146"/>
              <a:gd name="T40" fmla="*/ 253700476 w 90"/>
              <a:gd name="T41" fmla="*/ 224196971 h 146"/>
              <a:gd name="T42" fmla="*/ 264055923 w 90"/>
              <a:gd name="T43" fmla="*/ 182486278 h 146"/>
              <a:gd name="T44" fmla="*/ 269232508 w 90"/>
              <a:gd name="T45" fmla="*/ 213768727 h 146"/>
              <a:gd name="T46" fmla="*/ 295119987 w 90"/>
              <a:gd name="T47" fmla="*/ 239838195 h 146"/>
              <a:gd name="T48" fmla="*/ 419380794 w 90"/>
              <a:gd name="T49" fmla="*/ 265907664 h 146"/>
              <a:gd name="T50" fmla="*/ 403848762 w 90"/>
              <a:gd name="T51" fmla="*/ 740368790 h 146"/>
              <a:gd name="T52" fmla="*/ 403848762 w 90"/>
              <a:gd name="T53" fmla="*/ 740368790 h 146"/>
              <a:gd name="T54" fmla="*/ 424559655 w 90"/>
              <a:gd name="T55" fmla="*/ 756012298 h 146"/>
              <a:gd name="T56" fmla="*/ 434912826 w 90"/>
              <a:gd name="T57" fmla="*/ 740368790 h 146"/>
              <a:gd name="T58" fmla="*/ 450447134 w 90"/>
              <a:gd name="T59" fmla="*/ 265907664 h 146"/>
              <a:gd name="T60" fmla="*/ 465979166 w 90"/>
              <a:gd name="T61" fmla="*/ 234625215 h 1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7" name="Oval 124"/>
          <p:cNvSpPr>
            <a:spLocks noChangeArrowheads="1"/>
          </p:cNvSpPr>
          <p:nvPr/>
        </p:nvSpPr>
        <p:spPr bwMode="auto">
          <a:xfrm>
            <a:off x="3198284" y="4135967"/>
            <a:ext cx="93133" cy="931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8" name="Freeform 125"/>
          <p:cNvSpPr>
            <a:spLocks/>
          </p:cNvSpPr>
          <p:nvPr/>
        </p:nvSpPr>
        <p:spPr bwMode="auto">
          <a:xfrm>
            <a:off x="3200401" y="4235451"/>
            <a:ext cx="325967" cy="361949"/>
          </a:xfrm>
          <a:custGeom>
            <a:avLst/>
            <a:gdLst>
              <a:gd name="T0" fmla="*/ 464612171 w 107"/>
              <a:gd name="T1" fmla="*/ 588036878 h 119"/>
              <a:gd name="T2" fmla="*/ 532477974 w 107"/>
              <a:gd name="T3" fmla="*/ 603647084 h 119"/>
              <a:gd name="T4" fmla="*/ 548138083 w 107"/>
              <a:gd name="T5" fmla="*/ 541201699 h 119"/>
              <a:gd name="T6" fmla="*/ 407187964 w 107"/>
              <a:gd name="T7" fmla="*/ 301824683 h 119"/>
              <a:gd name="T8" fmla="*/ 370646948 w 107"/>
              <a:gd name="T9" fmla="*/ 281008794 h 119"/>
              <a:gd name="T10" fmla="*/ 167051824 w 107"/>
              <a:gd name="T11" fmla="*/ 281008794 h 119"/>
              <a:gd name="T12" fmla="*/ 167051824 w 107"/>
              <a:gd name="T13" fmla="*/ 208154324 h 119"/>
              <a:gd name="T14" fmla="*/ 313222741 w 107"/>
              <a:gd name="T15" fmla="*/ 208154324 h 119"/>
              <a:gd name="T16" fmla="*/ 349763757 w 107"/>
              <a:gd name="T17" fmla="*/ 171728230 h 119"/>
              <a:gd name="T18" fmla="*/ 313222741 w 107"/>
              <a:gd name="T19" fmla="*/ 135299854 h 119"/>
              <a:gd name="T20" fmla="*/ 161831026 w 107"/>
              <a:gd name="T21" fmla="*/ 135299854 h 119"/>
              <a:gd name="T22" fmla="*/ 156610228 w 107"/>
              <a:gd name="T23" fmla="*/ 78057872 h 119"/>
              <a:gd name="T24" fmla="*/ 73084316 w 107"/>
              <a:gd name="T25" fmla="*/ 5203402 h 119"/>
              <a:gd name="T26" fmla="*/ 0 w 107"/>
              <a:gd name="T27" fmla="*/ 88464675 h 119"/>
              <a:gd name="T28" fmla="*/ 15660109 w 107"/>
              <a:gd name="T29" fmla="*/ 333047375 h 119"/>
              <a:gd name="T30" fmla="*/ 99186021 w 107"/>
              <a:gd name="T31" fmla="*/ 405901845 h 119"/>
              <a:gd name="T32" fmla="*/ 360205352 w 107"/>
              <a:gd name="T33" fmla="*/ 405901845 h 119"/>
              <a:gd name="T34" fmla="*/ 464612171 w 107"/>
              <a:gd name="T35" fmla="*/ 588036878 h 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9" name="Freeform 126"/>
          <p:cNvSpPr>
            <a:spLocks/>
          </p:cNvSpPr>
          <p:nvPr/>
        </p:nvSpPr>
        <p:spPr bwMode="auto">
          <a:xfrm>
            <a:off x="3098801" y="4345518"/>
            <a:ext cx="336551" cy="325967"/>
          </a:xfrm>
          <a:custGeom>
            <a:avLst/>
            <a:gdLst>
              <a:gd name="T0" fmla="*/ 299918946 w 111"/>
              <a:gd name="T1" fmla="*/ 495934674 h 107"/>
              <a:gd name="T2" fmla="*/ 62052666 w 111"/>
              <a:gd name="T3" fmla="*/ 255798534 h 107"/>
              <a:gd name="T4" fmla="*/ 144789554 w 111"/>
              <a:gd name="T5" fmla="*/ 73084316 h 107"/>
              <a:gd name="T6" fmla="*/ 139618499 w 111"/>
              <a:gd name="T7" fmla="*/ 0 h 107"/>
              <a:gd name="T8" fmla="*/ 0 w 111"/>
              <a:gd name="T9" fmla="*/ 255798534 h 107"/>
              <a:gd name="T10" fmla="*/ 299918946 w 111"/>
              <a:gd name="T11" fmla="*/ 558579679 h 107"/>
              <a:gd name="T12" fmla="*/ 573984888 w 111"/>
              <a:gd name="T13" fmla="*/ 375867746 h 107"/>
              <a:gd name="T14" fmla="*/ 532616444 w 111"/>
              <a:gd name="T15" fmla="*/ 302781145 h 107"/>
              <a:gd name="T16" fmla="*/ 299918946 w 111"/>
              <a:gd name="T17" fmla="*/ 495934674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0" name="Freeform 127"/>
          <p:cNvSpPr>
            <a:spLocks/>
          </p:cNvSpPr>
          <p:nvPr/>
        </p:nvSpPr>
        <p:spPr bwMode="auto">
          <a:xfrm>
            <a:off x="4254500" y="4379385"/>
            <a:ext cx="196851" cy="222249"/>
          </a:xfrm>
          <a:custGeom>
            <a:avLst/>
            <a:gdLst>
              <a:gd name="T0" fmla="*/ 139295317 w 65"/>
              <a:gd name="T1" fmla="*/ 364971462 h 73"/>
              <a:gd name="T2" fmla="*/ 25795766 w 65"/>
              <a:gd name="T3" fmla="*/ 255478653 h 73"/>
              <a:gd name="T4" fmla="*/ 72226781 w 65"/>
              <a:gd name="T5" fmla="*/ 208555121 h 73"/>
              <a:gd name="T6" fmla="*/ 128976557 w 65"/>
              <a:gd name="T7" fmla="*/ 265906866 h 73"/>
              <a:gd name="T8" fmla="*/ 128976557 w 65"/>
              <a:gd name="T9" fmla="*/ 46925816 h 73"/>
              <a:gd name="T10" fmla="*/ 201203338 w 65"/>
              <a:gd name="T11" fmla="*/ 52138780 h 73"/>
              <a:gd name="T12" fmla="*/ 201203338 w 65"/>
              <a:gd name="T13" fmla="*/ 265906866 h 73"/>
              <a:gd name="T14" fmla="*/ 252792598 w 65"/>
              <a:gd name="T15" fmla="*/ 208555121 h 73"/>
              <a:gd name="T16" fmla="*/ 299225884 w 65"/>
              <a:gd name="T17" fmla="*/ 255478653 h 73"/>
              <a:gd name="T18" fmla="*/ 190884577 w 65"/>
              <a:gd name="T19" fmla="*/ 364971462 h 73"/>
              <a:gd name="T20" fmla="*/ 139295317 w 65"/>
              <a:gd name="T21" fmla="*/ 364971462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1" name="Oval 128"/>
          <p:cNvSpPr>
            <a:spLocks noChangeArrowheads="1"/>
          </p:cNvSpPr>
          <p:nvPr/>
        </p:nvSpPr>
        <p:spPr bwMode="auto">
          <a:xfrm>
            <a:off x="4180417" y="4205818"/>
            <a:ext cx="76200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2" name="Freeform 129"/>
          <p:cNvSpPr>
            <a:spLocks/>
          </p:cNvSpPr>
          <p:nvPr/>
        </p:nvSpPr>
        <p:spPr bwMode="auto">
          <a:xfrm>
            <a:off x="3879851" y="4250267"/>
            <a:ext cx="431800" cy="351367"/>
          </a:xfrm>
          <a:custGeom>
            <a:avLst/>
            <a:gdLst>
              <a:gd name="T0" fmla="*/ 36408038 w 142"/>
              <a:gd name="T1" fmla="*/ 315063615 h 115"/>
              <a:gd name="T2" fmla="*/ 46812289 w 142"/>
              <a:gd name="T3" fmla="*/ 315063615 h 115"/>
              <a:gd name="T4" fmla="*/ 187246877 w 142"/>
              <a:gd name="T5" fmla="*/ 315063615 h 115"/>
              <a:gd name="T6" fmla="*/ 400499821 w 142"/>
              <a:gd name="T7" fmla="*/ 63012265 h 115"/>
              <a:gd name="T8" fmla="*/ 348485406 w 142"/>
              <a:gd name="T9" fmla="*/ 63012265 h 115"/>
              <a:gd name="T10" fmla="*/ 249660982 w 142"/>
              <a:gd name="T11" fmla="*/ 178537042 h 115"/>
              <a:gd name="T12" fmla="*/ 223654915 w 142"/>
              <a:gd name="T13" fmla="*/ 189039086 h 115"/>
              <a:gd name="T14" fmla="*/ 192446722 w 142"/>
              <a:gd name="T15" fmla="*/ 157532953 h 115"/>
              <a:gd name="T16" fmla="*/ 202850974 w 142"/>
              <a:gd name="T17" fmla="*/ 131276697 h 115"/>
              <a:gd name="T18" fmla="*/ 306875243 w 142"/>
              <a:gd name="T19" fmla="*/ 10502044 h 115"/>
              <a:gd name="T20" fmla="*/ 332883590 w 142"/>
              <a:gd name="T21" fmla="*/ 0 h 115"/>
              <a:gd name="T22" fmla="*/ 483720149 w 142"/>
              <a:gd name="T23" fmla="*/ 0 h 115"/>
              <a:gd name="T24" fmla="*/ 592946544 w 142"/>
              <a:gd name="T25" fmla="*/ 78766477 h 115"/>
              <a:gd name="T26" fmla="*/ 592946544 w 142"/>
              <a:gd name="T27" fmla="*/ 168034998 h 115"/>
              <a:gd name="T28" fmla="*/ 702175219 w 142"/>
              <a:gd name="T29" fmla="*/ 168034998 h 115"/>
              <a:gd name="T30" fmla="*/ 722979161 w 142"/>
              <a:gd name="T31" fmla="*/ 178537042 h 115"/>
              <a:gd name="T32" fmla="*/ 722979161 w 142"/>
              <a:gd name="T33" fmla="*/ 225795095 h 115"/>
              <a:gd name="T34" fmla="*/ 702175219 w 142"/>
              <a:gd name="T35" fmla="*/ 236297139 h 115"/>
              <a:gd name="T36" fmla="*/ 566940476 w 142"/>
              <a:gd name="T37" fmla="*/ 236297139 h 115"/>
              <a:gd name="T38" fmla="*/ 525330313 w 142"/>
              <a:gd name="T39" fmla="*/ 199541130 h 115"/>
              <a:gd name="T40" fmla="*/ 525330313 w 142"/>
              <a:gd name="T41" fmla="*/ 141778742 h 115"/>
              <a:gd name="T42" fmla="*/ 447312111 w 142"/>
              <a:gd name="T43" fmla="*/ 236297139 h 115"/>
              <a:gd name="T44" fmla="*/ 520128187 w 142"/>
              <a:gd name="T45" fmla="*/ 309813739 h 115"/>
              <a:gd name="T46" fmla="*/ 525330313 w 142"/>
              <a:gd name="T47" fmla="*/ 362323960 h 115"/>
              <a:gd name="T48" fmla="*/ 478518023 w 142"/>
              <a:gd name="T49" fmla="*/ 572367134 h 115"/>
              <a:gd name="T50" fmla="*/ 442109985 w 142"/>
              <a:gd name="T51" fmla="*/ 603873266 h 115"/>
              <a:gd name="T52" fmla="*/ 400499821 w 142"/>
              <a:gd name="T53" fmla="*/ 567114966 h 115"/>
              <a:gd name="T54" fmla="*/ 400499821 w 142"/>
              <a:gd name="T55" fmla="*/ 556612922 h 115"/>
              <a:gd name="T56" fmla="*/ 442109985 w 142"/>
              <a:gd name="T57" fmla="*/ 378078172 h 115"/>
              <a:gd name="T58" fmla="*/ 343285561 w 142"/>
              <a:gd name="T59" fmla="*/ 283557483 h 115"/>
              <a:gd name="T60" fmla="*/ 260065234 w 142"/>
              <a:gd name="T61" fmla="*/ 378078172 h 115"/>
              <a:gd name="T62" fmla="*/ 213252944 w 142"/>
              <a:gd name="T63" fmla="*/ 393830092 h 115"/>
              <a:gd name="T64" fmla="*/ 41610164 w 142"/>
              <a:gd name="T65" fmla="*/ 393830092 h 115"/>
              <a:gd name="T66" fmla="*/ 5202126 w 142"/>
              <a:gd name="T67" fmla="*/ 362323960 h 115"/>
              <a:gd name="T68" fmla="*/ 36408038 w 142"/>
              <a:gd name="T69" fmla="*/ 315063615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3" name="Oval 130"/>
          <p:cNvSpPr>
            <a:spLocks noChangeArrowheads="1"/>
          </p:cNvSpPr>
          <p:nvPr/>
        </p:nvSpPr>
        <p:spPr bwMode="auto">
          <a:xfrm>
            <a:off x="4921252" y="41952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4" name="Freeform 131"/>
          <p:cNvSpPr>
            <a:spLocks/>
          </p:cNvSpPr>
          <p:nvPr/>
        </p:nvSpPr>
        <p:spPr bwMode="auto">
          <a:xfrm>
            <a:off x="5022851" y="4478867"/>
            <a:ext cx="141816" cy="143933"/>
          </a:xfrm>
          <a:custGeom>
            <a:avLst/>
            <a:gdLst>
              <a:gd name="T0" fmla="*/ 209974429 w 47"/>
              <a:gd name="T1" fmla="*/ 0 h 47"/>
              <a:gd name="T2" fmla="*/ 81941737 w 47"/>
              <a:gd name="T3" fmla="*/ 0 h 47"/>
              <a:gd name="T4" fmla="*/ 81941737 w 47"/>
              <a:gd name="T5" fmla="*/ 52753098 h 47"/>
              <a:gd name="T6" fmla="*/ 148517560 w 47"/>
              <a:gd name="T7" fmla="*/ 52753098 h 47"/>
              <a:gd name="T8" fmla="*/ 25606086 w 47"/>
              <a:gd name="T9" fmla="*/ 179360073 h 47"/>
              <a:gd name="T10" fmla="*/ 66578086 w 47"/>
              <a:gd name="T11" fmla="*/ 216288161 h 47"/>
              <a:gd name="T12" fmla="*/ 184368343 w 47"/>
              <a:gd name="T13" fmla="*/ 94956954 h 47"/>
              <a:gd name="T14" fmla="*/ 184368343 w 47"/>
              <a:gd name="T15" fmla="*/ 158259294 h 47"/>
              <a:gd name="T16" fmla="*/ 240701732 w 47"/>
              <a:gd name="T17" fmla="*/ 158259294 h 47"/>
              <a:gd name="T18" fmla="*/ 240701732 w 47"/>
              <a:gd name="T19" fmla="*/ 31652318 h 47"/>
              <a:gd name="T20" fmla="*/ 209974429 w 47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5" name="Freeform 132"/>
          <p:cNvSpPr>
            <a:spLocks noEditPoints="1"/>
          </p:cNvSpPr>
          <p:nvPr/>
        </p:nvSpPr>
        <p:spPr bwMode="auto">
          <a:xfrm>
            <a:off x="4730751" y="42333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6" name="Oval 133"/>
          <p:cNvSpPr>
            <a:spLocks noChangeArrowheads="1"/>
          </p:cNvSpPr>
          <p:nvPr/>
        </p:nvSpPr>
        <p:spPr bwMode="auto">
          <a:xfrm>
            <a:off x="5746752" y="4184652"/>
            <a:ext cx="69849" cy="698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7" name="Freeform 134"/>
          <p:cNvSpPr>
            <a:spLocks/>
          </p:cNvSpPr>
          <p:nvPr/>
        </p:nvSpPr>
        <p:spPr bwMode="auto">
          <a:xfrm>
            <a:off x="5856817" y="4457701"/>
            <a:ext cx="141816" cy="139700"/>
          </a:xfrm>
          <a:custGeom>
            <a:avLst/>
            <a:gdLst>
              <a:gd name="T0" fmla="*/ 0 w 47"/>
              <a:gd name="T1" fmla="*/ 207520554 h 46"/>
              <a:gd name="T2" fmla="*/ 0 w 47"/>
              <a:gd name="T3" fmla="*/ 83006855 h 46"/>
              <a:gd name="T4" fmla="*/ 56333389 w 47"/>
              <a:gd name="T5" fmla="*/ 83006855 h 46"/>
              <a:gd name="T6" fmla="*/ 56333389 w 47"/>
              <a:gd name="T7" fmla="*/ 150452345 h 46"/>
              <a:gd name="T8" fmla="*/ 174123646 w 47"/>
              <a:gd name="T9" fmla="*/ 25940923 h 46"/>
              <a:gd name="T10" fmla="*/ 215095646 w 47"/>
              <a:gd name="T11" fmla="*/ 67443212 h 46"/>
              <a:gd name="T12" fmla="*/ 92184172 w 47"/>
              <a:gd name="T13" fmla="*/ 186768271 h 46"/>
              <a:gd name="T14" fmla="*/ 158759995 w 47"/>
              <a:gd name="T15" fmla="*/ 186768271 h 46"/>
              <a:gd name="T16" fmla="*/ 158759995 w 47"/>
              <a:gd name="T17" fmla="*/ 238647840 h 46"/>
              <a:gd name="T18" fmla="*/ 30727303 w 47"/>
              <a:gd name="T19" fmla="*/ 238647840 h 46"/>
              <a:gd name="T20" fmla="*/ 0 w 47"/>
              <a:gd name="T21" fmla="*/ 207520554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8" name="Freeform 135"/>
          <p:cNvSpPr>
            <a:spLocks noEditPoints="1"/>
          </p:cNvSpPr>
          <p:nvPr/>
        </p:nvSpPr>
        <p:spPr bwMode="auto">
          <a:xfrm>
            <a:off x="5556251" y="42206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9" name="Freeform 136"/>
          <p:cNvSpPr>
            <a:spLocks/>
          </p:cNvSpPr>
          <p:nvPr/>
        </p:nvSpPr>
        <p:spPr bwMode="auto">
          <a:xfrm>
            <a:off x="6394451" y="4248152"/>
            <a:ext cx="533400" cy="309033"/>
          </a:xfrm>
          <a:custGeom>
            <a:avLst/>
            <a:gdLst>
              <a:gd name="T0" fmla="*/ 831819874 w 176"/>
              <a:gd name="T1" fmla="*/ 413068496 h 102"/>
              <a:gd name="T2" fmla="*/ 831819874 w 176"/>
              <a:gd name="T3" fmla="*/ 526663241 h 102"/>
              <a:gd name="T4" fmla="*/ 909318196 w 176"/>
              <a:gd name="T5" fmla="*/ 526663241 h 102"/>
              <a:gd name="T6" fmla="*/ 909318196 w 176"/>
              <a:gd name="T7" fmla="*/ 340781964 h 102"/>
              <a:gd name="T8" fmla="*/ 77498322 w 176"/>
              <a:gd name="T9" fmla="*/ 340781964 h 102"/>
              <a:gd name="T10" fmla="*/ 77498322 w 176"/>
              <a:gd name="T11" fmla="*/ 36143266 h 102"/>
              <a:gd name="T12" fmla="*/ 36165884 w 176"/>
              <a:gd name="T13" fmla="*/ 0 h 102"/>
              <a:gd name="T14" fmla="*/ 0 w 176"/>
              <a:gd name="T15" fmla="*/ 36143266 h 102"/>
              <a:gd name="T16" fmla="*/ 0 w 176"/>
              <a:gd name="T17" fmla="*/ 526663241 h 102"/>
              <a:gd name="T18" fmla="*/ 77498322 w 176"/>
              <a:gd name="T19" fmla="*/ 526663241 h 102"/>
              <a:gd name="T20" fmla="*/ 77498322 w 176"/>
              <a:gd name="T21" fmla="*/ 413068496 h 102"/>
              <a:gd name="T22" fmla="*/ 831819874 w 176"/>
              <a:gd name="T23" fmla="*/ 413068496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0" name="Oval 137"/>
          <p:cNvSpPr>
            <a:spLocks noChangeArrowheads="1"/>
          </p:cNvSpPr>
          <p:nvPr/>
        </p:nvSpPr>
        <p:spPr bwMode="auto">
          <a:xfrm>
            <a:off x="6460067" y="4305301"/>
            <a:ext cx="78317" cy="804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1" name="Freeform 138"/>
          <p:cNvSpPr>
            <a:spLocks/>
          </p:cNvSpPr>
          <p:nvPr/>
        </p:nvSpPr>
        <p:spPr bwMode="auto">
          <a:xfrm>
            <a:off x="6451600" y="4345517"/>
            <a:ext cx="476251" cy="84667"/>
          </a:xfrm>
          <a:custGeom>
            <a:avLst/>
            <a:gdLst>
              <a:gd name="T0" fmla="*/ 812632276 w 157"/>
              <a:gd name="T1" fmla="*/ 144008929 h 28"/>
              <a:gd name="T2" fmla="*/ 812632276 w 157"/>
              <a:gd name="T3" fmla="*/ 56573964 h 28"/>
              <a:gd name="T4" fmla="*/ 755696054 w 157"/>
              <a:gd name="T5" fmla="*/ 0 h 28"/>
              <a:gd name="T6" fmla="*/ 181160293 w 157"/>
              <a:gd name="T7" fmla="*/ 0 h 28"/>
              <a:gd name="T8" fmla="*/ 181160293 w 157"/>
              <a:gd name="T9" fmla="*/ 82291464 h 28"/>
              <a:gd name="T10" fmla="*/ 31054880 w 157"/>
              <a:gd name="T11" fmla="*/ 82291464 h 28"/>
              <a:gd name="T12" fmla="*/ 0 w 157"/>
              <a:gd name="T13" fmla="*/ 113150196 h 28"/>
              <a:gd name="T14" fmla="*/ 31054880 w 157"/>
              <a:gd name="T15" fmla="*/ 144008929 h 28"/>
              <a:gd name="T16" fmla="*/ 812632276 w 157"/>
              <a:gd name="T17" fmla="*/ 144008929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2" name="Oval 139"/>
          <p:cNvSpPr>
            <a:spLocks noChangeArrowheads="1"/>
          </p:cNvSpPr>
          <p:nvPr/>
        </p:nvSpPr>
        <p:spPr bwMode="auto">
          <a:xfrm>
            <a:off x="7376585" y="4167718"/>
            <a:ext cx="105833" cy="1079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3" name="Line 140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4" name="Line 141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5" name="Freeform 142"/>
          <p:cNvSpPr>
            <a:spLocks/>
          </p:cNvSpPr>
          <p:nvPr/>
        </p:nvSpPr>
        <p:spPr bwMode="auto">
          <a:xfrm>
            <a:off x="7380818" y="4260851"/>
            <a:ext cx="256116" cy="431800"/>
          </a:xfrm>
          <a:custGeom>
            <a:avLst/>
            <a:gdLst>
              <a:gd name="T0" fmla="*/ 15321763 w 85"/>
              <a:gd name="T1" fmla="*/ 140434588 h 142"/>
              <a:gd name="T2" fmla="*/ 173635349 w 85"/>
              <a:gd name="T3" fmla="*/ 109226395 h 142"/>
              <a:gd name="T4" fmla="*/ 214491124 w 85"/>
              <a:gd name="T5" fmla="*/ 317279494 h 142"/>
              <a:gd name="T6" fmla="*/ 367699715 w 85"/>
              <a:gd name="T7" fmla="*/ 317279494 h 142"/>
              <a:gd name="T8" fmla="*/ 434089502 w 85"/>
              <a:gd name="T9" fmla="*/ 390097851 h 142"/>
              <a:gd name="T10" fmla="*/ 434089502 w 85"/>
              <a:gd name="T11" fmla="*/ 670967026 h 142"/>
              <a:gd name="T12" fmla="*/ 337058449 w 85"/>
              <a:gd name="T13" fmla="*/ 670967026 h 142"/>
              <a:gd name="T14" fmla="*/ 331951194 w 85"/>
              <a:gd name="T15" fmla="*/ 457714082 h 142"/>
              <a:gd name="T16" fmla="*/ 142994082 w 85"/>
              <a:gd name="T17" fmla="*/ 447312111 h 142"/>
              <a:gd name="T18" fmla="*/ 61282533 w 85"/>
              <a:gd name="T19" fmla="*/ 379693599 h 142"/>
              <a:gd name="T20" fmla="*/ 15321763 w 85"/>
              <a:gd name="T21" fmla="*/ 140434588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6" name="Freeform 143"/>
          <p:cNvSpPr>
            <a:spLocks/>
          </p:cNvSpPr>
          <p:nvPr/>
        </p:nvSpPr>
        <p:spPr bwMode="auto">
          <a:xfrm>
            <a:off x="7334252" y="4337051"/>
            <a:ext cx="232833" cy="243416"/>
          </a:xfrm>
          <a:custGeom>
            <a:avLst/>
            <a:gdLst>
              <a:gd name="T0" fmla="*/ 344591821 w 77"/>
              <a:gd name="T1" fmla="*/ 338497332 h 80"/>
              <a:gd name="T2" fmla="*/ 344591821 w 77"/>
              <a:gd name="T3" fmla="*/ 416613330 h 80"/>
              <a:gd name="T4" fmla="*/ 205726393 w 77"/>
              <a:gd name="T5" fmla="*/ 416613330 h 80"/>
              <a:gd name="T6" fmla="*/ 51432732 w 77"/>
              <a:gd name="T7" fmla="*/ 281213941 h 80"/>
              <a:gd name="T8" fmla="*/ 5143500 w 77"/>
              <a:gd name="T9" fmla="*/ 67698554 h 80"/>
              <a:gd name="T10" fmla="*/ 77147964 w 77"/>
              <a:gd name="T11" fmla="*/ 52075811 h 80"/>
              <a:gd name="T12" fmla="*/ 118293696 w 77"/>
              <a:gd name="T13" fmla="*/ 255176036 h 80"/>
              <a:gd name="T14" fmla="*/ 216013393 w 77"/>
              <a:gd name="T15" fmla="*/ 338497332 h 80"/>
              <a:gd name="T16" fmla="*/ 344591821 w 77"/>
              <a:gd name="T17" fmla="*/ 338497332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7" name="Freeform 144"/>
          <p:cNvSpPr>
            <a:spLocks noEditPoints="1"/>
          </p:cNvSpPr>
          <p:nvPr/>
        </p:nvSpPr>
        <p:spPr bwMode="auto">
          <a:xfrm>
            <a:off x="7550152" y="4146551"/>
            <a:ext cx="156633" cy="158749"/>
          </a:xfrm>
          <a:custGeom>
            <a:avLst/>
            <a:gdLst>
              <a:gd name="T0" fmla="*/ 132697049 w 52"/>
              <a:gd name="T1" fmla="*/ 0 h 52"/>
              <a:gd name="T2" fmla="*/ 0 w 52"/>
              <a:gd name="T3" fmla="*/ 136307673 h 52"/>
              <a:gd name="T4" fmla="*/ 132697049 w 52"/>
              <a:gd name="T5" fmla="*/ 272613056 h 52"/>
              <a:gd name="T6" fmla="*/ 265391839 w 52"/>
              <a:gd name="T7" fmla="*/ 136307673 h 52"/>
              <a:gd name="T8" fmla="*/ 132697049 w 52"/>
              <a:gd name="T9" fmla="*/ 0 h 52"/>
              <a:gd name="T10" fmla="*/ 132697049 w 52"/>
              <a:gd name="T11" fmla="*/ 241157791 h 52"/>
              <a:gd name="T12" fmla="*/ 30622570 w 52"/>
              <a:gd name="T13" fmla="*/ 136307673 h 52"/>
              <a:gd name="T14" fmla="*/ 132697049 w 52"/>
              <a:gd name="T15" fmla="*/ 31455265 h 52"/>
              <a:gd name="T16" fmla="*/ 234769269 w 52"/>
              <a:gd name="T17" fmla="*/ 136307673 h 52"/>
              <a:gd name="T18" fmla="*/ 132697049 w 52"/>
              <a:gd name="T19" fmla="*/ 24115779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8" name="Freeform 145"/>
          <p:cNvSpPr>
            <a:spLocks/>
          </p:cNvSpPr>
          <p:nvPr/>
        </p:nvSpPr>
        <p:spPr bwMode="auto">
          <a:xfrm>
            <a:off x="7626351" y="4174067"/>
            <a:ext cx="42333" cy="59267"/>
          </a:xfrm>
          <a:custGeom>
            <a:avLst/>
            <a:gdLst>
              <a:gd name="T0" fmla="*/ 66860964 w 14"/>
              <a:gd name="T1" fmla="*/ 87571179 h 19"/>
              <a:gd name="T2" fmla="*/ 10287000 w 14"/>
              <a:gd name="T3" fmla="*/ 87571179 h 19"/>
              <a:gd name="T4" fmla="*/ 10287000 w 14"/>
              <a:gd name="T5" fmla="*/ 10946397 h 19"/>
              <a:gd name="T6" fmla="*/ 5143500 w 14"/>
              <a:gd name="T7" fmla="*/ 0 h 19"/>
              <a:gd name="T8" fmla="*/ 0 w 14"/>
              <a:gd name="T9" fmla="*/ 10946397 h 19"/>
              <a:gd name="T10" fmla="*/ 0 w 14"/>
              <a:gd name="T11" fmla="*/ 93043208 h 19"/>
              <a:gd name="T12" fmla="*/ 5143500 w 14"/>
              <a:gd name="T13" fmla="*/ 103989605 h 19"/>
              <a:gd name="T14" fmla="*/ 66860964 w 14"/>
              <a:gd name="T15" fmla="*/ 103989605 h 19"/>
              <a:gd name="T16" fmla="*/ 72004464 w 14"/>
              <a:gd name="T17" fmla="*/ 93043208 h 19"/>
              <a:gd name="T18" fmla="*/ 66860964 w 14"/>
              <a:gd name="T19" fmla="*/ 87571179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9" name="Oval 146"/>
          <p:cNvSpPr>
            <a:spLocks noChangeArrowheads="1"/>
          </p:cNvSpPr>
          <p:nvPr/>
        </p:nvSpPr>
        <p:spPr bwMode="auto">
          <a:xfrm>
            <a:off x="8326967" y="4150785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0" name="Line 147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1" name="Line 148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2" name="Freeform 149"/>
          <p:cNvSpPr>
            <a:spLocks/>
          </p:cNvSpPr>
          <p:nvPr/>
        </p:nvSpPr>
        <p:spPr bwMode="auto">
          <a:xfrm>
            <a:off x="8509001" y="4470400"/>
            <a:ext cx="48684" cy="135467"/>
          </a:xfrm>
          <a:custGeom>
            <a:avLst/>
            <a:gdLst>
              <a:gd name="T0" fmla="*/ 0 w 16"/>
              <a:gd name="T1" fmla="*/ 229390222 h 45"/>
              <a:gd name="T2" fmla="*/ 52078948 w 16"/>
              <a:gd name="T3" fmla="*/ 229390222 h 45"/>
              <a:gd name="T4" fmla="*/ 83324948 w 16"/>
              <a:gd name="T5" fmla="*/ 193708302 h 45"/>
              <a:gd name="T6" fmla="*/ 83324948 w 16"/>
              <a:gd name="T7" fmla="*/ 30586116 h 45"/>
              <a:gd name="T8" fmla="*/ 52078948 w 16"/>
              <a:gd name="T9" fmla="*/ 0 h 45"/>
              <a:gd name="T10" fmla="*/ 0 w 16"/>
              <a:gd name="T11" fmla="*/ 0 h 45"/>
              <a:gd name="T12" fmla="*/ 0 w 16"/>
              <a:gd name="T13" fmla="*/ 229390222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3" name="Freeform 150"/>
          <p:cNvSpPr>
            <a:spLocks noEditPoints="1"/>
          </p:cNvSpPr>
          <p:nvPr/>
        </p:nvSpPr>
        <p:spPr bwMode="auto">
          <a:xfrm>
            <a:off x="8172451" y="4135967"/>
            <a:ext cx="330200" cy="556684"/>
          </a:xfrm>
          <a:custGeom>
            <a:avLst/>
            <a:gdLst>
              <a:gd name="T0" fmla="*/ 562665344 w 109"/>
              <a:gd name="T1" fmla="*/ 572572309 h 183"/>
              <a:gd name="T2" fmla="*/ 531693190 w 109"/>
              <a:gd name="T3" fmla="*/ 572572309 h 183"/>
              <a:gd name="T4" fmla="*/ 531693190 w 109"/>
              <a:gd name="T5" fmla="*/ 541340968 h 183"/>
              <a:gd name="T6" fmla="*/ 516207113 w 109"/>
              <a:gd name="T7" fmla="*/ 525726438 h 183"/>
              <a:gd name="T8" fmla="*/ 516207113 w 109"/>
              <a:gd name="T9" fmla="*/ 525726438 h 183"/>
              <a:gd name="T10" fmla="*/ 516207113 w 109"/>
              <a:gd name="T11" fmla="*/ 291492519 h 183"/>
              <a:gd name="T12" fmla="*/ 418126353 w 109"/>
              <a:gd name="T13" fmla="*/ 192592131 h 183"/>
              <a:gd name="T14" fmla="*/ 242617479 w 109"/>
              <a:gd name="T15" fmla="*/ 192592131 h 183"/>
              <a:gd name="T16" fmla="*/ 87754437 w 109"/>
              <a:gd name="T17" fmla="*/ 31231341 h 183"/>
              <a:gd name="T18" fmla="*/ 36134180 w 109"/>
              <a:gd name="T19" fmla="*/ 83283577 h 183"/>
              <a:gd name="T20" fmla="*/ 242617479 w 109"/>
              <a:gd name="T21" fmla="*/ 312313413 h 183"/>
              <a:gd name="T22" fmla="*/ 242617479 w 109"/>
              <a:gd name="T23" fmla="*/ 890089805 h 183"/>
              <a:gd name="T24" fmla="*/ 325209890 w 109"/>
              <a:gd name="T25" fmla="*/ 890089805 h 183"/>
              <a:gd name="T26" fmla="*/ 330371916 w 109"/>
              <a:gd name="T27" fmla="*/ 556957779 h 183"/>
              <a:gd name="T28" fmla="*/ 345857993 w 109"/>
              <a:gd name="T29" fmla="*/ 556957779 h 183"/>
              <a:gd name="T30" fmla="*/ 351020019 w 109"/>
              <a:gd name="T31" fmla="*/ 890089805 h 183"/>
              <a:gd name="T32" fmla="*/ 433614702 w 109"/>
              <a:gd name="T33" fmla="*/ 890089805 h 183"/>
              <a:gd name="T34" fmla="*/ 433614702 w 109"/>
              <a:gd name="T35" fmla="*/ 806806228 h 183"/>
              <a:gd name="T36" fmla="*/ 562665344 w 109"/>
              <a:gd name="T37" fmla="*/ 806806228 h 183"/>
              <a:gd name="T38" fmla="*/ 562665344 w 109"/>
              <a:gd name="T39" fmla="*/ 572572309 h 183"/>
              <a:gd name="T40" fmla="*/ 433614702 w 109"/>
              <a:gd name="T41" fmla="*/ 541340968 h 183"/>
              <a:gd name="T42" fmla="*/ 433614702 w 109"/>
              <a:gd name="T43" fmla="*/ 572572309 h 183"/>
              <a:gd name="T44" fmla="*/ 433614702 w 109"/>
              <a:gd name="T45" fmla="*/ 572572309 h 183"/>
              <a:gd name="T46" fmla="*/ 433614702 w 109"/>
              <a:gd name="T47" fmla="*/ 312313413 h 183"/>
              <a:gd name="T48" fmla="*/ 449100779 w 109"/>
              <a:gd name="T49" fmla="*/ 312313413 h 183"/>
              <a:gd name="T50" fmla="*/ 454262805 w 109"/>
              <a:gd name="T51" fmla="*/ 525726438 h 183"/>
              <a:gd name="T52" fmla="*/ 454262805 w 109"/>
              <a:gd name="T53" fmla="*/ 525726438 h 183"/>
              <a:gd name="T54" fmla="*/ 433614702 w 109"/>
              <a:gd name="T55" fmla="*/ 541340968 h 183"/>
              <a:gd name="T56" fmla="*/ 516207113 w 109"/>
              <a:gd name="T57" fmla="*/ 572572309 h 183"/>
              <a:gd name="T58" fmla="*/ 454262805 w 109"/>
              <a:gd name="T59" fmla="*/ 572572309 h 183"/>
              <a:gd name="T60" fmla="*/ 454262805 w 109"/>
              <a:gd name="T61" fmla="*/ 541340968 h 183"/>
              <a:gd name="T62" fmla="*/ 459424830 w 109"/>
              <a:gd name="T63" fmla="*/ 541340968 h 183"/>
              <a:gd name="T64" fmla="*/ 511045087 w 109"/>
              <a:gd name="T65" fmla="*/ 541340968 h 183"/>
              <a:gd name="T66" fmla="*/ 516207113 w 109"/>
              <a:gd name="T67" fmla="*/ 541340968 h 183"/>
              <a:gd name="T68" fmla="*/ 516207113 w 109"/>
              <a:gd name="T69" fmla="*/ 572572309 h 1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4" name="Oval 151"/>
          <p:cNvSpPr>
            <a:spLocks noChangeArrowheads="1"/>
          </p:cNvSpPr>
          <p:nvPr/>
        </p:nvSpPr>
        <p:spPr bwMode="auto">
          <a:xfrm>
            <a:off x="9294285" y="4135967"/>
            <a:ext cx="88900" cy="867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5" name="Line 152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6" name="Line 153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7" name="Freeform 154"/>
          <p:cNvSpPr>
            <a:spLocks/>
          </p:cNvSpPr>
          <p:nvPr/>
        </p:nvSpPr>
        <p:spPr bwMode="auto">
          <a:xfrm>
            <a:off x="9124951" y="4233334"/>
            <a:ext cx="317500" cy="446617"/>
          </a:xfrm>
          <a:custGeom>
            <a:avLst/>
            <a:gdLst>
              <a:gd name="T0" fmla="*/ 267446125 w 105"/>
              <a:gd name="T1" fmla="*/ 119422285 h 147"/>
              <a:gd name="T2" fmla="*/ 267446125 w 105"/>
              <a:gd name="T3" fmla="*/ 700959069 h 147"/>
              <a:gd name="T4" fmla="*/ 349735321 w 105"/>
              <a:gd name="T5" fmla="*/ 700959069 h 147"/>
              <a:gd name="T6" fmla="*/ 354878821 w 105"/>
              <a:gd name="T7" fmla="*/ 363459920 h 147"/>
              <a:gd name="T8" fmla="*/ 370309321 w 105"/>
              <a:gd name="T9" fmla="*/ 363459920 h 147"/>
              <a:gd name="T10" fmla="*/ 375452821 w 105"/>
              <a:gd name="T11" fmla="*/ 700959069 h 147"/>
              <a:gd name="T12" fmla="*/ 457742018 w 105"/>
              <a:gd name="T13" fmla="*/ 700959069 h 147"/>
              <a:gd name="T14" fmla="*/ 457742018 w 105"/>
              <a:gd name="T15" fmla="*/ 119422285 h 147"/>
              <a:gd name="T16" fmla="*/ 473172518 w 105"/>
              <a:gd name="T17" fmla="*/ 119422285 h 147"/>
              <a:gd name="T18" fmla="*/ 478316018 w 105"/>
              <a:gd name="T19" fmla="*/ 332306083 h 147"/>
              <a:gd name="T20" fmla="*/ 540033482 w 105"/>
              <a:gd name="T21" fmla="*/ 332306083 h 147"/>
              <a:gd name="T22" fmla="*/ 540033482 w 105"/>
              <a:gd name="T23" fmla="*/ 98654579 h 147"/>
              <a:gd name="T24" fmla="*/ 442313786 w 105"/>
              <a:gd name="T25" fmla="*/ 0 h 147"/>
              <a:gd name="T26" fmla="*/ 360022321 w 105"/>
              <a:gd name="T27" fmla="*/ 0 h 147"/>
              <a:gd name="T28" fmla="*/ 308589589 w 105"/>
              <a:gd name="T29" fmla="*/ 0 h 147"/>
              <a:gd name="T30" fmla="*/ 221156893 w 105"/>
              <a:gd name="T31" fmla="*/ 41537691 h 147"/>
              <a:gd name="T32" fmla="*/ 164580661 w 105"/>
              <a:gd name="T33" fmla="*/ 145383057 h 147"/>
              <a:gd name="T34" fmla="*/ 46289232 w 105"/>
              <a:gd name="T35" fmla="*/ 145383057 h 147"/>
              <a:gd name="T36" fmla="*/ 46289232 w 105"/>
              <a:gd name="T37" fmla="*/ 212883798 h 147"/>
              <a:gd name="T38" fmla="*/ 180011161 w 105"/>
              <a:gd name="T39" fmla="*/ 212883798 h 147"/>
              <a:gd name="T40" fmla="*/ 210869893 w 105"/>
              <a:gd name="T41" fmla="*/ 197306879 h 147"/>
              <a:gd name="T42" fmla="*/ 267446125 w 105"/>
              <a:gd name="T43" fmla="*/ 119422285 h 1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8" name="Rectangle 155"/>
          <p:cNvSpPr>
            <a:spLocks noChangeArrowheads="1"/>
          </p:cNvSpPr>
          <p:nvPr/>
        </p:nvSpPr>
        <p:spPr bwMode="auto">
          <a:xfrm>
            <a:off x="9120718" y="4478867"/>
            <a:ext cx="27516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9" name="Line 156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0" name="Line 157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1" name="Freeform 158"/>
          <p:cNvSpPr>
            <a:spLocks/>
          </p:cNvSpPr>
          <p:nvPr/>
        </p:nvSpPr>
        <p:spPr bwMode="auto">
          <a:xfrm>
            <a:off x="9137651" y="4434418"/>
            <a:ext cx="42333" cy="42333"/>
          </a:xfrm>
          <a:custGeom>
            <a:avLst/>
            <a:gdLst>
              <a:gd name="T0" fmla="*/ 25201563 w 20"/>
              <a:gd name="T1" fmla="*/ 0 h 20"/>
              <a:gd name="T2" fmla="*/ 50403125 w 20"/>
              <a:gd name="T3" fmla="*/ 25201563 h 20"/>
              <a:gd name="T4" fmla="*/ 27722513 w 20"/>
              <a:gd name="T5" fmla="*/ 50403125 h 20"/>
              <a:gd name="T6" fmla="*/ 0 w 20"/>
              <a:gd name="T7" fmla="*/ 20161250 h 20"/>
              <a:gd name="T8" fmla="*/ 25201563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20" y="10"/>
                </a:lnTo>
                <a:lnTo>
                  <a:pt x="11" y="20"/>
                </a:lnTo>
                <a:lnTo>
                  <a:pt x="0" y="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2" name="Line 159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3" name="Line 160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4" name="Freeform 161"/>
          <p:cNvSpPr>
            <a:spLocks/>
          </p:cNvSpPr>
          <p:nvPr/>
        </p:nvSpPr>
        <p:spPr bwMode="auto">
          <a:xfrm>
            <a:off x="9118600" y="4389968"/>
            <a:ext cx="42333" cy="40217"/>
          </a:xfrm>
          <a:custGeom>
            <a:avLst/>
            <a:gdLst>
              <a:gd name="T0" fmla="*/ 15120938 w 20"/>
              <a:gd name="T1" fmla="*/ 0 h 19"/>
              <a:gd name="T2" fmla="*/ 50403125 w 20"/>
              <a:gd name="T3" fmla="*/ 20161584 h 19"/>
              <a:gd name="T4" fmla="*/ 32762825 w 20"/>
              <a:gd name="T5" fmla="*/ 47884556 h 19"/>
              <a:gd name="T6" fmla="*/ 0 w 20"/>
              <a:gd name="T7" fmla="*/ 25201980 h 19"/>
              <a:gd name="T8" fmla="*/ 15120938 w 2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6" y="0"/>
                </a:moveTo>
                <a:lnTo>
                  <a:pt x="20" y="8"/>
                </a:lnTo>
                <a:lnTo>
                  <a:pt x="13" y="19"/>
                </a:lnTo>
                <a:lnTo>
                  <a:pt x="0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5" name="Line 162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6" name="Line 163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7" name="Freeform 164"/>
          <p:cNvSpPr>
            <a:spLocks/>
          </p:cNvSpPr>
          <p:nvPr/>
        </p:nvSpPr>
        <p:spPr bwMode="auto">
          <a:xfrm>
            <a:off x="9048751" y="4442884"/>
            <a:ext cx="194733" cy="228600"/>
          </a:xfrm>
          <a:custGeom>
            <a:avLst/>
            <a:gdLst>
              <a:gd name="T0" fmla="*/ 181451250 w 92"/>
              <a:gd name="T1" fmla="*/ 272176875 h 108"/>
              <a:gd name="T2" fmla="*/ 231854375 w 92"/>
              <a:gd name="T3" fmla="*/ 0 h 108"/>
              <a:gd name="T4" fmla="*/ 194052825 w 92"/>
              <a:gd name="T5" fmla="*/ 0 h 108"/>
              <a:gd name="T6" fmla="*/ 148690013 w 92"/>
              <a:gd name="T7" fmla="*/ 231854375 h 108"/>
              <a:gd name="T8" fmla="*/ 83165950 w 92"/>
              <a:gd name="T9" fmla="*/ 231854375 h 108"/>
              <a:gd name="T10" fmla="*/ 40322500 w 92"/>
              <a:gd name="T11" fmla="*/ 0 h 108"/>
              <a:gd name="T12" fmla="*/ 0 w 92"/>
              <a:gd name="T13" fmla="*/ 0 h 108"/>
              <a:gd name="T14" fmla="*/ 50403125 w 92"/>
              <a:gd name="T15" fmla="*/ 272176875 h 108"/>
              <a:gd name="T16" fmla="*/ 181451250 w 92"/>
              <a:gd name="T17" fmla="*/ 272176875 h 1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2" h="108">
                <a:moveTo>
                  <a:pt x="72" y="108"/>
                </a:moveTo>
                <a:lnTo>
                  <a:pt x="92" y="0"/>
                </a:lnTo>
                <a:lnTo>
                  <a:pt x="77" y="0"/>
                </a:lnTo>
                <a:lnTo>
                  <a:pt x="59" y="92"/>
                </a:lnTo>
                <a:lnTo>
                  <a:pt x="33" y="92"/>
                </a:lnTo>
                <a:lnTo>
                  <a:pt x="16" y="0"/>
                </a:lnTo>
                <a:lnTo>
                  <a:pt x="0" y="0"/>
                </a:lnTo>
                <a:lnTo>
                  <a:pt x="20" y="108"/>
                </a:lnTo>
                <a:lnTo>
                  <a:pt x="72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8" name="Freeform 165"/>
          <p:cNvSpPr>
            <a:spLocks/>
          </p:cNvSpPr>
          <p:nvPr/>
        </p:nvSpPr>
        <p:spPr bwMode="auto">
          <a:xfrm>
            <a:off x="9916584" y="4140200"/>
            <a:ext cx="455083" cy="245533"/>
          </a:xfrm>
          <a:custGeom>
            <a:avLst/>
            <a:gdLst>
              <a:gd name="T0" fmla="*/ 735208802 w 150"/>
              <a:gd name="T1" fmla="*/ 323215476 h 80"/>
              <a:gd name="T2" fmla="*/ 698966019 w 150"/>
              <a:gd name="T3" fmla="*/ 323215476 h 80"/>
              <a:gd name="T4" fmla="*/ 434911127 w 150"/>
              <a:gd name="T5" fmla="*/ 58285777 h 80"/>
              <a:gd name="T6" fmla="*/ 434911127 w 150"/>
              <a:gd name="T7" fmla="*/ 42389028 h 80"/>
              <a:gd name="T8" fmla="*/ 393491779 w 150"/>
              <a:gd name="T9" fmla="*/ 0 h 80"/>
              <a:gd name="T10" fmla="*/ 377959807 w 150"/>
              <a:gd name="T11" fmla="*/ 0 h 80"/>
              <a:gd name="T12" fmla="*/ 336538183 w 150"/>
              <a:gd name="T13" fmla="*/ 42389028 h 80"/>
              <a:gd name="T14" fmla="*/ 336538183 w 150"/>
              <a:gd name="T15" fmla="*/ 58285777 h 80"/>
              <a:gd name="T16" fmla="*/ 77662132 w 150"/>
              <a:gd name="T17" fmla="*/ 323215476 h 80"/>
              <a:gd name="T18" fmla="*/ 41419349 w 150"/>
              <a:gd name="T19" fmla="*/ 323215476 h 80"/>
              <a:gd name="T20" fmla="*/ 0 w 150"/>
              <a:gd name="T21" fmla="*/ 370903421 h 80"/>
              <a:gd name="T22" fmla="*/ 0 w 150"/>
              <a:gd name="T23" fmla="*/ 381501253 h 80"/>
              <a:gd name="T24" fmla="*/ 41419349 w 150"/>
              <a:gd name="T25" fmla="*/ 423890281 h 80"/>
              <a:gd name="T26" fmla="*/ 735208802 w 150"/>
              <a:gd name="T27" fmla="*/ 423890281 h 80"/>
              <a:gd name="T28" fmla="*/ 776628151 w 150"/>
              <a:gd name="T29" fmla="*/ 381501253 h 80"/>
              <a:gd name="T30" fmla="*/ 776628151 w 150"/>
              <a:gd name="T31" fmla="*/ 370903421 h 80"/>
              <a:gd name="T32" fmla="*/ 735208802 w 150"/>
              <a:gd name="T33" fmla="*/ 323215476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9" name="Freeform 166"/>
          <p:cNvSpPr>
            <a:spLocks/>
          </p:cNvSpPr>
          <p:nvPr/>
        </p:nvSpPr>
        <p:spPr bwMode="auto">
          <a:xfrm>
            <a:off x="99737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0" name="Freeform 167"/>
          <p:cNvSpPr>
            <a:spLocks/>
          </p:cNvSpPr>
          <p:nvPr/>
        </p:nvSpPr>
        <p:spPr bwMode="auto">
          <a:xfrm>
            <a:off x="100287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1" name="Freeform 168"/>
          <p:cNvSpPr>
            <a:spLocks/>
          </p:cNvSpPr>
          <p:nvPr/>
        </p:nvSpPr>
        <p:spPr bwMode="auto">
          <a:xfrm>
            <a:off x="10083801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2" name="Freeform 169"/>
          <p:cNvSpPr>
            <a:spLocks/>
          </p:cNvSpPr>
          <p:nvPr/>
        </p:nvSpPr>
        <p:spPr bwMode="auto">
          <a:xfrm>
            <a:off x="10134600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3" name="Freeform 170"/>
          <p:cNvSpPr>
            <a:spLocks/>
          </p:cNvSpPr>
          <p:nvPr/>
        </p:nvSpPr>
        <p:spPr bwMode="auto">
          <a:xfrm>
            <a:off x="101896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4" name="Freeform 171"/>
          <p:cNvSpPr>
            <a:spLocks/>
          </p:cNvSpPr>
          <p:nvPr/>
        </p:nvSpPr>
        <p:spPr bwMode="auto">
          <a:xfrm>
            <a:off x="102446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5" name="Freeform 172"/>
          <p:cNvSpPr>
            <a:spLocks/>
          </p:cNvSpPr>
          <p:nvPr/>
        </p:nvSpPr>
        <p:spPr bwMode="auto">
          <a:xfrm>
            <a:off x="10295467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6" name="Freeform 173"/>
          <p:cNvSpPr>
            <a:spLocks/>
          </p:cNvSpPr>
          <p:nvPr/>
        </p:nvSpPr>
        <p:spPr bwMode="auto">
          <a:xfrm>
            <a:off x="99737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7" name="Freeform 174"/>
          <p:cNvSpPr>
            <a:spLocks/>
          </p:cNvSpPr>
          <p:nvPr/>
        </p:nvSpPr>
        <p:spPr bwMode="auto">
          <a:xfrm>
            <a:off x="100287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8" name="Freeform 175"/>
          <p:cNvSpPr>
            <a:spLocks/>
          </p:cNvSpPr>
          <p:nvPr/>
        </p:nvSpPr>
        <p:spPr bwMode="auto">
          <a:xfrm>
            <a:off x="10083801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9" name="Freeform 176"/>
          <p:cNvSpPr>
            <a:spLocks/>
          </p:cNvSpPr>
          <p:nvPr/>
        </p:nvSpPr>
        <p:spPr bwMode="auto">
          <a:xfrm>
            <a:off x="10134600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0" name="Freeform 177"/>
          <p:cNvSpPr>
            <a:spLocks/>
          </p:cNvSpPr>
          <p:nvPr/>
        </p:nvSpPr>
        <p:spPr bwMode="auto">
          <a:xfrm>
            <a:off x="101896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1" name="Freeform 178"/>
          <p:cNvSpPr>
            <a:spLocks/>
          </p:cNvSpPr>
          <p:nvPr/>
        </p:nvSpPr>
        <p:spPr bwMode="auto">
          <a:xfrm>
            <a:off x="102446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2" name="Freeform 179"/>
          <p:cNvSpPr>
            <a:spLocks/>
          </p:cNvSpPr>
          <p:nvPr/>
        </p:nvSpPr>
        <p:spPr bwMode="auto">
          <a:xfrm>
            <a:off x="10295467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3" name="Freeform 180"/>
          <p:cNvSpPr>
            <a:spLocks/>
          </p:cNvSpPr>
          <p:nvPr/>
        </p:nvSpPr>
        <p:spPr bwMode="auto">
          <a:xfrm>
            <a:off x="99737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4" name="Freeform 181"/>
          <p:cNvSpPr>
            <a:spLocks/>
          </p:cNvSpPr>
          <p:nvPr/>
        </p:nvSpPr>
        <p:spPr bwMode="auto">
          <a:xfrm>
            <a:off x="100287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5" name="Freeform 182"/>
          <p:cNvSpPr>
            <a:spLocks/>
          </p:cNvSpPr>
          <p:nvPr/>
        </p:nvSpPr>
        <p:spPr bwMode="auto">
          <a:xfrm>
            <a:off x="10083801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6" name="Freeform 183"/>
          <p:cNvSpPr>
            <a:spLocks/>
          </p:cNvSpPr>
          <p:nvPr/>
        </p:nvSpPr>
        <p:spPr bwMode="auto">
          <a:xfrm>
            <a:off x="10134600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7" name="Freeform 184"/>
          <p:cNvSpPr>
            <a:spLocks/>
          </p:cNvSpPr>
          <p:nvPr/>
        </p:nvSpPr>
        <p:spPr bwMode="auto">
          <a:xfrm>
            <a:off x="101896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8" name="Freeform 185"/>
          <p:cNvSpPr>
            <a:spLocks/>
          </p:cNvSpPr>
          <p:nvPr/>
        </p:nvSpPr>
        <p:spPr bwMode="auto">
          <a:xfrm>
            <a:off x="102446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9" name="Freeform 186"/>
          <p:cNvSpPr>
            <a:spLocks/>
          </p:cNvSpPr>
          <p:nvPr/>
        </p:nvSpPr>
        <p:spPr bwMode="auto">
          <a:xfrm>
            <a:off x="10295467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0" name="Freeform 187"/>
          <p:cNvSpPr>
            <a:spLocks/>
          </p:cNvSpPr>
          <p:nvPr/>
        </p:nvSpPr>
        <p:spPr bwMode="auto">
          <a:xfrm>
            <a:off x="99737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1" name="Freeform 188"/>
          <p:cNvSpPr>
            <a:spLocks/>
          </p:cNvSpPr>
          <p:nvPr/>
        </p:nvSpPr>
        <p:spPr bwMode="auto">
          <a:xfrm>
            <a:off x="100287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2" name="Freeform 189"/>
          <p:cNvSpPr>
            <a:spLocks/>
          </p:cNvSpPr>
          <p:nvPr/>
        </p:nvSpPr>
        <p:spPr bwMode="auto">
          <a:xfrm>
            <a:off x="10083801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3" name="Freeform 190"/>
          <p:cNvSpPr>
            <a:spLocks/>
          </p:cNvSpPr>
          <p:nvPr/>
        </p:nvSpPr>
        <p:spPr bwMode="auto">
          <a:xfrm>
            <a:off x="10134600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4" name="Freeform 191"/>
          <p:cNvSpPr>
            <a:spLocks/>
          </p:cNvSpPr>
          <p:nvPr/>
        </p:nvSpPr>
        <p:spPr bwMode="auto">
          <a:xfrm>
            <a:off x="101896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5" name="Freeform 192"/>
          <p:cNvSpPr>
            <a:spLocks/>
          </p:cNvSpPr>
          <p:nvPr/>
        </p:nvSpPr>
        <p:spPr bwMode="auto">
          <a:xfrm>
            <a:off x="102446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6" name="Freeform 193"/>
          <p:cNvSpPr>
            <a:spLocks/>
          </p:cNvSpPr>
          <p:nvPr/>
        </p:nvSpPr>
        <p:spPr bwMode="auto">
          <a:xfrm>
            <a:off x="10295467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7" name="Rectangle 194"/>
          <p:cNvSpPr>
            <a:spLocks noChangeArrowheads="1"/>
          </p:cNvSpPr>
          <p:nvPr/>
        </p:nvSpPr>
        <p:spPr bwMode="auto">
          <a:xfrm>
            <a:off x="10714567" y="4506384"/>
            <a:ext cx="459317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8" name="Rectangle 195"/>
          <p:cNvSpPr>
            <a:spLocks noChangeArrowheads="1"/>
          </p:cNvSpPr>
          <p:nvPr/>
        </p:nvSpPr>
        <p:spPr bwMode="auto">
          <a:xfrm>
            <a:off x="11184467" y="4506384"/>
            <a:ext cx="25400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9" name="Rectangle 196"/>
          <p:cNvSpPr>
            <a:spLocks noChangeArrowheads="1"/>
          </p:cNvSpPr>
          <p:nvPr/>
        </p:nvSpPr>
        <p:spPr bwMode="auto">
          <a:xfrm>
            <a:off x="11224684" y="4506384"/>
            <a:ext cx="23283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0" name="Freeform 197"/>
          <p:cNvSpPr>
            <a:spLocks/>
          </p:cNvSpPr>
          <p:nvPr/>
        </p:nvSpPr>
        <p:spPr bwMode="auto">
          <a:xfrm>
            <a:off x="10953751" y="4201585"/>
            <a:ext cx="256116" cy="292100"/>
          </a:xfrm>
          <a:custGeom>
            <a:avLst/>
            <a:gdLst>
              <a:gd name="T0" fmla="*/ 439257234 w 84"/>
              <a:gd name="T1" fmla="*/ 499935996 h 96"/>
              <a:gd name="T2" fmla="*/ 439257234 w 84"/>
              <a:gd name="T3" fmla="*/ 442652448 h 96"/>
              <a:gd name="T4" fmla="*/ 434027437 w 84"/>
              <a:gd name="T5" fmla="*/ 400989403 h 96"/>
              <a:gd name="T6" fmla="*/ 392193632 w 84"/>
              <a:gd name="T7" fmla="*/ 354121045 h 96"/>
              <a:gd name="T8" fmla="*/ 329442926 w 84"/>
              <a:gd name="T9" fmla="*/ 338498259 h 96"/>
              <a:gd name="T10" fmla="*/ 271922016 w 84"/>
              <a:gd name="T11" fmla="*/ 338498259 h 96"/>
              <a:gd name="T12" fmla="*/ 214398820 w 84"/>
              <a:gd name="T13" fmla="*/ 338498259 h 96"/>
              <a:gd name="T14" fmla="*/ 172565015 w 84"/>
              <a:gd name="T15" fmla="*/ 317667878 h 96"/>
              <a:gd name="T16" fmla="*/ 156877910 w 84"/>
              <a:gd name="T17" fmla="*/ 276007116 h 96"/>
              <a:gd name="T18" fmla="*/ 167335218 w 84"/>
              <a:gd name="T19" fmla="*/ 244759262 h 96"/>
              <a:gd name="T20" fmla="*/ 167335218 w 84"/>
              <a:gd name="T21" fmla="*/ 218721285 h 96"/>
              <a:gd name="T22" fmla="*/ 146418316 w 84"/>
              <a:gd name="T23" fmla="*/ 213513690 h 96"/>
              <a:gd name="T24" fmla="*/ 141190805 w 84"/>
              <a:gd name="T25" fmla="*/ 213513690 h 96"/>
              <a:gd name="T26" fmla="*/ 67980504 w 84"/>
              <a:gd name="T27" fmla="*/ 182268118 h 96"/>
              <a:gd name="T28" fmla="*/ 41833805 w 84"/>
              <a:gd name="T29" fmla="*/ 124984570 h 96"/>
              <a:gd name="T30" fmla="*/ 62750707 w 84"/>
              <a:gd name="T31" fmla="*/ 67698739 h 96"/>
              <a:gd name="T32" fmla="*/ 83667609 w 84"/>
              <a:gd name="T33" fmla="*/ 52075953 h 96"/>
              <a:gd name="T34" fmla="*/ 125501414 w 84"/>
              <a:gd name="T35" fmla="*/ 41660763 h 96"/>
              <a:gd name="T36" fmla="*/ 146418316 w 84"/>
              <a:gd name="T37" fmla="*/ 20830381 h 96"/>
              <a:gd name="T38" fmla="*/ 125501414 w 84"/>
              <a:gd name="T39" fmla="*/ 0 h 96"/>
              <a:gd name="T40" fmla="*/ 67980504 w 84"/>
              <a:gd name="T41" fmla="*/ 10415191 h 96"/>
              <a:gd name="T42" fmla="*/ 15687105 w 84"/>
              <a:gd name="T43" fmla="*/ 62491144 h 96"/>
              <a:gd name="T44" fmla="*/ 0 w 84"/>
              <a:gd name="T45" fmla="*/ 124984570 h 96"/>
              <a:gd name="T46" fmla="*/ 36604007 w 84"/>
              <a:gd name="T47" fmla="*/ 213513690 h 96"/>
              <a:gd name="T48" fmla="*/ 120273903 w 84"/>
              <a:gd name="T49" fmla="*/ 249969139 h 96"/>
              <a:gd name="T50" fmla="*/ 115044106 w 84"/>
              <a:gd name="T51" fmla="*/ 276007116 h 96"/>
              <a:gd name="T52" fmla="*/ 141190805 w 84"/>
              <a:gd name="T53" fmla="*/ 348913450 h 96"/>
              <a:gd name="T54" fmla="*/ 214398820 w 84"/>
              <a:gd name="T55" fmla="*/ 380159022 h 96"/>
              <a:gd name="T56" fmla="*/ 329442926 w 84"/>
              <a:gd name="T57" fmla="*/ 380159022 h 96"/>
              <a:gd name="T58" fmla="*/ 381736325 w 84"/>
              <a:gd name="T59" fmla="*/ 395781808 h 96"/>
              <a:gd name="T60" fmla="*/ 392193632 w 84"/>
              <a:gd name="T61" fmla="*/ 416614471 h 96"/>
              <a:gd name="T62" fmla="*/ 397423430 w 84"/>
              <a:gd name="T63" fmla="*/ 442652448 h 96"/>
              <a:gd name="T64" fmla="*/ 397423430 w 84"/>
              <a:gd name="T65" fmla="*/ 499935996 h 96"/>
              <a:gd name="T66" fmla="*/ 397423430 w 84"/>
              <a:gd name="T67" fmla="*/ 499935996 h 96"/>
              <a:gd name="T68" fmla="*/ 439257234 w 84"/>
              <a:gd name="T69" fmla="*/ 499935996 h 96"/>
              <a:gd name="T70" fmla="*/ 439257234 w 84"/>
              <a:gd name="T71" fmla="*/ 499935996 h 9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1" name="Freeform 198"/>
          <p:cNvSpPr>
            <a:spLocks/>
          </p:cNvSpPr>
          <p:nvPr/>
        </p:nvSpPr>
        <p:spPr bwMode="auto">
          <a:xfrm>
            <a:off x="11040534" y="4226985"/>
            <a:ext cx="207433" cy="266700"/>
          </a:xfrm>
          <a:custGeom>
            <a:avLst/>
            <a:gdLst>
              <a:gd name="T0" fmla="*/ 350776531 w 69"/>
              <a:gd name="T1" fmla="*/ 454659098 h 88"/>
              <a:gd name="T2" fmla="*/ 350776531 w 69"/>
              <a:gd name="T3" fmla="*/ 377160776 h 88"/>
              <a:gd name="T4" fmla="*/ 305023953 w 69"/>
              <a:gd name="T5" fmla="*/ 253163460 h 88"/>
              <a:gd name="T6" fmla="*/ 177930451 w 69"/>
              <a:gd name="T7" fmla="*/ 196329084 h 88"/>
              <a:gd name="T8" fmla="*/ 147428732 w 69"/>
              <a:gd name="T9" fmla="*/ 196329084 h 88"/>
              <a:gd name="T10" fmla="*/ 162679592 w 69"/>
              <a:gd name="T11" fmla="*/ 134330426 h 88"/>
              <a:gd name="T12" fmla="*/ 122009130 w 69"/>
              <a:gd name="T13" fmla="*/ 41332439 h 88"/>
              <a:gd name="T14" fmla="*/ 25419602 w 69"/>
              <a:gd name="T15" fmla="*/ 0 h 88"/>
              <a:gd name="T16" fmla="*/ 0 w 69"/>
              <a:gd name="T17" fmla="*/ 20666219 h 88"/>
              <a:gd name="T18" fmla="*/ 25419602 w 69"/>
              <a:gd name="T19" fmla="*/ 41332439 h 88"/>
              <a:gd name="T20" fmla="*/ 96589528 w 69"/>
              <a:gd name="T21" fmla="*/ 67165213 h 88"/>
              <a:gd name="T22" fmla="*/ 122009130 w 69"/>
              <a:gd name="T23" fmla="*/ 134330426 h 88"/>
              <a:gd name="T24" fmla="*/ 96589528 w 69"/>
              <a:gd name="T25" fmla="*/ 201495638 h 88"/>
              <a:gd name="T26" fmla="*/ 96589528 w 69"/>
              <a:gd name="T27" fmla="*/ 227330686 h 88"/>
              <a:gd name="T28" fmla="*/ 111842642 w 69"/>
              <a:gd name="T29" fmla="*/ 237663795 h 88"/>
              <a:gd name="T30" fmla="*/ 177930451 w 69"/>
              <a:gd name="T31" fmla="*/ 237663795 h 88"/>
              <a:gd name="T32" fmla="*/ 274519979 w 69"/>
              <a:gd name="T33" fmla="*/ 278996234 h 88"/>
              <a:gd name="T34" fmla="*/ 310106069 w 69"/>
              <a:gd name="T35" fmla="*/ 377160776 h 88"/>
              <a:gd name="T36" fmla="*/ 310106069 w 69"/>
              <a:gd name="T37" fmla="*/ 454659098 h 88"/>
              <a:gd name="T38" fmla="*/ 310106069 w 69"/>
              <a:gd name="T39" fmla="*/ 454659098 h 88"/>
              <a:gd name="T40" fmla="*/ 350776531 w 69"/>
              <a:gd name="T41" fmla="*/ 454659098 h 88"/>
              <a:gd name="T42" fmla="*/ 350776531 w 69"/>
              <a:gd name="T43" fmla="*/ 454659098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2" name="Freeform 202"/>
          <p:cNvSpPr>
            <a:spLocks/>
          </p:cNvSpPr>
          <p:nvPr/>
        </p:nvSpPr>
        <p:spPr bwMode="auto">
          <a:xfrm>
            <a:off x="1568451" y="1589618"/>
            <a:ext cx="162983" cy="317500"/>
          </a:xfrm>
          <a:custGeom>
            <a:avLst/>
            <a:gdLst>
              <a:gd name="T0" fmla="*/ 179344315 w 54"/>
              <a:gd name="T1" fmla="*/ 102863196 h 105"/>
              <a:gd name="T2" fmla="*/ 261329124 w 54"/>
              <a:gd name="T3" fmla="*/ 210869893 h 105"/>
              <a:gd name="T4" fmla="*/ 230584255 w 54"/>
              <a:gd name="T5" fmla="*/ 241728625 h 105"/>
              <a:gd name="T6" fmla="*/ 174219416 w 54"/>
              <a:gd name="T7" fmla="*/ 169724161 h 105"/>
              <a:gd name="T8" fmla="*/ 174219416 w 54"/>
              <a:gd name="T9" fmla="*/ 493744250 h 105"/>
              <a:gd name="T10" fmla="*/ 122979477 w 54"/>
              <a:gd name="T11" fmla="*/ 493744250 h 105"/>
              <a:gd name="T12" fmla="*/ 122979477 w 54"/>
              <a:gd name="T13" fmla="*/ 390881054 h 105"/>
              <a:gd name="T14" fmla="*/ 56364839 w 54"/>
              <a:gd name="T15" fmla="*/ 432026786 h 105"/>
              <a:gd name="T16" fmla="*/ 25619970 w 54"/>
              <a:gd name="T17" fmla="*/ 385737554 h 105"/>
              <a:gd name="T18" fmla="*/ 97357243 w 54"/>
              <a:gd name="T19" fmla="*/ 334307089 h 105"/>
              <a:gd name="T20" fmla="*/ 122979477 w 54"/>
              <a:gd name="T21" fmla="*/ 298304857 h 105"/>
              <a:gd name="T22" fmla="*/ 71737273 w 54"/>
              <a:gd name="T23" fmla="*/ 195441661 h 105"/>
              <a:gd name="T24" fmla="*/ 71737273 w 54"/>
              <a:gd name="T25" fmla="*/ 56573964 h 105"/>
              <a:gd name="T26" fmla="*/ 179344315 w 54"/>
              <a:gd name="T27" fmla="*/ 61717464 h 105"/>
              <a:gd name="T28" fmla="*/ 179344315 w 54"/>
              <a:gd name="T29" fmla="*/ 102863196 h 10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3" name="Oval 203"/>
          <p:cNvSpPr>
            <a:spLocks noChangeArrowheads="1"/>
          </p:cNvSpPr>
          <p:nvPr/>
        </p:nvSpPr>
        <p:spPr bwMode="auto">
          <a:xfrm>
            <a:off x="1617133" y="1532468"/>
            <a:ext cx="50800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4" name="Freeform 204"/>
          <p:cNvSpPr>
            <a:spLocks/>
          </p:cNvSpPr>
          <p:nvPr/>
        </p:nvSpPr>
        <p:spPr bwMode="auto">
          <a:xfrm>
            <a:off x="1380068" y="1528234"/>
            <a:ext cx="105833" cy="283633"/>
          </a:xfrm>
          <a:custGeom>
            <a:avLst/>
            <a:gdLst>
              <a:gd name="T0" fmla="*/ 180011161 w 35"/>
              <a:gd name="T1" fmla="*/ 56333653 h 94"/>
              <a:gd name="T2" fmla="*/ 180011161 w 35"/>
              <a:gd name="T3" fmla="*/ 204851912 h 94"/>
              <a:gd name="T4" fmla="*/ 154295929 w 35"/>
              <a:gd name="T5" fmla="*/ 245824105 h 94"/>
              <a:gd name="T6" fmla="*/ 154295929 w 35"/>
              <a:gd name="T7" fmla="*/ 445554776 h 94"/>
              <a:gd name="T8" fmla="*/ 113150196 w 35"/>
              <a:gd name="T9" fmla="*/ 445554776 h 94"/>
              <a:gd name="T10" fmla="*/ 113150196 w 35"/>
              <a:gd name="T11" fmla="*/ 271430311 h 94"/>
              <a:gd name="T12" fmla="*/ 46289232 w 35"/>
              <a:gd name="T13" fmla="*/ 312400241 h 94"/>
              <a:gd name="T14" fmla="*/ 46289232 w 35"/>
              <a:gd name="T15" fmla="*/ 384097618 h 94"/>
              <a:gd name="T16" fmla="*/ 0 w 35"/>
              <a:gd name="T17" fmla="*/ 389218859 h 94"/>
              <a:gd name="T18" fmla="*/ 0 w 35"/>
              <a:gd name="T19" fmla="*/ 322642723 h 94"/>
              <a:gd name="T20" fmla="*/ 15430500 w 35"/>
              <a:gd name="T21" fmla="*/ 276551552 h 94"/>
              <a:gd name="T22" fmla="*/ 87434964 w 35"/>
              <a:gd name="T23" fmla="*/ 230458118 h 94"/>
              <a:gd name="T24" fmla="*/ 82291464 w 35"/>
              <a:gd name="T25" fmla="*/ 148518259 h 94"/>
              <a:gd name="T26" fmla="*/ 25715232 w 35"/>
              <a:gd name="T27" fmla="*/ 179245706 h 94"/>
              <a:gd name="T28" fmla="*/ 10287000 w 35"/>
              <a:gd name="T29" fmla="*/ 153639500 h 94"/>
              <a:gd name="T30" fmla="*/ 82291464 w 35"/>
              <a:gd name="T31" fmla="*/ 102427088 h 94"/>
              <a:gd name="T32" fmla="*/ 87434964 w 35"/>
              <a:gd name="T33" fmla="*/ 56333653 h 94"/>
              <a:gd name="T34" fmla="*/ 180011161 w 35"/>
              <a:gd name="T35" fmla="*/ 56333653 h 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5" name="Oval 205"/>
          <p:cNvSpPr>
            <a:spLocks noChangeArrowheads="1"/>
          </p:cNvSpPr>
          <p:nvPr/>
        </p:nvSpPr>
        <p:spPr bwMode="auto">
          <a:xfrm>
            <a:off x="1435101" y="14753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6" name="Freeform 206"/>
          <p:cNvSpPr>
            <a:spLocks/>
          </p:cNvSpPr>
          <p:nvPr/>
        </p:nvSpPr>
        <p:spPr bwMode="auto">
          <a:xfrm>
            <a:off x="1200151" y="1699684"/>
            <a:ext cx="618067" cy="294216"/>
          </a:xfrm>
          <a:custGeom>
            <a:avLst/>
            <a:gdLst>
              <a:gd name="T0" fmla="*/ 0 w 292"/>
              <a:gd name="T1" fmla="*/ 0 h 139"/>
              <a:gd name="T2" fmla="*/ 0 w 292"/>
              <a:gd name="T3" fmla="*/ 57964256 h 139"/>
              <a:gd name="T4" fmla="*/ 60483750 w 292"/>
              <a:gd name="T5" fmla="*/ 57964256 h 139"/>
              <a:gd name="T6" fmla="*/ 60483750 w 292"/>
              <a:gd name="T7" fmla="*/ 120967226 h 139"/>
              <a:gd name="T8" fmla="*/ 189012513 w 292"/>
              <a:gd name="T9" fmla="*/ 120967226 h 139"/>
              <a:gd name="T10" fmla="*/ 189012513 w 292"/>
              <a:gd name="T11" fmla="*/ 178931482 h 139"/>
              <a:gd name="T12" fmla="*/ 322580000 w 292"/>
              <a:gd name="T13" fmla="*/ 178931482 h 139"/>
              <a:gd name="T14" fmla="*/ 322580000 w 292"/>
              <a:gd name="T15" fmla="*/ 236894151 h 139"/>
              <a:gd name="T16" fmla="*/ 446068450 w 292"/>
              <a:gd name="T17" fmla="*/ 236894151 h 139"/>
              <a:gd name="T18" fmla="*/ 446068450 w 292"/>
              <a:gd name="T19" fmla="*/ 294858407 h 139"/>
              <a:gd name="T20" fmla="*/ 579635938 w 292"/>
              <a:gd name="T21" fmla="*/ 294858407 h 139"/>
              <a:gd name="T22" fmla="*/ 579635938 w 292"/>
              <a:gd name="T23" fmla="*/ 350301719 h 139"/>
              <a:gd name="T24" fmla="*/ 735885625 w 292"/>
              <a:gd name="T25" fmla="*/ 350301719 h 139"/>
              <a:gd name="T26" fmla="*/ 735885625 w 292"/>
              <a:gd name="T27" fmla="*/ 294858407 h 139"/>
              <a:gd name="T28" fmla="*/ 642640638 w 292"/>
              <a:gd name="T29" fmla="*/ 294858407 h 139"/>
              <a:gd name="T30" fmla="*/ 642640638 w 292"/>
              <a:gd name="T31" fmla="*/ 239415095 h 139"/>
              <a:gd name="T32" fmla="*/ 511592513 w 292"/>
              <a:gd name="T33" fmla="*/ 239415095 h 139"/>
              <a:gd name="T34" fmla="*/ 511592513 w 292"/>
              <a:gd name="T35" fmla="*/ 181450839 h 139"/>
              <a:gd name="T36" fmla="*/ 383063750 w 292"/>
              <a:gd name="T37" fmla="*/ 181450839 h 139"/>
              <a:gd name="T38" fmla="*/ 383063750 w 292"/>
              <a:gd name="T39" fmla="*/ 126007527 h 139"/>
              <a:gd name="T40" fmla="*/ 249496263 w 292"/>
              <a:gd name="T41" fmla="*/ 126007527 h 139"/>
              <a:gd name="T42" fmla="*/ 249496263 w 292"/>
              <a:gd name="T43" fmla="*/ 60483613 h 139"/>
              <a:gd name="T44" fmla="*/ 118448138 w 292"/>
              <a:gd name="T45" fmla="*/ 60483613 h 139"/>
              <a:gd name="T46" fmla="*/ 118448138 w 292"/>
              <a:gd name="T47" fmla="*/ 0 h 139"/>
              <a:gd name="T48" fmla="*/ 0 w 292"/>
              <a:gd name="T49" fmla="*/ 0 h 13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2" h="139">
                <a:moveTo>
                  <a:pt x="0" y="0"/>
                </a:moveTo>
                <a:lnTo>
                  <a:pt x="0" y="23"/>
                </a:lnTo>
                <a:lnTo>
                  <a:pt x="24" y="23"/>
                </a:lnTo>
                <a:lnTo>
                  <a:pt x="24" y="48"/>
                </a:lnTo>
                <a:lnTo>
                  <a:pt x="75" y="48"/>
                </a:lnTo>
                <a:lnTo>
                  <a:pt x="75" y="71"/>
                </a:lnTo>
                <a:lnTo>
                  <a:pt x="128" y="71"/>
                </a:lnTo>
                <a:lnTo>
                  <a:pt x="128" y="94"/>
                </a:lnTo>
                <a:lnTo>
                  <a:pt x="177" y="94"/>
                </a:lnTo>
                <a:lnTo>
                  <a:pt x="177" y="117"/>
                </a:lnTo>
                <a:lnTo>
                  <a:pt x="230" y="117"/>
                </a:lnTo>
                <a:lnTo>
                  <a:pt x="230" y="139"/>
                </a:lnTo>
                <a:lnTo>
                  <a:pt x="292" y="139"/>
                </a:lnTo>
                <a:lnTo>
                  <a:pt x="292" y="117"/>
                </a:lnTo>
                <a:lnTo>
                  <a:pt x="255" y="117"/>
                </a:lnTo>
                <a:lnTo>
                  <a:pt x="255" y="95"/>
                </a:lnTo>
                <a:lnTo>
                  <a:pt x="203" y="95"/>
                </a:lnTo>
                <a:lnTo>
                  <a:pt x="203" y="72"/>
                </a:lnTo>
                <a:lnTo>
                  <a:pt x="152" y="72"/>
                </a:lnTo>
                <a:lnTo>
                  <a:pt x="152" y="50"/>
                </a:lnTo>
                <a:lnTo>
                  <a:pt x="99" y="50"/>
                </a:lnTo>
                <a:lnTo>
                  <a:pt x="99" y="24"/>
                </a:lnTo>
                <a:lnTo>
                  <a:pt x="47" y="24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7" name="Freeform 207"/>
          <p:cNvSpPr>
            <a:spLocks/>
          </p:cNvSpPr>
          <p:nvPr/>
        </p:nvSpPr>
        <p:spPr bwMode="auto">
          <a:xfrm>
            <a:off x="2175934" y="1521885"/>
            <a:ext cx="131233" cy="129116"/>
          </a:xfrm>
          <a:custGeom>
            <a:avLst/>
            <a:gdLst>
              <a:gd name="T0" fmla="*/ 0 w 62"/>
              <a:gd name="T1" fmla="*/ 0 h 61"/>
              <a:gd name="T2" fmla="*/ 156249688 w 62"/>
              <a:gd name="T3" fmla="*/ 0 h 61"/>
              <a:gd name="T4" fmla="*/ 156249688 w 62"/>
              <a:gd name="T5" fmla="*/ 153729531 h 61"/>
              <a:gd name="T6" fmla="*/ 118448138 w 62"/>
              <a:gd name="T7" fmla="*/ 153729531 h 61"/>
              <a:gd name="T8" fmla="*/ 118448138 w 62"/>
              <a:gd name="T9" fmla="*/ 143648958 h 61"/>
              <a:gd name="T10" fmla="*/ 146169063 w 62"/>
              <a:gd name="T11" fmla="*/ 143648958 h 61"/>
              <a:gd name="T12" fmla="*/ 146169063 w 62"/>
              <a:gd name="T13" fmla="*/ 10080573 h 61"/>
              <a:gd name="T14" fmla="*/ 15120938 w 62"/>
              <a:gd name="T15" fmla="*/ 10080573 h 61"/>
              <a:gd name="T16" fmla="*/ 15120938 w 62"/>
              <a:gd name="T17" fmla="*/ 143648958 h 61"/>
              <a:gd name="T18" fmla="*/ 42843450 w 62"/>
              <a:gd name="T19" fmla="*/ 143648958 h 61"/>
              <a:gd name="T20" fmla="*/ 42843450 w 62"/>
              <a:gd name="T21" fmla="*/ 153729531 h 61"/>
              <a:gd name="T22" fmla="*/ 0 w 62"/>
              <a:gd name="T23" fmla="*/ 153729531 h 61"/>
              <a:gd name="T24" fmla="*/ 0 w 62"/>
              <a:gd name="T25" fmla="*/ 0 h 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" h="61">
                <a:moveTo>
                  <a:pt x="0" y="0"/>
                </a:moveTo>
                <a:lnTo>
                  <a:pt x="62" y="0"/>
                </a:lnTo>
                <a:lnTo>
                  <a:pt x="62" y="61"/>
                </a:lnTo>
                <a:lnTo>
                  <a:pt x="47" y="61"/>
                </a:lnTo>
                <a:lnTo>
                  <a:pt x="47" y="57"/>
                </a:lnTo>
                <a:lnTo>
                  <a:pt x="58" y="57"/>
                </a:lnTo>
                <a:lnTo>
                  <a:pt x="58" y="4"/>
                </a:lnTo>
                <a:lnTo>
                  <a:pt x="6" y="4"/>
                </a:lnTo>
                <a:lnTo>
                  <a:pt x="6" y="57"/>
                </a:lnTo>
                <a:lnTo>
                  <a:pt x="17" y="57"/>
                </a:lnTo>
                <a:lnTo>
                  <a:pt x="17" y="61"/>
                </a:lnTo>
                <a:lnTo>
                  <a:pt x="0" y="6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8" name="Oval 208"/>
          <p:cNvSpPr>
            <a:spLocks noChangeArrowheads="1"/>
          </p:cNvSpPr>
          <p:nvPr/>
        </p:nvSpPr>
        <p:spPr bwMode="auto">
          <a:xfrm>
            <a:off x="2211917" y="1553634"/>
            <a:ext cx="59267" cy="635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9" name="Freeform 209"/>
          <p:cNvSpPr>
            <a:spLocks/>
          </p:cNvSpPr>
          <p:nvPr/>
        </p:nvSpPr>
        <p:spPr bwMode="auto">
          <a:xfrm>
            <a:off x="2171701" y="1623485"/>
            <a:ext cx="232833" cy="374649"/>
          </a:xfrm>
          <a:custGeom>
            <a:avLst/>
            <a:gdLst>
              <a:gd name="T0" fmla="*/ 360022321 w 77"/>
              <a:gd name="T1" fmla="*/ 590512309 h 124"/>
              <a:gd name="T2" fmla="*/ 360022321 w 77"/>
              <a:gd name="T3" fmla="*/ 636725606 h 124"/>
              <a:gd name="T4" fmla="*/ 87434964 w 77"/>
              <a:gd name="T5" fmla="*/ 636725606 h 124"/>
              <a:gd name="T6" fmla="*/ 87434964 w 77"/>
              <a:gd name="T7" fmla="*/ 605916741 h 124"/>
              <a:gd name="T8" fmla="*/ 0 w 77"/>
              <a:gd name="T9" fmla="*/ 426196096 h 124"/>
              <a:gd name="T10" fmla="*/ 0 w 77"/>
              <a:gd name="T11" fmla="*/ 421061286 h 124"/>
              <a:gd name="T12" fmla="*/ 0 w 77"/>
              <a:gd name="T13" fmla="*/ 421061286 h 124"/>
              <a:gd name="T14" fmla="*/ 0 w 77"/>
              <a:gd name="T15" fmla="*/ 225933942 h 124"/>
              <a:gd name="T16" fmla="*/ 20571732 w 77"/>
              <a:gd name="T17" fmla="*/ 215664321 h 124"/>
              <a:gd name="T18" fmla="*/ 20571732 w 77"/>
              <a:gd name="T19" fmla="*/ 215664321 h 124"/>
              <a:gd name="T20" fmla="*/ 66860964 w 77"/>
              <a:gd name="T21" fmla="*/ 282419127 h 124"/>
              <a:gd name="T22" fmla="*/ 72004464 w 77"/>
              <a:gd name="T23" fmla="*/ 405656853 h 124"/>
              <a:gd name="T24" fmla="*/ 92576196 w 77"/>
              <a:gd name="T25" fmla="*/ 405656853 h 124"/>
              <a:gd name="T26" fmla="*/ 87434964 w 77"/>
              <a:gd name="T27" fmla="*/ 35943676 h 124"/>
              <a:gd name="T28" fmla="*/ 149152429 w 77"/>
              <a:gd name="T29" fmla="*/ 35943676 h 124"/>
              <a:gd name="T30" fmla="*/ 149152429 w 77"/>
              <a:gd name="T31" fmla="*/ 215664321 h 124"/>
              <a:gd name="T32" fmla="*/ 169724161 w 77"/>
              <a:gd name="T33" fmla="*/ 215664321 h 124"/>
              <a:gd name="T34" fmla="*/ 169724161 w 77"/>
              <a:gd name="T35" fmla="*/ 200259888 h 124"/>
              <a:gd name="T36" fmla="*/ 236585125 w 77"/>
              <a:gd name="T37" fmla="*/ 200259888 h 124"/>
              <a:gd name="T38" fmla="*/ 236585125 w 77"/>
              <a:gd name="T39" fmla="*/ 215664321 h 124"/>
              <a:gd name="T40" fmla="*/ 236585125 w 77"/>
              <a:gd name="T41" fmla="*/ 241340641 h 124"/>
              <a:gd name="T42" fmla="*/ 236585125 w 77"/>
              <a:gd name="T43" fmla="*/ 246475452 h 124"/>
              <a:gd name="T44" fmla="*/ 246872125 w 77"/>
              <a:gd name="T45" fmla="*/ 246475452 h 124"/>
              <a:gd name="T46" fmla="*/ 246872125 w 77"/>
              <a:gd name="T47" fmla="*/ 236203564 h 124"/>
              <a:gd name="T48" fmla="*/ 313733089 w 77"/>
              <a:gd name="T49" fmla="*/ 236203564 h 124"/>
              <a:gd name="T50" fmla="*/ 313733089 w 77"/>
              <a:gd name="T51" fmla="*/ 246475452 h 124"/>
              <a:gd name="T52" fmla="*/ 313733089 w 77"/>
              <a:gd name="T53" fmla="*/ 246475452 h 124"/>
              <a:gd name="T54" fmla="*/ 313733089 w 77"/>
              <a:gd name="T55" fmla="*/ 287553938 h 124"/>
              <a:gd name="T56" fmla="*/ 329163589 w 77"/>
              <a:gd name="T57" fmla="*/ 287553938 h 124"/>
              <a:gd name="T58" fmla="*/ 329163589 w 77"/>
              <a:gd name="T59" fmla="*/ 267014695 h 124"/>
              <a:gd name="T60" fmla="*/ 396024554 w 77"/>
              <a:gd name="T61" fmla="*/ 267014695 h 124"/>
              <a:gd name="T62" fmla="*/ 396024554 w 77"/>
              <a:gd name="T63" fmla="*/ 287553938 h 124"/>
              <a:gd name="T64" fmla="*/ 396024554 w 77"/>
              <a:gd name="T65" fmla="*/ 287553938 h 124"/>
              <a:gd name="T66" fmla="*/ 396024554 w 77"/>
              <a:gd name="T67" fmla="*/ 446735340 h 124"/>
              <a:gd name="T68" fmla="*/ 396024554 w 77"/>
              <a:gd name="T69" fmla="*/ 446735340 h 124"/>
              <a:gd name="T70" fmla="*/ 396024554 w 77"/>
              <a:gd name="T71" fmla="*/ 523757502 h 124"/>
              <a:gd name="T72" fmla="*/ 360022321 w 77"/>
              <a:gd name="T73" fmla="*/ 590512309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0" name="Freeform 210"/>
          <p:cNvSpPr>
            <a:spLocks/>
          </p:cNvSpPr>
          <p:nvPr/>
        </p:nvSpPr>
        <p:spPr bwMode="auto">
          <a:xfrm>
            <a:off x="2556933" y="1538818"/>
            <a:ext cx="86784" cy="146049"/>
          </a:xfrm>
          <a:custGeom>
            <a:avLst/>
            <a:gdLst>
              <a:gd name="T0" fmla="*/ 20150347 w 29"/>
              <a:gd name="T1" fmla="*/ 0 h 48"/>
              <a:gd name="T2" fmla="*/ 146082161 w 29"/>
              <a:gd name="T3" fmla="*/ 151021857 h 48"/>
              <a:gd name="T4" fmla="*/ 146082161 w 29"/>
              <a:gd name="T5" fmla="*/ 249967998 h 48"/>
              <a:gd name="T6" fmla="*/ 20150347 w 29"/>
              <a:gd name="T7" fmla="*/ 0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1" name="Freeform 211"/>
          <p:cNvSpPr>
            <a:spLocks/>
          </p:cNvSpPr>
          <p:nvPr/>
        </p:nvSpPr>
        <p:spPr bwMode="auto">
          <a:xfrm>
            <a:off x="2476500" y="1651000"/>
            <a:ext cx="171451" cy="177800"/>
          </a:xfrm>
          <a:custGeom>
            <a:avLst/>
            <a:gdLst>
              <a:gd name="T0" fmla="*/ 0 w 57"/>
              <a:gd name="T1" fmla="*/ 0 h 59"/>
              <a:gd name="T2" fmla="*/ 290083248 w 57"/>
              <a:gd name="T3" fmla="*/ 204335143 h 59"/>
              <a:gd name="T4" fmla="*/ 290083248 w 57"/>
              <a:gd name="T5" fmla="*/ 301393602 h 59"/>
              <a:gd name="T6" fmla="*/ 0 w 57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2" name="Freeform 212"/>
          <p:cNvSpPr>
            <a:spLocks/>
          </p:cNvSpPr>
          <p:nvPr/>
        </p:nvSpPr>
        <p:spPr bwMode="auto">
          <a:xfrm>
            <a:off x="2476500" y="1862667"/>
            <a:ext cx="171451" cy="101600"/>
          </a:xfrm>
          <a:custGeom>
            <a:avLst/>
            <a:gdLst>
              <a:gd name="T0" fmla="*/ 290083248 w 57"/>
              <a:gd name="T1" fmla="*/ 65296676 h 34"/>
              <a:gd name="T2" fmla="*/ 290083248 w 57"/>
              <a:gd name="T3" fmla="*/ 155707976 h 34"/>
              <a:gd name="T4" fmla="*/ 0 w 57"/>
              <a:gd name="T5" fmla="*/ 0 h 34"/>
              <a:gd name="T6" fmla="*/ 290083248 w 57"/>
              <a:gd name="T7" fmla="*/ 65296676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3" name="Freeform 213"/>
          <p:cNvSpPr>
            <a:spLocks/>
          </p:cNvSpPr>
          <p:nvPr/>
        </p:nvSpPr>
        <p:spPr bwMode="auto">
          <a:xfrm>
            <a:off x="2451100" y="1551518"/>
            <a:ext cx="186267" cy="169333"/>
          </a:xfrm>
          <a:custGeom>
            <a:avLst/>
            <a:gdLst>
              <a:gd name="T0" fmla="*/ 0 w 62"/>
              <a:gd name="T1" fmla="*/ 0 h 56"/>
              <a:gd name="T2" fmla="*/ 172619629 w 62"/>
              <a:gd name="T3" fmla="*/ 128578429 h 56"/>
              <a:gd name="T4" fmla="*/ 314775645 w 62"/>
              <a:gd name="T5" fmla="*/ 288017857 h 56"/>
              <a:gd name="T6" fmla="*/ 106618139 w 62"/>
              <a:gd name="T7" fmla="*/ 164580661 h 56"/>
              <a:gd name="T8" fmla="*/ 0 w 62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4" name="Freeform 214"/>
          <p:cNvSpPr>
            <a:spLocks/>
          </p:cNvSpPr>
          <p:nvPr/>
        </p:nvSpPr>
        <p:spPr bwMode="auto">
          <a:xfrm>
            <a:off x="2434168" y="1784352"/>
            <a:ext cx="207433" cy="105833"/>
          </a:xfrm>
          <a:custGeom>
            <a:avLst/>
            <a:gdLst>
              <a:gd name="T0" fmla="*/ 193181311 w 69"/>
              <a:gd name="T1" fmla="*/ 56573964 h 35"/>
              <a:gd name="T2" fmla="*/ 350776531 w 69"/>
              <a:gd name="T3" fmla="*/ 144008929 h 35"/>
              <a:gd name="T4" fmla="*/ 142344361 w 69"/>
              <a:gd name="T5" fmla="*/ 113150196 h 35"/>
              <a:gd name="T6" fmla="*/ 0 w 69"/>
              <a:gd name="T7" fmla="*/ 36002232 h 35"/>
              <a:gd name="T8" fmla="*/ 193181311 w 69"/>
              <a:gd name="T9" fmla="*/ 5657396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5" name="Freeform 215"/>
          <p:cNvSpPr>
            <a:spLocks noEditPoints="1"/>
          </p:cNvSpPr>
          <p:nvPr/>
        </p:nvSpPr>
        <p:spPr bwMode="auto">
          <a:xfrm>
            <a:off x="2980267" y="1538817"/>
            <a:ext cx="560917" cy="465667"/>
          </a:xfrm>
          <a:custGeom>
            <a:avLst/>
            <a:gdLst>
              <a:gd name="T0" fmla="*/ 359330543 w 187"/>
              <a:gd name="T1" fmla="*/ 41145732 h 154"/>
              <a:gd name="T2" fmla="*/ 946406271 w 187"/>
              <a:gd name="T3" fmla="*/ 118293696 h 154"/>
              <a:gd name="T4" fmla="*/ 344147530 w 187"/>
              <a:gd name="T5" fmla="*/ 360022321 h 154"/>
              <a:gd name="T6" fmla="*/ 612379999 w 187"/>
              <a:gd name="T7" fmla="*/ 792049107 h 154"/>
              <a:gd name="T8" fmla="*/ 5061754 w 187"/>
              <a:gd name="T9" fmla="*/ 365165821 h 154"/>
              <a:gd name="T10" fmla="*/ 197379161 w 187"/>
              <a:gd name="T11" fmla="*/ 118293696 h 154"/>
              <a:gd name="T12" fmla="*/ 146768370 w 187"/>
              <a:gd name="T13" fmla="*/ 118293696 h 154"/>
              <a:gd name="T14" fmla="*/ 151830124 w 187"/>
              <a:gd name="T15" fmla="*/ 82291464 h 154"/>
              <a:gd name="T16" fmla="*/ 15183012 w 187"/>
              <a:gd name="T17" fmla="*/ 0 h 154"/>
              <a:gd name="T18" fmla="*/ 192317407 w 187"/>
              <a:gd name="T19" fmla="*/ 77147964 h 154"/>
              <a:gd name="T20" fmla="*/ 187257902 w 187"/>
              <a:gd name="T21" fmla="*/ 41145732 h 154"/>
              <a:gd name="T22" fmla="*/ 323902764 w 187"/>
              <a:gd name="T23" fmla="*/ 82291464 h 154"/>
              <a:gd name="T24" fmla="*/ 278353727 w 187"/>
              <a:gd name="T25" fmla="*/ 123437196 h 154"/>
              <a:gd name="T26" fmla="*/ 283415481 w 187"/>
              <a:gd name="T27" fmla="*/ 360022321 h 154"/>
              <a:gd name="T28" fmla="*/ 278353727 w 187"/>
              <a:gd name="T29" fmla="*/ 123437196 h 154"/>
              <a:gd name="T30" fmla="*/ 70853308 w 187"/>
              <a:gd name="T31" fmla="*/ 483459518 h 154"/>
              <a:gd name="T32" fmla="*/ 121464099 w 187"/>
              <a:gd name="T33" fmla="*/ 478316018 h 154"/>
              <a:gd name="T34" fmla="*/ 86036320 w 187"/>
              <a:gd name="T35" fmla="*/ 457742018 h 154"/>
              <a:gd name="T36" fmla="*/ 141708865 w 187"/>
              <a:gd name="T37" fmla="*/ 442313786 h 154"/>
              <a:gd name="T38" fmla="*/ 177134394 w 187"/>
              <a:gd name="T39" fmla="*/ 509174750 h 154"/>
              <a:gd name="T40" fmla="*/ 192317407 w 187"/>
              <a:gd name="T41" fmla="*/ 493744250 h 154"/>
              <a:gd name="T42" fmla="*/ 156891878 w 187"/>
              <a:gd name="T43" fmla="*/ 457742018 h 154"/>
              <a:gd name="T44" fmla="*/ 273294223 w 187"/>
              <a:gd name="T45" fmla="*/ 720044643 h 154"/>
              <a:gd name="T46" fmla="*/ 571892716 w 187"/>
              <a:gd name="T47" fmla="*/ 720044643 h 154"/>
              <a:gd name="T48" fmla="*/ 723722839 w 187"/>
              <a:gd name="T49" fmla="*/ 478316018 h 154"/>
              <a:gd name="T50" fmla="*/ 759148369 w 187"/>
              <a:gd name="T51" fmla="*/ 498887750 h 154"/>
              <a:gd name="T52" fmla="*/ 708539827 w 187"/>
              <a:gd name="T53" fmla="*/ 514318250 h 154"/>
              <a:gd name="T54" fmla="*/ 668052544 w 187"/>
              <a:gd name="T55" fmla="*/ 442313786 h 154"/>
              <a:gd name="T56" fmla="*/ 647807778 w 187"/>
              <a:gd name="T57" fmla="*/ 462885518 h 154"/>
              <a:gd name="T58" fmla="*/ 683235556 w 187"/>
              <a:gd name="T59" fmla="*/ 493744250 h 154"/>
              <a:gd name="T60" fmla="*/ 774331381 w 187"/>
              <a:gd name="T61" fmla="*/ 478316018 h 154"/>
              <a:gd name="T62" fmla="*/ 45549037 w 187"/>
              <a:gd name="T63" fmla="*/ 396024554 h 154"/>
              <a:gd name="T64" fmla="*/ 430183851 w 187"/>
              <a:gd name="T65" fmla="*/ 509174750 h 154"/>
              <a:gd name="T66" fmla="*/ 576954470 w 187"/>
              <a:gd name="T67" fmla="*/ 457742018 h 154"/>
              <a:gd name="T68" fmla="*/ 556709703 w 187"/>
              <a:gd name="T69" fmla="*/ 478316018 h 154"/>
              <a:gd name="T70" fmla="*/ 592137482 w 187"/>
              <a:gd name="T71" fmla="*/ 509174750 h 154"/>
              <a:gd name="T72" fmla="*/ 501039408 w 187"/>
              <a:gd name="T73" fmla="*/ 498887750 h 154"/>
              <a:gd name="T74" fmla="*/ 465611629 w 187"/>
              <a:gd name="T75" fmla="*/ 457742018 h 154"/>
              <a:gd name="T76" fmla="*/ 480794642 w 187"/>
              <a:gd name="T77" fmla="*/ 442313786 h 154"/>
              <a:gd name="T78" fmla="*/ 247987702 w 187"/>
              <a:gd name="T79" fmla="*/ 509174750 h 154"/>
              <a:gd name="T80" fmla="*/ 394758321 w 187"/>
              <a:gd name="T81" fmla="*/ 457742018 h 154"/>
              <a:gd name="T82" fmla="*/ 374513555 w 187"/>
              <a:gd name="T83" fmla="*/ 478316018 h 154"/>
              <a:gd name="T84" fmla="*/ 415000838 w 187"/>
              <a:gd name="T85" fmla="*/ 509174750 h 154"/>
              <a:gd name="T86" fmla="*/ 318843260 w 187"/>
              <a:gd name="T87" fmla="*/ 498887750 h 154"/>
              <a:gd name="T88" fmla="*/ 288477235 w 187"/>
              <a:gd name="T89" fmla="*/ 457742018 h 154"/>
              <a:gd name="T90" fmla="*/ 303660247 w 187"/>
              <a:gd name="T91" fmla="*/ 442313786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6" name="Freeform 216"/>
          <p:cNvSpPr>
            <a:spLocks noEditPoints="1"/>
          </p:cNvSpPr>
          <p:nvPr/>
        </p:nvSpPr>
        <p:spPr bwMode="auto">
          <a:xfrm>
            <a:off x="3987801" y="1608668"/>
            <a:ext cx="182033" cy="232833"/>
          </a:xfrm>
          <a:custGeom>
            <a:avLst/>
            <a:gdLst>
              <a:gd name="T0" fmla="*/ 0 w 60"/>
              <a:gd name="T1" fmla="*/ 61717464 h 77"/>
              <a:gd name="T2" fmla="*/ 82841095 w 60"/>
              <a:gd name="T3" fmla="*/ 61717464 h 77"/>
              <a:gd name="T4" fmla="*/ 82841095 w 60"/>
              <a:gd name="T5" fmla="*/ 30858732 h 77"/>
              <a:gd name="T6" fmla="*/ 108728510 w 60"/>
              <a:gd name="T7" fmla="*/ 0 h 77"/>
              <a:gd name="T8" fmla="*/ 191567329 w 60"/>
              <a:gd name="T9" fmla="*/ 0 h 77"/>
              <a:gd name="T10" fmla="*/ 217457020 w 60"/>
              <a:gd name="T11" fmla="*/ 30858732 h 77"/>
              <a:gd name="T12" fmla="*/ 217457020 w 60"/>
              <a:gd name="T13" fmla="*/ 61717464 h 77"/>
              <a:gd name="T14" fmla="*/ 310651260 w 60"/>
              <a:gd name="T15" fmla="*/ 61717464 h 77"/>
              <a:gd name="T16" fmla="*/ 310651260 w 60"/>
              <a:gd name="T17" fmla="*/ 396024554 h 77"/>
              <a:gd name="T18" fmla="*/ 0 w 60"/>
              <a:gd name="T19" fmla="*/ 396024554 h 77"/>
              <a:gd name="T20" fmla="*/ 0 w 60"/>
              <a:gd name="T21" fmla="*/ 61717464 h 77"/>
              <a:gd name="T22" fmla="*/ 108728510 w 60"/>
              <a:gd name="T23" fmla="*/ 61717464 h 77"/>
              <a:gd name="T24" fmla="*/ 191567329 w 60"/>
              <a:gd name="T25" fmla="*/ 61717464 h 77"/>
              <a:gd name="T26" fmla="*/ 196746178 w 60"/>
              <a:gd name="T27" fmla="*/ 56573964 h 77"/>
              <a:gd name="T28" fmla="*/ 196746178 w 60"/>
              <a:gd name="T29" fmla="*/ 25715232 h 77"/>
              <a:gd name="T30" fmla="*/ 186390756 w 60"/>
              <a:gd name="T31" fmla="*/ 20571732 h 77"/>
              <a:gd name="T32" fmla="*/ 113905083 w 60"/>
              <a:gd name="T33" fmla="*/ 20571732 h 77"/>
              <a:gd name="T34" fmla="*/ 108728510 w 60"/>
              <a:gd name="T35" fmla="*/ 25715232 h 77"/>
              <a:gd name="T36" fmla="*/ 108728510 w 60"/>
              <a:gd name="T37" fmla="*/ 56573964 h 77"/>
              <a:gd name="T38" fmla="*/ 108728510 w 60"/>
              <a:gd name="T39" fmla="*/ 61717464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7" name="Freeform 217"/>
          <p:cNvSpPr>
            <a:spLocks noEditPoints="1"/>
          </p:cNvSpPr>
          <p:nvPr/>
        </p:nvSpPr>
        <p:spPr bwMode="auto">
          <a:xfrm>
            <a:off x="3913717" y="1642534"/>
            <a:ext cx="328083" cy="198967"/>
          </a:xfrm>
          <a:custGeom>
            <a:avLst/>
            <a:gdLst>
              <a:gd name="T0" fmla="*/ 66249372 w 109"/>
              <a:gd name="T1" fmla="*/ 5112087 h 66"/>
              <a:gd name="T2" fmla="*/ 96826526 w 109"/>
              <a:gd name="T3" fmla="*/ 5112087 h 66"/>
              <a:gd name="T4" fmla="*/ 96826526 w 109"/>
              <a:gd name="T5" fmla="*/ 337395464 h 66"/>
              <a:gd name="T6" fmla="*/ 71344435 w 109"/>
              <a:gd name="T7" fmla="*/ 337395464 h 66"/>
              <a:gd name="T8" fmla="*/ 10192385 w 109"/>
              <a:gd name="T9" fmla="*/ 276050423 h 66"/>
              <a:gd name="T10" fmla="*/ 5095064 w 109"/>
              <a:gd name="T11" fmla="*/ 76681301 h 66"/>
              <a:gd name="T12" fmla="*/ 66249372 w 109"/>
              <a:gd name="T13" fmla="*/ 5112087 h 66"/>
              <a:gd name="T14" fmla="*/ 458646023 w 109"/>
              <a:gd name="T15" fmla="*/ 5112087 h 66"/>
              <a:gd name="T16" fmla="*/ 499415562 w 109"/>
              <a:gd name="T17" fmla="*/ 5112087 h 66"/>
              <a:gd name="T18" fmla="*/ 555472549 w 109"/>
              <a:gd name="T19" fmla="*/ 76681301 h 66"/>
              <a:gd name="T20" fmla="*/ 555472549 w 109"/>
              <a:gd name="T21" fmla="*/ 276050423 h 66"/>
              <a:gd name="T22" fmla="*/ 499415562 w 109"/>
              <a:gd name="T23" fmla="*/ 337395464 h 66"/>
              <a:gd name="T24" fmla="*/ 458646023 w 109"/>
              <a:gd name="T25" fmla="*/ 337395464 h 66"/>
              <a:gd name="T26" fmla="*/ 458646023 w 109"/>
              <a:gd name="T27" fmla="*/ 511208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8" name="Freeform 218"/>
          <p:cNvSpPr>
            <a:spLocks/>
          </p:cNvSpPr>
          <p:nvPr/>
        </p:nvSpPr>
        <p:spPr bwMode="auto">
          <a:xfrm>
            <a:off x="3915834" y="1568451"/>
            <a:ext cx="444500" cy="311149"/>
          </a:xfrm>
          <a:custGeom>
            <a:avLst/>
            <a:gdLst>
              <a:gd name="T0" fmla="*/ 0 w 148"/>
              <a:gd name="T1" fmla="*/ 492785778 h 103"/>
              <a:gd name="T2" fmla="*/ 608868892 w 148"/>
              <a:gd name="T3" fmla="*/ 492785778 h 103"/>
              <a:gd name="T4" fmla="*/ 608868892 w 148"/>
              <a:gd name="T5" fmla="*/ 35933217 h 103"/>
              <a:gd name="T6" fmla="*/ 608868892 w 148"/>
              <a:gd name="T7" fmla="*/ 35933217 h 103"/>
              <a:gd name="T8" fmla="*/ 644386845 w 148"/>
              <a:gd name="T9" fmla="*/ 0 h 103"/>
              <a:gd name="T10" fmla="*/ 644386845 w 148"/>
              <a:gd name="T11" fmla="*/ 0 h 103"/>
              <a:gd name="T12" fmla="*/ 644386845 w 148"/>
              <a:gd name="T13" fmla="*/ 0 h 103"/>
              <a:gd name="T14" fmla="*/ 750938450 w 148"/>
              <a:gd name="T15" fmla="*/ 0 h 103"/>
              <a:gd name="T16" fmla="*/ 750938450 w 148"/>
              <a:gd name="T17" fmla="*/ 41064915 h 103"/>
              <a:gd name="T18" fmla="*/ 654534509 w 148"/>
              <a:gd name="T19" fmla="*/ 41064915 h 103"/>
              <a:gd name="T20" fmla="*/ 654534509 w 148"/>
              <a:gd name="T21" fmla="*/ 492785778 h 103"/>
              <a:gd name="T22" fmla="*/ 654534509 w 148"/>
              <a:gd name="T23" fmla="*/ 528718994 h 103"/>
              <a:gd name="T24" fmla="*/ 654534509 w 148"/>
              <a:gd name="T25" fmla="*/ 528718994 h 103"/>
              <a:gd name="T26" fmla="*/ 0 w 148"/>
              <a:gd name="T27" fmla="*/ 528718994 h 103"/>
              <a:gd name="T28" fmla="*/ 0 w 148"/>
              <a:gd name="T29" fmla="*/ 492785778 h 1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9" name="Freeform 219"/>
          <p:cNvSpPr>
            <a:spLocks noEditPoints="1"/>
          </p:cNvSpPr>
          <p:nvPr/>
        </p:nvSpPr>
        <p:spPr bwMode="auto">
          <a:xfrm>
            <a:off x="3915834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0" name="Freeform 220"/>
          <p:cNvSpPr>
            <a:spLocks noEditPoints="1"/>
          </p:cNvSpPr>
          <p:nvPr/>
        </p:nvSpPr>
        <p:spPr bwMode="auto">
          <a:xfrm>
            <a:off x="4224867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1" name="Freeform 221"/>
          <p:cNvSpPr>
            <a:spLocks noEditPoints="1"/>
          </p:cNvSpPr>
          <p:nvPr/>
        </p:nvSpPr>
        <p:spPr bwMode="auto">
          <a:xfrm>
            <a:off x="4612218" y="1515534"/>
            <a:ext cx="613833" cy="488951"/>
          </a:xfrm>
          <a:custGeom>
            <a:avLst/>
            <a:gdLst>
              <a:gd name="T0" fmla="*/ 555124237 w 204"/>
              <a:gd name="T1" fmla="*/ 594403291 h 162"/>
              <a:gd name="T2" fmla="*/ 1038946768 w 204"/>
              <a:gd name="T3" fmla="*/ 251082958 h 162"/>
              <a:gd name="T4" fmla="*/ 825046162 w 204"/>
              <a:gd name="T5" fmla="*/ 122980147 h 162"/>
              <a:gd name="T6" fmla="*/ 875974018 w 204"/>
              <a:gd name="T7" fmla="*/ 0 h 162"/>
              <a:gd name="T8" fmla="*/ 606052093 w 204"/>
              <a:gd name="T9" fmla="*/ 76862592 h 162"/>
              <a:gd name="T10" fmla="*/ 590773962 w 204"/>
              <a:gd name="T11" fmla="*/ 384312960 h 162"/>
              <a:gd name="T12" fmla="*/ 845417756 w 204"/>
              <a:gd name="T13" fmla="*/ 502168180 h 162"/>
              <a:gd name="T14" fmla="*/ 972738524 w 204"/>
              <a:gd name="T15" fmla="*/ 271580404 h 162"/>
              <a:gd name="T16" fmla="*/ 835230830 w 204"/>
              <a:gd name="T17" fmla="*/ 169097703 h 162"/>
              <a:gd name="T18" fmla="*/ 845417756 w 204"/>
              <a:gd name="T19" fmla="*/ 194717812 h 162"/>
              <a:gd name="T20" fmla="*/ 499102919 w 204"/>
              <a:gd name="T21" fmla="*/ 374063106 h 162"/>
              <a:gd name="T22" fmla="*/ 381966819 w 204"/>
              <a:gd name="T23" fmla="*/ 507290844 h 162"/>
              <a:gd name="T24" fmla="*/ 565308906 w 204"/>
              <a:gd name="T25" fmla="*/ 548285736 h 162"/>
              <a:gd name="T26" fmla="*/ 555124237 w 204"/>
              <a:gd name="T27" fmla="*/ 594403291 h 162"/>
              <a:gd name="T28" fmla="*/ 550030775 w 204"/>
              <a:gd name="T29" fmla="*/ 620023400 h 162"/>
              <a:gd name="T30" fmla="*/ 962553855 w 204"/>
              <a:gd name="T31" fmla="*/ 707133583 h 162"/>
              <a:gd name="T32" fmla="*/ 280108850 w 204"/>
              <a:gd name="T33" fmla="*/ 625148328 h 162"/>
              <a:gd name="T34" fmla="*/ 280108850 w 204"/>
              <a:gd name="T35" fmla="*/ 625148328 h 162"/>
              <a:gd name="T36" fmla="*/ 962553855 w 204"/>
              <a:gd name="T37" fmla="*/ 707133583 h 162"/>
              <a:gd name="T38" fmla="*/ 0 w 204"/>
              <a:gd name="T39" fmla="*/ 625148328 h 162"/>
              <a:gd name="T40" fmla="*/ 249550331 w 204"/>
              <a:gd name="T41" fmla="*/ 707133583 h 162"/>
              <a:gd name="T42" fmla="*/ 402336156 w 204"/>
              <a:gd name="T43" fmla="*/ 620023400 h 162"/>
              <a:gd name="T44" fmla="*/ 402336156 w 204"/>
              <a:gd name="T45" fmla="*/ 620023400 h 162"/>
              <a:gd name="T46" fmla="*/ 249550331 w 204"/>
              <a:gd name="T47" fmla="*/ 702008656 h 162"/>
              <a:gd name="T48" fmla="*/ 122229563 w 204"/>
              <a:gd name="T49" fmla="*/ 117855220 h 162"/>
              <a:gd name="T50" fmla="*/ 280108850 w 204"/>
              <a:gd name="T51" fmla="*/ 502168180 h 162"/>
              <a:gd name="T52" fmla="*/ 280108850 w 204"/>
              <a:gd name="T53" fmla="*/ 702008656 h 162"/>
              <a:gd name="T54" fmla="*/ 366686431 w 204"/>
              <a:gd name="T55" fmla="*/ 235710440 h 162"/>
              <a:gd name="T56" fmla="*/ 249550331 w 204"/>
              <a:gd name="T57" fmla="*/ 502168180 h 162"/>
              <a:gd name="T58" fmla="*/ 249550331 w 204"/>
              <a:gd name="T59" fmla="*/ 702008656 h 162"/>
              <a:gd name="T60" fmla="*/ 249550331 w 204"/>
              <a:gd name="T61" fmla="*/ 794243766 h 162"/>
              <a:gd name="T62" fmla="*/ 376873356 w 204"/>
              <a:gd name="T63" fmla="*/ 830113731 h 162"/>
              <a:gd name="T64" fmla="*/ 280108850 w 204"/>
              <a:gd name="T65" fmla="*/ 702008656 h 162"/>
              <a:gd name="T66" fmla="*/ 280108850 w 204"/>
              <a:gd name="T67" fmla="*/ 799368694 h 162"/>
              <a:gd name="T68" fmla="*/ 157879287 w 204"/>
              <a:gd name="T69" fmla="*/ 830113731 h 162"/>
              <a:gd name="T70" fmla="*/ 249550331 w 204"/>
              <a:gd name="T71" fmla="*/ 702008656 h 1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2" name="Freeform 222"/>
          <p:cNvSpPr>
            <a:spLocks noEditPoints="1"/>
          </p:cNvSpPr>
          <p:nvPr/>
        </p:nvSpPr>
        <p:spPr bwMode="auto">
          <a:xfrm>
            <a:off x="5452534" y="1458384"/>
            <a:ext cx="565151" cy="556683"/>
          </a:xfrm>
          <a:custGeom>
            <a:avLst/>
            <a:gdLst>
              <a:gd name="T0" fmla="*/ 391403662 w 188"/>
              <a:gd name="T1" fmla="*/ 356528166 h 185"/>
              <a:gd name="T2" fmla="*/ 193159780 w 188"/>
              <a:gd name="T3" fmla="*/ 529698603 h 185"/>
              <a:gd name="T4" fmla="*/ 386319560 w 188"/>
              <a:gd name="T5" fmla="*/ 534792249 h 185"/>
              <a:gd name="T6" fmla="*/ 391403662 w 188"/>
              <a:gd name="T7" fmla="*/ 590817846 h 185"/>
              <a:gd name="T8" fmla="*/ 30500099 w 188"/>
              <a:gd name="T9" fmla="*/ 774175575 h 185"/>
              <a:gd name="T10" fmla="*/ 40666048 w 188"/>
              <a:gd name="T11" fmla="*/ 835294819 h 185"/>
              <a:gd name="T12" fmla="*/ 182993832 w 188"/>
              <a:gd name="T13" fmla="*/ 748709600 h 185"/>
              <a:gd name="T14" fmla="*/ 198243882 w 188"/>
              <a:gd name="T15" fmla="*/ 901505451 h 185"/>
              <a:gd name="T16" fmla="*/ 279573722 w 188"/>
              <a:gd name="T17" fmla="*/ 901505451 h 185"/>
              <a:gd name="T18" fmla="*/ 284657823 w 188"/>
              <a:gd name="T19" fmla="*/ 702869039 h 185"/>
              <a:gd name="T20" fmla="*/ 559147444 w 188"/>
              <a:gd name="T21" fmla="*/ 631564760 h 185"/>
              <a:gd name="T22" fmla="*/ 513399550 w 188"/>
              <a:gd name="T23" fmla="*/ 275036594 h 185"/>
              <a:gd name="T24" fmla="*/ 589647543 w 188"/>
              <a:gd name="T25" fmla="*/ 341247227 h 185"/>
              <a:gd name="T26" fmla="*/ 655727334 w 188"/>
              <a:gd name="T27" fmla="*/ 692681747 h 185"/>
              <a:gd name="T28" fmla="*/ 869221265 w 188"/>
              <a:gd name="T29" fmla="*/ 697775393 h 185"/>
              <a:gd name="T30" fmla="*/ 914969159 w 188"/>
              <a:gd name="T31" fmla="*/ 937158719 h 185"/>
              <a:gd name="T32" fmla="*/ 950551106 w 188"/>
              <a:gd name="T33" fmla="*/ 636656150 h 185"/>
              <a:gd name="T34" fmla="*/ 777725476 w 188"/>
              <a:gd name="T35" fmla="*/ 590817846 h 185"/>
              <a:gd name="T36" fmla="*/ 757391325 w 188"/>
              <a:gd name="T37" fmla="*/ 331062191 h 185"/>
              <a:gd name="T38" fmla="*/ 589647543 w 188"/>
              <a:gd name="T39" fmla="*/ 341247227 h 185"/>
              <a:gd name="T40" fmla="*/ 137245938 w 188"/>
              <a:gd name="T41" fmla="*/ 162983144 h 185"/>
              <a:gd name="T42" fmla="*/ 157577834 w 188"/>
              <a:gd name="T43" fmla="*/ 40746914 h 185"/>
              <a:gd name="T44" fmla="*/ 137245938 w 188"/>
              <a:gd name="T45" fmla="*/ 117144840 h 185"/>
              <a:gd name="T46" fmla="*/ 76247994 w 188"/>
              <a:gd name="T47" fmla="*/ 101866158 h 185"/>
              <a:gd name="T48" fmla="*/ 467651655 w 188"/>
              <a:gd name="T49" fmla="*/ 91678865 h 185"/>
              <a:gd name="T50" fmla="*/ 467651655 w 188"/>
              <a:gd name="T51" fmla="*/ 249570619 h 185"/>
              <a:gd name="T52" fmla="*/ 467651655 w 188"/>
              <a:gd name="T53" fmla="*/ 91678865 h 185"/>
              <a:gd name="T54" fmla="*/ 752309479 w 188"/>
              <a:gd name="T55" fmla="*/ 173170437 h 185"/>
              <a:gd name="T56" fmla="*/ 599813491 w 188"/>
              <a:gd name="T57" fmla="*/ 173170437 h 185"/>
              <a:gd name="T58" fmla="*/ 142327784 w 188"/>
              <a:gd name="T59" fmla="*/ 0 h 185"/>
              <a:gd name="T60" fmla="*/ 142327784 w 188"/>
              <a:gd name="T61" fmla="*/ 285221630 h 185"/>
              <a:gd name="T62" fmla="*/ 142327784 w 188"/>
              <a:gd name="T63" fmla="*/ 0 h 185"/>
              <a:gd name="T64" fmla="*/ 259241825 w 188"/>
              <a:gd name="T65" fmla="*/ 142610815 h 185"/>
              <a:gd name="T66" fmla="*/ 25415998 w 188"/>
              <a:gd name="T67" fmla="*/ 142610815 h 1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3" name="Freeform 223"/>
          <p:cNvSpPr>
            <a:spLocks/>
          </p:cNvSpPr>
          <p:nvPr/>
        </p:nvSpPr>
        <p:spPr bwMode="auto">
          <a:xfrm>
            <a:off x="6278034" y="1411818"/>
            <a:ext cx="548217" cy="565149"/>
          </a:xfrm>
          <a:custGeom>
            <a:avLst/>
            <a:gdLst>
              <a:gd name="T0" fmla="*/ 5103391 w 182"/>
              <a:gd name="T1" fmla="*/ 698724040 h 187"/>
              <a:gd name="T2" fmla="*/ 311324943 w 182"/>
              <a:gd name="T3" fmla="*/ 698724040 h 187"/>
              <a:gd name="T4" fmla="*/ 311324943 w 182"/>
              <a:gd name="T5" fmla="*/ 760376695 h 187"/>
              <a:gd name="T6" fmla="*/ 209250339 w 182"/>
              <a:gd name="T7" fmla="*/ 765512905 h 187"/>
              <a:gd name="T8" fmla="*/ 209250339 w 182"/>
              <a:gd name="T9" fmla="*/ 893956691 h 187"/>
              <a:gd name="T10" fmla="*/ 561406930 w 182"/>
              <a:gd name="T11" fmla="*/ 893956691 h 187"/>
              <a:gd name="T12" fmla="*/ 586923887 w 182"/>
              <a:gd name="T13" fmla="*/ 631935176 h 187"/>
              <a:gd name="T14" fmla="*/ 571613713 w 182"/>
              <a:gd name="T15" fmla="*/ 631935176 h 187"/>
              <a:gd name="T16" fmla="*/ 413399546 w 182"/>
              <a:gd name="T17" fmla="*/ 647348339 h 187"/>
              <a:gd name="T18" fmla="*/ 347050941 w 182"/>
              <a:gd name="T19" fmla="*/ 549730881 h 187"/>
              <a:gd name="T20" fmla="*/ 423606329 w 182"/>
              <a:gd name="T21" fmla="*/ 390463034 h 187"/>
              <a:gd name="T22" fmla="*/ 392983722 w 182"/>
              <a:gd name="T23" fmla="*/ 292847842 h 187"/>
              <a:gd name="T24" fmla="*/ 454228936 w 182"/>
              <a:gd name="T25" fmla="*/ 205507337 h 187"/>
              <a:gd name="T26" fmla="*/ 510368499 w 182"/>
              <a:gd name="T27" fmla="*/ 195232651 h 187"/>
              <a:gd name="T28" fmla="*/ 729827880 w 182"/>
              <a:gd name="T29" fmla="*/ 190094174 h 187"/>
              <a:gd name="T30" fmla="*/ 826796833 w 182"/>
              <a:gd name="T31" fmla="*/ 272296202 h 187"/>
              <a:gd name="T32" fmla="*/ 801279876 w 182"/>
              <a:gd name="T33" fmla="*/ 390463034 h 187"/>
              <a:gd name="T34" fmla="*/ 877835264 w 182"/>
              <a:gd name="T35" fmla="*/ 534317717 h 187"/>
              <a:gd name="T36" fmla="*/ 760450487 w 182"/>
              <a:gd name="T37" fmla="*/ 667897713 h 187"/>
              <a:gd name="T38" fmla="*/ 694101882 w 182"/>
              <a:gd name="T39" fmla="*/ 652484550 h 187"/>
              <a:gd name="T40" fmla="*/ 648169101 w 182"/>
              <a:gd name="T41" fmla="*/ 631935176 h 187"/>
              <a:gd name="T42" fmla="*/ 632856668 w 182"/>
              <a:gd name="T43" fmla="*/ 631935176 h 187"/>
              <a:gd name="T44" fmla="*/ 653272492 w 182"/>
              <a:gd name="T45" fmla="*/ 893956691 h 187"/>
              <a:gd name="T46" fmla="*/ 923768045 w 182"/>
              <a:gd name="T47" fmla="*/ 893956691 h 187"/>
              <a:gd name="T48" fmla="*/ 928871436 w 182"/>
              <a:gd name="T49" fmla="*/ 960745556 h 187"/>
              <a:gd name="T50" fmla="*/ 5103391 w 182"/>
              <a:gd name="T51" fmla="*/ 955607079 h 187"/>
              <a:gd name="T52" fmla="*/ 5103391 w 182"/>
              <a:gd name="T53" fmla="*/ 893956691 h 187"/>
              <a:gd name="T54" fmla="*/ 117384777 w 182"/>
              <a:gd name="T55" fmla="*/ 893956691 h 187"/>
              <a:gd name="T56" fmla="*/ 117384777 w 182"/>
              <a:gd name="T57" fmla="*/ 760376695 h 187"/>
              <a:gd name="T58" fmla="*/ 0 w 182"/>
              <a:gd name="T59" fmla="*/ 760376695 h 187"/>
              <a:gd name="T60" fmla="*/ 5103391 w 182"/>
              <a:gd name="T61" fmla="*/ 698724040 h 18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4" name="Freeform 224"/>
          <p:cNvSpPr>
            <a:spLocks/>
          </p:cNvSpPr>
          <p:nvPr/>
        </p:nvSpPr>
        <p:spPr bwMode="auto">
          <a:xfrm>
            <a:off x="7315200" y="1722967"/>
            <a:ext cx="78317" cy="46567"/>
          </a:xfrm>
          <a:custGeom>
            <a:avLst/>
            <a:gdLst>
              <a:gd name="T0" fmla="*/ 0 w 26"/>
              <a:gd name="T1" fmla="*/ 81317042 h 15"/>
              <a:gd name="T2" fmla="*/ 132695919 w 26"/>
              <a:gd name="T3" fmla="*/ 59633273 h 15"/>
              <a:gd name="T4" fmla="*/ 0 w 26"/>
              <a:gd name="T5" fmla="*/ 81317042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5" name="Freeform 225"/>
          <p:cNvSpPr>
            <a:spLocks noEditPoints="1"/>
          </p:cNvSpPr>
          <p:nvPr/>
        </p:nvSpPr>
        <p:spPr bwMode="auto">
          <a:xfrm>
            <a:off x="7167034" y="1568451"/>
            <a:ext cx="573617" cy="338667"/>
          </a:xfrm>
          <a:custGeom>
            <a:avLst/>
            <a:gdLst>
              <a:gd name="T0" fmla="*/ 598660535 w 191"/>
              <a:gd name="T1" fmla="*/ 36002232 h 112"/>
              <a:gd name="T2" fmla="*/ 791450017 w 191"/>
              <a:gd name="T3" fmla="*/ 138865429 h 112"/>
              <a:gd name="T4" fmla="*/ 583440906 w 191"/>
              <a:gd name="T5" fmla="*/ 534889982 h 112"/>
              <a:gd name="T6" fmla="*/ 380504253 w 191"/>
              <a:gd name="T7" fmla="*/ 432026786 h 112"/>
              <a:gd name="T8" fmla="*/ 385578964 w 191"/>
              <a:gd name="T9" fmla="*/ 426883286 h 112"/>
              <a:gd name="T10" fmla="*/ 492120876 w 191"/>
              <a:gd name="T11" fmla="*/ 406311554 h 112"/>
              <a:gd name="T12" fmla="*/ 476898994 w 191"/>
              <a:gd name="T13" fmla="*/ 303448357 h 112"/>
              <a:gd name="T14" fmla="*/ 451532194 w 191"/>
              <a:gd name="T15" fmla="*/ 308589589 h 112"/>
              <a:gd name="T16" fmla="*/ 598660535 w 191"/>
              <a:gd name="T17" fmla="*/ 36002232 h 112"/>
              <a:gd name="T18" fmla="*/ 755936047 w 191"/>
              <a:gd name="T19" fmla="*/ 92576196 h 112"/>
              <a:gd name="T20" fmla="*/ 755936047 w 191"/>
              <a:gd name="T21" fmla="*/ 92576196 h 112"/>
              <a:gd name="T22" fmla="*/ 588515617 w 191"/>
              <a:gd name="T23" fmla="*/ 0 h 112"/>
              <a:gd name="T24" fmla="*/ 476898994 w 191"/>
              <a:gd name="T25" fmla="*/ 205726393 h 112"/>
              <a:gd name="T26" fmla="*/ 279037053 w 191"/>
              <a:gd name="T27" fmla="*/ 97719696 h 112"/>
              <a:gd name="T28" fmla="*/ 0 w 191"/>
              <a:gd name="T29" fmla="*/ 257159125 h 112"/>
              <a:gd name="T30" fmla="*/ 0 w 191"/>
              <a:gd name="T31" fmla="*/ 550320482 h 112"/>
              <a:gd name="T32" fmla="*/ 228303453 w 191"/>
              <a:gd name="T33" fmla="*/ 462885518 h 112"/>
              <a:gd name="T34" fmla="*/ 355137453 w 191"/>
              <a:gd name="T35" fmla="*/ 432026786 h 112"/>
              <a:gd name="T36" fmla="*/ 385578964 w 191"/>
              <a:gd name="T37" fmla="*/ 452598518 h 112"/>
              <a:gd name="T38" fmla="*/ 370359335 w 191"/>
              <a:gd name="T39" fmla="*/ 488600750 h 112"/>
              <a:gd name="T40" fmla="*/ 436312564 w 191"/>
              <a:gd name="T41" fmla="*/ 524602982 h 112"/>
              <a:gd name="T42" fmla="*/ 497193335 w 191"/>
              <a:gd name="T43" fmla="*/ 555463982 h 112"/>
              <a:gd name="T44" fmla="*/ 507340505 w 191"/>
              <a:gd name="T45" fmla="*/ 524602982 h 112"/>
              <a:gd name="T46" fmla="*/ 522560135 w 191"/>
              <a:gd name="T47" fmla="*/ 529746482 h 112"/>
              <a:gd name="T48" fmla="*/ 588515617 w 191"/>
              <a:gd name="T49" fmla="*/ 565748714 h 112"/>
              <a:gd name="T50" fmla="*/ 644321676 w 191"/>
              <a:gd name="T51" fmla="*/ 462885518 h 112"/>
              <a:gd name="T52" fmla="*/ 969019870 w 191"/>
              <a:gd name="T53" fmla="*/ 267446125 h 112"/>
              <a:gd name="T54" fmla="*/ 832038699 w 191"/>
              <a:gd name="T55" fmla="*/ 41145732 h 112"/>
              <a:gd name="T56" fmla="*/ 755936047 w 191"/>
              <a:gd name="T57" fmla="*/ 92576196 h 112"/>
              <a:gd name="T58" fmla="*/ 776230388 w 191"/>
              <a:gd name="T59" fmla="*/ 102863196 h 112"/>
              <a:gd name="T60" fmla="*/ 821891529 w 191"/>
              <a:gd name="T61" fmla="*/ 128578429 h 112"/>
              <a:gd name="T62" fmla="*/ 664616017 w 191"/>
              <a:gd name="T63" fmla="*/ 421739786 h 112"/>
              <a:gd name="T64" fmla="*/ 933505899 w 191"/>
              <a:gd name="T65" fmla="*/ 257159125 h 112"/>
              <a:gd name="T66" fmla="*/ 821891529 w 191"/>
              <a:gd name="T67" fmla="*/ 72004464 h 112"/>
              <a:gd name="T68" fmla="*/ 776230388 w 191"/>
              <a:gd name="T69" fmla="*/ 102863196 h 1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6" name="Oval 226"/>
          <p:cNvSpPr>
            <a:spLocks noChangeArrowheads="1"/>
          </p:cNvSpPr>
          <p:nvPr/>
        </p:nvSpPr>
        <p:spPr bwMode="auto">
          <a:xfrm>
            <a:off x="7505700" y="1642533"/>
            <a:ext cx="16933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7" name="Oval 227"/>
          <p:cNvSpPr>
            <a:spLocks noChangeArrowheads="1"/>
          </p:cNvSpPr>
          <p:nvPr/>
        </p:nvSpPr>
        <p:spPr bwMode="auto">
          <a:xfrm>
            <a:off x="7533217" y="1653118"/>
            <a:ext cx="14816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8" name="Oval 228"/>
          <p:cNvSpPr>
            <a:spLocks noChangeArrowheads="1"/>
          </p:cNvSpPr>
          <p:nvPr/>
        </p:nvSpPr>
        <p:spPr bwMode="auto">
          <a:xfrm>
            <a:off x="7558617" y="1670051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9" name="Oval 229"/>
          <p:cNvSpPr>
            <a:spLocks noChangeArrowheads="1"/>
          </p:cNvSpPr>
          <p:nvPr/>
        </p:nvSpPr>
        <p:spPr bwMode="auto">
          <a:xfrm>
            <a:off x="7584017" y="1680634"/>
            <a:ext cx="14816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0" name="Oval 230"/>
          <p:cNvSpPr>
            <a:spLocks noChangeArrowheads="1"/>
          </p:cNvSpPr>
          <p:nvPr/>
        </p:nvSpPr>
        <p:spPr bwMode="auto">
          <a:xfrm>
            <a:off x="7639051" y="1699685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1" name="Oval 231"/>
          <p:cNvSpPr>
            <a:spLocks noChangeArrowheads="1"/>
          </p:cNvSpPr>
          <p:nvPr/>
        </p:nvSpPr>
        <p:spPr bwMode="auto">
          <a:xfrm>
            <a:off x="7653867" y="1722968"/>
            <a:ext cx="12700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2" name="Freeform 232"/>
          <p:cNvSpPr>
            <a:spLocks noEditPoints="1"/>
          </p:cNvSpPr>
          <p:nvPr/>
        </p:nvSpPr>
        <p:spPr bwMode="auto">
          <a:xfrm>
            <a:off x="8113185" y="1460501"/>
            <a:ext cx="357716" cy="582084"/>
          </a:xfrm>
          <a:custGeom>
            <a:avLst/>
            <a:gdLst>
              <a:gd name="T0" fmla="*/ 147402289 w 119"/>
              <a:gd name="T1" fmla="*/ 0 h 193"/>
              <a:gd name="T2" fmla="*/ 462538061 w 119"/>
              <a:gd name="T3" fmla="*/ 0 h 193"/>
              <a:gd name="T4" fmla="*/ 401542222 w 119"/>
              <a:gd name="T5" fmla="*/ 92098959 h 193"/>
              <a:gd name="T6" fmla="*/ 203314201 w 119"/>
              <a:gd name="T7" fmla="*/ 92098959 h 193"/>
              <a:gd name="T8" fmla="*/ 147402289 w 119"/>
              <a:gd name="T9" fmla="*/ 0 h 193"/>
              <a:gd name="T10" fmla="*/ 203314201 w 119"/>
              <a:gd name="T11" fmla="*/ 107448786 h 193"/>
              <a:gd name="T12" fmla="*/ 401542222 w 119"/>
              <a:gd name="T13" fmla="*/ 107448786 h 193"/>
              <a:gd name="T14" fmla="*/ 340548638 w 119"/>
              <a:gd name="T15" fmla="*/ 255828180 h 193"/>
              <a:gd name="T16" fmla="*/ 249058262 w 119"/>
              <a:gd name="T17" fmla="*/ 250711571 h 193"/>
              <a:gd name="T18" fmla="*/ 203314201 w 119"/>
              <a:gd name="T19" fmla="*/ 107448786 h 193"/>
              <a:gd name="T20" fmla="*/ 5083926 w 119"/>
              <a:gd name="T21" fmla="*/ 409326445 h 193"/>
              <a:gd name="T22" fmla="*/ 5083926 w 119"/>
              <a:gd name="T23" fmla="*/ 946565849 h 193"/>
              <a:gd name="T24" fmla="*/ 30496792 w 119"/>
              <a:gd name="T25" fmla="*/ 931216023 h 193"/>
              <a:gd name="T26" fmla="*/ 111821571 w 119"/>
              <a:gd name="T27" fmla="*/ 777720020 h 193"/>
              <a:gd name="T28" fmla="*/ 111821571 w 119"/>
              <a:gd name="T29" fmla="*/ 578172275 h 193"/>
              <a:gd name="T30" fmla="*/ 137236691 w 119"/>
              <a:gd name="T31" fmla="*/ 721437322 h 193"/>
              <a:gd name="T32" fmla="*/ 172815155 w 119"/>
              <a:gd name="T33" fmla="*/ 721437322 h 193"/>
              <a:gd name="T34" fmla="*/ 442206866 w 119"/>
              <a:gd name="T35" fmla="*/ 312110877 h 193"/>
              <a:gd name="T36" fmla="*/ 86408705 w 119"/>
              <a:gd name="T37" fmla="*/ 312110877 h 193"/>
              <a:gd name="T38" fmla="*/ 5083926 w 119"/>
              <a:gd name="T39" fmla="*/ 409326445 h 193"/>
              <a:gd name="T40" fmla="*/ 498116524 w 119"/>
              <a:gd name="T41" fmla="*/ 312110877 h 193"/>
              <a:gd name="T42" fmla="*/ 599772497 w 119"/>
              <a:gd name="T43" fmla="*/ 388860010 h 193"/>
              <a:gd name="T44" fmla="*/ 604856423 w 119"/>
              <a:gd name="T45" fmla="*/ 951682458 h 193"/>
              <a:gd name="T46" fmla="*/ 594690826 w 119"/>
              <a:gd name="T47" fmla="*/ 946565849 h 193"/>
              <a:gd name="T48" fmla="*/ 498116524 w 119"/>
              <a:gd name="T49" fmla="*/ 777720020 h 193"/>
              <a:gd name="T50" fmla="*/ 498116524 w 119"/>
              <a:gd name="T51" fmla="*/ 573055666 h 193"/>
              <a:gd name="T52" fmla="*/ 482869255 w 119"/>
              <a:gd name="T53" fmla="*/ 644688190 h 193"/>
              <a:gd name="T54" fmla="*/ 467619732 w 119"/>
              <a:gd name="T55" fmla="*/ 721437322 h 193"/>
              <a:gd name="T56" fmla="*/ 218561470 w 119"/>
              <a:gd name="T57" fmla="*/ 721437322 h 193"/>
              <a:gd name="T58" fmla="*/ 498116524 w 119"/>
              <a:gd name="T59" fmla="*/ 312110877 h 193"/>
              <a:gd name="T60" fmla="*/ 142318363 w 119"/>
              <a:gd name="T61" fmla="*/ 767486802 h 193"/>
              <a:gd name="T62" fmla="*/ 467619732 w 119"/>
              <a:gd name="T63" fmla="*/ 767486802 h 193"/>
              <a:gd name="T64" fmla="*/ 579441303 w 119"/>
              <a:gd name="T65" fmla="*/ 972148894 h 193"/>
              <a:gd name="T66" fmla="*/ 50827987 w 119"/>
              <a:gd name="T67" fmla="*/ 972148894 h 193"/>
              <a:gd name="T68" fmla="*/ 50827987 w 119"/>
              <a:gd name="T69" fmla="*/ 946565849 h 193"/>
              <a:gd name="T70" fmla="*/ 142318363 w 119"/>
              <a:gd name="T71" fmla="*/ 767486802 h 1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3" name="Freeform 233"/>
          <p:cNvSpPr>
            <a:spLocks noEditPoints="1"/>
          </p:cNvSpPr>
          <p:nvPr/>
        </p:nvSpPr>
        <p:spPr bwMode="auto">
          <a:xfrm>
            <a:off x="8919634" y="1502833"/>
            <a:ext cx="469900" cy="476251"/>
          </a:xfrm>
          <a:custGeom>
            <a:avLst/>
            <a:gdLst>
              <a:gd name="T0" fmla="*/ 234769269 w 156"/>
              <a:gd name="T1" fmla="*/ 0 h 158"/>
              <a:gd name="T2" fmla="*/ 454228383 w 156"/>
              <a:gd name="T3" fmla="*/ 117546502 h 158"/>
              <a:gd name="T4" fmla="*/ 444021613 w 156"/>
              <a:gd name="T5" fmla="*/ 352637244 h 158"/>
              <a:gd name="T6" fmla="*/ 275598609 w 156"/>
              <a:gd name="T7" fmla="*/ 495736252 h 158"/>
              <a:gd name="T8" fmla="*/ 204146700 w 156"/>
              <a:gd name="T9" fmla="*/ 802377628 h 158"/>
              <a:gd name="T10" fmla="*/ 148007204 w 156"/>
              <a:gd name="T11" fmla="*/ 398633111 h 158"/>
              <a:gd name="T12" fmla="*/ 30622570 w 156"/>
              <a:gd name="T13" fmla="*/ 224870192 h 158"/>
              <a:gd name="T14" fmla="*/ 137800434 w 156"/>
              <a:gd name="T15" fmla="*/ 61327823 h 158"/>
              <a:gd name="T16" fmla="*/ 546093833 w 156"/>
              <a:gd name="T17" fmla="*/ 321973332 h 158"/>
              <a:gd name="T18" fmla="*/ 688997652 w 156"/>
              <a:gd name="T19" fmla="*/ 388412561 h 158"/>
              <a:gd name="T20" fmla="*/ 648168313 w 156"/>
              <a:gd name="T21" fmla="*/ 408855922 h 158"/>
              <a:gd name="T22" fmla="*/ 678790882 w 156"/>
              <a:gd name="T23" fmla="*/ 434408429 h 158"/>
              <a:gd name="T24" fmla="*/ 438918228 w 156"/>
              <a:gd name="T25" fmla="*/ 505959063 h 158"/>
              <a:gd name="T26" fmla="*/ 408295658 w 156"/>
              <a:gd name="T27" fmla="*/ 628614709 h 158"/>
              <a:gd name="T28" fmla="*/ 372569703 w 156"/>
              <a:gd name="T29" fmla="*/ 802377628 h 158"/>
              <a:gd name="T30" fmla="*/ 398088888 w 156"/>
              <a:gd name="T31" fmla="*/ 679721982 h 158"/>
              <a:gd name="T32" fmla="*/ 479747568 w 156"/>
              <a:gd name="T33" fmla="*/ 802377628 h 158"/>
              <a:gd name="T34" fmla="*/ 454228383 w 156"/>
              <a:gd name="T35" fmla="*/ 659278621 h 158"/>
              <a:gd name="T36" fmla="*/ 612442358 w 156"/>
              <a:gd name="T37" fmla="*/ 628614709 h 158"/>
              <a:gd name="T38" fmla="*/ 576716403 w 156"/>
              <a:gd name="T39" fmla="*/ 807489034 h 158"/>
              <a:gd name="T40" fmla="*/ 632858157 w 156"/>
              <a:gd name="T41" fmla="*/ 669501432 h 158"/>
              <a:gd name="T42" fmla="*/ 678790882 w 156"/>
              <a:gd name="T43" fmla="*/ 807489034 h 158"/>
              <a:gd name="T44" fmla="*/ 658375083 w 156"/>
              <a:gd name="T45" fmla="*/ 638835259 h 158"/>
              <a:gd name="T46" fmla="*/ 673687497 w 156"/>
              <a:gd name="T47" fmla="*/ 618394159 h 158"/>
              <a:gd name="T48" fmla="*/ 796175517 w 156"/>
              <a:gd name="T49" fmla="*/ 424187878 h 158"/>
              <a:gd name="T50" fmla="*/ 709413452 w 156"/>
              <a:gd name="T51" fmla="*/ 408855922 h 158"/>
              <a:gd name="T52" fmla="*/ 750242792 w 156"/>
              <a:gd name="T53" fmla="*/ 357748650 h 158"/>
              <a:gd name="T54" fmla="*/ 637961542 w 156"/>
              <a:gd name="T55" fmla="*/ 332193883 h 158"/>
              <a:gd name="T56" fmla="*/ 637961542 w 156"/>
              <a:gd name="T57" fmla="*/ 362860055 h 158"/>
              <a:gd name="T58" fmla="*/ 556302863 w 156"/>
              <a:gd name="T59" fmla="*/ 321973332 h 158"/>
              <a:gd name="T60" fmla="*/ 199043314 w 156"/>
              <a:gd name="T61" fmla="*/ 413965067 h 158"/>
              <a:gd name="T62" fmla="*/ 244976039 w 156"/>
              <a:gd name="T63" fmla="*/ 475295151 h 158"/>
              <a:gd name="T64" fmla="*/ 275598609 w 156"/>
              <a:gd name="T65" fmla="*/ 41396506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4" name="Freeform 234"/>
          <p:cNvSpPr>
            <a:spLocks noEditPoints="1"/>
          </p:cNvSpPr>
          <p:nvPr/>
        </p:nvSpPr>
        <p:spPr bwMode="auto">
          <a:xfrm>
            <a:off x="9795934" y="1524000"/>
            <a:ext cx="499533" cy="459317"/>
          </a:xfrm>
          <a:custGeom>
            <a:avLst/>
            <a:gdLst>
              <a:gd name="T0" fmla="*/ 295436351 w 166"/>
              <a:gd name="T1" fmla="*/ 133548026 h 152"/>
              <a:gd name="T2" fmla="*/ 331091295 w 166"/>
              <a:gd name="T3" fmla="*/ 35955935 h 152"/>
              <a:gd name="T4" fmla="*/ 575591045 w 166"/>
              <a:gd name="T5" fmla="*/ 5135591 h 152"/>
              <a:gd name="T6" fmla="*/ 397309554 w 166"/>
              <a:gd name="T7" fmla="*/ 41091526 h 152"/>
              <a:gd name="T8" fmla="*/ 351466839 w 166"/>
              <a:gd name="T9" fmla="*/ 118136720 h 152"/>
              <a:gd name="T10" fmla="*/ 422778983 w 166"/>
              <a:gd name="T11" fmla="*/ 133548026 h 152"/>
              <a:gd name="T12" fmla="*/ 45842716 w 166"/>
              <a:gd name="T13" fmla="*/ 703689264 h 152"/>
              <a:gd name="T14" fmla="*/ 96781574 w 166"/>
              <a:gd name="T15" fmla="*/ 775601134 h 152"/>
              <a:gd name="T16" fmla="*/ 845557967 w 166"/>
              <a:gd name="T17" fmla="*/ 719100569 h 152"/>
              <a:gd name="T18" fmla="*/ 96781574 w 166"/>
              <a:gd name="T19" fmla="*/ 775601134 h 152"/>
              <a:gd name="T20" fmla="*/ 753870279 w 166"/>
              <a:gd name="T21" fmla="*/ 698553673 h 152"/>
              <a:gd name="T22" fmla="*/ 427872869 w 166"/>
              <a:gd name="T23" fmla="*/ 611235030 h 152"/>
              <a:gd name="T24" fmla="*/ 468621699 w 166"/>
              <a:gd name="T25" fmla="*/ 472551414 h 152"/>
              <a:gd name="T26" fmla="*/ 468621699 w 166"/>
              <a:gd name="T27" fmla="*/ 585552543 h 152"/>
              <a:gd name="T28" fmla="*/ 550121616 w 166"/>
              <a:gd name="T29" fmla="*/ 585552543 h 152"/>
              <a:gd name="T30" fmla="*/ 621433761 w 166"/>
              <a:gd name="T31" fmla="*/ 580416953 h 152"/>
              <a:gd name="T32" fmla="*/ 697839791 w 166"/>
              <a:gd name="T33" fmla="*/ 585552543 h 152"/>
              <a:gd name="T34" fmla="*/ 774245822 w 166"/>
              <a:gd name="T35" fmla="*/ 585552543 h 152"/>
              <a:gd name="T36" fmla="*/ 774245822 w 166"/>
              <a:gd name="T37" fmla="*/ 472551414 h 152"/>
              <a:gd name="T38" fmla="*/ 692745905 w 166"/>
              <a:gd name="T39" fmla="*/ 477687005 h 152"/>
              <a:gd name="T40" fmla="*/ 626527646 w 166"/>
              <a:gd name="T41" fmla="*/ 472551414 h 152"/>
              <a:gd name="T42" fmla="*/ 585778817 w 166"/>
              <a:gd name="T43" fmla="*/ 487960453 h 152"/>
              <a:gd name="T44" fmla="*/ 509372786 w 166"/>
              <a:gd name="T45" fmla="*/ 493096044 h 152"/>
              <a:gd name="T46" fmla="*/ 509372786 w 166"/>
              <a:gd name="T47" fmla="*/ 354412427 h 152"/>
              <a:gd name="T48" fmla="*/ 814994652 w 166"/>
              <a:gd name="T49" fmla="*/ 446868927 h 152"/>
              <a:gd name="T50" fmla="*/ 509372786 w 166"/>
              <a:gd name="T51" fmla="*/ 354412427 h 152"/>
              <a:gd name="T52" fmla="*/ 56030487 w 166"/>
              <a:gd name="T53" fmla="*/ 282502824 h 152"/>
              <a:gd name="T54" fmla="*/ 254685264 w 166"/>
              <a:gd name="T55" fmla="*/ 292776272 h 152"/>
              <a:gd name="T56" fmla="*/ 290342465 w 166"/>
              <a:gd name="T57" fmla="*/ 179775142 h 152"/>
              <a:gd name="T58" fmla="*/ 56030487 w 166"/>
              <a:gd name="T59" fmla="*/ 174639551 h 152"/>
              <a:gd name="T60" fmla="*/ 376936268 w 166"/>
              <a:gd name="T61" fmla="*/ 282502824 h 152"/>
              <a:gd name="T62" fmla="*/ 371842382 w 166"/>
              <a:gd name="T63" fmla="*/ 174639551 h 152"/>
              <a:gd name="T64" fmla="*/ 336185181 w 166"/>
              <a:gd name="T65" fmla="*/ 179775142 h 152"/>
              <a:gd name="T66" fmla="*/ 310718009 w 166"/>
              <a:gd name="T67" fmla="*/ 287640681 h 152"/>
              <a:gd name="T68" fmla="*/ 376936268 w 166"/>
              <a:gd name="T69" fmla="*/ 282502824 h 15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5" name="Freeform 235"/>
          <p:cNvSpPr>
            <a:spLocks noEditPoints="1"/>
          </p:cNvSpPr>
          <p:nvPr/>
        </p:nvSpPr>
        <p:spPr bwMode="auto">
          <a:xfrm>
            <a:off x="10598152" y="1517651"/>
            <a:ext cx="552449" cy="423333"/>
          </a:xfrm>
          <a:custGeom>
            <a:avLst/>
            <a:gdLst>
              <a:gd name="T0" fmla="*/ 263678212 w 184"/>
              <a:gd name="T1" fmla="*/ 25715232 h 140"/>
              <a:gd name="T2" fmla="*/ 294102708 w 184"/>
              <a:gd name="T3" fmla="*/ 0 h 140"/>
              <a:gd name="T4" fmla="*/ 507074178 w 184"/>
              <a:gd name="T5" fmla="*/ 0 h 140"/>
              <a:gd name="T6" fmla="*/ 643985534 w 184"/>
              <a:gd name="T7" fmla="*/ 56573964 h 140"/>
              <a:gd name="T8" fmla="*/ 851885879 w 184"/>
              <a:gd name="T9" fmla="*/ 318876589 h 140"/>
              <a:gd name="T10" fmla="*/ 856957004 w 184"/>
              <a:gd name="T11" fmla="*/ 385737554 h 140"/>
              <a:gd name="T12" fmla="*/ 862025877 w 184"/>
              <a:gd name="T13" fmla="*/ 396024554 h 140"/>
              <a:gd name="T14" fmla="*/ 897521497 w 184"/>
              <a:gd name="T15" fmla="*/ 421739786 h 140"/>
              <a:gd name="T16" fmla="*/ 922874868 w 184"/>
              <a:gd name="T17" fmla="*/ 421739786 h 140"/>
              <a:gd name="T18" fmla="*/ 922874868 w 184"/>
              <a:gd name="T19" fmla="*/ 457742018 h 140"/>
              <a:gd name="T20" fmla="*/ 897521497 w 184"/>
              <a:gd name="T21" fmla="*/ 457742018 h 140"/>
              <a:gd name="T22" fmla="*/ 856957004 w 184"/>
              <a:gd name="T23" fmla="*/ 483459518 h 140"/>
              <a:gd name="T24" fmla="*/ 851885879 w 184"/>
              <a:gd name="T25" fmla="*/ 488600750 h 140"/>
              <a:gd name="T26" fmla="*/ 851885879 w 184"/>
              <a:gd name="T27" fmla="*/ 514318250 h 140"/>
              <a:gd name="T28" fmla="*/ 76060113 w 184"/>
              <a:gd name="T29" fmla="*/ 514318250 h 140"/>
              <a:gd name="T30" fmla="*/ 76060113 w 184"/>
              <a:gd name="T31" fmla="*/ 462885518 h 140"/>
              <a:gd name="T32" fmla="*/ 263678212 w 184"/>
              <a:gd name="T33" fmla="*/ 277730857 h 140"/>
              <a:gd name="T34" fmla="*/ 263678212 w 184"/>
              <a:gd name="T35" fmla="*/ 216013393 h 140"/>
              <a:gd name="T36" fmla="*/ 238324841 w 184"/>
              <a:gd name="T37" fmla="*/ 216013393 h 140"/>
              <a:gd name="T38" fmla="*/ 238324841 w 184"/>
              <a:gd name="T39" fmla="*/ 102863196 h 140"/>
              <a:gd name="T40" fmla="*/ 263678212 w 184"/>
              <a:gd name="T41" fmla="*/ 102863196 h 140"/>
              <a:gd name="T42" fmla="*/ 263678212 w 184"/>
              <a:gd name="T43" fmla="*/ 25715232 h 140"/>
              <a:gd name="T44" fmla="*/ 25353371 w 184"/>
              <a:gd name="T45" fmla="*/ 540033482 h 140"/>
              <a:gd name="T46" fmla="*/ 902592622 w 184"/>
              <a:gd name="T47" fmla="*/ 540033482 h 140"/>
              <a:gd name="T48" fmla="*/ 902592622 w 184"/>
              <a:gd name="T49" fmla="*/ 596607446 h 140"/>
              <a:gd name="T50" fmla="*/ 25353371 w 184"/>
              <a:gd name="T51" fmla="*/ 596607446 h 140"/>
              <a:gd name="T52" fmla="*/ 25353371 w 184"/>
              <a:gd name="T53" fmla="*/ 540033482 h 140"/>
              <a:gd name="T54" fmla="*/ 0 w 184"/>
              <a:gd name="T55" fmla="*/ 658327179 h 140"/>
              <a:gd name="T56" fmla="*/ 933017117 w 184"/>
              <a:gd name="T57" fmla="*/ 658327179 h 140"/>
              <a:gd name="T58" fmla="*/ 933017117 w 184"/>
              <a:gd name="T59" fmla="*/ 720044643 h 140"/>
              <a:gd name="T60" fmla="*/ 0 w 184"/>
              <a:gd name="T61" fmla="*/ 720044643 h 140"/>
              <a:gd name="T62" fmla="*/ 0 w 184"/>
              <a:gd name="T63" fmla="*/ 658327179 h 140"/>
              <a:gd name="T64" fmla="*/ 385376195 w 184"/>
              <a:gd name="T65" fmla="*/ 77147964 h 140"/>
              <a:gd name="T66" fmla="*/ 354951699 w 184"/>
              <a:gd name="T67" fmla="*/ 97719696 h 140"/>
              <a:gd name="T68" fmla="*/ 360022824 w 184"/>
              <a:gd name="T69" fmla="*/ 241728625 h 140"/>
              <a:gd name="T70" fmla="*/ 370165073 w 184"/>
              <a:gd name="T71" fmla="*/ 257159125 h 140"/>
              <a:gd name="T72" fmla="*/ 476649682 w 184"/>
              <a:gd name="T73" fmla="*/ 257159125 h 140"/>
              <a:gd name="T74" fmla="*/ 486791931 w 184"/>
              <a:gd name="T75" fmla="*/ 267446125 h 140"/>
              <a:gd name="T76" fmla="*/ 486791931 w 184"/>
              <a:gd name="T77" fmla="*/ 303448357 h 140"/>
              <a:gd name="T78" fmla="*/ 491863056 w 184"/>
              <a:gd name="T79" fmla="*/ 308589589 h 140"/>
              <a:gd name="T80" fmla="*/ 730187897 w 184"/>
              <a:gd name="T81" fmla="*/ 308589589 h 140"/>
              <a:gd name="T82" fmla="*/ 740327894 w 184"/>
              <a:gd name="T83" fmla="*/ 293161357 h 140"/>
              <a:gd name="T84" fmla="*/ 598347665 w 184"/>
              <a:gd name="T85" fmla="*/ 118293696 h 140"/>
              <a:gd name="T86" fmla="*/ 385376195 w 184"/>
              <a:gd name="T87" fmla="*/ 77147964 h 1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6" name="Freeform 236"/>
          <p:cNvSpPr>
            <a:spLocks/>
          </p:cNvSpPr>
          <p:nvPr/>
        </p:nvSpPr>
        <p:spPr bwMode="auto">
          <a:xfrm>
            <a:off x="13483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7" name="Freeform 237"/>
          <p:cNvSpPr>
            <a:spLocks/>
          </p:cNvSpPr>
          <p:nvPr/>
        </p:nvSpPr>
        <p:spPr bwMode="auto">
          <a:xfrm>
            <a:off x="13991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8" name="Freeform 238"/>
          <p:cNvSpPr>
            <a:spLocks/>
          </p:cNvSpPr>
          <p:nvPr/>
        </p:nvSpPr>
        <p:spPr bwMode="auto">
          <a:xfrm>
            <a:off x="14499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9" name="Freeform 239"/>
          <p:cNvSpPr>
            <a:spLocks/>
          </p:cNvSpPr>
          <p:nvPr/>
        </p:nvSpPr>
        <p:spPr bwMode="auto">
          <a:xfrm>
            <a:off x="1250951" y="2381251"/>
            <a:ext cx="493183" cy="160867"/>
          </a:xfrm>
          <a:custGeom>
            <a:avLst/>
            <a:gdLst>
              <a:gd name="T0" fmla="*/ 0 w 164"/>
              <a:gd name="T1" fmla="*/ 0 h 53"/>
              <a:gd name="T2" fmla="*/ 834246297 w 164"/>
              <a:gd name="T3" fmla="*/ 0 h 53"/>
              <a:gd name="T4" fmla="*/ 834246297 w 164"/>
              <a:gd name="T5" fmla="*/ 274649481 h 53"/>
              <a:gd name="T6" fmla="*/ 427296169 w 164"/>
              <a:gd name="T7" fmla="*/ 274649481 h 53"/>
              <a:gd name="T8" fmla="*/ 442558518 w 164"/>
              <a:gd name="T9" fmla="*/ 202100132 h 53"/>
              <a:gd name="T10" fmla="*/ 422210223 w 164"/>
              <a:gd name="T11" fmla="*/ 139915301 h 53"/>
              <a:gd name="T12" fmla="*/ 417124276 w 164"/>
              <a:gd name="T13" fmla="*/ 82913867 h 53"/>
              <a:gd name="T14" fmla="*/ 417124276 w 164"/>
              <a:gd name="T15" fmla="*/ 62184831 h 53"/>
              <a:gd name="T16" fmla="*/ 406950128 w 164"/>
              <a:gd name="T17" fmla="*/ 51820313 h 53"/>
              <a:gd name="T18" fmla="*/ 381515886 w 164"/>
              <a:gd name="T19" fmla="*/ 51820313 h 53"/>
              <a:gd name="T20" fmla="*/ 371341739 w 164"/>
              <a:gd name="T21" fmla="*/ 62184831 h 53"/>
              <a:gd name="T22" fmla="*/ 376427685 w 164"/>
              <a:gd name="T23" fmla="*/ 82913867 h 53"/>
              <a:gd name="T24" fmla="*/ 371341739 w 164"/>
              <a:gd name="T25" fmla="*/ 139915301 h 53"/>
              <a:gd name="T26" fmla="*/ 350993443 w 164"/>
              <a:gd name="T27" fmla="*/ 181373373 h 53"/>
              <a:gd name="T28" fmla="*/ 330647402 w 164"/>
              <a:gd name="T29" fmla="*/ 139915301 h 53"/>
              <a:gd name="T30" fmla="*/ 325559201 w 164"/>
              <a:gd name="T31" fmla="*/ 88094988 h 53"/>
              <a:gd name="T32" fmla="*/ 325559201 w 164"/>
              <a:gd name="T33" fmla="*/ 62184831 h 53"/>
              <a:gd name="T34" fmla="*/ 320473254 w 164"/>
              <a:gd name="T35" fmla="*/ 51820313 h 53"/>
              <a:gd name="T36" fmla="*/ 289950811 w 164"/>
              <a:gd name="T37" fmla="*/ 51820313 h 53"/>
              <a:gd name="T38" fmla="*/ 284864864 w 164"/>
              <a:gd name="T39" fmla="*/ 62184831 h 53"/>
              <a:gd name="T40" fmla="*/ 284864864 w 164"/>
              <a:gd name="T41" fmla="*/ 82913867 h 53"/>
              <a:gd name="T42" fmla="*/ 279776663 w 164"/>
              <a:gd name="T43" fmla="*/ 139915301 h 53"/>
              <a:gd name="T44" fmla="*/ 264516569 w 164"/>
              <a:gd name="T45" fmla="*/ 181373373 h 53"/>
              <a:gd name="T46" fmla="*/ 244170528 w 164"/>
              <a:gd name="T47" fmla="*/ 139915301 h 53"/>
              <a:gd name="T48" fmla="*/ 239082327 w 164"/>
              <a:gd name="T49" fmla="*/ 82913867 h 53"/>
              <a:gd name="T50" fmla="*/ 239082327 w 164"/>
              <a:gd name="T51" fmla="*/ 62184831 h 53"/>
              <a:gd name="T52" fmla="*/ 233996380 w 164"/>
              <a:gd name="T53" fmla="*/ 51820313 h 53"/>
              <a:gd name="T54" fmla="*/ 203473937 w 164"/>
              <a:gd name="T55" fmla="*/ 51820313 h 53"/>
              <a:gd name="T56" fmla="*/ 198387990 w 164"/>
              <a:gd name="T57" fmla="*/ 62184831 h 53"/>
              <a:gd name="T58" fmla="*/ 198387990 w 164"/>
              <a:gd name="T59" fmla="*/ 82913867 h 53"/>
              <a:gd name="T60" fmla="*/ 193302044 w 164"/>
              <a:gd name="T61" fmla="*/ 139915301 h 53"/>
              <a:gd name="T62" fmla="*/ 178039694 w 164"/>
              <a:gd name="T63" fmla="*/ 181373373 h 53"/>
              <a:gd name="T64" fmla="*/ 157693654 w 164"/>
              <a:gd name="T65" fmla="*/ 139915301 h 53"/>
              <a:gd name="T66" fmla="*/ 152605452 w 164"/>
              <a:gd name="T67" fmla="*/ 82913867 h 53"/>
              <a:gd name="T68" fmla="*/ 152605452 w 164"/>
              <a:gd name="T69" fmla="*/ 62184831 h 53"/>
              <a:gd name="T70" fmla="*/ 142431304 w 164"/>
              <a:gd name="T71" fmla="*/ 51820313 h 53"/>
              <a:gd name="T72" fmla="*/ 116997062 w 164"/>
              <a:gd name="T73" fmla="*/ 51820313 h 53"/>
              <a:gd name="T74" fmla="*/ 106825170 w 164"/>
              <a:gd name="T75" fmla="*/ 62184831 h 53"/>
              <a:gd name="T76" fmla="*/ 111911116 w 164"/>
              <a:gd name="T77" fmla="*/ 88094988 h 53"/>
              <a:gd name="T78" fmla="*/ 106825170 w 164"/>
              <a:gd name="T79" fmla="*/ 139915301 h 53"/>
              <a:gd name="T80" fmla="*/ 81390928 w 164"/>
              <a:gd name="T81" fmla="*/ 196919011 h 53"/>
              <a:gd name="T82" fmla="*/ 101736968 w 164"/>
              <a:gd name="T83" fmla="*/ 274649481 h 53"/>
              <a:gd name="T84" fmla="*/ 0 w 164"/>
              <a:gd name="T85" fmla="*/ 274649481 h 53"/>
              <a:gd name="T86" fmla="*/ 0 w 164"/>
              <a:gd name="T87" fmla="*/ 0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0" name="Oval 240"/>
          <p:cNvSpPr>
            <a:spLocks noChangeArrowheads="1"/>
          </p:cNvSpPr>
          <p:nvPr/>
        </p:nvSpPr>
        <p:spPr bwMode="auto">
          <a:xfrm>
            <a:off x="1595968" y="2652184"/>
            <a:ext cx="4021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1" name="Oval 241"/>
          <p:cNvSpPr>
            <a:spLocks noChangeArrowheads="1"/>
          </p:cNvSpPr>
          <p:nvPr/>
        </p:nvSpPr>
        <p:spPr bwMode="auto">
          <a:xfrm>
            <a:off x="1661584" y="269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2" name="Freeform 242"/>
          <p:cNvSpPr>
            <a:spLocks noEditPoints="1"/>
          </p:cNvSpPr>
          <p:nvPr/>
        </p:nvSpPr>
        <p:spPr bwMode="auto">
          <a:xfrm>
            <a:off x="1437218" y="2578101"/>
            <a:ext cx="285749" cy="285751"/>
          </a:xfrm>
          <a:custGeom>
            <a:avLst/>
            <a:gdLst>
              <a:gd name="T0" fmla="*/ 239190239 w 95"/>
              <a:gd name="T1" fmla="*/ 0 h 95"/>
              <a:gd name="T2" fmla="*/ 422399928 w 95"/>
              <a:gd name="T3" fmla="*/ 81427660 h 95"/>
              <a:gd name="T4" fmla="*/ 417310582 w 95"/>
              <a:gd name="T5" fmla="*/ 132319102 h 95"/>
              <a:gd name="T6" fmla="*/ 463112441 w 95"/>
              <a:gd name="T7" fmla="*/ 142497842 h 95"/>
              <a:gd name="T8" fmla="*/ 483469825 w 95"/>
              <a:gd name="T9" fmla="*/ 244280725 h 95"/>
              <a:gd name="T10" fmla="*/ 239190239 w 95"/>
              <a:gd name="T11" fmla="*/ 483474337 h 95"/>
              <a:gd name="T12" fmla="*/ 0 w 95"/>
              <a:gd name="T13" fmla="*/ 244280725 h 95"/>
              <a:gd name="T14" fmla="*/ 239190239 w 95"/>
              <a:gd name="T15" fmla="*/ 0 h 95"/>
              <a:gd name="T16" fmla="*/ 300260136 w 95"/>
              <a:gd name="T17" fmla="*/ 127229732 h 95"/>
              <a:gd name="T18" fmla="*/ 269726315 w 95"/>
              <a:gd name="T19" fmla="*/ 162855321 h 95"/>
              <a:gd name="T20" fmla="*/ 300260136 w 95"/>
              <a:gd name="T21" fmla="*/ 198478653 h 95"/>
              <a:gd name="T22" fmla="*/ 335883302 w 95"/>
              <a:gd name="T23" fmla="*/ 162855321 h 95"/>
              <a:gd name="T24" fmla="*/ 300260136 w 95"/>
              <a:gd name="T25" fmla="*/ 127229732 h 95"/>
              <a:gd name="T26" fmla="*/ 417310582 w 95"/>
              <a:gd name="T27" fmla="*/ 198478653 h 95"/>
              <a:gd name="T28" fmla="*/ 381687416 w 95"/>
              <a:gd name="T29" fmla="*/ 234104242 h 95"/>
              <a:gd name="T30" fmla="*/ 417310582 w 95"/>
              <a:gd name="T31" fmla="*/ 269727574 h 95"/>
              <a:gd name="T32" fmla="*/ 452936004 w 95"/>
              <a:gd name="T33" fmla="*/ 234104242 h 95"/>
              <a:gd name="T34" fmla="*/ 417310582 w 95"/>
              <a:gd name="T35" fmla="*/ 198478653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3" name="Freeform 243"/>
          <p:cNvSpPr>
            <a:spLocks noEditPoints="1"/>
          </p:cNvSpPr>
          <p:nvPr/>
        </p:nvSpPr>
        <p:spPr bwMode="auto">
          <a:xfrm>
            <a:off x="2192868" y="2317752"/>
            <a:ext cx="385233" cy="537633"/>
          </a:xfrm>
          <a:custGeom>
            <a:avLst/>
            <a:gdLst>
              <a:gd name="T0" fmla="*/ 264944225 w 128"/>
              <a:gd name="T1" fmla="*/ 287370302 h 178"/>
              <a:gd name="T2" fmla="*/ 91711115 w 128"/>
              <a:gd name="T3" fmla="*/ 533688675 h 178"/>
              <a:gd name="T4" fmla="*/ 86616555 w 128"/>
              <a:gd name="T5" fmla="*/ 769742933 h 178"/>
              <a:gd name="T6" fmla="*/ 315894343 w 128"/>
              <a:gd name="T7" fmla="*/ 898034177 h 178"/>
              <a:gd name="T8" fmla="*/ 575744008 w 128"/>
              <a:gd name="T9" fmla="*/ 631189839 h 178"/>
              <a:gd name="T10" fmla="*/ 499316573 w 128"/>
              <a:gd name="T11" fmla="*/ 282239378 h 178"/>
              <a:gd name="T12" fmla="*/ 392319520 w 128"/>
              <a:gd name="T13" fmla="*/ 384871467 h 178"/>
              <a:gd name="T14" fmla="*/ 652169185 w 128"/>
              <a:gd name="T15" fmla="*/ 138553094 h 178"/>
              <a:gd name="T16" fmla="*/ 397416338 w 128"/>
              <a:gd name="T17" fmla="*/ 5130925 h 178"/>
              <a:gd name="T18" fmla="*/ 315894343 w 128"/>
              <a:gd name="T19" fmla="*/ 35921005 h 178"/>
              <a:gd name="T20" fmla="*/ 224183228 w 128"/>
              <a:gd name="T21" fmla="*/ 5130925 h 178"/>
              <a:gd name="T22" fmla="*/ 575744008 w 128"/>
              <a:gd name="T23" fmla="*/ 164212249 h 178"/>
              <a:gd name="T24" fmla="*/ 387224960 w 128"/>
              <a:gd name="T25" fmla="*/ 256580223 h 178"/>
              <a:gd name="T26" fmla="*/ 575744008 w 128"/>
              <a:gd name="T27" fmla="*/ 164212249 h 178"/>
              <a:gd name="T28" fmla="*/ 275133346 w 128"/>
              <a:gd name="T29" fmla="*/ 420792471 h 178"/>
              <a:gd name="T30" fmla="*/ 438175078 w 128"/>
              <a:gd name="T31" fmla="*/ 436187511 h 178"/>
              <a:gd name="T32" fmla="*/ 412700019 w 128"/>
              <a:gd name="T33" fmla="*/ 605530685 h 178"/>
              <a:gd name="T34" fmla="*/ 377035839 w 128"/>
              <a:gd name="T35" fmla="*/ 451582551 h 178"/>
              <a:gd name="T36" fmla="*/ 163041732 w 128"/>
              <a:gd name="T37" fmla="*/ 518293635 h 178"/>
              <a:gd name="T38" fmla="*/ 366844461 w 128"/>
              <a:gd name="T39" fmla="*/ 492636746 h 178"/>
              <a:gd name="T40" fmla="*/ 371941279 w 128"/>
              <a:gd name="T41" fmla="*/ 626058915 h 178"/>
              <a:gd name="T42" fmla="*/ 341369402 w 128"/>
              <a:gd name="T43" fmla="*/ 543952790 h 178"/>
              <a:gd name="T44" fmla="*/ 163041732 w 128"/>
              <a:gd name="T45" fmla="*/ 518293635 h 178"/>
              <a:gd name="T46" fmla="*/ 219088667 w 128"/>
              <a:gd name="T47" fmla="*/ 641453954 h 178"/>
              <a:gd name="T48" fmla="*/ 315894343 w 128"/>
              <a:gd name="T49" fmla="*/ 728691004 h 178"/>
              <a:gd name="T50" fmla="*/ 377035839 w 128"/>
              <a:gd name="T51" fmla="*/ 677374959 h 178"/>
              <a:gd name="T52" fmla="*/ 443271895 w 128"/>
              <a:gd name="T53" fmla="*/ 636320764 h 178"/>
              <a:gd name="T54" fmla="*/ 468746954 w 128"/>
              <a:gd name="T55" fmla="*/ 400266506 h 178"/>
              <a:gd name="T56" fmla="*/ 494222013 w 128"/>
              <a:gd name="T57" fmla="*/ 323291307 h 178"/>
              <a:gd name="T58" fmla="*/ 540077571 w 128"/>
              <a:gd name="T59" fmla="*/ 646584879 h 178"/>
              <a:gd name="T60" fmla="*/ 300608405 w 128"/>
              <a:gd name="T61" fmla="*/ 862113172 h 178"/>
              <a:gd name="T62" fmla="*/ 198708169 w 128"/>
              <a:gd name="T63" fmla="*/ 862113172 h 178"/>
              <a:gd name="T64" fmla="*/ 117186174 w 128"/>
              <a:gd name="T65" fmla="*/ 569609680 h 178"/>
              <a:gd name="T66" fmla="*/ 300608405 w 128"/>
              <a:gd name="T67" fmla="*/ 554214640 h 178"/>
              <a:gd name="T68" fmla="*/ 310799783 w 128"/>
              <a:gd name="T69" fmla="*/ 677374959 h 178"/>
              <a:gd name="T70" fmla="*/ 254752847 w 128"/>
              <a:gd name="T71" fmla="*/ 687636809 h 178"/>
              <a:gd name="T72" fmla="*/ 81521995 w 128"/>
              <a:gd name="T73" fmla="*/ 138553094 h 178"/>
              <a:gd name="T74" fmla="*/ 234372348 w 128"/>
              <a:gd name="T75" fmla="*/ 41051929 h 178"/>
              <a:gd name="T76" fmla="*/ 315894343 w 128"/>
              <a:gd name="T77" fmla="*/ 71842009 h 178"/>
              <a:gd name="T78" fmla="*/ 407605458 w 128"/>
              <a:gd name="T79" fmla="*/ 41051929 h 178"/>
              <a:gd name="T80" fmla="*/ 575744008 w 128"/>
              <a:gd name="T81" fmla="*/ 133422169 h 178"/>
              <a:gd name="T82" fmla="*/ 387224960 w 128"/>
              <a:gd name="T83" fmla="*/ 138553094 h 178"/>
              <a:gd name="T84" fmla="*/ 264944225 w 128"/>
              <a:gd name="T85" fmla="*/ 138553094 h 178"/>
              <a:gd name="T86" fmla="*/ 326085721 w 128"/>
              <a:gd name="T87" fmla="*/ 123158054 h 178"/>
              <a:gd name="T88" fmla="*/ 351560780 w 128"/>
              <a:gd name="T89" fmla="*/ 153948134 h 178"/>
              <a:gd name="T90" fmla="*/ 295513844 w 128"/>
              <a:gd name="T91" fmla="*/ 384871467 h 178"/>
              <a:gd name="T92" fmla="*/ 326085721 w 128"/>
              <a:gd name="T93" fmla="*/ 123158054 h 178"/>
              <a:gd name="T94" fmla="*/ 259849665 w 128"/>
              <a:gd name="T95" fmla="*/ 159081324 h 178"/>
              <a:gd name="T96" fmla="*/ 71330617 w 128"/>
              <a:gd name="T97" fmla="*/ 169343173 h 1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4" name="Freeform 244"/>
          <p:cNvSpPr>
            <a:spLocks noEditPoints="1"/>
          </p:cNvSpPr>
          <p:nvPr/>
        </p:nvSpPr>
        <p:spPr bwMode="auto">
          <a:xfrm>
            <a:off x="2988734" y="2283885"/>
            <a:ext cx="522817" cy="603249"/>
          </a:xfrm>
          <a:custGeom>
            <a:avLst/>
            <a:gdLst>
              <a:gd name="T0" fmla="*/ 624638263 w 174"/>
              <a:gd name="T1" fmla="*/ 460574079 h 200"/>
              <a:gd name="T2" fmla="*/ 782067125 w 174"/>
              <a:gd name="T3" fmla="*/ 644804164 h 200"/>
              <a:gd name="T4" fmla="*/ 766831056 w 174"/>
              <a:gd name="T5" fmla="*/ 859738885 h 200"/>
              <a:gd name="T6" fmla="*/ 589088937 w 174"/>
              <a:gd name="T7" fmla="*/ 936501608 h 200"/>
              <a:gd name="T8" fmla="*/ 563696240 w 174"/>
              <a:gd name="T9" fmla="*/ 946735733 h 200"/>
              <a:gd name="T10" fmla="*/ 497679284 w 174"/>
              <a:gd name="T11" fmla="*/ 859738885 h 200"/>
              <a:gd name="T12" fmla="*/ 319937166 w 174"/>
              <a:gd name="T13" fmla="*/ 875090072 h 200"/>
              <a:gd name="T14" fmla="*/ 177742119 w 174"/>
              <a:gd name="T15" fmla="*/ 916031096 h 200"/>
              <a:gd name="T16" fmla="*/ 182821559 w 174"/>
              <a:gd name="T17" fmla="*/ 905796971 h 200"/>
              <a:gd name="T18" fmla="*/ 223448072 w 174"/>
              <a:gd name="T19" fmla="*/ 793210286 h 200"/>
              <a:gd name="T20" fmla="*/ 233604700 w 174"/>
              <a:gd name="T21" fmla="*/ 670391738 h 200"/>
              <a:gd name="T22" fmla="*/ 258995144 w 174"/>
              <a:gd name="T23" fmla="*/ 532219741 h 200"/>
              <a:gd name="T24" fmla="*/ 360563678 w 174"/>
              <a:gd name="T25" fmla="*/ 445222892 h 200"/>
              <a:gd name="T26" fmla="*/ 472286587 w 174"/>
              <a:gd name="T27" fmla="*/ 429869442 h 200"/>
              <a:gd name="T28" fmla="*/ 548462425 w 174"/>
              <a:gd name="T29" fmla="*/ 342872594 h 200"/>
              <a:gd name="T30" fmla="*/ 0 w 174"/>
              <a:gd name="T31" fmla="*/ 271226933 h 200"/>
              <a:gd name="T32" fmla="*/ 55862581 w 174"/>
              <a:gd name="T33" fmla="*/ 434986505 h 200"/>
              <a:gd name="T34" fmla="*/ 55862581 w 174"/>
              <a:gd name="T35" fmla="*/ 450339955 h 200"/>
              <a:gd name="T36" fmla="*/ 182821559 w 174"/>
              <a:gd name="T37" fmla="*/ 291697445 h 200"/>
              <a:gd name="T38" fmla="*/ 152351675 w 174"/>
              <a:gd name="T39" fmla="*/ 66526336 h 200"/>
              <a:gd name="T40" fmla="*/ 121879537 w 174"/>
              <a:gd name="T41" fmla="*/ 10234125 h 200"/>
              <a:gd name="T42" fmla="*/ 96489094 w 174"/>
              <a:gd name="T43" fmla="*/ 127937873 h 200"/>
              <a:gd name="T44" fmla="*/ 162508303 w 174"/>
              <a:gd name="T45" fmla="*/ 266109870 h 200"/>
              <a:gd name="T46" fmla="*/ 91409653 w 174"/>
              <a:gd name="T47" fmla="*/ 332636207 h 200"/>
              <a:gd name="T48" fmla="*/ 86332466 w 174"/>
              <a:gd name="T49" fmla="*/ 209817659 h 200"/>
              <a:gd name="T50" fmla="*/ 86332466 w 174"/>
              <a:gd name="T51" fmla="*/ 230288171 h 200"/>
              <a:gd name="T52" fmla="*/ 573852868 w 174"/>
              <a:gd name="T53" fmla="*/ 194464209 h 200"/>
              <a:gd name="T54" fmla="*/ 599245565 w 174"/>
              <a:gd name="T55" fmla="*/ 378694293 h 200"/>
              <a:gd name="T56" fmla="*/ 599245565 w 174"/>
              <a:gd name="T57" fmla="*/ 378694293 h 200"/>
              <a:gd name="T58" fmla="*/ 517992541 w 174"/>
              <a:gd name="T59" fmla="*/ 849504760 h 200"/>
              <a:gd name="T60" fmla="*/ 741440613 w 174"/>
              <a:gd name="T61" fmla="*/ 701096375 h 200"/>
              <a:gd name="T62" fmla="*/ 650028706 w 174"/>
              <a:gd name="T63" fmla="*/ 501515104 h 200"/>
              <a:gd name="T64" fmla="*/ 573852868 w 174"/>
              <a:gd name="T65" fmla="*/ 547570928 h 200"/>
              <a:gd name="T66" fmla="*/ 558619053 w 174"/>
              <a:gd name="T67" fmla="*/ 562924378 h 200"/>
              <a:gd name="T68" fmla="*/ 238681887 w 174"/>
              <a:gd name="T69" fmla="*/ 614099527 h 200"/>
              <a:gd name="T70" fmla="*/ 335170981 w 174"/>
              <a:gd name="T71" fmla="*/ 701096375 h 200"/>
              <a:gd name="T72" fmla="*/ 274231212 w 174"/>
              <a:gd name="T73" fmla="*/ 619216589 h 200"/>
              <a:gd name="T74" fmla="*/ 385954122 w 174"/>
              <a:gd name="T75" fmla="*/ 460574079 h 200"/>
              <a:gd name="T76" fmla="*/ 497679284 w 174"/>
              <a:gd name="T77" fmla="*/ 511749229 h 200"/>
              <a:gd name="T78" fmla="*/ 380876934 w 174"/>
              <a:gd name="T79" fmla="*/ 414515993 h 200"/>
              <a:gd name="T80" fmla="*/ 457052772 w 174"/>
              <a:gd name="T81" fmla="*/ 542453866 h 200"/>
              <a:gd name="T82" fmla="*/ 314857725 w 174"/>
              <a:gd name="T83" fmla="*/ 511749229 h 200"/>
              <a:gd name="T84" fmla="*/ 462129959 w 174"/>
              <a:gd name="T85" fmla="*/ 583394890 h 200"/>
              <a:gd name="T86" fmla="*/ 345327609 w 174"/>
              <a:gd name="T87" fmla="*/ 649921226 h 200"/>
              <a:gd name="T88" fmla="*/ 385954122 w 174"/>
              <a:gd name="T89" fmla="*/ 593629015 h 2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5" name="Freeform 245"/>
          <p:cNvSpPr>
            <a:spLocks noEditPoints="1"/>
          </p:cNvSpPr>
          <p:nvPr/>
        </p:nvSpPr>
        <p:spPr bwMode="auto">
          <a:xfrm>
            <a:off x="3892552" y="2345267"/>
            <a:ext cx="400049" cy="484717"/>
          </a:xfrm>
          <a:custGeom>
            <a:avLst/>
            <a:gdLst>
              <a:gd name="T0" fmla="*/ 5089349 w 133"/>
              <a:gd name="T1" fmla="*/ 61182768 h 161"/>
              <a:gd name="T2" fmla="*/ 45801889 w 133"/>
              <a:gd name="T3" fmla="*/ 35689948 h 161"/>
              <a:gd name="T4" fmla="*/ 81427335 w 133"/>
              <a:gd name="T5" fmla="*/ 10197128 h 161"/>
              <a:gd name="T6" fmla="*/ 203567209 w 133"/>
              <a:gd name="T7" fmla="*/ 137661228 h 161"/>
              <a:gd name="T8" fmla="*/ 366419622 w 133"/>
              <a:gd name="T9" fmla="*/ 137661228 h 161"/>
              <a:gd name="T10" fmla="*/ 452936306 w 133"/>
              <a:gd name="T11" fmla="*/ 147858356 h 161"/>
              <a:gd name="T12" fmla="*/ 524182686 w 133"/>
              <a:gd name="T13" fmla="*/ 260026764 h 161"/>
              <a:gd name="T14" fmla="*/ 636146118 w 133"/>
              <a:gd name="T15" fmla="*/ 265125328 h 161"/>
              <a:gd name="T16" fmla="*/ 656501259 w 133"/>
              <a:gd name="T17" fmla="*/ 311012404 h 161"/>
              <a:gd name="T18" fmla="*/ 631056768 w 133"/>
              <a:gd name="T19" fmla="*/ 316110968 h 161"/>
              <a:gd name="T20" fmla="*/ 620878069 w 133"/>
              <a:gd name="T21" fmla="*/ 356899480 h 161"/>
              <a:gd name="T22" fmla="*/ 519095593 w 133"/>
              <a:gd name="T23" fmla="*/ 356899480 h 161"/>
              <a:gd name="T24" fmla="*/ 620878069 w 133"/>
              <a:gd name="T25" fmla="*/ 499659272 h 161"/>
              <a:gd name="T26" fmla="*/ 488559496 w 133"/>
              <a:gd name="T27" fmla="*/ 499659272 h 161"/>
              <a:gd name="T28" fmla="*/ 488559496 w 133"/>
              <a:gd name="T29" fmla="*/ 611827680 h 161"/>
              <a:gd name="T30" fmla="*/ 590341973 w 133"/>
              <a:gd name="T31" fmla="*/ 713798960 h 161"/>
              <a:gd name="T32" fmla="*/ 585252623 w 133"/>
              <a:gd name="T33" fmla="*/ 774981728 h 161"/>
              <a:gd name="T34" fmla="*/ 493648846 w 133"/>
              <a:gd name="T35" fmla="*/ 683207576 h 161"/>
              <a:gd name="T36" fmla="*/ 493648846 w 133"/>
              <a:gd name="T37" fmla="*/ 790277420 h 161"/>
              <a:gd name="T38" fmla="*/ 437668258 w 133"/>
              <a:gd name="T39" fmla="*/ 790277420 h 161"/>
              <a:gd name="T40" fmla="*/ 432578909 w 133"/>
              <a:gd name="T41" fmla="*/ 499659272 h 161"/>
              <a:gd name="T42" fmla="*/ 381687671 w 133"/>
              <a:gd name="T43" fmla="*/ 499659272 h 161"/>
              <a:gd name="T44" fmla="*/ 381687671 w 133"/>
              <a:gd name="T45" fmla="*/ 790277420 h 161"/>
              <a:gd name="T46" fmla="*/ 325707083 w 133"/>
              <a:gd name="T47" fmla="*/ 790277420 h 161"/>
              <a:gd name="T48" fmla="*/ 320617733 w 133"/>
              <a:gd name="T49" fmla="*/ 484363580 h 161"/>
              <a:gd name="T50" fmla="*/ 290081637 w 133"/>
              <a:gd name="T51" fmla="*/ 484363580 h 161"/>
              <a:gd name="T52" fmla="*/ 290081637 w 133"/>
              <a:gd name="T53" fmla="*/ 606729116 h 161"/>
              <a:gd name="T54" fmla="*/ 162852413 w 133"/>
              <a:gd name="T55" fmla="*/ 774981728 h 161"/>
              <a:gd name="T56" fmla="*/ 167941763 w 133"/>
              <a:gd name="T57" fmla="*/ 683207576 h 161"/>
              <a:gd name="T58" fmla="*/ 229011700 w 133"/>
              <a:gd name="T59" fmla="*/ 596531988 h 161"/>
              <a:gd name="T60" fmla="*/ 234101049 w 133"/>
              <a:gd name="T61" fmla="*/ 214139688 h 161"/>
              <a:gd name="T62" fmla="*/ 213745908 w 133"/>
              <a:gd name="T63" fmla="*/ 188646868 h 161"/>
              <a:gd name="T64" fmla="*/ 117050525 w 133"/>
              <a:gd name="T65" fmla="*/ 188646868 h 161"/>
              <a:gd name="T66" fmla="*/ 5089349 w 133"/>
              <a:gd name="T67" fmla="*/ 61182768 h 161"/>
              <a:gd name="T68" fmla="*/ 437668258 w 133"/>
              <a:gd name="T69" fmla="*/ 10197128 h 161"/>
              <a:gd name="T70" fmla="*/ 381687671 w 133"/>
              <a:gd name="T71" fmla="*/ 66281332 h 161"/>
              <a:gd name="T72" fmla="*/ 437668258 w 133"/>
              <a:gd name="T73" fmla="*/ 117266972 h 161"/>
              <a:gd name="T74" fmla="*/ 493648846 w 133"/>
              <a:gd name="T75" fmla="*/ 66281332 h 161"/>
              <a:gd name="T76" fmla="*/ 437668258 w 133"/>
              <a:gd name="T77" fmla="*/ 10197128 h 161"/>
              <a:gd name="T78" fmla="*/ 300260336 w 133"/>
              <a:gd name="T79" fmla="*/ 0 h 161"/>
              <a:gd name="T80" fmla="*/ 244279748 w 133"/>
              <a:gd name="T81" fmla="*/ 56084204 h 161"/>
              <a:gd name="T82" fmla="*/ 300260336 w 133"/>
              <a:gd name="T83" fmla="*/ 112168408 h 161"/>
              <a:gd name="T84" fmla="*/ 356240923 w 133"/>
              <a:gd name="T85" fmla="*/ 56084204 h 161"/>
              <a:gd name="T86" fmla="*/ 300260336 w 133"/>
              <a:gd name="T87" fmla="*/ 0 h 161"/>
              <a:gd name="T88" fmla="*/ 50891238 w 133"/>
              <a:gd name="T89" fmla="*/ 45887076 h 161"/>
              <a:gd name="T90" fmla="*/ 137407922 w 133"/>
              <a:gd name="T91" fmla="*/ 137661228 h 161"/>
              <a:gd name="T92" fmla="*/ 188299161 w 133"/>
              <a:gd name="T93" fmla="*/ 137661228 h 161"/>
              <a:gd name="T94" fmla="*/ 188299161 w 133"/>
              <a:gd name="T95" fmla="*/ 132562664 h 161"/>
              <a:gd name="T96" fmla="*/ 81427335 w 133"/>
              <a:gd name="T97" fmla="*/ 20394256 h 161"/>
              <a:gd name="T98" fmla="*/ 50891238 w 133"/>
              <a:gd name="T99" fmla="*/ 45887076 h 161"/>
              <a:gd name="T100" fmla="*/ 376598321 w 133"/>
              <a:gd name="T101" fmla="*/ 137661228 h 161"/>
              <a:gd name="T102" fmla="*/ 478380798 w 133"/>
              <a:gd name="T103" fmla="*/ 311012404 h 161"/>
              <a:gd name="T104" fmla="*/ 651411910 w 133"/>
              <a:gd name="T105" fmla="*/ 311012404 h 161"/>
              <a:gd name="T106" fmla="*/ 651411910 w 133"/>
              <a:gd name="T107" fmla="*/ 270223892 h 161"/>
              <a:gd name="T108" fmla="*/ 524182686 w 133"/>
              <a:gd name="T109" fmla="*/ 270223892 h 161"/>
              <a:gd name="T110" fmla="*/ 447846957 w 133"/>
              <a:gd name="T111" fmla="*/ 147858356 h 161"/>
              <a:gd name="T112" fmla="*/ 376598321 w 133"/>
              <a:gd name="T113" fmla="*/ 137661228 h 161"/>
              <a:gd name="T114" fmla="*/ 381687671 w 133"/>
              <a:gd name="T115" fmla="*/ 239632508 h 161"/>
              <a:gd name="T116" fmla="*/ 381687671 w 133"/>
              <a:gd name="T117" fmla="*/ 489462144 h 161"/>
              <a:gd name="T118" fmla="*/ 605610021 w 133"/>
              <a:gd name="T119" fmla="*/ 489462144 h 161"/>
              <a:gd name="T120" fmla="*/ 508916894 w 133"/>
              <a:gd name="T121" fmla="*/ 356899480 h 161"/>
              <a:gd name="T122" fmla="*/ 452936306 w 133"/>
              <a:gd name="T123" fmla="*/ 356899480 h 161"/>
              <a:gd name="T124" fmla="*/ 381687671 w 133"/>
              <a:gd name="T125" fmla="*/ 239632508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6" name="Freeform 246"/>
          <p:cNvSpPr>
            <a:spLocks noEditPoints="1"/>
          </p:cNvSpPr>
          <p:nvPr/>
        </p:nvSpPr>
        <p:spPr bwMode="auto">
          <a:xfrm>
            <a:off x="4826001" y="2525184"/>
            <a:ext cx="224367" cy="226483"/>
          </a:xfrm>
          <a:custGeom>
            <a:avLst/>
            <a:gdLst>
              <a:gd name="T0" fmla="*/ 377553008 w 75"/>
              <a:gd name="T1" fmla="*/ 189790210 h 75"/>
              <a:gd name="T2" fmla="*/ 0 w 75"/>
              <a:gd name="T3" fmla="*/ 189790210 h 75"/>
              <a:gd name="T4" fmla="*/ 70475814 w 75"/>
              <a:gd name="T5" fmla="*/ 61553459 h 75"/>
              <a:gd name="T6" fmla="*/ 85577934 w 75"/>
              <a:gd name="T7" fmla="*/ 87200356 h 75"/>
              <a:gd name="T8" fmla="*/ 191292776 w 75"/>
              <a:gd name="T9" fmla="*/ 46166227 h 75"/>
              <a:gd name="T10" fmla="*/ 70475814 w 75"/>
              <a:gd name="T11" fmla="*/ 61553459 h 75"/>
              <a:gd name="T12" fmla="*/ 201362352 w 75"/>
              <a:gd name="T13" fmla="*/ 51293794 h 75"/>
              <a:gd name="T14" fmla="*/ 297007619 w 75"/>
              <a:gd name="T15" fmla="*/ 82070524 h 75"/>
              <a:gd name="T16" fmla="*/ 201362352 w 75"/>
              <a:gd name="T17" fmla="*/ 10259665 h 75"/>
              <a:gd name="T18" fmla="*/ 226531805 w 75"/>
              <a:gd name="T19" fmla="*/ 343673858 h 75"/>
              <a:gd name="T20" fmla="*/ 332246647 w 75"/>
              <a:gd name="T21" fmla="*/ 292380063 h 75"/>
              <a:gd name="T22" fmla="*/ 261770834 w 75"/>
              <a:gd name="T23" fmla="*/ 287250231 h 75"/>
              <a:gd name="T24" fmla="*/ 50341149 w 75"/>
              <a:gd name="T25" fmla="*/ 292380063 h 75"/>
              <a:gd name="T26" fmla="*/ 156055991 w 75"/>
              <a:gd name="T27" fmla="*/ 348803690 h 75"/>
              <a:gd name="T28" fmla="*/ 70475814 w 75"/>
              <a:gd name="T29" fmla="*/ 276990566 h 75"/>
              <a:gd name="T30" fmla="*/ 140953871 w 75"/>
              <a:gd name="T31" fmla="*/ 292380063 h 75"/>
              <a:gd name="T32" fmla="*/ 216464473 w 75"/>
              <a:gd name="T33" fmla="*/ 343673858 h 75"/>
              <a:gd name="T34" fmla="*/ 236599137 w 75"/>
              <a:gd name="T35" fmla="*/ 256473501 h 75"/>
              <a:gd name="T36" fmla="*/ 15102120 w 75"/>
              <a:gd name="T37" fmla="*/ 164143313 h 75"/>
              <a:gd name="T38" fmla="*/ 65443269 w 75"/>
              <a:gd name="T39" fmla="*/ 271862999 h 75"/>
              <a:gd name="T40" fmla="*/ 40271573 w 75"/>
              <a:gd name="T41" fmla="*/ 153883648 h 75"/>
              <a:gd name="T42" fmla="*/ 362450888 w 75"/>
              <a:gd name="T43" fmla="*/ 159013480 h 75"/>
              <a:gd name="T44" fmla="*/ 322179315 w 75"/>
              <a:gd name="T45" fmla="*/ 184660377 h 75"/>
              <a:gd name="T46" fmla="*/ 342313980 w 75"/>
              <a:gd name="T47" fmla="*/ 282120399 h 75"/>
              <a:gd name="T48" fmla="*/ 256736046 w 75"/>
              <a:gd name="T49" fmla="*/ 87200356 h 75"/>
              <a:gd name="T50" fmla="*/ 271838166 w 75"/>
              <a:gd name="T51" fmla="*/ 184660377 h 75"/>
              <a:gd name="T52" fmla="*/ 332246647 w 75"/>
              <a:gd name="T53" fmla="*/ 138496415 h 75"/>
              <a:gd name="T54" fmla="*/ 256736046 w 75"/>
              <a:gd name="T55" fmla="*/ 87200356 h 75"/>
              <a:gd name="T56" fmla="*/ 140953871 w 75"/>
              <a:gd name="T57" fmla="*/ 200049875 h 75"/>
              <a:gd name="T58" fmla="*/ 231566593 w 75"/>
              <a:gd name="T59" fmla="*/ 246213837 h 75"/>
              <a:gd name="T60" fmla="*/ 236599137 w 75"/>
              <a:gd name="T61" fmla="*/ 128236751 h 75"/>
              <a:gd name="T62" fmla="*/ 171158112 w 75"/>
              <a:gd name="T63" fmla="*/ 128236751 h 75"/>
              <a:gd name="T64" fmla="*/ 75510602 w 75"/>
              <a:gd name="T65" fmla="*/ 102589854 h 75"/>
              <a:gd name="T66" fmla="*/ 75510602 w 75"/>
              <a:gd name="T67" fmla="*/ 205179707 h 75"/>
              <a:gd name="T68" fmla="*/ 156055991 w 75"/>
              <a:gd name="T69" fmla="*/ 123106918 h 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7" name="Freeform 247"/>
          <p:cNvSpPr>
            <a:spLocks noEditPoints="1"/>
          </p:cNvSpPr>
          <p:nvPr/>
        </p:nvSpPr>
        <p:spPr bwMode="auto">
          <a:xfrm>
            <a:off x="4679951" y="2362200"/>
            <a:ext cx="167216" cy="482600"/>
          </a:xfrm>
          <a:custGeom>
            <a:avLst/>
            <a:gdLst>
              <a:gd name="T0" fmla="*/ 155477288 w 56"/>
              <a:gd name="T1" fmla="*/ 0 h 160"/>
              <a:gd name="T2" fmla="*/ 0 w 56"/>
              <a:gd name="T3" fmla="*/ 173993889 h 160"/>
              <a:gd name="T4" fmla="*/ 105323685 w 56"/>
              <a:gd name="T5" fmla="*/ 342872973 h 160"/>
              <a:gd name="T6" fmla="*/ 120368646 w 56"/>
              <a:gd name="T7" fmla="*/ 368460576 h 160"/>
              <a:gd name="T8" fmla="*/ 120368646 w 56"/>
              <a:gd name="T9" fmla="*/ 573159136 h 160"/>
              <a:gd name="T10" fmla="*/ 110337926 w 56"/>
              <a:gd name="T11" fmla="*/ 583393272 h 160"/>
              <a:gd name="T12" fmla="*/ 110337926 w 56"/>
              <a:gd name="T13" fmla="*/ 818798766 h 160"/>
              <a:gd name="T14" fmla="*/ 170522249 w 56"/>
              <a:gd name="T15" fmla="*/ 818798766 h 160"/>
              <a:gd name="T16" fmla="*/ 170522249 w 56"/>
              <a:gd name="T17" fmla="*/ 588512603 h 160"/>
              <a:gd name="T18" fmla="*/ 160491528 w 56"/>
              <a:gd name="T19" fmla="*/ 578276204 h 160"/>
              <a:gd name="T20" fmla="*/ 160491528 w 56"/>
              <a:gd name="T21" fmla="*/ 363341245 h 160"/>
              <a:gd name="T22" fmla="*/ 175538729 w 56"/>
              <a:gd name="T23" fmla="*/ 342872973 h 160"/>
              <a:gd name="T24" fmla="*/ 280860174 w 56"/>
              <a:gd name="T25" fmla="*/ 184230288 h 160"/>
              <a:gd name="T26" fmla="*/ 155477288 w 56"/>
              <a:gd name="T27" fmla="*/ 0 h 160"/>
              <a:gd name="T28" fmla="*/ 145446567 w 56"/>
              <a:gd name="T29" fmla="*/ 25587603 h 160"/>
              <a:gd name="T30" fmla="*/ 255784493 w 56"/>
              <a:gd name="T31" fmla="*/ 173993889 h 160"/>
              <a:gd name="T32" fmla="*/ 140430087 w 56"/>
              <a:gd name="T33" fmla="*/ 317285370 h 160"/>
              <a:gd name="T34" fmla="*/ 25077921 w 56"/>
              <a:gd name="T35" fmla="*/ 173993889 h 160"/>
              <a:gd name="T36" fmla="*/ 145446567 w 56"/>
              <a:gd name="T37" fmla="*/ 25587603 h 1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8" name="Freeform 248"/>
          <p:cNvSpPr>
            <a:spLocks/>
          </p:cNvSpPr>
          <p:nvPr/>
        </p:nvSpPr>
        <p:spPr bwMode="auto">
          <a:xfrm>
            <a:off x="4948767" y="2351618"/>
            <a:ext cx="211667" cy="493183"/>
          </a:xfrm>
          <a:custGeom>
            <a:avLst/>
            <a:gdLst>
              <a:gd name="T0" fmla="*/ 7561263 w 100"/>
              <a:gd name="T1" fmla="*/ 524191791 h 233"/>
              <a:gd name="T2" fmla="*/ 136088438 w 100"/>
              <a:gd name="T3" fmla="*/ 531753044 h 233"/>
              <a:gd name="T4" fmla="*/ 151209375 w 100"/>
              <a:gd name="T5" fmla="*/ 519151486 h 233"/>
              <a:gd name="T6" fmla="*/ 229335013 w 100"/>
              <a:gd name="T7" fmla="*/ 0 h 233"/>
              <a:gd name="T8" fmla="*/ 252015625 w 100"/>
              <a:gd name="T9" fmla="*/ 2520947 h 233"/>
              <a:gd name="T10" fmla="*/ 171370625 w 100"/>
              <a:gd name="T11" fmla="*/ 561994878 h 233"/>
              <a:gd name="T12" fmla="*/ 146169063 w 100"/>
              <a:gd name="T13" fmla="*/ 587196406 h 233"/>
              <a:gd name="T14" fmla="*/ 15120938 w 100"/>
              <a:gd name="T15" fmla="*/ 584675460 h 233"/>
              <a:gd name="T16" fmla="*/ 7561263 w 100"/>
              <a:gd name="T17" fmla="*/ 582156101 h 233"/>
              <a:gd name="T18" fmla="*/ 0 w 100"/>
              <a:gd name="T19" fmla="*/ 531753044 h 233"/>
              <a:gd name="T20" fmla="*/ 7561263 w 100"/>
              <a:gd name="T21" fmla="*/ 524191791 h 2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" h="233">
                <a:moveTo>
                  <a:pt x="3" y="208"/>
                </a:moveTo>
                <a:lnTo>
                  <a:pt x="54" y="211"/>
                </a:lnTo>
                <a:lnTo>
                  <a:pt x="60" y="206"/>
                </a:lnTo>
                <a:lnTo>
                  <a:pt x="91" y="0"/>
                </a:lnTo>
                <a:lnTo>
                  <a:pt x="100" y="1"/>
                </a:lnTo>
                <a:lnTo>
                  <a:pt x="68" y="223"/>
                </a:lnTo>
                <a:lnTo>
                  <a:pt x="58" y="233"/>
                </a:lnTo>
                <a:lnTo>
                  <a:pt x="6" y="232"/>
                </a:lnTo>
                <a:lnTo>
                  <a:pt x="3" y="231"/>
                </a:lnTo>
                <a:lnTo>
                  <a:pt x="0" y="211"/>
                </a:lnTo>
                <a:lnTo>
                  <a:pt x="3" y="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9" name="Freeform 249"/>
          <p:cNvSpPr>
            <a:spLocks/>
          </p:cNvSpPr>
          <p:nvPr/>
        </p:nvSpPr>
        <p:spPr bwMode="auto">
          <a:xfrm>
            <a:off x="5588000" y="2573867"/>
            <a:ext cx="135467" cy="135467"/>
          </a:xfrm>
          <a:custGeom>
            <a:avLst/>
            <a:gdLst>
              <a:gd name="T0" fmla="*/ 0 w 45"/>
              <a:gd name="T1" fmla="*/ 122342204 h 45"/>
              <a:gd name="T2" fmla="*/ 66268036 w 45"/>
              <a:gd name="T3" fmla="*/ 40779982 h 45"/>
              <a:gd name="T4" fmla="*/ 183512178 w 45"/>
              <a:gd name="T5" fmla="*/ 30586116 h 45"/>
              <a:gd name="T6" fmla="*/ 183512178 w 45"/>
              <a:gd name="T7" fmla="*/ 30586116 h 45"/>
              <a:gd name="T8" fmla="*/ 188610240 w 45"/>
              <a:gd name="T9" fmla="*/ 147830258 h 45"/>
              <a:gd name="T10" fmla="*/ 122342204 w 45"/>
              <a:gd name="T11" fmla="*/ 229390222 h 45"/>
              <a:gd name="T12" fmla="*/ 0 w 45"/>
              <a:gd name="T13" fmla="*/ 122342204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0" name="Freeform 250"/>
          <p:cNvSpPr>
            <a:spLocks/>
          </p:cNvSpPr>
          <p:nvPr/>
        </p:nvSpPr>
        <p:spPr bwMode="auto">
          <a:xfrm>
            <a:off x="5492751" y="2667000"/>
            <a:ext cx="150283" cy="160867"/>
          </a:xfrm>
          <a:custGeom>
            <a:avLst/>
            <a:gdLst>
              <a:gd name="T0" fmla="*/ 30488596 w 50"/>
              <a:gd name="T1" fmla="*/ 124369662 h 53"/>
              <a:gd name="T2" fmla="*/ 132121006 w 50"/>
              <a:gd name="T3" fmla="*/ 0 h 53"/>
              <a:gd name="T4" fmla="*/ 254079899 w 50"/>
              <a:gd name="T5" fmla="*/ 103640626 h 53"/>
              <a:gd name="T6" fmla="*/ 152447488 w 50"/>
              <a:gd name="T7" fmla="*/ 228010289 h 53"/>
              <a:gd name="T8" fmla="*/ 30488596 w 50"/>
              <a:gd name="T9" fmla="*/ 243558204 h 53"/>
              <a:gd name="T10" fmla="*/ 30488596 w 50"/>
              <a:gd name="T11" fmla="*/ 243558204 h 53"/>
              <a:gd name="T12" fmla="*/ 30488596 w 50"/>
              <a:gd name="T13" fmla="*/ 124369662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1" name="Freeform 251"/>
          <p:cNvSpPr>
            <a:spLocks noEditPoints="1"/>
          </p:cNvSpPr>
          <p:nvPr/>
        </p:nvSpPr>
        <p:spPr bwMode="auto">
          <a:xfrm>
            <a:off x="5674784" y="2283885"/>
            <a:ext cx="277283" cy="543983"/>
          </a:xfrm>
          <a:custGeom>
            <a:avLst/>
            <a:gdLst>
              <a:gd name="T0" fmla="*/ 413882808 w 92"/>
              <a:gd name="T1" fmla="*/ 313386148 h 180"/>
              <a:gd name="T2" fmla="*/ 56206251 w 92"/>
              <a:gd name="T3" fmla="*/ 385309723 h 180"/>
              <a:gd name="T4" fmla="*/ 255483577 w 92"/>
              <a:gd name="T5" fmla="*/ 159262259 h 180"/>
              <a:gd name="T6" fmla="*/ 229935898 w 92"/>
              <a:gd name="T7" fmla="*/ 205498519 h 180"/>
              <a:gd name="T8" fmla="*/ 255483577 w 92"/>
              <a:gd name="T9" fmla="*/ 313386148 h 180"/>
              <a:gd name="T10" fmla="*/ 459869535 w 92"/>
              <a:gd name="T11" fmla="*/ 71923575 h 180"/>
              <a:gd name="T12" fmla="*/ 255483577 w 92"/>
              <a:gd name="T13" fmla="*/ 159262259 h 180"/>
              <a:gd name="T14" fmla="*/ 434321856 w 92"/>
              <a:gd name="T15" fmla="*/ 92474787 h 180"/>
              <a:gd name="T16" fmla="*/ 235044530 w 92"/>
              <a:gd name="T17" fmla="*/ 184949573 h 180"/>
              <a:gd name="T18" fmla="*/ 235044530 w 92"/>
              <a:gd name="T19" fmla="*/ 184949573 h 180"/>
              <a:gd name="T20" fmla="*/ 76645299 w 92"/>
              <a:gd name="T21" fmla="*/ 883643177 h 180"/>
              <a:gd name="T22" fmla="*/ 30658572 w 92"/>
              <a:gd name="T23" fmla="*/ 883643177 h 180"/>
              <a:gd name="T24" fmla="*/ 112412503 w 92"/>
              <a:gd name="T25" fmla="*/ 852819759 h 180"/>
              <a:gd name="T26" fmla="*/ 112412503 w 92"/>
              <a:gd name="T27" fmla="*/ 893917650 h 180"/>
              <a:gd name="T28" fmla="*/ 112412503 w 92"/>
              <a:gd name="T29" fmla="*/ 852819759 h 180"/>
              <a:gd name="T30" fmla="*/ 291250781 w 92"/>
              <a:gd name="T31" fmla="*/ 863094232 h 180"/>
              <a:gd name="T32" fmla="*/ 255483577 w 92"/>
              <a:gd name="T33" fmla="*/ 857955862 h 180"/>
              <a:gd name="T34" fmla="*/ 245264054 w 92"/>
              <a:gd name="T35" fmla="*/ 821994075 h 180"/>
              <a:gd name="T36" fmla="*/ 209496850 w 92"/>
              <a:gd name="T37" fmla="*/ 801445130 h 180"/>
              <a:gd name="T38" fmla="*/ 173729646 w 92"/>
              <a:gd name="T39" fmla="*/ 806581233 h 180"/>
              <a:gd name="T40" fmla="*/ 153290599 w 92"/>
              <a:gd name="T41" fmla="*/ 863094232 h 180"/>
              <a:gd name="T42" fmla="*/ 209496850 w 92"/>
              <a:gd name="T43" fmla="*/ 852819759 h 180"/>
              <a:gd name="T44" fmla="*/ 235044530 w 92"/>
              <a:gd name="T45" fmla="*/ 857955862 h 180"/>
              <a:gd name="T46" fmla="*/ 255483577 w 92"/>
              <a:gd name="T47" fmla="*/ 899056019 h 180"/>
              <a:gd name="T48" fmla="*/ 316798461 w 92"/>
              <a:gd name="T49" fmla="*/ 878507074 h 180"/>
              <a:gd name="T50" fmla="*/ 337237508 w 92"/>
              <a:gd name="T51" fmla="*/ 878507074 h 180"/>
              <a:gd name="T52" fmla="*/ 388335128 w 92"/>
              <a:gd name="T53" fmla="*/ 899056019 h 180"/>
              <a:gd name="T54" fmla="*/ 367896080 w 92"/>
              <a:gd name="T55" fmla="*/ 847681390 h 180"/>
              <a:gd name="T56" fmla="*/ 362785188 w 92"/>
              <a:gd name="T57" fmla="*/ 847681390 h 180"/>
              <a:gd name="T58" fmla="*/ 352567925 w 92"/>
              <a:gd name="T59" fmla="*/ 780893918 h 180"/>
              <a:gd name="T60" fmla="*/ 342348401 w 92"/>
              <a:gd name="T61" fmla="*/ 842543020 h 180"/>
              <a:gd name="T62" fmla="*/ 143071075 w 92"/>
              <a:gd name="T63" fmla="*/ 431545983 h 180"/>
              <a:gd name="T64" fmla="*/ 61314883 w 92"/>
              <a:gd name="T65" fmla="*/ 524020769 h 180"/>
              <a:gd name="T66" fmla="*/ 0 w 92"/>
              <a:gd name="T67" fmla="*/ 714106446 h 180"/>
              <a:gd name="T68" fmla="*/ 464980427 w 92"/>
              <a:gd name="T69" fmla="*/ 924743334 h 180"/>
              <a:gd name="T70" fmla="*/ 429210963 w 92"/>
              <a:gd name="T71" fmla="*/ 544571981 h 180"/>
              <a:gd name="T72" fmla="*/ 327017985 w 92"/>
              <a:gd name="T73" fmla="*/ 431545983 h 180"/>
              <a:gd name="T74" fmla="*/ 199277326 w 92"/>
              <a:gd name="T75" fmla="*/ 544571981 h 180"/>
              <a:gd name="T76" fmla="*/ 270811733 w 92"/>
              <a:gd name="T77" fmla="*/ 631908398 h 180"/>
              <a:gd name="T78" fmla="*/ 357676556 w 92"/>
              <a:gd name="T79" fmla="*/ 703831973 h 180"/>
              <a:gd name="T80" fmla="*/ 270811733 w 92"/>
              <a:gd name="T81" fmla="*/ 796306760 h 180"/>
              <a:gd name="T82" fmla="*/ 199277326 w 92"/>
              <a:gd name="T83" fmla="*/ 703831973 h 180"/>
              <a:gd name="T84" fmla="*/ 112412503 w 92"/>
              <a:gd name="T85" fmla="*/ 631908398 h 180"/>
              <a:gd name="T86" fmla="*/ 199277326 w 92"/>
              <a:gd name="T87" fmla="*/ 544571981 h 18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2" name="Freeform 252"/>
          <p:cNvSpPr>
            <a:spLocks noEditPoints="1"/>
          </p:cNvSpPr>
          <p:nvPr/>
        </p:nvSpPr>
        <p:spPr bwMode="auto">
          <a:xfrm>
            <a:off x="6314017" y="2288118"/>
            <a:ext cx="505883" cy="535516"/>
          </a:xfrm>
          <a:custGeom>
            <a:avLst/>
            <a:gdLst>
              <a:gd name="T0" fmla="*/ 805862054 w 168"/>
              <a:gd name="T1" fmla="*/ 325842683 h 178"/>
              <a:gd name="T2" fmla="*/ 652850615 w 168"/>
              <a:gd name="T3" fmla="*/ 875704043 h 178"/>
              <a:gd name="T4" fmla="*/ 627348708 w 168"/>
              <a:gd name="T5" fmla="*/ 875704043 h 178"/>
              <a:gd name="T6" fmla="*/ 627348708 w 168"/>
              <a:gd name="T7" fmla="*/ 875704043 h 178"/>
              <a:gd name="T8" fmla="*/ 188714560 w 168"/>
              <a:gd name="T9" fmla="*/ 875704043 h 178"/>
              <a:gd name="T10" fmla="*/ 188714560 w 168"/>
              <a:gd name="T11" fmla="*/ 875704043 h 178"/>
              <a:gd name="T12" fmla="*/ 168312132 w 168"/>
              <a:gd name="T13" fmla="*/ 875704043 h 178"/>
              <a:gd name="T14" fmla="*/ 15300692 w 168"/>
              <a:gd name="T15" fmla="*/ 325842683 h 178"/>
              <a:gd name="T16" fmla="*/ 805862054 w 168"/>
              <a:gd name="T17" fmla="*/ 325842683 h 178"/>
              <a:gd name="T18" fmla="*/ 606946280 w 168"/>
              <a:gd name="T19" fmla="*/ 880794454 h 178"/>
              <a:gd name="T20" fmla="*/ 606946280 w 168"/>
              <a:gd name="T21" fmla="*/ 906251019 h 178"/>
              <a:gd name="T22" fmla="*/ 209116989 w 168"/>
              <a:gd name="T23" fmla="*/ 906251019 h 178"/>
              <a:gd name="T24" fmla="*/ 209116989 w 168"/>
              <a:gd name="T25" fmla="*/ 880794454 h 178"/>
              <a:gd name="T26" fmla="*/ 606946280 w 168"/>
              <a:gd name="T27" fmla="*/ 880794454 h 178"/>
              <a:gd name="T28" fmla="*/ 770158934 w 168"/>
              <a:gd name="T29" fmla="*/ 30546976 h 178"/>
              <a:gd name="T30" fmla="*/ 826264483 w 168"/>
              <a:gd name="T31" fmla="*/ 198559856 h 178"/>
              <a:gd name="T32" fmla="*/ 754858241 w 168"/>
              <a:gd name="T33" fmla="*/ 259656064 h 178"/>
              <a:gd name="T34" fmla="*/ 729356335 w 168"/>
              <a:gd name="T35" fmla="*/ 310569195 h 178"/>
              <a:gd name="T36" fmla="*/ 520239346 w 168"/>
              <a:gd name="T37" fmla="*/ 310569195 h 178"/>
              <a:gd name="T38" fmla="*/ 596745065 w 168"/>
              <a:gd name="T39" fmla="*/ 173103291 h 178"/>
              <a:gd name="T40" fmla="*/ 601846802 w 168"/>
              <a:gd name="T41" fmla="*/ 86552774 h 178"/>
              <a:gd name="T42" fmla="*/ 770158934 w 168"/>
              <a:gd name="T43" fmla="*/ 30546976 h 178"/>
              <a:gd name="T44" fmla="*/ 351927214 w 168"/>
              <a:gd name="T45" fmla="*/ 412395456 h 178"/>
              <a:gd name="T46" fmla="*/ 351927214 w 168"/>
              <a:gd name="T47" fmla="*/ 544768694 h 178"/>
              <a:gd name="T48" fmla="*/ 219315945 w 168"/>
              <a:gd name="T49" fmla="*/ 544768694 h 178"/>
              <a:gd name="T50" fmla="*/ 219315945 w 168"/>
              <a:gd name="T51" fmla="*/ 651685366 h 178"/>
              <a:gd name="T52" fmla="*/ 351927214 w 168"/>
              <a:gd name="T53" fmla="*/ 651685366 h 178"/>
              <a:gd name="T54" fmla="*/ 351927214 w 168"/>
              <a:gd name="T55" fmla="*/ 789151270 h 178"/>
              <a:gd name="T56" fmla="*/ 464136055 w 168"/>
              <a:gd name="T57" fmla="*/ 789151270 h 178"/>
              <a:gd name="T58" fmla="*/ 464136055 w 168"/>
              <a:gd name="T59" fmla="*/ 651685366 h 178"/>
              <a:gd name="T60" fmla="*/ 596745065 w 168"/>
              <a:gd name="T61" fmla="*/ 651685366 h 178"/>
              <a:gd name="T62" fmla="*/ 596745065 w 168"/>
              <a:gd name="T63" fmla="*/ 544768694 h 178"/>
              <a:gd name="T64" fmla="*/ 464136055 w 168"/>
              <a:gd name="T65" fmla="*/ 544768694 h 178"/>
              <a:gd name="T66" fmla="*/ 464136055 w 168"/>
              <a:gd name="T67" fmla="*/ 412395456 h 178"/>
              <a:gd name="T68" fmla="*/ 351927214 w 168"/>
              <a:gd name="T69" fmla="*/ 412395456 h 1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3" name="Freeform 253"/>
          <p:cNvSpPr>
            <a:spLocks noEditPoints="1"/>
          </p:cNvSpPr>
          <p:nvPr/>
        </p:nvSpPr>
        <p:spPr bwMode="auto">
          <a:xfrm>
            <a:off x="7173385" y="2283884"/>
            <a:ext cx="486833" cy="573616"/>
          </a:xfrm>
          <a:custGeom>
            <a:avLst/>
            <a:gdLst>
              <a:gd name="T0" fmla="*/ 147316668 w 162"/>
              <a:gd name="T1" fmla="*/ 117918845 h 190"/>
              <a:gd name="T2" fmla="*/ 147316668 w 162"/>
              <a:gd name="T3" fmla="*/ 240966270 h 190"/>
              <a:gd name="T4" fmla="*/ 0 w 162"/>
              <a:gd name="T5" fmla="*/ 240966270 h 190"/>
              <a:gd name="T6" fmla="*/ 0 w 162"/>
              <a:gd name="T7" fmla="*/ 692138651 h 190"/>
              <a:gd name="T8" fmla="*/ 152396864 w 162"/>
              <a:gd name="T9" fmla="*/ 692138651 h 190"/>
              <a:gd name="T10" fmla="*/ 416549025 w 162"/>
              <a:gd name="T11" fmla="*/ 974119975 h 190"/>
              <a:gd name="T12" fmla="*/ 685783635 w 162"/>
              <a:gd name="T13" fmla="*/ 692138651 h 190"/>
              <a:gd name="T14" fmla="*/ 822939911 w 162"/>
              <a:gd name="T15" fmla="*/ 692138651 h 190"/>
              <a:gd name="T16" fmla="*/ 822939911 w 162"/>
              <a:gd name="T17" fmla="*/ 240966270 h 190"/>
              <a:gd name="T18" fmla="*/ 584186477 w 162"/>
              <a:gd name="T19" fmla="*/ 240966270 h 190"/>
              <a:gd name="T20" fmla="*/ 584186477 w 162"/>
              <a:gd name="T21" fmla="*/ 82030107 h 190"/>
              <a:gd name="T22" fmla="*/ 497827653 w 162"/>
              <a:gd name="T23" fmla="*/ 82030107 h 190"/>
              <a:gd name="T24" fmla="*/ 497827653 w 162"/>
              <a:gd name="T25" fmla="*/ 240966270 h 190"/>
              <a:gd name="T26" fmla="*/ 467348731 w 162"/>
              <a:gd name="T27" fmla="*/ 240966270 h 190"/>
              <a:gd name="T28" fmla="*/ 467348731 w 162"/>
              <a:gd name="T29" fmla="*/ 46143633 h 190"/>
              <a:gd name="T30" fmla="*/ 380989907 w 162"/>
              <a:gd name="T31" fmla="*/ 46143633 h 190"/>
              <a:gd name="T32" fmla="*/ 380989907 w 162"/>
              <a:gd name="T33" fmla="*/ 240966270 h 190"/>
              <a:gd name="T34" fmla="*/ 350510985 w 162"/>
              <a:gd name="T35" fmla="*/ 240966270 h 190"/>
              <a:gd name="T36" fmla="*/ 350510985 w 162"/>
              <a:gd name="T37" fmla="*/ 82030107 h 190"/>
              <a:gd name="T38" fmla="*/ 264154414 w 162"/>
              <a:gd name="T39" fmla="*/ 82030107 h 190"/>
              <a:gd name="T40" fmla="*/ 264154414 w 162"/>
              <a:gd name="T41" fmla="*/ 240966270 h 190"/>
              <a:gd name="T42" fmla="*/ 233673238 w 162"/>
              <a:gd name="T43" fmla="*/ 240966270 h 190"/>
              <a:gd name="T44" fmla="*/ 233673238 w 162"/>
              <a:gd name="T45" fmla="*/ 117918845 h 190"/>
              <a:gd name="T46" fmla="*/ 147316668 w 162"/>
              <a:gd name="T47" fmla="*/ 117918845 h 190"/>
              <a:gd name="T48" fmla="*/ 594344615 w 162"/>
              <a:gd name="T49" fmla="*/ 461425013 h 190"/>
              <a:gd name="T50" fmla="*/ 680703439 w 162"/>
              <a:gd name="T51" fmla="*/ 461425013 h 190"/>
              <a:gd name="T52" fmla="*/ 680703439 w 162"/>
              <a:gd name="T53" fmla="*/ 666502545 h 190"/>
              <a:gd name="T54" fmla="*/ 792460989 w 162"/>
              <a:gd name="T55" fmla="*/ 666502545 h 190"/>
              <a:gd name="T56" fmla="*/ 792460989 w 162"/>
              <a:gd name="T57" fmla="*/ 266602376 h 190"/>
              <a:gd name="T58" fmla="*/ 25398726 w 162"/>
              <a:gd name="T59" fmla="*/ 266602376 h 190"/>
              <a:gd name="T60" fmla="*/ 25398726 w 162"/>
              <a:gd name="T61" fmla="*/ 666502545 h 190"/>
              <a:gd name="T62" fmla="*/ 594344615 w 162"/>
              <a:gd name="T63" fmla="*/ 666502545 h 190"/>
              <a:gd name="T64" fmla="*/ 594344615 w 162"/>
              <a:gd name="T65" fmla="*/ 46142501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4" name="Freeform 254"/>
          <p:cNvSpPr>
            <a:spLocks noEditPoints="1"/>
          </p:cNvSpPr>
          <p:nvPr/>
        </p:nvSpPr>
        <p:spPr bwMode="auto">
          <a:xfrm>
            <a:off x="7294034" y="2457452"/>
            <a:ext cx="207433" cy="207433"/>
          </a:xfrm>
          <a:custGeom>
            <a:avLst/>
            <a:gdLst>
              <a:gd name="T0" fmla="*/ 0 w 69"/>
              <a:gd name="T1" fmla="*/ 147428732 h 69"/>
              <a:gd name="T2" fmla="*/ 0 w 69"/>
              <a:gd name="T3" fmla="*/ 208432170 h 69"/>
              <a:gd name="T4" fmla="*/ 86423040 w 69"/>
              <a:gd name="T5" fmla="*/ 208432170 h 69"/>
              <a:gd name="T6" fmla="*/ 61005692 w 69"/>
              <a:gd name="T7" fmla="*/ 223683029 h 69"/>
              <a:gd name="T8" fmla="*/ 61005692 w 69"/>
              <a:gd name="T9" fmla="*/ 269437862 h 69"/>
              <a:gd name="T10" fmla="*/ 238933889 w 69"/>
              <a:gd name="T11" fmla="*/ 269437862 h 69"/>
              <a:gd name="T12" fmla="*/ 111842642 w 69"/>
              <a:gd name="T13" fmla="*/ 294855210 h 69"/>
              <a:gd name="T14" fmla="*/ 132175618 w 69"/>
              <a:gd name="T15" fmla="*/ 345692159 h 69"/>
              <a:gd name="T16" fmla="*/ 289770838 w 69"/>
              <a:gd name="T17" fmla="*/ 325356929 h 69"/>
              <a:gd name="T18" fmla="*/ 320274812 w 69"/>
              <a:gd name="T19" fmla="*/ 218600913 h 69"/>
              <a:gd name="T20" fmla="*/ 157595220 w 69"/>
              <a:gd name="T21" fmla="*/ 218600913 h 69"/>
              <a:gd name="T22" fmla="*/ 167761708 w 69"/>
              <a:gd name="T23" fmla="*/ 208432170 h 69"/>
              <a:gd name="T24" fmla="*/ 350776531 w 69"/>
              <a:gd name="T25" fmla="*/ 208432170 h 69"/>
              <a:gd name="T26" fmla="*/ 350776531 w 69"/>
              <a:gd name="T27" fmla="*/ 147428732 h 69"/>
              <a:gd name="T28" fmla="*/ 0 w 69"/>
              <a:gd name="T29" fmla="*/ 147428732 h 69"/>
              <a:gd name="T30" fmla="*/ 30501719 w 69"/>
              <a:gd name="T31" fmla="*/ 0 h 69"/>
              <a:gd name="T32" fmla="*/ 30501719 w 69"/>
              <a:gd name="T33" fmla="*/ 137259989 h 69"/>
              <a:gd name="T34" fmla="*/ 320274812 w 69"/>
              <a:gd name="T35" fmla="*/ 137259989 h 69"/>
              <a:gd name="T36" fmla="*/ 320274812 w 69"/>
              <a:gd name="T37" fmla="*/ 0 h 69"/>
              <a:gd name="T38" fmla="*/ 30501719 w 69"/>
              <a:gd name="T39" fmla="*/ 0 h 69"/>
              <a:gd name="T40" fmla="*/ 249102632 w 69"/>
              <a:gd name="T41" fmla="*/ 81338668 h 69"/>
              <a:gd name="T42" fmla="*/ 101673899 w 69"/>
              <a:gd name="T43" fmla="*/ 81338668 h 69"/>
              <a:gd name="T44" fmla="*/ 101673899 w 69"/>
              <a:gd name="T45" fmla="*/ 61005692 h 69"/>
              <a:gd name="T46" fmla="*/ 249102632 w 69"/>
              <a:gd name="T47" fmla="*/ 61005692 h 69"/>
              <a:gd name="T48" fmla="*/ 249102632 w 69"/>
              <a:gd name="T49" fmla="*/ 81338668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5" name="Freeform 255"/>
          <p:cNvSpPr>
            <a:spLocks noEditPoints="1"/>
          </p:cNvSpPr>
          <p:nvPr/>
        </p:nvSpPr>
        <p:spPr bwMode="auto">
          <a:xfrm>
            <a:off x="7992534" y="2283885"/>
            <a:ext cx="575733" cy="579967"/>
          </a:xfrm>
          <a:custGeom>
            <a:avLst/>
            <a:gdLst>
              <a:gd name="T0" fmla="*/ 622111352 w 192"/>
              <a:gd name="T1" fmla="*/ 246358966 h 192"/>
              <a:gd name="T2" fmla="*/ 692919805 w 192"/>
              <a:gd name="T3" fmla="*/ 174504267 h 192"/>
              <a:gd name="T4" fmla="*/ 682803991 w 192"/>
              <a:gd name="T5" fmla="*/ 297683750 h 192"/>
              <a:gd name="T6" fmla="*/ 617053445 w 192"/>
              <a:gd name="T7" fmla="*/ 338743578 h 192"/>
              <a:gd name="T8" fmla="*/ 161850784 w 192"/>
              <a:gd name="T9" fmla="*/ 800664373 h 192"/>
              <a:gd name="T10" fmla="*/ 40463258 w 192"/>
              <a:gd name="T11" fmla="*/ 492717931 h 192"/>
              <a:gd name="T12" fmla="*/ 171966599 w 192"/>
              <a:gd name="T13" fmla="*/ 174504267 h 192"/>
              <a:gd name="T14" fmla="*/ 485550104 w 192"/>
              <a:gd name="T15" fmla="*/ 41059828 h 192"/>
              <a:gd name="T16" fmla="*/ 799133609 w 192"/>
              <a:gd name="T17" fmla="*/ 174504267 h 192"/>
              <a:gd name="T18" fmla="*/ 930636950 w 192"/>
              <a:gd name="T19" fmla="*/ 492717931 h 192"/>
              <a:gd name="T20" fmla="*/ 799133609 w 192"/>
              <a:gd name="T21" fmla="*/ 810929330 h 192"/>
              <a:gd name="T22" fmla="*/ 485550104 w 192"/>
              <a:gd name="T23" fmla="*/ 944373769 h 192"/>
              <a:gd name="T24" fmla="*/ 247832959 w 192"/>
              <a:gd name="T25" fmla="*/ 816062941 h 192"/>
              <a:gd name="T26" fmla="*/ 268064589 w 192"/>
              <a:gd name="T27" fmla="*/ 769869502 h 192"/>
              <a:gd name="T28" fmla="*/ 298412032 w 192"/>
              <a:gd name="T29" fmla="*/ 785268070 h 192"/>
              <a:gd name="T30" fmla="*/ 369220485 w 192"/>
              <a:gd name="T31" fmla="*/ 723678329 h 192"/>
              <a:gd name="T32" fmla="*/ 409683744 w 192"/>
              <a:gd name="T33" fmla="*/ 636425062 h 192"/>
              <a:gd name="T34" fmla="*/ 384394207 w 192"/>
              <a:gd name="T35" fmla="*/ 585100278 h 192"/>
              <a:gd name="T36" fmla="*/ 429913124 w 192"/>
              <a:gd name="T37" fmla="*/ 436259536 h 192"/>
              <a:gd name="T38" fmla="*/ 515897548 w 192"/>
              <a:gd name="T39" fmla="*/ 323345010 h 192"/>
              <a:gd name="T40" fmla="*/ 576590186 w 192"/>
              <a:gd name="T41" fmla="*/ 292550139 h 192"/>
              <a:gd name="T42" fmla="*/ 611995538 w 192"/>
              <a:gd name="T43" fmla="*/ 159105699 h 192"/>
              <a:gd name="T44" fmla="*/ 576590186 w 192"/>
              <a:gd name="T45" fmla="*/ 123179483 h 192"/>
              <a:gd name="T46" fmla="*/ 480492197 w 192"/>
              <a:gd name="T47" fmla="*/ 143709397 h 192"/>
              <a:gd name="T48" fmla="*/ 364162578 w 192"/>
              <a:gd name="T49" fmla="*/ 297683750 h 192"/>
              <a:gd name="T50" fmla="*/ 217485516 w 192"/>
              <a:gd name="T51" fmla="*/ 682618501 h 192"/>
              <a:gd name="T52" fmla="*/ 242775052 w 192"/>
              <a:gd name="T53" fmla="*/ 739074631 h 192"/>
              <a:gd name="T54" fmla="*/ 207369701 w 192"/>
              <a:gd name="T55" fmla="*/ 826327898 h 192"/>
              <a:gd name="T56" fmla="*/ 485550104 w 192"/>
              <a:gd name="T57" fmla="*/ 985433597 h 192"/>
              <a:gd name="T58" fmla="*/ 829481053 w 192"/>
              <a:gd name="T59" fmla="*/ 841724200 h 192"/>
              <a:gd name="T60" fmla="*/ 971100208 w 192"/>
              <a:gd name="T61" fmla="*/ 492717931 h 192"/>
              <a:gd name="T62" fmla="*/ 829481053 w 192"/>
              <a:gd name="T63" fmla="*/ 143709397 h 192"/>
              <a:gd name="T64" fmla="*/ 485550104 w 192"/>
              <a:gd name="T65" fmla="*/ 0 h 192"/>
              <a:gd name="T66" fmla="*/ 141619155 w 192"/>
              <a:gd name="T67" fmla="*/ 143709397 h 192"/>
              <a:gd name="T68" fmla="*/ 0 w 192"/>
              <a:gd name="T69" fmla="*/ 492717931 h 192"/>
              <a:gd name="T70" fmla="*/ 101155897 w 192"/>
              <a:gd name="T71" fmla="*/ 780134459 h 192"/>
              <a:gd name="T72" fmla="*/ 136561248 w 192"/>
              <a:gd name="T73" fmla="*/ 805797984 h 192"/>
              <a:gd name="T74" fmla="*/ 161850784 w 192"/>
              <a:gd name="T75" fmla="*/ 800664373 h 192"/>
              <a:gd name="T76" fmla="*/ 394510022 w 192"/>
              <a:gd name="T77" fmla="*/ 733943286 h 192"/>
              <a:gd name="T78" fmla="*/ 470376382 w 192"/>
              <a:gd name="T79" fmla="*/ 677484890 h 192"/>
              <a:gd name="T80" fmla="*/ 445086846 w 192"/>
              <a:gd name="T81" fmla="*/ 785268070 h 192"/>
              <a:gd name="T82" fmla="*/ 359104671 w 192"/>
              <a:gd name="T83" fmla="*/ 821194287 h 19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6" name="Freeform 256"/>
          <p:cNvSpPr>
            <a:spLocks noEditPoints="1"/>
          </p:cNvSpPr>
          <p:nvPr/>
        </p:nvSpPr>
        <p:spPr bwMode="auto">
          <a:xfrm>
            <a:off x="8843434" y="2360084"/>
            <a:ext cx="605367" cy="381000"/>
          </a:xfrm>
          <a:custGeom>
            <a:avLst/>
            <a:gdLst>
              <a:gd name="T0" fmla="*/ 217232981 w 202"/>
              <a:gd name="T1" fmla="*/ 648040179 h 126"/>
              <a:gd name="T2" fmla="*/ 0 w 202"/>
              <a:gd name="T3" fmla="*/ 411455054 h 126"/>
              <a:gd name="T4" fmla="*/ 106091258 w 202"/>
              <a:gd name="T5" fmla="*/ 329163589 h 126"/>
              <a:gd name="T6" fmla="*/ 217232981 w 202"/>
              <a:gd name="T7" fmla="*/ 349735321 h 126"/>
              <a:gd name="T8" fmla="*/ 348583313 w 202"/>
              <a:gd name="T9" fmla="*/ 180011161 h 126"/>
              <a:gd name="T10" fmla="*/ 626437622 w 202"/>
              <a:gd name="T11" fmla="*/ 46289232 h 126"/>
              <a:gd name="T12" fmla="*/ 803255636 w 202"/>
              <a:gd name="T13" fmla="*/ 66860964 h 126"/>
              <a:gd name="T14" fmla="*/ 969970469 w 202"/>
              <a:gd name="T15" fmla="*/ 113150196 h 126"/>
              <a:gd name="T16" fmla="*/ 1020488617 w 202"/>
              <a:gd name="T17" fmla="*/ 529746482 h 126"/>
              <a:gd name="T18" fmla="*/ 510245432 w 202"/>
              <a:gd name="T19" fmla="*/ 627468446 h 126"/>
              <a:gd name="T20" fmla="*/ 106091258 w 202"/>
              <a:gd name="T21" fmla="*/ 349735321 h 126"/>
              <a:gd name="T22" fmla="*/ 20208608 w 202"/>
              <a:gd name="T23" fmla="*/ 406311554 h 126"/>
              <a:gd name="T24" fmla="*/ 227336161 w 202"/>
              <a:gd name="T25" fmla="*/ 627468446 h 126"/>
              <a:gd name="T26" fmla="*/ 227336161 w 202"/>
              <a:gd name="T27" fmla="*/ 483459518 h 126"/>
              <a:gd name="T28" fmla="*/ 171765300 w 202"/>
              <a:gd name="T29" fmla="*/ 457742018 h 126"/>
              <a:gd name="T30" fmla="*/ 121247151 w 202"/>
              <a:gd name="T31" fmla="*/ 442313786 h 126"/>
              <a:gd name="T32" fmla="*/ 156609406 w 202"/>
              <a:gd name="T33" fmla="*/ 498887750 h 126"/>
              <a:gd name="T34" fmla="*/ 227336161 w 202"/>
              <a:gd name="T35" fmla="*/ 483459518 h 126"/>
              <a:gd name="T36" fmla="*/ 388998281 w 202"/>
              <a:gd name="T37" fmla="*/ 200582893 h 126"/>
              <a:gd name="T38" fmla="*/ 237439341 w 202"/>
              <a:gd name="T39" fmla="*/ 354878821 h 126"/>
              <a:gd name="T40" fmla="*/ 313218811 w 202"/>
              <a:gd name="T41" fmla="*/ 432026786 h 126"/>
              <a:gd name="T42" fmla="*/ 388998281 w 202"/>
              <a:gd name="T43" fmla="*/ 313733089 h 126"/>
              <a:gd name="T44" fmla="*/ 545607686 w 202"/>
              <a:gd name="T45" fmla="*/ 354878821 h 126"/>
              <a:gd name="T46" fmla="*/ 404154175 w 202"/>
              <a:gd name="T47" fmla="*/ 329163589 h 126"/>
              <a:gd name="T48" fmla="*/ 414257355 w 202"/>
              <a:gd name="T49" fmla="*/ 519461750 h 126"/>
              <a:gd name="T50" fmla="*/ 545607686 w 202"/>
              <a:gd name="T51" fmla="*/ 354878821 h 126"/>
              <a:gd name="T52" fmla="*/ 545607686 w 202"/>
              <a:gd name="T53" fmla="*/ 375452821 h 126"/>
              <a:gd name="T54" fmla="*/ 429413249 w 202"/>
              <a:gd name="T55" fmla="*/ 529746482 h 126"/>
              <a:gd name="T56" fmla="*/ 545607686 w 202"/>
              <a:gd name="T57" fmla="*/ 555463982 h 126"/>
              <a:gd name="T58" fmla="*/ 545607686 w 202"/>
              <a:gd name="T59" fmla="*/ 576035714 h 126"/>
              <a:gd name="T60" fmla="*/ 545607686 w 202"/>
              <a:gd name="T61" fmla="*/ 627468446 h 126"/>
              <a:gd name="T62" fmla="*/ 1000280009 w 202"/>
              <a:gd name="T63" fmla="*/ 236585125 h 126"/>
              <a:gd name="T64" fmla="*/ 843670604 w 202"/>
              <a:gd name="T65" fmla="*/ 77147964 h 126"/>
              <a:gd name="T66" fmla="*/ 803255636 w 202"/>
              <a:gd name="T67" fmla="*/ 164580661 h 126"/>
              <a:gd name="T68" fmla="*/ 692113912 w 202"/>
              <a:gd name="T69" fmla="*/ 432026786 h 126"/>
              <a:gd name="T70" fmla="*/ 626437622 w 202"/>
              <a:gd name="T71" fmla="*/ 128578429 h 126"/>
              <a:gd name="T72" fmla="*/ 525399079 w 202"/>
              <a:gd name="T73" fmla="*/ 246872125 h 126"/>
              <a:gd name="T74" fmla="*/ 565816294 w 202"/>
              <a:gd name="T75" fmla="*/ 627468446 h 1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7" name="Freeform 257"/>
          <p:cNvSpPr>
            <a:spLocks noEditPoints="1"/>
          </p:cNvSpPr>
          <p:nvPr/>
        </p:nvSpPr>
        <p:spPr bwMode="auto">
          <a:xfrm>
            <a:off x="9836151" y="2351618"/>
            <a:ext cx="395816" cy="510116"/>
          </a:xfrm>
          <a:custGeom>
            <a:avLst/>
            <a:gdLst>
              <a:gd name="T0" fmla="*/ 146676815 w 132"/>
              <a:gd name="T1" fmla="*/ 568868384 h 169"/>
              <a:gd name="T2" fmla="*/ 146676815 w 132"/>
              <a:gd name="T3" fmla="*/ 445870059 h 169"/>
              <a:gd name="T4" fmla="*/ 232658846 w 132"/>
              <a:gd name="T5" fmla="*/ 384370897 h 169"/>
              <a:gd name="T6" fmla="*/ 323698775 w 132"/>
              <a:gd name="T7" fmla="*/ 440744752 h 169"/>
              <a:gd name="T8" fmla="*/ 308525078 w 132"/>
              <a:gd name="T9" fmla="*/ 543241846 h 169"/>
              <a:gd name="T10" fmla="*/ 146676815 w 132"/>
              <a:gd name="T11" fmla="*/ 568868384 h 169"/>
              <a:gd name="T12" fmla="*/ 207369352 w 132"/>
              <a:gd name="T13" fmla="*/ 15375923 h 169"/>
              <a:gd name="T14" fmla="*/ 313582977 w 132"/>
              <a:gd name="T15" fmla="*/ 81998129 h 169"/>
              <a:gd name="T16" fmla="*/ 323698775 w 132"/>
              <a:gd name="T17" fmla="*/ 179372180 h 169"/>
              <a:gd name="T18" fmla="*/ 232658846 w 132"/>
              <a:gd name="T19" fmla="*/ 235746035 h 169"/>
              <a:gd name="T20" fmla="*/ 151734714 w 132"/>
              <a:gd name="T21" fmla="*/ 174246872 h 169"/>
              <a:gd name="T22" fmla="*/ 207369352 w 132"/>
              <a:gd name="T23" fmla="*/ 15375923 h 169"/>
              <a:gd name="T24" fmla="*/ 627165954 w 132"/>
              <a:gd name="T25" fmla="*/ 640615897 h 169"/>
              <a:gd name="T26" fmla="*/ 379335661 w 132"/>
              <a:gd name="T27" fmla="*/ 860988273 h 169"/>
              <a:gd name="T28" fmla="*/ 627165954 w 132"/>
              <a:gd name="T29" fmla="*/ 640615897 h 169"/>
              <a:gd name="T30" fmla="*/ 50578988 w 132"/>
              <a:gd name="T31" fmla="*/ 640615897 h 169"/>
              <a:gd name="T32" fmla="*/ 298409281 w 132"/>
              <a:gd name="T33" fmla="*/ 860988273 h 169"/>
              <a:gd name="T34" fmla="*/ 50578988 w 132"/>
              <a:gd name="T35" fmla="*/ 640615897 h 169"/>
              <a:gd name="T36" fmla="*/ 323698775 w 132"/>
              <a:gd name="T37" fmla="*/ 599617965 h 169"/>
              <a:gd name="T38" fmla="*/ 323698775 w 132"/>
              <a:gd name="T39" fmla="*/ 866113581 h 169"/>
              <a:gd name="T40" fmla="*/ 354046167 w 132"/>
              <a:gd name="T41" fmla="*/ 866113581 h 169"/>
              <a:gd name="T42" fmla="*/ 354046167 w 132"/>
              <a:gd name="T43" fmla="*/ 599617965 h 169"/>
              <a:gd name="T44" fmla="*/ 323698775 w 132"/>
              <a:gd name="T45" fmla="*/ 599617965 h 169"/>
              <a:gd name="T46" fmla="*/ 20231595 w 132"/>
              <a:gd name="T47" fmla="*/ 271620923 h 169"/>
              <a:gd name="T48" fmla="*/ 131503119 w 132"/>
              <a:gd name="T49" fmla="*/ 399744555 h 169"/>
              <a:gd name="T50" fmla="*/ 217485149 w 132"/>
              <a:gd name="T51" fmla="*/ 363869667 h 169"/>
              <a:gd name="T52" fmla="*/ 222543048 w 132"/>
              <a:gd name="T53" fmla="*/ 251121957 h 169"/>
              <a:gd name="T54" fmla="*/ 126445220 w 132"/>
              <a:gd name="T55" fmla="*/ 210121761 h 169"/>
              <a:gd name="T56" fmla="*/ 20231595 w 132"/>
              <a:gd name="T57" fmla="*/ 271620923 h 169"/>
              <a:gd name="T58" fmla="*/ 647397549 w 132"/>
              <a:gd name="T59" fmla="*/ 286996846 h 169"/>
              <a:gd name="T60" fmla="*/ 541183924 w 132"/>
              <a:gd name="T61" fmla="*/ 220372376 h 169"/>
              <a:gd name="T62" fmla="*/ 450143995 w 132"/>
              <a:gd name="T63" fmla="*/ 261372572 h 169"/>
              <a:gd name="T64" fmla="*/ 445086096 w 132"/>
              <a:gd name="T65" fmla="*/ 368994974 h 169"/>
              <a:gd name="T66" fmla="*/ 536126025 w 132"/>
              <a:gd name="T67" fmla="*/ 409995170 h 169"/>
              <a:gd name="T68" fmla="*/ 647397549 w 132"/>
              <a:gd name="T69" fmla="*/ 286996846 h 169"/>
              <a:gd name="T70" fmla="*/ 520952329 w 132"/>
              <a:gd name="T71" fmla="*/ 568868384 h 169"/>
              <a:gd name="T72" fmla="*/ 354046167 w 132"/>
              <a:gd name="T73" fmla="*/ 543241846 h 169"/>
              <a:gd name="T74" fmla="*/ 348988268 w 132"/>
              <a:gd name="T75" fmla="*/ 440744752 h 169"/>
              <a:gd name="T76" fmla="*/ 440028197 w 132"/>
              <a:gd name="T77" fmla="*/ 389493940 h 169"/>
              <a:gd name="T78" fmla="*/ 515894430 w 132"/>
              <a:gd name="T79" fmla="*/ 445870059 h 169"/>
              <a:gd name="T80" fmla="*/ 520952329 w 132"/>
              <a:gd name="T81" fmla="*/ 568868384 h 169"/>
              <a:gd name="T82" fmla="*/ 526010228 w 132"/>
              <a:gd name="T83" fmla="*/ 61499162 h 169"/>
              <a:gd name="T84" fmla="*/ 520952329 w 132"/>
              <a:gd name="T85" fmla="*/ 184497487 h 169"/>
              <a:gd name="T86" fmla="*/ 440028197 w 132"/>
              <a:gd name="T87" fmla="*/ 235746035 h 169"/>
              <a:gd name="T88" fmla="*/ 348988268 w 132"/>
              <a:gd name="T89" fmla="*/ 179372180 h 169"/>
              <a:gd name="T90" fmla="*/ 359104066 w 132"/>
              <a:gd name="T91" fmla="*/ 87123436 h 169"/>
              <a:gd name="T92" fmla="*/ 526010228 w 132"/>
              <a:gd name="T93" fmla="*/ 61499162 h 1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8" name="Freeform 258"/>
          <p:cNvSpPr>
            <a:spLocks noEditPoints="1"/>
          </p:cNvSpPr>
          <p:nvPr/>
        </p:nvSpPr>
        <p:spPr bwMode="auto">
          <a:xfrm>
            <a:off x="10634134" y="2347385"/>
            <a:ext cx="480484" cy="501649"/>
          </a:xfrm>
          <a:custGeom>
            <a:avLst/>
            <a:gdLst>
              <a:gd name="T0" fmla="*/ 0 w 160"/>
              <a:gd name="T1" fmla="*/ 744863133 h 166"/>
              <a:gd name="T2" fmla="*/ 111599917 w 160"/>
              <a:gd name="T3" fmla="*/ 852738894 h 166"/>
              <a:gd name="T4" fmla="*/ 238416161 w 160"/>
              <a:gd name="T5" fmla="*/ 714041164 h 166"/>
              <a:gd name="T6" fmla="*/ 365234657 w 160"/>
              <a:gd name="T7" fmla="*/ 734589144 h 166"/>
              <a:gd name="T8" fmla="*/ 588432238 w 160"/>
              <a:gd name="T9" fmla="*/ 688355056 h 166"/>
              <a:gd name="T10" fmla="*/ 613797289 w 160"/>
              <a:gd name="T11" fmla="*/ 467465407 h 166"/>
              <a:gd name="T12" fmla="*/ 776122802 w 160"/>
              <a:gd name="T13" fmla="*/ 462327278 h 166"/>
              <a:gd name="T14" fmla="*/ 700032155 w 160"/>
              <a:gd name="T15" fmla="*/ 133561869 h 166"/>
              <a:gd name="T16" fmla="*/ 218125472 w 160"/>
              <a:gd name="T17" fmla="*/ 174657828 h 166"/>
              <a:gd name="T18" fmla="*/ 126818497 w 160"/>
              <a:gd name="T19" fmla="*/ 503423238 h 166"/>
              <a:gd name="T20" fmla="*/ 126818497 w 160"/>
              <a:gd name="T21" fmla="*/ 626711117 h 166"/>
              <a:gd name="T22" fmla="*/ 0 w 160"/>
              <a:gd name="T23" fmla="*/ 744863133 h 166"/>
              <a:gd name="T24" fmla="*/ 694960046 w 160"/>
              <a:gd name="T25" fmla="*/ 472601268 h 166"/>
              <a:gd name="T26" fmla="*/ 811632071 w 160"/>
              <a:gd name="T27" fmla="*/ 590753285 h 166"/>
              <a:gd name="T28" fmla="*/ 694960046 w 160"/>
              <a:gd name="T29" fmla="*/ 708903036 h 166"/>
              <a:gd name="T30" fmla="*/ 578288020 w 160"/>
              <a:gd name="T31" fmla="*/ 590753285 h 166"/>
              <a:gd name="T32" fmla="*/ 694960046 w 160"/>
              <a:gd name="T33" fmla="*/ 472601268 h 166"/>
              <a:gd name="T34" fmla="*/ 694960046 w 160"/>
              <a:gd name="T35" fmla="*/ 513697228 h 166"/>
              <a:gd name="T36" fmla="*/ 771050693 w 160"/>
              <a:gd name="T37" fmla="*/ 590753285 h 166"/>
              <a:gd name="T38" fmla="*/ 694960046 w 160"/>
              <a:gd name="T39" fmla="*/ 667807076 h 166"/>
              <a:gd name="T40" fmla="*/ 618869398 w 160"/>
              <a:gd name="T41" fmla="*/ 590753285 h 166"/>
              <a:gd name="T42" fmla="*/ 694960046 w 160"/>
              <a:gd name="T43" fmla="*/ 513697228 h 166"/>
              <a:gd name="T44" fmla="*/ 167399875 w 160"/>
              <a:gd name="T45" fmla="*/ 395547477 h 166"/>
              <a:gd name="T46" fmla="*/ 167399875 w 160"/>
              <a:gd name="T47" fmla="*/ 395547477 h 166"/>
              <a:gd name="T48" fmla="*/ 451469523 w 160"/>
              <a:gd name="T49" fmla="*/ 688355056 h 166"/>
              <a:gd name="T50" fmla="*/ 314506808 w 160"/>
              <a:gd name="T51" fmla="*/ 662671214 h 166"/>
              <a:gd name="T52" fmla="*/ 284071901 w 160"/>
              <a:gd name="T53" fmla="*/ 657533086 h 166"/>
              <a:gd name="T54" fmla="*/ 339871859 w 160"/>
              <a:gd name="T55" fmla="*/ 601027275 h 166"/>
              <a:gd name="T56" fmla="*/ 248562632 w 160"/>
              <a:gd name="T57" fmla="*/ 508561366 h 166"/>
              <a:gd name="T58" fmla="*/ 187690564 w 160"/>
              <a:gd name="T59" fmla="*/ 565067177 h 166"/>
              <a:gd name="T60" fmla="*/ 182616203 w 160"/>
              <a:gd name="T61" fmla="*/ 529109346 h 166"/>
              <a:gd name="T62" fmla="*/ 167399875 w 160"/>
              <a:gd name="T63" fmla="*/ 395547477 h 166"/>
              <a:gd name="T64" fmla="*/ 243490522 w 160"/>
              <a:gd name="T65" fmla="*/ 554793187 h 166"/>
              <a:gd name="T66" fmla="*/ 289144010 w 160"/>
              <a:gd name="T67" fmla="*/ 606163137 h 166"/>
              <a:gd name="T68" fmla="*/ 243490522 w 160"/>
              <a:gd name="T69" fmla="*/ 611301265 h 166"/>
              <a:gd name="T70" fmla="*/ 243490522 w 160"/>
              <a:gd name="T71" fmla="*/ 554793187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9" name="Freeform 262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0" name="Freeform 263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1" name="Freeform 264"/>
          <p:cNvSpPr>
            <a:spLocks noEditPoints="1"/>
          </p:cNvSpPr>
          <p:nvPr/>
        </p:nvSpPr>
        <p:spPr bwMode="auto">
          <a:xfrm>
            <a:off x="1200151" y="4893733"/>
            <a:ext cx="518583" cy="482600"/>
          </a:xfrm>
          <a:custGeom>
            <a:avLst/>
            <a:gdLst>
              <a:gd name="T0" fmla="*/ 394781816 w 253"/>
              <a:gd name="T1" fmla="*/ 173250865 h 238"/>
              <a:gd name="T2" fmla="*/ 203301828 w 253"/>
              <a:gd name="T3" fmla="*/ 378841507 h 238"/>
              <a:gd name="T4" fmla="*/ 245852766 w 253"/>
              <a:gd name="T5" fmla="*/ 288750935 h 238"/>
              <a:gd name="T6" fmla="*/ 106378113 w 253"/>
              <a:gd name="T7" fmla="*/ 330331082 h 238"/>
              <a:gd name="T8" fmla="*/ 267129003 w 253"/>
              <a:gd name="T9" fmla="*/ 247170788 h 238"/>
              <a:gd name="T10" fmla="*/ 267129003 w 253"/>
              <a:gd name="T11" fmla="*/ 288750935 h 238"/>
              <a:gd name="T12" fmla="*/ 352230878 w 253"/>
              <a:gd name="T13" fmla="*/ 168630680 h 238"/>
              <a:gd name="T14" fmla="*/ 203301828 w 253"/>
              <a:gd name="T15" fmla="*/ 194040178 h 238"/>
              <a:gd name="T16" fmla="*/ 0 w 253"/>
              <a:gd name="T17" fmla="*/ 194040178 h 238"/>
              <a:gd name="T18" fmla="*/ 0 w 253"/>
              <a:gd name="T19" fmla="*/ 549782280 h 238"/>
              <a:gd name="T20" fmla="*/ 598083644 w 253"/>
              <a:gd name="T21" fmla="*/ 549782280 h 238"/>
              <a:gd name="T22" fmla="*/ 598083644 w 253"/>
              <a:gd name="T23" fmla="*/ 200970456 h 238"/>
              <a:gd name="T24" fmla="*/ 394781816 w 253"/>
              <a:gd name="T25" fmla="*/ 173250865 h 238"/>
              <a:gd name="T26" fmla="*/ 378234315 w 253"/>
              <a:gd name="T27" fmla="*/ 346501731 h 238"/>
              <a:gd name="T28" fmla="*/ 340410576 w 253"/>
              <a:gd name="T29" fmla="*/ 392702063 h 238"/>
              <a:gd name="T30" fmla="*/ 281312137 w 253"/>
              <a:gd name="T31" fmla="*/ 304921584 h 238"/>
              <a:gd name="T32" fmla="*/ 297859638 w 253"/>
              <a:gd name="T33" fmla="*/ 304921584 h 238"/>
              <a:gd name="T34" fmla="*/ 340410576 w 253"/>
              <a:gd name="T35" fmla="*/ 341881545 h 238"/>
              <a:gd name="T36" fmla="*/ 394781816 w 253"/>
              <a:gd name="T37" fmla="*/ 300301399 h 238"/>
              <a:gd name="T38" fmla="*/ 432605555 w 253"/>
              <a:gd name="T39" fmla="*/ 503581947 h 238"/>
              <a:gd name="T40" fmla="*/ 378234315 w 253"/>
              <a:gd name="T41" fmla="*/ 346501731 h 238"/>
              <a:gd name="T42" fmla="*/ 347503680 w 253"/>
              <a:gd name="T43" fmla="*/ 131670718 h 238"/>
              <a:gd name="T44" fmla="*/ 297859638 w 253"/>
              <a:gd name="T45" fmla="*/ 94710757 h 238"/>
              <a:gd name="T46" fmla="*/ 319135876 w 253"/>
              <a:gd name="T47" fmla="*/ 90090572 h 238"/>
              <a:gd name="T48" fmla="*/ 276583401 w 253"/>
              <a:gd name="T49" fmla="*/ 57750795 h 238"/>
              <a:gd name="T50" fmla="*/ 297859638 w 253"/>
              <a:gd name="T51" fmla="*/ 53130610 h 238"/>
              <a:gd name="T52" fmla="*/ 260035899 w 253"/>
              <a:gd name="T53" fmla="*/ 27719591 h 238"/>
              <a:gd name="T54" fmla="*/ 271856202 w 253"/>
              <a:gd name="T55" fmla="*/ 20790834 h 238"/>
              <a:gd name="T56" fmla="*/ 245852766 w 253"/>
              <a:gd name="T57" fmla="*/ 0 h 238"/>
              <a:gd name="T58" fmla="*/ 234032463 w 253"/>
              <a:gd name="T59" fmla="*/ 32339776 h 238"/>
              <a:gd name="T60" fmla="*/ 245852766 w 253"/>
              <a:gd name="T61" fmla="*/ 32339776 h 238"/>
              <a:gd name="T62" fmla="*/ 229305264 w 253"/>
              <a:gd name="T63" fmla="*/ 69299738 h 238"/>
              <a:gd name="T64" fmla="*/ 250579964 w 253"/>
              <a:gd name="T65" fmla="*/ 64679553 h 238"/>
              <a:gd name="T66" fmla="*/ 224576528 w 253"/>
              <a:gd name="T67" fmla="*/ 110879885 h 238"/>
              <a:gd name="T68" fmla="*/ 245852766 w 253"/>
              <a:gd name="T69" fmla="*/ 106259699 h 238"/>
              <a:gd name="T70" fmla="*/ 217484962 w 253"/>
              <a:gd name="T71" fmla="*/ 157080217 h 238"/>
              <a:gd name="T72" fmla="*/ 276583401 w 253"/>
              <a:gd name="T73" fmla="*/ 147841367 h 238"/>
              <a:gd name="T74" fmla="*/ 288403703 w 253"/>
              <a:gd name="T75" fmla="*/ 200970456 h 238"/>
              <a:gd name="T76" fmla="*/ 297859638 w 253"/>
              <a:gd name="T77" fmla="*/ 194040178 h 238"/>
              <a:gd name="T78" fmla="*/ 288403703 w 253"/>
              <a:gd name="T79" fmla="*/ 143221182 h 238"/>
              <a:gd name="T80" fmla="*/ 347503680 w 253"/>
              <a:gd name="T81" fmla="*/ 131670718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3" h="238">
                <a:moveTo>
                  <a:pt x="167" y="75"/>
                </a:moveTo>
                <a:lnTo>
                  <a:pt x="86" y="164"/>
                </a:lnTo>
                <a:lnTo>
                  <a:pt x="104" y="125"/>
                </a:lnTo>
                <a:lnTo>
                  <a:pt x="45" y="143"/>
                </a:lnTo>
                <a:lnTo>
                  <a:pt x="113" y="107"/>
                </a:lnTo>
                <a:lnTo>
                  <a:pt x="113" y="125"/>
                </a:lnTo>
                <a:lnTo>
                  <a:pt x="149" y="73"/>
                </a:lnTo>
                <a:lnTo>
                  <a:pt x="86" y="84"/>
                </a:lnTo>
                <a:lnTo>
                  <a:pt x="0" y="84"/>
                </a:lnTo>
                <a:lnTo>
                  <a:pt x="0" y="238"/>
                </a:lnTo>
                <a:lnTo>
                  <a:pt x="253" y="238"/>
                </a:lnTo>
                <a:lnTo>
                  <a:pt x="253" y="87"/>
                </a:lnTo>
                <a:lnTo>
                  <a:pt x="167" y="75"/>
                </a:lnTo>
                <a:close/>
                <a:moveTo>
                  <a:pt x="160" y="150"/>
                </a:moveTo>
                <a:lnTo>
                  <a:pt x="144" y="170"/>
                </a:lnTo>
                <a:lnTo>
                  <a:pt x="119" y="132"/>
                </a:lnTo>
                <a:lnTo>
                  <a:pt x="126" y="132"/>
                </a:lnTo>
                <a:lnTo>
                  <a:pt x="144" y="148"/>
                </a:lnTo>
                <a:lnTo>
                  <a:pt x="167" y="130"/>
                </a:lnTo>
                <a:lnTo>
                  <a:pt x="183" y="218"/>
                </a:lnTo>
                <a:lnTo>
                  <a:pt x="160" y="150"/>
                </a:lnTo>
                <a:close/>
                <a:moveTo>
                  <a:pt x="147" y="57"/>
                </a:moveTo>
                <a:lnTo>
                  <a:pt x="126" y="41"/>
                </a:lnTo>
                <a:lnTo>
                  <a:pt x="135" y="39"/>
                </a:lnTo>
                <a:lnTo>
                  <a:pt x="117" y="25"/>
                </a:lnTo>
                <a:lnTo>
                  <a:pt x="126" y="23"/>
                </a:lnTo>
                <a:lnTo>
                  <a:pt x="110" y="12"/>
                </a:lnTo>
                <a:lnTo>
                  <a:pt x="115" y="9"/>
                </a:lnTo>
                <a:lnTo>
                  <a:pt x="104" y="0"/>
                </a:lnTo>
                <a:lnTo>
                  <a:pt x="99" y="14"/>
                </a:lnTo>
                <a:lnTo>
                  <a:pt x="104" y="14"/>
                </a:lnTo>
                <a:lnTo>
                  <a:pt x="97" y="30"/>
                </a:lnTo>
                <a:lnTo>
                  <a:pt x="106" y="28"/>
                </a:lnTo>
                <a:lnTo>
                  <a:pt x="95" y="48"/>
                </a:lnTo>
                <a:lnTo>
                  <a:pt x="104" y="46"/>
                </a:lnTo>
                <a:lnTo>
                  <a:pt x="92" y="68"/>
                </a:lnTo>
                <a:lnTo>
                  <a:pt x="117" y="64"/>
                </a:lnTo>
                <a:lnTo>
                  <a:pt x="122" y="87"/>
                </a:lnTo>
                <a:lnTo>
                  <a:pt x="126" y="84"/>
                </a:lnTo>
                <a:lnTo>
                  <a:pt x="122" y="62"/>
                </a:lnTo>
                <a:lnTo>
                  <a:pt x="147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2" name="Freeform 265"/>
          <p:cNvSpPr>
            <a:spLocks/>
          </p:cNvSpPr>
          <p:nvPr/>
        </p:nvSpPr>
        <p:spPr bwMode="auto">
          <a:xfrm>
            <a:off x="2021417" y="5001685"/>
            <a:ext cx="709083" cy="442383"/>
          </a:xfrm>
          <a:custGeom>
            <a:avLst/>
            <a:gdLst>
              <a:gd name="T0" fmla="*/ 192839202 w 153"/>
              <a:gd name="T1" fmla="*/ 973599877 h 97"/>
              <a:gd name="T2" fmla="*/ 1000355751 w 153"/>
              <a:gd name="T3" fmla="*/ 914948829 h 97"/>
              <a:gd name="T4" fmla="*/ 1844032041 w 153"/>
              <a:gd name="T5" fmla="*/ 914948829 h 97"/>
              <a:gd name="T6" fmla="*/ 1844032041 w 153"/>
              <a:gd name="T7" fmla="*/ 293251821 h 97"/>
              <a:gd name="T8" fmla="*/ 1482455495 w 153"/>
              <a:gd name="T9" fmla="*/ 551313698 h 97"/>
              <a:gd name="T10" fmla="*/ 1361932297 w 153"/>
              <a:gd name="T11" fmla="*/ 387092814 h 97"/>
              <a:gd name="T12" fmla="*/ 1518615235 w 153"/>
              <a:gd name="T13" fmla="*/ 328441766 h 97"/>
              <a:gd name="T14" fmla="*/ 1217303764 w 153"/>
              <a:gd name="T15" fmla="*/ 351902870 h 97"/>
              <a:gd name="T16" fmla="*/ 1024461086 w 153"/>
              <a:gd name="T17" fmla="*/ 516123753 h 97"/>
              <a:gd name="T18" fmla="*/ 759305880 w 153"/>
              <a:gd name="T19" fmla="*/ 269794138 h 97"/>
              <a:gd name="T20" fmla="*/ 940094152 w 153"/>
              <a:gd name="T21" fmla="*/ 199410828 h 97"/>
              <a:gd name="T22" fmla="*/ 988304822 w 153"/>
              <a:gd name="T23" fmla="*/ 258061876 h 97"/>
              <a:gd name="T24" fmla="*/ 614677347 w 153"/>
              <a:gd name="T25" fmla="*/ 46918786 h 97"/>
              <a:gd name="T26" fmla="*/ 192839202 w 153"/>
              <a:gd name="T27" fmla="*/ 973599877 h 9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3" h="97">
                <a:moveTo>
                  <a:pt x="16" y="83"/>
                </a:moveTo>
                <a:cubicBezTo>
                  <a:pt x="16" y="83"/>
                  <a:pt x="51" y="63"/>
                  <a:pt x="83" y="78"/>
                </a:cubicBezTo>
                <a:cubicBezTo>
                  <a:pt x="83" y="78"/>
                  <a:pt x="131" y="97"/>
                  <a:pt x="153" y="7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3" y="25"/>
                  <a:pt x="144" y="49"/>
                  <a:pt x="123" y="47"/>
                </a:cubicBezTo>
                <a:cubicBezTo>
                  <a:pt x="123" y="47"/>
                  <a:pt x="110" y="46"/>
                  <a:pt x="113" y="33"/>
                </a:cubicBezTo>
                <a:cubicBezTo>
                  <a:pt x="113" y="33"/>
                  <a:pt x="117" y="24"/>
                  <a:pt x="126" y="28"/>
                </a:cubicBezTo>
                <a:cubicBezTo>
                  <a:pt x="126" y="23"/>
                  <a:pt x="111" y="15"/>
                  <a:pt x="101" y="30"/>
                </a:cubicBezTo>
                <a:cubicBezTo>
                  <a:pt x="101" y="30"/>
                  <a:pt x="95" y="44"/>
                  <a:pt x="85" y="44"/>
                </a:cubicBezTo>
                <a:cubicBezTo>
                  <a:pt x="74" y="46"/>
                  <a:pt x="59" y="34"/>
                  <a:pt x="63" y="23"/>
                </a:cubicBezTo>
                <a:cubicBezTo>
                  <a:pt x="63" y="23"/>
                  <a:pt x="66" y="13"/>
                  <a:pt x="78" y="17"/>
                </a:cubicBezTo>
                <a:cubicBezTo>
                  <a:pt x="78" y="17"/>
                  <a:pt x="81" y="19"/>
                  <a:pt x="82" y="22"/>
                </a:cubicBezTo>
                <a:cubicBezTo>
                  <a:pt x="83" y="22"/>
                  <a:pt x="81" y="0"/>
                  <a:pt x="51" y="4"/>
                </a:cubicBezTo>
                <a:cubicBezTo>
                  <a:pt x="20" y="8"/>
                  <a:pt x="0" y="47"/>
                  <a:pt x="16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3" name="Freeform 266"/>
          <p:cNvSpPr>
            <a:spLocks/>
          </p:cNvSpPr>
          <p:nvPr/>
        </p:nvSpPr>
        <p:spPr bwMode="auto">
          <a:xfrm>
            <a:off x="3145368" y="5005918"/>
            <a:ext cx="283633" cy="315383"/>
          </a:xfrm>
          <a:custGeom>
            <a:avLst/>
            <a:gdLst>
              <a:gd name="T0" fmla="*/ 618715893 w 61"/>
              <a:gd name="T1" fmla="*/ 612168040 h 69"/>
              <a:gd name="T2" fmla="*/ 740031915 w 61"/>
              <a:gd name="T3" fmla="*/ 659256044 h 69"/>
              <a:gd name="T4" fmla="*/ 740031915 w 61"/>
              <a:gd name="T5" fmla="*/ 270766304 h 69"/>
              <a:gd name="T6" fmla="*/ 351819252 w 61"/>
              <a:gd name="T7" fmla="*/ 0 h 69"/>
              <a:gd name="T8" fmla="*/ 0 w 61"/>
              <a:gd name="T9" fmla="*/ 270766304 h 69"/>
              <a:gd name="T10" fmla="*/ 0 w 61"/>
              <a:gd name="T11" fmla="*/ 659256044 h 69"/>
              <a:gd name="T12" fmla="*/ 169841732 w 61"/>
              <a:gd name="T13" fmla="*/ 612168040 h 69"/>
              <a:gd name="T14" fmla="*/ 618715893 w 61"/>
              <a:gd name="T15" fmla="*/ 612168040 h 6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1" h="69">
                <a:moveTo>
                  <a:pt x="51" y="52"/>
                </a:moveTo>
                <a:cubicBezTo>
                  <a:pt x="51" y="52"/>
                  <a:pt x="54" y="55"/>
                  <a:pt x="61" y="56"/>
                </a:cubicBezTo>
                <a:cubicBezTo>
                  <a:pt x="61" y="23"/>
                  <a:pt x="61" y="23"/>
                  <a:pt x="61" y="23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6"/>
                  <a:pt x="0" y="56"/>
                  <a:pt x="0" y="56"/>
                </a:cubicBezTo>
                <a:cubicBezTo>
                  <a:pt x="3" y="56"/>
                  <a:pt x="8" y="55"/>
                  <a:pt x="14" y="52"/>
                </a:cubicBezTo>
                <a:cubicBezTo>
                  <a:pt x="14" y="52"/>
                  <a:pt x="34" y="69"/>
                  <a:pt x="5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4" name="Freeform 267"/>
          <p:cNvSpPr>
            <a:spLocks/>
          </p:cNvSpPr>
          <p:nvPr/>
        </p:nvSpPr>
        <p:spPr bwMode="auto">
          <a:xfrm>
            <a:off x="3094568" y="4853518"/>
            <a:ext cx="573617" cy="408516"/>
          </a:xfrm>
          <a:custGeom>
            <a:avLst/>
            <a:gdLst>
              <a:gd name="T0" fmla="*/ 1457690014 w 124"/>
              <a:gd name="T1" fmla="*/ 308573020 h 89"/>
              <a:gd name="T2" fmla="*/ 1349265930 w 124"/>
              <a:gd name="T3" fmla="*/ 130548402 h 89"/>
              <a:gd name="T4" fmla="*/ 1289032640 w 124"/>
              <a:gd name="T5" fmla="*/ 130548402 h 89"/>
              <a:gd name="T6" fmla="*/ 1144467194 w 124"/>
              <a:gd name="T7" fmla="*/ 23736386 h 89"/>
              <a:gd name="T8" fmla="*/ 927622495 w 124"/>
              <a:gd name="T9" fmla="*/ 142418317 h 89"/>
              <a:gd name="T10" fmla="*/ 867385736 w 124"/>
              <a:gd name="T11" fmla="*/ 249230333 h 89"/>
              <a:gd name="T12" fmla="*/ 734869724 w 124"/>
              <a:gd name="T13" fmla="*/ 249230333 h 89"/>
              <a:gd name="T14" fmla="*/ 734869724 w 124"/>
              <a:gd name="T15" fmla="*/ 427254950 h 89"/>
              <a:gd name="T16" fmla="*/ 469834230 w 124"/>
              <a:gd name="T17" fmla="*/ 237363861 h 89"/>
              <a:gd name="T18" fmla="*/ 0 w 124"/>
              <a:gd name="T19" fmla="*/ 605276125 h 89"/>
              <a:gd name="T20" fmla="*/ 0 w 124"/>
              <a:gd name="T21" fmla="*/ 712091584 h 89"/>
              <a:gd name="T22" fmla="*/ 469834230 w 124"/>
              <a:gd name="T23" fmla="*/ 332309406 h 89"/>
              <a:gd name="T24" fmla="*/ 999901748 w 124"/>
              <a:gd name="T25" fmla="*/ 712091584 h 89"/>
              <a:gd name="T26" fmla="*/ 999901748 w 124"/>
              <a:gd name="T27" fmla="*/ 605276125 h 89"/>
              <a:gd name="T28" fmla="*/ 999901748 w 124"/>
              <a:gd name="T29" fmla="*/ 605276125 h 89"/>
              <a:gd name="T30" fmla="*/ 1120375266 w 124"/>
              <a:gd name="T31" fmla="*/ 593409653 h 89"/>
              <a:gd name="T32" fmla="*/ 1120375266 w 124"/>
              <a:gd name="T33" fmla="*/ 1044400989 h 89"/>
              <a:gd name="T34" fmla="*/ 1216749917 w 124"/>
              <a:gd name="T35" fmla="*/ 1056267461 h 89"/>
              <a:gd name="T36" fmla="*/ 1216749917 w 124"/>
              <a:gd name="T37" fmla="*/ 593409653 h 89"/>
              <a:gd name="T38" fmla="*/ 1264937243 w 124"/>
              <a:gd name="T39" fmla="*/ 605276125 h 89"/>
              <a:gd name="T40" fmla="*/ 1481785411 w 124"/>
              <a:gd name="T41" fmla="*/ 439121422 h 89"/>
              <a:gd name="T42" fmla="*/ 1457690014 w 124"/>
              <a:gd name="T43" fmla="*/ 308573020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4" h="89">
                <a:moveTo>
                  <a:pt x="121" y="26"/>
                </a:moveTo>
                <a:cubicBezTo>
                  <a:pt x="122" y="20"/>
                  <a:pt x="118" y="13"/>
                  <a:pt x="112" y="11"/>
                </a:cubicBezTo>
                <a:cubicBezTo>
                  <a:pt x="110" y="11"/>
                  <a:pt x="109" y="11"/>
                  <a:pt x="107" y="11"/>
                </a:cubicBezTo>
                <a:cubicBezTo>
                  <a:pt x="105" y="6"/>
                  <a:pt x="101" y="2"/>
                  <a:pt x="95" y="2"/>
                </a:cubicBezTo>
                <a:cubicBezTo>
                  <a:pt x="87" y="0"/>
                  <a:pt x="80" y="5"/>
                  <a:pt x="77" y="12"/>
                </a:cubicBezTo>
                <a:cubicBezTo>
                  <a:pt x="74" y="14"/>
                  <a:pt x="72" y="17"/>
                  <a:pt x="7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36"/>
                  <a:pt x="61" y="36"/>
                  <a:pt x="61" y="36"/>
                </a:cubicBezTo>
                <a:cubicBezTo>
                  <a:pt x="39" y="20"/>
                  <a:pt x="39" y="20"/>
                  <a:pt x="39" y="2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39" y="28"/>
                  <a:pt x="39" y="28"/>
                  <a:pt x="39" y="28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7" y="52"/>
                  <a:pt x="90" y="51"/>
                  <a:pt x="93" y="50"/>
                </a:cubicBezTo>
                <a:cubicBezTo>
                  <a:pt x="93" y="88"/>
                  <a:pt x="93" y="88"/>
                  <a:pt x="93" y="88"/>
                </a:cubicBezTo>
                <a:cubicBezTo>
                  <a:pt x="97" y="88"/>
                  <a:pt x="97" y="89"/>
                  <a:pt x="101" y="8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2" y="50"/>
                  <a:pt x="103" y="51"/>
                  <a:pt x="105" y="51"/>
                </a:cubicBezTo>
                <a:cubicBezTo>
                  <a:pt x="114" y="52"/>
                  <a:pt x="122" y="46"/>
                  <a:pt x="123" y="37"/>
                </a:cubicBezTo>
                <a:cubicBezTo>
                  <a:pt x="124" y="33"/>
                  <a:pt x="123" y="29"/>
                  <a:pt x="121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5" name="Freeform 268"/>
          <p:cNvSpPr>
            <a:spLocks/>
          </p:cNvSpPr>
          <p:nvPr/>
        </p:nvSpPr>
        <p:spPr bwMode="auto">
          <a:xfrm>
            <a:off x="3094567" y="5281084"/>
            <a:ext cx="533400" cy="116416"/>
          </a:xfrm>
          <a:custGeom>
            <a:avLst/>
            <a:gdLst>
              <a:gd name="T0" fmla="*/ 1221505713 w 115"/>
              <a:gd name="T1" fmla="*/ 36286867 h 25"/>
              <a:gd name="T2" fmla="*/ 1124752750 w 115"/>
              <a:gd name="T3" fmla="*/ 24188916 h 25"/>
              <a:gd name="T4" fmla="*/ 1040095213 w 115"/>
              <a:gd name="T5" fmla="*/ 0 h 25"/>
              <a:gd name="T6" fmla="*/ 870776660 w 115"/>
              <a:gd name="T7" fmla="*/ 36286867 h 25"/>
              <a:gd name="T8" fmla="*/ 749836327 w 115"/>
              <a:gd name="T9" fmla="*/ 0 h 25"/>
              <a:gd name="T10" fmla="*/ 314446257 w 115"/>
              <a:gd name="T11" fmla="*/ 0 h 25"/>
              <a:gd name="T12" fmla="*/ 133035758 w 115"/>
              <a:gd name="T13" fmla="*/ 36286867 h 25"/>
              <a:gd name="T14" fmla="*/ 0 w 115"/>
              <a:gd name="T15" fmla="*/ 0 h 25"/>
              <a:gd name="T16" fmla="*/ 0 w 115"/>
              <a:gd name="T17" fmla="*/ 169332893 h 25"/>
              <a:gd name="T18" fmla="*/ 0 w 115"/>
              <a:gd name="T19" fmla="*/ 302378918 h 25"/>
              <a:gd name="T20" fmla="*/ 1390824266 w 115"/>
              <a:gd name="T21" fmla="*/ 302378918 h 25"/>
              <a:gd name="T22" fmla="*/ 1390824266 w 115"/>
              <a:gd name="T23" fmla="*/ 169332893 h 25"/>
              <a:gd name="T24" fmla="*/ 1390824266 w 115"/>
              <a:gd name="T25" fmla="*/ 0 h 25"/>
              <a:gd name="T26" fmla="*/ 1221505713 w 115"/>
              <a:gd name="T27" fmla="*/ 3628686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5" h="25">
                <a:moveTo>
                  <a:pt x="101" y="3"/>
                </a:moveTo>
                <a:cubicBezTo>
                  <a:pt x="97" y="3"/>
                  <a:pt x="97" y="2"/>
                  <a:pt x="93" y="2"/>
                </a:cubicBezTo>
                <a:cubicBezTo>
                  <a:pt x="90" y="1"/>
                  <a:pt x="86" y="0"/>
                  <a:pt x="86" y="0"/>
                </a:cubicBezTo>
                <a:cubicBezTo>
                  <a:pt x="81" y="4"/>
                  <a:pt x="75" y="5"/>
                  <a:pt x="72" y="3"/>
                </a:cubicBezTo>
                <a:cubicBezTo>
                  <a:pt x="65" y="2"/>
                  <a:pt x="62" y="0"/>
                  <a:pt x="62" y="0"/>
                </a:cubicBezTo>
                <a:cubicBezTo>
                  <a:pt x="46" y="16"/>
                  <a:pt x="26" y="0"/>
                  <a:pt x="26" y="0"/>
                </a:cubicBezTo>
                <a:cubicBezTo>
                  <a:pt x="20" y="2"/>
                  <a:pt x="14" y="3"/>
                  <a:pt x="11" y="3"/>
                </a:cubicBezTo>
                <a:cubicBezTo>
                  <a:pt x="4" y="2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5"/>
                  <a:pt x="0" y="25"/>
                  <a:pt x="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0"/>
                  <a:pt x="115" y="0"/>
                  <a:pt x="115" y="0"/>
                </a:cubicBezTo>
                <a:cubicBezTo>
                  <a:pt x="112" y="4"/>
                  <a:pt x="104" y="4"/>
                  <a:pt x="101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6" name="Freeform 269"/>
          <p:cNvSpPr>
            <a:spLocks noEditPoints="1"/>
          </p:cNvSpPr>
          <p:nvPr/>
        </p:nvSpPr>
        <p:spPr bwMode="auto">
          <a:xfrm>
            <a:off x="3987801" y="4931834"/>
            <a:ext cx="514351" cy="495300"/>
          </a:xfrm>
          <a:custGeom>
            <a:avLst/>
            <a:gdLst>
              <a:gd name="T0" fmla="*/ 1336039758 w 111"/>
              <a:gd name="T1" fmla="*/ 129840831 h 108"/>
              <a:gd name="T2" fmla="*/ 1336039758 w 111"/>
              <a:gd name="T3" fmla="*/ 129840831 h 108"/>
              <a:gd name="T4" fmla="*/ 722183089 w 111"/>
              <a:gd name="T5" fmla="*/ 0 h 108"/>
              <a:gd name="T6" fmla="*/ 96291310 w 111"/>
              <a:gd name="T7" fmla="*/ 129840831 h 108"/>
              <a:gd name="T8" fmla="*/ 96291310 w 111"/>
              <a:gd name="T9" fmla="*/ 129840831 h 108"/>
              <a:gd name="T10" fmla="*/ 601818083 w 111"/>
              <a:gd name="T11" fmla="*/ 755428808 h 108"/>
              <a:gd name="T12" fmla="*/ 517565358 w 111"/>
              <a:gd name="T13" fmla="*/ 1274788694 h 108"/>
              <a:gd name="T14" fmla="*/ 1155492248 w 111"/>
              <a:gd name="T15" fmla="*/ 814448619 h 108"/>
              <a:gd name="T16" fmla="*/ 854583207 w 111"/>
              <a:gd name="T17" fmla="*/ 790842758 h 108"/>
              <a:gd name="T18" fmla="*/ 1167530834 w 111"/>
              <a:gd name="T19" fmla="*/ 779038108 h 108"/>
              <a:gd name="T20" fmla="*/ 1167530834 w 111"/>
              <a:gd name="T21" fmla="*/ 684607788 h 108"/>
              <a:gd name="T22" fmla="*/ 1167530834 w 111"/>
              <a:gd name="T23" fmla="*/ 625591417 h 108"/>
              <a:gd name="T24" fmla="*/ 734221675 w 111"/>
              <a:gd name="T25" fmla="*/ 601982117 h 108"/>
              <a:gd name="T26" fmla="*/ 1167530834 w 111"/>
              <a:gd name="T27" fmla="*/ 578376256 h 108"/>
              <a:gd name="T28" fmla="*/ 1179565944 w 111"/>
              <a:gd name="T29" fmla="*/ 483945935 h 108"/>
              <a:gd name="T30" fmla="*/ 1035130717 w 111"/>
              <a:gd name="T31" fmla="*/ 483945935 h 108"/>
              <a:gd name="T32" fmla="*/ 541639055 w 111"/>
              <a:gd name="T33" fmla="*/ 460340075 h 108"/>
              <a:gd name="T34" fmla="*/ 1035130717 w 111"/>
              <a:gd name="T35" fmla="*/ 436734215 h 108"/>
              <a:gd name="T36" fmla="*/ 1191604530 w 111"/>
              <a:gd name="T37" fmla="*/ 436734215 h 108"/>
              <a:gd name="T38" fmla="*/ 1227713337 w 111"/>
              <a:gd name="T39" fmla="*/ 330499244 h 108"/>
              <a:gd name="T40" fmla="*/ 1035130717 w 111"/>
              <a:gd name="T41" fmla="*/ 330499244 h 108"/>
              <a:gd name="T42" fmla="*/ 541639055 w 111"/>
              <a:gd name="T43" fmla="*/ 306893383 h 108"/>
              <a:gd name="T44" fmla="*/ 1035130717 w 111"/>
              <a:gd name="T45" fmla="*/ 283287523 h 108"/>
              <a:gd name="T46" fmla="*/ 1251783558 w 111"/>
              <a:gd name="T47" fmla="*/ 283287523 h 108"/>
              <a:gd name="T48" fmla="*/ 1311966062 w 111"/>
              <a:gd name="T49" fmla="*/ 141642042 h 108"/>
              <a:gd name="T50" fmla="*/ 1336039758 w 111"/>
              <a:gd name="T51" fmla="*/ 106231531 h 108"/>
              <a:gd name="T52" fmla="*/ 1336039758 w 111"/>
              <a:gd name="T53" fmla="*/ 118036181 h 108"/>
              <a:gd name="T54" fmla="*/ 1336039758 w 111"/>
              <a:gd name="T55" fmla="*/ 129840831 h 108"/>
              <a:gd name="T56" fmla="*/ 722183089 w 111"/>
              <a:gd name="T57" fmla="*/ 141642042 h 108"/>
              <a:gd name="T58" fmla="*/ 337017848 w 111"/>
              <a:gd name="T59" fmla="*/ 106231531 h 108"/>
              <a:gd name="T60" fmla="*/ 722183089 w 111"/>
              <a:gd name="T61" fmla="*/ 59016371 h 108"/>
              <a:gd name="T62" fmla="*/ 1107348331 w 111"/>
              <a:gd name="T63" fmla="*/ 106231531 h 108"/>
              <a:gd name="T64" fmla="*/ 722183089 w 111"/>
              <a:gd name="T65" fmla="*/ 141642042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08">
                <a:moveTo>
                  <a:pt x="111" y="11"/>
                </a:moveTo>
                <a:cubicBezTo>
                  <a:pt x="111" y="11"/>
                  <a:pt x="111" y="11"/>
                  <a:pt x="111" y="11"/>
                </a:cubicBezTo>
                <a:cubicBezTo>
                  <a:pt x="109" y="4"/>
                  <a:pt x="87" y="0"/>
                  <a:pt x="60" y="0"/>
                </a:cubicBezTo>
                <a:cubicBezTo>
                  <a:pt x="33" y="0"/>
                  <a:pt x="10" y="4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0" y="39"/>
                  <a:pt x="50" y="64"/>
                </a:cubicBezTo>
                <a:cubicBezTo>
                  <a:pt x="50" y="64"/>
                  <a:pt x="82" y="81"/>
                  <a:pt x="43" y="108"/>
                </a:cubicBezTo>
                <a:cubicBezTo>
                  <a:pt x="43" y="108"/>
                  <a:pt x="89" y="94"/>
                  <a:pt x="96" y="69"/>
                </a:cubicBezTo>
                <a:cubicBezTo>
                  <a:pt x="81" y="69"/>
                  <a:pt x="71" y="68"/>
                  <a:pt x="71" y="67"/>
                </a:cubicBezTo>
                <a:cubicBezTo>
                  <a:pt x="71" y="67"/>
                  <a:pt x="82" y="66"/>
                  <a:pt x="97" y="66"/>
                </a:cubicBezTo>
                <a:cubicBezTo>
                  <a:pt x="97" y="63"/>
                  <a:pt x="97" y="61"/>
                  <a:pt x="97" y="58"/>
                </a:cubicBezTo>
                <a:cubicBezTo>
                  <a:pt x="97" y="58"/>
                  <a:pt x="97" y="56"/>
                  <a:pt x="97" y="53"/>
                </a:cubicBezTo>
                <a:cubicBezTo>
                  <a:pt x="77" y="53"/>
                  <a:pt x="61" y="52"/>
                  <a:pt x="61" y="51"/>
                </a:cubicBezTo>
                <a:cubicBezTo>
                  <a:pt x="61" y="50"/>
                  <a:pt x="77" y="50"/>
                  <a:pt x="97" y="49"/>
                </a:cubicBezTo>
                <a:cubicBezTo>
                  <a:pt x="97" y="47"/>
                  <a:pt x="98" y="44"/>
                  <a:pt x="98" y="41"/>
                </a:cubicBezTo>
                <a:cubicBezTo>
                  <a:pt x="94" y="41"/>
                  <a:pt x="90" y="41"/>
                  <a:pt x="86" y="41"/>
                </a:cubicBezTo>
                <a:cubicBezTo>
                  <a:pt x="63" y="41"/>
                  <a:pt x="45" y="40"/>
                  <a:pt x="45" y="39"/>
                </a:cubicBezTo>
                <a:cubicBezTo>
                  <a:pt x="45" y="38"/>
                  <a:pt x="63" y="37"/>
                  <a:pt x="86" y="37"/>
                </a:cubicBezTo>
                <a:cubicBezTo>
                  <a:pt x="90" y="37"/>
                  <a:pt x="95" y="37"/>
                  <a:pt x="99" y="37"/>
                </a:cubicBezTo>
                <a:cubicBezTo>
                  <a:pt x="100" y="34"/>
                  <a:pt x="101" y="31"/>
                  <a:pt x="102" y="28"/>
                </a:cubicBezTo>
                <a:cubicBezTo>
                  <a:pt x="97" y="28"/>
                  <a:pt x="92" y="28"/>
                  <a:pt x="86" y="28"/>
                </a:cubicBezTo>
                <a:cubicBezTo>
                  <a:pt x="63" y="28"/>
                  <a:pt x="45" y="27"/>
                  <a:pt x="45" y="26"/>
                </a:cubicBezTo>
                <a:cubicBezTo>
                  <a:pt x="45" y="25"/>
                  <a:pt x="63" y="24"/>
                  <a:pt x="86" y="24"/>
                </a:cubicBezTo>
                <a:cubicBezTo>
                  <a:pt x="92" y="24"/>
                  <a:pt x="98" y="23"/>
                  <a:pt x="104" y="24"/>
                </a:cubicBezTo>
                <a:cubicBezTo>
                  <a:pt x="105" y="20"/>
                  <a:pt x="107" y="16"/>
                  <a:pt x="109" y="12"/>
                </a:cubicBezTo>
                <a:cubicBezTo>
                  <a:pt x="111" y="11"/>
                  <a:pt x="111" y="10"/>
                  <a:pt x="111" y="9"/>
                </a:cubicBezTo>
                <a:cubicBezTo>
                  <a:pt x="111" y="10"/>
                  <a:pt x="111" y="10"/>
                  <a:pt x="111" y="10"/>
                </a:cubicBezTo>
                <a:lnTo>
                  <a:pt x="111" y="11"/>
                </a:lnTo>
                <a:close/>
                <a:moveTo>
                  <a:pt x="60" y="12"/>
                </a:moveTo>
                <a:cubicBezTo>
                  <a:pt x="42" y="12"/>
                  <a:pt x="28" y="10"/>
                  <a:pt x="28" y="9"/>
                </a:cubicBezTo>
                <a:cubicBezTo>
                  <a:pt x="28" y="7"/>
                  <a:pt x="42" y="5"/>
                  <a:pt x="60" y="5"/>
                </a:cubicBezTo>
                <a:cubicBezTo>
                  <a:pt x="77" y="5"/>
                  <a:pt x="92" y="7"/>
                  <a:pt x="92" y="9"/>
                </a:cubicBezTo>
                <a:cubicBezTo>
                  <a:pt x="92" y="10"/>
                  <a:pt x="77" y="12"/>
                  <a:pt x="6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7" name="Freeform 270"/>
          <p:cNvSpPr>
            <a:spLocks/>
          </p:cNvSpPr>
          <p:nvPr/>
        </p:nvSpPr>
        <p:spPr bwMode="auto">
          <a:xfrm>
            <a:off x="4838701" y="5096933"/>
            <a:ext cx="258233" cy="330200"/>
          </a:xfrm>
          <a:custGeom>
            <a:avLst/>
            <a:gdLst>
              <a:gd name="T0" fmla="*/ 574370880 w 56"/>
              <a:gd name="T1" fmla="*/ 709665152 h 72"/>
              <a:gd name="T2" fmla="*/ 538471836 w 56"/>
              <a:gd name="T3" fmla="*/ 354834296 h 72"/>
              <a:gd name="T4" fmla="*/ 538471836 w 56"/>
              <a:gd name="T5" fmla="*/ 0 h 72"/>
              <a:gd name="T6" fmla="*/ 538471836 w 56"/>
              <a:gd name="T7" fmla="*/ 0 h 72"/>
              <a:gd name="T8" fmla="*/ 478640095 w 56"/>
              <a:gd name="T9" fmla="*/ 0 h 72"/>
              <a:gd name="T10" fmla="*/ 0 w 56"/>
              <a:gd name="T11" fmla="*/ 851599558 h 72"/>
              <a:gd name="T12" fmla="*/ 658131859 w 56"/>
              <a:gd name="T13" fmla="*/ 851599558 h 72"/>
              <a:gd name="T14" fmla="*/ 574370880 w 56"/>
              <a:gd name="T15" fmla="*/ 709665152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72">
                <a:moveTo>
                  <a:pt x="48" y="60"/>
                </a:moveTo>
                <a:cubicBezTo>
                  <a:pt x="33" y="45"/>
                  <a:pt x="45" y="30"/>
                  <a:pt x="45" y="30"/>
                </a:cubicBezTo>
                <a:cubicBezTo>
                  <a:pt x="56" y="12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4" y="65"/>
                  <a:pt x="48" y="60"/>
                  <a:pt x="4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8" name="Freeform 271"/>
          <p:cNvSpPr>
            <a:spLocks/>
          </p:cNvSpPr>
          <p:nvPr/>
        </p:nvSpPr>
        <p:spPr bwMode="auto">
          <a:xfrm>
            <a:off x="5014385" y="5096933"/>
            <a:ext cx="273049" cy="330200"/>
          </a:xfrm>
          <a:custGeom>
            <a:avLst/>
            <a:gdLst>
              <a:gd name="T0" fmla="*/ 120317569 w 59"/>
              <a:gd name="T1" fmla="*/ 378488310 h 72"/>
              <a:gd name="T2" fmla="*/ 144381777 w 59"/>
              <a:gd name="T3" fmla="*/ 674182410 h 72"/>
              <a:gd name="T4" fmla="*/ 252668977 w 59"/>
              <a:gd name="T5" fmla="*/ 851599558 h 72"/>
              <a:gd name="T6" fmla="*/ 709881987 w 59"/>
              <a:gd name="T7" fmla="*/ 851599558 h 72"/>
              <a:gd name="T8" fmla="*/ 240638609 w 59"/>
              <a:gd name="T9" fmla="*/ 0 h 72"/>
              <a:gd name="T10" fmla="*/ 144381777 w 59"/>
              <a:gd name="T11" fmla="*/ 0 h 72"/>
              <a:gd name="T12" fmla="*/ 120317569 w 59"/>
              <a:gd name="T13" fmla="*/ 378488310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" h="72">
                <a:moveTo>
                  <a:pt x="10" y="32"/>
                </a:moveTo>
                <a:cubicBezTo>
                  <a:pt x="10" y="33"/>
                  <a:pt x="0" y="45"/>
                  <a:pt x="12" y="57"/>
                </a:cubicBezTo>
                <a:cubicBezTo>
                  <a:pt x="13" y="58"/>
                  <a:pt x="20" y="64"/>
                  <a:pt x="21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5"/>
                  <a:pt x="19" y="16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9" name="Freeform 272"/>
          <p:cNvSpPr>
            <a:spLocks/>
          </p:cNvSpPr>
          <p:nvPr/>
        </p:nvSpPr>
        <p:spPr bwMode="auto">
          <a:xfrm>
            <a:off x="5037667" y="4991101"/>
            <a:ext cx="241300" cy="82551"/>
          </a:xfrm>
          <a:custGeom>
            <a:avLst/>
            <a:gdLst>
              <a:gd name="T0" fmla="*/ 48167192 w 52"/>
              <a:gd name="T1" fmla="*/ 214208661 h 18"/>
              <a:gd name="T2" fmla="*/ 0 w 52"/>
              <a:gd name="T3" fmla="*/ 202307607 h 18"/>
              <a:gd name="T4" fmla="*/ 84289106 w 52"/>
              <a:gd name="T5" fmla="*/ 83303942 h 18"/>
              <a:gd name="T6" fmla="*/ 264912597 w 52"/>
              <a:gd name="T7" fmla="*/ 59501833 h 18"/>
              <a:gd name="T8" fmla="*/ 529828675 w 52"/>
              <a:gd name="T9" fmla="*/ 71402887 h 18"/>
              <a:gd name="T10" fmla="*/ 590034185 w 52"/>
              <a:gd name="T11" fmla="*/ 0 h 18"/>
              <a:gd name="T12" fmla="*/ 626159579 w 52"/>
              <a:gd name="T13" fmla="*/ 11901054 h 18"/>
              <a:gd name="T14" fmla="*/ 553908790 w 52"/>
              <a:gd name="T15" fmla="*/ 107106050 h 18"/>
              <a:gd name="T16" fmla="*/ 252870799 w 52"/>
              <a:gd name="T17" fmla="*/ 95204996 h 18"/>
              <a:gd name="T18" fmla="*/ 108372702 w 52"/>
              <a:gd name="T19" fmla="*/ 119003665 h 18"/>
              <a:gd name="T20" fmla="*/ 48167192 w 52"/>
              <a:gd name="T21" fmla="*/ 214208661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18">
                <a:moveTo>
                  <a:pt x="4" y="18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1"/>
                  <a:pt x="7" y="7"/>
                </a:cubicBezTo>
                <a:cubicBezTo>
                  <a:pt x="11" y="4"/>
                  <a:pt x="16" y="4"/>
                  <a:pt x="22" y="5"/>
                </a:cubicBezTo>
                <a:cubicBezTo>
                  <a:pt x="23" y="5"/>
                  <a:pt x="36" y="10"/>
                  <a:pt x="44" y="6"/>
                </a:cubicBezTo>
                <a:cubicBezTo>
                  <a:pt x="47" y="4"/>
                  <a:pt x="48" y="2"/>
                  <a:pt x="49" y="0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4"/>
                  <a:pt x="49" y="7"/>
                  <a:pt x="46" y="9"/>
                </a:cubicBezTo>
                <a:cubicBezTo>
                  <a:pt x="37" y="14"/>
                  <a:pt x="22" y="9"/>
                  <a:pt x="21" y="8"/>
                </a:cubicBezTo>
                <a:cubicBezTo>
                  <a:pt x="16" y="7"/>
                  <a:pt x="12" y="8"/>
                  <a:pt x="9" y="10"/>
                </a:cubicBezTo>
                <a:cubicBezTo>
                  <a:pt x="5" y="13"/>
                  <a:pt x="4" y="18"/>
                  <a:pt x="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0" name="Freeform 273"/>
          <p:cNvSpPr>
            <a:spLocks/>
          </p:cNvSpPr>
          <p:nvPr/>
        </p:nvSpPr>
        <p:spPr bwMode="auto">
          <a:xfrm>
            <a:off x="5088467" y="5027085"/>
            <a:ext cx="133351" cy="46567"/>
          </a:xfrm>
          <a:custGeom>
            <a:avLst/>
            <a:gdLst>
              <a:gd name="T0" fmla="*/ 48278689 w 29"/>
              <a:gd name="T1" fmla="*/ 122013980 h 10"/>
              <a:gd name="T2" fmla="*/ 0 w 29"/>
              <a:gd name="T3" fmla="*/ 109811185 h 10"/>
              <a:gd name="T4" fmla="*/ 48278689 w 29"/>
              <a:gd name="T5" fmla="*/ 36604893 h 10"/>
              <a:gd name="T6" fmla="*/ 144832619 w 29"/>
              <a:gd name="T7" fmla="*/ 24402098 h 10"/>
              <a:gd name="T8" fmla="*/ 277598152 w 29"/>
              <a:gd name="T9" fmla="*/ 36604893 h 10"/>
              <a:gd name="T10" fmla="*/ 301735772 w 29"/>
              <a:gd name="T11" fmla="*/ 0 h 10"/>
              <a:gd name="T12" fmla="*/ 350014461 w 29"/>
              <a:gd name="T13" fmla="*/ 12202795 h 10"/>
              <a:gd name="T14" fmla="*/ 301735772 w 29"/>
              <a:gd name="T15" fmla="*/ 73209785 h 10"/>
              <a:gd name="T16" fmla="*/ 132765533 w 29"/>
              <a:gd name="T17" fmla="*/ 73209785 h 10"/>
              <a:gd name="T18" fmla="*/ 72416309 w 29"/>
              <a:gd name="T19" fmla="*/ 73209785 h 10"/>
              <a:gd name="T20" fmla="*/ 48278689 w 29"/>
              <a:gd name="T21" fmla="*/ 12201398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0">
                <a:moveTo>
                  <a:pt x="4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ubicBezTo>
                  <a:pt x="6" y="2"/>
                  <a:pt x="9" y="1"/>
                  <a:pt x="12" y="2"/>
                </a:cubicBezTo>
                <a:cubicBezTo>
                  <a:pt x="15" y="3"/>
                  <a:pt x="20" y="4"/>
                  <a:pt x="23" y="3"/>
                </a:cubicBezTo>
                <a:cubicBezTo>
                  <a:pt x="24" y="2"/>
                  <a:pt x="25" y="1"/>
                  <a:pt x="25" y="0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3"/>
                  <a:pt x="27" y="5"/>
                  <a:pt x="25" y="6"/>
                </a:cubicBezTo>
                <a:cubicBezTo>
                  <a:pt x="20" y="8"/>
                  <a:pt x="12" y="6"/>
                  <a:pt x="11" y="6"/>
                </a:cubicBezTo>
                <a:cubicBezTo>
                  <a:pt x="9" y="5"/>
                  <a:pt x="7" y="5"/>
                  <a:pt x="6" y="6"/>
                </a:cubicBezTo>
                <a:cubicBezTo>
                  <a:pt x="4" y="8"/>
                  <a:pt x="4" y="10"/>
                  <a:pt x="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1" name="Freeform 274"/>
          <p:cNvSpPr>
            <a:spLocks noEditPoints="1"/>
          </p:cNvSpPr>
          <p:nvPr/>
        </p:nvSpPr>
        <p:spPr bwMode="auto">
          <a:xfrm>
            <a:off x="5647267" y="5060951"/>
            <a:ext cx="239184" cy="306916"/>
          </a:xfrm>
          <a:custGeom>
            <a:avLst/>
            <a:gdLst>
              <a:gd name="T0" fmla="*/ 441629108 w 52"/>
              <a:gd name="T1" fmla="*/ 118391702 h 67"/>
              <a:gd name="T2" fmla="*/ 322270542 w 52"/>
              <a:gd name="T3" fmla="*/ 94713361 h 67"/>
              <a:gd name="T4" fmla="*/ 167103372 w 52"/>
              <a:gd name="T5" fmla="*/ 142070042 h 67"/>
              <a:gd name="T6" fmla="*/ 23872403 w 52"/>
              <a:gd name="T7" fmla="*/ 390689180 h 67"/>
              <a:gd name="T8" fmla="*/ 155167170 w 52"/>
              <a:gd name="T9" fmla="*/ 651147489 h 67"/>
              <a:gd name="T10" fmla="*/ 322270542 w 52"/>
              <a:gd name="T11" fmla="*/ 698504169 h 67"/>
              <a:gd name="T12" fmla="*/ 572923875 w 52"/>
              <a:gd name="T13" fmla="*/ 556437563 h 67"/>
              <a:gd name="T14" fmla="*/ 620668681 w 52"/>
              <a:gd name="T15" fmla="*/ 390689180 h 67"/>
              <a:gd name="T16" fmla="*/ 441629108 w 52"/>
              <a:gd name="T17" fmla="*/ 118391702 h 67"/>
              <a:gd name="T18" fmla="*/ 143230969 w 52"/>
              <a:gd name="T19" fmla="*/ 331493329 h 67"/>
              <a:gd name="T20" fmla="*/ 95486163 w 52"/>
              <a:gd name="T21" fmla="*/ 284136649 h 67"/>
              <a:gd name="T22" fmla="*/ 143230969 w 52"/>
              <a:gd name="T23" fmla="*/ 248619138 h 67"/>
              <a:gd name="T24" fmla="*/ 179039573 w 52"/>
              <a:gd name="T25" fmla="*/ 284136649 h 67"/>
              <a:gd name="T26" fmla="*/ 143230969 w 52"/>
              <a:gd name="T27" fmla="*/ 331493329 h 67"/>
              <a:gd name="T28" fmla="*/ 370015348 w 52"/>
              <a:gd name="T29" fmla="*/ 497241712 h 67"/>
              <a:gd name="T30" fmla="*/ 322270542 w 52"/>
              <a:gd name="T31" fmla="*/ 449885031 h 67"/>
              <a:gd name="T32" fmla="*/ 370015348 w 52"/>
              <a:gd name="T33" fmla="*/ 390689180 h 67"/>
              <a:gd name="T34" fmla="*/ 429692906 w 52"/>
              <a:gd name="T35" fmla="*/ 449885031 h 67"/>
              <a:gd name="T36" fmla="*/ 370015348 w 52"/>
              <a:gd name="T37" fmla="*/ 497241712 h 67"/>
              <a:gd name="T38" fmla="*/ 429692906 w 52"/>
              <a:gd name="T39" fmla="*/ 355171670 h 67"/>
              <a:gd name="T40" fmla="*/ 370015348 w 52"/>
              <a:gd name="T41" fmla="*/ 295975819 h 67"/>
              <a:gd name="T42" fmla="*/ 429692906 w 52"/>
              <a:gd name="T43" fmla="*/ 248619138 h 67"/>
              <a:gd name="T44" fmla="*/ 477437712 w 52"/>
              <a:gd name="T45" fmla="*/ 295975819 h 67"/>
              <a:gd name="T46" fmla="*/ 429692906 w 52"/>
              <a:gd name="T47" fmla="*/ 355171670 h 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7">
                <a:moveTo>
                  <a:pt x="37" y="10"/>
                </a:moveTo>
                <a:cubicBezTo>
                  <a:pt x="36" y="0"/>
                  <a:pt x="30" y="8"/>
                  <a:pt x="27" y="8"/>
                </a:cubicBezTo>
                <a:cubicBezTo>
                  <a:pt x="22" y="8"/>
                  <a:pt x="26" y="16"/>
                  <a:pt x="14" y="12"/>
                </a:cubicBezTo>
                <a:cubicBezTo>
                  <a:pt x="1" y="8"/>
                  <a:pt x="0" y="20"/>
                  <a:pt x="2" y="33"/>
                </a:cubicBezTo>
                <a:cubicBezTo>
                  <a:pt x="3" y="46"/>
                  <a:pt x="17" y="43"/>
                  <a:pt x="13" y="55"/>
                </a:cubicBezTo>
                <a:cubicBezTo>
                  <a:pt x="10" y="67"/>
                  <a:pt x="22" y="59"/>
                  <a:pt x="27" y="59"/>
                </a:cubicBezTo>
                <a:cubicBezTo>
                  <a:pt x="36" y="59"/>
                  <a:pt x="45" y="51"/>
                  <a:pt x="48" y="47"/>
                </a:cubicBezTo>
                <a:cubicBezTo>
                  <a:pt x="52" y="43"/>
                  <a:pt x="52" y="38"/>
                  <a:pt x="52" y="33"/>
                </a:cubicBezTo>
                <a:cubicBezTo>
                  <a:pt x="52" y="23"/>
                  <a:pt x="38" y="20"/>
                  <a:pt x="37" y="10"/>
                </a:cubicBezTo>
                <a:close/>
                <a:moveTo>
                  <a:pt x="12" y="28"/>
                </a:moveTo>
                <a:cubicBezTo>
                  <a:pt x="10" y="28"/>
                  <a:pt x="8" y="26"/>
                  <a:pt x="8" y="24"/>
                </a:cubicBezTo>
                <a:cubicBezTo>
                  <a:pt x="8" y="22"/>
                  <a:pt x="10" y="21"/>
                  <a:pt x="12" y="21"/>
                </a:cubicBezTo>
                <a:cubicBezTo>
                  <a:pt x="14" y="21"/>
                  <a:pt x="15" y="22"/>
                  <a:pt x="15" y="24"/>
                </a:cubicBezTo>
                <a:cubicBezTo>
                  <a:pt x="15" y="26"/>
                  <a:pt x="14" y="28"/>
                  <a:pt x="12" y="28"/>
                </a:cubicBezTo>
                <a:close/>
                <a:moveTo>
                  <a:pt x="31" y="42"/>
                </a:moveTo>
                <a:cubicBezTo>
                  <a:pt x="29" y="42"/>
                  <a:pt x="27" y="40"/>
                  <a:pt x="27" y="38"/>
                </a:cubicBezTo>
                <a:cubicBezTo>
                  <a:pt x="27" y="35"/>
                  <a:pt x="29" y="33"/>
                  <a:pt x="31" y="33"/>
                </a:cubicBezTo>
                <a:cubicBezTo>
                  <a:pt x="34" y="33"/>
                  <a:pt x="36" y="35"/>
                  <a:pt x="36" y="38"/>
                </a:cubicBezTo>
                <a:cubicBezTo>
                  <a:pt x="36" y="40"/>
                  <a:pt x="34" y="42"/>
                  <a:pt x="31" y="42"/>
                </a:cubicBezTo>
                <a:close/>
                <a:moveTo>
                  <a:pt x="36" y="30"/>
                </a:moveTo>
                <a:cubicBezTo>
                  <a:pt x="33" y="30"/>
                  <a:pt x="31" y="28"/>
                  <a:pt x="31" y="25"/>
                </a:cubicBezTo>
                <a:cubicBezTo>
                  <a:pt x="31" y="23"/>
                  <a:pt x="33" y="21"/>
                  <a:pt x="36" y="21"/>
                </a:cubicBezTo>
                <a:cubicBezTo>
                  <a:pt x="38" y="21"/>
                  <a:pt x="40" y="23"/>
                  <a:pt x="40" y="25"/>
                </a:cubicBezTo>
                <a:cubicBezTo>
                  <a:pt x="40" y="28"/>
                  <a:pt x="38" y="30"/>
                  <a:pt x="3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2" name="Freeform 275"/>
          <p:cNvSpPr>
            <a:spLocks/>
          </p:cNvSpPr>
          <p:nvPr/>
        </p:nvSpPr>
        <p:spPr bwMode="auto">
          <a:xfrm>
            <a:off x="5592234" y="4927601"/>
            <a:ext cx="480484" cy="469900"/>
          </a:xfrm>
          <a:custGeom>
            <a:avLst/>
            <a:gdLst>
              <a:gd name="T0" fmla="*/ 999314319 w 104"/>
              <a:gd name="T1" fmla="*/ 11937533 h 102"/>
              <a:gd name="T2" fmla="*/ 782597555 w 104"/>
              <a:gd name="T3" fmla="*/ 214865230 h 102"/>
              <a:gd name="T4" fmla="*/ 662198198 w 104"/>
              <a:gd name="T5" fmla="*/ 298424507 h 102"/>
              <a:gd name="T6" fmla="*/ 505675915 w 104"/>
              <a:gd name="T7" fmla="*/ 322299573 h 102"/>
              <a:gd name="T8" fmla="*/ 505675915 w 104"/>
              <a:gd name="T9" fmla="*/ 322299573 h 102"/>
              <a:gd name="T10" fmla="*/ 252839690 w 104"/>
              <a:gd name="T11" fmla="*/ 405858849 h 102"/>
              <a:gd name="T12" fmla="*/ 96320872 w 104"/>
              <a:gd name="T13" fmla="*/ 608790001 h 102"/>
              <a:gd name="T14" fmla="*/ 60201411 w 104"/>
              <a:gd name="T15" fmla="*/ 871401909 h 102"/>
              <a:gd name="T16" fmla="*/ 192638279 w 104"/>
              <a:gd name="T17" fmla="*/ 1086270594 h 102"/>
              <a:gd name="T18" fmla="*/ 421399483 w 104"/>
              <a:gd name="T19" fmla="*/ 1157892338 h 102"/>
              <a:gd name="T20" fmla="*/ 674235708 w 104"/>
              <a:gd name="T21" fmla="*/ 1074333061 h 102"/>
              <a:gd name="T22" fmla="*/ 770556580 w 104"/>
              <a:gd name="T23" fmla="*/ 978836251 h 102"/>
              <a:gd name="T24" fmla="*/ 806676041 w 104"/>
              <a:gd name="T25" fmla="*/ 931089574 h 102"/>
              <a:gd name="T26" fmla="*/ 830754526 w 104"/>
              <a:gd name="T27" fmla="*/ 871401909 h 102"/>
              <a:gd name="T28" fmla="*/ 866877452 w 104"/>
              <a:gd name="T29" fmla="*/ 608790001 h 102"/>
              <a:gd name="T30" fmla="*/ 866877452 w 104"/>
              <a:gd name="T31" fmla="*/ 608790001 h 102"/>
              <a:gd name="T32" fmla="*/ 866877452 w 104"/>
              <a:gd name="T33" fmla="*/ 549102336 h 102"/>
              <a:gd name="T34" fmla="*/ 890955937 w 104"/>
              <a:gd name="T35" fmla="*/ 489418126 h 102"/>
              <a:gd name="T36" fmla="*/ 987276809 w 104"/>
              <a:gd name="T37" fmla="*/ 429733915 h 102"/>
              <a:gd name="T38" fmla="*/ 987276809 w 104"/>
              <a:gd name="T39" fmla="*/ 429733915 h 102"/>
              <a:gd name="T40" fmla="*/ 1252154009 w 104"/>
              <a:gd name="T41" fmla="*/ 274552896 h 102"/>
              <a:gd name="T42" fmla="*/ 1252154009 w 104"/>
              <a:gd name="T43" fmla="*/ 274552896 h 102"/>
              <a:gd name="T44" fmla="*/ 999314319 w 104"/>
              <a:gd name="T45" fmla="*/ 441671449 h 102"/>
              <a:gd name="T46" fmla="*/ 999314319 w 104"/>
              <a:gd name="T47" fmla="*/ 441671449 h 102"/>
              <a:gd name="T48" fmla="*/ 999314319 w 104"/>
              <a:gd name="T49" fmla="*/ 441671449 h 102"/>
              <a:gd name="T50" fmla="*/ 915034423 w 104"/>
              <a:gd name="T51" fmla="*/ 501355659 h 102"/>
              <a:gd name="T52" fmla="*/ 890955937 w 104"/>
              <a:gd name="T53" fmla="*/ 549102336 h 102"/>
              <a:gd name="T54" fmla="*/ 890955937 w 104"/>
              <a:gd name="T55" fmla="*/ 596852468 h 102"/>
              <a:gd name="T56" fmla="*/ 890955937 w 104"/>
              <a:gd name="T57" fmla="*/ 596852468 h 102"/>
              <a:gd name="T58" fmla="*/ 890955937 w 104"/>
              <a:gd name="T59" fmla="*/ 596852468 h 102"/>
              <a:gd name="T60" fmla="*/ 698317658 w 104"/>
              <a:gd name="T61" fmla="*/ 1110142205 h 102"/>
              <a:gd name="T62" fmla="*/ 433436993 w 104"/>
              <a:gd name="T63" fmla="*/ 1205639015 h 102"/>
              <a:gd name="T64" fmla="*/ 156518818 w 104"/>
              <a:gd name="T65" fmla="*/ 1122079738 h 102"/>
              <a:gd name="T66" fmla="*/ 12040975 w 104"/>
              <a:gd name="T67" fmla="*/ 871401909 h 102"/>
              <a:gd name="T68" fmla="*/ 48160436 w 104"/>
              <a:gd name="T69" fmla="*/ 584914935 h 102"/>
              <a:gd name="T70" fmla="*/ 505675915 w 104"/>
              <a:gd name="T71" fmla="*/ 274552896 h 102"/>
              <a:gd name="T72" fmla="*/ 505675915 w 104"/>
              <a:gd name="T73" fmla="*/ 274552896 h 102"/>
              <a:gd name="T74" fmla="*/ 505675915 w 104"/>
              <a:gd name="T75" fmla="*/ 274552896 h 102"/>
              <a:gd name="T76" fmla="*/ 650157223 w 104"/>
              <a:gd name="T77" fmla="*/ 262615363 h 102"/>
              <a:gd name="T78" fmla="*/ 770556580 w 104"/>
              <a:gd name="T79" fmla="*/ 190993619 h 102"/>
              <a:gd name="T80" fmla="*/ 987276809 w 104"/>
              <a:gd name="T81" fmla="*/ 0 h 102"/>
              <a:gd name="T82" fmla="*/ 999314319 w 104"/>
              <a:gd name="T83" fmla="*/ 11937533 h 1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4" h="102">
                <a:moveTo>
                  <a:pt x="83" y="1"/>
                </a:moveTo>
                <a:cubicBezTo>
                  <a:pt x="77" y="7"/>
                  <a:pt x="72" y="13"/>
                  <a:pt x="65" y="18"/>
                </a:cubicBezTo>
                <a:cubicBezTo>
                  <a:pt x="62" y="21"/>
                  <a:pt x="59" y="23"/>
                  <a:pt x="55" y="25"/>
                </a:cubicBezTo>
                <a:cubicBezTo>
                  <a:pt x="51" y="26"/>
                  <a:pt x="46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35" y="27"/>
                  <a:pt x="27" y="30"/>
                  <a:pt x="21" y="34"/>
                </a:cubicBezTo>
                <a:cubicBezTo>
                  <a:pt x="15" y="39"/>
                  <a:pt x="11" y="45"/>
                  <a:pt x="8" y="51"/>
                </a:cubicBezTo>
                <a:cubicBezTo>
                  <a:pt x="5" y="58"/>
                  <a:pt x="4" y="66"/>
                  <a:pt x="5" y="73"/>
                </a:cubicBezTo>
                <a:cubicBezTo>
                  <a:pt x="6" y="80"/>
                  <a:pt x="10" y="86"/>
                  <a:pt x="16" y="91"/>
                </a:cubicBezTo>
                <a:cubicBezTo>
                  <a:pt x="21" y="95"/>
                  <a:pt x="28" y="98"/>
                  <a:pt x="35" y="97"/>
                </a:cubicBezTo>
                <a:cubicBezTo>
                  <a:pt x="43" y="97"/>
                  <a:pt x="50" y="94"/>
                  <a:pt x="56" y="90"/>
                </a:cubicBezTo>
                <a:cubicBezTo>
                  <a:pt x="59" y="88"/>
                  <a:pt x="61" y="85"/>
                  <a:pt x="64" y="82"/>
                </a:cubicBezTo>
                <a:cubicBezTo>
                  <a:pt x="65" y="81"/>
                  <a:pt x="66" y="79"/>
                  <a:pt x="67" y="78"/>
                </a:cubicBezTo>
                <a:cubicBezTo>
                  <a:pt x="68" y="76"/>
                  <a:pt x="69" y="74"/>
                  <a:pt x="69" y="73"/>
                </a:cubicBezTo>
                <a:cubicBezTo>
                  <a:pt x="72" y="66"/>
                  <a:pt x="73" y="58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49"/>
                  <a:pt x="71" y="47"/>
                  <a:pt x="72" y="46"/>
                </a:cubicBezTo>
                <a:cubicBezTo>
                  <a:pt x="72" y="44"/>
                  <a:pt x="73" y="42"/>
                  <a:pt x="74" y="41"/>
                </a:cubicBezTo>
                <a:cubicBezTo>
                  <a:pt x="76" y="39"/>
                  <a:pt x="79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9" y="31"/>
                  <a:pt x="96" y="27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0" y="39"/>
                  <a:pt x="78" y="40"/>
                  <a:pt x="76" y="42"/>
                </a:cubicBezTo>
                <a:cubicBezTo>
                  <a:pt x="75" y="43"/>
                  <a:pt x="75" y="45"/>
                  <a:pt x="74" y="46"/>
                </a:cubicBezTo>
                <a:cubicBezTo>
                  <a:pt x="74" y="47"/>
                  <a:pt x="74" y="49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66"/>
                  <a:pt x="71" y="83"/>
                  <a:pt x="58" y="93"/>
                </a:cubicBezTo>
                <a:cubicBezTo>
                  <a:pt x="52" y="98"/>
                  <a:pt x="44" y="101"/>
                  <a:pt x="36" y="101"/>
                </a:cubicBezTo>
                <a:cubicBezTo>
                  <a:pt x="27" y="102"/>
                  <a:pt x="19" y="99"/>
                  <a:pt x="13" y="94"/>
                </a:cubicBezTo>
                <a:cubicBezTo>
                  <a:pt x="6" y="89"/>
                  <a:pt x="2" y="81"/>
                  <a:pt x="1" y="73"/>
                </a:cubicBezTo>
                <a:cubicBezTo>
                  <a:pt x="0" y="65"/>
                  <a:pt x="1" y="56"/>
                  <a:pt x="4" y="49"/>
                </a:cubicBezTo>
                <a:cubicBezTo>
                  <a:pt x="11" y="34"/>
                  <a:pt x="26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6" y="23"/>
                  <a:pt x="50" y="23"/>
                  <a:pt x="54" y="22"/>
                </a:cubicBezTo>
                <a:cubicBezTo>
                  <a:pt x="58" y="21"/>
                  <a:pt x="61" y="19"/>
                  <a:pt x="64" y="16"/>
                </a:cubicBezTo>
                <a:cubicBezTo>
                  <a:pt x="71" y="11"/>
                  <a:pt x="77" y="6"/>
                  <a:pt x="82" y="0"/>
                </a:cubicBezTo>
                <a:lnTo>
                  <a:pt x="83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3" name="Freeform 276"/>
          <p:cNvSpPr>
            <a:spLocks/>
          </p:cNvSpPr>
          <p:nvPr/>
        </p:nvSpPr>
        <p:spPr bwMode="auto">
          <a:xfrm>
            <a:off x="5810251" y="5069417"/>
            <a:ext cx="21167" cy="23283"/>
          </a:xfrm>
          <a:custGeom>
            <a:avLst/>
            <a:gdLst>
              <a:gd name="T0" fmla="*/ 24412864 w 11"/>
              <a:gd name="T1" fmla="*/ 21702091 h 11"/>
              <a:gd name="T2" fmla="*/ 15535852 w 11"/>
              <a:gd name="T3" fmla="*/ 21702091 h 11"/>
              <a:gd name="T4" fmla="*/ 11096625 w 11"/>
              <a:gd name="T5" fmla="*/ 26524778 h 11"/>
              <a:gd name="T6" fmla="*/ 11096625 w 11"/>
              <a:gd name="T7" fmla="*/ 14468061 h 11"/>
              <a:gd name="T8" fmla="*/ 0 w 11"/>
              <a:gd name="T9" fmla="*/ 9645374 h 11"/>
              <a:gd name="T10" fmla="*/ 11096625 w 11"/>
              <a:gd name="T11" fmla="*/ 9645374 h 11"/>
              <a:gd name="T12" fmla="*/ 11096625 w 11"/>
              <a:gd name="T13" fmla="*/ 0 h 11"/>
              <a:gd name="T14" fmla="*/ 15535852 w 11"/>
              <a:gd name="T15" fmla="*/ 4822687 h 11"/>
              <a:gd name="T16" fmla="*/ 24412864 w 11"/>
              <a:gd name="T17" fmla="*/ 4822687 h 11"/>
              <a:gd name="T18" fmla="*/ 19973636 w 11"/>
              <a:gd name="T19" fmla="*/ 9645374 h 11"/>
              <a:gd name="T20" fmla="*/ 24412864 w 11"/>
              <a:gd name="T21" fmla="*/ 2170209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1">
                <a:moveTo>
                  <a:pt x="11" y="9"/>
                </a:moveTo>
                <a:lnTo>
                  <a:pt x="7" y="9"/>
                </a:lnTo>
                <a:lnTo>
                  <a:pt x="5" y="11"/>
                </a:lnTo>
                <a:lnTo>
                  <a:pt x="5" y="6"/>
                </a:lnTo>
                <a:lnTo>
                  <a:pt x="0" y="4"/>
                </a:lnTo>
                <a:lnTo>
                  <a:pt x="5" y="4"/>
                </a:lnTo>
                <a:lnTo>
                  <a:pt x="5" y="0"/>
                </a:lnTo>
                <a:lnTo>
                  <a:pt x="7" y="2"/>
                </a:lnTo>
                <a:lnTo>
                  <a:pt x="11" y="2"/>
                </a:lnTo>
                <a:lnTo>
                  <a:pt x="9" y="4"/>
                </a:lnTo>
                <a:lnTo>
                  <a:pt x="1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4" name="Freeform 277"/>
          <p:cNvSpPr>
            <a:spLocks/>
          </p:cNvSpPr>
          <p:nvPr/>
        </p:nvSpPr>
        <p:spPr bwMode="auto">
          <a:xfrm>
            <a:off x="5651500" y="5249334"/>
            <a:ext cx="19051" cy="21167"/>
          </a:xfrm>
          <a:custGeom>
            <a:avLst/>
            <a:gdLst>
              <a:gd name="T0" fmla="*/ 21971769 w 9"/>
              <a:gd name="T1" fmla="*/ 19729739 h 11"/>
              <a:gd name="T2" fmla="*/ 17088448 w 9"/>
              <a:gd name="T3" fmla="*/ 19729739 h 11"/>
              <a:gd name="T4" fmla="*/ 7323394 w 9"/>
              <a:gd name="T5" fmla="*/ 24114125 h 11"/>
              <a:gd name="T6" fmla="*/ 7323394 w 9"/>
              <a:gd name="T7" fmla="*/ 15345352 h 11"/>
              <a:gd name="T8" fmla="*/ 0 w 9"/>
              <a:gd name="T9" fmla="*/ 8768773 h 11"/>
              <a:gd name="T10" fmla="*/ 7323394 w 9"/>
              <a:gd name="T11" fmla="*/ 8768773 h 11"/>
              <a:gd name="T12" fmla="*/ 7323394 w 9"/>
              <a:gd name="T13" fmla="*/ 0 h 11"/>
              <a:gd name="T14" fmla="*/ 17088448 w 9"/>
              <a:gd name="T15" fmla="*/ 4384386 h 11"/>
              <a:gd name="T16" fmla="*/ 21971769 w 9"/>
              <a:gd name="T17" fmla="*/ 4384386 h 11"/>
              <a:gd name="T18" fmla="*/ 17088448 w 9"/>
              <a:gd name="T19" fmla="*/ 15345352 h 11"/>
              <a:gd name="T20" fmla="*/ 21971769 w 9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1">
                <a:moveTo>
                  <a:pt x="9" y="9"/>
                </a:moveTo>
                <a:lnTo>
                  <a:pt x="7" y="9"/>
                </a:lnTo>
                <a:lnTo>
                  <a:pt x="3" y="11"/>
                </a:lnTo>
                <a:lnTo>
                  <a:pt x="3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7" y="2"/>
                </a:lnTo>
                <a:lnTo>
                  <a:pt x="9" y="2"/>
                </a:lnTo>
                <a:lnTo>
                  <a:pt x="7" y="7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5" name="Freeform 278"/>
          <p:cNvSpPr>
            <a:spLocks/>
          </p:cNvSpPr>
          <p:nvPr/>
        </p:nvSpPr>
        <p:spPr bwMode="auto">
          <a:xfrm>
            <a:off x="5869517" y="5209118"/>
            <a:ext cx="23283" cy="21167"/>
          </a:xfrm>
          <a:custGeom>
            <a:avLst/>
            <a:gdLst>
              <a:gd name="T0" fmla="*/ 26852191 w 12"/>
              <a:gd name="T1" fmla="*/ 19729739 h 11"/>
              <a:gd name="T2" fmla="*/ 15663414 w 12"/>
              <a:gd name="T3" fmla="*/ 19729739 h 11"/>
              <a:gd name="T4" fmla="*/ 11188777 w 12"/>
              <a:gd name="T5" fmla="*/ 24114125 h 11"/>
              <a:gd name="T6" fmla="*/ 11188777 w 12"/>
              <a:gd name="T7" fmla="*/ 19729739 h 11"/>
              <a:gd name="T8" fmla="*/ 0 w 12"/>
              <a:gd name="T9" fmla="*/ 13153159 h 11"/>
              <a:gd name="T10" fmla="*/ 11188777 w 12"/>
              <a:gd name="T11" fmla="*/ 8768773 h 11"/>
              <a:gd name="T12" fmla="*/ 11188777 w 12"/>
              <a:gd name="T13" fmla="*/ 0 h 11"/>
              <a:gd name="T14" fmla="*/ 15663414 w 12"/>
              <a:gd name="T15" fmla="*/ 8768773 h 11"/>
              <a:gd name="T16" fmla="*/ 26852191 w 12"/>
              <a:gd name="T17" fmla="*/ 4384386 h 11"/>
              <a:gd name="T18" fmla="*/ 20139507 w 12"/>
              <a:gd name="T19" fmla="*/ 13153159 h 11"/>
              <a:gd name="T20" fmla="*/ 26852191 w 12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1">
                <a:moveTo>
                  <a:pt x="12" y="9"/>
                </a:moveTo>
                <a:lnTo>
                  <a:pt x="7" y="9"/>
                </a:lnTo>
                <a:lnTo>
                  <a:pt x="5" y="11"/>
                </a:lnTo>
                <a:lnTo>
                  <a:pt x="5" y="9"/>
                </a:lnTo>
                <a:lnTo>
                  <a:pt x="0" y="6"/>
                </a:lnTo>
                <a:lnTo>
                  <a:pt x="5" y="4"/>
                </a:lnTo>
                <a:lnTo>
                  <a:pt x="5" y="0"/>
                </a:lnTo>
                <a:lnTo>
                  <a:pt x="7" y="4"/>
                </a:lnTo>
                <a:lnTo>
                  <a:pt x="12" y="2"/>
                </a:lnTo>
                <a:lnTo>
                  <a:pt x="9" y="6"/>
                </a:lnTo>
                <a:lnTo>
                  <a:pt x="12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6" name="Oval 279"/>
          <p:cNvSpPr>
            <a:spLocks noChangeArrowheads="1"/>
          </p:cNvSpPr>
          <p:nvPr/>
        </p:nvSpPr>
        <p:spPr bwMode="auto">
          <a:xfrm>
            <a:off x="5846233" y="5128685"/>
            <a:ext cx="10584" cy="4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7" name="Freeform 280"/>
          <p:cNvSpPr>
            <a:spLocks/>
          </p:cNvSpPr>
          <p:nvPr/>
        </p:nvSpPr>
        <p:spPr bwMode="auto">
          <a:xfrm>
            <a:off x="5681134" y="5285318"/>
            <a:ext cx="2117" cy="4233"/>
          </a:xfrm>
          <a:custGeom>
            <a:avLst/>
            <a:gdLst>
              <a:gd name="T0" fmla="*/ 2441550 w 2"/>
              <a:gd name="T1" fmla="*/ 0 h 2"/>
              <a:gd name="T2" fmla="*/ 2441550 w 2"/>
              <a:gd name="T3" fmla="*/ 4822825 h 2"/>
              <a:gd name="T4" fmla="*/ 0 w 2"/>
              <a:gd name="T5" fmla="*/ 0 h 2"/>
              <a:gd name="T6" fmla="*/ 2441550 w 2"/>
              <a:gd name="T7" fmla="*/ 0 h 2"/>
              <a:gd name="T8" fmla="*/ 244155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8" name="Oval 281"/>
          <p:cNvSpPr>
            <a:spLocks noChangeArrowheads="1"/>
          </p:cNvSpPr>
          <p:nvPr/>
        </p:nvSpPr>
        <p:spPr bwMode="auto">
          <a:xfrm>
            <a:off x="5623984" y="5187951"/>
            <a:ext cx="8467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9" name="Freeform 282"/>
          <p:cNvSpPr>
            <a:spLocks/>
          </p:cNvSpPr>
          <p:nvPr/>
        </p:nvSpPr>
        <p:spPr bwMode="auto">
          <a:xfrm>
            <a:off x="5791201" y="5340351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0" name="Oval 283"/>
          <p:cNvSpPr>
            <a:spLocks noChangeArrowheads="1"/>
          </p:cNvSpPr>
          <p:nvPr/>
        </p:nvSpPr>
        <p:spPr bwMode="auto">
          <a:xfrm>
            <a:off x="5643033" y="5302252"/>
            <a:ext cx="19051" cy="190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1" name="Freeform 284"/>
          <p:cNvSpPr>
            <a:spLocks/>
          </p:cNvSpPr>
          <p:nvPr/>
        </p:nvSpPr>
        <p:spPr bwMode="auto">
          <a:xfrm>
            <a:off x="5850467" y="5312833"/>
            <a:ext cx="6351" cy="0"/>
          </a:xfrm>
          <a:custGeom>
            <a:avLst/>
            <a:gdLst>
              <a:gd name="T0" fmla="*/ 7325494 w 3"/>
              <a:gd name="T1" fmla="*/ 0 w 3"/>
              <a:gd name="T2" fmla="*/ 0 w 3"/>
              <a:gd name="T3" fmla="*/ 0 w 3"/>
              <a:gd name="T4" fmla="*/ 7325494 w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2" name="Freeform 285"/>
          <p:cNvSpPr>
            <a:spLocks/>
          </p:cNvSpPr>
          <p:nvPr/>
        </p:nvSpPr>
        <p:spPr bwMode="auto">
          <a:xfrm>
            <a:off x="5865284" y="4950885"/>
            <a:ext cx="194733" cy="146049"/>
          </a:xfrm>
          <a:custGeom>
            <a:avLst/>
            <a:gdLst>
              <a:gd name="T0" fmla="*/ 0 w 95"/>
              <a:gd name="T1" fmla="*/ 150204133 h 72"/>
              <a:gd name="T2" fmla="*/ 224588003 w 95"/>
              <a:gd name="T3" fmla="*/ 0 h 72"/>
              <a:gd name="T4" fmla="*/ 16548234 w 95"/>
              <a:gd name="T5" fmla="*/ 166380618 h 72"/>
              <a:gd name="T6" fmla="*/ 0 w 95"/>
              <a:gd name="T7" fmla="*/ 150204133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72">
                <a:moveTo>
                  <a:pt x="0" y="65"/>
                </a:moveTo>
                <a:lnTo>
                  <a:pt x="95" y="0"/>
                </a:lnTo>
                <a:lnTo>
                  <a:pt x="7" y="72"/>
                </a:lnTo>
                <a:lnTo>
                  <a:pt x="0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3" name="Freeform 286"/>
          <p:cNvSpPr>
            <a:spLocks/>
          </p:cNvSpPr>
          <p:nvPr/>
        </p:nvSpPr>
        <p:spPr bwMode="auto">
          <a:xfrm>
            <a:off x="6383867" y="4936067"/>
            <a:ext cx="423333" cy="431800"/>
          </a:xfrm>
          <a:custGeom>
            <a:avLst/>
            <a:gdLst>
              <a:gd name="T0" fmla="*/ 0 w 92"/>
              <a:gd name="T1" fmla="*/ 0 h 94"/>
              <a:gd name="T2" fmla="*/ 0 w 92"/>
              <a:gd name="T3" fmla="*/ 1102791935 h 94"/>
              <a:gd name="T4" fmla="*/ 1098522391 w 92"/>
              <a:gd name="T5" fmla="*/ 1102791935 h 94"/>
              <a:gd name="T6" fmla="*/ 979118234 w 92"/>
              <a:gd name="T7" fmla="*/ 924922490 h 94"/>
              <a:gd name="T8" fmla="*/ 800010272 w 92"/>
              <a:gd name="T9" fmla="*/ 794483290 h 94"/>
              <a:gd name="T10" fmla="*/ 394034755 w 92"/>
              <a:gd name="T11" fmla="*/ 391314156 h 94"/>
              <a:gd name="T12" fmla="*/ 143285679 w 92"/>
              <a:gd name="T13" fmla="*/ 142294178 h 94"/>
              <a:gd name="T14" fmla="*/ 0 w 92"/>
              <a:gd name="T15" fmla="*/ 0 h 9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94">
                <a:moveTo>
                  <a:pt x="0" y="0"/>
                </a:moveTo>
                <a:cubicBezTo>
                  <a:pt x="0" y="93"/>
                  <a:pt x="0" y="93"/>
                  <a:pt x="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89" y="80"/>
                  <a:pt x="82" y="78"/>
                </a:cubicBezTo>
                <a:cubicBezTo>
                  <a:pt x="74" y="76"/>
                  <a:pt x="81" y="94"/>
                  <a:pt x="67" y="67"/>
                </a:cubicBezTo>
                <a:cubicBezTo>
                  <a:pt x="53" y="40"/>
                  <a:pt x="33" y="33"/>
                  <a:pt x="33" y="33"/>
                </a:cubicBezTo>
                <a:cubicBezTo>
                  <a:pt x="33" y="33"/>
                  <a:pt x="23" y="13"/>
                  <a:pt x="12" y="12"/>
                </a:cubicBezTo>
                <a:cubicBezTo>
                  <a:pt x="0" y="11"/>
                  <a:pt x="11" y="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4" name="Freeform 287"/>
          <p:cNvSpPr>
            <a:spLocks/>
          </p:cNvSpPr>
          <p:nvPr/>
        </p:nvSpPr>
        <p:spPr bwMode="auto">
          <a:xfrm>
            <a:off x="6498168" y="4980517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5" name="Oval 288"/>
          <p:cNvSpPr>
            <a:spLocks noChangeArrowheads="1"/>
          </p:cNvSpPr>
          <p:nvPr/>
        </p:nvSpPr>
        <p:spPr bwMode="auto">
          <a:xfrm>
            <a:off x="6527800" y="5037667"/>
            <a:ext cx="169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6" name="Oval 289"/>
          <p:cNvSpPr>
            <a:spLocks noChangeArrowheads="1"/>
          </p:cNvSpPr>
          <p:nvPr/>
        </p:nvSpPr>
        <p:spPr bwMode="auto">
          <a:xfrm>
            <a:off x="6563785" y="5001685"/>
            <a:ext cx="359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7" name="Oval 290"/>
          <p:cNvSpPr>
            <a:spLocks noChangeArrowheads="1"/>
          </p:cNvSpPr>
          <p:nvPr/>
        </p:nvSpPr>
        <p:spPr bwMode="auto">
          <a:xfrm>
            <a:off x="6548967" y="5020734"/>
            <a:ext cx="23284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8" name="Oval 291"/>
          <p:cNvSpPr>
            <a:spLocks noChangeArrowheads="1"/>
          </p:cNvSpPr>
          <p:nvPr/>
        </p:nvSpPr>
        <p:spPr bwMode="auto">
          <a:xfrm>
            <a:off x="6663267" y="5147734"/>
            <a:ext cx="44451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9" name="Oval 292"/>
          <p:cNvSpPr>
            <a:spLocks noChangeArrowheads="1"/>
          </p:cNvSpPr>
          <p:nvPr/>
        </p:nvSpPr>
        <p:spPr bwMode="auto">
          <a:xfrm>
            <a:off x="6737352" y="5215467"/>
            <a:ext cx="296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0" name="Oval 293"/>
          <p:cNvSpPr>
            <a:spLocks noChangeArrowheads="1"/>
          </p:cNvSpPr>
          <p:nvPr/>
        </p:nvSpPr>
        <p:spPr bwMode="auto">
          <a:xfrm>
            <a:off x="6720418" y="5255684"/>
            <a:ext cx="12700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1" name="Oval 294"/>
          <p:cNvSpPr>
            <a:spLocks noChangeArrowheads="1"/>
          </p:cNvSpPr>
          <p:nvPr/>
        </p:nvSpPr>
        <p:spPr bwMode="auto">
          <a:xfrm>
            <a:off x="6587067" y="5056717"/>
            <a:ext cx="59267" cy="59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2" name="Oval 295"/>
          <p:cNvSpPr>
            <a:spLocks noChangeArrowheads="1"/>
          </p:cNvSpPr>
          <p:nvPr/>
        </p:nvSpPr>
        <p:spPr bwMode="auto">
          <a:xfrm>
            <a:off x="6438900" y="4923367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3" name="Freeform 296"/>
          <p:cNvSpPr>
            <a:spLocks/>
          </p:cNvSpPr>
          <p:nvPr/>
        </p:nvSpPr>
        <p:spPr bwMode="auto">
          <a:xfrm>
            <a:off x="7219951" y="5300133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95655245 h 11"/>
              <a:gd name="T10" fmla="*/ 1192096820 w 113"/>
              <a:gd name="T11" fmla="*/ 95655245 h 11"/>
              <a:gd name="T12" fmla="*/ 1276387020 w 113"/>
              <a:gd name="T13" fmla="*/ 95655245 h 11"/>
              <a:gd name="T14" fmla="*/ 1360677220 w 113"/>
              <a:gd name="T15" fmla="*/ 59785827 h 11"/>
              <a:gd name="T16" fmla="*/ 1360677220 w 113"/>
              <a:gd name="T17" fmla="*/ 71742300 h 11"/>
              <a:gd name="T18" fmla="*/ 1288427982 w 113"/>
              <a:gd name="T19" fmla="*/ 107615182 h 11"/>
              <a:gd name="T20" fmla="*/ 1204137782 w 113"/>
              <a:gd name="T21" fmla="*/ 131528127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71742300 h 11"/>
              <a:gd name="T32" fmla="*/ 0 w 113"/>
              <a:gd name="T33" fmla="*/ 59785827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1"/>
                  <a:pt x="23" y="0"/>
                  <a:pt x="28" y="0"/>
                </a:cubicBezTo>
                <a:cubicBezTo>
                  <a:pt x="38" y="1"/>
                  <a:pt x="47" y="2"/>
                  <a:pt x="57" y="4"/>
                </a:cubicBezTo>
                <a:cubicBezTo>
                  <a:pt x="66" y="6"/>
                  <a:pt x="76" y="7"/>
                  <a:pt x="85" y="8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8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1" y="8"/>
                  <a:pt x="109" y="9"/>
                  <a:pt x="107" y="9"/>
                </a:cubicBezTo>
                <a:cubicBezTo>
                  <a:pt x="104" y="10"/>
                  <a:pt x="102" y="10"/>
                  <a:pt x="100" y="11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1"/>
                  <a:pt x="66" y="9"/>
                  <a:pt x="56" y="7"/>
                </a:cubicBezTo>
                <a:cubicBezTo>
                  <a:pt x="47" y="5"/>
                  <a:pt x="38" y="3"/>
                  <a:pt x="28" y="2"/>
                </a:cubicBezTo>
                <a:cubicBezTo>
                  <a:pt x="23" y="2"/>
                  <a:pt x="18" y="2"/>
                  <a:pt x="14" y="2"/>
                </a:cubicBezTo>
                <a:cubicBezTo>
                  <a:pt x="9" y="3"/>
                  <a:pt x="4" y="4"/>
                  <a:pt x="0" y="6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4" name="Freeform 297"/>
          <p:cNvSpPr>
            <a:spLocks/>
          </p:cNvSpPr>
          <p:nvPr/>
        </p:nvSpPr>
        <p:spPr bwMode="auto">
          <a:xfrm>
            <a:off x="7219951" y="5331884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83698773 h 11"/>
              <a:gd name="T10" fmla="*/ 1192096820 w 113"/>
              <a:gd name="T11" fmla="*/ 95655245 h 11"/>
              <a:gd name="T12" fmla="*/ 1276387020 w 113"/>
              <a:gd name="T13" fmla="*/ 83698773 h 11"/>
              <a:gd name="T14" fmla="*/ 1360677220 w 113"/>
              <a:gd name="T15" fmla="*/ 59785827 h 11"/>
              <a:gd name="T16" fmla="*/ 1360677220 w 113"/>
              <a:gd name="T17" fmla="*/ 59785827 h 11"/>
              <a:gd name="T18" fmla="*/ 1288427982 w 113"/>
              <a:gd name="T19" fmla="*/ 107615182 h 11"/>
              <a:gd name="T20" fmla="*/ 1204137782 w 113"/>
              <a:gd name="T21" fmla="*/ 119571655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59785827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0"/>
                  <a:pt x="23" y="0"/>
                  <a:pt x="28" y="0"/>
                </a:cubicBezTo>
                <a:cubicBezTo>
                  <a:pt x="38" y="0"/>
                  <a:pt x="47" y="2"/>
                  <a:pt x="57" y="4"/>
                </a:cubicBezTo>
                <a:cubicBezTo>
                  <a:pt x="66" y="6"/>
                  <a:pt x="76" y="7"/>
                  <a:pt x="85" y="7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7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1" y="7"/>
                  <a:pt x="109" y="8"/>
                  <a:pt x="107" y="9"/>
                </a:cubicBezTo>
                <a:cubicBezTo>
                  <a:pt x="104" y="10"/>
                  <a:pt x="102" y="10"/>
                  <a:pt x="100" y="10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0"/>
                  <a:pt x="66" y="9"/>
                  <a:pt x="56" y="7"/>
                </a:cubicBezTo>
                <a:cubicBezTo>
                  <a:pt x="47" y="4"/>
                  <a:pt x="38" y="2"/>
                  <a:pt x="28" y="2"/>
                </a:cubicBezTo>
                <a:cubicBezTo>
                  <a:pt x="23" y="1"/>
                  <a:pt x="18" y="1"/>
                  <a:pt x="14" y="2"/>
                </a:cubicBezTo>
                <a:cubicBezTo>
                  <a:pt x="9" y="2"/>
                  <a:pt x="4" y="3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5" name="Freeform 298"/>
          <p:cNvSpPr>
            <a:spLocks/>
          </p:cNvSpPr>
          <p:nvPr/>
        </p:nvSpPr>
        <p:spPr bwMode="auto">
          <a:xfrm>
            <a:off x="7228417" y="4959351"/>
            <a:ext cx="414867" cy="209549"/>
          </a:xfrm>
          <a:custGeom>
            <a:avLst/>
            <a:gdLst>
              <a:gd name="T0" fmla="*/ 478467464 w 203"/>
              <a:gd name="T1" fmla="*/ 238720011 h 104"/>
              <a:gd name="T2" fmla="*/ 478467464 w 203"/>
              <a:gd name="T3" fmla="*/ 188221140 h 104"/>
              <a:gd name="T4" fmla="*/ 240411657 w 203"/>
              <a:gd name="T5" fmla="*/ 0 h 104"/>
              <a:gd name="T6" fmla="*/ 0 w 203"/>
              <a:gd name="T7" fmla="*/ 188221140 h 104"/>
              <a:gd name="T8" fmla="*/ 0 w 203"/>
              <a:gd name="T9" fmla="*/ 238720011 h 104"/>
              <a:gd name="T10" fmla="*/ 240411657 w 203"/>
              <a:gd name="T11" fmla="*/ 52794343 h 104"/>
              <a:gd name="T12" fmla="*/ 478467464 w 203"/>
              <a:gd name="T13" fmla="*/ 238720011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04">
                <a:moveTo>
                  <a:pt x="203" y="104"/>
                </a:moveTo>
                <a:lnTo>
                  <a:pt x="203" y="82"/>
                </a:lnTo>
                <a:lnTo>
                  <a:pt x="102" y="0"/>
                </a:lnTo>
                <a:lnTo>
                  <a:pt x="0" y="82"/>
                </a:lnTo>
                <a:lnTo>
                  <a:pt x="0" y="104"/>
                </a:lnTo>
                <a:lnTo>
                  <a:pt x="102" y="23"/>
                </a:lnTo>
                <a:lnTo>
                  <a:pt x="20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6" name="Freeform 299"/>
          <p:cNvSpPr>
            <a:spLocks/>
          </p:cNvSpPr>
          <p:nvPr/>
        </p:nvSpPr>
        <p:spPr bwMode="auto">
          <a:xfrm>
            <a:off x="7279217" y="5027085"/>
            <a:ext cx="319616" cy="289983"/>
          </a:xfrm>
          <a:custGeom>
            <a:avLst/>
            <a:gdLst>
              <a:gd name="T0" fmla="*/ 144935434 w 69"/>
              <a:gd name="T1" fmla="*/ 666532064 h 63"/>
              <a:gd name="T2" fmla="*/ 495203303 w 69"/>
              <a:gd name="T3" fmla="*/ 714141004 h 63"/>
              <a:gd name="T4" fmla="*/ 833388298 w 69"/>
              <a:gd name="T5" fmla="*/ 749846846 h 63"/>
              <a:gd name="T6" fmla="*/ 833388298 w 69"/>
              <a:gd name="T7" fmla="*/ 309459836 h 63"/>
              <a:gd name="T8" fmla="*/ 398578522 w 69"/>
              <a:gd name="T9" fmla="*/ 0 h 63"/>
              <a:gd name="T10" fmla="*/ 0 w 69"/>
              <a:gd name="T11" fmla="*/ 309459836 h 63"/>
              <a:gd name="T12" fmla="*/ 0 w 69"/>
              <a:gd name="T13" fmla="*/ 678431710 h 63"/>
              <a:gd name="T14" fmla="*/ 144935434 w 69"/>
              <a:gd name="T15" fmla="*/ 666532064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63">
                <a:moveTo>
                  <a:pt x="12" y="56"/>
                </a:moveTo>
                <a:cubicBezTo>
                  <a:pt x="22" y="56"/>
                  <a:pt x="32" y="58"/>
                  <a:pt x="41" y="60"/>
                </a:cubicBezTo>
                <a:cubicBezTo>
                  <a:pt x="50" y="62"/>
                  <a:pt x="61" y="62"/>
                  <a:pt x="69" y="63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7"/>
                  <a:pt x="0" y="57"/>
                  <a:pt x="0" y="57"/>
                </a:cubicBezTo>
                <a:cubicBezTo>
                  <a:pt x="4" y="56"/>
                  <a:pt x="8" y="56"/>
                  <a:pt x="1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7" name="Freeform 300"/>
          <p:cNvSpPr>
            <a:spLocks/>
          </p:cNvSpPr>
          <p:nvPr/>
        </p:nvSpPr>
        <p:spPr bwMode="auto">
          <a:xfrm>
            <a:off x="7579784" y="4950885"/>
            <a:ext cx="31749" cy="114300"/>
          </a:xfrm>
          <a:custGeom>
            <a:avLst/>
            <a:gdLst>
              <a:gd name="T0" fmla="*/ 36618094 w 15"/>
              <a:gd name="T1" fmla="*/ 0 h 56"/>
              <a:gd name="T2" fmla="*/ 0 w 15"/>
              <a:gd name="T3" fmla="*/ 0 h 56"/>
              <a:gd name="T4" fmla="*/ 0 w 15"/>
              <a:gd name="T5" fmla="*/ 88357982 h 56"/>
              <a:gd name="T6" fmla="*/ 36618094 w 15"/>
              <a:gd name="T7" fmla="*/ 130211683 h 56"/>
              <a:gd name="T8" fmla="*/ 36618094 w 15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56">
                <a:moveTo>
                  <a:pt x="15" y="0"/>
                </a:moveTo>
                <a:lnTo>
                  <a:pt x="0" y="0"/>
                </a:lnTo>
                <a:lnTo>
                  <a:pt x="0" y="38"/>
                </a:lnTo>
                <a:lnTo>
                  <a:pt x="15" y="56"/>
                </a:lnTo>
                <a:lnTo>
                  <a:pt x="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8" name="Oval 301"/>
          <p:cNvSpPr>
            <a:spLocks noChangeArrowheads="1"/>
          </p:cNvSpPr>
          <p:nvPr/>
        </p:nvSpPr>
        <p:spPr bwMode="auto">
          <a:xfrm>
            <a:off x="7325785" y="4950884"/>
            <a:ext cx="12700" cy="84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9" name="Oval 302"/>
          <p:cNvSpPr>
            <a:spLocks noChangeArrowheads="1"/>
          </p:cNvSpPr>
          <p:nvPr/>
        </p:nvSpPr>
        <p:spPr bwMode="auto">
          <a:xfrm>
            <a:off x="7395634" y="4889500"/>
            <a:ext cx="12700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0" name="Oval 303"/>
          <p:cNvSpPr>
            <a:spLocks noChangeArrowheads="1"/>
          </p:cNvSpPr>
          <p:nvPr/>
        </p:nvSpPr>
        <p:spPr bwMode="auto">
          <a:xfrm>
            <a:off x="7469718" y="4900084"/>
            <a:ext cx="44449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1" name="Oval 304"/>
          <p:cNvSpPr>
            <a:spLocks noChangeArrowheads="1"/>
          </p:cNvSpPr>
          <p:nvPr/>
        </p:nvSpPr>
        <p:spPr bwMode="auto">
          <a:xfrm>
            <a:off x="7279218" y="5020733"/>
            <a:ext cx="29633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2" name="Oval 305"/>
          <p:cNvSpPr>
            <a:spLocks noChangeArrowheads="1"/>
          </p:cNvSpPr>
          <p:nvPr/>
        </p:nvSpPr>
        <p:spPr bwMode="auto">
          <a:xfrm>
            <a:off x="7205133" y="5020734"/>
            <a:ext cx="19051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3" name="Line 306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4" name="Line 307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5" name="Oval 308"/>
          <p:cNvSpPr>
            <a:spLocks noChangeArrowheads="1"/>
          </p:cNvSpPr>
          <p:nvPr/>
        </p:nvSpPr>
        <p:spPr bwMode="auto">
          <a:xfrm>
            <a:off x="7677151" y="5050368"/>
            <a:ext cx="10583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6" name="Oval 309"/>
          <p:cNvSpPr>
            <a:spLocks noChangeArrowheads="1"/>
          </p:cNvSpPr>
          <p:nvPr/>
        </p:nvSpPr>
        <p:spPr bwMode="auto">
          <a:xfrm>
            <a:off x="7677151" y="4955117"/>
            <a:ext cx="10583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7" name="Oval 310"/>
          <p:cNvSpPr>
            <a:spLocks noChangeArrowheads="1"/>
          </p:cNvSpPr>
          <p:nvPr/>
        </p:nvSpPr>
        <p:spPr bwMode="auto">
          <a:xfrm>
            <a:off x="7736418" y="5151967"/>
            <a:ext cx="2116" cy="127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8" name="Oval 311"/>
          <p:cNvSpPr>
            <a:spLocks noChangeArrowheads="1"/>
          </p:cNvSpPr>
          <p:nvPr/>
        </p:nvSpPr>
        <p:spPr bwMode="auto">
          <a:xfrm>
            <a:off x="7662334" y="5234518"/>
            <a:ext cx="46567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9" name="Oval 312"/>
          <p:cNvSpPr>
            <a:spLocks noChangeArrowheads="1"/>
          </p:cNvSpPr>
          <p:nvPr/>
        </p:nvSpPr>
        <p:spPr bwMode="auto">
          <a:xfrm>
            <a:off x="7717367" y="5151967"/>
            <a:ext cx="19051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0" name="Freeform 313"/>
          <p:cNvSpPr>
            <a:spLocks/>
          </p:cNvSpPr>
          <p:nvPr/>
        </p:nvSpPr>
        <p:spPr bwMode="auto">
          <a:xfrm>
            <a:off x="8269818" y="5156200"/>
            <a:ext cx="143933" cy="188384"/>
          </a:xfrm>
          <a:custGeom>
            <a:avLst/>
            <a:gdLst>
              <a:gd name="T0" fmla="*/ 157189129 w 31"/>
              <a:gd name="T1" fmla="*/ 0 h 41"/>
              <a:gd name="T2" fmla="*/ 846397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36274682 w 31"/>
              <a:gd name="T13" fmla="*/ 308700496 h 41"/>
              <a:gd name="T14" fmla="*/ 84639765 w 31"/>
              <a:gd name="T15" fmla="*/ 379937216 h 41"/>
              <a:gd name="T16" fmla="*/ 145098729 w 31"/>
              <a:gd name="T17" fmla="*/ 403683938 h 41"/>
              <a:gd name="T18" fmla="*/ 193463811 w 31"/>
              <a:gd name="T19" fmla="*/ 391812300 h 41"/>
              <a:gd name="T20" fmla="*/ 193463811 w 31"/>
              <a:gd name="T21" fmla="*/ 486795743 h 41"/>
              <a:gd name="T22" fmla="*/ 193463811 w 31"/>
              <a:gd name="T23" fmla="*/ 391812300 h 41"/>
              <a:gd name="T24" fmla="*/ 193463811 w 31"/>
              <a:gd name="T25" fmla="*/ 391812300 h 41"/>
              <a:gd name="T26" fmla="*/ 193463811 w 31"/>
              <a:gd name="T27" fmla="*/ 391812300 h 41"/>
              <a:gd name="T28" fmla="*/ 241828894 w 31"/>
              <a:gd name="T29" fmla="*/ 403683938 h 41"/>
              <a:gd name="T30" fmla="*/ 314378258 w 31"/>
              <a:gd name="T31" fmla="*/ 344318856 h 41"/>
              <a:gd name="T32" fmla="*/ 374837223 w 31"/>
              <a:gd name="T33" fmla="*/ 273082136 h 41"/>
              <a:gd name="T34" fmla="*/ 362746823 w 31"/>
              <a:gd name="T35" fmla="*/ 237460329 h 41"/>
              <a:gd name="T36" fmla="*/ 374837223 w 31"/>
              <a:gd name="T37" fmla="*/ 201841969 h 41"/>
              <a:gd name="T38" fmla="*/ 326472140 w 31"/>
              <a:gd name="T39" fmla="*/ 130605249 h 41"/>
              <a:gd name="T40" fmla="*/ 338562540 w 31"/>
              <a:gd name="T41" fmla="*/ 94983443 h 41"/>
              <a:gd name="T42" fmla="*/ 253922776 w 31"/>
              <a:gd name="T43" fmla="*/ 23746722 h 41"/>
              <a:gd name="T44" fmla="*/ 217648094 w 31"/>
              <a:gd name="T45" fmla="*/ 35618360 h 41"/>
              <a:gd name="T46" fmla="*/ 157189129 w 31"/>
              <a:gd name="T47" fmla="*/ 0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41">
                <a:moveTo>
                  <a:pt x="13" y="0"/>
                </a:moveTo>
                <a:cubicBezTo>
                  <a:pt x="10" y="0"/>
                  <a:pt x="7" y="2"/>
                  <a:pt x="7" y="5"/>
                </a:cubicBezTo>
                <a:cubicBezTo>
                  <a:pt x="4" y="5"/>
                  <a:pt x="2" y="7"/>
                  <a:pt x="1" y="10"/>
                </a:cubicBezTo>
                <a:cubicBezTo>
                  <a:pt x="1" y="12"/>
                  <a:pt x="2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9"/>
                  <a:pt x="4" y="31"/>
                  <a:pt x="7" y="32"/>
                </a:cubicBezTo>
                <a:cubicBezTo>
                  <a:pt x="8" y="33"/>
                  <a:pt x="10" y="34"/>
                  <a:pt x="12" y="34"/>
                </a:cubicBezTo>
                <a:cubicBezTo>
                  <a:pt x="13" y="34"/>
                  <a:pt x="12" y="34"/>
                  <a:pt x="16" y="33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4"/>
                  <a:pt x="18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8" y="9"/>
                  <a:pt x="28" y="8"/>
                </a:cubicBezTo>
                <a:cubicBezTo>
                  <a:pt x="28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1" name="Freeform 314"/>
          <p:cNvSpPr>
            <a:spLocks/>
          </p:cNvSpPr>
          <p:nvPr/>
        </p:nvSpPr>
        <p:spPr bwMode="auto">
          <a:xfrm>
            <a:off x="8445500" y="5156200"/>
            <a:ext cx="143933" cy="188384"/>
          </a:xfrm>
          <a:custGeom>
            <a:avLst/>
            <a:gdLst>
              <a:gd name="T0" fmla="*/ 145098729 w 31"/>
              <a:gd name="T1" fmla="*/ 0 h 41"/>
              <a:gd name="T2" fmla="*/ 725493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24184282 w 31"/>
              <a:gd name="T13" fmla="*/ 308700496 h 41"/>
              <a:gd name="T14" fmla="*/ 72549365 w 31"/>
              <a:gd name="T15" fmla="*/ 379937216 h 41"/>
              <a:gd name="T16" fmla="*/ 133008329 w 31"/>
              <a:gd name="T17" fmla="*/ 403683938 h 41"/>
              <a:gd name="T18" fmla="*/ 157189129 w 31"/>
              <a:gd name="T19" fmla="*/ 391812300 h 41"/>
              <a:gd name="T20" fmla="*/ 157189129 w 31"/>
              <a:gd name="T21" fmla="*/ 486795743 h 41"/>
              <a:gd name="T22" fmla="*/ 205554211 w 31"/>
              <a:gd name="T23" fmla="*/ 486795743 h 41"/>
              <a:gd name="T24" fmla="*/ 205554211 w 31"/>
              <a:gd name="T25" fmla="*/ 391812300 h 41"/>
              <a:gd name="T26" fmla="*/ 241828894 w 31"/>
              <a:gd name="T27" fmla="*/ 403683938 h 41"/>
              <a:gd name="T28" fmla="*/ 314378258 w 31"/>
              <a:gd name="T29" fmla="*/ 344318856 h 41"/>
              <a:gd name="T30" fmla="*/ 374837223 w 31"/>
              <a:gd name="T31" fmla="*/ 273082136 h 41"/>
              <a:gd name="T32" fmla="*/ 362746823 w 31"/>
              <a:gd name="T33" fmla="*/ 237460329 h 41"/>
              <a:gd name="T34" fmla="*/ 374837223 w 31"/>
              <a:gd name="T35" fmla="*/ 201841969 h 41"/>
              <a:gd name="T36" fmla="*/ 326472140 w 31"/>
              <a:gd name="T37" fmla="*/ 130605249 h 41"/>
              <a:gd name="T38" fmla="*/ 326472140 w 31"/>
              <a:gd name="T39" fmla="*/ 94983443 h 41"/>
              <a:gd name="T40" fmla="*/ 253922776 w 31"/>
              <a:gd name="T41" fmla="*/ 23746722 h 41"/>
              <a:gd name="T42" fmla="*/ 217648094 w 31"/>
              <a:gd name="T43" fmla="*/ 35618360 h 41"/>
              <a:gd name="T44" fmla="*/ 145098729 w 31"/>
              <a:gd name="T45" fmla="*/ 0 h 4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41">
                <a:moveTo>
                  <a:pt x="12" y="0"/>
                </a:moveTo>
                <a:cubicBezTo>
                  <a:pt x="9" y="0"/>
                  <a:pt x="7" y="2"/>
                  <a:pt x="6" y="5"/>
                </a:cubicBezTo>
                <a:cubicBezTo>
                  <a:pt x="4" y="5"/>
                  <a:pt x="1" y="7"/>
                  <a:pt x="1" y="10"/>
                </a:cubicBezTo>
                <a:cubicBezTo>
                  <a:pt x="1" y="12"/>
                  <a:pt x="1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2" y="26"/>
                  <a:pt x="2" y="26"/>
                </a:cubicBezTo>
                <a:cubicBezTo>
                  <a:pt x="2" y="29"/>
                  <a:pt x="4" y="31"/>
                  <a:pt x="6" y="32"/>
                </a:cubicBezTo>
                <a:cubicBezTo>
                  <a:pt x="8" y="33"/>
                  <a:pt x="9" y="34"/>
                  <a:pt x="11" y="34"/>
                </a:cubicBezTo>
                <a:cubicBezTo>
                  <a:pt x="12" y="34"/>
                  <a:pt x="13" y="34"/>
                  <a:pt x="13" y="33"/>
                </a:cubicBezTo>
                <a:cubicBezTo>
                  <a:pt x="13" y="41"/>
                  <a:pt x="13" y="41"/>
                  <a:pt x="1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9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0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7" y="9"/>
                  <a:pt x="27" y="8"/>
                </a:cubicBezTo>
                <a:cubicBezTo>
                  <a:pt x="27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2" name="Freeform 315"/>
          <p:cNvSpPr>
            <a:spLocks/>
          </p:cNvSpPr>
          <p:nvPr/>
        </p:nvSpPr>
        <p:spPr bwMode="auto">
          <a:xfrm>
            <a:off x="8269817" y="4917017"/>
            <a:ext cx="319616" cy="446616"/>
          </a:xfrm>
          <a:custGeom>
            <a:avLst/>
            <a:gdLst>
              <a:gd name="T0" fmla="*/ 543513956 w 69"/>
              <a:gd name="T1" fmla="*/ 904128049 h 97"/>
              <a:gd name="T2" fmla="*/ 700528790 w 69"/>
              <a:gd name="T3" fmla="*/ 773268410 h 97"/>
              <a:gd name="T4" fmla="*/ 833388298 w 69"/>
              <a:gd name="T5" fmla="*/ 606719778 h 97"/>
              <a:gd name="T6" fmla="*/ 809232971 w 69"/>
              <a:gd name="T7" fmla="*/ 523442010 h 97"/>
              <a:gd name="T8" fmla="*/ 821308897 w 69"/>
              <a:gd name="T9" fmla="*/ 452064025 h 97"/>
              <a:gd name="T10" fmla="*/ 712608191 w 69"/>
              <a:gd name="T11" fmla="*/ 297411724 h 97"/>
              <a:gd name="T12" fmla="*/ 736763517 w 69"/>
              <a:gd name="T13" fmla="*/ 214137408 h 97"/>
              <a:gd name="T14" fmla="*/ 567669283 w 69"/>
              <a:gd name="T15" fmla="*/ 59481654 h 97"/>
              <a:gd name="T16" fmla="*/ 483123903 w 69"/>
              <a:gd name="T17" fmla="*/ 83274316 h 97"/>
              <a:gd name="T18" fmla="*/ 338184995 w 69"/>
              <a:gd name="T19" fmla="*/ 0 h 97"/>
              <a:gd name="T20" fmla="*/ 169094234 w 69"/>
              <a:gd name="T21" fmla="*/ 130859639 h 97"/>
              <a:gd name="T22" fmla="*/ 36234727 w 69"/>
              <a:gd name="T23" fmla="*/ 261722731 h 97"/>
              <a:gd name="T24" fmla="*/ 60390054 w 69"/>
              <a:gd name="T25" fmla="*/ 368789709 h 97"/>
              <a:gd name="T26" fmla="*/ 0 w 69"/>
              <a:gd name="T27" fmla="*/ 499649348 h 97"/>
              <a:gd name="T28" fmla="*/ 84545380 w 69"/>
              <a:gd name="T29" fmla="*/ 630512440 h 97"/>
              <a:gd name="T30" fmla="*/ 72469454 w 69"/>
              <a:gd name="T31" fmla="*/ 689994094 h 97"/>
              <a:gd name="T32" fmla="*/ 181170161 w 69"/>
              <a:gd name="T33" fmla="*/ 844646395 h 97"/>
              <a:gd name="T34" fmla="*/ 289874342 w 69"/>
              <a:gd name="T35" fmla="*/ 904128049 h 97"/>
              <a:gd name="T36" fmla="*/ 362343795 w 69"/>
              <a:gd name="T37" fmla="*/ 880335387 h 97"/>
              <a:gd name="T38" fmla="*/ 362343795 w 69"/>
              <a:gd name="T39" fmla="*/ 1106369126 h 97"/>
              <a:gd name="T40" fmla="*/ 60390054 w 69"/>
              <a:gd name="T41" fmla="*/ 1106369126 h 97"/>
              <a:gd name="T42" fmla="*/ 60390054 w 69"/>
              <a:gd name="T43" fmla="*/ 1153954450 h 97"/>
              <a:gd name="T44" fmla="*/ 748842918 w 69"/>
              <a:gd name="T45" fmla="*/ 1153954450 h 97"/>
              <a:gd name="T46" fmla="*/ 748842918 w 69"/>
              <a:gd name="T47" fmla="*/ 1106369126 h 97"/>
              <a:gd name="T48" fmla="*/ 446889176 w 69"/>
              <a:gd name="T49" fmla="*/ 1106369126 h 97"/>
              <a:gd name="T50" fmla="*/ 446889176 w 69"/>
              <a:gd name="T51" fmla="*/ 868439057 h 97"/>
              <a:gd name="T52" fmla="*/ 543513956 w 69"/>
              <a:gd name="T53" fmla="*/ 904128049 h 9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9" h="97">
                <a:moveTo>
                  <a:pt x="45" y="76"/>
                </a:moveTo>
                <a:cubicBezTo>
                  <a:pt x="51" y="76"/>
                  <a:pt x="56" y="71"/>
                  <a:pt x="58" y="65"/>
                </a:cubicBezTo>
                <a:cubicBezTo>
                  <a:pt x="64" y="64"/>
                  <a:pt x="69" y="58"/>
                  <a:pt x="69" y="51"/>
                </a:cubicBezTo>
                <a:cubicBezTo>
                  <a:pt x="69" y="48"/>
                  <a:pt x="68" y="46"/>
                  <a:pt x="67" y="44"/>
                </a:cubicBezTo>
                <a:cubicBezTo>
                  <a:pt x="68" y="42"/>
                  <a:pt x="68" y="40"/>
                  <a:pt x="68" y="38"/>
                </a:cubicBezTo>
                <a:cubicBezTo>
                  <a:pt x="68" y="32"/>
                  <a:pt x="64" y="27"/>
                  <a:pt x="59" y="25"/>
                </a:cubicBezTo>
                <a:cubicBezTo>
                  <a:pt x="60" y="23"/>
                  <a:pt x="61" y="21"/>
                  <a:pt x="61" y="18"/>
                </a:cubicBezTo>
                <a:cubicBezTo>
                  <a:pt x="61" y="11"/>
                  <a:pt x="55" y="5"/>
                  <a:pt x="47" y="5"/>
                </a:cubicBezTo>
                <a:cubicBezTo>
                  <a:pt x="44" y="5"/>
                  <a:pt x="42" y="6"/>
                  <a:pt x="40" y="7"/>
                </a:cubicBezTo>
                <a:cubicBezTo>
                  <a:pt x="37" y="3"/>
                  <a:pt x="33" y="0"/>
                  <a:pt x="28" y="0"/>
                </a:cubicBezTo>
                <a:cubicBezTo>
                  <a:pt x="21" y="0"/>
                  <a:pt x="16" y="5"/>
                  <a:pt x="14" y="11"/>
                </a:cubicBezTo>
                <a:cubicBezTo>
                  <a:pt x="9" y="12"/>
                  <a:pt x="4" y="16"/>
                  <a:pt x="3" y="22"/>
                </a:cubicBezTo>
                <a:cubicBezTo>
                  <a:pt x="2" y="26"/>
                  <a:pt x="3" y="29"/>
                  <a:pt x="5" y="31"/>
                </a:cubicBezTo>
                <a:cubicBezTo>
                  <a:pt x="2" y="34"/>
                  <a:pt x="0" y="38"/>
                  <a:pt x="0" y="42"/>
                </a:cubicBezTo>
                <a:cubicBezTo>
                  <a:pt x="0" y="47"/>
                  <a:pt x="3" y="51"/>
                  <a:pt x="7" y="53"/>
                </a:cubicBezTo>
                <a:cubicBezTo>
                  <a:pt x="6" y="55"/>
                  <a:pt x="6" y="56"/>
                  <a:pt x="6" y="58"/>
                </a:cubicBezTo>
                <a:cubicBezTo>
                  <a:pt x="6" y="64"/>
                  <a:pt x="9" y="69"/>
                  <a:pt x="15" y="71"/>
                </a:cubicBezTo>
                <a:cubicBezTo>
                  <a:pt x="17" y="74"/>
                  <a:pt x="20" y="76"/>
                  <a:pt x="24" y="76"/>
                </a:cubicBezTo>
                <a:cubicBezTo>
                  <a:pt x="26" y="76"/>
                  <a:pt x="30" y="75"/>
                  <a:pt x="30" y="74"/>
                </a:cubicBezTo>
                <a:cubicBezTo>
                  <a:pt x="30" y="93"/>
                  <a:pt x="30" y="93"/>
                  <a:pt x="3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7"/>
                  <a:pt x="5" y="97"/>
                  <a:pt x="5" y="97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3"/>
                  <a:pt x="62" y="93"/>
                  <a:pt x="62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5"/>
                  <a:pt x="42" y="76"/>
                  <a:pt x="45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3" name="Freeform 316"/>
          <p:cNvSpPr>
            <a:spLocks noEditPoints="1"/>
          </p:cNvSpPr>
          <p:nvPr/>
        </p:nvSpPr>
        <p:spPr bwMode="auto">
          <a:xfrm>
            <a:off x="8265585" y="5181601"/>
            <a:ext cx="332316" cy="175684"/>
          </a:xfrm>
          <a:custGeom>
            <a:avLst/>
            <a:gdLst>
              <a:gd name="T0" fmla="*/ 790475915 w 72"/>
              <a:gd name="T1" fmla="*/ 274153726 h 38"/>
              <a:gd name="T2" fmla="*/ 790475915 w 72"/>
              <a:gd name="T3" fmla="*/ 238393941 h 38"/>
              <a:gd name="T4" fmla="*/ 814426899 w 72"/>
              <a:gd name="T5" fmla="*/ 0 h 38"/>
              <a:gd name="T6" fmla="*/ 694658135 w 72"/>
              <a:gd name="T7" fmla="*/ 250315026 h 38"/>
              <a:gd name="T8" fmla="*/ 658729929 w 72"/>
              <a:gd name="T9" fmla="*/ 226476325 h 38"/>
              <a:gd name="T10" fmla="*/ 598843817 w 72"/>
              <a:gd name="T11" fmla="*/ 214555241 h 38"/>
              <a:gd name="T12" fmla="*/ 646752707 w 72"/>
              <a:gd name="T13" fmla="*/ 321831128 h 38"/>
              <a:gd name="T14" fmla="*/ 610821039 w 72"/>
              <a:gd name="T15" fmla="*/ 333752212 h 38"/>
              <a:gd name="T16" fmla="*/ 538961166 w 72"/>
              <a:gd name="T17" fmla="*/ 381429613 h 38"/>
              <a:gd name="T18" fmla="*/ 550938389 w 72"/>
              <a:gd name="T19" fmla="*/ 250315026 h 38"/>
              <a:gd name="T20" fmla="*/ 526983944 w 72"/>
              <a:gd name="T21" fmla="*/ 250315026 h 38"/>
              <a:gd name="T22" fmla="*/ 479075054 w 72"/>
              <a:gd name="T23" fmla="*/ 238393941 h 38"/>
              <a:gd name="T24" fmla="*/ 455120609 w 72"/>
              <a:gd name="T25" fmla="*/ 107275887 h 38"/>
              <a:gd name="T26" fmla="*/ 419192403 w 72"/>
              <a:gd name="T27" fmla="*/ 95358270 h 38"/>
              <a:gd name="T28" fmla="*/ 431169625 w 72"/>
              <a:gd name="T29" fmla="*/ 143035671 h 38"/>
              <a:gd name="T30" fmla="*/ 335351845 w 72"/>
              <a:gd name="T31" fmla="*/ 23838701 h 38"/>
              <a:gd name="T32" fmla="*/ 431169625 w 72"/>
              <a:gd name="T33" fmla="*/ 178795456 h 38"/>
              <a:gd name="T34" fmla="*/ 371283513 w 72"/>
              <a:gd name="T35" fmla="*/ 178795456 h 38"/>
              <a:gd name="T36" fmla="*/ 419192403 w 72"/>
              <a:gd name="T37" fmla="*/ 297992427 h 38"/>
              <a:gd name="T38" fmla="*/ 347329068 w 72"/>
              <a:gd name="T39" fmla="*/ 262232642 h 38"/>
              <a:gd name="T40" fmla="*/ 215583082 w 72"/>
              <a:gd name="T41" fmla="*/ 143035671 h 38"/>
              <a:gd name="T42" fmla="*/ 191628637 w 72"/>
              <a:gd name="T43" fmla="*/ 131118055 h 38"/>
              <a:gd name="T44" fmla="*/ 299423639 w 72"/>
              <a:gd name="T45" fmla="*/ 250315026 h 38"/>
              <a:gd name="T46" fmla="*/ 239537527 w 72"/>
              <a:gd name="T47" fmla="*/ 238393941 h 38"/>
              <a:gd name="T48" fmla="*/ 203605859 w 72"/>
              <a:gd name="T49" fmla="*/ 369511996 h 38"/>
              <a:gd name="T50" fmla="*/ 203605859 w 72"/>
              <a:gd name="T51" fmla="*/ 286074810 h 38"/>
              <a:gd name="T52" fmla="*/ 203605859 w 72"/>
              <a:gd name="T53" fmla="*/ 214555241 h 38"/>
              <a:gd name="T54" fmla="*/ 167677653 w 72"/>
              <a:gd name="T55" fmla="*/ 238393941 h 38"/>
              <a:gd name="T56" fmla="*/ 47908890 w 72"/>
              <a:gd name="T57" fmla="*/ 0 h 38"/>
              <a:gd name="T58" fmla="*/ 83837096 w 72"/>
              <a:gd name="T59" fmla="*/ 226476325 h 38"/>
              <a:gd name="T60" fmla="*/ 71859873 w 72"/>
              <a:gd name="T61" fmla="*/ 262232642 h 38"/>
              <a:gd name="T62" fmla="*/ 35931668 w 72"/>
              <a:gd name="T63" fmla="*/ 321831128 h 38"/>
              <a:gd name="T64" fmla="*/ 754544248 w 72"/>
              <a:gd name="T65" fmla="*/ 452949182 h 38"/>
              <a:gd name="T66" fmla="*/ 862335789 w 72"/>
              <a:gd name="T67" fmla="*/ 238393941 h 38"/>
              <a:gd name="T68" fmla="*/ 191628637 w 72"/>
              <a:gd name="T69" fmla="*/ 297992427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2" h="38">
                <a:moveTo>
                  <a:pt x="72" y="20"/>
                </a:moveTo>
                <a:cubicBezTo>
                  <a:pt x="72" y="20"/>
                  <a:pt x="66" y="19"/>
                  <a:pt x="66" y="23"/>
                </a:cubicBezTo>
                <a:cubicBezTo>
                  <a:pt x="66" y="23"/>
                  <a:pt x="66" y="27"/>
                  <a:pt x="62" y="26"/>
                </a:cubicBezTo>
                <a:cubicBezTo>
                  <a:pt x="58" y="25"/>
                  <a:pt x="63" y="22"/>
                  <a:pt x="66" y="20"/>
                </a:cubicBezTo>
                <a:cubicBezTo>
                  <a:pt x="67" y="19"/>
                  <a:pt x="72" y="16"/>
                  <a:pt x="67" y="10"/>
                </a:cubicBezTo>
                <a:cubicBezTo>
                  <a:pt x="63" y="5"/>
                  <a:pt x="66" y="3"/>
                  <a:pt x="68" y="0"/>
                </a:cubicBezTo>
                <a:cubicBezTo>
                  <a:pt x="61" y="5"/>
                  <a:pt x="64" y="9"/>
                  <a:pt x="66" y="12"/>
                </a:cubicBezTo>
                <a:cubicBezTo>
                  <a:pt x="69" y="16"/>
                  <a:pt x="61" y="22"/>
                  <a:pt x="58" y="21"/>
                </a:cubicBezTo>
                <a:cubicBezTo>
                  <a:pt x="55" y="19"/>
                  <a:pt x="63" y="19"/>
                  <a:pt x="64" y="15"/>
                </a:cubicBezTo>
                <a:cubicBezTo>
                  <a:pt x="62" y="18"/>
                  <a:pt x="58" y="17"/>
                  <a:pt x="55" y="19"/>
                </a:cubicBezTo>
                <a:cubicBezTo>
                  <a:pt x="53" y="20"/>
                  <a:pt x="53" y="21"/>
                  <a:pt x="54" y="22"/>
                </a:cubicBezTo>
                <a:cubicBezTo>
                  <a:pt x="49" y="19"/>
                  <a:pt x="50" y="18"/>
                  <a:pt x="50" y="18"/>
                </a:cubicBezTo>
                <a:cubicBezTo>
                  <a:pt x="48" y="19"/>
                  <a:pt x="51" y="22"/>
                  <a:pt x="52" y="23"/>
                </a:cubicBezTo>
                <a:cubicBezTo>
                  <a:pt x="53" y="24"/>
                  <a:pt x="57" y="26"/>
                  <a:pt x="54" y="27"/>
                </a:cubicBezTo>
                <a:cubicBezTo>
                  <a:pt x="51" y="28"/>
                  <a:pt x="51" y="26"/>
                  <a:pt x="50" y="26"/>
                </a:cubicBezTo>
                <a:cubicBezTo>
                  <a:pt x="50" y="26"/>
                  <a:pt x="49" y="26"/>
                  <a:pt x="51" y="28"/>
                </a:cubicBezTo>
                <a:cubicBezTo>
                  <a:pt x="52" y="29"/>
                  <a:pt x="52" y="30"/>
                  <a:pt x="51" y="31"/>
                </a:cubicBezTo>
                <a:cubicBezTo>
                  <a:pt x="51" y="32"/>
                  <a:pt x="48" y="34"/>
                  <a:pt x="45" y="32"/>
                </a:cubicBezTo>
                <a:cubicBezTo>
                  <a:pt x="42" y="31"/>
                  <a:pt x="42" y="29"/>
                  <a:pt x="47" y="27"/>
                </a:cubicBezTo>
                <a:cubicBezTo>
                  <a:pt x="51" y="24"/>
                  <a:pt x="49" y="21"/>
                  <a:pt x="46" y="21"/>
                </a:cubicBezTo>
                <a:cubicBezTo>
                  <a:pt x="45" y="21"/>
                  <a:pt x="44" y="20"/>
                  <a:pt x="42" y="19"/>
                </a:cubicBezTo>
                <a:cubicBezTo>
                  <a:pt x="42" y="20"/>
                  <a:pt x="44" y="21"/>
                  <a:pt x="44" y="21"/>
                </a:cubicBezTo>
                <a:cubicBezTo>
                  <a:pt x="44" y="21"/>
                  <a:pt x="46" y="23"/>
                  <a:pt x="44" y="24"/>
                </a:cubicBezTo>
                <a:cubicBezTo>
                  <a:pt x="39" y="25"/>
                  <a:pt x="39" y="21"/>
                  <a:pt x="40" y="20"/>
                </a:cubicBezTo>
                <a:cubicBezTo>
                  <a:pt x="40" y="19"/>
                  <a:pt x="43" y="14"/>
                  <a:pt x="43" y="14"/>
                </a:cubicBezTo>
                <a:cubicBezTo>
                  <a:pt x="44" y="11"/>
                  <a:pt x="41" y="10"/>
                  <a:pt x="38" y="9"/>
                </a:cubicBezTo>
                <a:cubicBezTo>
                  <a:pt x="33" y="8"/>
                  <a:pt x="33" y="6"/>
                  <a:pt x="33" y="6"/>
                </a:cubicBezTo>
                <a:cubicBezTo>
                  <a:pt x="33" y="6"/>
                  <a:pt x="33" y="7"/>
                  <a:pt x="35" y="8"/>
                </a:cubicBezTo>
                <a:cubicBezTo>
                  <a:pt x="37" y="9"/>
                  <a:pt x="37" y="10"/>
                  <a:pt x="37" y="10"/>
                </a:cubicBezTo>
                <a:cubicBezTo>
                  <a:pt x="37" y="10"/>
                  <a:pt x="38" y="12"/>
                  <a:pt x="36" y="12"/>
                </a:cubicBezTo>
                <a:cubicBezTo>
                  <a:pt x="32" y="12"/>
                  <a:pt x="31" y="10"/>
                  <a:pt x="30" y="8"/>
                </a:cubicBezTo>
                <a:cubicBezTo>
                  <a:pt x="28" y="6"/>
                  <a:pt x="31" y="4"/>
                  <a:pt x="28" y="2"/>
                </a:cubicBezTo>
                <a:cubicBezTo>
                  <a:pt x="30" y="4"/>
                  <a:pt x="28" y="4"/>
                  <a:pt x="28" y="7"/>
                </a:cubicBezTo>
                <a:cubicBezTo>
                  <a:pt x="27" y="10"/>
                  <a:pt x="32" y="12"/>
                  <a:pt x="36" y="15"/>
                </a:cubicBezTo>
                <a:cubicBezTo>
                  <a:pt x="39" y="17"/>
                  <a:pt x="38" y="19"/>
                  <a:pt x="35" y="19"/>
                </a:cubicBezTo>
                <a:cubicBezTo>
                  <a:pt x="33" y="19"/>
                  <a:pt x="30" y="17"/>
                  <a:pt x="31" y="15"/>
                </a:cubicBezTo>
                <a:cubicBezTo>
                  <a:pt x="28" y="17"/>
                  <a:pt x="32" y="21"/>
                  <a:pt x="34" y="22"/>
                </a:cubicBezTo>
                <a:cubicBezTo>
                  <a:pt x="36" y="24"/>
                  <a:pt x="35" y="25"/>
                  <a:pt x="35" y="25"/>
                </a:cubicBezTo>
                <a:cubicBezTo>
                  <a:pt x="35" y="27"/>
                  <a:pt x="33" y="30"/>
                  <a:pt x="28" y="29"/>
                </a:cubicBezTo>
                <a:cubicBezTo>
                  <a:pt x="24" y="27"/>
                  <a:pt x="29" y="22"/>
                  <a:pt x="29" y="22"/>
                </a:cubicBezTo>
                <a:cubicBezTo>
                  <a:pt x="29" y="22"/>
                  <a:pt x="31" y="19"/>
                  <a:pt x="24" y="17"/>
                </a:cubicBezTo>
                <a:cubicBezTo>
                  <a:pt x="18" y="15"/>
                  <a:pt x="18" y="12"/>
                  <a:pt x="18" y="12"/>
                </a:cubicBezTo>
                <a:cubicBezTo>
                  <a:pt x="18" y="11"/>
                  <a:pt x="19" y="9"/>
                  <a:pt x="17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6" y="12"/>
                  <a:pt x="16" y="13"/>
                  <a:pt x="16" y="13"/>
                </a:cubicBezTo>
                <a:cubicBezTo>
                  <a:pt x="15" y="17"/>
                  <a:pt x="24" y="19"/>
                  <a:pt x="25" y="21"/>
                </a:cubicBezTo>
                <a:cubicBezTo>
                  <a:pt x="26" y="24"/>
                  <a:pt x="23" y="24"/>
                  <a:pt x="21" y="24"/>
                </a:cubicBezTo>
                <a:cubicBezTo>
                  <a:pt x="19" y="23"/>
                  <a:pt x="19" y="22"/>
                  <a:pt x="20" y="20"/>
                </a:cubicBezTo>
                <a:cubicBezTo>
                  <a:pt x="15" y="24"/>
                  <a:pt x="24" y="27"/>
                  <a:pt x="22" y="30"/>
                </a:cubicBezTo>
                <a:cubicBezTo>
                  <a:pt x="20" y="32"/>
                  <a:pt x="17" y="31"/>
                  <a:pt x="17" y="31"/>
                </a:cubicBezTo>
                <a:cubicBezTo>
                  <a:pt x="14" y="29"/>
                  <a:pt x="17" y="26"/>
                  <a:pt x="17" y="26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20" y="20"/>
                  <a:pt x="17" y="18"/>
                </a:cubicBezTo>
                <a:cubicBezTo>
                  <a:pt x="15" y="16"/>
                  <a:pt x="11" y="17"/>
                  <a:pt x="9" y="14"/>
                </a:cubicBezTo>
                <a:cubicBezTo>
                  <a:pt x="9" y="18"/>
                  <a:pt x="18" y="18"/>
                  <a:pt x="14" y="20"/>
                </a:cubicBezTo>
                <a:cubicBezTo>
                  <a:pt x="11" y="22"/>
                  <a:pt x="4" y="15"/>
                  <a:pt x="6" y="12"/>
                </a:cubicBezTo>
                <a:cubicBezTo>
                  <a:pt x="8" y="9"/>
                  <a:pt x="12" y="5"/>
                  <a:pt x="4" y="0"/>
                </a:cubicBezTo>
                <a:cubicBezTo>
                  <a:pt x="7" y="2"/>
                  <a:pt x="9" y="5"/>
                  <a:pt x="5" y="10"/>
                </a:cubicBezTo>
                <a:cubicBezTo>
                  <a:pt x="0" y="15"/>
                  <a:pt x="6" y="18"/>
                  <a:pt x="7" y="19"/>
                </a:cubicBezTo>
                <a:cubicBezTo>
                  <a:pt x="10" y="21"/>
                  <a:pt x="15" y="24"/>
                  <a:pt x="10" y="26"/>
                </a:cubicBezTo>
                <a:cubicBezTo>
                  <a:pt x="6" y="26"/>
                  <a:pt x="6" y="22"/>
                  <a:pt x="6" y="22"/>
                </a:cubicBezTo>
                <a:cubicBezTo>
                  <a:pt x="6" y="18"/>
                  <a:pt x="1" y="19"/>
                  <a:pt x="1" y="19"/>
                </a:cubicBezTo>
                <a:cubicBezTo>
                  <a:pt x="8" y="19"/>
                  <a:pt x="1" y="23"/>
                  <a:pt x="3" y="27"/>
                </a:cubicBezTo>
                <a:cubicBezTo>
                  <a:pt x="4" y="31"/>
                  <a:pt x="5" y="37"/>
                  <a:pt x="9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3" y="38"/>
                  <a:pt x="67" y="35"/>
                  <a:pt x="70" y="28"/>
                </a:cubicBezTo>
                <a:cubicBezTo>
                  <a:pt x="71" y="24"/>
                  <a:pt x="65" y="20"/>
                  <a:pt x="72" y="20"/>
                </a:cubicBezTo>
                <a:close/>
                <a:moveTo>
                  <a:pt x="14" y="27"/>
                </a:moveTo>
                <a:cubicBezTo>
                  <a:pt x="14" y="26"/>
                  <a:pt x="15" y="25"/>
                  <a:pt x="16" y="25"/>
                </a:cubicBezTo>
                <a:cubicBezTo>
                  <a:pt x="16" y="25"/>
                  <a:pt x="15" y="26"/>
                  <a:pt x="1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4" name="Freeform 317"/>
          <p:cNvSpPr>
            <a:spLocks/>
          </p:cNvSpPr>
          <p:nvPr/>
        </p:nvSpPr>
        <p:spPr bwMode="auto">
          <a:xfrm>
            <a:off x="9010651" y="5054600"/>
            <a:ext cx="215900" cy="247651"/>
          </a:xfrm>
          <a:custGeom>
            <a:avLst/>
            <a:gdLst>
              <a:gd name="T0" fmla="*/ 0 w 47"/>
              <a:gd name="T1" fmla="*/ 212463634 h 54"/>
              <a:gd name="T2" fmla="*/ 0 w 47"/>
              <a:gd name="T3" fmla="*/ 507553162 h 54"/>
              <a:gd name="T4" fmla="*/ 131431422 w 47"/>
              <a:gd name="T5" fmla="*/ 483947238 h 54"/>
              <a:gd name="T6" fmla="*/ 477930251 w 47"/>
              <a:gd name="T7" fmla="*/ 483947238 h 54"/>
              <a:gd name="T8" fmla="*/ 561569681 w 47"/>
              <a:gd name="T9" fmla="*/ 519357844 h 54"/>
              <a:gd name="T10" fmla="*/ 561569681 w 47"/>
              <a:gd name="T11" fmla="*/ 212463634 h 54"/>
              <a:gd name="T12" fmla="*/ 274810841 w 47"/>
              <a:gd name="T13" fmla="*/ 0 h 54"/>
              <a:gd name="T14" fmla="*/ 0 w 47"/>
              <a:gd name="T15" fmla="*/ 212463634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" h="54">
                <a:moveTo>
                  <a:pt x="0" y="18"/>
                </a:moveTo>
                <a:cubicBezTo>
                  <a:pt x="0" y="43"/>
                  <a:pt x="0" y="43"/>
                  <a:pt x="0" y="43"/>
                </a:cubicBezTo>
                <a:cubicBezTo>
                  <a:pt x="3" y="44"/>
                  <a:pt x="6" y="43"/>
                  <a:pt x="11" y="41"/>
                </a:cubicBezTo>
                <a:cubicBezTo>
                  <a:pt x="11" y="41"/>
                  <a:pt x="27" y="54"/>
                  <a:pt x="40" y="41"/>
                </a:cubicBezTo>
                <a:cubicBezTo>
                  <a:pt x="40" y="41"/>
                  <a:pt x="42" y="43"/>
                  <a:pt x="47" y="44"/>
                </a:cubicBezTo>
                <a:cubicBezTo>
                  <a:pt x="47" y="18"/>
                  <a:pt x="47" y="18"/>
                  <a:pt x="47" y="18"/>
                </a:cubicBezTo>
                <a:cubicBezTo>
                  <a:pt x="23" y="0"/>
                  <a:pt x="23" y="0"/>
                  <a:pt x="23" y="0"/>
                </a:cubicBezTo>
                <a:lnTo>
                  <a:pt x="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5" name="Freeform 318"/>
          <p:cNvSpPr>
            <a:spLocks/>
          </p:cNvSpPr>
          <p:nvPr/>
        </p:nvSpPr>
        <p:spPr bwMode="auto">
          <a:xfrm>
            <a:off x="8972551" y="5270500"/>
            <a:ext cx="412749" cy="86784"/>
          </a:xfrm>
          <a:custGeom>
            <a:avLst/>
            <a:gdLst>
              <a:gd name="T0" fmla="*/ 942195425 w 89"/>
              <a:gd name="T1" fmla="*/ 23551579 h 19"/>
              <a:gd name="T2" fmla="*/ 869719656 w 89"/>
              <a:gd name="T3" fmla="*/ 23551579 h 19"/>
              <a:gd name="T4" fmla="*/ 809323762 w 89"/>
              <a:gd name="T5" fmla="*/ 0 h 19"/>
              <a:gd name="T6" fmla="*/ 676448622 w 89"/>
              <a:gd name="T7" fmla="*/ 35329081 h 19"/>
              <a:gd name="T8" fmla="*/ 579813104 w 89"/>
              <a:gd name="T9" fmla="*/ 0 h 19"/>
              <a:gd name="T10" fmla="*/ 241590533 w 89"/>
              <a:gd name="T11" fmla="*/ 0 h 19"/>
              <a:gd name="T12" fmla="*/ 96635517 w 89"/>
              <a:gd name="T13" fmla="*/ 23551579 h 19"/>
              <a:gd name="T14" fmla="*/ 0 w 89"/>
              <a:gd name="T15" fmla="*/ 0 h 19"/>
              <a:gd name="T16" fmla="*/ 0 w 89"/>
              <a:gd name="T17" fmla="*/ 129538823 h 19"/>
              <a:gd name="T18" fmla="*/ 0 w 89"/>
              <a:gd name="T19" fmla="*/ 223748564 h 19"/>
              <a:gd name="T20" fmla="*/ 1075070566 w 89"/>
              <a:gd name="T21" fmla="*/ 223748564 h 19"/>
              <a:gd name="T22" fmla="*/ 1075070566 w 89"/>
              <a:gd name="T23" fmla="*/ 129538823 h 19"/>
              <a:gd name="T24" fmla="*/ 1075070566 w 89"/>
              <a:gd name="T25" fmla="*/ 0 h 19"/>
              <a:gd name="T26" fmla="*/ 942195425 w 89"/>
              <a:gd name="T27" fmla="*/ 23551579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" h="19">
                <a:moveTo>
                  <a:pt x="78" y="2"/>
                </a:moveTo>
                <a:cubicBezTo>
                  <a:pt x="75" y="2"/>
                  <a:pt x="75" y="2"/>
                  <a:pt x="72" y="2"/>
                </a:cubicBezTo>
                <a:cubicBezTo>
                  <a:pt x="69" y="1"/>
                  <a:pt x="67" y="0"/>
                  <a:pt x="67" y="0"/>
                </a:cubicBezTo>
                <a:cubicBezTo>
                  <a:pt x="63" y="3"/>
                  <a:pt x="58" y="4"/>
                  <a:pt x="56" y="3"/>
                </a:cubicBezTo>
                <a:cubicBezTo>
                  <a:pt x="50" y="2"/>
                  <a:pt x="48" y="0"/>
                  <a:pt x="48" y="0"/>
                </a:cubicBezTo>
                <a:cubicBezTo>
                  <a:pt x="35" y="13"/>
                  <a:pt x="20" y="0"/>
                  <a:pt x="20" y="0"/>
                </a:cubicBezTo>
                <a:cubicBezTo>
                  <a:pt x="15" y="2"/>
                  <a:pt x="11" y="2"/>
                  <a:pt x="8" y="2"/>
                </a:cubicBezTo>
                <a:cubicBezTo>
                  <a:pt x="3" y="2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9"/>
                  <a:pt x="0" y="19"/>
                  <a:pt x="0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3"/>
                  <a:pt x="80" y="3"/>
                  <a:pt x="7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6" name="Freeform 319"/>
          <p:cNvSpPr>
            <a:spLocks/>
          </p:cNvSpPr>
          <p:nvPr/>
        </p:nvSpPr>
        <p:spPr bwMode="auto">
          <a:xfrm>
            <a:off x="8957734" y="4993218"/>
            <a:ext cx="319617" cy="162983"/>
          </a:xfrm>
          <a:custGeom>
            <a:avLst/>
            <a:gdLst>
              <a:gd name="T0" fmla="*/ 368615593 w 156"/>
              <a:gd name="T1" fmla="*/ 185671891 h 80"/>
              <a:gd name="T2" fmla="*/ 368615593 w 156"/>
              <a:gd name="T3" fmla="*/ 148537819 h 80"/>
              <a:gd name="T4" fmla="*/ 181945240 w 156"/>
              <a:gd name="T5" fmla="*/ 0 h 80"/>
              <a:gd name="T6" fmla="*/ 0 w 156"/>
              <a:gd name="T7" fmla="*/ 148537819 h 80"/>
              <a:gd name="T8" fmla="*/ 0 w 156"/>
              <a:gd name="T9" fmla="*/ 185671891 h 80"/>
              <a:gd name="T10" fmla="*/ 181945240 w 156"/>
              <a:gd name="T11" fmla="*/ 41776023 h 80"/>
              <a:gd name="T12" fmla="*/ 368615593 w 156"/>
              <a:gd name="T13" fmla="*/ 185671891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6" h="80">
                <a:moveTo>
                  <a:pt x="156" y="80"/>
                </a:moveTo>
                <a:lnTo>
                  <a:pt x="156" y="64"/>
                </a:lnTo>
                <a:lnTo>
                  <a:pt x="77" y="0"/>
                </a:lnTo>
                <a:lnTo>
                  <a:pt x="0" y="64"/>
                </a:lnTo>
                <a:lnTo>
                  <a:pt x="0" y="80"/>
                </a:lnTo>
                <a:lnTo>
                  <a:pt x="77" y="18"/>
                </a:lnTo>
                <a:lnTo>
                  <a:pt x="15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7" name="Freeform 320"/>
          <p:cNvSpPr>
            <a:spLocks/>
          </p:cNvSpPr>
          <p:nvPr/>
        </p:nvSpPr>
        <p:spPr bwMode="auto">
          <a:xfrm>
            <a:off x="9226552" y="4986867"/>
            <a:ext cx="29633" cy="86784"/>
          </a:xfrm>
          <a:custGeom>
            <a:avLst/>
            <a:gdLst>
              <a:gd name="T0" fmla="*/ 34175700 w 14"/>
              <a:gd name="T1" fmla="*/ 0 h 43"/>
              <a:gd name="T2" fmla="*/ 0 w 14"/>
              <a:gd name="T3" fmla="*/ 0 h 43"/>
              <a:gd name="T4" fmla="*/ 0 w 14"/>
              <a:gd name="T5" fmla="*/ 71275901 h 43"/>
              <a:gd name="T6" fmla="*/ 34175700 w 14"/>
              <a:gd name="T7" fmla="*/ 98865645 h 43"/>
              <a:gd name="T8" fmla="*/ 34175700 w 14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3">
                <a:moveTo>
                  <a:pt x="14" y="0"/>
                </a:moveTo>
                <a:lnTo>
                  <a:pt x="0" y="0"/>
                </a:lnTo>
                <a:lnTo>
                  <a:pt x="0" y="31"/>
                </a:lnTo>
                <a:lnTo>
                  <a:pt x="14" y="43"/>
                </a:lnTo>
                <a:lnTo>
                  <a:pt x="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8" name="Rectangle 321"/>
          <p:cNvSpPr>
            <a:spLocks noChangeArrowheads="1"/>
          </p:cNvSpPr>
          <p:nvPr/>
        </p:nvSpPr>
        <p:spPr bwMode="auto">
          <a:xfrm>
            <a:off x="9304868" y="5039785"/>
            <a:ext cx="14817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9" name="Rectangle 322"/>
          <p:cNvSpPr>
            <a:spLocks noChangeArrowheads="1"/>
          </p:cNvSpPr>
          <p:nvPr/>
        </p:nvSpPr>
        <p:spPr bwMode="auto">
          <a:xfrm>
            <a:off x="9167285" y="4921251"/>
            <a:ext cx="19049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0" name="Rectangle 323"/>
          <p:cNvSpPr>
            <a:spLocks noChangeArrowheads="1"/>
          </p:cNvSpPr>
          <p:nvPr/>
        </p:nvSpPr>
        <p:spPr bwMode="auto">
          <a:xfrm>
            <a:off x="9226551" y="4931834"/>
            <a:ext cx="23283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1" name="Rectangle 324"/>
          <p:cNvSpPr>
            <a:spLocks noChangeArrowheads="1"/>
          </p:cNvSpPr>
          <p:nvPr/>
        </p:nvSpPr>
        <p:spPr bwMode="auto">
          <a:xfrm>
            <a:off x="9019118" y="4953001"/>
            <a:ext cx="12700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2" name="Rectangle 325"/>
          <p:cNvSpPr>
            <a:spLocks noChangeArrowheads="1"/>
          </p:cNvSpPr>
          <p:nvPr/>
        </p:nvSpPr>
        <p:spPr bwMode="auto">
          <a:xfrm>
            <a:off x="9065684" y="4967818"/>
            <a:ext cx="1693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3" name="Rectangle 326"/>
          <p:cNvSpPr>
            <a:spLocks noChangeArrowheads="1"/>
          </p:cNvSpPr>
          <p:nvPr/>
        </p:nvSpPr>
        <p:spPr bwMode="auto">
          <a:xfrm>
            <a:off x="9175751" y="4986867"/>
            <a:ext cx="10583" cy="63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4" name="Rectangle 327"/>
          <p:cNvSpPr>
            <a:spLocks noChangeArrowheads="1"/>
          </p:cNvSpPr>
          <p:nvPr/>
        </p:nvSpPr>
        <p:spPr bwMode="auto">
          <a:xfrm>
            <a:off x="8983134" y="5018617"/>
            <a:ext cx="27517" cy="2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5" name="Rectangle 328"/>
          <p:cNvSpPr>
            <a:spLocks noChangeArrowheads="1"/>
          </p:cNvSpPr>
          <p:nvPr/>
        </p:nvSpPr>
        <p:spPr bwMode="auto">
          <a:xfrm>
            <a:off x="9277351" y="5090585"/>
            <a:ext cx="27516" cy="275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6" name="Rectangle 329"/>
          <p:cNvSpPr>
            <a:spLocks noChangeArrowheads="1"/>
          </p:cNvSpPr>
          <p:nvPr/>
        </p:nvSpPr>
        <p:spPr bwMode="auto">
          <a:xfrm>
            <a:off x="9292167" y="5168901"/>
            <a:ext cx="31751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7" name="Rectangle 330"/>
          <p:cNvSpPr>
            <a:spLocks noChangeArrowheads="1"/>
          </p:cNvSpPr>
          <p:nvPr/>
        </p:nvSpPr>
        <p:spPr bwMode="auto">
          <a:xfrm>
            <a:off x="9256185" y="5207001"/>
            <a:ext cx="2116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8" name="Line 331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69" name="Line 332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0" name="Rectangle 333"/>
          <p:cNvSpPr>
            <a:spLocks noChangeArrowheads="1"/>
          </p:cNvSpPr>
          <p:nvPr/>
        </p:nvSpPr>
        <p:spPr bwMode="auto">
          <a:xfrm>
            <a:off x="9050868" y="4999567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1" name="Rectangle 334"/>
          <p:cNvSpPr>
            <a:spLocks noChangeArrowheads="1"/>
          </p:cNvSpPr>
          <p:nvPr/>
        </p:nvSpPr>
        <p:spPr bwMode="auto">
          <a:xfrm>
            <a:off x="9065684" y="4931834"/>
            <a:ext cx="16933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2" name="Rectangle 335"/>
          <p:cNvSpPr>
            <a:spLocks noChangeArrowheads="1"/>
          </p:cNvSpPr>
          <p:nvPr/>
        </p:nvSpPr>
        <p:spPr bwMode="auto">
          <a:xfrm>
            <a:off x="9105901" y="4953000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3" name="Rectangle 336"/>
          <p:cNvSpPr>
            <a:spLocks noChangeArrowheads="1"/>
          </p:cNvSpPr>
          <p:nvPr/>
        </p:nvSpPr>
        <p:spPr bwMode="auto">
          <a:xfrm>
            <a:off x="9002185" y="4976285"/>
            <a:ext cx="127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4" name="Rectangle 337"/>
          <p:cNvSpPr>
            <a:spLocks noChangeArrowheads="1"/>
          </p:cNvSpPr>
          <p:nvPr/>
        </p:nvSpPr>
        <p:spPr bwMode="auto">
          <a:xfrm>
            <a:off x="9146118" y="4948767"/>
            <a:ext cx="1058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5" name="Freeform 338"/>
          <p:cNvSpPr>
            <a:spLocks/>
          </p:cNvSpPr>
          <p:nvPr/>
        </p:nvSpPr>
        <p:spPr bwMode="auto">
          <a:xfrm>
            <a:off x="1219201" y="5818718"/>
            <a:ext cx="165100" cy="190500"/>
          </a:xfrm>
          <a:custGeom>
            <a:avLst/>
            <a:gdLst>
              <a:gd name="T0" fmla="*/ 110485531 w 81"/>
              <a:gd name="T1" fmla="*/ 217019605 h 95"/>
              <a:gd name="T2" fmla="*/ 0 w 81"/>
              <a:gd name="T3" fmla="*/ 217019605 h 95"/>
              <a:gd name="T4" fmla="*/ 79925216 w 81"/>
              <a:gd name="T5" fmla="*/ 0 h 95"/>
              <a:gd name="T6" fmla="*/ 190410747 w 81"/>
              <a:gd name="T7" fmla="*/ 0 h 95"/>
              <a:gd name="T8" fmla="*/ 110485531 w 81"/>
              <a:gd name="T9" fmla="*/ 217019605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5">
                <a:moveTo>
                  <a:pt x="47" y="95"/>
                </a:moveTo>
                <a:lnTo>
                  <a:pt x="0" y="95"/>
                </a:lnTo>
                <a:lnTo>
                  <a:pt x="34" y="0"/>
                </a:lnTo>
                <a:lnTo>
                  <a:pt x="81" y="0"/>
                </a:lnTo>
                <a:lnTo>
                  <a:pt x="47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6" name="Freeform 339"/>
          <p:cNvSpPr>
            <a:spLocks/>
          </p:cNvSpPr>
          <p:nvPr/>
        </p:nvSpPr>
        <p:spPr bwMode="auto">
          <a:xfrm>
            <a:off x="1265767" y="5729818"/>
            <a:ext cx="48684" cy="46567"/>
          </a:xfrm>
          <a:custGeom>
            <a:avLst/>
            <a:gdLst>
              <a:gd name="T0" fmla="*/ 46789888 w 24"/>
              <a:gd name="T1" fmla="*/ 53049557 h 23"/>
              <a:gd name="T2" fmla="*/ 0 w 24"/>
              <a:gd name="T3" fmla="*/ 32290440 h 23"/>
              <a:gd name="T4" fmla="*/ 14037727 w 24"/>
              <a:gd name="T5" fmla="*/ 0 h 23"/>
              <a:gd name="T6" fmla="*/ 56147866 w 24"/>
              <a:gd name="T7" fmla="*/ 25372253 h 23"/>
              <a:gd name="T8" fmla="*/ 46789888 w 24"/>
              <a:gd name="T9" fmla="*/ 53049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20" y="23"/>
                </a:moveTo>
                <a:lnTo>
                  <a:pt x="0" y="14"/>
                </a:lnTo>
                <a:lnTo>
                  <a:pt x="6" y="0"/>
                </a:lnTo>
                <a:lnTo>
                  <a:pt x="24" y="11"/>
                </a:lnTo>
                <a:lnTo>
                  <a:pt x="20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7" name="Rectangle 340"/>
          <p:cNvSpPr>
            <a:spLocks noChangeArrowheads="1"/>
          </p:cNvSpPr>
          <p:nvPr/>
        </p:nvSpPr>
        <p:spPr bwMode="auto">
          <a:xfrm>
            <a:off x="1219201" y="6007101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8" name="Freeform 341"/>
          <p:cNvSpPr>
            <a:spLocks noEditPoints="1"/>
          </p:cNvSpPr>
          <p:nvPr/>
        </p:nvSpPr>
        <p:spPr bwMode="auto">
          <a:xfrm>
            <a:off x="1348317" y="5803900"/>
            <a:ext cx="135467" cy="78317"/>
          </a:xfrm>
          <a:custGeom>
            <a:avLst/>
            <a:gdLst>
              <a:gd name="T0" fmla="*/ 245220359 w 29"/>
              <a:gd name="T1" fmla="*/ 204681199 h 17"/>
              <a:gd name="T2" fmla="*/ 98089545 w 29"/>
              <a:gd name="T3" fmla="*/ 204681199 h 17"/>
              <a:gd name="T4" fmla="*/ 0 w 29"/>
              <a:gd name="T5" fmla="*/ 96319954 h 17"/>
              <a:gd name="T6" fmla="*/ 98089545 w 29"/>
              <a:gd name="T7" fmla="*/ 0 h 17"/>
              <a:gd name="T8" fmla="*/ 245220359 w 29"/>
              <a:gd name="T9" fmla="*/ 0 h 17"/>
              <a:gd name="T10" fmla="*/ 355568469 w 29"/>
              <a:gd name="T11" fmla="*/ 96319954 h 17"/>
              <a:gd name="T12" fmla="*/ 245220359 w 29"/>
              <a:gd name="T13" fmla="*/ 204681199 h 17"/>
              <a:gd name="T14" fmla="*/ 98089545 w 29"/>
              <a:gd name="T15" fmla="*/ 36120415 h 17"/>
              <a:gd name="T16" fmla="*/ 36782703 w 29"/>
              <a:gd name="T17" fmla="*/ 96319954 h 17"/>
              <a:gd name="T18" fmla="*/ 98089545 w 29"/>
              <a:gd name="T19" fmla="*/ 168560784 h 17"/>
              <a:gd name="T20" fmla="*/ 245220359 w 29"/>
              <a:gd name="T21" fmla="*/ 168560784 h 17"/>
              <a:gd name="T22" fmla="*/ 318785766 w 29"/>
              <a:gd name="T23" fmla="*/ 96319954 h 17"/>
              <a:gd name="T24" fmla="*/ 245220359 w 29"/>
              <a:gd name="T25" fmla="*/ 36120415 h 17"/>
              <a:gd name="T26" fmla="*/ 98089545 w 29"/>
              <a:gd name="T27" fmla="*/ 36120415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7">
                <a:moveTo>
                  <a:pt x="20" y="17"/>
                </a:move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3"/>
                  <a:pt x="25" y="17"/>
                  <a:pt x="20" y="17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2"/>
                  <a:pt x="5" y="14"/>
                  <a:pt x="8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6" y="12"/>
                  <a:pt x="26" y="8"/>
                </a:cubicBezTo>
                <a:cubicBezTo>
                  <a:pt x="26" y="5"/>
                  <a:pt x="23" y="3"/>
                  <a:pt x="20" y="3"/>
                </a:cubicBezTo>
                <a:lnTo>
                  <a:pt x="8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9" name="Rectangle 342"/>
          <p:cNvSpPr>
            <a:spLocks noChangeArrowheads="1"/>
          </p:cNvSpPr>
          <p:nvPr/>
        </p:nvSpPr>
        <p:spPr bwMode="auto">
          <a:xfrm>
            <a:off x="1325034" y="5702301"/>
            <a:ext cx="88900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0" name="Freeform 343"/>
          <p:cNvSpPr>
            <a:spLocks noEditPoints="1"/>
          </p:cNvSpPr>
          <p:nvPr/>
        </p:nvSpPr>
        <p:spPr bwMode="auto">
          <a:xfrm>
            <a:off x="1289051" y="5717117"/>
            <a:ext cx="442383" cy="101600"/>
          </a:xfrm>
          <a:custGeom>
            <a:avLst/>
            <a:gdLst>
              <a:gd name="T0" fmla="*/ 16534052 w 216"/>
              <a:gd name="T1" fmla="*/ 0 h 50"/>
              <a:gd name="T2" fmla="*/ 0 w 216"/>
              <a:gd name="T3" fmla="*/ 115743228 h 50"/>
              <a:gd name="T4" fmla="*/ 510200851 w 216"/>
              <a:gd name="T5" fmla="*/ 115743228 h 50"/>
              <a:gd name="T6" fmla="*/ 510200851 w 216"/>
              <a:gd name="T7" fmla="*/ 0 h 50"/>
              <a:gd name="T8" fmla="*/ 16534052 w 216"/>
              <a:gd name="T9" fmla="*/ 0 h 50"/>
              <a:gd name="T10" fmla="*/ 59050406 w 216"/>
              <a:gd name="T11" fmla="*/ 90280236 h 50"/>
              <a:gd name="T12" fmla="*/ 73223548 w 216"/>
              <a:gd name="T13" fmla="*/ 16204692 h 50"/>
              <a:gd name="T14" fmla="*/ 89757600 w 216"/>
              <a:gd name="T15" fmla="*/ 16204692 h 50"/>
              <a:gd name="T16" fmla="*/ 73223548 w 216"/>
              <a:gd name="T17" fmla="*/ 90280236 h 50"/>
              <a:gd name="T18" fmla="*/ 59050406 w 216"/>
              <a:gd name="T19" fmla="*/ 90280236 h 50"/>
              <a:gd name="T20" fmla="*/ 89757600 w 216"/>
              <a:gd name="T21" fmla="*/ 90280236 h 50"/>
              <a:gd name="T22" fmla="*/ 106291652 w 216"/>
              <a:gd name="T23" fmla="*/ 16204692 h 50"/>
              <a:gd name="T24" fmla="*/ 115739901 w 216"/>
              <a:gd name="T25" fmla="*/ 16204692 h 50"/>
              <a:gd name="T26" fmla="*/ 101568295 w 216"/>
              <a:gd name="T27" fmla="*/ 90280236 h 50"/>
              <a:gd name="T28" fmla="*/ 89757600 w 216"/>
              <a:gd name="T29" fmla="*/ 90280236 h 50"/>
              <a:gd name="T30" fmla="*/ 132273953 w 216"/>
              <a:gd name="T31" fmla="*/ 90280236 h 50"/>
              <a:gd name="T32" fmla="*/ 115739901 w 216"/>
              <a:gd name="T33" fmla="*/ 90280236 h 50"/>
              <a:gd name="T34" fmla="*/ 132273953 w 216"/>
              <a:gd name="T35" fmla="*/ 16204692 h 50"/>
              <a:gd name="T36" fmla="*/ 148808006 w 216"/>
              <a:gd name="T37" fmla="*/ 16204692 h 50"/>
              <a:gd name="T38" fmla="*/ 132273953 w 216"/>
              <a:gd name="T39" fmla="*/ 90280236 h 5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6" h="50">
                <a:moveTo>
                  <a:pt x="7" y="0"/>
                </a:moveTo>
                <a:lnTo>
                  <a:pt x="0" y="50"/>
                </a:lnTo>
                <a:lnTo>
                  <a:pt x="216" y="50"/>
                </a:lnTo>
                <a:lnTo>
                  <a:pt x="216" y="0"/>
                </a:lnTo>
                <a:lnTo>
                  <a:pt x="7" y="0"/>
                </a:lnTo>
                <a:close/>
                <a:moveTo>
                  <a:pt x="25" y="39"/>
                </a:moveTo>
                <a:lnTo>
                  <a:pt x="31" y="7"/>
                </a:lnTo>
                <a:lnTo>
                  <a:pt x="38" y="7"/>
                </a:lnTo>
                <a:lnTo>
                  <a:pt x="31" y="39"/>
                </a:lnTo>
                <a:lnTo>
                  <a:pt x="25" y="39"/>
                </a:lnTo>
                <a:close/>
                <a:moveTo>
                  <a:pt x="38" y="39"/>
                </a:moveTo>
                <a:lnTo>
                  <a:pt x="45" y="7"/>
                </a:lnTo>
                <a:lnTo>
                  <a:pt x="49" y="7"/>
                </a:lnTo>
                <a:lnTo>
                  <a:pt x="43" y="39"/>
                </a:lnTo>
                <a:lnTo>
                  <a:pt x="38" y="39"/>
                </a:lnTo>
                <a:close/>
                <a:moveTo>
                  <a:pt x="56" y="39"/>
                </a:moveTo>
                <a:lnTo>
                  <a:pt x="49" y="39"/>
                </a:lnTo>
                <a:lnTo>
                  <a:pt x="56" y="7"/>
                </a:lnTo>
                <a:lnTo>
                  <a:pt x="63" y="7"/>
                </a:lnTo>
                <a:lnTo>
                  <a:pt x="5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1" name="Freeform 344"/>
          <p:cNvSpPr>
            <a:spLocks/>
          </p:cNvSpPr>
          <p:nvPr/>
        </p:nvSpPr>
        <p:spPr bwMode="auto">
          <a:xfrm>
            <a:off x="1418167" y="5810251"/>
            <a:ext cx="21167" cy="50800"/>
          </a:xfrm>
          <a:custGeom>
            <a:avLst/>
            <a:gdLst>
              <a:gd name="T0" fmla="*/ 42967275 w 5"/>
              <a:gd name="T1" fmla="*/ 131528127 h 11"/>
              <a:gd name="T2" fmla="*/ 0 w 5"/>
              <a:gd name="T3" fmla="*/ 0 h 11"/>
              <a:gd name="T4" fmla="*/ 32226250 w 5"/>
              <a:gd name="T5" fmla="*/ 0 h 11"/>
              <a:gd name="T6" fmla="*/ 10741025 w 5"/>
              <a:gd name="T7" fmla="*/ 0 h 11"/>
              <a:gd name="T8" fmla="*/ 32226250 w 5"/>
              <a:gd name="T9" fmla="*/ 0 h 11"/>
              <a:gd name="T10" fmla="*/ 53708300 w 5"/>
              <a:gd name="T11" fmla="*/ 83698773 h 11"/>
              <a:gd name="T12" fmla="*/ 42967275 w 5"/>
              <a:gd name="T13" fmla="*/ 13152812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1">
                <a:moveTo>
                  <a:pt x="4" y="11"/>
                </a:moveTo>
                <a:cubicBezTo>
                  <a:pt x="0" y="7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5"/>
                  <a:pt x="5" y="7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2" name="Rectangle 345"/>
          <p:cNvSpPr>
            <a:spLocks noChangeArrowheads="1"/>
          </p:cNvSpPr>
          <p:nvPr/>
        </p:nvSpPr>
        <p:spPr bwMode="auto">
          <a:xfrm>
            <a:off x="1718733" y="5740401"/>
            <a:ext cx="19051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3" name="Freeform 346"/>
          <p:cNvSpPr>
            <a:spLocks/>
          </p:cNvSpPr>
          <p:nvPr/>
        </p:nvSpPr>
        <p:spPr bwMode="auto">
          <a:xfrm>
            <a:off x="2250018" y="5918200"/>
            <a:ext cx="143933" cy="137584"/>
          </a:xfrm>
          <a:custGeom>
            <a:avLst/>
            <a:gdLst>
              <a:gd name="T0" fmla="*/ 52170693 w 70"/>
              <a:gd name="T1" fmla="*/ 156736502 h 68"/>
              <a:gd name="T2" fmla="*/ 165999341 w 70"/>
              <a:gd name="T3" fmla="*/ 53014352 h 68"/>
              <a:gd name="T4" fmla="*/ 111456833 w 70"/>
              <a:gd name="T5" fmla="*/ 0 h 68"/>
              <a:gd name="T6" fmla="*/ 0 w 70"/>
              <a:gd name="T7" fmla="*/ 103722150 h 68"/>
              <a:gd name="T8" fmla="*/ 52170693 w 70"/>
              <a:gd name="T9" fmla="*/ 156736502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68">
                <a:moveTo>
                  <a:pt x="22" y="68"/>
                </a:moveTo>
                <a:lnTo>
                  <a:pt x="70" y="23"/>
                </a:lnTo>
                <a:lnTo>
                  <a:pt x="47" y="0"/>
                </a:lnTo>
                <a:lnTo>
                  <a:pt x="0" y="45"/>
                </a:lnTo>
                <a:lnTo>
                  <a:pt x="22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4" name="Freeform 347"/>
          <p:cNvSpPr>
            <a:spLocks noEditPoints="1"/>
          </p:cNvSpPr>
          <p:nvPr/>
        </p:nvSpPr>
        <p:spPr bwMode="auto">
          <a:xfrm>
            <a:off x="2364318" y="5679017"/>
            <a:ext cx="245533" cy="262467"/>
          </a:xfrm>
          <a:custGeom>
            <a:avLst/>
            <a:gdLst>
              <a:gd name="T0" fmla="*/ 0 w 53"/>
              <a:gd name="T1" fmla="*/ 581719378 h 57"/>
              <a:gd name="T2" fmla="*/ 96776037 w 53"/>
              <a:gd name="T3" fmla="*/ 676694323 h 57"/>
              <a:gd name="T4" fmla="*/ 362914481 w 53"/>
              <a:gd name="T5" fmla="*/ 415512361 h 57"/>
              <a:gd name="T6" fmla="*/ 580663170 w 53"/>
              <a:gd name="T7" fmla="*/ 0 h 57"/>
              <a:gd name="T8" fmla="*/ 0 w 53"/>
              <a:gd name="T9" fmla="*/ 581719378 h 57"/>
              <a:gd name="T10" fmla="*/ 120972652 w 53"/>
              <a:gd name="T11" fmla="*/ 617335414 h 57"/>
              <a:gd name="T12" fmla="*/ 169358933 w 53"/>
              <a:gd name="T13" fmla="*/ 546103342 h 57"/>
              <a:gd name="T14" fmla="*/ 229846996 w 53"/>
              <a:gd name="T15" fmla="*/ 474874724 h 57"/>
              <a:gd name="T16" fmla="*/ 350816174 w 53"/>
              <a:gd name="T17" fmla="*/ 344283743 h 57"/>
              <a:gd name="T18" fmla="*/ 471788825 w 53"/>
              <a:gd name="T19" fmla="*/ 213692762 h 57"/>
              <a:gd name="T20" fmla="*/ 568564862 w 53"/>
              <a:gd name="T21" fmla="*/ 71232072 h 57"/>
              <a:gd name="T22" fmla="*/ 568564862 w 53"/>
              <a:gd name="T23" fmla="*/ 71232072 h 57"/>
              <a:gd name="T24" fmla="*/ 483883658 w 53"/>
              <a:gd name="T25" fmla="*/ 225565925 h 57"/>
              <a:gd name="T26" fmla="*/ 375009314 w 53"/>
              <a:gd name="T27" fmla="*/ 368026616 h 57"/>
              <a:gd name="T28" fmla="*/ 254040137 w 53"/>
              <a:gd name="T29" fmla="*/ 498617596 h 57"/>
              <a:gd name="T30" fmla="*/ 120972652 w 53"/>
              <a:gd name="T31" fmla="*/ 617335414 h 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" h="57">
                <a:moveTo>
                  <a:pt x="0" y="49"/>
                </a:moveTo>
                <a:cubicBezTo>
                  <a:pt x="8" y="57"/>
                  <a:pt x="8" y="57"/>
                  <a:pt x="8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53" y="9"/>
                  <a:pt x="48" y="0"/>
                  <a:pt x="48" y="0"/>
                </a:cubicBezTo>
                <a:lnTo>
                  <a:pt x="0" y="49"/>
                </a:lnTo>
                <a:close/>
                <a:moveTo>
                  <a:pt x="10" y="52"/>
                </a:moveTo>
                <a:cubicBezTo>
                  <a:pt x="11" y="50"/>
                  <a:pt x="13" y="48"/>
                  <a:pt x="14" y="46"/>
                </a:cubicBezTo>
                <a:cubicBezTo>
                  <a:pt x="19" y="40"/>
                  <a:pt x="19" y="40"/>
                  <a:pt x="19" y="40"/>
                </a:cubicBezTo>
                <a:cubicBezTo>
                  <a:pt x="23" y="37"/>
                  <a:pt x="26" y="33"/>
                  <a:pt x="29" y="29"/>
                </a:cubicBezTo>
                <a:cubicBezTo>
                  <a:pt x="33" y="26"/>
                  <a:pt x="36" y="22"/>
                  <a:pt x="39" y="18"/>
                </a:cubicBezTo>
                <a:cubicBezTo>
                  <a:pt x="41" y="14"/>
                  <a:pt x="44" y="10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5" y="10"/>
                  <a:pt x="43" y="15"/>
                  <a:pt x="40" y="19"/>
                </a:cubicBezTo>
                <a:cubicBezTo>
                  <a:pt x="38" y="23"/>
                  <a:pt x="35" y="27"/>
                  <a:pt x="31" y="31"/>
                </a:cubicBezTo>
                <a:cubicBezTo>
                  <a:pt x="28" y="35"/>
                  <a:pt x="24" y="38"/>
                  <a:pt x="21" y="42"/>
                </a:cubicBezTo>
                <a:cubicBezTo>
                  <a:pt x="10" y="52"/>
                  <a:pt x="10" y="52"/>
                  <a:pt x="1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5" name="Freeform 348"/>
          <p:cNvSpPr>
            <a:spLocks/>
          </p:cNvSpPr>
          <p:nvPr/>
        </p:nvSpPr>
        <p:spPr bwMode="auto">
          <a:xfrm>
            <a:off x="2332567" y="5890685"/>
            <a:ext cx="86784" cy="86783"/>
          </a:xfrm>
          <a:custGeom>
            <a:avLst/>
            <a:gdLst>
              <a:gd name="T0" fmla="*/ 86123533 w 43"/>
              <a:gd name="T1" fmla="*/ 98864126 h 43"/>
              <a:gd name="T2" fmla="*/ 100088694 w 43"/>
              <a:gd name="T3" fmla="*/ 85068709 h 43"/>
              <a:gd name="T4" fmla="*/ 16293191 w 43"/>
              <a:gd name="T5" fmla="*/ 0 h 43"/>
              <a:gd name="T6" fmla="*/ 0 w 43"/>
              <a:gd name="T7" fmla="*/ 16094653 h 43"/>
              <a:gd name="T8" fmla="*/ 86123533 w 43"/>
              <a:gd name="T9" fmla="*/ 9886412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3">
                <a:moveTo>
                  <a:pt x="37" y="43"/>
                </a:moveTo>
                <a:lnTo>
                  <a:pt x="43" y="37"/>
                </a:lnTo>
                <a:lnTo>
                  <a:pt x="7" y="0"/>
                </a:lnTo>
                <a:lnTo>
                  <a:pt x="0" y="7"/>
                </a:lnTo>
                <a:lnTo>
                  <a:pt x="37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6" name="Rectangle 349"/>
          <p:cNvSpPr>
            <a:spLocks noChangeArrowheads="1"/>
          </p:cNvSpPr>
          <p:nvPr/>
        </p:nvSpPr>
        <p:spPr bwMode="auto">
          <a:xfrm>
            <a:off x="3304118" y="5693833"/>
            <a:ext cx="143933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7" name="Freeform 350"/>
          <p:cNvSpPr>
            <a:spLocks/>
          </p:cNvSpPr>
          <p:nvPr/>
        </p:nvSpPr>
        <p:spPr bwMode="auto">
          <a:xfrm>
            <a:off x="3234267" y="5767918"/>
            <a:ext cx="287867" cy="247649"/>
          </a:xfrm>
          <a:custGeom>
            <a:avLst/>
            <a:gdLst>
              <a:gd name="T0" fmla="*/ 737580563 w 62"/>
              <a:gd name="T1" fmla="*/ 428412709 h 54"/>
              <a:gd name="T2" fmla="*/ 749670963 w 62"/>
              <a:gd name="T3" fmla="*/ 416511783 h 54"/>
              <a:gd name="T4" fmla="*/ 374837223 w 62"/>
              <a:gd name="T5" fmla="*/ 0 h 54"/>
              <a:gd name="T6" fmla="*/ 0 w 62"/>
              <a:gd name="T7" fmla="*/ 416511783 h 54"/>
              <a:gd name="T8" fmla="*/ 12090400 w 62"/>
              <a:gd name="T9" fmla="*/ 428412709 h 54"/>
              <a:gd name="T10" fmla="*/ 737580563 w 62"/>
              <a:gd name="T11" fmla="*/ 428412709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54">
                <a:moveTo>
                  <a:pt x="61" y="36"/>
                </a:moveTo>
                <a:cubicBezTo>
                  <a:pt x="61" y="36"/>
                  <a:pt x="62" y="35"/>
                  <a:pt x="62" y="35"/>
                </a:cubicBezTo>
                <a:cubicBezTo>
                  <a:pt x="62" y="15"/>
                  <a:pt x="48" y="0"/>
                  <a:pt x="31" y="0"/>
                </a:cubicBezTo>
                <a:cubicBezTo>
                  <a:pt x="14" y="0"/>
                  <a:pt x="0" y="15"/>
                  <a:pt x="0" y="35"/>
                </a:cubicBezTo>
                <a:cubicBezTo>
                  <a:pt x="0" y="36"/>
                  <a:pt x="1" y="36"/>
                  <a:pt x="1" y="36"/>
                </a:cubicBezTo>
                <a:cubicBezTo>
                  <a:pt x="1" y="36"/>
                  <a:pt x="31" y="54"/>
                  <a:pt x="61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8" name="Freeform 351"/>
          <p:cNvSpPr>
            <a:spLocks/>
          </p:cNvSpPr>
          <p:nvPr/>
        </p:nvSpPr>
        <p:spPr bwMode="auto">
          <a:xfrm>
            <a:off x="3234268" y="5947833"/>
            <a:ext cx="283633" cy="137584"/>
          </a:xfrm>
          <a:custGeom>
            <a:avLst/>
            <a:gdLst>
              <a:gd name="T0" fmla="*/ 388212663 w 61"/>
              <a:gd name="T1" fmla="*/ 94736903 h 30"/>
              <a:gd name="T2" fmla="*/ 0 w 61"/>
              <a:gd name="T3" fmla="*/ 0 h 30"/>
              <a:gd name="T4" fmla="*/ 376080364 w 61"/>
              <a:gd name="T5" fmla="*/ 355269405 h 30"/>
              <a:gd name="T6" fmla="*/ 740031915 w 61"/>
              <a:gd name="T7" fmla="*/ 0 h 30"/>
              <a:gd name="T8" fmla="*/ 388212663 w 61"/>
              <a:gd name="T9" fmla="*/ 94736903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30">
                <a:moveTo>
                  <a:pt x="32" y="8"/>
                </a:moveTo>
                <a:cubicBezTo>
                  <a:pt x="16" y="8"/>
                  <a:pt x="4" y="2"/>
                  <a:pt x="0" y="0"/>
                </a:cubicBezTo>
                <a:cubicBezTo>
                  <a:pt x="2" y="17"/>
                  <a:pt x="15" y="30"/>
                  <a:pt x="31" y="30"/>
                </a:cubicBezTo>
                <a:cubicBezTo>
                  <a:pt x="46" y="30"/>
                  <a:pt x="59" y="17"/>
                  <a:pt x="61" y="0"/>
                </a:cubicBezTo>
                <a:cubicBezTo>
                  <a:pt x="51" y="6"/>
                  <a:pt x="41" y="8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9" name="Rectangle 352"/>
          <p:cNvSpPr>
            <a:spLocks noChangeArrowheads="1"/>
          </p:cNvSpPr>
          <p:nvPr/>
        </p:nvSpPr>
        <p:spPr bwMode="auto">
          <a:xfrm>
            <a:off x="3344334" y="5662085"/>
            <a:ext cx="11641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0" name="Freeform 353"/>
          <p:cNvSpPr>
            <a:spLocks/>
          </p:cNvSpPr>
          <p:nvPr/>
        </p:nvSpPr>
        <p:spPr bwMode="auto">
          <a:xfrm>
            <a:off x="3433234" y="5666317"/>
            <a:ext cx="105833" cy="160867"/>
          </a:xfrm>
          <a:custGeom>
            <a:avLst/>
            <a:gdLst>
              <a:gd name="T0" fmla="*/ 122057380 w 52"/>
              <a:gd name="T1" fmla="*/ 167225424 h 80"/>
              <a:gd name="T2" fmla="*/ 89196130 w 52"/>
              <a:gd name="T3" fmla="*/ 183261318 h 80"/>
              <a:gd name="T4" fmla="*/ 0 w 52"/>
              <a:gd name="T5" fmla="*/ 16035893 h 80"/>
              <a:gd name="T6" fmla="*/ 25819772 w 52"/>
              <a:gd name="T7" fmla="*/ 0 h 80"/>
              <a:gd name="T8" fmla="*/ 122057380 w 52"/>
              <a:gd name="T9" fmla="*/ 167225424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80">
                <a:moveTo>
                  <a:pt x="52" y="73"/>
                </a:moveTo>
                <a:lnTo>
                  <a:pt x="38" y="80"/>
                </a:lnTo>
                <a:lnTo>
                  <a:pt x="0" y="7"/>
                </a:lnTo>
                <a:lnTo>
                  <a:pt x="11" y="0"/>
                </a:lnTo>
                <a:lnTo>
                  <a:pt x="5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1" name="Freeform 354"/>
          <p:cNvSpPr>
            <a:spLocks noEditPoints="1"/>
          </p:cNvSpPr>
          <p:nvPr/>
        </p:nvSpPr>
        <p:spPr bwMode="auto">
          <a:xfrm>
            <a:off x="3348567" y="5632451"/>
            <a:ext cx="107951" cy="107949"/>
          </a:xfrm>
          <a:custGeom>
            <a:avLst/>
            <a:gdLst>
              <a:gd name="T0" fmla="*/ 146856322 w 23"/>
              <a:gd name="T1" fmla="*/ 283384600 h 23"/>
              <a:gd name="T2" fmla="*/ 0 w 23"/>
              <a:gd name="T3" fmla="*/ 135530388 h 23"/>
              <a:gd name="T4" fmla="*/ 146856322 w 23"/>
              <a:gd name="T5" fmla="*/ 0 h 23"/>
              <a:gd name="T6" fmla="*/ 281476670 w 23"/>
              <a:gd name="T7" fmla="*/ 135530388 h 23"/>
              <a:gd name="T8" fmla="*/ 146856322 w 23"/>
              <a:gd name="T9" fmla="*/ 283384600 h 23"/>
              <a:gd name="T10" fmla="*/ 146856322 w 23"/>
              <a:gd name="T11" fmla="*/ 12320304 h 23"/>
              <a:gd name="T12" fmla="*/ 12239494 w 23"/>
              <a:gd name="T13" fmla="*/ 135530388 h 23"/>
              <a:gd name="T14" fmla="*/ 146856322 w 23"/>
              <a:gd name="T15" fmla="*/ 258743992 h 23"/>
              <a:gd name="T16" fmla="*/ 269237176 w 23"/>
              <a:gd name="T17" fmla="*/ 135530388 h 23"/>
              <a:gd name="T18" fmla="*/ 146856322 w 23"/>
              <a:gd name="T19" fmla="*/ 123203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3">
                <a:moveTo>
                  <a:pt x="12" y="23"/>
                </a:moveTo>
                <a:cubicBezTo>
                  <a:pt x="5" y="23"/>
                  <a:pt x="0" y="18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1"/>
                </a:cubicBezTo>
                <a:cubicBezTo>
                  <a:pt x="23" y="18"/>
                  <a:pt x="18" y="23"/>
                  <a:pt x="12" y="23"/>
                </a:cubicBezTo>
                <a:close/>
                <a:moveTo>
                  <a:pt x="12" y="1"/>
                </a:moveTo>
                <a:cubicBezTo>
                  <a:pt x="6" y="1"/>
                  <a:pt x="1" y="6"/>
                  <a:pt x="1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7" y="21"/>
                  <a:pt x="22" y="17"/>
                  <a:pt x="22" y="11"/>
                </a:cubicBezTo>
                <a:cubicBezTo>
                  <a:pt x="22" y="6"/>
                  <a:pt x="17" y="1"/>
                  <a:pt x="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2" name="Rectangle 355"/>
          <p:cNvSpPr>
            <a:spLocks noChangeArrowheads="1"/>
          </p:cNvSpPr>
          <p:nvPr/>
        </p:nvSpPr>
        <p:spPr bwMode="auto">
          <a:xfrm>
            <a:off x="4135968" y="5683251"/>
            <a:ext cx="309033" cy="93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3" name="Freeform 356"/>
          <p:cNvSpPr>
            <a:spLocks/>
          </p:cNvSpPr>
          <p:nvPr/>
        </p:nvSpPr>
        <p:spPr bwMode="auto">
          <a:xfrm>
            <a:off x="4269318" y="5643033"/>
            <a:ext cx="42333" cy="86784"/>
          </a:xfrm>
          <a:custGeom>
            <a:avLst/>
            <a:gdLst>
              <a:gd name="T0" fmla="*/ 113922528 w 9"/>
              <a:gd name="T1" fmla="*/ 164867904 h 19"/>
              <a:gd name="T2" fmla="*/ 50630667 w 9"/>
              <a:gd name="T3" fmla="*/ 223748564 h 19"/>
              <a:gd name="T4" fmla="*/ 0 w 9"/>
              <a:gd name="T5" fmla="*/ 164867904 h 19"/>
              <a:gd name="T6" fmla="*/ 0 w 9"/>
              <a:gd name="T7" fmla="*/ 47106584 h 19"/>
              <a:gd name="T8" fmla="*/ 50630667 w 9"/>
              <a:gd name="T9" fmla="*/ 0 h 19"/>
              <a:gd name="T10" fmla="*/ 113922528 w 9"/>
              <a:gd name="T11" fmla="*/ 47106584 h 19"/>
              <a:gd name="T12" fmla="*/ 113922528 w 9"/>
              <a:gd name="T13" fmla="*/ 16486790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9">
                <a:moveTo>
                  <a:pt x="9" y="14"/>
                </a:moveTo>
                <a:cubicBezTo>
                  <a:pt x="9" y="17"/>
                  <a:pt x="7" y="19"/>
                  <a:pt x="4" y="19"/>
                </a:cubicBezTo>
                <a:cubicBezTo>
                  <a:pt x="2" y="19"/>
                  <a:pt x="0" y="17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lnTo>
                  <a:pt x="9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4" name="Freeform 357"/>
          <p:cNvSpPr>
            <a:spLocks/>
          </p:cNvSpPr>
          <p:nvPr/>
        </p:nvSpPr>
        <p:spPr bwMode="auto">
          <a:xfrm>
            <a:off x="4199467" y="5744634"/>
            <a:ext cx="179917" cy="184151"/>
          </a:xfrm>
          <a:custGeom>
            <a:avLst/>
            <a:gdLst>
              <a:gd name="T0" fmla="*/ 468203720 w 39"/>
              <a:gd name="T1" fmla="*/ 477263283 h 40"/>
              <a:gd name="T2" fmla="*/ 228100579 w 39"/>
              <a:gd name="T3" fmla="*/ 0 h 40"/>
              <a:gd name="T4" fmla="*/ 0 w 39"/>
              <a:gd name="T5" fmla="*/ 477263283 h 40"/>
              <a:gd name="T6" fmla="*/ 0 w 39"/>
              <a:gd name="T7" fmla="*/ 477263283 h 40"/>
              <a:gd name="T8" fmla="*/ 468203720 w 39"/>
              <a:gd name="T9" fmla="*/ 47726328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0">
                <a:moveTo>
                  <a:pt x="39" y="40"/>
                </a:moveTo>
                <a:cubicBezTo>
                  <a:pt x="39" y="18"/>
                  <a:pt x="30" y="0"/>
                  <a:pt x="19" y="0"/>
                </a:cubicBezTo>
                <a:cubicBezTo>
                  <a:pt x="9" y="0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5" name="Freeform 358"/>
          <p:cNvSpPr>
            <a:spLocks/>
          </p:cNvSpPr>
          <p:nvPr/>
        </p:nvSpPr>
        <p:spPr bwMode="auto">
          <a:xfrm>
            <a:off x="4199467" y="5941485"/>
            <a:ext cx="179917" cy="165100"/>
          </a:xfrm>
          <a:custGeom>
            <a:avLst/>
            <a:gdLst>
              <a:gd name="T0" fmla="*/ 0 w 39"/>
              <a:gd name="T1" fmla="*/ 0 h 36"/>
              <a:gd name="T2" fmla="*/ 228100579 w 39"/>
              <a:gd name="T3" fmla="*/ 428413863 h 36"/>
              <a:gd name="T4" fmla="*/ 468203720 w 39"/>
              <a:gd name="T5" fmla="*/ 0 h 36"/>
              <a:gd name="T6" fmla="*/ 0 w 39"/>
              <a:gd name="T7" fmla="*/ 0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6">
                <a:moveTo>
                  <a:pt x="0" y="0"/>
                </a:moveTo>
                <a:cubicBezTo>
                  <a:pt x="0" y="22"/>
                  <a:pt x="9" y="36"/>
                  <a:pt x="19" y="36"/>
                </a:cubicBezTo>
                <a:cubicBezTo>
                  <a:pt x="30" y="36"/>
                  <a:pt x="39" y="22"/>
                  <a:pt x="3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6" name="Rectangle 359"/>
          <p:cNvSpPr>
            <a:spLocks noChangeArrowheads="1"/>
          </p:cNvSpPr>
          <p:nvPr/>
        </p:nvSpPr>
        <p:spPr bwMode="auto">
          <a:xfrm>
            <a:off x="4288367" y="5651500"/>
            <a:ext cx="74084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7" name="Rectangle 360"/>
          <p:cNvSpPr>
            <a:spLocks noChangeArrowheads="1"/>
          </p:cNvSpPr>
          <p:nvPr/>
        </p:nvSpPr>
        <p:spPr bwMode="auto">
          <a:xfrm>
            <a:off x="4218518" y="5651500"/>
            <a:ext cx="69849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8" name="Freeform 361"/>
          <p:cNvSpPr>
            <a:spLocks/>
          </p:cNvSpPr>
          <p:nvPr/>
        </p:nvSpPr>
        <p:spPr bwMode="auto">
          <a:xfrm>
            <a:off x="4961468" y="5621867"/>
            <a:ext cx="334433" cy="325967"/>
          </a:xfrm>
          <a:custGeom>
            <a:avLst/>
            <a:gdLst>
              <a:gd name="T0" fmla="*/ 385704220 w 163"/>
              <a:gd name="T1" fmla="*/ 13839411 h 161"/>
              <a:gd name="T2" fmla="*/ 21297043 w 163"/>
              <a:gd name="T3" fmla="*/ 371345377 h 161"/>
              <a:gd name="T4" fmla="*/ 0 w 163"/>
              <a:gd name="T5" fmla="*/ 350586261 h 161"/>
              <a:gd name="T6" fmla="*/ 364407177 w 163"/>
              <a:gd name="T7" fmla="*/ 0 h 161"/>
              <a:gd name="T8" fmla="*/ 385704220 w 163"/>
              <a:gd name="T9" fmla="*/ 13839411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61">
                <a:moveTo>
                  <a:pt x="163" y="6"/>
                </a:moveTo>
                <a:lnTo>
                  <a:pt x="9" y="161"/>
                </a:lnTo>
                <a:lnTo>
                  <a:pt x="0" y="152"/>
                </a:lnTo>
                <a:lnTo>
                  <a:pt x="154" y="0"/>
                </a:lnTo>
                <a:lnTo>
                  <a:pt x="163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9" name="Freeform 362"/>
          <p:cNvSpPr>
            <a:spLocks/>
          </p:cNvSpPr>
          <p:nvPr/>
        </p:nvSpPr>
        <p:spPr bwMode="auto">
          <a:xfrm>
            <a:off x="4830234" y="5839885"/>
            <a:ext cx="245533" cy="275167"/>
          </a:xfrm>
          <a:custGeom>
            <a:avLst/>
            <a:gdLst>
              <a:gd name="T0" fmla="*/ 580663170 w 53"/>
              <a:gd name="T1" fmla="*/ 0 h 60"/>
              <a:gd name="T2" fmla="*/ 302429892 w 53"/>
              <a:gd name="T3" fmla="*/ 272373725 h 60"/>
              <a:gd name="T4" fmla="*/ 278233277 w 53"/>
              <a:gd name="T5" fmla="*/ 284216210 h 60"/>
              <a:gd name="T6" fmla="*/ 278233277 w 53"/>
              <a:gd name="T7" fmla="*/ 355271123 h 60"/>
              <a:gd name="T8" fmla="*/ 217748689 w 53"/>
              <a:gd name="T9" fmla="*/ 355271123 h 60"/>
              <a:gd name="T10" fmla="*/ 0 w 53"/>
              <a:gd name="T11" fmla="*/ 568432421 h 60"/>
              <a:gd name="T12" fmla="*/ 145165792 w 53"/>
              <a:gd name="T13" fmla="*/ 710538806 h 60"/>
              <a:gd name="T14" fmla="*/ 411300762 w 53"/>
              <a:gd name="T15" fmla="*/ 378952654 h 60"/>
              <a:gd name="T16" fmla="*/ 483883658 w 53"/>
              <a:gd name="T17" fmla="*/ 343428638 h 60"/>
              <a:gd name="T18" fmla="*/ 447592210 w 53"/>
              <a:gd name="T19" fmla="*/ 260531240 h 60"/>
              <a:gd name="T20" fmla="*/ 544371722 w 53"/>
              <a:gd name="T21" fmla="*/ 165791356 h 60"/>
              <a:gd name="T22" fmla="*/ 580663170 w 53"/>
              <a:gd name="T23" fmla="*/ 177633842 h 60"/>
              <a:gd name="T24" fmla="*/ 641147758 w 53"/>
              <a:gd name="T25" fmla="*/ 59212427 h 60"/>
              <a:gd name="T26" fmla="*/ 580663170 w 53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60">
                <a:moveTo>
                  <a:pt x="48" y="0"/>
                </a:moveTo>
                <a:cubicBezTo>
                  <a:pt x="25" y="23"/>
                  <a:pt x="25" y="23"/>
                  <a:pt x="25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0" y="27"/>
                  <a:pt x="18" y="30"/>
                </a:cubicBezTo>
                <a:cubicBezTo>
                  <a:pt x="15" y="33"/>
                  <a:pt x="0" y="48"/>
                  <a:pt x="0" y="48"/>
                </a:cubicBezTo>
                <a:cubicBezTo>
                  <a:pt x="12" y="60"/>
                  <a:pt x="12" y="60"/>
                  <a:pt x="12" y="60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27"/>
                  <a:pt x="37" y="25"/>
                  <a:pt x="37" y="22"/>
                </a:cubicBezTo>
                <a:cubicBezTo>
                  <a:pt x="38" y="17"/>
                  <a:pt x="41" y="14"/>
                  <a:pt x="45" y="14"/>
                </a:cubicBezTo>
                <a:cubicBezTo>
                  <a:pt x="46" y="14"/>
                  <a:pt x="47" y="15"/>
                  <a:pt x="48" y="15"/>
                </a:cubicBezTo>
                <a:cubicBezTo>
                  <a:pt x="53" y="5"/>
                  <a:pt x="53" y="5"/>
                  <a:pt x="53" y="5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0" name="Freeform 363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w 16"/>
              <a:gd name="T7" fmla="*/ 7716221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1" name="Freeform 364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2" name="Freeform 365"/>
          <p:cNvSpPr>
            <a:spLocks/>
          </p:cNvSpPr>
          <p:nvPr/>
        </p:nvSpPr>
        <p:spPr bwMode="auto">
          <a:xfrm>
            <a:off x="4995333" y="5941484"/>
            <a:ext cx="25400" cy="6349"/>
          </a:xfrm>
          <a:custGeom>
            <a:avLst/>
            <a:gdLst>
              <a:gd name="T0" fmla="*/ 0 w 12"/>
              <a:gd name="T1" fmla="*/ 0 h 3"/>
              <a:gd name="T2" fmla="*/ 29294138 w 12"/>
              <a:gd name="T3" fmla="*/ 7233478 h 3"/>
              <a:gd name="T4" fmla="*/ 0 w 1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">
                <a:moveTo>
                  <a:pt x="0" y="0"/>
                </a:moveTo>
                <a:lnTo>
                  <a:pt x="1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3" name="Line 366"/>
          <p:cNvSpPr>
            <a:spLocks noChangeShapeType="1"/>
          </p:cNvSpPr>
          <p:nvPr/>
        </p:nvSpPr>
        <p:spPr bwMode="auto">
          <a:xfrm>
            <a:off x="4995333" y="5941484"/>
            <a:ext cx="25400" cy="63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4" name="Freeform 367"/>
          <p:cNvSpPr>
            <a:spLocks/>
          </p:cNvSpPr>
          <p:nvPr/>
        </p:nvSpPr>
        <p:spPr bwMode="auto">
          <a:xfrm>
            <a:off x="4950885" y="5846233"/>
            <a:ext cx="95249" cy="95251"/>
          </a:xfrm>
          <a:custGeom>
            <a:avLst/>
            <a:gdLst>
              <a:gd name="T0" fmla="*/ 109851867 w 47"/>
              <a:gd name="T1" fmla="*/ 9235261 h 47"/>
              <a:gd name="T2" fmla="*/ 9349127 w 47"/>
              <a:gd name="T3" fmla="*/ 108511282 h 47"/>
              <a:gd name="T4" fmla="*/ 0 w 47"/>
              <a:gd name="T5" fmla="*/ 94658390 h 47"/>
              <a:gd name="T6" fmla="*/ 93491274 w 47"/>
              <a:gd name="T7" fmla="*/ 0 h 47"/>
              <a:gd name="T8" fmla="*/ 109851867 w 47"/>
              <a:gd name="T9" fmla="*/ 923526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47">
                <a:moveTo>
                  <a:pt x="47" y="4"/>
                </a:moveTo>
                <a:lnTo>
                  <a:pt x="4" y="47"/>
                </a:lnTo>
                <a:lnTo>
                  <a:pt x="0" y="41"/>
                </a:lnTo>
                <a:lnTo>
                  <a:pt x="40" y="0"/>
                </a:lnTo>
                <a:lnTo>
                  <a:pt x="4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5" name="Freeform 368"/>
          <p:cNvSpPr>
            <a:spLocks/>
          </p:cNvSpPr>
          <p:nvPr/>
        </p:nvSpPr>
        <p:spPr bwMode="auto">
          <a:xfrm>
            <a:off x="5249333" y="5611285"/>
            <a:ext cx="19051" cy="19049"/>
          </a:xfrm>
          <a:custGeom>
            <a:avLst/>
            <a:gdLst>
              <a:gd name="T0" fmla="*/ 21971769 w 9"/>
              <a:gd name="T1" fmla="*/ 21701953 h 9"/>
              <a:gd name="T2" fmla="*/ 0 w 9"/>
              <a:gd name="T3" fmla="*/ 0 h 9"/>
              <a:gd name="T4" fmla="*/ 21971769 w 9"/>
              <a:gd name="T5" fmla="*/ 21701953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9">
                <a:moveTo>
                  <a:pt x="9" y="9"/>
                </a:move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6" name="Line 369"/>
          <p:cNvSpPr>
            <a:spLocks noChangeShapeType="1"/>
          </p:cNvSpPr>
          <p:nvPr/>
        </p:nvSpPr>
        <p:spPr bwMode="auto">
          <a:xfrm flipH="1" flipV="1">
            <a:off x="5249333" y="5611285"/>
            <a:ext cx="19051" cy="190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7" name="Rectangle 370"/>
          <p:cNvSpPr>
            <a:spLocks noChangeArrowheads="1"/>
          </p:cNvSpPr>
          <p:nvPr/>
        </p:nvSpPr>
        <p:spPr bwMode="auto">
          <a:xfrm>
            <a:off x="5596467" y="5886452"/>
            <a:ext cx="84667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8" name="Rectangle 371"/>
          <p:cNvSpPr>
            <a:spLocks noChangeArrowheads="1"/>
          </p:cNvSpPr>
          <p:nvPr/>
        </p:nvSpPr>
        <p:spPr bwMode="auto">
          <a:xfrm>
            <a:off x="5596467" y="6106584"/>
            <a:ext cx="8466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9" name="Freeform 372"/>
          <p:cNvSpPr>
            <a:spLocks/>
          </p:cNvSpPr>
          <p:nvPr/>
        </p:nvSpPr>
        <p:spPr bwMode="auto">
          <a:xfrm>
            <a:off x="5602818" y="5784851"/>
            <a:ext cx="67733" cy="97367"/>
          </a:xfrm>
          <a:custGeom>
            <a:avLst/>
            <a:gdLst>
              <a:gd name="T0" fmla="*/ 0 w 15"/>
              <a:gd name="T1" fmla="*/ 253532368 h 21"/>
              <a:gd name="T2" fmla="*/ 0 w 15"/>
              <a:gd name="T3" fmla="*/ 120731189 h 21"/>
              <a:gd name="T4" fmla="*/ 91660133 w 15"/>
              <a:gd name="T5" fmla="*/ 0 h 21"/>
              <a:gd name="T6" fmla="*/ 171859787 w 15"/>
              <a:gd name="T7" fmla="*/ 120731189 h 21"/>
              <a:gd name="T8" fmla="*/ 171859787 w 15"/>
              <a:gd name="T9" fmla="*/ 25353236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1">
                <a:moveTo>
                  <a:pt x="0" y="21"/>
                </a:move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4" y="0"/>
                  <a:pt x="8" y="0"/>
                </a:cubicBezTo>
                <a:cubicBezTo>
                  <a:pt x="12" y="0"/>
                  <a:pt x="15" y="6"/>
                  <a:pt x="15" y="10"/>
                </a:cubicBezTo>
                <a:cubicBezTo>
                  <a:pt x="15" y="21"/>
                  <a:pt x="15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0" name="Rectangle 373"/>
          <p:cNvSpPr>
            <a:spLocks noChangeArrowheads="1"/>
          </p:cNvSpPr>
          <p:nvPr/>
        </p:nvSpPr>
        <p:spPr bwMode="auto">
          <a:xfrm>
            <a:off x="5706534" y="5827184"/>
            <a:ext cx="105833" cy="262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1" name="Rectangle 374"/>
          <p:cNvSpPr>
            <a:spLocks noChangeArrowheads="1"/>
          </p:cNvSpPr>
          <p:nvPr/>
        </p:nvSpPr>
        <p:spPr bwMode="auto">
          <a:xfrm>
            <a:off x="5706534" y="6102351"/>
            <a:ext cx="10583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2" name="Freeform 375"/>
          <p:cNvSpPr>
            <a:spLocks/>
          </p:cNvSpPr>
          <p:nvPr/>
        </p:nvSpPr>
        <p:spPr bwMode="auto">
          <a:xfrm>
            <a:off x="5717118" y="5698067"/>
            <a:ext cx="88900" cy="120651"/>
          </a:xfrm>
          <a:custGeom>
            <a:avLst/>
            <a:gdLst>
              <a:gd name="T0" fmla="*/ 0 w 19"/>
              <a:gd name="T1" fmla="*/ 311898215 h 26"/>
              <a:gd name="T2" fmla="*/ 0 w 19"/>
              <a:gd name="T3" fmla="*/ 155949107 h 26"/>
              <a:gd name="T4" fmla="*/ 109911983 w 19"/>
              <a:gd name="T5" fmla="*/ 0 h 26"/>
              <a:gd name="T6" fmla="*/ 232039528 w 19"/>
              <a:gd name="T7" fmla="*/ 155949107 h 26"/>
              <a:gd name="T8" fmla="*/ 232039528 w 19"/>
              <a:gd name="T9" fmla="*/ 31189821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6">
                <a:moveTo>
                  <a:pt x="0" y="26"/>
                </a:move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4" y="0"/>
                  <a:pt x="9" y="0"/>
                </a:cubicBezTo>
                <a:cubicBezTo>
                  <a:pt x="15" y="0"/>
                  <a:pt x="19" y="8"/>
                  <a:pt x="19" y="13"/>
                </a:cubicBezTo>
                <a:cubicBezTo>
                  <a:pt x="19" y="26"/>
                  <a:pt x="19" y="26"/>
                  <a:pt x="19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3" name="Rectangle 376"/>
          <p:cNvSpPr>
            <a:spLocks noChangeArrowheads="1"/>
          </p:cNvSpPr>
          <p:nvPr/>
        </p:nvSpPr>
        <p:spPr bwMode="auto">
          <a:xfrm>
            <a:off x="5837767" y="5789084"/>
            <a:ext cx="114300" cy="2963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4" name="Rectangle 377"/>
          <p:cNvSpPr>
            <a:spLocks noChangeArrowheads="1"/>
          </p:cNvSpPr>
          <p:nvPr/>
        </p:nvSpPr>
        <p:spPr bwMode="auto">
          <a:xfrm>
            <a:off x="5837767" y="6098118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5" name="Freeform 378"/>
          <p:cNvSpPr>
            <a:spLocks/>
          </p:cNvSpPr>
          <p:nvPr/>
        </p:nvSpPr>
        <p:spPr bwMode="auto">
          <a:xfrm>
            <a:off x="5846233" y="5647267"/>
            <a:ext cx="95251" cy="133351"/>
          </a:xfrm>
          <a:custGeom>
            <a:avLst/>
            <a:gdLst>
              <a:gd name="T0" fmla="*/ 0 w 21"/>
              <a:gd name="T1" fmla="*/ 345734595 h 29"/>
              <a:gd name="T2" fmla="*/ 0 w 21"/>
              <a:gd name="T3" fmla="*/ 202671171 h 29"/>
              <a:gd name="T4" fmla="*/ 117076677 w 21"/>
              <a:gd name="T5" fmla="*/ 0 h 29"/>
              <a:gd name="T6" fmla="*/ 245862382 w 21"/>
              <a:gd name="T7" fmla="*/ 202671171 h 29"/>
              <a:gd name="T8" fmla="*/ 245862382 w 21"/>
              <a:gd name="T9" fmla="*/ 345734595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9">
                <a:moveTo>
                  <a:pt x="0" y="29"/>
                </a:move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5" y="0"/>
                  <a:pt x="10" y="0"/>
                </a:cubicBezTo>
                <a:cubicBezTo>
                  <a:pt x="16" y="0"/>
                  <a:pt x="21" y="11"/>
                  <a:pt x="21" y="17"/>
                </a:cubicBezTo>
                <a:cubicBezTo>
                  <a:pt x="21" y="29"/>
                  <a:pt x="21" y="29"/>
                  <a:pt x="21" y="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6" name="Rectangle 379"/>
          <p:cNvSpPr>
            <a:spLocks noChangeArrowheads="1"/>
          </p:cNvSpPr>
          <p:nvPr/>
        </p:nvSpPr>
        <p:spPr bwMode="auto">
          <a:xfrm>
            <a:off x="5846233" y="6079067"/>
            <a:ext cx="95251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7" name="Rectangle 380"/>
          <p:cNvSpPr>
            <a:spLocks noChangeArrowheads="1"/>
          </p:cNvSpPr>
          <p:nvPr/>
        </p:nvSpPr>
        <p:spPr bwMode="auto">
          <a:xfrm>
            <a:off x="5717118" y="6079067"/>
            <a:ext cx="88900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8" name="Rectangle 381"/>
          <p:cNvSpPr>
            <a:spLocks noChangeArrowheads="1"/>
          </p:cNvSpPr>
          <p:nvPr/>
        </p:nvSpPr>
        <p:spPr bwMode="auto">
          <a:xfrm>
            <a:off x="5602818" y="6079067"/>
            <a:ext cx="67733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9" name="Freeform 382"/>
          <p:cNvSpPr>
            <a:spLocks/>
          </p:cNvSpPr>
          <p:nvPr/>
        </p:nvSpPr>
        <p:spPr bwMode="auto">
          <a:xfrm>
            <a:off x="6424085" y="5890685"/>
            <a:ext cx="188383" cy="188383"/>
          </a:xfrm>
          <a:custGeom>
            <a:avLst/>
            <a:gdLst>
              <a:gd name="T0" fmla="*/ 404280689 w 41"/>
              <a:gd name="T1" fmla="*/ 0 h 41"/>
              <a:gd name="T2" fmla="*/ 0 w 41"/>
              <a:gd name="T3" fmla="*/ 0 h 41"/>
              <a:gd name="T4" fmla="*/ 332937646 w 41"/>
              <a:gd name="T5" fmla="*/ 154347432 h 41"/>
              <a:gd name="T6" fmla="*/ 487515963 w 41"/>
              <a:gd name="T7" fmla="*/ 486792297 h 41"/>
              <a:gd name="T8" fmla="*/ 487515963 w 41"/>
              <a:gd name="T9" fmla="*/ 83111216 h 41"/>
              <a:gd name="T10" fmla="*/ 404280689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7"/>
                  <a:pt x="34" y="4"/>
                  <a:pt x="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0" name="Freeform 383"/>
          <p:cNvSpPr>
            <a:spLocks/>
          </p:cNvSpPr>
          <p:nvPr/>
        </p:nvSpPr>
        <p:spPr bwMode="auto">
          <a:xfrm>
            <a:off x="6612467" y="5702300"/>
            <a:ext cx="190500" cy="188384"/>
          </a:xfrm>
          <a:custGeom>
            <a:avLst/>
            <a:gdLst>
              <a:gd name="T0" fmla="*/ 85083805 w 41"/>
              <a:gd name="T1" fmla="*/ 486795743 h 41"/>
              <a:gd name="T2" fmla="*/ 498354970 w 41"/>
              <a:gd name="T3" fmla="*/ 486795743 h 41"/>
              <a:gd name="T4" fmla="*/ 158016265 w 41"/>
              <a:gd name="T5" fmla="*/ 332447218 h 41"/>
              <a:gd name="T6" fmla="*/ 0 w 41"/>
              <a:gd name="T7" fmla="*/ 0 h 41"/>
              <a:gd name="T8" fmla="*/ 0 w 41"/>
              <a:gd name="T9" fmla="*/ 403683938 h 41"/>
              <a:gd name="T10" fmla="*/ 85083805 w 41"/>
              <a:gd name="T11" fmla="*/ 486795743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7" y="41"/>
                </a:moveTo>
                <a:cubicBezTo>
                  <a:pt x="41" y="41"/>
                  <a:pt x="41" y="41"/>
                  <a:pt x="41" y="41"/>
                </a:cubicBezTo>
                <a:cubicBezTo>
                  <a:pt x="13" y="28"/>
                  <a:pt x="13" y="28"/>
                  <a:pt x="13" y="28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34"/>
                  <a:pt x="7" y="37"/>
                  <a:pt x="7" y="4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1" name="Freeform 384"/>
          <p:cNvSpPr>
            <a:spLocks/>
          </p:cNvSpPr>
          <p:nvPr/>
        </p:nvSpPr>
        <p:spPr bwMode="auto">
          <a:xfrm>
            <a:off x="6612467" y="5890685"/>
            <a:ext cx="190500" cy="188383"/>
          </a:xfrm>
          <a:custGeom>
            <a:avLst/>
            <a:gdLst>
              <a:gd name="T0" fmla="*/ 498354970 w 41"/>
              <a:gd name="T1" fmla="*/ 0 h 41"/>
              <a:gd name="T2" fmla="*/ 85083805 w 41"/>
              <a:gd name="T3" fmla="*/ 0 h 41"/>
              <a:gd name="T4" fmla="*/ 85083805 w 41"/>
              <a:gd name="T5" fmla="*/ 0 h 41"/>
              <a:gd name="T6" fmla="*/ 0 w 41"/>
              <a:gd name="T7" fmla="*/ 83111216 h 41"/>
              <a:gd name="T8" fmla="*/ 0 w 41"/>
              <a:gd name="T9" fmla="*/ 486792297 h 41"/>
              <a:gd name="T10" fmla="*/ 158016265 w 41"/>
              <a:gd name="T11" fmla="*/ 154347432 h 41"/>
              <a:gd name="T12" fmla="*/ 498354970 w 41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4"/>
                  <a:pt x="4" y="7"/>
                  <a:pt x="0" y="7"/>
                </a:cubicBezTo>
                <a:cubicBezTo>
                  <a:pt x="0" y="41"/>
                  <a:pt x="0" y="41"/>
                  <a:pt x="0" y="41"/>
                </a:cubicBezTo>
                <a:cubicBezTo>
                  <a:pt x="13" y="13"/>
                  <a:pt x="13" y="13"/>
                  <a:pt x="13" y="13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2" name="Freeform 385"/>
          <p:cNvSpPr>
            <a:spLocks/>
          </p:cNvSpPr>
          <p:nvPr/>
        </p:nvSpPr>
        <p:spPr bwMode="auto">
          <a:xfrm>
            <a:off x="6424085" y="5702300"/>
            <a:ext cx="188383" cy="188384"/>
          </a:xfrm>
          <a:custGeom>
            <a:avLst/>
            <a:gdLst>
              <a:gd name="T0" fmla="*/ 487515963 w 41"/>
              <a:gd name="T1" fmla="*/ 0 h 41"/>
              <a:gd name="T2" fmla="*/ 309156632 w 41"/>
              <a:gd name="T3" fmla="*/ 344318856 h 41"/>
              <a:gd name="T4" fmla="*/ 0 w 41"/>
              <a:gd name="T5" fmla="*/ 486795743 h 41"/>
              <a:gd name="T6" fmla="*/ 404280689 w 41"/>
              <a:gd name="T7" fmla="*/ 486795743 h 41"/>
              <a:gd name="T8" fmla="*/ 487515963 w 41"/>
              <a:gd name="T9" fmla="*/ 403683938 h 41"/>
              <a:gd name="T10" fmla="*/ 487515963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26" y="29"/>
                  <a:pt x="26" y="29"/>
                  <a:pt x="26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4"/>
                  <a:pt x="41" y="34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3" name="Freeform 386"/>
          <p:cNvSpPr>
            <a:spLocks/>
          </p:cNvSpPr>
          <p:nvPr/>
        </p:nvSpPr>
        <p:spPr bwMode="auto">
          <a:xfrm>
            <a:off x="7289800" y="5734051"/>
            <a:ext cx="397933" cy="395816"/>
          </a:xfrm>
          <a:custGeom>
            <a:avLst/>
            <a:gdLst>
              <a:gd name="T0" fmla="*/ 999162015 w 86"/>
              <a:gd name="T1" fmla="*/ 784654592 h 86"/>
              <a:gd name="T2" fmla="*/ 1035277935 w 86"/>
              <a:gd name="T3" fmla="*/ 748989730 h 86"/>
              <a:gd name="T4" fmla="*/ 361141852 w 86"/>
              <a:gd name="T5" fmla="*/ 83221465 h 86"/>
              <a:gd name="T6" fmla="*/ 337068042 w 86"/>
              <a:gd name="T7" fmla="*/ 95109752 h 86"/>
              <a:gd name="T8" fmla="*/ 72228370 w 86"/>
              <a:gd name="T9" fmla="*/ 59444890 h 86"/>
              <a:gd name="T10" fmla="*/ 96305651 w 86"/>
              <a:gd name="T11" fmla="*/ 332885859 h 86"/>
              <a:gd name="T12" fmla="*/ 84267010 w 86"/>
              <a:gd name="T13" fmla="*/ 356662434 h 86"/>
              <a:gd name="T14" fmla="*/ 758399624 w 86"/>
              <a:gd name="T15" fmla="*/ 1022430699 h 86"/>
              <a:gd name="T16" fmla="*/ 794515544 w 86"/>
              <a:gd name="T17" fmla="*/ 986765836 h 86"/>
              <a:gd name="T18" fmla="*/ 385219132 w 86"/>
              <a:gd name="T19" fmla="*/ 582546801 h 86"/>
              <a:gd name="T20" fmla="*/ 409296412 w 86"/>
              <a:gd name="T21" fmla="*/ 558770225 h 86"/>
              <a:gd name="T22" fmla="*/ 818592824 w 86"/>
              <a:gd name="T23" fmla="*/ 962985809 h 86"/>
              <a:gd name="T24" fmla="*/ 854705274 w 86"/>
              <a:gd name="T25" fmla="*/ 927320947 h 86"/>
              <a:gd name="T26" fmla="*/ 312990762 w 86"/>
              <a:gd name="T27" fmla="*/ 392327296 h 86"/>
              <a:gd name="T28" fmla="*/ 288913481 w 86"/>
              <a:gd name="T29" fmla="*/ 368550721 h 86"/>
              <a:gd name="T30" fmla="*/ 180572661 w 86"/>
              <a:gd name="T31" fmla="*/ 261552681 h 86"/>
              <a:gd name="T32" fmla="*/ 120379460 w 86"/>
              <a:gd name="T33" fmla="*/ 309105832 h 86"/>
              <a:gd name="T34" fmla="*/ 96305651 w 86"/>
              <a:gd name="T35" fmla="*/ 83221465 h 86"/>
              <a:gd name="T36" fmla="*/ 325029402 w 86"/>
              <a:gd name="T37" fmla="*/ 118886327 h 86"/>
              <a:gd name="T38" fmla="*/ 264839672 w 86"/>
              <a:gd name="T39" fmla="*/ 178331217 h 86"/>
              <a:gd name="T40" fmla="*/ 373180492 w 86"/>
              <a:gd name="T41" fmla="*/ 285329256 h 86"/>
              <a:gd name="T42" fmla="*/ 409296412 w 86"/>
              <a:gd name="T43" fmla="*/ 309105832 h 86"/>
              <a:gd name="T44" fmla="*/ 938972285 w 86"/>
              <a:gd name="T45" fmla="*/ 844099482 h 86"/>
              <a:gd name="T46" fmla="*/ 975088205 w 86"/>
              <a:gd name="T47" fmla="*/ 808434619 h 86"/>
              <a:gd name="T48" fmla="*/ 565791793 w 86"/>
              <a:gd name="T49" fmla="*/ 404215584 h 86"/>
              <a:gd name="T50" fmla="*/ 589869073 w 86"/>
              <a:gd name="T51" fmla="*/ 380439009 h 86"/>
              <a:gd name="T52" fmla="*/ 999162015 w 86"/>
              <a:gd name="T53" fmla="*/ 784654592 h 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6" h="86">
                <a:moveTo>
                  <a:pt x="83" y="66"/>
                </a:moveTo>
                <a:cubicBezTo>
                  <a:pt x="86" y="63"/>
                  <a:pt x="86" y="63"/>
                  <a:pt x="86" y="63"/>
                </a:cubicBezTo>
                <a:cubicBezTo>
                  <a:pt x="30" y="7"/>
                  <a:pt x="30" y="7"/>
                  <a:pt x="30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1"/>
                  <a:pt x="11" y="0"/>
                  <a:pt x="6" y="5"/>
                </a:cubicBezTo>
                <a:cubicBezTo>
                  <a:pt x="0" y="11"/>
                  <a:pt x="1" y="21"/>
                  <a:pt x="8" y="28"/>
                </a:cubicBezTo>
                <a:cubicBezTo>
                  <a:pt x="7" y="30"/>
                  <a:pt x="7" y="30"/>
                  <a:pt x="7" y="30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3"/>
                  <a:pt x="66" y="83"/>
                  <a:pt x="66" y="83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47"/>
                  <a:pt x="34" y="47"/>
                  <a:pt x="34" y="47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78"/>
                  <a:pt x="71" y="78"/>
                  <a:pt x="71" y="78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1"/>
                  <a:pt x="24" y="31"/>
                  <a:pt x="24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20"/>
                  <a:pt x="3" y="12"/>
                  <a:pt x="8" y="7"/>
                </a:cubicBezTo>
                <a:cubicBezTo>
                  <a:pt x="12" y="3"/>
                  <a:pt x="21" y="4"/>
                  <a:pt x="27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31" y="24"/>
                  <a:pt x="31" y="24"/>
                  <a:pt x="31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68"/>
                  <a:pt x="81" y="68"/>
                  <a:pt x="81" y="68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2"/>
                  <a:pt x="49" y="32"/>
                  <a:pt x="49" y="32"/>
                </a:cubicBezTo>
                <a:lnTo>
                  <a:pt x="83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4" name="Freeform 387"/>
          <p:cNvSpPr>
            <a:spLocks/>
          </p:cNvSpPr>
          <p:nvPr/>
        </p:nvSpPr>
        <p:spPr bwMode="auto">
          <a:xfrm>
            <a:off x="8250767" y="5706533"/>
            <a:ext cx="389467" cy="389467"/>
          </a:xfrm>
          <a:custGeom>
            <a:avLst/>
            <a:gdLst>
              <a:gd name="T0" fmla="*/ 1003892062 w 84"/>
              <a:gd name="T1" fmla="*/ 872506136 h 85"/>
              <a:gd name="T2" fmla="*/ 967605592 w 84"/>
              <a:gd name="T3" fmla="*/ 872506136 h 85"/>
              <a:gd name="T4" fmla="*/ 967605592 w 84"/>
              <a:gd name="T5" fmla="*/ 884296667 h 85"/>
              <a:gd name="T6" fmla="*/ 774085864 w 84"/>
              <a:gd name="T7" fmla="*/ 695644741 h 85"/>
              <a:gd name="T8" fmla="*/ 701512924 w 84"/>
              <a:gd name="T9" fmla="*/ 518786782 h 85"/>
              <a:gd name="T10" fmla="*/ 653135600 w 84"/>
              <a:gd name="T11" fmla="*/ 424462538 h 85"/>
              <a:gd name="T12" fmla="*/ 689418593 w 84"/>
              <a:gd name="T13" fmla="*/ 353719354 h 85"/>
              <a:gd name="T14" fmla="*/ 677324262 w 84"/>
              <a:gd name="T15" fmla="*/ 330138293 h 85"/>
              <a:gd name="T16" fmla="*/ 616849130 w 84"/>
              <a:gd name="T17" fmla="*/ 424462538 h 85"/>
              <a:gd name="T18" fmla="*/ 665229931 w 84"/>
              <a:gd name="T19" fmla="*/ 542367844 h 85"/>
              <a:gd name="T20" fmla="*/ 737799394 w 84"/>
              <a:gd name="T21" fmla="*/ 683854211 h 85"/>
              <a:gd name="T22" fmla="*/ 725705063 w 84"/>
              <a:gd name="T23" fmla="*/ 695644741 h 85"/>
              <a:gd name="T24" fmla="*/ 24188662 w 84"/>
              <a:gd name="T25" fmla="*/ 0 h 85"/>
              <a:gd name="T26" fmla="*/ 0 w 84"/>
              <a:gd name="T27" fmla="*/ 23581061 h 85"/>
              <a:gd name="T28" fmla="*/ 701512924 w 84"/>
              <a:gd name="T29" fmla="*/ 719225802 h 85"/>
              <a:gd name="T30" fmla="*/ 677324262 w 84"/>
              <a:gd name="T31" fmla="*/ 731016333 h 85"/>
              <a:gd name="T32" fmla="*/ 677324262 w 84"/>
              <a:gd name="T33" fmla="*/ 731016333 h 85"/>
              <a:gd name="T34" fmla="*/ 532181858 w 84"/>
              <a:gd name="T35" fmla="*/ 672063680 h 85"/>
              <a:gd name="T36" fmla="*/ 411231594 w 84"/>
              <a:gd name="T37" fmla="*/ 613111027 h 85"/>
              <a:gd name="T38" fmla="*/ 314473469 w 84"/>
              <a:gd name="T39" fmla="*/ 672063680 h 85"/>
              <a:gd name="T40" fmla="*/ 350756462 w 84"/>
              <a:gd name="T41" fmla="*/ 695644741 h 85"/>
              <a:gd name="T42" fmla="*/ 411231594 w 84"/>
              <a:gd name="T43" fmla="*/ 648482619 h 85"/>
              <a:gd name="T44" fmla="*/ 507993196 w 84"/>
              <a:gd name="T45" fmla="*/ 695644741 h 85"/>
              <a:gd name="T46" fmla="*/ 713610732 w 84"/>
              <a:gd name="T47" fmla="*/ 766391361 h 85"/>
              <a:gd name="T48" fmla="*/ 895036129 w 84"/>
              <a:gd name="T49" fmla="*/ 943249320 h 85"/>
              <a:gd name="T50" fmla="*/ 895036129 w 84"/>
              <a:gd name="T51" fmla="*/ 955039851 h 85"/>
              <a:gd name="T52" fmla="*/ 895036129 w 84"/>
              <a:gd name="T53" fmla="*/ 990411442 h 85"/>
              <a:gd name="T54" fmla="*/ 931322599 w 84"/>
              <a:gd name="T55" fmla="*/ 990411442 h 85"/>
              <a:gd name="T56" fmla="*/ 1003892062 w 84"/>
              <a:gd name="T57" fmla="*/ 919668259 h 85"/>
              <a:gd name="T58" fmla="*/ 1003892062 w 84"/>
              <a:gd name="T59" fmla="*/ 872506136 h 8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4" h="85">
                <a:moveTo>
                  <a:pt x="83" y="74"/>
                </a:moveTo>
                <a:cubicBezTo>
                  <a:pt x="82" y="74"/>
                  <a:pt x="81" y="74"/>
                  <a:pt x="80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6"/>
                  <a:pt x="64" y="51"/>
                  <a:pt x="58" y="44"/>
                </a:cubicBezTo>
                <a:cubicBezTo>
                  <a:pt x="57" y="44"/>
                  <a:pt x="53" y="40"/>
                  <a:pt x="54" y="36"/>
                </a:cubicBezTo>
                <a:cubicBezTo>
                  <a:pt x="54" y="34"/>
                  <a:pt x="55" y="32"/>
                  <a:pt x="57" y="30"/>
                </a:cubicBezTo>
                <a:cubicBezTo>
                  <a:pt x="56" y="28"/>
                  <a:pt x="56" y="28"/>
                  <a:pt x="56" y="28"/>
                </a:cubicBezTo>
                <a:cubicBezTo>
                  <a:pt x="53" y="30"/>
                  <a:pt x="51" y="33"/>
                  <a:pt x="51" y="36"/>
                </a:cubicBezTo>
                <a:cubicBezTo>
                  <a:pt x="50" y="41"/>
                  <a:pt x="55" y="46"/>
                  <a:pt x="55" y="46"/>
                </a:cubicBezTo>
                <a:cubicBezTo>
                  <a:pt x="61" y="52"/>
                  <a:pt x="61" y="56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58" y="61"/>
                  <a:pt x="58" y="61"/>
                  <a:pt x="58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4" y="63"/>
                  <a:pt x="51" y="63"/>
                  <a:pt x="44" y="57"/>
                </a:cubicBezTo>
                <a:cubicBezTo>
                  <a:pt x="44" y="57"/>
                  <a:pt x="40" y="52"/>
                  <a:pt x="34" y="52"/>
                </a:cubicBezTo>
                <a:cubicBezTo>
                  <a:pt x="31" y="52"/>
                  <a:pt x="29" y="54"/>
                  <a:pt x="26" y="57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6"/>
                  <a:pt x="32" y="55"/>
                  <a:pt x="34" y="55"/>
                </a:cubicBezTo>
                <a:cubicBezTo>
                  <a:pt x="38" y="55"/>
                  <a:pt x="42" y="59"/>
                  <a:pt x="42" y="59"/>
                </a:cubicBezTo>
                <a:cubicBezTo>
                  <a:pt x="51" y="67"/>
                  <a:pt x="56" y="66"/>
                  <a:pt x="59" y="65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1"/>
                  <a:pt x="74" y="81"/>
                  <a:pt x="74" y="81"/>
                </a:cubicBezTo>
                <a:cubicBezTo>
                  <a:pt x="73" y="82"/>
                  <a:pt x="73" y="83"/>
                  <a:pt x="74" y="84"/>
                </a:cubicBezTo>
                <a:cubicBezTo>
                  <a:pt x="75" y="85"/>
                  <a:pt x="76" y="85"/>
                  <a:pt x="77" y="84"/>
                </a:cubicBezTo>
                <a:cubicBezTo>
                  <a:pt x="83" y="78"/>
                  <a:pt x="83" y="78"/>
                  <a:pt x="83" y="78"/>
                </a:cubicBezTo>
                <a:cubicBezTo>
                  <a:pt x="84" y="77"/>
                  <a:pt x="84" y="75"/>
                  <a:pt x="8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5" name="Rectangle 388"/>
          <p:cNvSpPr>
            <a:spLocks noChangeArrowheads="1"/>
          </p:cNvSpPr>
          <p:nvPr/>
        </p:nvSpPr>
        <p:spPr bwMode="auto">
          <a:xfrm>
            <a:off x="8957734" y="58991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6" name="Rectangle 389"/>
          <p:cNvSpPr>
            <a:spLocks noChangeArrowheads="1"/>
          </p:cNvSpPr>
          <p:nvPr/>
        </p:nvSpPr>
        <p:spPr bwMode="auto">
          <a:xfrm>
            <a:off x="8957734" y="58483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7" name="Freeform 390"/>
          <p:cNvSpPr>
            <a:spLocks/>
          </p:cNvSpPr>
          <p:nvPr/>
        </p:nvSpPr>
        <p:spPr bwMode="auto">
          <a:xfrm>
            <a:off x="9205385" y="5691718"/>
            <a:ext cx="80433" cy="129116"/>
          </a:xfrm>
          <a:custGeom>
            <a:avLst/>
            <a:gdLst>
              <a:gd name="T0" fmla="*/ 92763261 w 40"/>
              <a:gd name="T1" fmla="*/ 0 h 63"/>
              <a:gd name="T2" fmla="*/ 0 w 40"/>
              <a:gd name="T3" fmla="*/ 95725680 h 63"/>
              <a:gd name="T4" fmla="*/ 25509934 w 40"/>
              <a:gd name="T5" fmla="*/ 147090792 h 63"/>
              <a:gd name="T6" fmla="*/ 92763261 w 40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63">
                <a:moveTo>
                  <a:pt x="40" y="0"/>
                </a:moveTo>
                <a:lnTo>
                  <a:pt x="0" y="41"/>
                </a:lnTo>
                <a:lnTo>
                  <a:pt x="11" y="63"/>
                </a:lnTo>
                <a:lnTo>
                  <a:pt x="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8" name="Freeform 391"/>
          <p:cNvSpPr>
            <a:spLocks/>
          </p:cNvSpPr>
          <p:nvPr/>
        </p:nvSpPr>
        <p:spPr bwMode="auto">
          <a:xfrm>
            <a:off x="9014884" y="5945717"/>
            <a:ext cx="82549" cy="127000"/>
          </a:xfrm>
          <a:custGeom>
            <a:avLst/>
            <a:gdLst>
              <a:gd name="T0" fmla="*/ 0 w 41"/>
              <a:gd name="T1" fmla="*/ 144680214 h 63"/>
              <a:gd name="T2" fmla="*/ 95205556 w 41"/>
              <a:gd name="T3" fmla="*/ 50523321 h 63"/>
              <a:gd name="T4" fmla="*/ 62695715 w 41"/>
              <a:gd name="T5" fmla="*/ 0 h 63"/>
              <a:gd name="T6" fmla="*/ 0 w 41"/>
              <a:gd name="T7" fmla="*/ 144680214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63">
                <a:moveTo>
                  <a:pt x="0" y="63"/>
                </a:moveTo>
                <a:lnTo>
                  <a:pt x="41" y="22"/>
                </a:lnTo>
                <a:lnTo>
                  <a:pt x="27" y="0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9" name="Freeform 392"/>
          <p:cNvSpPr>
            <a:spLocks/>
          </p:cNvSpPr>
          <p:nvPr/>
        </p:nvSpPr>
        <p:spPr bwMode="auto">
          <a:xfrm>
            <a:off x="9065685" y="5776385"/>
            <a:ext cx="165100" cy="224367"/>
          </a:xfrm>
          <a:custGeom>
            <a:avLst/>
            <a:gdLst>
              <a:gd name="T0" fmla="*/ 0 w 81"/>
              <a:gd name="T1" fmla="*/ 29934758 h 111"/>
              <a:gd name="T2" fmla="*/ 143395465 w 81"/>
              <a:gd name="T3" fmla="*/ 255600629 h 111"/>
              <a:gd name="T4" fmla="*/ 190410747 w 81"/>
              <a:gd name="T5" fmla="*/ 223363081 h 111"/>
              <a:gd name="T6" fmla="*/ 47015282 w 81"/>
              <a:gd name="T7" fmla="*/ 0 h 111"/>
              <a:gd name="T8" fmla="*/ 0 w 81"/>
              <a:gd name="T9" fmla="*/ 29934758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111">
                <a:moveTo>
                  <a:pt x="0" y="13"/>
                </a:moveTo>
                <a:lnTo>
                  <a:pt x="61" y="111"/>
                </a:lnTo>
                <a:lnTo>
                  <a:pt x="81" y="97"/>
                </a:lnTo>
                <a:lnTo>
                  <a:pt x="20" y="0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0" name="Freeform 393"/>
          <p:cNvSpPr>
            <a:spLocks/>
          </p:cNvSpPr>
          <p:nvPr/>
        </p:nvSpPr>
        <p:spPr bwMode="auto">
          <a:xfrm>
            <a:off x="9139767" y="5776385"/>
            <a:ext cx="230717" cy="315383"/>
          </a:xfrm>
          <a:custGeom>
            <a:avLst/>
            <a:gdLst>
              <a:gd name="T0" fmla="*/ 138931138 w 113"/>
              <a:gd name="T1" fmla="*/ 255646460 h 156"/>
              <a:gd name="T2" fmla="*/ 266088036 w 113"/>
              <a:gd name="T3" fmla="*/ 359286057 h 156"/>
              <a:gd name="T4" fmla="*/ 186026569 w 113"/>
              <a:gd name="T5" fmla="*/ 223401615 h 156"/>
              <a:gd name="T6" fmla="*/ 186026569 w 113"/>
              <a:gd name="T7" fmla="*/ 228008022 h 156"/>
              <a:gd name="T8" fmla="*/ 186026569 w 113"/>
              <a:gd name="T9" fmla="*/ 223401615 h 156"/>
              <a:gd name="T10" fmla="*/ 49450585 w 113"/>
              <a:gd name="T11" fmla="*/ 0 h 156"/>
              <a:gd name="T12" fmla="*/ 0 w 113"/>
              <a:gd name="T13" fmla="*/ 29940126 h 156"/>
              <a:gd name="T14" fmla="*/ 138931138 w 113"/>
              <a:gd name="T15" fmla="*/ 251040054 h 156"/>
              <a:gd name="T16" fmla="*/ 138931138 w 113"/>
              <a:gd name="T17" fmla="*/ 251040054 h 156"/>
              <a:gd name="T18" fmla="*/ 138931138 w 113"/>
              <a:gd name="T19" fmla="*/ 255646460 h 156"/>
              <a:gd name="T20" fmla="*/ 138931138 w 113"/>
              <a:gd name="T21" fmla="*/ 255646460 h 156"/>
              <a:gd name="T22" fmla="*/ 138931138 w 113"/>
              <a:gd name="T23" fmla="*/ 255646460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56">
                <a:moveTo>
                  <a:pt x="59" y="111"/>
                </a:moveTo>
                <a:lnTo>
                  <a:pt x="113" y="156"/>
                </a:lnTo>
                <a:lnTo>
                  <a:pt x="79" y="97"/>
                </a:lnTo>
                <a:lnTo>
                  <a:pt x="79" y="99"/>
                </a:lnTo>
                <a:lnTo>
                  <a:pt x="79" y="97"/>
                </a:lnTo>
                <a:lnTo>
                  <a:pt x="21" y="0"/>
                </a:lnTo>
                <a:lnTo>
                  <a:pt x="0" y="13"/>
                </a:lnTo>
                <a:lnTo>
                  <a:pt x="59" y="109"/>
                </a:lnTo>
                <a:lnTo>
                  <a:pt x="59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1" name="Freeform 394"/>
          <p:cNvSpPr>
            <a:spLocks/>
          </p:cNvSpPr>
          <p:nvPr/>
        </p:nvSpPr>
        <p:spPr bwMode="auto">
          <a:xfrm>
            <a:off x="8928100" y="5689601"/>
            <a:ext cx="228600" cy="311151"/>
          </a:xfrm>
          <a:custGeom>
            <a:avLst/>
            <a:gdLst>
              <a:gd name="T0" fmla="*/ 127114867 w 112"/>
              <a:gd name="T1" fmla="*/ 103578319 h 154"/>
              <a:gd name="T2" fmla="*/ 127114867 w 112"/>
              <a:gd name="T3" fmla="*/ 103578319 h 154"/>
              <a:gd name="T4" fmla="*/ 127114867 w 112"/>
              <a:gd name="T5" fmla="*/ 98974704 h 154"/>
              <a:gd name="T6" fmla="*/ 127114867 w 112"/>
              <a:gd name="T7" fmla="*/ 98974704 h 154"/>
              <a:gd name="T8" fmla="*/ 0 w 112"/>
              <a:gd name="T9" fmla="*/ 0 h 154"/>
              <a:gd name="T10" fmla="*/ 77680627 w 112"/>
              <a:gd name="T11" fmla="*/ 128896689 h 154"/>
              <a:gd name="T12" fmla="*/ 77680627 w 112"/>
              <a:gd name="T13" fmla="*/ 128896689 h 154"/>
              <a:gd name="T14" fmla="*/ 221274595 w 112"/>
              <a:gd name="T15" fmla="*/ 354466274 h 154"/>
              <a:gd name="T16" fmla="*/ 263645707 w 112"/>
              <a:gd name="T17" fmla="*/ 322242481 h 154"/>
              <a:gd name="T18" fmla="*/ 127114867 w 112"/>
              <a:gd name="T19" fmla="*/ 103578319 h 154"/>
              <a:gd name="T20" fmla="*/ 127114867 w 112"/>
              <a:gd name="T21" fmla="*/ 103578319 h 1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154">
                <a:moveTo>
                  <a:pt x="54" y="45"/>
                </a:moveTo>
                <a:lnTo>
                  <a:pt x="54" y="45"/>
                </a:lnTo>
                <a:lnTo>
                  <a:pt x="54" y="43"/>
                </a:lnTo>
                <a:lnTo>
                  <a:pt x="0" y="0"/>
                </a:lnTo>
                <a:lnTo>
                  <a:pt x="33" y="56"/>
                </a:lnTo>
                <a:lnTo>
                  <a:pt x="94" y="154"/>
                </a:lnTo>
                <a:lnTo>
                  <a:pt x="112" y="140"/>
                </a:ln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2" name="Freeform 417"/>
          <p:cNvSpPr>
            <a:spLocks/>
          </p:cNvSpPr>
          <p:nvPr/>
        </p:nvSpPr>
        <p:spPr bwMode="auto">
          <a:xfrm>
            <a:off x="9819218" y="5837767"/>
            <a:ext cx="486833" cy="114300"/>
          </a:xfrm>
          <a:custGeom>
            <a:avLst/>
            <a:gdLst>
              <a:gd name="T0" fmla="*/ 1267310624 w 105"/>
              <a:gd name="T1" fmla="*/ 142502382 h 25"/>
              <a:gd name="T2" fmla="*/ 1122474230 w 105"/>
              <a:gd name="T3" fmla="*/ 296882820 h 25"/>
              <a:gd name="T4" fmla="*/ 144836394 w 105"/>
              <a:gd name="T5" fmla="*/ 296882820 h 25"/>
              <a:gd name="T6" fmla="*/ 0 w 105"/>
              <a:gd name="T7" fmla="*/ 142502382 h 25"/>
              <a:gd name="T8" fmla="*/ 144836394 w 105"/>
              <a:gd name="T9" fmla="*/ 0 h 25"/>
              <a:gd name="T10" fmla="*/ 1122474230 w 105"/>
              <a:gd name="T11" fmla="*/ 0 h 25"/>
              <a:gd name="T12" fmla="*/ 1267310624 w 105"/>
              <a:gd name="T13" fmla="*/ 14250238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25">
                <a:moveTo>
                  <a:pt x="105" y="12"/>
                </a:moveTo>
                <a:cubicBezTo>
                  <a:pt x="105" y="19"/>
                  <a:pt x="100" y="25"/>
                  <a:pt x="9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00" y="0"/>
                  <a:pt x="105" y="6"/>
                  <a:pt x="105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3" name="Freeform 418"/>
          <p:cNvSpPr>
            <a:spLocks/>
          </p:cNvSpPr>
          <p:nvPr/>
        </p:nvSpPr>
        <p:spPr bwMode="auto">
          <a:xfrm>
            <a:off x="9798051" y="5793318"/>
            <a:ext cx="82549" cy="209549"/>
          </a:xfrm>
          <a:custGeom>
            <a:avLst/>
            <a:gdLst>
              <a:gd name="T0" fmla="*/ 95203630 w 40"/>
              <a:gd name="T1" fmla="*/ 197403028 h 104"/>
              <a:gd name="T2" fmla="*/ 0 w 40"/>
              <a:gd name="T3" fmla="*/ 238720011 h 104"/>
              <a:gd name="T4" fmla="*/ 0 w 40"/>
              <a:gd name="T5" fmla="*/ 0 h 104"/>
              <a:gd name="T6" fmla="*/ 95203630 w 40"/>
              <a:gd name="T7" fmla="*/ 41316983 h 104"/>
              <a:gd name="T8" fmla="*/ 95203630 w 40"/>
              <a:gd name="T9" fmla="*/ 197403028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104">
                <a:moveTo>
                  <a:pt x="40" y="86"/>
                </a:moveTo>
                <a:lnTo>
                  <a:pt x="0" y="104"/>
                </a:lnTo>
                <a:lnTo>
                  <a:pt x="0" y="0"/>
                </a:lnTo>
                <a:lnTo>
                  <a:pt x="40" y="18"/>
                </a:lnTo>
                <a:lnTo>
                  <a:pt x="4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4" name="Freeform 419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5" name="Freeform 420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6" name="Rectangle 421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7" name="Rectangle 422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8" name="Freeform 423"/>
          <p:cNvSpPr>
            <a:spLocks/>
          </p:cNvSpPr>
          <p:nvPr/>
        </p:nvSpPr>
        <p:spPr bwMode="auto">
          <a:xfrm>
            <a:off x="9774767" y="5873751"/>
            <a:ext cx="86784" cy="50800"/>
          </a:xfrm>
          <a:custGeom>
            <a:avLst/>
            <a:gdLst>
              <a:gd name="T0" fmla="*/ 100088297 w 42"/>
              <a:gd name="T1" fmla="*/ 57872376 h 25"/>
              <a:gd name="T2" fmla="*/ 0 w 42"/>
              <a:gd name="T3" fmla="*/ 57872376 h 25"/>
              <a:gd name="T4" fmla="*/ 42894542 w 42"/>
              <a:gd name="T5" fmla="*/ 0 h 25"/>
              <a:gd name="T6" fmla="*/ 100088297 w 42"/>
              <a:gd name="T7" fmla="*/ 0 h 25"/>
              <a:gd name="T8" fmla="*/ 100088297 w 42"/>
              <a:gd name="T9" fmla="*/ 57872376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25"/>
                </a:moveTo>
                <a:lnTo>
                  <a:pt x="0" y="25"/>
                </a:lnTo>
                <a:lnTo>
                  <a:pt x="18" y="0"/>
                </a:lnTo>
                <a:lnTo>
                  <a:pt x="42" y="0"/>
                </a:lnTo>
                <a:lnTo>
                  <a:pt x="42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9" name="Freeform 424"/>
          <p:cNvSpPr>
            <a:spLocks/>
          </p:cNvSpPr>
          <p:nvPr/>
        </p:nvSpPr>
        <p:spPr bwMode="auto">
          <a:xfrm>
            <a:off x="9774767" y="5848351"/>
            <a:ext cx="86784" cy="48683"/>
          </a:xfrm>
          <a:custGeom>
            <a:avLst/>
            <a:gdLst>
              <a:gd name="T0" fmla="*/ 100088297 w 42"/>
              <a:gd name="T1" fmla="*/ 0 h 25"/>
              <a:gd name="T2" fmla="*/ 0 w 42"/>
              <a:gd name="T3" fmla="*/ 0 h 25"/>
              <a:gd name="T4" fmla="*/ 42894542 w 42"/>
              <a:gd name="T5" fmla="*/ 55460268 h 25"/>
              <a:gd name="T6" fmla="*/ 100088297 w 42"/>
              <a:gd name="T7" fmla="*/ 55460268 h 25"/>
              <a:gd name="T8" fmla="*/ 100088297 w 4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0"/>
                </a:moveTo>
                <a:lnTo>
                  <a:pt x="0" y="0"/>
                </a:lnTo>
                <a:lnTo>
                  <a:pt x="18" y="25"/>
                </a:lnTo>
                <a:lnTo>
                  <a:pt x="42" y="25"/>
                </a:ln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0" name="Freeform 425"/>
          <p:cNvSpPr>
            <a:spLocks/>
          </p:cNvSpPr>
          <p:nvPr/>
        </p:nvSpPr>
        <p:spPr bwMode="auto">
          <a:xfrm>
            <a:off x="10759018" y="5649385"/>
            <a:ext cx="323849" cy="281516"/>
          </a:xfrm>
          <a:custGeom>
            <a:avLst/>
            <a:gdLst>
              <a:gd name="T0" fmla="*/ 830992763 w 70"/>
              <a:gd name="T1" fmla="*/ 167722387 h 61"/>
              <a:gd name="T2" fmla="*/ 674427803 w 70"/>
              <a:gd name="T3" fmla="*/ 11979429 h 61"/>
              <a:gd name="T4" fmla="*/ 626256371 w 70"/>
              <a:gd name="T5" fmla="*/ 11979429 h 61"/>
              <a:gd name="T6" fmla="*/ 626256371 w 70"/>
              <a:gd name="T7" fmla="*/ 47921176 h 61"/>
              <a:gd name="T8" fmla="*/ 0 w 70"/>
              <a:gd name="T9" fmla="*/ 527126019 h 61"/>
              <a:gd name="T10" fmla="*/ 192692667 w 70"/>
              <a:gd name="T11" fmla="*/ 718810725 h 61"/>
              <a:gd name="T12" fmla="*/ 276998744 w 70"/>
              <a:gd name="T13" fmla="*/ 694848406 h 61"/>
              <a:gd name="T14" fmla="*/ 397432528 w 70"/>
              <a:gd name="T15" fmla="*/ 730790153 h 61"/>
              <a:gd name="T16" fmla="*/ 794861587 w 70"/>
              <a:gd name="T17" fmla="*/ 215643564 h 61"/>
              <a:gd name="T18" fmla="*/ 830992763 w 70"/>
              <a:gd name="T19" fmla="*/ 215643564 h 61"/>
              <a:gd name="T20" fmla="*/ 830992763 w 70"/>
              <a:gd name="T21" fmla="*/ 167722387 h 6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1">
                <a:moveTo>
                  <a:pt x="69" y="14"/>
                </a:move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51" y="2"/>
                  <a:pt x="51" y="3"/>
                  <a:pt x="52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59"/>
                  <a:pt x="21" y="58"/>
                  <a:pt x="23" y="58"/>
                </a:cubicBezTo>
                <a:cubicBezTo>
                  <a:pt x="27" y="58"/>
                  <a:pt x="30" y="60"/>
                  <a:pt x="33" y="61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9"/>
                  <a:pt x="68" y="19"/>
                  <a:pt x="69" y="18"/>
                </a:cubicBezTo>
                <a:cubicBezTo>
                  <a:pt x="70" y="17"/>
                  <a:pt x="70" y="15"/>
                  <a:pt x="69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1" name="Freeform 426"/>
          <p:cNvSpPr>
            <a:spLocks/>
          </p:cNvSpPr>
          <p:nvPr/>
        </p:nvSpPr>
        <p:spPr bwMode="auto">
          <a:xfrm>
            <a:off x="10583333" y="5854701"/>
            <a:ext cx="239184" cy="182033"/>
          </a:xfrm>
          <a:custGeom>
            <a:avLst/>
            <a:gdLst>
              <a:gd name="T0" fmla="*/ 620668681 w 52"/>
              <a:gd name="T1" fmla="*/ 194149052 h 39"/>
              <a:gd name="T2" fmla="*/ 429692906 w 52"/>
              <a:gd name="T3" fmla="*/ 0 h 39"/>
              <a:gd name="T4" fmla="*/ 417756705 w 52"/>
              <a:gd name="T5" fmla="*/ 12133222 h 39"/>
              <a:gd name="T6" fmla="*/ 274525736 w 52"/>
              <a:gd name="T7" fmla="*/ 230552218 h 39"/>
              <a:gd name="T8" fmla="*/ 334206744 w 52"/>
              <a:gd name="T9" fmla="*/ 388301604 h 39"/>
              <a:gd name="T10" fmla="*/ 143230969 w 52"/>
              <a:gd name="T11" fmla="*/ 376164882 h 39"/>
              <a:gd name="T12" fmla="*/ 35808605 w 52"/>
              <a:gd name="T13" fmla="*/ 157745886 h 39"/>
              <a:gd name="T14" fmla="*/ 0 w 52"/>
              <a:gd name="T15" fmla="*/ 157745886 h 39"/>
              <a:gd name="T16" fmla="*/ 131294767 w 52"/>
              <a:gd name="T17" fmla="*/ 400434826 h 39"/>
              <a:gd name="T18" fmla="*/ 250653333 w 52"/>
              <a:gd name="T19" fmla="*/ 436837992 h 39"/>
              <a:gd name="T20" fmla="*/ 358079147 w 52"/>
              <a:gd name="T21" fmla="*/ 424704771 h 39"/>
              <a:gd name="T22" fmla="*/ 346142945 w 52"/>
              <a:gd name="T23" fmla="*/ 400434826 h 39"/>
              <a:gd name="T24" fmla="*/ 525182518 w 52"/>
              <a:gd name="T25" fmla="*/ 473241158 h 39"/>
              <a:gd name="T26" fmla="*/ 537118720 w 52"/>
              <a:gd name="T27" fmla="*/ 473241158 h 39"/>
              <a:gd name="T28" fmla="*/ 513246317 w 52"/>
              <a:gd name="T29" fmla="*/ 376164882 h 39"/>
              <a:gd name="T30" fmla="*/ 620668681 w 52"/>
              <a:gd name="T31" fmla="*/ 194149052 h 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" h="39">
                <a:moveTo>
                  <a:pt x="52" y="16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8" y="4"/>
                  <a:pt x="23" y="11"/>
                  <a:pt x="23" y="19"/>
                </a:cubicBezTo>
                <a:cubicBezTo>
                  <a:pt x="23" y="24"/>
                  <a:pt x="25" y="29"/>
                  <a:pt x="28" y="32"/>
                </a:cubicBezTo>
                <a:cubicBezTo>
                  <a:pt x="22" y="34"/>
                  <a:pt x="17" y="33"/>
                  <a:pt x="12" y="31"/>
                </a:cubicBezTo>
                <a:cubicBezTo>
                  <a:pt x="4" y="25"/>
                  <a:pt x="3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27"/>
                  <a:pt x="11" y="33"/>
                </a:cubicBezTo>
                <a:cubicBezTo>
                  <a:pt x="14" y="35"/>
                  <a:pt x="17" y="36"/>
                  <a:pt x="21" y="36"/>
                </a:cubicBezTo>
                <a:cubicBezTo>
                  <a:pt x="24" y="36"/>
                  <a:pt x="27" y="36"/>
                  <a:pt x="30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7"/>
                  <a:pt x="38" y="39"/>
                  <a:pt x="44" y="39"/>
                </a:cubicBezTo>
                <a:cubicBezTo>
                  <a:pt x="44" y="39"/>
                  <a:pt x="45" y="39"/>
                  <a:pt x="45" y="39"/>
                </a:cubicBezTo>
                <a:cubicBezTo>
                  <a:pt x="44" y="37"/>
                  <a:pt x="43" y="34"/>
                  <a:pt x="43" y="31"/>
                </a:cubicBezTo>
                <a:cubicBezTo>
                  <a:pt x="43" y="25"/>
                  <a:pt x="47" y="19"/>
                  <a:pt x="52" y="1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2" name="Rectangle 427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3" name="Rectangle 428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4" name="Freeform 429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5" name="Freeform 430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6" name="Rectangle 431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7" name="Rectangle 432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8" name="Freeform 433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9" name="Freeform 434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0" name="Freeform 435"/>
          <p:cNvSpPr>
            <a:spLocks noEditPoints="1"/>
          </p:cNvSpPr>
          <p:nvPr/>
        </p:nvSpPr>
        <p:spPr bwMode="auto">
          <a:xfrm>
            <a:off x="10792885" y="5930900"/>
            <a:ext cx="154516" cy="154517"/>
          </a:xfrm>
          <a:custGeom>
            <a:avLst/>
            <a:gdLst>
              <a:gd name="T0" fmla="*/ 199168852 w 34"/>
              <a:gd name="T1" fmla="*/ 398651312 h 34"/>
              <a:gd name="T2" fmla="*/ 0 w 34"/>
              <a:gd name="T3" fmla="*/ 199327360 h 34"/>
              <a:gd name="T4" fmla="*/ 199168852 w 34"/>
              <a:gd name="T5" fmla="*/ 0 h 34"/>
              <a:gd name="T6" fmla="*/ 398337703 w 34"/>
              <a:gd name="T7" fmla="*/ 199327360 h 34"/>
              <a:gd name="T8" fmla="*/ 199168852 w 34"/>
              <a:gd name="T9" fmla="*/ 398651312 h 34"/>
              <a:gd name="T10" fmla="*/ 199168852 w 34"/>
              <a:gd name="T11" fmla="*/ 128976527 h 34"/>
              <a:gd name="T12" fmla="*/ 128873161 w 34"/>
              <a:gd name="T13" fmla="*/ 199327360 h 34"/>
              <a:gd name="T14" fmla="*/ 199168852 w 34"/>
              <a:gd name="T15" fmla="*/ 269674784 h 34"/>
              <a:gd name="T16" fmla="*/ 269464543 w 34"/>
              <a:gd name="T17" fmla="*/ 199327360 h 34"/>
              <a:gd name="T18" fmla="*/ 199168852 w 34"/>
              <a:gd name="T19" fmla="*/ 128976527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8" y="34"/>
                  <a:pt x="0" y="26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" y="0"/>
                  <a:pt x="34" y="8"/>
                  <a:pt x="34" y="17"/>
                </a:cubicBezTo>
                <a:cubicBezTo>
                  <a:pt x="34" y="26"/>
                  <a:pt x="26" y="34"/>
                  <a:pt x="17" y="34"/>
                </a:cubicBezTo>
                <a:close/>
                <a:moveTo>
                  <a:pt x="17" y="11"/>
                </a:moveTo>
                <a:cubicBezTo>
                  <a:pt x="14" y="11"/>
                  <a:pt x="11" y="14"/>
                  <a:pt x="11" y="17"/>
                </a:cubicBezTo>
                <a:cubicBezTo>
                  <a:pt x="11" y="20"/>
                  <a:pt x="14" y="23"/>
                  <a:pt x="17" y="23"/>
                </a:cubicBezTo>
                <a:cubicBezTo>
                  <a:pt x="20" y="23"/>
                  <a:pt x="23" y="20"/>
                  <a:pt x="23" y="17"/>
                </a:cubicBezTo>
                <a:cubicBezTo>
                  <a:pt x="23" y="14"/>
                  <a:pt x="20" y="11"/>
                  <a:pt x="17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1" name="Freeform 436"/>
          <p:cNvSpPr>
            <a:spLocks/>
          </p:cNvSpPr>
          <p:nvPr/>
        </p:nvSpPr>
        <p:spPr bwMode="auto">
          <a:xfrm>
            <a:off x="9880600" y="4927601"/>
            <a:ext cx="188384" cy="275167"/>
          </a:xfrm>
          <a:custGeom>
            <a:avLst/>
            <a:gdLst>
              <a:gd name="T0" fmla="*/ 217264086 w 92"/>
              <a:gd name="T1" fmla="*/ 89893005 h 136"/>
              <a:gd name="T2" fmla="*/ 106270076 w 92"/>
              <a:gd name="T3" fmla="*/ 0 h 136"/>
              <a:gd name="T4" fmla="*/ 59038419 w 92"/>
              <a:gd name="T5" fmla="*/ 0 h 136"/>
              <a:gd name="T6" fmla="*/ 59038419 w 92"/>
              <a:gd name="T7" fmla="*/ 168260876 h 136"/>
              <a:gd name="T8" fmla="*/ 0 w 92"/>
              <a:gd name="T9" fmla="*/ 193616169 h 136"/>
              <a:gd name="T10" fmla="*/ 0 w 92"/>
              <a:gd name="T11" fmla="*/ 313473003 h 136"/>
              <a:gd name="T12" fmla="*/ 217264086 w 92"/>
              <a:gd name="T13" fmla="*/ 313473003 h 136"/>
              <a:gd name="T14" fmla="*/ 217264086 w 92"/>
              <a:gd name="T15" fmla="*/ 89893005 h 1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6">
                <a:moveTo>
                  <a:pt x="92" y="39"/>
                </a:moveTo>
                <a:lnTo>
                  <a:pt x="45" y="0"/>
                </a:lnTo>
                <a:lnTo>
                  <a:pt x="25" y="0"/>
                </a:lnTo>
                <a:lnTo>
                  <a:pt x="25" y="73"/>
                </a:lnTo>
                <a:lnTo>
                  <a:pt x="0" y="84"/>
                </a:lnTo>
                <a:lnTo>
                  <a:pt x="0" y="136"/>
                </a:lnTo>
                <a:lnTo>
                  <a:pt x="92" y="136"/>
                </a:lnTo>
                <a:lnTo>
                  <a:pt x="92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2" name="Freeform 437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3" name="Freeform 438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4" name="Freeform 439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5" name="Freeform 440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6" name="Freeform 441"/>
          <p:cNvSpPr>
            <a:spLocks/>
          </p:cNvSpPr>
          <p:nvPr/>
        </p:nvSpPr>
        <p:spPr bwMode="auto">
          <a:xfrm>
            <a:off x="10098618" y="4923367"/>
            <a:ext cx="188383" cy="279400"/>
          </a:xfrm>
          <a:custGeom>
            <a:avLst/>
            <a:gdLst>
              <a:gd name="T0" fmla="*/ 217262549 w 92"/>
              <a:gd name="T1" fmla="*/ 198355778 h 138"/>
              <a:gd name="T2" fmla="*/ 160584961 w 92"/>
              <a:gd name="T3" fmla="*/ 172985043 h 138"/>
              <a:gd name="T4" fmla="*/ 160584961 w 92"/>
              <a:gd name="T5" fmla="*/ 0 h 138"/>
              <a:gd name="T6" fmla="*/ 110993224 w 92"/>
              <a:gd name="T7" fmla="*/ 0 h 138"/>
              <a:gd name="T8" fmla="*/ 0 w 92"/>
              <a:gd name="T9" fmla="*/ 94564752 h 138"/>
              <a:gd name="T10" fmla="*/ 0 w 92"/>
              <a:gd name="T11" fmla="*/ 318292784 h 138"/>
              <a:gd name="T12" fmla="*/ 217262549 w 92"/>
              <a:gd name="T13" fmla="*/ 318292784 h 138"/>
              <a:gd name="T14" fmla="*/ 217262549 w 92"/>
              <a:gd name="T15" fmla="*/ 198355778 h 1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8">
                <a:moveTo>
                  <a:pt x="92" y="86"/>
                </a:moveTo>
                <a:lnTo>
                  <a:pt x="68" y="75"/>
                </a:lnTo>
                <a:lnTo>
                  <a:pt x="68" y="0"/>
                </a:lnTo>
                <a:lnTo>
                  <a:pt x="47" y="0"/>
                </a:lnTo>
                <a:lnTo>
                  <a:pt x="0" y="41"/>
                </a:lnTo>
                <a:lnTo>
                  <a:pt x="0" y="138"/>
                </a:lnTo>
                <a:lnTo>
                  <a:pt x="92" y="138"/>
                </a:lnTo>
                <a:lnTo>
                  <a:pt x="92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7" name="Rectangle 442"/>
          <p:cNvSpPr>
            <a:spLocks noChangeArrowheads="1"/>
          </p:cNvSpPr>
          <p:nvPr/>
        </p:nvSpPr>
        <p:spPr bwMode="auto">
          <a:xfrm>
            <a:off x="10068985" y="5202767"/>
            <a:ext cx="29633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8" name="Rectangle 443"/>
          <p:cNvSpPr>
            <a:spLocks noChangeArrowheads="1"/>
          </p:cNvSpPr>
          <p:nvPr/>
        </p:nvSpPr>
        <p:spPr bwMode="auto">
          <a:xfrm>
            <a:off x="10028768" y="5215467"/>
            <a:ext cx="116417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9" name="Freeform 444"/>
          <p:cNvSpPr>
            <a:spLocks noEditPoints="1"/>
          </p:cNvSpPr>
          <p:nvPr/>
        </p:nvSpPr>
        <p:spPr bwMode="auto">
          <a:xfrm>
            <a:off x="10699752" y="5073651"/>
            <a:ext cx="232833" cy="245533"/>
          </a:xfrm>
          <a:custGeom>
            <a:avLst/>
            <a:gdLst>
              <a:gd name="T0" fmla="*/ 485499410 w 50"/>
              <a:gd name="T1" fmla="*/ 152135181 h 54"/>
              <a:gd name="T2" fmla="*/ 485499410 w 50"/>
              <a:gd name="T3" fmla="*/ 0 h 54"/>
              <a:gd name="T4" fmla="*/ 109238415 w 50"/>
              <a:gd name="T5" fmla="*/ 0 h 54"/>
              <a:gd name="T6" fmla="*/ 109238415 w 50"/>
              <a:gd name="T7" fmla="*/ 152135181 h 54"/>
              <a:gd name="T8" fmla="*/ 0 w 50"/>
              <a:gd name="T9" fmla="*/ 362782320 h 54"/>
              <a:gd name="T10" fmla="*/ 303438878 w 50"/>
              <a:gd name="T11" fmla="*/ 631944827 h 54"/>
              <a:gd name="T12" fmla="*/ 606874263 w 50"/>
              <a:gd name="T13" fmla="*/ 362782320 h 54"/>
              <a:gd name="T14" fmla="*/ 485499410 w 50"/>
              <a:gd name="T15" fmla="*/ 152135181 h 54"/>
              <a:gd name="T16" fmla="*/ 303438878 w 50"/>
              <a:gd name="T17" fmla="*/ 514917502 h 54"/>
              <a:gd name="T18" fmla="*/ 109238415 w 50"/>
              <a:gd name="T19" fmla="*/ 362782320 h 54"/>
              <a:gd name="T20" fmla="*/ 303438878 w 50"/>
              <a:gd name="T21" fmla="*/ 210647139 h 54"/>
              <a:gd name="T22" fmla="*/ 485499410 w 50"/>
              <a:gd name="T23" fmla="*/ 362782320 h 54"/>
              <a:gd name="T24" fmla="*/ 303438878 w 50"/>
              <a:gd name="T25" fmla="*/ 514917502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54">
                <a:moveTo>
                  <a:pt x="40" y="13"/>
                </a:moveTo>
                <a:cubicBezTo>
                  <a:pt x="40" y="0"/>
                  <a:pt x="40" y="0"/>
                  <a:pt x="4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8"/>
                  <a:pt x="0" y="24"/>
                  <a:pt x="0" y="31"/>
                </a:cubicBezTo>
                <a:cubicBezTo>
                  <a:pt x="0" y="43"/>
                  <a:pt x="11" y="54"/>
                  <a:pt x="25" y="54"/>
                </a:cubicBezTo>
                <a:cubicBezTo>
                  <a:pt x="38" y="54"/>
                  <a:pt x="50" y="43"/>
                  <a:pt x="50" y="31"/>
                </a:cubicBezTo>
                <a:cubicBezTo>
                  <a:pt x="50" y="24"/>
                  <a:pt x="46" y="18"/>
                  <a:pt x="40" y="13"/>
                </a:cubicBezTo>
                <a:close/>
                <a:moveTo>
                  <a:pt x="25" y="44"/>
                </a:moveTo>
                <a:cubicBezTo>
                  <a:pt x="16" y="44"/>
                  <a:pt x="9" y="38"/>
                  <a:pt x="9" y="31"/>
                </a:cubicBezTo>
                <a:cubicBezTo>
                  <a:pt x="9" y="24"/>
                  <a:pt x="16" y="18"/>
                  <a:pt x="25" y="18"/>
                </a:cubicBezTo>
                <a:cubicBezTo>
                  <a:pt x="33" y="18"/>
                  <a:pt x="40" y="24"/>
                  <a:pt x="40" y="31"/>
                </a:cubicBezTo>
                <a:cubicBezTo>
                  <a:pt x="40" y="38"/>
                  <a:pt x="33" y="44"/>
                  <a:pt x="2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0" name="Freeform 445"/>
          <p:cNvSpPr>
            <a:spLocks noEditPoints="1"/>
          </p:cNvSpPr>
          <p:nvPr/>
        </p:nvSpPr>
        <p:spPr bwMode="auto">
          <a:xfrm>
            <a:off x="10932585" y="4936067"/>
            <a:ext cx="273049" cy="275167"/>
          </a:xfrm>
          <a:custGeom>
            <a:avLst/>
            <a:gdLst>
              <a:gd name="T0" fmla="*/ 372990017 w 59"/>
              <a:gd name="T1" fmla="*/ 118421415 h 60"/>
              <a:gd name="T2" fmla="*/ 264702817 w 59"/>
              <a:gd name="T3" fmla="*/ 0 h 60"/>
              <a:gd name="T4" fmla="*/ 0 w 59"/>
              <a:gd name="T5" fmla="*/ 272370285 h 60"/>
              <a:gd name="T6" fmla="*/ 108287200 w 59"/>
              <a:gd name="T7" fmla="*/ 378952654 h 60"/>
              <a:gd name="T8" fmla="*/ 180479824 w 59"/>
              <a:gd name="T9" fmla="*/ 603956438 h 60"/>
              <a:gd name="T10" fmla="*/ 589564418 w 59"/>
              <a:gd name="T11" fmla="*/ 580271467 h 60"/>
              <a:gd name="T12" fmla="*/ 601594787 w 59"/>
              <a:gd name="T13" fmla="*/ 177633842 h 60"/>
              <a:gd name="T14" fmla="*/ 372990017 w 59"/>
              <a:gd name="T15" fmla="*/ 118421415 h 60"/>
              <a:gd name="T16" fmla="*/ 505341426 w 59"/>
              <a:gd name="T17" fmla="*/ 509216554 h 60"/>
              <a:gd name="T18" fmla="*/ 252668977 w 59"/>
              <a:gd name="T19" fmla="*/ 521059040 h 60"/>
              <a:gd name="T20" fmla="*/ 276733185 w 59"/>
              <a:gd name="T21" fmla="*/ 284212771 h 60"/>
              <a:gd name="T22" fmla="*/ 529402163 w 59"/>
              <a:gd name="T23" fmla="*/ 260531240 h 60"/>
              <a:gd name="T24" fmla="*/ 505341426 w 59"/>
              <a:gd name="T25" fmla="*/ 509216554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" h="60">
                <a:moveTo>
                  <a:pt x="31" y="10"/>
                </a:moveTo>
                <a:cubicBezTo>
                  <a:pt x="22" y="0"/>
                  <a:pt x="22" y="0"/>
                  <a:pt x="22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9"/>
                  <a:pt x="10" y="46"/>
                  <a:pt x="15" y="51"/>
                </a:cubicBezTo>
                <a:cubicBezTo>
                  <a:pt x="24" y="60"/>
                  <a:pt x="39" y="59"/>
                  <a:pt x="49" y="49"/>
                </a:cubicBezTo>
                <a:cubicBezTo>
                  <a:pt x="58" y="39"/>
                  <a:pt x="59" y="24"/>
                  <a:pt x="50" y="15"/>
                </a:cubicBezTo>
                <a:cubicBezTo>
                  <a:pt x="45" y="10"/>
                  <a:pt x="38" y="8"/>
                  <a:pt x="31" y="10"/>
                </a:cubicBezTo>
                <a:close/>
                <a:moveTo>
                  <a:pt x="42" y="43"/>
                </a:moveTo>
                <a:cubicBezTo>
                  <a:pt x="36" y="49"/>
                  <a:pt x="27" y="49"/>
                  <a:pt x="21" y="44"/>
                </a:cubicBezTo>
                <a:cubicBezTo>
                  <a:pt x="16" y="39"/>
                  <a:pt x="17" y="30"/>
                  <a:pt x="23" y="24"/>
                </a:cubicBezTo>
                <a:cubicBezTo>
                  <a:pt x="29" y="18"/>
                  <a:pt x="39" y="17"/>
                  <a:pt x="44" y="22"/>
                </a:cubicBezTo>
                <a:cubicBezTo>
                  <a:pt x="49" y="27"/>
                  <a:pt x="48" y="36"/>
                  <a:pt x="42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1" name="Freeform 446"/>
          <p:cNvSpPr>
            <a:spLocks/>
          </p:cNvSpPr>
          <p:nvPr/>
        </p:nvSpPr>
        <p:spPr bwMode="auto">
          <a:xfrm>
            <a:off x="10799234" y="5090585"/>
            <a:ext cx="14817" cy="4233"/>
          </a:xfrm>
          <a:custGeom>
            <a:avLst/>
            <a:gdLst>
              <a:gd name="T0" fmla="*/ 0 w 3"/>
              <a:gd name="T1" fmla="*/ 9645650 h 1"/>
              <a:gd name="T2" fmla="*/ 0 w 3"/>
              <a:gd name="T3" fmla="*/ 0 h 1"/>
              <a:gd name="T4" fmla="*/ 39877148 w 3"/>
              <a:gd name="T5" fmla="*/ 0 h 1"/>
              <a:gd name="T6" fmla="*/ 39877148 w 3"/>
              <a:gd name="T7" fmla="*/ 0 h 1"/>
              <a:gd name="T8" fmla="*/ 0 w 3"/>
              <a:gd name="T9" fmla="*/ 964565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2" name="Freeform 447"/>
          <p:cNvSpPr>
            <a:spLocks noEditPoints="1"/>
          </p:cNvSpPr>
          <p:nvPr/>
        </p:nvSpPr>
        <p:spPr bwMode="auto">
          <a:xfrm>
            <a:off x="10799234" y="4972051"/>
            <a:ext cx="198967" cy="107949"/>
          </a:xfrm>
          <a:custGeom>
            <a:avLst/>
            <a:gdLst>
              <a:gd name="T0" fmla="*/ 0 w 43"/>
              <a:gd name="T1" fmla="*/ 276694382 h 24"/>
              <a:gd name="T2" fmla="*/ 36115920 w 43"/>
              <a:gd name="T3" fmla="*/ 265164044 h 24"/>
              <a:gd name="T4" fmla="*/ 48151090 w 43"/>
              <a:gd name="T5" fmla="*/ 242106741 h 24"/>
              <a:gd name="T6" fmla="*/ 12038640 w 43"/>
              <a:gd name="T7" fmla="*/ 219049438 h 24"/>
              <a:gd name="T8" fmla="*/ 48151090 w 43"/>
              <a:gd name="T9" fmla="*/ 242106741 h 24"/>
              <a:gd name="T10" fmla="*/ 12038640 w 43"/>
              <a:gd name="T11" fmla="*/ 207522473 h 24"/>
              <a:gd name="T12" fmla="*/ 60189730 w 43"/>
              <a:gd name="T13" fmla="*/ 195992135 h 24"/>
              <a:gd name="T14" fmla="*/ 60189730 w 43"/>
              <a:gd name="T15" fmla="*/ 184461797 h 24"/>
              <a:gd name="T16" fmla="*/ 36115920 w 43"/>
              <a:gd name="T17" fmla="*/ 149877529 h 24"/>
              <a:gd name="T18" fmla="*/ 60189730 w 43"/>
              <a:gd name="T19" fmla="*/ 184461797 h 24"/>
              <a:gd name="T20" fmla="*/ 48151090 w 43"/>
              <a:gd name="T21" fmla="*/ 138347191 h 24"/>
              <a:gd name="T22" fmla="*/ 96305651 w 43"/>
              <a:gd name="T23" fmla="*/ 138347191 h 24"/>
              <a:gd name="T24" fmla="*/ 96305651 w 43"/>
              <a:gd name="T25" fmla="*/ 126816853 h 24"/>
              <a:gd name="T26" fmla="*/ 84267010 w 43"/>
              <a:gd name="T27" fmla="*/ 92232585 h 24"/>
              <a:gd name="T28" fmla="*/ 96305651 w 43"/>
              <a:gd name="T29" fmla="*/ 126816853 h 24"/>
              <a:gd name="T30" fmla="*/ 96305651 w 43"/>
              <a:gd name="T31" fmla="*/ 80702247 h 24"/>
              <a:gd name="T32" fmla="*/ 144456741 w 43"/>
              <a:gd name="T33" fmla="*/ 92232585 h 24"/>
              <a:gd name="T34" fmla="*/ 156495381 w 43"/>
              <a:gd name="T35" fmla="*/ 80702247 h 24"/>
              <a:gd name="T36" fmla="*/ 144456741 w 43"/>
              <a:gd name="T37" fmla="*/ 46114606 h 24"/>
              <a:gd name="T38" fmla="*/ 156495381 w 43"/>
              <a:gd name="T39" fmla="*/ 80702247 h 24"/>
              <a:gd name="T40" fmla="*/ 168534021 w 43"/>
              <a:gd name="T41" fmla="*/ 34587641 h 24"/>
              <a:gd name="T42" fmla="*/ 192611301 w 43"/>
              <a:gd name="T43" fmla="*/ 57644944 h 24"/>
              <a:gd name="T44" fmla="*/ 216685111 w 43"/>
              <a:gd name="T45" fmla="*/ 57644944 h 24"/>
              <a:gd name="T46" fmla="*/ 216685111 w 43"/>
              <a:gd name="T47" fmla="*/ 11530338 h 24"/>
              <a:gd name="T48" fmla="*/ 216685111 w 43"/>
              <a:gd name="T49" fmla="*/ 57644944 h 24"/>
              <a:gd name="T50" fmla="*/ 493563423 w 43"/>
              <a:gd name="T51" fmla="*/ 46114606 h 24"/>
              <a:gd name="T52" fmla="*/ 517640703 w 43"/>
              <a:gd name="T53" fmla="*/ 11530338 h 24"/>
              <a:gd name="T54" fmla="*/ 252801031 w 43"/>
              <a:gd name="T55" fmla="*/ 46114606 h 24"/>
              <a:gd name="T56" fmla="*/ 252801031 w 43"/>
              <a:gd name="T57" fmla="*/ 11530338 h 24"/>
              <a:gd name="T58" fmla="*/ 252801031 w 43"/>
              <a:gd name="T59" fmla="*/ 46114606 h 24"/>
              <a:gd name="T60" fmla="*/ 457450973 w 43"/>
              <a:gd name="T61" fmla="*/ 46114606 h 24"/>
              <a:gd name="T62" fmla="*/ 481524783 w 43"/>
              <a:gd name="T63" fmla="*/ 11530338 h 24"/>
              <a:gd name="T64" fmla="*/ 276878312 w 43"/>
              <a:gd name="T65" fmla="*/ 46114606 h 24"/>
              <a:gd name="T66" fmla="*/ 300955592 w 43"/>
              <a:gd name="T67" fmla="*/ 0 h 24"/>
              <a:gd name="T68" fmla="*/ 276878312 w 43"/>
              <a:gd name="T69" fmla="*/ 46114606 h 24"/>
              <a:gd name="T70" fmla="*/ 421335052 w 43"/>
              <a:gd name="T71" fmla="*/ 34587641 h 24"/>
              <a:gd name="T72" fmla="*/ 445412333 w 43"/>
              <a:gd name="T73" fmla="*/ 0 h 24"/>
              <a:gd name="T74" fmla="*/ 409296412 w 43"/>
              <a:gd name="T75" fmla="*/ 34587641 h 24"/>
              <a:gd name="T76" fmla="*/ 385222602 w 43"/>
              <a:gd name="T77" fmla="*/ 0 h 24"/>
              <a:gd name="T78" fmla="*/ 409296412 w 43"/>
              <a:gd name="T79" fmla="*/ 34587641 h 24"/>
              <a:gd name="T80" fmla="*/ 312990762 w 43"/>
              <a:gd name="T81" fmla="*/ 0 h 24"/>
              <a:gd name="T82" fmla="*/ 337068042 w 43"/>
              <a:gd name="T83" fmla="*/ 34587641 h 24"/>
              <a:gd name="T84" fmla="*/ 373183962 w 43"/>
              <a:gd name="T85" fmla="*/ 34587641 h 24"/>
              <a:gd name="T86" fmla="*/ 349106682 w 43"/>
              <a:gd name="T87" fmla="*/ 34587641 h 24"/>
              <a:gd name="T88" fmla="*/ 361145322 w 43"/>
              <a:gd name="T89" fmla="*/ 0 h 24"/>
              <a:gd name="T90" fmla="*/ 373183962 w 43"/>
              <a:gd name="T91" fmla="*/ 34587641 h 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3" h="24">
                <a:moveTo>
                  <a:pt x="3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4" y="21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9"/>
                </a:move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4" y="19"/>
                </a:cubicBezTo>
                <a:close/>
                <a:moveTo>
                  <a:pt x="5" y="16"/>
                </a:move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5" y="16"/>
                </a:cubicBezTo>
                <a:close/>
                <a:moveTo>
                  <a:pt x="7" y="13"/>
                </a:move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0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8" y="11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8"/>
                  <a:pt x="7" y="8"/>
                </a:cubicBezTo>
                <a:cubicBezTo>
                  <a:pt x="9" y="10"/>
                  <a:pt x="9" y="10"/>
                  <a:pt x="9" y="10"/>
                </a:cubicBezTo>
                <a:lnTo>
                  <a:pt x="8" y="11"/>
                </a:lnTo>
                <a:close/>
                <a:moveTo>
                  <a:pt x="10" y="9"/>
                </a:move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10" y="6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9"/>
                </a:cubicBezTo>
                <a:close/>
                <a:moveTo>
                  <a:pt x="13" y="7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4"/>
                  <a:pt x="12" y="4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lose/>
                <a:moveTo>
                  <a:pt x="15" y="6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5" y="6"/>
                </a:cubicBezTo>
                <a:close/>
                <a:moveTo>
                  <a:pt x="18" y="5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43" y="4"/>
                </a:moveTo>
                <a:cubicBezTo>
                  <a:pt x="41" y="4"/>
                  <a:pt x="41" y="4"/>
                  <a:pt x="41" y="4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lnTo>
                  <a:pt x="43" y="4"/>
                </a:lnTo>
                <a:close/>
                <a:moveTo>
                  <a:pt x="21" y="4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lose/>
                <a:moveTo>
                  <a:pt x="40" y="4"/>
                </a:moveTo>
                <a:cubicBezTo>
                  <a:pt x="38" y="4"/>
                  <a:pt x="38" y="4"/>
                  <a:pt x="38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lnTo>
                  <a:pt x="40" y="4"/>
                </a:lnTo>
                <a:close/>
                <a:moveTo>
                  <a:pt x="23" y="4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3" y="4"/>
                </a:cubicBezTo>
                <a:close/>
                <a:moveTo>
                  <a:pt x="37" y="3"/>
                </a:moveTo>
                <a:cubicBezTo>
                  <a:pt x="35" y="3"/>
                  <a:pt x="35" y="3"/>
                  <a:pt x="35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lnTo>
                  <a:pt x="37" y="3"/>
                </a:lnTo>
                <a:close/>
                <a:moveTo>
                  <a:pt x="34" y="3"/>
                </a:moveTo>
                <a:cubicBezTo>
                  <a:pt x="33" y="3"/>
                  <a:pt x="33" y="3"/>
                  <a:pt x="32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lnTo>
                  <a:pt x="34" y="3"/>
                </a:lnTo>
                <a:close/>
                <a:moveTo>
                  <a:pt x="26" y="3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3"/>
                  <a:pt x="27" y="3"/>
                  <a:pt x="26" y="3"/>
                </a:cubicBezTo>
                <a:close/>
                <a:moveTo>
                  <a:pt x="31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lnTo>
                  <a:pt x="31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3" name="Freeform 448"/>
          <p:cNvSpPr>
            <a:spLocks/>
          </p:cNvSpPr>
          <p:nvPr/>
        </p:nvSpPr>
        <p:spPr bwMode="auto">
          <a:xfrm>
            <a:off x="11002433" y="4980518"/>
            <a:ext cx="8467" cy="12700"/>
          </a:xfrm>
          <a:custGeom>
            <a:avLst/>
            <a:gdLst>
              <a:gd name="T0" fmla="*/ 3906520 w 5"/>
              <a:gd name="T1" fmla="*/ 14468475 h 7"/>
              <a:gd name="T2" fmla="*/ 0 w 5"/>
              <a:gd name="T3" fmla="*/ 14468475 h 7"/>
              <a:gd name="T4" fmla="*/ 3906520 w 5"/>
              <a:gd name="T5" fmla="*/ 0 h 7"/>
              <a:gd name="T6" fmla="*/ 9765030 w 5"/>
              <a:gd name="T7" fmla="*/ 0 h 7"/>
              <a:gd name="T8" fmla="*/ 3906520 w 5"/>
              <a:gd name="T9" fmla="*/ 1446847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0" y="7"/>
                </a:lnTo>
                <a:lnTo>
                  <a:pt x="2" y="0"/>
                </a:lnTo>
                <a:lnTo>
                  <a:pt x="5" y="0"/>
                </a:lnTo>
                <a:lnTo>
                  <a:pt x="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9"/>
          <p:cNvSpPr>
            <a:spLocks noEditPoints="1" noChangeArrowheads="1"/>
          </p:cNvSpPr>
          <p:nvPr/>
        </p:nvSpPr>
        <p:spPr bwMode="auto">
          <a:xfrm>
            <a:off x="9753600" y="3960284"/>
            <a:ext cx="389467" cy="387349"/>
          </a:xfrm>
          <a:custGeom>
            <a:avLst/>
            <a:gdLst>
              <a:gd name="T0" fmla="*/ 941173692 w 85"/>
              <a:gd name="T1" fmla="*/ 620137169 h 85"/>
              <a:gd name="T2" fmla="*/ 941173692 w 85"/>
              <a:gd name="T3" fmla="*/ 936057006 h 85"/>
              <a:gd name="T4" fmla="*/ 870585149 w 85"/>
              <a:gd name="T5" fmla="*/ 994559288 h 85"/>
              <a:gd name="T6" fmla="*/ 117647571 w 85"/>
              <a:gd name="T7" fmla="*/ 994559288 h 85"/>
              <a:gd name="T8" fmla="*/ 58822067 w 85"/>
              <a:gd name="T9" fmla="*/ 936057006 h 85"/>
              <a:gd name="T10" fmla="*/ 58822067 w 85"/>
              <a:gd name="T11" fmla="*/ 620137169 h 85"/>
              <a:gd name="T12" fmla="*/ 199999152 w 85"/>
              <a:gd name="T13" fmla="*/ 655237854 h 85"/>
              <a:gd name="T14" fmla="*/ 199999152 w 85"/>
              <a:gd name="T15" fmla="*/ 713743553 h 85"/>
              <a:gd name="T16" fmla="*/ 247058180 w 85"/>
              <a:gd name="T17" fmla="*/ 713743553 h 85"/>
              <a:gd name="T18" fmla="*/ 247058180 w 85"/>
              <a:gd name="T19" fmla="*/ 795647430 h 85"/>
              <a:gd name="T20" fmla="*/ 317646722 w 85"/>
              <a:gd name="T21" fmla="*/ 795647430 h 85"/>
              <a:gd name="T22" fmla="*/ 317646722 w 85"/>
              <a:gd name="T23" fmla="*/ 713743553 h 85"/>
              <a:gd name="T24" fmla="*/ 352939275 w 85"/>
              <a:gd name="T25" fmla="*/ 713743553 h 85"/>
              <a:gd name="T26" fmla="*/ 352939275 w 85"/>
              <a:gd name="T27" fmla="*/ 666940361 h 85"/>
              <a:gd name="T28" fmla="*/ 635290008 w 85"/>
              <a:gd name="T29" fmla="*/ 666940361 h 85"/>
              <a:gd name="T30" fmla="*/ 635290008 w 85"/>
              <a:gd name="T31" fmla="*/ 713743553 h 85"/>
              <a:gd name="T32" fmla="*/ 670585998 w 85"/>
              <a:gd name="T33" fmla="*/ 713743553 h 85"/>
              <a:gd name="T34" fmla="*/ 670585998 w 85"/>
              <a:gd name="T35" fmla="*/ 795647430 h 85"/>
              <a:gd name="T36" fmla="*/ 741174540 w 85"/>
              <a:gd name="T37" fmla="*/ 795647430 h 85"/>
              <a:gd name="T38" fmla="*/ 741174540 w 85"/>
              <a:gd name="T39" fmla="*/ 713743553 h 85"/>
              <a:gd name="T40" fmla="*/ 776467093 w 85"/>
              <a:gd name="T41" fmla="*/ 713743553 h 85"/>
              <a:gd name="T42" fmla="*/ 776467093 w 85"/>
              <a:gd name="T43" fmla="*/ 655237854 h 85"/>
              <a:gd name="T44" fmla="*/ 941173692 w 85"/>
              <a:gd name="T45" fmla="*/ 620137169 h 85"/>
              <a:gd name="T46" fmla="*/ 364705751 w 85"/>
              <a:gd name="T47" fmla="*/ 0 h 85"/>
              <a:gd name="T48" fmla="*/ 635290008 w 85"/>
              <a:gd name="T49" fmla="*/ 0 h 85"/>
              <a:gd name="T50" fmla="*/ 717645026 w 85"/>
              <a:gd name="T51" fmla="*/ 81903877 h 85"/>
              <a:gd name="T52" fmla="*/ 717645026 w 85"/>
              <a:gd name="T53" fmla="*/ 187212768 h 85"/>
              <a:gd name="T54" fmla="*/ 623526969 w 85"/>
              <a:gd name="T55" fmla="*/ 187212768 h 85"/>
              <a:gd name="T56" fmla="*/ 623526969 w 85"/>
              <a:gd name="T57" fmla="*/ 93606384 h 85"/>
              <a:gd name="T58" fmla="*/ 376468789 w 85"/>
              <a:gd name="T59" fmla="*/ 93606384 h 85"/>
              <a:gd name="T60" fmla="*/ 376468789 w 85"/>
              <a:gd name="T61" fmla="*/ 187212768 h 85"/>
              <a:gd name="T62" fmla="*/ 282350733 w 85"/>
              <a:gd name="T63" fmla="*/ 187212768 h 85"/>
              <a:gd name="T64" fmla="*/ 282350733 w 85"/>
              <a:gd name="T65" fmla="*/ 81903877 h 85"/>
              <a:gd name="T66" fmla="*/ 364705751 w 85"/>
              <a:gd name="T67" fmla="*/ 0 h 85"/>
              <a:gd name="T68" fmla="*/ 0 w 85"/>
              <a:gd name="T69" fmla="*/ 234012543 h 85"/>
              <a:gd name="T70" fmla="*/ 0 w 85"/>
              <a:gd name="T71" fmla="*/ 561634887 h 85"/>
              <a:gd name="T72" fmla="*/ 999995759 w 85"/>
              <a:gd name="T73" fmla="*/ 561634887 h 85"/>
              <a:gd name="T74" fmla="*/ 999995759 w 85"/>
              <a:gd name="T75" fmla="*/ 234012543 h 85"/>
              <a:gd name="T76" fmla="*/ 0 w 85"/>
              <a:gd name="T77" fmla="*/ 234012543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85"/>
              <a:gd name="T119" fmla="*/ 85 w 85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85">
                <a:moveTo>
                  <a:pt x="80" y="53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3"/>
                  <a:pt x="78" y="85"/>
                  <a:pt x="74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7" y="85"/>
                  <a:pt x="5" y="83"/>
                  <a:pt x="5" y="80"/>
                </a:cubicBezTo>
                <a:cubicBezTo>
                  <a:pt x="5" y="53"/>
                  <a:pt x="5" y="53"/>
                  <a:pt x="5" y="53"/>
                </a:cubicBezTo>
                <a:cubicBezTo>
                  <a:pt x="9" y="54"/>
                  <a:pt x="13" y="55"/>
                  <a:pt x="17" y="56"/>
                </a:cubicBezTo>
                <a:cubicBezTo>
                  <a:pt x="17" y="61"/>
                  <a:pt x="17" y="61"/>
                  <a:pt x="1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57"/>
                  <a:pt x="30" y="57"/>
                  <a:pt x="30" y="57"/>
                </a:cubicBezTo>
                <a:cubicBezTo>
                  <a:pt x="38" y="58"/>
                  <a:pt x="46" y="58"/>
                  <a:pt x="54" y="57"/>
                </a:cubicBezTo>
                <a:cubicBezTo>
                  <a:pt x="54" y="61"/>
                  <a:pt x="54" y="61"/>
                  <a:pt x="54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8"/>
                  <a:pt x="57" y="68"/>
                  <a:pt x="57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1"/>
                  <a:pt x="63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6"/>
                  <a:pt x="66" y="56"/>
                  <a:pt x="66" y="56"/>
                </a:cubicBezTo>
                <a:cubicBezTo>
                  <a:pt x="71" y="55"/>
                  <a:pt x="75" y="54"/>
                  <a:pt x="80" y="53"/>
                </a:cubicBezTo>
                <a:close/>
                <a:moveTo>
                  <a:pt x="31" y="0"/>
                </a:move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16"/>
                  <a:pt x="61" y="16"/>
                  <a:pt x="61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8"/>
                  <a:pt x="53" y="8"/>
                  <a:pt x="5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3"/>
                  <a:pt x="27" y="0"/>
                  <a:pt x="31" y="0"/>
                </a:cubicBezTo>
                <a:close/>
                <a:moveTo>
                  <a:pt x="0" y="20"/>
                </a:moveTo>
                <a:cubicBezTo>
                  <a:pt x="0" y="48"/>
                  <a:pt x="0" y="48"/>
                  <a:pt x="0" y="48"/>
                </a:cubicBezTo>
                <a:cubicBezTo>
                  <a:pt x="27" y="55"/>
                  <a:pt x="56" y="55"/>
                  <a:pt x="85" y="48"/>
                </a:cubicBezTo>
                <a:cubicBezTo>
                  <a:pt x="85" y="20"/>
                  <a:pt x="85" y="20"/>
                  <a:pt x="85" y="20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3" name="Freeform 14"/>
          <p:cNvSpPr>
            <a:spLocks noEditPoints="1" noChangeArrowheads="1"/>
          </p:cNvSpPr>
          <p:nvPr/>
        </p:nvSpPr>
        <p:spPr bwMode="auto">
          <a:xfrm>
            <a:off x="8060268" y="3075518"/>
            <a:ext cx="334433" cy="488949"/>
          </a:xfrm>
          <a:custGeom>
            <a:avLst/>
            <a:gdLst>
              <a:gd name="T0" fmla="*/ 188465782 w 73"/>
              <a:gd name="T1" fmla="*/ 904287801 h 107"/>
              <a:gd name="T2" fmla="*/ 671403550 w 73"/>
              <a:gd name="T3" fmla="*/ 904287801 h 107"/>
              <a:gd name="T4" fmla="*/ 612511214 w 73"/>
              <a:gd name="T5" fmla="*/ 1186141959 h 107"/>
              <a:gd name="T6" fmla="*/ 530055072 w 73"/>
              <a:gd name="T7" fmla="*/ 1186141959 h 107"/>
              <a:gd name="T8" fmla="*/ 435823899 w 73"/>
              <a:gd name="T9" fmla="*/ 1256605499 h 107"/>
              <a:gd name="T10" fmla="*/ 341592726 w 73"/>
              <a:gd name="T11" fmla="*/ 1186141959 h 107"/>
              <a:gd name="T12" fmla="*/ 247358117 w 73"/>
              <a:gd name="T13" fmla="*/ 1186141959 h 107"/>
              <a:gd name="T14" fmla="*/ 188465782 w 73"/>
              <a:gd name="T15" fmla="*/ 904287801 h 107"/>
              <a:gd name="T16" fmla="*/ 600729311 w 73"/>
              <a:gd name="T17" fmla="*/ 340576059 h 107"/>
              <a:gd name="T18" fmla="*/ 612511214 w 73"/>
              <a:gd name="T19" fmla="*/ 411039598 h 107"/>
              <a:gd name="T20" fmla="*/ 600729311 w 73"/>
              <a:gd name="T21" fmla="*/ 434526302 h 107"/>
              <a:gd name="T22" fmla="*/ 624289681 w 73"/>
              <a:gd name="T23" fmla="*/ 446271368 h 107"/>
              <a:gd name="T24" fmla="*/ 612511214 w 73"/>
              <a:gd name="T25" fmla="*/ 493248203 h 107"/>
              <a:gd name="T26" fmla="*/ 588950844 w 73"/>
              <a:gd name="T27" fmla="*/ 493248203 h 107"/>
              <a:gd name="T28" fmla="*/ 612511214 w 73"/>
              <a:gd name="T29" fmla="*/ 504989842 h 107"/>
              <a:gd name="T30" fmla="*/ 600729311 w 73"/>
              <a:gd name="T31" fmla="*/ 551966677 h 107"/>
              <a:gd name="T32" fmla="*/ 588950844 w 73"/>
              <a:gd name="T33" fmla="*/ 563711743 h 107"/>
              <a:gd name="T34" fmla="*/ 600729311 w 73"/>
              <a:gd name="T35" fmla="*/ 575453381 h 107"/>
              <a:gd name="T36" fmla="*/ 588950844 w 73"/>
              <a:gd name="T37" fmla="*/ 622430217 h 107"/>
              <a:gd name="T38" fmla="*/ 553615442 w 73"/>
              <a:gd name="T39" fmla="*/ 634175282 h 107"/>
              <a:gd name="T40" fmla="*/ 341592726 w 73"/>
              <a:gd name="T41" fmla="*/ 575453381 h 107"/>
              <a:gd name="T42" fmla="*/ 247358117 w 73"/>
              <a:gd name="T43" fmla="*/ 575453381 h 107"/>
              <a:gd name="T44" fmla="*/ 247358117 w 73"/>
              <a:gd name="T45" fmla="*/ 375807828 h 107"/>
              <a:gd name="T46" fmla="*/ 329814259 w 73"/>
              <a:gd name="T47" fmla="*/ 364062763 h 107"/>
              <a:gd name="T48" fmla="*/ 494719671 w 73"/>
              <a:gd name="T49" fmla="*/ 187903914 h 107"/>
              <a:gd name="T50" fmla="*/ 447602366 w 73"/>
              <a:gd name="T51" fmla="*/ 352317697 h 107"/>
              <a:gd name="T52" fmla="*/ 600729311 w 73"/>
              <a:gd name="T53" fmla="*/ 340576059 h 107"/>
              <a:gd name="T54" fmla="*/ 176683879 w 73"/>
              <a:gd name="T55" fmla="*/ 833820835 h 107"/>
              <a:gd name="T56" fmla="*/ 294475422 w 73"/>
              <a:gd name="T57" fmla="*/ 833820835 h 107"/>
              <a:gd name="T58" fmla="*/ 200244249 w 73"/>
              <a:gd name="T59" fmla="*/ 563711743 h 107"/>
              <a:gd name="T60" fmla="*/ 129570010 w 73"/>
              <a:gd name="T61" fmla="*/ 340576059 h 107"/>
              <a:gd name="T62" fmla="*/ 270918488 w 73"/>
              <a:gd name="T63" fmla="*/ 152672145 h 107"/>
              <a:gd name="T64" fmla="*/ 435823899 w 73"/>
              <a:gd name="T65" fmla="*/ 129185440 h 107"/>
              <a:gd name="T66" fmla="*/ 588950844 w 73"/>
              <a:gd name="T67" fmla="*/ 164417210 h 107"/>
              <a:gd name="T68" fmla="*/ 730299321 w 73"/>
              <a:gd name="T69" fmla="*/ 340576059 h 107"/>
              <a:gd name="T70" fmla="*/ 659625083 w 73"/>
              <a:gd name="T71" fmla="*/ 563711743 h 107"/>
              <a:gd name="T72" fmla="*/ 565393910 w 73"/>
              <a:gd name="T73" fmla="*/ 833820835 h 107"/>
              <a:gd name="T74" fmla="*/ 683185453 w 73"/>
              <a:gd name="T75" fmla="*/ 833820835 h 107"/>
              <a:gd name="T76" fmla="*/ 765638159 w 73"/>
              <a:gd name="T77" fmla="*/ 610685151 h 107"/>
              <a:gd name="T78" fmla="*/ 836312397 w 73"/>
              <a:gd name="T79" fmla="*/ 317085927 h 107"/>
              <a:gd name="T80" fmla="*/ 647846615 w 73"/>
              <a:gd name="T81" fmla="*/ 58718474 h 107"/>
              <a:gd name="T82" fmla="*/ 435823899 w 73"/>
              <a:gd name="T83" fmla="*/ 11745066 h 107"/>
              <a:gd name="T84" fmla="*/ 223801183 w 73"/>
              <a:gd name="T85" fmla="*/ 46976835 h 107"/>
              <a:gd name="T86" fmla="*/ 23556934 w 73"/>
              <a:gd name="T87" fmla="*/ 317085927 h 107"/>
              <a:gd name="T88" fmla="*/ 94231173 w 73"/>
              <a:gd name="T89" fmla="*/ 610685151 h 107"/>
              <a:gd name="T90" fmla="*/ 176683879 w 73"/>
              <a:gd name="T91" fmla="*/ 833820835 h 1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107"/>
              <a:gd name="T140" fmla="*/ 73 w 73"/>
              <a:gd name="T141" fmla="*/ 107 h 10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107">
                <a:moveTo>
                  <a:pt x="16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4" y="104"/>
                  <a:pt x="41" y="107"/>
                  <a:pt x="37" y="107"/>
                </a:cubicBezTo>
                <a:cubicBezTo>
                  <a:pt x="33" y="107"/>
                  <a:pt x="30" y="104"/>
                  <a:pt x="29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6" y="77"/>
                  <a:pt x="16" y="77"/>
                  <a:pt x="16" y="77"/>
                </a:cubicBezTo>
                <a:close/>
                <a:moveTo>
                  <a:pt x="51" y="29"/>
                </a:move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42"/>
                  <a:pt x="52" y="42"/>
                  <a:pt x="52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3"/>
                  <a:pt x="50" y="53"/>
                  <a:pt x="50" y="53"/>
                </a:cubicBezTo>
                <a:cubicBezTo>
                  <a:pt x="47" y="54"/>
                  <a:pt x="47" y="54"/>
                  <a:pt x="47" y="54"/>
                </a:cubicBezTo>
                <a:cubicBezTo>
                  <a:pt x="29" y="49"/>
                  <a:pt x="29" y="49"/>
                  <a:pt x="29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42" y="16"/>
                  <a:pt x="42" y="16"/>
                  <a:pt x="42" y="16"/>
                </a:cubicBezTo>
                <a:cubicBezTo>
                  <a:pt x="50" y="21"/>
                  <a:pt x="43" y="26"/>
                  <a:pt x="38" y="30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5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4" y="62"/>
                  <a:pt x="20" y="55"/>
                  <a:pt x="17" y="48"/>
                </a:cubicBezTo>
                <a:cubicBezTo>
                  <a:pt x="13" y="41"/>
                  <a:pt x="10" y="34"/>
                  <a:pt x="11" y="29"/>
                </a:cubicBezTo>
                <a:cubicBezTo>
                  <a:pt x="13" y="21"/>
                  <a:pt x="17" y="16"/>
                  <a:pt x="23" y="13"/>
                </a:cubicBezTo>
                <a:cubicBezTo>
                  <a:pt x="27" y="11"/>
                  <a:pt x="32" y="10"/>
                  <a:pt x="37" y="11"/>
                </a:cubicBezTo>
                <a:cubicBezTo>
                  <a:pt x="42" y="11"/>
                  <a:pt x="46" y="12"/>
                  <a:pt x="50" y="14"/>
                </a:cubicBezTo>
                <a:cubicBezTo>
                  <a:pt x="56" y="17"/>
                  <a:pt x="60" y="22"/>
                  <a:pt x="62" y="29"/>
                </a:cubicBezTo>
                <a:cubicBezTo>
                  <a:pt x="63" y="34"/>
                  <a:pt x="59" y="41"/>
                  <a:pt x="56" y="48"/>
                </a:cubicBezTo>
                <a:cubicBezTo>
                  <a:pt x="53" y="55"/>
                  <a:pt x="49" y="62"/>
                  <a:pt x="4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9" y="64"/>
                  <a:pt x="62" y="58"/>
                  <a:pt x="65" y="52"/>
                </a:cubicBezTo>
                <a:cubicBezTo>
                  <a:pt x="69" y="44"/>
                  <a:pt x="73" y="36"/>
                  <a:pt x="71" y="27"/>
                </a:cubicBezTo>
                <a:cubicBezTo>
                  <a:pt x="70" y="17"/>
                  <a:pt x="63" y="9"/>
                  <a:pt x="55" y="5"/>
                </a:cubicBezTo>
                <a:cubicBezTo>
                  <a:pt x="49" y="2"/>
                  <a:pt x="43" y="1"/>
                  <a:pt x="37" y="1"/>
                </a:cubicBezTo>
                <a:cubicBezTo>
                  <a:pt x="31" y="0"/>
                  <a:pt x="24" y="2"/>
                  <a:pt x="19" y="4"/>
                </a:cubicBezTo>
                <a:cubicBezTo>
                  <a:pt x="10" y="9"/>
                  <a:pt x="4" y="16"/>
                  <a:pt x="2" y="27"/>
                </a:cubicBezTo>
                <a:cubicBezTo>
                  <a:pt x="0" y="36"/>
                  <a:pt x="4" y="44"/>
                  <a:pt x="8" y="52"/>
                </a:cubicBezTo>
                <a:cubicBezTo>
                  <a:pt x="10" y="58"/>
                  <a:pt x="13" y="64"/>
                  <a:pt x="1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4" name="Freeform 15"/>
          <p:cNvSpPr>
            <a:spLocks noEditPoints="1" noChangeArrowheads="1"/>
          </p:cNvSpPr>
          <p:nvPr/>
        </p:nvSpPr>
        <p:spPr bwMode="auto">
          <a:xfrm>
            <a:off x="10553700" y="3130552"/>
            <a:ext cx="491067" cy="400049"/>
          </a:xfrm>
          <a:custGeom>
            <a:avLst/>
            <a:gdLst>
              <a:gd name="T0" fmla="*/ 1000926864 w 108"/>
              <a:gd name="T1" fmla="*/ 1025223019 h 88"/>
              <a:gd name="T2" fmla="*/ 966009978 w 108"/>
              <a:gd name="T3" fmla="*/ 512613215 h 88"/>
              <a:gd name="T4" fmla="*/ 919454130 w 108"/>
              <a:gd name="T5" fmla="*/ 815517614 h 88"/>
              <a:gd name="T6" fmla="*/ 1256977208 w 108"/>
              <a:gd name="T7" fmla="*/ 0 h 88"/>
              <a:gd name="T8" fmla="*/ 1059118264 w 108"/>
              <a:gd name="T9" fmla="*/ 384459911 h 88"/>
              <a:gd name="T10" fmla="*/ 931093092 w 108"/>
              <a:gd name="T11" fmla="*/ 279607208 h 88"/>
              <a:gd name="T12" fmla="*/ 779789995 w 108"/>
              <a:gd name="T13" fmla="*/ 780566713 h 88"/>
              <a:gd name="T14" fmla="*/ 418992403 w 108"/>
              <a:gd name="T15" fmla="*/ 838818214 h 88"/>
              <a:gd name="T16" fmla="*/ 221133458 w 108"/>
              <a:gd name="T17" fmla="*/ 722315211 h 88"/>
              <a:gd name="T18" fmla="*/ 0 w 108"/>
              <a:gd name="T19" fmla="*/ 640763109 h 88"/>
              <a:gd name="T20" fmla="*/ 279328269 w 108"/>
              <a:gd name="T21" fmla="*/ 559211006 h 88"/>
              <a:gd name="T22" fmla="*/ 349162041 w 108"/>
              <a:gd name="T23" fmla="*/ 664063709 h 88"/>
              <a:gd name="T24" fmla="*/ 500461727 w 108"/>
              <a:gd name="T25" fmla="*/ 337858710 h 88"/>
              <a:gd name="T26" fmla="*/ 756515481 w 108"/>
              <a:gd name="T27" fmla="*/ 582511607 h 88"/>
              <a:gd name="T28" fmla="*/ 791428957 w 108"/>
              <a:gd name="T29" fmla="*/ 209705406 h 88"/>
              <a:gd name="T30" fmla="*/ 896179616 w 108"/>
              <a:gd name="T31" fmla="*/ 128153304 h 88"/>
              <a:gd name="T32" fmla="*/ 1047482712 w 108"/>
              <a:gd name="T33" fmla="*/ 0 h 88"/>
              <a:gd name="T34" fmla="*/ 256050344 w 108"/>
              <a:gd name="T35" fmla="*/ 1025223019 h 88"/>
              <a:gd name="T36" fmla="*/ 325884117 w 108"/>
              <a:gd name="T37" fmla="*/ 932020617 h 88"/>
              <a:gd name="T38" fmla="*/ 256050344 w 108"/>
              <a:gd name="T39" fmla="*/ 908720016 h 88"/>
              <a:gd name="T40" fmla="*/ 116386210 w 108"/>
              <a:gd name="T41" fmla="*/ 1025223019 h 88"/>
              <a:gd name="T42" fmla="*/ 197858944 w 108"/>
              <a:gd name="T43" fmla="*/ 827167914 h 88"/>
              <a:gd name="T44" fmla="*/ 116386210 w 108"/>
              <a:gd name="T45" fmla="*/ 838818214 h 88"/>
              <a:gd name="T46" fmla="*/ 384075517 w 108"/>
              <a:gd name="T47" fmla="*/ 1025223019 h 88"/>
              <a:gd name="T48" fmla="*/ 465548251 w 108"/>
              <a:gd name="T49" fmla="*/ 908720016 h 88"/>
              <a:gd name="T50" fmla="*/ 384075517 w 108"/>
              <a:gd name="T51" fmla="*/ 932020617 h 88"/>
              <a:gd name="T52" fmla="*/ 523739651 w 108"/>
              <a:gd name="T53" fmla="*/ 1025223019 h 88"/>
              <a:gd name="T54" fmla="*/ 593573423 w 108"/>
              <a:gd name="T55" fmla="*/ 722315211 h 88"/>
              <a:gd name="T56" fmla="*/ 523739651 w 108"/>
              <a:gd name="T57" fmla="*/ 792217013 h 88"/>
              <a:gd name="T58" fmla="*/ 651764823 w 108"/>
              <a:gd name="T59" fmla="*/ 1025223019 h 88"/>
              <a:gd name="T60" fmla="*/ 733237557 w 108"/>
              <a:gd name="T61" fmla="*/ 850468515 h 88"/>
              <a:gd name="T62" fmla="*/ 651764823 w 108"/>
              <a:gd name="T63" fmla="*/ 1025223019 h 88"/>
              <a:gd name="T64" fmla="*/ 861262730 w 108"/>
              <a:gd name="T65" fmla="*/ 1025223019 h 88"/>
              <a:gd name="T66" fmla="*/ 791428957 w 108"/>
              <a:gd name="T67" fmla="*/ 87376911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8"/>
              <a:gd name="T103" fmla="*/ 0 h 88"/>
              <a:gd name="T104" fmla="*/ 108 w 108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8" h="88">
                <a:moveTo>
                  <a:pt x="79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69"/>
                  <a:pt x="82" y="69"/>
                  <a:pt x="82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108" y="0"/>
                </a:moveTo>
                <a:cubicBezTo>
                  <a:pt x="100" y="16"/>
                  <a:pt x="100" y="16"/>
                  <a:pt x="100" y="16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4"/>
                  <a:pt x="80" y="24"/>
                  <a:pt x="80" y="24"/>
                </a:cubicBezTo>
                <a:cubicBezTo>
                  <a:pt x="77" y="63"/>
                  <a:pt x="77" y="63"/>
                  <a:pt x="77" y="63"/>
                </a:cubicBezTo>
                <a:cubicBezTo>
                  <a:pt x="67" y="67"/>
                  <a:pt x="67" y="67"/>
                  <a:pt x="67" y="67"/>
                </a:cubicBezTo>
                <a:cubicBezTo>
                  <a:pt x="47" y="49"/>
                  <a:pt x="47" y="49"/>
                  <a:pt x="47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19" y="62"/>
                  <a:pt x="19" y="62"/>
                  <a:pt x="19" y="62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20" y="49"/>
                  <a:pt x="20" y="49"/>
                  <a:pt x="20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39" y="36"/>
                  <a:pt x="39" y="36"/>
                  <a:pt x="39" y="36"/>
                </a:cubicBezTo>
                <a:cubicBezTo>
                  <a:pt x="43" y="29"/>
                  <a:pt x="43" y="29"/>
                  <a:pt x="43" y="29"/>
                </a:cubicBezTo>
                <a:cubicBezTo>
                  <a:pt x="49" y="35"/>
                  <a:pt x="49" y="35"/>
                  <a:pt x="49" y="35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6"/>
                  <a:pt x="70" y="16"/>
                  <a:pt x="70" y="16"/>
                </a:cubicBezTo>
                <a:cubicBezTo>
                  <a:pt x="77" y="11"/>
                  <a:pt x="77" y="11"/>
                  <a:pt x="77" y="11"/>
                </a:cubicBezTo>
                <a:cubicBezTo>
                  <a:pt x="71" y="1"/>
                  <a:pt x="71" y="1"/>
                  <a:pt x="71" y="1"/>
                </a:cubicBezTo>
                <a:cubicBezTo>
                  <a:pt x="90" y="0"/>
                  <a:pt x="90" y="0"/>
                  <a:pt x="90" y="0"/>
                </a:cubicBezTo>
                <a:cubicBezTo>
                  <a:pt x="108" y="0"/>
                  <a:pt x="108" y="0"/>
                  <a:pt x="108" y="0"/>
                </a:cubicBezTo>
                <a:close/>
                <a:moveTo>
                  <a:pt x="22" y="88"/>
                </a:moveTo>
                <a:cubicBezTo>
                  <a:pt x="24" y="88"/>
                  <a:pt x="26" y="88"/>
                  <a:pt x="28" y="88"/>
                </a:cubicBezTo>
                <a:cubicBezTo>
                  <a:pt x="28" y="80"/>
                  <a:pt x="28" y="80"/>
                  <a:pt x="28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0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88"/>
                  <a:pt x="10" y="88"/>
                  <a:pt x="10" y="88"/>
                </a:cubicBezTo>
                <a:close/>
                <a:moveTo>
                  <a:pt x="33" y="88"/>
                </a:moveTo>
                <a:cubicBezTo>
                  <a:pt x="35" y="88"/>
                  <a:pt x="38" y="88"/>
                  <a:pt x="40" y="8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9"/>
                  <a:pt x="39" y="79"/>
                  <a:pt x="39" y="79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8"/>
                  <a:pt x="33" y="88"/>
                  <a:pt x="33" y="88"/>
                </a:cubicBezTo>
                <a:close/>
                <a:moveTo>
                  <a:pt x="45" y="88"/>
                </a:moveTo>
                <a:cubicBezTo>
                  <a:pt x="47" y="88"/>
                  <a:pt x="49" y="88"/>
                  <a:pt x="51" y="88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6" y="88"/>
                </a:moveTo>
                <a:cubicBezTo>
                  <a:pt x="58" y="88"/>
                  <a:pt x="60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88"/>
                  <a:pt x="56" y="88"/>
                  <a:pt x="56" y="88"/>
                </a:cubicBezTo>
                <a:close/>
                <a:moveTo>
                  <a:pt x="68" y="88"/>
                </a:moveTo>
                <a:cubicBezTo>
                  <a:pt x="70" y="88"/>
                  <a:pt x="72" y="88"/>
                  <a:pt x="74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5" name="Freeform 19"/>
          <p:cNvSpPr>
            <a:spLocks noEditPoints="1" noChangeArrowheads="1"/>
          </p:cNvSpPr>
          <p:nvPr/>
        </p:nvSpPr>
        <p:spPr bwMode="auto">
          <a:xfrm>
            <a:off x="10576984" y="4775201"/>
            <a:ext cx="429683" cy="452967"/>
          </a:xfrm>
          <a:custGeom>
            <a:avLst/>
            <a:gdLst>
              <a:gd name="T0" fmla="*/ 357976468 w 222"/>
              <a:gd name="T1" fmla="*/ 63190302 h 234"/>
              <a:gd name="T2" fmla="*/ 379033822 w 222"/>
              <a:gd name="T3" fmla="*/ 18957816 h 234"/>
              <a:gd name="T4" fmla="*/ 313756896 w 222"/>
              <a:gd name="T5" fmla="*/ 40020766 h 234"/>
              <a:gd name="T6" fmla="*/ 14739857 w 222"/>
              <a:gd name="T7" fmla="*/ 332802740 h 234"/>
              <a:gd name="T8" fmla="*/ 65278378 w 222"/>
              <a:gd name="T9" fmla="*/ 467608233 h 234"/>
              <a:gd name="T10" fmla="*/ 65278378 w 222"/>
              <a:gd name="T11" fmla="*/ 358078861 h 234"/>
              <a:gd name="T12" fmla="*/ 223208532 w 222"/>
              <a:gd name="T13" fmla="*/ 242229732 h 234"/>
              <a:gd name="T14" fmla="*/ 244267338 w 222"/>
              <a:gd name="T15" fmla="*/ 193784076 h 234"/>
              <a:gd name="T16" fmla="*/ 178988960 w 222"/>
              <a:gd name="T17" fmla="*/ 219060197 h 234"/>
              <a:gd name="T18" fmla="*/ 160036471 w 222"/>
              <a:gd name="T19" fmla="*/ 208528722 h 234"/>
              <a:gd name="T20" fmla="*/ 244267338 w 222"/>
              <a:gd name="T21" fmla="*/ 172719674 h 234"/>
              <a:gd name="T22" fmla="*/ 277958233 w 222"/>
              <a:gd name="T23" fmla="*/ 193784076 h 234"/>
              <a:gd name="T24" fmla="*/ 277958233 w 222"/>
              <a:gd name="T25" fmla="*/ 40020766 h 234"/>
              <a:gd name="T26" fmla="*/ 379033822 w 222"/>
              <a:gd name="T27" fmla="*/ 0 h 234"/>
              <a:gd name="T28" fmla="*/ 383246454 w 222"/>
              <a:gd name="T29" fmla="*/ 0 h 234"/>
              <a:gd name="T30" fmla="*/ 467475870 w 222"/>
              <a:gd name="T31" fmla="*/ 40020766 h 234"/>
              <a:gd name="T32" fmla="*/ 357976468 w 222"/>
              <a:gd name="T33" fmla="*/ 391779871 h 234"/>
              <a:gd name="T34" fmla="*/ 328496754 w 222"/>
              <a:gd name="T35" fmla="*/ 377035226 h 234"/>
              <a:gd name="T36" fmla="*/ 223208532 w 222"/>
              <a:gd name="T37" fmla="*/ 442332113 h 234"/>
              <a:gd name="T38" fmla="*/ 183200140 w 222"/>
              <a:gd name="T39" fmla="*/ 421269163 h 234"/>
              <a:gd name="T40" fmla="*/ 80018235 w 222"/>
              <a:gd name="T41" fmla="*/ 492884354 h 234"/>
              <a:gd name="T42" fmla="*/ 4211180 w 222"/>
              <a:gd name="T43" fmla="*/ 457076758 h 234"/>
              <a:gd name="T44" fmla="*/ 0 w 222"/>
              <a:gd name="T45" fmla="*/ 452863588 h 234"/>
              <a:gd name="T46" fmla="*/ 0 w 222"/>
              <a:gd name="T47" fmla="*/ 311738338 h 234"/>
              <a:gd name="T48" fmla="*/ 94758093 w 222"/>
              <a:gd name="T49" fmla="*/ 273824157 h 234"/>
              <a:gd name="T50" fmla="*/ 98970725 w 222"/>
              <a:gd name="T51" fmla="*/ 273824157 h 234"/>
              <a:gd name="T52" fmla="*/ 183200140 w 222"/>
              <a:gd name="T53" fmla="*/ 311738338 h 234"/>
              <a:gd name="T54" fmla="*/ 208468675 w 222"/>
              <a:gd name="T55" fmla="*/ 417055992 h 234"/>
              <a:gd name="T56" fmla="*/ 160036471 w 222"/>
              <a:gd name="T57" fmla="*/ 242229732 h 234"/>
              <a:gd name="T58" fmla="*/ 145296613 w 222"/>
              <a:gd name="T59" fmla="*/ 292781974 h 234"/>
              <a:gd name="T60" fmla="*/ 145296613 w 222"/>
              <a:gd name="T61" fmla="*/ 219060197 h 234"/>
              <a:gd name="T62" fmla="*/ 292699542 w 222"/>
              <a:gd name="T63" fmla="*/ 197995795 h 234"/>
              <a:gd name="T64" fmla="*/ 328496754 w 222"/>
              <a:gd name="T65" fmla="*/ 219060197 h 234"/>
              <a:gd name="T66" fmla="*/ 343236611 w 222"/>
              <a:gd name="T67" fmla="*/ 366503751 h 234"/>
              <a:gd name="T68" fmla="*/ 292699542 w 222"/>
              <a:gd name="T69" fmla="*/ 63190302 h 234"/>
              <a:gd name="T70" fmla="*/ 292699542 w 222"/>
              <a:gd name="T71" fmla="*/ 197995795 h 234"/>
              <a:gd name="T72" fmla="*/ 80018235 w 222"/>
              <a:gd name="T73" fmla="*/ 332802740 h 234"/>
              <a:gd name="T74" fmla="*/ 98970725 w 222"/>
              <a:gd name="T75" fmla="*/ 288568803 h 234"/>
              <a:gd name="T76" fmla="*/ 35797211 w 222"/>
              <a:gd name="T77" fmla="*/ 311738338 h 234"/>
              <a:gd name="T78" fmla="*/ 364293965 w 222"/>
              <a:gd name="T79" fmla="*/ 77934948 h 234"/>
              <a:gd name="T80" fmla="*/ 357976468 w 222"/>
              <a:gd name="T81" fmla="*/ 77934948 h 2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4"/>
              <a:gd name="T125" fmla="*/ 222 w 222"/>
              <a:gd name="T126" fmla="*/ 234 h 2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4">
                <a:moveTo>
                  <a:pt x="149" y="19"/>
                </a:moveTo>
                <a:lnTo>
                  <a:pt x="170" y="30"/>
                </a:lnTo>
                <a:lnTo>
                  <a:pt x="201" y="19"/>
                </a:lnTo>
                <a:lnTo>
                  <a:pt x="180" y="9"/>
                </a:lnTo>
                <a:lnTo>
                  <a:pt x="149" y="19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2"/>
                </a:lnTo>
                <a:lnTo>
                  <a:pt x="31" y="222"/>
                </a:lnTo>
                <a:lnTo>
                  <a:pt x="31" y="170"/>
                </a:lnTo>
                <a:close/>
                <a:moveTo>
                  <a:pt x="85" y="104"/>
                </a:moveTo>
                <a:lnTo>
                  <a:pt x="106" y="115"/>
                </a:lnTo>
                <a:lnTo>
                  <a:pt x="137" y="101"/>
                </a:lnTo>
                <a:lnTo>
                  <a:pt x="116" y="92"/>
                </a:lnTo>
                <a:lnTo>
                  <a:pt x="85" y="104"/>
                </a:lnTo>
                <a:close/>
                <a:moveTo>
                  <a:pt x="69" y="104"/>
                </a:moveTo>
                <a:lnTo>
                  <a:pt x="76" y="99"/>
                </a:lnTo>
                <a:lnTo>
                  <a:pt x="113" y="85"/>
                </a:lnTo>
                <a:lnTo>
                  <a:pt x="116" y="82"/>
                </a:lnTo>
                <a:lnTo>
                  <a:pt x="116" y="85"/>
                </a:lnTo>
                <a:lnTo>
                  <a:pt x="132" y="92"/>
                </a:lnTo>
                <a:lnTo>
                  <a:pt x="132" y="26"/>
                </a:lnTo>
                <a:lnTo>
                  <a:pt x="132" y="19"/>
                </a:lnTo>
                <a:lnTo>
                  <a:pt x="139" y="16"/>
                </a:lnTo>
                <a:lnTo>
                  <a:pt x="180" y="0"/>
                </a:lnTo>
                <a:lnTo>
                  <a:pt x="182" y="0"/>
                </a:lnTo>
                <a:lnTo>
                  <a:pt x="213" y="16"/>
                </a:lnTo>
                <a:lnTo>
                  <a:pt x="222" y="19"/>
                </a:lnTo>
                <a:lnTo>
                  <a:pt x="222" y="167"/>
                </a:lnTo>
                <a:lnTo>
                  <a:pt x="170" y="186"/>
                </a:lnTo>
                <a:lnTo>
                  <a:pt x="165" y="184"/>
                </a:lnTo>
                <a:lnTo>
                  <a:pt x="156" y="179"/>
                </a:lnTo>
                <a:lnTo>
                  <a:pt x="156" y="191"/>
                </a:lnTo>
                <a:lnTo>
                  <a:pt x="106" y="210"/>
                </a:lnTo>
                <a:lnTo>
                  <a:pt x="99" y="208"/>
                </a:lnTo>
                <a:lnTo>
                  <a:pt x="87" y="200"/>
                </a:lnTo>
                <a:lnTo>
                  <a:pt x="87" y="217"/>
                </a:lnTo>
                <a:lnTo>
                  <a:pt x="38" y="234"/>
                </a:lnTo>
                <a:lnTo>
                  <a:pt x="33" y="231"/>
                </a:lnTo>
                <a:lnTo>
                  <a:pt x="2" y="217"/>
                </a:lnTo>
                <a:lnTo>
                  <a:pt x="0" y="217"/>
                </a:lnTo>
                <a:lnTo>
                  <a:pt x="0" y="215"/>
                </a:lnTo>
                <a:lnTo>
                  <a:pt x="0" y="153"/>
                </a:lnTo>
                <a:lnTo>
                  <a:pt x="0" y="148"/>
                </a:lnTo>
                <a:lnTo>
                  <a:pt x="7" y="144"/>
                </a:lnTo>
                <a:lnTo>
                  <a:pt x="45" y="130"/>
                </a:lnTo>
                <a:lnTo>
                  <a:pt x="47" y="127"/>
                </a:lnTo>
                <a:lnTo>
                  <a:pt x="47" y="130"/>
                </a:lnTo>
                <a:lnTo>
                  <a:pt x="80" y="144"/>
                </a:lnTo>
                <a:lnTo>
                  <a:pt x="87" y="148"/>
                </a:lnTo>
                <a:lnTo>
                  <a:pt x="87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5"/>
                </a:lnTo>
                <a:lnTo>
                  <a:pt x="76" y="141"/>
                </a:lnTo>
                <a:lnTo>
                  <a:pt x="69" y="139"/>
                </a:lnTo>
                <a:lnTo>
                  <a:pt x="69" y="108"/>
                </a:lnTo>
                <a:lnTo>
                  <a:pt x="69" y="104"/>
                </a:lnTo>
                <a:close/>
                <a:moveTo>
                  <a:pt x="139" y="94"/>
                </a:moveTo>
                <a:lnTo>
                  <a:pt x="149" y="99"/>
                </a:lnTo>
                <a:lnTo>
                  <a:pt x="156" y="104"/>
                </a:lnTo>
                <a:lnTo>
                  <a:pt x="156" y="172"/>
                </a:lnTo>
                <a:lnTo>
                  <a:pt x="163" y="174"/>
                </a:lnTo>
                <a:lnTo>
                  <a:pt x="163" y="42"/>
                </a:lnTo>
                <a:lnTo>
                  <a:pt x="139" y="30"/>
                </a:lnTo>
                <a:lnTo>
                  <a:pt x="139" y="94"/>
                </a:lnTo>
                <a:close/>
                <a:moveTo>
                  <a:pt x="17" y="148"/>
                </a:moveTo>
                <a:lnTo>
                  <a:pt x="38" y="158"/>
                </a:lnTo>
                <a:lnTo>
                  <a:pt x="69" y="146"/>
                </a:lnTo>
                <a:lnTo>
                  <a:pt x="47" y="137"/>
                </a:lnTo>
                <a:lnTo>
                  <a:pt x="17" y="148"/>
                </a:lnTo>
                <a:close/>
                <a:moveTo>
                  <a:pt x="170" y="37"/>
                </a:moveTo>
                <a:lnTo>
                  <a:pt x="173" y="37"/>
                </a:lnTo>
                <a:lnTo>
                  <a:pt x="17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6" name="Freeform 20"/>
          <p:cNvSpPr>
            <a:spLocks noChangeArrowheads="1"/>
          </p:cNvSpPr>
          <p:nvPr/>
        </p:nvSpPr>
        <p:spPr bwMode="auto">
          <a:xfrm>
            <a:off x="9736667" y="3143251"/>
            <a:ext cx="393700" cy="351367"/>
          </a:xfrm>
          <a:custGeom>
            <a:avLst/>
            <a:gdLst>
              <a:gd name="T0" fmla="*/ 353176367 w 86"/>
              <a:gd name="T1" fmla="*/ 0 h 77"/>
              <a:gd name="T2" fmla="*/ 400265863 w 86"/>
              <a:gd name="T3" fmla="*/ 328345305 h 77"/>
              <a:gd name="T4" fmla="*/ 94178991 w 86"/>
              <a:gd name="T5" fmla="*/ 328345305 h 77"/>
              <a:gd name="T6" fmla="*/ 82409192 w 86"/>
              <a:gd name="T7" fmla="*/ 328345305 h 77"/>
              <a:gd name="T8" fmla="*/ 0 w 86"/>
              <a:gd name="T9" fmla="*/ 410431631 h 77"/>
              <a:gd name="T10" fmla="*/ 0 w 86"/>
              <a:gd name="T11" fmla="*/ 410431631 h 77"/>
              <a:gd name="T12" fmla="*/ 47089496 w 86"/>
              <a:gd name="T13" fmla="*/ 480792806 h 77"/>
              <a:gd name="T14" fmla="*/ 11773232 w 86"/>
              <a:gd name="T15" fmla="*/ 551150559 h 77"/>
              <a:gd name="T16" fmla="*/ 11773232 w 86"/>
              <a:gd name="T17" fmla="*/ 551150559 h 77"/>
              <a:gd name="T18" fmla="*/ 70635960 w 86"/>
              <a:gd name="T19" fmla="*/ 633236885 h 77"/>
              <a:gd name="T20" fmla="*/ 47089496 w 86"/>
              <a:gd name="T21" fmla="*/ 680144335 h 77"/>
              <a:gd name="T22" fmla="*/ 47089496 w 86"/>
              <a:gd name="T23" fmla="*/ 680144335 h 77"/>
              <a:gd name="T24" fmla="*/ 129498688 w 86"/>
              <a:gd name="T25" fmla="*/ 762230662 h 77"/>
              <a:gd name="T26" fmla="*/ 129498688 w 86"/>
              <a:gd name="T27" fmla="*/ 762230662 h 77"/>
              <a:gd name="T28" fmla="*/ 105952224 w 86"/>
              <a:gd name="T29" fmla="*/ 820863263 h 77"/>
              <a:gd name="T30" fmla="*/ 105952224 w 86"/>
              <a:gd name="T31" fmla="*/ 820863263 h 77"/>
              <a:gd name="T32" fmla="*/ 188361416 w 86"/>
              <a:gd name="T33" fmla="*/ 891224438 h 77"/>
              <a:gd name="T34" fmla="*/ 341403135 w 86"/>
              <a:gd name="T35" fmla="*/ 891224438 h 77"/>
              <a:gd name="T36" fmla="*/ 541534350 w 86"/>
              <a:gd name="T37" fmla="*/ 891224438 h 77"/>
              <a:gd name="T38" fmla="*/ 541534350 w 86"/>
              <a:gd name="T39" fmla="*/ 891224438 h 77"/>
              <a:gd name="T40" fmla="*/ 612170310 w 86"/>
              <a:gd name="T41" fmla="*/ 832588414 h 77"/>
              <a:gd name="T42" fmla="*/ 776985262 w 86"/>
              <a:gd name="T43" fmla="*/ 809138112 h 77"/>
              <a:gd name="T44" fmla="*/ 776985262 w 86"/>
              <a:gd name="T45" fmla="*/ 902949589 h 77"/>
              <a:gd name="T46" fmla="*/ 1012436173 w 86"/>
              <a:gd name="T47" fmla="*/ 902949589 h 77"/>
              <a:gd name="T48" fmla="*/ 1012436173 w 86"/>
              <a:gd name="T49" fmla="*/ 293166429 h 77"/>
              <a:gd name="T50" fmla="*/ 776985262 w 86"/>
              <a:gd name="T51" fmla="*/ 293166429 h 77"/>
              <a:gd name="T52" fmla="*/ 776985262 w 86"/>
              <a:gd name="T53" fmla="*/ 375252755 h 77"/>
              <a:gd name="T54" fmla="*/ 729895766 w 86"/>
              <a:gd name="T55" fmla="*/ 375252755 h 77"/>
              <a:gd name="T56" fmla="*/ 353176367 w 86"/>
              <a:gd name="T57" fmla="*/ 0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"/>
              <a:gd name="T88" fmla="*/ 0 h 77"/>
              <a:gd name="T89" fmla="*/ 86 w 86"/>
              <a:gd name="T90" fmla="*/ 77 h 7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" h="77">
                <a:moveTo>
                  <a:pt x="30" y="0"/>
                </a:moveTo>
                <a:cubicBezTo>
                  <a:pt x="2" y="7"/>
                  <a:pt x="34" y="28"/>
                  <a:pt x="34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3" y="28"/>
                  <a:pt x="0" y="31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2" y="40"/>
                  <a:pt x="4" y="41"/>
                </a:cubicBezTo>
                <a:cubicBezTo>
                  <a:pt x="2" y="42"/>
                  <a:pt x="1" y="45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50"/>
                  <a:pt x="3" y="53"/>
                  <a:pt x="6" y="54"/>
                </a:cubicBezTo>
                <a:cubicBezTo>
                  <a:pt x="5" y="55"/>
                  <a:pt x="4" y="56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3"/>
                  <a:pt x="12" y="76"/>
                  <a:pt x="16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2" y="71"/>
                  <a:pt x="52" y="71"/>
                  <a:pt x="52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25"/>
                  <a:pt x="86" y="25"/>
                  <a:pt x="8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58" y="16"/>
                  <a:pt x="32" y="17"/>
                  <a:pt x="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7" name="Freeform 21"/>
          <p:cNvSpPr>
            <a:spLocks noEditPoints="1" noChangeArrowheads="1"/>
          </p:cNvSpPr>
          <p:nvPr/>
        </p:nvSpPr>
        <p:spPr bwMode="auto">
          <a:xfrm>
            <a:off x="10655301" y="3970867"/>
            <a:ext cx="285751" cy="393700"/>
          </a:xfrm>
          <a:custGeom>
            <a:avLst/>
            <a:gdLst>
              <a:gd name="T0" fmla="*/ 732528638 w 63"/>
              <a:gd name="T1" fmla="*/ 94178991 h 86"/>
              <a:gd name="T2" fmla="*/ 0 w 63"/>
              <a:gd name="T3" fmla="*/ 1012436173 h 86"/>
              <a:gd name="T4" fmla="*/ 93018646 w 63"/>
              <a:gd name="T5" fmla="*/ 176588184 h 86"/>
              <a:gd name="T6" fmla="*/ 627882661 w 63"/>
              <a:gd name="T7" fmla="*/ 353176367 h 86"/>
              <a:gd name="T8" fmla="*/ 93018646 w 63"/>
              <a:gd name="T9" fmla="*/ 176588184 h 86"/>
              <a:gd name="T10" fmla="*/ 104645976 w 63"/>
              <a:gd name="T11" fmla="*/ 482671622 h 86"/>
              <a:gd name="T12" fmla="*/ 209295354 w 63"/>
              <a:gd name="T13" fmla="*/ 482671622 h 86"/>
              <a:gd name="T14" fmla="*/ 581373339 w 63"/>
              <a:gd name="T15" fmla="*/ 753442231 h 86"/>
              <a:gd name="T16" fmla="*/ 581373339 w 63"/>
              <a:gd name="T17" fmla="*/ 871167686 h 86"/>
              <a:gd name="T18" fmla="*/ 581373339 w 63"/>
              <a:gd name="T19" fmla="*/ 753442231 h 86"/>
              <a:gd name="T20" fmla="*/ 383705315 w 63"/>
              <a:gd name="T21" fmla="*/ 812304958 h 86"/>
              <a:gd name="T22" fmla="*/ 488351291 w 63"/>
              <a:gd name="T23" fmla="*/ 812304958 h 86"/>
              <a:gd name="T24" fmla="*/ 302314000 w 63"/>
              <a:gd name="T25" fmla="*/ 753442231 h 86"/>
              <a:gd name="T26" fmla="*/ 302314000 w 63"/>
              <a:gd name="T27" fmla="*/ 871167686 h 86"/>
              <a:gd name="T28" fmla="*/ 302314000 w 63"/>
              <a:gd name="T29" fmla="*/ 753442231 h 86"/>
              <a:gd name="T30" fmla="*/ 104645976 w 63"/>
              <a:gd name="T31" fmla="*/ 812304958 h 86"/>
              <a:gd name="T32" fmla="*/ 209295354 w 63"/>
              <a:gd name="T33" fmla="*/ 812304958 h 86"/>
              <a:gd name="T34" fmla="*/ 581373339 w 63"/>
              <a:gd name="T35" fmla="*/ 588627279 h 86"/>
              <a:gd name="T36" fmla="*/ 581373339 w 63"/>
              <a:gd name="T37" fmla="*/ 706349301 h 86"/>
              <a:gd name="T38" fmla="*/ 581373339 w 63"/>
              <a:gd name="T39" fmla="*/ 588627279 h 86"/>
              <a:gd name="T40" fmla="*/ 383705315 w 63"/>
              <a:gd name="T41" fmla="*/ 647486574 h 86"/>
              <a:gd name="T42" fmla="*/ 488351291 w 63"/>
              <a:gd name="T43" fmla="*/ 647486574 h 86"/>
              <a:gd name="T44" fmla="*/ 302314000 w 63"/>
              <a:gd name="T45" fmla="*/ 588627279 h 86"/>
              <a:gd name="T46" fmla="*/ 302314000 w 63"/>
              <a:gd name="T47" fmla="*/ 706349301 h 86"/>
              <a:gd name="T48" fmla="*/ 302314000 w 63"/>
              <a:gd name="T49" fmla="*/ 588627279 h 86"/>
              <a:gd name="T50" fmla="*/ 104645976 w 63"/>
              <a:gd name="T51" fmla="*/ 647486574 h 86"/>
              <a:gd name="T52" fmla="*/ 209295354 w 63"/>
              <a:gd name="T53" fmla="*/ 647486574 h 86"/>
              <a:gd name="T54" fmla="*/ 581373339 w 63"/>
              <a:gd name="T55" fmla="*/ 435582126 h 86"/>
              <a:gd name="T56" fmla="*/ 581373339 w 63"/>
              <a:gd name="T57" fmla="*/ 541534350 h 86"/>
              <a:gd name="T58" fmla="*/ 581373339 w 63"/>
              <a:gd name="T59" fmla="*/ 435582126 h 86"/>
              <a:gd name="T60" fmla="*/ 383705315 w 63"/>
              <a:gd name="T61" fmla="*/ 482671622 h 86"/>
              <a:gd name="T62" fmla="*/ 488351291 w 63"/>
              <a:gd name="T63" fmla="*/ 482671622 h 86"/>
              <a:gd name="T64" fmla="*/ 302314000 w 63"/>
              <a:gd name="T65" fmla="*/ 435582126 h 86"/>
              <a:gd name="T66" fmla="*/ 302314000 w 63"/>
              <a:gd name="T67" fmla="*/ 541534350 h 86"/>
              <a:gd name="T68" fmla="*/ 302314000 w 63"/>
              <a:gd name="T69" fmla="*/ 43558212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3"/>
              <a:gd name="T106" fmla="*/ 0 h 86"/>
              <a:gd name="T107" fmla="*/ 63 w 63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3" h="86">
                <a:moveTo>
                  <a:pt x="0" y="8"/>
                </a:moveTo>
                <a:cubicBezTo>
                  <a:pt x="21" y="0"/>
                  <a:pt x="42" y="1"/>
                  <a:pt x="63" y="8"/>
                </a:cubicBezTo>
                <a:cubicBezTo>
                  <a:pt x="63" y="34"/>
                  <a:pt x="63" y="60"/>
                  <a:pt x="63" y="86"/>
                </a:cubicBezTo>
                <a:cubicBezTo>
                  <a:pt x="42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5"/>
                </a:moveTo>
                <a:cubicBezTo>
                  <a:pt x="8" y="30"/>
                  <a:pt x="8" y="30"/>
                  <a:pt x="8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15"/>
                  <a:pt x="54" y="15"/>
                  <a:pt x="54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3" y="37"/>
                </a:moveTo>
                <a:cubicBezTo>
                  <a:pt x="11" y="37"/>
                  <a:pt x="9" y="39"/>
                  <a:pt x="9" y="41"/>
                </a:cubicBezTo>
                <a:cubicBezTo>
                  <a:pt x="9" y="44"/>
                  <a:pt x="11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9"/>
                  <a:pt x="16" y="37"/>
                  <a:pt x="13" y="37"/>
                </a:cubicBezTo>
                <a:close/>
                <a:moveTo>
                  <a:pt x="50" y="64"/>
                </a:moveTo>
                <a:cubicBezTo>
                  <a:pt x="47" y="64"/>
                  <a:pt x="45" y="66"/>
                  <a:pt x="45" y="69"/>
                </a:cubicBezTo>
                <a:cubicBezTo>
                  <a:pt x="45" y="72"/>
                  <a:pt x="47" y="74"/>
                  <a:pt x="50" y="74"/>
                </a:cubicBezTo>
                <a:cubicBezTo>
                  <a:pt x="53" y="74"/>
                  <a:pt x="55" y="72"/>
                  <a:pt x="55" y="69"/>
                </a:cubicBezTo>
                <a:cubicBezTo>
                  <a:pt x="55" y="66"/>
                  <a:pt x="53" y="64"/>
                  <a:pt x="50" y="64"/>
                </a:cubicBezTo>
                <a:close/>
                <a:moveTo>
                  <a:pt x="37" y="64"/>
                </a:moveTo>
                <a:cubicBezTo>
                  <a:pt x="35" y="64"/>
                  <a:pt x="33" y="66"/>
                  <a:pt x="33" y="69"/>
                </a:cubicBezTo>
                <a:cubicBezTo>
                  <a:pt x="33" y="72"/>
                  <a:pt x="35" y="74"/>
                  <a:pt x="37" y="74"/>
                </a:cubicBezTo>
                <a:cubicBezTo>
                  <a:pt x="40" y="74"/>
                  <a:pt x="42" y="72"/>
                  <a:pt x="42" y="69"/>
                </a:cubicBezTo>
                <a:cubicBezTo>
                  <a:pt x="42" y="66"/>
                  <a:pt x="40" y="64"/>
                  <a:pt x="37" y="64"/>
                </a:cubicBezTo>
                <a:close/>
                <a:moveTo>
                  <a:pt x="26" y="64"/>
                </a:moveTo>
                <a:cubicBezTo>
                  <a:pt x="23" y="64"/>
                  <a:pt x="21" y="66"/>
                  <a:pt x="21" y="69"/>
                </a:cubicBezTo>
                <a:cubicBezTo>
                  <a:pt x="21" y="72"/>
                  <a:pt x="23" y="74"/>
                  <a:pt x="26" y="74"/>
                </a:cubicBezTo>
                <a:cubicBezTo>
                  <a:pt x="28" y="74"/>
                  <a:pt x="30" y="72"/>
                  <a:pt x="30" y="69"/>
                </a:cubicBezTo>
                <a:cubicBezTo>
                  <a:pt x="30" y="66"/>
                  <a:pt x="28" y="64"/>
                  <a:pt x="26" y="64"/>
                </a:cubicBezTo>
                <a:close/>
                <a:moveTo>
                  <a:pt x="13" y="64"/>
                </a:moveTo>
                <a:cubicBezTo>
                  <a:pt x="11" y="64"/>
                  <a:pt x="9" y="66"/>
                  <a:pt x="9" y="69"/>
                </a:cubicBezTo>
                <a:cubicBezTo>
                  <a:pt x="9" y="72"/>
                  <a:pt x="11" y="74"/>
                  <a:pt x="13" y="74"/>
                </a:cubicBezTo>
                <a:cubicBezTo>
                  <a:pt x="16" y="74"/>
                  <a:pt x="18" y="72"/>
                  <a:pt x="18" y="69"/>
                </a:cubicBezTo>
                <a:cubicBezTo>
                  <a:pt x="18" y="66"/>
                  <a:pt x="16" y="64"/>
                  <a:pt x="13" y="64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8"/>
                  <a:pt x="47" y="60"/>
                  <a:pt x="50" y="60"/>
                </a:cubicBezTo>
                <a:cubicBezTo>
                  <a:pt x="53" y="60"/>
                  <a:pt x="55" y="58"/>
                  <a:pt x="55" y="55"/>
                </a:cubicBezTo>
                <a:cubicBezTo>
                  <a:pt x="55" y="52"/>
                  <a:pt x="53" y="50"/>
                  <a:pt x="50" y="50"/>
                </a:cubicBezTo>
                <a:close/>
                <a:moveTo>
                  <a:pt x="37" y="50"/>
                </a:moveTo>
                <a:cubicBezTo>
                  <a:pt x="35" y="50"/>
                  <a:pt x="33" y="52"/>
                  <a:pt x="33" y="55"/>
                </a:cubicBezTo>
                <a:cubicBezTo>
                  <a:pt x="33" y="58"/>
                  <a:pt x="35" y="60"/>
                  <a:pt x="37" y="60"/>
                </a:cubicBezTo>
                <a:cubicBezTo>
                  <a:pt x="40" y="60"/>
                  <a:pt x="42" y="58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6" y="50"/>
                </a:moveTo>
                <a:cubicBezTo>
                  <a:pt x="23" y="50"/>
                  <a:pt x="21" y="52"/>
                  <a:pt x="21" y="55"/>
                </a:cubicBezTo>
                <a:cubicBezTo>
                  <a:pt x="21" y="58"/>
                  <a:pt x="23" y="60"/>
                  <a:pt x="26" y="60"/>
                </a:cubicBezTo>
                <a:cubicBezTo>
                  <a:pt x="28" y="60"/>
                  <a:pt x="30" y="58"/>
                  <a:pt x="30" y="55"/>
                </a:cubicBezTo>
                <a:cubicBezTo>
                  <a:pt x="30" y="52"/>
                  <a:pt x="28" y="50"/>
                  <a:pt x="26" y="50"/>
                </a:cubicBezTo>
                <a:close/>
                <a:moveTo>
                  <a:pt x="13" y="50"/>
                </a:moveTo>
                <a:cubicBezTo>
                  <a:pt x="11" y="50"/>
                  <a:pt x="9" y="52"/>
                  <a:pt x="9" y="55"/>
                </a:cubicBezTo>
                <a:cubicBezTo>
                  <a:pt x="9" y="58"/>
                  <a:pt x="11" y="60"/>
                  <a:pt x="13" y="60"/>
                </a:cubicBezTo>
                <a:cubicBezTo>
                  <a:pt x="16" y="60"/>
                  <a:pt x="18" y="58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7"/>
                </a:moveTo>
                <a:cubicBezTo>
                  <a:pt x="47" y="37"/>
                  <a:pt x="45" y="39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3" y="46"/>
                  <a:pt x="55" y="44"/>
                  <a:pt x="55" y="41"/>
                </a:cubicBezTo>
                <a:cubicBezTo>
                  <a:pt x="55" y="39"/>
                  <a:pt x="53" y="37"/>
                  <a:pt x="50" y="37"/>
                </a:cubicBezTo>
                <a:close/>
                <a:moveTo>
                  <a:pt x="37" y="37"/>
                </a:moveTo>
                <a:cubicBezTo>
                  <a:pt x="35" y="37"/>
                  <a:pt x="33" y="39"/>
                  <a:pt x="33" y="41"/>
                </a:cubicBezTo>
                <a:cubicBezTo>
                  <a:pt x="33" y="44"/>
                  <a:pt x="35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9"/>
                  <a:pt x="40" y="37"/>
                  <a:pt x="37" y="37"/>
                </a:cubicBezTo>
                <a:close/>
                <a:moveTo>
                  <a:pt x="26" y="37"/>
                </a:moveTo>
                <a:cubicBezTo>
                  <a:pt x="23" y="37"/>
                  <a:pt x="21" y="39"/>
                  <a:pt x="21" y="41"/>
                </a:cubicBezTo>
                <a:cubicBezTo>
                  <a:pt x="21" y="44"/>
                  <a:pt x="23" y="46"/>
                  <a:pt x="26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9"/>
                  <a:pt x="28" y="37"/>
                  <a:pt x="26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8" name="Freeform 22"/>
          <p:cNvSpPr>
            <a:spLocks noEditPoints="1" noChangeArrowheads="1"/>
          </p:cNvSpPr>
          <p:nvPr/>
        </p:nvSpPr>
        <p:spPr bwMode="auto">
          <a:xfrm>
            <a:off x="9798051" y="4811184"/>
            <a:ext cx="296333" cy="438149"/>
          </a:xfrm>
          <a:custGeom>
            <a:avLst/>
            <a:gdLst>
              <a:gd name="T0" fmla="*/ 672000656 w 64"/>
              <a:gd name="T1" fmla="*/ 0 h 96"/>
              <a:gd name="T2" fmla="*/ 768002238 w 64"/>
              <a:gd name="T3" fmla="*/ 1028740404 h 96"/>
              <a:gd name="T4" fmla="*/ 107999609 w 64"/>
              <a:gd name="T5" fmla="*/ 1122261326 h 96"/>
              <a:gd name="T6" fmla="*/ 0 w 64"/>
              <a:gd name="T7" fmla="*/ 93520921 h 96"/>
              <a:gd name="T8" fmla="*/ 84000082 w 64"/>
              <a:gd name="T9" fmla="*/ 151972781 h 96"/>
              <a:gd name="T10" fmla="*/ 684002156 w 64"/>
              <a:gd name="T11" fmla="*/ 549439264 h 96"/>
              <a:gd name="T12" fmla="*/ 84000082 w 64"/>
              <a:gd name="T13" fmla="*/ 151972781 h 96"/>
              <a:gd name="T14" fmla="*/ 240002219 w 64"/>
              <a:gd name="T15" fmla="*/ 93520921 h 96"/>
              <a:gd name="T16" fmla="*/ 516001992 w 64"/>
              <a:gd name="T17" fmla="*/ 46762172 h 96"/>
              <a:gd name="T18" fmla="*/ 324002301 w 64"/>
              <a:gd name="T19" fmla="*/ 596201436 h 96"/>
              <a:gd name="T20" fmla="*/ 288001273 w 64"/>
              <a:gd name="T21" fmla="*/ 689722358 h 96"/>
              <a:gd name="T22" fmla="*/ 432001910 w 64"/>
              <a:gd name="T23" fmla="*/ 724794843 h 96"/>
              <a:gd name="T24" fmla="*/ 468002938 w 64"/>
              <a:gd name="T25" fmla="*/ 631270498 h 96"/>
              <a:gd name="T26" fmla="*/ 324002301 w 64"/>
              <a:gd name="T27" fmla="*/ 596201436 h 96"/>
              <a:gd name="T28" fmla="*/ 96001582 w 64"/>
              <a:gd name="T29" fmla="*/ 642963608 h 96"/>
              <a:gd name="T30" fmla="*/ 264001746 w 64"/>
              <a:gd name="T31" fmla="*/ 678032670 h 96"/>
              <a:gd name="T32" fmla="*/ 660002629 w 64"/>
              <a:gd name="T33" fmla="*/ 642963608 h 96"/>
              <a:gd name="T34" fmla="*/ 492002465 w 64"/>
              <a:gd name="T35" fmla="*/ 678032670 h 96"/>
              <a:gd name="T36" fmla="*/ 660002629 w 64"/>
              <a:gd name="T37" fmla="*/ 642963608 h 96"/>
              <a:gd name="T38" fmla="*/ 96001582 w 64"/>
              <a:gd name="T39" fmla="*/ 759863904 h 96"/>
              <a:gd name="T40" fmla="*/ 264001746 w 64"/>
              <a:gd name="T41" fmla="*/ 830005451 h 96"/>
              <a:gd name="T42" fmla="*/ 456001438 w 64"/>
              <a:gd name="T43" fmla="*/ 759863904 h 96"/>
              <a:gd name="T44" fmla="*/ 299999301 w 64"/>
              <a:gd name="T45" fmla="*/ 830005451 h 96"/>
              <a:gd name="T46" fmla="*/ 456001438 w 64"/>
              <a:gd name="T47" fmla="*/ 759863904 h 96"/>
              <a:gd name="T48" fmla="*/ 492002465 w 64"/>
              <a:gd name="T49" fmla="*/ 759863904 h 96"/>
              <a:gd name="T50" fmla="*/ 660002629 w 64"/>
              <a:gd name="T51" fmla="*/ 830005451 h 96"/>
              <a:gd name="T52" fmla="*/ 264001746 w 64"/>
              <a:gd name="T53" fmla="*/ 853384826 h 96"/>
              <a:gd name="T54" fmla="*/ 96001582 w 64"/>
              <a:gd name="T55" fmla="*/ 935219483 h 96"/>
              <a:gd name="T56" fmla="*/ 264001746 w 64"/>
              <a:gd name="T57" fmla="*/ 853384826 h 96"/>
              <a:gd name="T58" fmla="*/ 299999301 w 64"/>
              <a:gd name="T59" fmla="*/ 853384826 h 96"/>
              <a:gd name="T60" fmla="*/ 456001438 w 64"/>
              <a:gd name="T61" fmla="*/ 935219483 h 96"/>
              <a:gd name="T62" fmla="*/ 660002629 w 64"/>
              <a:gd name="T63" fmla="*/ 853384826 h 96"/>
              <a:gd name="T64" fmla="*/ 492002465 w 64"/>
              <a:gd name="T65" fmla="*/ 935219483 h 96"/>
              <a:gd name="T66" fmla="*/ 660002629 w 64"/>
              <a:gd name="T67" fmla="*/ 853384826 h 96"/>
              <a:gd name="T68" fmla="*/ 96001582 w 64"/>
              <a:gd name="T69" fmla="*/ 958598857 h 96"/>
              <a:gd name="T70" fmla="*/ 264001746 w 64"/>
              <a:gd name="T71" fmla="*/ 1040430092 h 96"/>
              <a:gd name="T72" fmla="*/ 456001438 w 64"/>
              <a:gd name="T73" fmla="*/ 958598857 h 96"/>
              <a:gd name="T74" fmla="*/ 299999301 w 64"/>
              <a:gd name="T75" fmla="*/ 1040430092 h 96"/>
              <a:gd name="T76" fmla="*/ 456001438 w 64"/>
              <a:gd name="T77" fmla="*/ 958598857 h 96"/>
              <a:gd name="T78" fmla="*/ 492002465 w 64"/>
              <a:gd name="T79" fmla="*/ 958598857 h 96"/>
              <a:gd name="T80" fmla="*/ 660002629 w 64"/>
              <a:gd name="T81" fmla="*/ 1040430092 h 9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96"/>
              <a:gd name="T125" fmla="*/ 64 w 64"/>
              <a:gd name="T126" fmla="*/ 96 h 9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96">
                <a:moveTo>
                  <a:pt x="9" y="0"/>
                </a:move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3"/>
                  <a:pt x="60" y="96"/>
                  <a:pt x="56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lose/>
                <a:moveTo>
                  <a:pt x="7" y="13"/>
                </a:moveTo>
                <a:cubicBezTo>
                  <a:pt x="7" y="47"/>
                  <a:pt x="7" y="47"/>
                  <a:pt x="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13"/>
                  <a:pt x="57" y="13"/>
                  <a:pt x="5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20" y="4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27" y="51"/>
                </a:moveTo>
                <a:cubicBezTo>
                  <a:pt x="25" y="51"/>
                  <a:pt x="24" y="53"/>
                  <a:pt x="24" y="54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61"/>
                  <a:pt x="25" y="62"/>
                  <a:pt x="27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62"/>
                  <a:pt x="39" y="61"/>
                  <a:pt x="39" y="59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8" y="51"/>
                  <a:pt x="36" y="51"/>
                </a:cubicBezTo>
                <a:cubicBezTo>
                  <a:pt x="27" y="51"/>
                  <a:pt x="27" y="51"/>
                  <a:pt x="27" y="51"/>
                </a:cubicBezTo>
                <a:close/>
                <a:moveTo>
                  <a:pt x="22" y="55"/>
                </a:moveTo>
                <a:cubicBezTo>
                  <a:pt x="8" y="55"/>
                  <a:pt x="8" y="55"/>
                  <a:pt x="8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2" y="55"/>
                  <a:pt x="22" y="55"/>
                </a:cubicBezTo>
                <a:close/>
                <a:moveTo>
                  <a:pt x="55" y="55"/>
                </a:moveTo>
                <a:cubicBezTo>
                  <a:pt x="41" y="55"/>
                  <a:pt x="41" y="55"/>
                  <a:pt x="41" y="55"/>
                </a:cubicBezTo>
                <a:cubicBezTo>
                  <a:pt x="41" y="58"/>
                  <a:pt x="41" y="58"/>
                  <a:pt x="41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22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71"/>
                  <a:pt x="8" y="71"/>
                  <a:pt x="8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5"/>
                  <a:pt x="22" y="65"/>
                  <a:pt x="22" y="65"/>
                </a:cubicBezTo>
                <a:close/>
                <a:moveTo>
                  <a:pt x="38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71"/>
                  <a:pt x="25" y="71"/>
                  <a:pt x="25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55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71"/>
                  <a:pt x="41" y="71"/>
                  <a:pt x="41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5" y="65"/>
                  <a:pt x="55" y="65"/>
                </a:cubicBezTo>
                <a:close/>
                <a:moveTo>
                  <a:pt x="22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80"/>
                  <a:pt x="8" y="80"/>
                  <a:pt x="8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3"/>
                  <a:pt x="22" y="73"/>
                  <a:pt x="22" y="73"/>
                </a:cubicBezTo>
                <a:close/>
                <a:moveTo>
                  <a:pt x="38" y="73"/>
                </a:moveTo>
                <a:cubicBezTo>
                  <a:pt x="25" y="73"/>
                  <a:pt x="25" y="73"/>
                  <a:pt x="25" y="73"/>
                </a:cubicBezTo>
                <a:cubicBezTo>
                  <a:pt x="25" y="80"/>
                  <a:pt x="25" y="80"/>
                  <a:pt x="25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lose/>
                <a:moveTo>
                  <a:pt x="55" y="73"/>
                </a:moveTo>
                <a:cubicBezTo>
                  <a:pt x="41" y="73"/>
                  <a:pt x="41" y="73"/>
                  <a:pt x="41" y="73"/>
                </a:cubicBezTo>
                <a:cubicBezTo>
                  <a:pt x="41" y="80"/>
                  <a:pt x="41" y="80"/>
                  <a:pt x="41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73"/>
                  <a:pt x="55" y="73"/>
                  <a:pt x="55" y="73"/>
                </a:cubicBezTo>
                <a:close/>
                <a:moveTo>
                  <a:pt x="22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89"/>
                  <a:pt x="8" y="89"/>
                  <a:pt x="8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2"/>
                  <a:pt x="22" y="82"/>
                  <a:pt x="22" y="82"/>
                </a:cubicBezTo>
                <a:close/>
                <a:moveTo>
                  <a:pt x="38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5" y="89"/>
                  <a:pt x="25" y="89"/>
                  <a:pt x="25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2"/>
                  <a:pt x="38" y="82"/>
                  <a:pt x="38" y="82"/>
                </a:cubicBezTo>
                <a:close/>
                <a:moveTo>
                  <a:pt x="55" y="82"/>
                </a:moveTo>
                <a:cubicBezTo>
                  <a:pt x="41" y="82"/>
                  <a:pt x="41" y="82"/>
                  <a:pt x="41" y="82"/>
                </a:cubicBezTo>
                <a:cubicBezTo>
                  <a:pt x="41" y="89"/>
                  <a:pt x="41" y="89"/>
                  <a:pt x="41" y="89"/>
                </a:cubicBezTo>
                <a:cubicBezTo>
                  <a:pt x="55" y="89"/>
                  <a:pt x="55" y="89"/>
                  <a:pt x="55" y="89"/>
                </a:cubicBezTo>
                <a:lnTo>
                  <a:pt x="55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9" name="Freeform 23"/>
          <p:cNvSpPr>
            <a:spLocks noEditPoints="1" noChangeArrowheads="1"/>
          </p:cNvSpPr>
          <p:nvPr/>
        </p:nvSpPr>
        <p:spPr bwMode="auto">
          <a:xfrm>
            <a:off x="8860367" y="4811184"/>
            <a:ext cx="414867" cy="370416"/>
          </a:xfrm>
          <a:custGeom>
            <a:avLst/>
            <a:gdLst>
              <a:gd name="T0" fmla="*/ 1067942023 w 91"/>
              <a:gd name="T1" fmla="*/ 199691952 h 81"/>
              <a:gd name="T2" fmla="*/ 1067942023 w 91"/>
              <a:gd name="T3" fmla="*/ 740036292 h 81"/>
              <a:gd name="T4" fmla="*/ 1009264604 w 91"/>
              <a:gd name="T5" fmla="*/ 892743717 h 81"/>
              <a:gd name="T6" fmla="*/ 868436746 w 91"/>
              <a:gd name="T7" fmla="*/ 951475232 h 81"/>
              <a:gd name="T8" fmla="*/ 211240077 w 91"/>
              <a:gd name="T9" fmla="*/ 951475232 h 81"/>
              <a:gd name="T10" fmla="*/ 58677419 w 91"/>
              <a:gd name="T11" fmla="*/ 892743717 h 81"/>
              <a:gd name="T12" fmla="*/ 0 w 91"/>
              <a:gd name="T13" fmla="*/ 740036292 h 81"/>
              <a:gd name="T14" fmla="*/ 0 w 91"/>
              <a:gd name="T15" fmla="*/ 199691952 h 81"/>
              <a:gd name="T16" fmla="*/ 0 w 91"/>
              <a:gd name="T17" fmla="*/ 140960437 h 81"/>
              <a:gd name="T18" fmla="*/ 58677419 w 91"/>
              <a:gd name="T19" fmla="*/ 140960437 h 81"/>
              <a:gd name="T20" fmla="*/ 176035677 w 91"/>
              <a:gd name="T21" fmla="*/ 140960437 h 81"/>
              <a:gd name="T22" fmla="*/ 176035677 w 91"/>
              <a:gd name="T23" fmla="*/ 281917444 h 81"/>
              <a:gd name="T24" fmla="*/ 246447896 w 91"/>
              <a:gd name="T25" fmla="*/ 352399377 h 81"/>
              <a:gd name="T26" fmla="*/ 246447896 w 91"/>
              <a:gd name="T27" fmla="*/ 352399377 h 81"/>
              <a:gd name="T28" fmla="*/ 281655715 w 91"/>
              <a:gd name="T29" fmla="*/ 340652388 h 81"/>
              <a:gd name="T30" fmla="*/ 246447896 w 91"/>
              <a:gd name="T31" fmla="*/ 281917444 h 81"/>
              <a:gd name="T32" fmla="*/ 246447896 w 91"/>
              <a:gd name="T33" fmla="*/ 70478504 h 81"/>
              <a:gd name="T34" fmla="*/ 316863535 w 91"/>
              <a:gd name="T35" fmla="*/ 0 h 81"/>
              <a:gd name="T36" fmla="*/ 316863535 w 91"/>
              <a:gd name="T37" fmla="*/ 0 h 81"/>
              <a:gd name="T38" fmla="*/ 387275754 w 91"/>
              <a:gd name="T39" fmla="*/ 70478504 h 81"/>
              <a:gd name="T40" fmla="*/ 387275754 w 91"/>
              <a:gd name="T41" fmla="*/ 140960437 h 81"/>
              <a:gd name="T42" fmla="*/ 692401069 w 91"/>
              <a:gd name="T43" fmla="*/ 140960437 h 81"/>
              <a:gd name="T44" fmla="*/ 692401069 w 91"/>
              <a:gd name="T45" fmla="*/ 281917444 h 81"/>
              <a:gd name="T46" fmla="*/ 762816708 w 91"/>
              <a:gd name="T47" fmla="*/ 352399377 h 81"/>
              <a:gd name="T48" fmla="*/ 762816708 w 91"/>
              <a:gd name="T49" fmla="*/ 352399377 h 81"/>
              <a:gd name="T50" fmla="*/ 798021108 w 91"/>
              <a:gd name="T51" fmla="*/ 340652388 h 81"/>
              <a:gd name="T52" fmla="*/ 762816708 w 91"/>
              <a:gd name="T53" fmla="*/ 281917444 h 81"/>
              <a:gd name="T54" fmla="*/ 762816708 w 91"/>
              <a:gd name="T55" fmla="*/ 70478504 h 81"/>
              <a:gd name="T56" fmla="*/ 821494127 w 91"/>
              <a:gd name="T57" fmla="*/ 0 h 81"/>
              <a:gd name="T58" fmla="*/ 821494127 w 91"/>
              <a:gd name="T59" fmla="*/ 0 h 81"/>
              <a:gd name="T60" fmla="*/ 891906346 w 91"/>
              <a:gd name="T61" fmla="*/ 70478504 h 81"/>
              <a:gd name="T62" fmla="*/ 891906346 w 91"/>
              <a:gd name="T63" fmla="*/ 140960437 h 81"/>
              <a:gd name="T64" fmla="*/ 1009264604 w 91"/>
              <a:gd name="T65" fmla="*/ 140960437 h 81"/>
              <a:gd name="T66" fmla="*/ 1067942023 w 91"/>
              <a:gd name="T67" fmla="*/ 140960437 h 81"/>
              <a:gd name="T68" fmla="*/ 1067942023 w 91"/>
              <a:gd name="T69" fmla="*/ 199691952 h 81"/>
              <a:gd name="T70" fmla="*/ 528103612 w 91"/>
              <a:gd name="T71" fmla="*/ 798767806 h 81"/>
              <a:gd name="T72" fmla="*/ 528103612 w 91"/>
              <a:gd name="T73" fmla="*/ 469865836 h 81"/>
              <a:gd name="T74" fmla="*/ 457687973 w 91"/>
              <a:gd name="T75" fmla="*/ 469865836 h 81"/>
              <a:gd name="T76" fmla="*/ 445953173 w 91"/>
              <a:gd name="T77" fmla="*/ 493356384 h 81"/>
              <a:gd name="T78" fmla="*/ 422483573 w 91"/>
              <a:gd name="T79" fmla="*/ 505103373 h 81"/>
              <a:gd name="T80" fmla="*/ 422483573 w 91"/>
              <a:gd name="T81" fmla="*/ 552091329 h 81"/>
              <a:gd name="T82" fmla="*/ 445953173 w 91"/>
              <a:gd name="T83" fmla="*/ 552091329 h 81"/>
              <a:gd name="T84" fmla="*/ 445953173 w 91"/>
              <a:gd name="T85" fmla="*/ 798767806 h 81"/>
              <a:gd name="T86" fmla="*/ 528103612 w 91"/>
              <a:gd name="T87" fmla="*/ 798767806 h 81"/>
              <a:gd name="T88" fmla="*/ 645458450 w 91"/>
              <a:gd name="T89" fmla="*/ 798767806 h 81"/>
              <a:gd name="T90" fmla="*/ 645458450 w 91"/>
              <a:gd name="T91" fmla="*/ 469865836 h 81"/>
              <a:gd name="T92" fmla="*/ 575046231 w 91"/>
              <a:gd name="T93" fmla="*/ 469865836 h 81"/>
              <a:gd name="T94" fmla="*/ 563311431 w 91"/>
              <a:gd name="T95" fmla="*/ 493356384 h 81"/>
              <a:gd name="T96" fmla="*/ 539838412 w 91"/>
              <a:gd name="T97" fmla="*/ 505103373 h 81"/>
              <a:gd name="T98" fmla="*/ 539838412 w 91"/>
              <a:gd name="T99" fmla="*/ 552091329 h 81"/>
              <a:gd name="T100" fmla="*/ 563311431 w 91"/>
              <a:gd name="T101" fmla="*/ 552091329 h 81"/>
              <a:gd name="T102" fmla="*/ 563311431 w 91"/>
              <a:gd name="T103" fmla="*/ 798767806 h 81"/>
              <a:gd name="T104" fmla="*/ 645458450 w 91"/>
              <a:gd name="T105" fmla="*/ 798767806 h 81"/>
              <a:gd name="T106" fmla="*/ 950587185 w 91"/>
              <a:gd name="T107" fmla="*/ 422877881 h 81"/>
              <a:gd name="T108" fmla="*/ 117354838 w 91"/>
              <a:gd name="T109" fmla="*/ 422877881 h 81"/>
              <a:gd name="T110" fmla="*/ 117354838 w 91"/>
              <a:gd name="T111" fmla="*/ 740036292 h 81"/>
              <a:gd name="T112" fmla="*/ 140827858 w 91"/>
              <a:gd name="T113" fmla="*/ 810514795 h 81"/>
              <a:gd name="T114" fmla="*/ 211240077 w 91"/>
              <a:gd name="T115" fmla="*/ 834008773 h 81"/>
              <a:gd name="T116" fmla="*/ 868436746 w 91"/>
              <a:gd name="T117" fmla="*/ 834008773 h 81"/>
              <a:gd name="T118" fmla="*/ 927114165 w 91"/>
              <a:gd name="T119" fmla="*/ 810514795 h 81"/>
              <a:gd name="T120" fmla="*/ 950587185 w 91"/>
              <a:gd name="T121" fmla="*/ 740036292 h 81"/>
              <a:gd name="T122" fmla="*/ 950587185 w 91"/>
              <a:gd name="T123" fmla="*/ 422877881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9" y="81"/>
                  <a:pt x="7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29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0"/>
                  <a:pt x="67" y="30"/>
                  <a:pt x="68" y="29"/>
                </a:cubicBezTo>
                <a:cubicBezTo>
                  <a:pt x="66" y="28"/>
                  <a:pt x="65" y="27"/>
                  <a:pt x="65" y="24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5" y="68"/>
                </a:moveTo>
                <a:cubicBezTo>
                  <a:pt x="45" y="40"/>
                  <a:pt x="45" y="40"/>
                  <a:pt x="4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8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5" y="68"/>
                  <a:pt x="45" y="68"/>
                  <a:pt x="45" y="68"/>
                </a:cubicBezTo>
                <a:close/>
                <a:moveTo>
                  <a:pt x="55" y="68"/>
                </a:moveTo>
                <a:cubicBezTo>
                  <a:pt x="55" y="40"/>
                  <a:pt x="55" y="40"/>
                  <a:pt x="55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8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55" y="68"/>
                  <a:pt x="55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4" y="70"/>
                  <a:pt x="15" y="71"/>
                  <a:pt x="1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0" name="Freeform 24"/>
          <p:cNvSpPr>
            <a:spLocks noEditPoints="1" noChangeArrowheads="1"/>
          </p:cNvSpPr>
          <p:nvPr/>
        </p:nvSpPr>
        <p:spPr bwMode="auto">
          <a:xfrm>
            <a:off x="8068733" y="4775200"/>
            <a:ext cx="374651" cy="474133"/>
          </a:xfrm>
          <a:custGeom>
            <a:avLst/>
            <a:gdLst>
              <a:gd name="T0" fmla="*/ 575994560 w 82"/>
              <a:gd name="T1" fmla="*/ 840375119 h 104"/>
              <a:gd name="T2" fmla="*/ 505463145 w 82"/>
              <a:gd name="T3" fmla="*/ 840375119 h 104"/>
              <a:gd name="T4" fmla="*/ 705300440 w 82"/>
              <a:gd name="T5" fmla="*/ 1155515362 h 104"/>
              <a:gd name="T6" fmla="*/ 811092422 w 82"/>
              <a:gd name="T7" fmla="*/ 1213874792 h 104"/>
              <a:gd name="T8" fmla="*/ 905134308 w 82"/>
              <a:gd name="T9" fmla="*/ 805358777 h 104"/>
              <a:gd name="T10" fmla="*/ 905134308 w 82"/>
              <a:gd name="T11" fmla="*/ 315140242 h 104"/>
              <a:gd name="T12" fmla="*/ 611258554 w 82"/>
              <a:gd name="T13" fmla="*/ 408516015 h 104"/>
              <a:gd name="T14" fmla="*/ 376160692 w 82"/>
              <a:gd name="T15" fmla="*/ 443532358 h 104"/>
              <a:gd name="T16" fmla="*/ 282118805 w 82"/>
              <a:gd name="T17" fmla="*/ 443532358 h 104"/>
              <a:gd name="T18" fmla="*/ 94038460 w 82"/>
              <a:gd name="T19" fmla="*/ 630280485 h 104"/>
              <a:gd name="T20" fmla="*/ 141059403 w 82"/>
              <a:gd name="T21" fmla="*/ 1050469754 h 104"/>
              <a:gd name="T22" fmla="*/ 223344340 w 82"/>
              <a:gd name="T23" fmla="*/ 1213874792 h 104"/>
              <a:gd name="T24" fmla="*/ 481956100 w 82"/>
              <a:gd name="T25" fmla="*/ 1213874792 h 104"/>
              <a:gd name="T26" fmla="*/ 481956100 w 82"/>
              <a:gd name="T27" fmla="*/ 0 h 104"/>
              <a:gd name="T28" fmla="*/ 681789969 w 82"/>
              <a:gd name="T29" fmla="*/ 210094635 h 104"/>
              <a:gd name="T30" fmla="*/ 481956100 w 82"/>
              <a:gd name="T31" fmla="*/ 408516015 h 104"/>
              <a:gd name="T32" fmla="*/ 282118805 w 82"/>
              <a:gd name="T33" fmla="*/ 210094635 h 104"/>
              <a:gd name="T34" fmla="*/ 481956100 w 82"/>
              <a:gd name="T35" fmla="*/ 0 h 104"/>
              <a:gd name="T36" fmla="*/ 599505031 w 82"/>
              <a:gd name="T37" fmla="*/ 210094635 h 104"/>
              <a:gd name="T38" fmla="*/ 481956100 w 82"/>
              <a:gd name="T39" fmla="*/ 326813496 h 104"/>
              <a:gd name="T40" fmla="*/ 364403742 w 82"/>
              <a:gd name="T41" fmla="*/ 210094635 h 104"/>
              <a:gd name="T42" fmla="*/ 481956100 w 82"/>
              <a:gd name="T43" fmla="*/ 93375773 h 104"/>
              <a:gd name="T44" fmla="*/ 481956100 w 82"/>
              <a:gd name="T45" fmla="*/ 676970081 h 104"/>
              <a:gd name="T46" fmla="*/ 481956100 w 82"/>
              <a:gd name="T47" fmla="*/ 992110323 h 104"/>
              <a:gd name="T48" fmla="*/ 481956100 w 82"/>
              <a:gd name="T49" fmla="*/ 676970081 h 104"/>
              <a:gd name="T50" fmla="*/ 246854811 w 82"/>
              <a:gd name="T51" fmla="*/ 630280485 h 104"/>
              <a:gd name="T52" fmla="*/ 329139748 w 82"/>
              <a:gd name="T53" fmla="*/ 571921054 h 104"/>
              <a:gd name="T54" fmla="*/ 376160692 w 82"/>
              <a:gd name="T55" fmla="*/ 630280485 h 104"/>
              <a:gd name="T56" fmla="*/ 305629277 w 82"/>
              <a:gd name="T57" fmla="*/ 630280485 h 104"/>
              <a:gd name="T58" fmla="*/ 282118805 w 82"/>
              <a:gd name="T59" fmla="*/ 665296827 h 104"/>
              <a:gd name="T60" fmla="*/ 728807485 w 82"/>
              <a:gd name="T61" fmla="*/ 665296827 h 104"/>
              <a:gd name="T62" fmla="*/ 670033019 w 82"/>
              <a:gd name="T63" fmla="*/ 641953738 h 104"/>
              <a:gd name="T64" fmla="*/ 623015503 w 82"/>
              <a:gd name="T65" fmla="*/ 618610650 h 104"/>
              <a:gd name="T66" fmla="*/ 564237611 w 82"/>
              <a:gd name="T67" fmla="*/ 583594308 h 104"/>
              <a:gd name="T68" fmla="*/ 681789969 w 82"/>
              <a:gd name="T69" fmla="*/ 583594308 h 104"/>
              <a:gd name="T70" fmla="*/ 728807485 w 82"/>
              <a:gd name="T71" fmla="*/ 665296827 h 104"/>
              <a:gd name="T72" fmla="*/ 446688680 w 82"/>
              <a:gd name="T73" fmla="*/ 840375119 h 104"/>
              <a:gd name="T74" fmla="*/ 376160692 w 82"/>
              <a:gd name="T75" fmla="*/ 840375119 h 10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2"/>
              <a:gd name="T115" fmla="*/ 0 h 104"/>
              <a:gd name="T116" fmla="*/ 82 w 82"/>
              <a:gd name="T117" fmla="*/ 104 h 10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2" h="104">
                <a:moveTo>
                  <a:pt x="46" y="67"/>
                </a:moveTo>
                <a:cubicBezTo>
                  <a:pt x="48" y="67"/>
                  <a:pt x="49" y="69"/>
                  <a:pt x="49" y="72"/>
                </a:cubicBezTo>
                <a:cubicBezTo>
                  <a:pt x="49" y="74"/>
                  <a:pt x="48" y="76"/>
                  <a:pt x="46" y="76"/>
                </a:cubicBezTo>
                <a:cubicBezTo>
                  <a:pt x="44" y="76"/>
                  <a:pt x="43" y="74"/>
                  <a:pt x="43" y="72"/>
                </a:cubicBezTo>
                <a:cubicBezTo>
                  <a:pt x="43" y="69"/>
                  <a:pt x="44" y="67"/>
                  <a:pt x="46" y="67"/>
                </a:cubicBezTo>
                <a:close/>
                <a:moveTo>
                  <a:pt x="60" y="99"/>
                </a:moveTo>
                <a:cubicBezTo>
                  <a:pt x="62" y="104"/>
                  <a:pt x="62" y="104"/>
                  <a:pt x="62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1"/>
                  <a:pt x="69" y="91"/>
                  <a:pt x="69" y="91"/>
                </a:cubicBezTo>
                <a:cubicBezTo>
                  <a:pt x="74" y="85"/>
                  <a:pt x="77" y="77"/>
                  <a:pt x="77" y="69"/>
                </a:cubicBezTo>
                <a:cubicBezTo>
                  <a:pt x="77" y="64"/>
                  <a:pt x="76" y="59"/>
                  <a:pt x="74" y="55"/>
                </a:cubicBezTo>
                <a:cubicBezTo>
                  <a:pt x="79" y="48"/>
                  <a:pt x="82" y="37"/>
                  <a:pt x="77" y="27"/>
                </a:cubicBezTo>
                <a:cubicBezTo>
                  <a:pt x="70" y="28"/>
                  <a:pt x="62" y="32"/>
                  <a:pt x="58" y="38"/>
                </a:cubicBezTo>
                <a:cubicBezTo>
                  <a:pt x="56" y="37"/>
                  <a:pt x="54" y="36"/>
                  <a:pt x="52" y="35"/>
                </a:cubicBezTo>
                <a:cubicBezTo>
                  <a:pt x="51" y="38"/>
                  <a:pt x="51" y="38"/>
                  <a:pt x="51" y="38"/>
                </a:cubicBezTo>
                <a:cubicBezTo>
                  <a:pt x="43" y="37"/>
                  <a:pt x="40" y="37"/>
                  <a:pt x="32" y="38"/>
                </a:cubicBezTo>
                <a:cubicBezTo>
                  <a:pt x="31" y="35"/>
                  <a:pt x="31" y="35"/>
                  <a:pt x="31" y="35"/>
                </a:cubicBezTo>
                <a:cubicBezTo>
                  <a:pt x="28" y="36"/>
                  <a:pt x="26" y="36"/>
                  <a:pt x="24" y="38"/>
                </a:cubicBezTo>
                <a:cubicBezTo>
                  <a:pt x="19" y="32"/>
                  <a:pt x="12" y="28"/>
                  <a:pt x="5" y="27"/>
                </a:cubicBezTo>
                <a:cubicBezTo>
                  <a:pt x="0" y="37"/>
                  <a:pt x="2" y="48"/>
                  <a:pt x="8" y="54"/>
                </a:cubicBezTo>
                <a:cubicBezTo>
                  <a:pt x="6" y="59"/>
                  <a:pt x="5" y="64"/>
                  <a:pt x="5" y="69"/>
                </a:cubicBezTo>
                <a:cubicBezTo>
                  <a:pt x="5" y="77"/>
                  <a:pt x="7" y="84"/>
                  <a:pt x="12" y="9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99"/>
                  <a:pt x="21" y="99"/>
                  <a:pt x="21" y="99"/>
                </a:cubicBezTo>
                <a:cubicBezTo>
                  <a:pt x="27" y="102"/>
                  <a:pt x="33" y="104"/>
                  <a:pt x="41" y="104"/>
                </a:cubicBezTo>
                <a:cubicBezTo>
                  <a:pt x="48" y="104"/>
                  <a:pt x="54" y="102"/>
                  <a:pt x="60" y="99"/>
                </a:cubicBezTo>
                <a:close/>
                <a:moveTo>
                  <a:pt x="41" y="0"/>
                </a:moveTo>
                <a:cubicBezTo>
                  <a:pt x="46" y="0"/>
                  <a:pt x="50" y="2"/>
                  <a:pt x="53" y="5"/>
                </a:cubicBezTo>
                <a:cubicBezTo>
                  <a:pt x="57" y="9"/>
                  <a:pt x="58" y="13"/>
                  <a:pt x="58" y="18"/>
                </a:cubicBezTo>
                <a:cubicBezTo>
                  <a:pt x="58" y="22"/>
                  <a:pt x="57" y="27"/>
                  <a:pt x="53" y="30"/>
                </a:cubicBezTo>
                <a:cubicBezTo>
                  <a:pt x="50" y="33"/>
                  <a:pt x="46" y="35"/>
                  <a:pt x="41" y="35"/>
                </a:cubicBezTo>
                <a:cubicBezTo>
                  <a:pt x="36" y="35"/>
                  <a:pt x="32" y="33"/>
                  <a:pt x="29" y="30"/>
                </a:cubicBezTo>
                <a:cubicBezTo>
                  <a:pt x="26" y="27"/>
                  <a:pt x="24" y="22"/>
                  <a:pt x="24" y="18"/>
                </a:cubicBezTo>
                <a:cubicBezTo>
                  <a:pt x="24" y="13"/>
                  <a:pt x="26" y="9"/>
                  <a:pt x="29" y="5"/>
                </a:cubicBezTo>
                <a:cubicBezTo>
                  <a:pt x="32" y="2"/>
                  <a:pt x="36" y="0"/>
                  <a:pt x="41" y="0"/>
                </a:cubicBezTo>
                <a:close/>
                <a:moveTo>
                  <a:pt x="48" y="11"/>
                </a:moveTo>
                <a:cubicBezTo>
                  <a:pt x="50" y="12"/>
                  <a:pt x="51" y="15"/>
                  <a:pt x="51" y="18"/>
                </a:cubicBezTo>
                <a:cubicBezTo>
                  <a:pt x="51" y="20"/>
                  <a:pt x="50" y="23"/>
                  <a:pt x="48" y="25"/>
                </a:cubicBezTo>
                <a:cubicBezTo>
                  <a:pt x="46" y="26"/>
                  <a:pt x="44" y="28"/>
                  <a:pt x="41" y="28"/>
                </a:cubicBezTo>
                <a:cubicBezTo>
                  <a:pt x="39" y="28"/>
                  <a:pt x="36" y="26"/>
                  <a:pt x="34" y="25"/>
                </a:cubicBezTo>
                <a:cubicBezTo>
                  <a:pt x="32" y="23"/>
                  <a:pt x="31" y="20"/>
                  <a:pt x="31" y="18"/>
                </a:cubicBezTo>
                <a:cubicBezTo>
                  <a:pt x="31" y="15"/>
                  <a:pt x="32" y="12"/>
                  <a:pt x="34" y="11"/>
                </a:cubicBezTo>
                <a:cubicBezTo>
                  <a:pt x="36" y="9"/>
                  <a:pt x="39" y="8"/>
                  <a:pt x="41" y="8"/>
                </a:cubicBezTo>
                <a:cubicBezTo>
                  <a:pt x="44" y="8"/>
                  <a:pt x="46" y="9"/>
                  <a:pt x="48" y="11"/>
                </a:cubicBezTo>
                <a:close/>
                <a:moveTo>
                  <a:pt x="41" y="58"/>
                </a:moveTo>
                <a:cubicBezTo>
                  <a:pt x="33" y="58"/>
                  <a:pt x="26" y="64"/>
                  <a:pt x="26" y="71"/>
                </a:cubicBezTo>
                <a:cubicBezTo>
                  <a:pt x="26" y="79"/>
                  <a:pt x="33" y="85"/>
                  <a:pt x="41" y="85"/>
                </a:cubicBezTo>
                <a:cubicBezTo>
                  <a:pt x="48" y="85"/>
                  <a:pt x="55" y="79"/>
                  <a:pt x="55" y="71"/>
                </a:cubicBezTo>
                <a:cubicBezTo>
                  <a:pt x="55" y="64"/>
                  <a:pt x="48" y="58"/>
                  <a:pt x="41" y="58"/>
                </a:cubicBezTo>
                <a:close/>
                <a:moveTo>
                  <a:pt x="20" y="57"/>
                </a:moveTo>
                <a:cubicBezTo>
                  <a:pt x="20" y="56"/>
                  <a:pt x="20" y="55"/>
                  <a:pt x="21" y="54"/>
                </a:cubicBezTo>
                <a:cubicBezTo>
                  <a:pt x="21" y="52"/>
                  <a:pt x="22" y="51"/>
                  <a:pt x="24" y="50"/>
                </a:cubicBezTo>
                <a:cubicBezTo>
                  <a:pt x="25" y="49"/>
                  <a:pt x="27" y="49"/>
                  <a:pt x="28" y="49"/>
                </a:cubicBezTo>
                <a:cubicBezTo>
                  <a:pt x="30" y="49"/>
                  <a:pt x="32" y="49"/>
                  <a:pt x="34" y="50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3"/>
                  <a:pt x="29" y="53"/>
                </a:cubicBezTo>
                <a:cubicBezTo>
                  <a:pt x="28" y="53"/>
                  <a:pt x="27" y="53"/>
                  <a:pt x="26" y="54"/>
                </a:cubicBezTo>
                <a:cubicBezTo>
                  <a:pt x="26" y="54"/>
                  <a:pt x="25" y="55"/>
                  <a:pt x="25" y="55"/>
                </a:cubicBezTo>
                <a:cubicBezTo>
                  <a:pt x="25" y="56"/>
                  <a:pt x="24" y="57"/>
                  <a:pt x="24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62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6"/>
                  <a:pt x="57" y="55"/>
                </a:cubicBezTo>
                <a:cubicBezTo>
                  <a:pt x="57" y="55"/>
                  <a:pt x="56" y="54"/>
                  <a:pt x="56" y="54"/>
                </a:cubicBezTo>
                <a:cubicBezTo>
                  <a:pt x="55" y="53"/>
                  <a:pt x="54" y="53"/>
                  <a:pt x="53" y="53"/>
                </a:cubicBezTo>
                <a:cubicBezTo>
                  <a:pt x="52" y="53"/>
                  <a:pt x="51" y="53"/>
                  <a:pt x="50" y="54"/>
                </a:cubicBezTo>
                <a:cubicBezTo>
                  <a:pt x="48" y="50"/>
                  <a:pt x="48" y="50"/>
                  <a:pt x="48" y="50"/>
                </a:cubicBezTo>
                <a:cubicBezTo>
                  <a:pt x="50" y="49"/>
                  <a:pt x="52" y="49"/>
                  <a:pt x="53" y="49"/>
                </a:cubicBezTo>
                <a:cubicBezTo>
                  <a:pt x="55" y="49"/>
                  <a:pt x="57" y="49"/>
                  <a:pt x="58" y="50"/>
                </a:cubicBezTo>
                <a:cubicBezTo>
                  <a:pt x="59" y="51"/>
                  <a:pt x="60" y="52"/>
                  <a:pt x="61" y="54"/>
                </a:cubicBezTo>
                <a:cubicBezTo>
                  <a:pt x="62" y="55"/>
                  <a:pt x="62" y="56"/>
                  <a:pt x="62" y="57"/>
                </a:cubicBezTo>
                <a:close/>
                <a:moveTo>
                  <a:pt x="35" y="67"/>
                </a:moveTo>
                <a:cubicBezTo>
                  <a:pt x="37" y="67"/>
                  <a:pt x="38" y="69"/>
                  <a:pt x="38" y="72"/>
                </a:cubicBezTo>
                <a:cubicBezTo>
                  <a:pt x="38" y="74"/>
                  <a:pt x="37" y="76"/>
                  <a:pt x="35" y="76"/>
                </a:cubicBezTo>
                <a:cubicBezTo>
                  <a:pt x="33" y="76"/>
                  <a:pt x="32" y="74"/>
                  <a:pt x="32" y="72"/>
                </a:cubicBezTo>
                <a:cubicBezTo>
                  <a:pt x="32" y="69"/>
                  <a:pt x="3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1" name="Freeform 25"/>
          <p:cNvSpPr>
            <a:spLocks noEditPoints="1" noChangeArrowheads="1"/>
          </p:cNvSpPr>
          <p:nvPr/>
        </p:nvSpPr>
        <p:spPr bwMode="auto">
          <a:xfrm>
            <a:off x="8932333" y="3873501"/>
            <a:ext cx="355600" cy="514351"/>
          </a:xfrm>
          <a:custGeom>
            <a:avLst/>
            <a:gdLst>
              <a:gd name="T0" fmla="*/ 246447896 w 78"/>
              <a:gd name="T1" fmla="*/ 427401294 h 112"/>
              <a:gd name="T2" fmla="*/ 246447896 w 78"/>
              <a:gd name="T3" fmla="*/ 130594553 h 112"/>
              <a:gd name="T4" fmla="*/ 680669688 w 78"/>
              <a:gd name="T5" fmla="*/ 130594553 h 112"/>
              <a:gd name="T6" fmla="*/ 668934888 w 78"/>
              <a:gd name="T7" fmla="*/ 427401294 h 112"/>
              <a:gd name="T8" fmla="*/ 621992269 w 78"/>
              <a:gd name="T9" fmla="*/ 557999291 h 112"/>
              <a:gd name="T10" fmla="*/ 457691392 w 78"/>
              <a:gd name="T11" fmla="*/ 629231118 h 112"/>
              <a:gd name="T12" fmla="*/ 457691392 w 78"/>
              <a:gd name="T13" fmla="*/ 629231118 h 112"/>
              <a:gd name="T14" fmla="*/ 305128735 w 78"/>
              <a:gd name="T15" fmla="*/ 557999291 h 112"/>
              <a:gd name="T16" fmla="*/ 246447896 w 78"/>
              <a:gd name="T17" fmla="*/ 427401294 h 112"/>
              <a:gd name="T18" fmla="*/ 152562658 w 78"/>
              <a:gd name="T19" fmla="*/ 1270334781 h 112"/>
              <a:gd name="T20" fmla="*/ 786289727 w 78"/>
              <a:gd name="T21" fmla="*/ 1270334781 h 112"/>
              <a:gd name="T22" fmla="*/ 751081908 w 78"/>
              <a:gd name="T23" fmla="*/ 1329697507 h 112"/>
              <a:gd name="T24" fmla="*/ 187770477 w 78"/>
              <a:gd name="T25" fmla="*/ 1329697507 h 112"/>
              <a:gd name="T26" fmla="*/ 152562658 w 78"/>
              <a:gd name="T27" fmla="*/ 1270334781 h 112"/>
              <a:gd name="T28" fmla="*/ 821497546 w 78"/>
              <a:gd name="T29" fmla="*/ 795443306 h 112"/>
              <a:gd name="T30" fmla="*/ 891909765 w 78"/>
              <a:gd name="T31" fmla="*/ 1068508401 h 112"/>
              <a:gd name="T32" fmla="*/ 798024527 w 78"/>
              <a:gd name="T33" fmla="*/ 1222848044 h 112"/>
              <a:gd name="T34" fmla="*/ 774554927 w 78"/>
              <a:gd name="T35" fmla="*/ 1222848044 h 112"/>
              <a:gd name="T36" fmla="*/ 774554927 w 78"/>
              <a:gd name="T37" fmla="*/ 854806032 h 112"/>
              <a:gd name="T38" fmla="*/ 492899212 w 78"/>
              <a:gd name="T39" fmla="*/ 854806032 h 112"/>
              <a:gd name="T40" fmla="*/ 575049650 w 78"/>
              <a:gd name="T41" fmla="*/ 664848753 h 112"/>
              <a:gd name="T42" fmla="*/ 598519250 w 78"/>
              <a:gd name="T43" fmla="*/ 641103663 h 112"/>
              <a:gd name="T44" fmla="*/ 762820127 w 78"/>
              <a:gd name="T45" fmla="*/ 676721298 h 112"/>
              <a:gd name="T46" fmla="*/ 774554927 w 78"/>
              <a:gd name="T47" fmla="*/ 676721298 h 112"/>
              <a:gd name="T48" fmla="*/ 774554927 w 78"/>
              <a:gd name="T49" fmla="*/ 688593844 h 112"/>
              <a:gd name="T50" fmla="*/ 821497546 w 78"/>
              <a:gd name="T51" fmla="*/ 795443306 h 112"/>
              <a:gd name="T52" fmla="*/ 821497546 w 78"/>
              <a:gd name="T53" fmla="*/ 795443306 h 112"/>
              <a:gd name="T54" fmla="*/ 164300877 w 78"/>
              <a:gd name="T55" fmla="*/ 1222848044 h 112"/>
              <a:gd name="T56" fmla="*/ 129093058 w 78"/>
              <a:gd name="T57" fmla="*/ 1222848044 h 112"/>
              <a:gd name="T58" fmla="*/ 35207819 w 78"/>
              <a:gd name="T59" fmla="*/ 1068508401 h 112"/>
              <a:gd name="T60" fmla="*/ 105620038 w 78"/>
              <a:gd name="T61" fmla="*/ 795443306 h 112"/>
              <a:gd name="T62" fmla="*/ 164300877 w 78"/>
              <a:gd name="T63" fmla="*/ 688593844 h 112"/>
              <a:gd name="T64" fmla="*/ 164300877 w 78"/>
              <a:gd name="T65" fmla="*/ 676721298 h 112"/>
              <a:gd name="T66" fmla="*/ 164300877 w 78"/>
              <a:gd name="T67" fmla="*/ 676721298 h 112"/>
              <a:gd name="T68" fmla="*/ 328598335 w 78"/>
              <a:gd name="T69" fmla="*/ 641103663 h 112"/>
              <a:gd name="T70" fmla="*/ 352071354 w 78"/>
              <a:gd name="T71" fmla="*/ 664848753 h 112"/>
              <a:gd name="T72" fmla="*/ 445956592 w 78"/>
              <a:gd name="T73" fmla="*/ 854806032 h 112"/>
              <a:gd name="T74" fmla="*/ 164300877 w 78"/>
              <a:gd name="T75" fmla="*/ 854806032 h 112"/>
              <a:gd name="T76" fmla="*/ 164300877 w 78"/>
              <a:gd name="T77" fmla="*/ 1222848044 h 1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"/>
              <a:gd name="T118" fmla="*/ 0 h 112"/>
              <a:gd name="T119" fmla="*/ 78 w 78"/>
              <a:gd name="T120" fmla="*/ 112 h 1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" h="112">
                <a:moveTo>
                  <a:pt x="21" y="36"/>
                </a:moveTo>
                <a:cubicBezTo>
                  <a:pt x="20" y="27"/>
                  <a:pt x="20" y="19"/>
                  <a:pt x="21" y="11"/>
                </a:cubicBezTo>
                <a:cubicBezTo>
                  <a:pt x="37" y="0"/>
                  <a:pt x="45" y="13"/>
                  <a:pt x="58" y="11"/>
                </a:cubicBezTo>
                <a:cubicBezTo>
                  <a:pt x="59" y="19"/>
                  <a:pt x="59" y="29"/>
                  <a:pt x="57" y="36"/>
                </a:cubicBezTo>
                <a:cubicBezTo>
                  <a:pt x="57" y="40"/>
                  <a:pt x="55" y="44"/>
                  <a:pt x="53" y="47"/>
                </a:cubicBezTo>
                <a:cubicBezTo>
                  <a:pt x="49" y="51"/>
                  <a:pt x="44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4" y="53"/>
                  <a:pt x="29" y="51"/>
                  <a:pt x="26" y="47"/>
                </a:cubicBezTo>
                <a:cubicBezTo>
                  <a:pt x="24" y="44"/>
                  <a:pt x="22" y="40"/>
                  <a:pt x="21" y="36"/>
                </a:cubicBezTo>
                <a:close/>
                <a:moveTo>
                  <a:pt x="13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3" y="107"/>
                  <a:pt x="13" y="107"/>
                  <a:pt x="13" y="107"/>
                </a:cubicBezTo>
                <a:close/>
                <a:moveTo>
                  <a:pt x="70" y="67"/>
                </a:moveTo>
                <a:cubicBezTo>
                  <a:pt x="76" y="90"/>
                  <a:pt x="76" y="90"/>
                  <a:pt x="76" y="90"/>
                </a:cubicBezTo>
                <a:cubicBezTo>
                  <a:pt x="78" y="98"/>
                  <a:pt x="77" y="103"/>
                  <a:pt x="68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6" y="72"/>
                  <a:pt x="66" y="72"/>
                  <a:pt x="66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65" y="57"/>
                  <a:pt x="65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8"/>
                  <a:pt x="66" y="58"/>
                  <a:pt x="66" y="58"/>
                </a:cubicBezTo>
                <a:cubicBezTo>
                  <a:pt x="68" y="61"/>
                  <a:pt x="69" y="64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14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" y="103"/>
                  <a:pt x="0" y="98"/>
                  <a:pt x="3" y="90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3"/>
                  <a:pt x="11" y="60"/>
                  <a:pt x="14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72"/>
                  <a:pt x="38" y="72"/>
                  <a:pt x="38" y="72"/>
                </a:cubicBezTo>
                <a:cubicBezTo>
                  <a:pt x="14" y="72"/>
                  <a:pt x="14" y="72"/>
                  <a:pt x="14" y="72"/>
                </a:cubicBezTo>
                <a:lnTo>
                  <a:pt x="14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2" name="Freeform 26"/>
          <p:cNvSpPr>
            <a:spLocks noEditPoints="1" noChangeArrowheads="1"/>
          </p:cNvSpPr>
          <p:nvPr/>
        </p:nvSpPr>
        <p:spPr bwMode="auto">
          <a:xfrm>
            <a:off x="8902700" y="3143251"/>
            <a:ext cx="389467" cy="433916"/>
          </a:xfrm>
          <a:custGeom>
            <a:avLst/>
            <a:gdLst>
              <a:gd name="T0" fmla="*/ 588234416 w 85"/>
              <a:gd name="T1" fmla="*/ 1069464772 h 95"/>
              <a:gd name="T2" fmla="*/ 682349036 w 85"/>
              <a:gd name="T3" fmla="*/ 940190919 h 95"/>
              <a:gd name="T4" fmla="*/ 670585998 w 85"/>
              <a:gd name="T5" fmla="*/ 869673859 h 95"/>
              <a:gd name="T6" fmla="*/ 517645874 w 85"/>
              <a:gd name="T7" fmla="*/ 728646592 h 95"/>
              <a:gd name="T8" fmla="*/ 447057332 w 85"/>
              <a:gd name="T9" fmla="*/ 716893178 h 95"/>
              <a:gd name="T10" fmla="*/ 352939275 w 85"/>
              <a:gd name="T11" fmla="*/ 775656823 h 95"/>
              <a:gd name="T12" fmla="*/ 211762191 w 85"/>
              <a:gd name="T13" fmla="*/ 411331814 h 95"/>
              <a:gd name="T14" fmla="*/ 305880247 w 85"/>
              <a:gd name="T15" fmla="*/ 352571594 h 95"/>
              <a:gd name="T16" fmla="*/ 329409761 w 85"/>
              <a:gd name="T17" fmla="*/ 282057961 h 95"/>
              <a:gd name="T18" fmla="*/ 270587694 w 85"/>
              <a:gd name="T19" fmla="*/ 82267048 h 95"/>
              <a:gd name="T20" fmla="*/ 223528666 w 85"/>
              <a:gd name="T21" fmla="*/ 47010231 h 95"/>
              <a:gd name="T22" fmla="*/ 58822067 w 85"/>
              <a:gd name="T23" fmla="*/ 58760220 h 95"/>
              <a:gd name="T24" fmla="*/ 0 w 85"/>
              <a:gd name="T25" fmla="*/ 117523865 h 95"/>
              <a:gd name="T26" fmla="*/ 505879399 w 85"/>
              <a:gd name="T27" fmla="*/ 1092971600 h 95"/>
              <a:gd name="T28" fmla="*/ 588234416 w 85"/>
              <a:gd name="T29" fmla="*/ 1069464772 h 95"/>
              <a:gd name="T30" fmla="*/ 541175388 w 85"/>
              <a:gd name="T31" fmla="*/ 611122727 h 95"/>
              <a:gd name="T32" fmla="*/ 376468789 w 85"/>
              <a:gd name="T33" fmla="*/ 611122727 h 95"/>
              <a:gd name="T34" fmla="*/ 388235265 w 85"/>
              <a:gd name="T35" fmla="*/ 575865910 h 95"/>
              <a:gd name="T36" fmla="*/ 482349885 w 85"/>
              <a:gd name="T37" fmla="*/ 434838642 h 95"/>
              <a:gd name="T38" fmla="*/ 494116360 w 85"/>
              <a:gd name="T39" fmla="*/ 364325009 h 95"/>
              <a:gd name="T40" fmla="*/ 482349885 w 85"/>
              <a:gd name="T41" fmla="*/ 340818180 h 95"/>
              <a:gd name="T42" fmla="*/ 470586846 w 85"/>
              <a:gd name="T43" fmla="*/ 364325009 h 95"/>
              <a:gd name="T44" fmla="*/ 458820371 w 85"/>
              <a:gd name="T45" fmla="*/ 411331814 h 95"/>
              <a:gd name="T46" fmla="*/ 399998304 w 85"/>
              <a:gd name="T47" fmla="*/ 411331814 h 95"/>
              <a:gd name="T48" fmla="*/ 411761342 w 85"/>
              <a:gd name="T49" fmla="*/ 352571594 h 95"/>
              <a:gd name="T50" fmla="*/ 494116360 w 85"/>
              <a:gd name="T51" fmla="*/ 293807949 h 95"/>
              <a:gd name="T52" fmla="*/ 552938427 w 85"/>
              <a:gd name="T53" fmla="*/ 317314778 h 95"/>
              <a:gd name="T54" fmla="*/ 564704902 w 85"/>
              <a:gd name="T55" fmla="*/ 387828411 h 95"/>
              <a:gd name="T56" fmla="*/ 552938427 w 85"/>
              <a:gd name="T57" fmla="*/ 423085228 h 95"/>
              <a:gd name="T58" fmla="*/ 458820371 w 85"/>
              <a:gd name="T59" fmla="*/ 575865910 h 95"/>
              <a:gd name="T60" fmla="*/ 541175388 w 85"/>
              <a:gd name="T61" fmla="*/ 575865910 h 95"/>
              <a:gd name="T62" fmla="*/ 541175388 w 85"/>
              <a:gd name="T63" fmla="*/ 611122727 h 95"/>
              <a:gd name="T64" fmla="*/ 741174540 w 85"/>
              <a:gd name="T65" fmla="*/ 575865910 h 95"/>
              <a:gd name="T66" fmla="*/ 705878551 w 85"/>
              <a:gd name="T67" fmla="*/ 575865910 h 95"/>
              <a:gd name="T68" fmla="*/ 705878551 w 85"/>
              <a:gd name="T69" fmla="*/ 611122727 h 95"/>
              <a:gd name="T70" fmla="*/ 635290008 w 85"/>
              <a:gd name="T71" fmla="*/ 611122727 h 95"/>
              <a:gd name="T72" fmla="*/ 647056484 w 85"/>
              <a:gd name="T73" fmla="*/ 575865910 h 95"/>
              <a:gd name="T74" fmla="*/ 552938427 w 85"/>
              <a:gd name="T75" fmla="*/ 575865910 h 95"/>
              <a:gd name="T76" fmla="*/ 552938427 w 85"/>
              <a:gd name="T77" fmla="*/ 528855679 h 95"/>
              <a:gd name="T78" fmla="*/ 647056484 w 85"/>
              <a:gd name="T79" fmla="*/ 305561363 h 95"/>
              <a:gd name="T80" fmla="*/ 741174540 w 85"/>
              <a:gd name="T81" fmla="*/ 305561363 h 95"/>
              <a:gd name="T82" fmla="*/ 717645026 w 85"/>
              <a:gd name="T83" fmla="*/ 528855679 h 95"/>
              <a:gd name="T84" fmla="*/ 752937579 w 85"/>
              <a:gd name="T85" fmla="*/ 528855679 h 95"/>
              <a:gd name="T86" fmla="*/ 741174540 w 85"/>
              <a:gd name="T87" fmla="*/ 575865910 h 95"/>
              <a:gd name="T88" fmla="*/ 647056484 w 85"/>
              <a:gd name="T89" fmla="*/ 528855679 h 95"/>
              <a:gd name="T90" fmla="*/ 611760494 w 85"/>
              <a:gd name="T91" fmla="*/ 528855679 h 95"/>
              <a:gd name="T92" fmla="*/ 658819522 w 85"/>
              <a:gd name="T93" fmla="*/ 399581826 h 95"/>
              <a:gd name="T94" fmla="*/ 647056484 w 85"/>
              <a:gd name="T95" fmla="*/ 528855679 h 95"/>
              <a:gd name="T96" fmla="*/ 505879399 w 85"/>
              <a:gd name="T97" fmla="*/ 0 h 95"/>
              <a:gd name="T98" fmla="*/ 847055635 w 85"/>
              <a:gd name="T99" fmla="*/ 141027268 h 95"/>
              <a:gd name="T100" fmla="*/ 999995759 w 85"/>
              <a:gd name="T101" fmla="*/ 481845448 h 95"/>
              <a:gd name="T102" fmla="*/ 847055635 w 85"/>
              <a:gd name="T103" fmla="*/ 822667054 h 95"/>
              <a:gd name="T104" fmla="*/ 764704054 w 85"/>
              <a:gd name="T105" fmla="*/ 881427273 h 95"/>
              <a:gd name="T106" fmla="*/ 752937579 w 85"/>
              <a:gd name="T107" fmla="*/ 846170457 h 95"/>
              <a:gd name="T108" fmla="*/ 694115512 w 85"/>
              <a:gd name="T109" fmla="*/ 799160225 h 95"/>
              <a:gd name="T110" fmla="*/ 776467093 w 85"/>
              <a:gd name="T111" fmla="*/ 740400006 h 95"/>
              <a:gd name="T112" fmla="*/ 882348188 w 85"/>
              <a:gd name="T113" fmla="*/ 481845448 h 95"/>
              <a:gd name="T114" fmla="*/ 776467093 w 85"/>
              <a:gd name="T115" fmla="*/ 211544327 h 95"/>
              <a:gd name="T116" fmla="*/ 505879399 w 85"/>
              <a:gd name="T117" fmla="*/ 105770451 h 95"/>
              <a:gd name="T118" fmla="*/ 364705751 w 85"/>
              <a:gd name="T119" fmla="*/ 129277279 h 95"/>
              <a:gd name="T120" fmla="*/ 352939275 w 85"/>
              <a:gd name="T121" fmla="*/ 58760220 h 95"/>
              <a:gd name="T122" fmla="*/ 329409761 w 85"/>
              <a:gd name="T123" fmla="*/ 23503403 h 95"/>
              <a:gd name="T124" fmla="*/ 505879399 w 85"/>
              <a:gd name="T125" fmla="*/ 0 h 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5"/>
              <a:gd name="T190" fmla="*/ 0 h 95"/>
              <a:gd name="T191" fmla="*/ 85 w 85"/>
              <a:gd name="T192" fmla="*/ 95 h 9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5" h="95">
                <a:moveTo>
                  <a:pt x="50" y="91"/>
                </a:moveTo>
                <a:cubicBezTo>
                  <a:pt x="53" y="87"/>
                  <a:pt x="55" y="83"/>
                  <a:pt x="58" y="80"/>
                </a:cubicBezTo>
                <a:cubicBezTo>
                  <a:pt x="59" y="78"/>
                  <a:pt x="58" y="76"/>
                  <a:pt x="57" y="74"/>
                </a:cubicBezTo>
                <a:cubicBezTo>
                  <a:pt x="52" y="70"/>
                  <a:pt x="48" y="66"/>
                  <a:pt x="44" y="62"/>
                </a:cubicBezTo>
                <a:cubicBezTo>
                  <a:pt x="42" y="60"/>
                  <a:pt x="40" y="60"/>
                  <a:pt x="38" y="61"/>
                </a:cubicBezTo>
                <a:cubicBezTo>
                  <a:pt x="36" y="62"/>
                  <a:pt x="33" y="64"/>
                  <a:pt x="30" y="66"/>
                </a:cubicBezTo>
                <a:cubicBezTo>
                  <a:pt x="21" y="52"/>
                  <a:pt x="20" y="45"/>
                  <a:pt x="18" y="35"/>
                </a:cubicBezTo>
                <a:cubicBezTo>
                  <a:pt x="20" y="33"/>
                  <a:pt x="23" y="31"/>
                  <a:pt x="26" y="30"/>
                </a:cubicBezTo>
                <a:cubicBezTo>
                  <a:pt x="28" y="29"/>
                  <a:pt x="28" y="27"/>
                  <a:pt x="28" y="24"/>
                </a:cubicBezTo>
                <a:cubicBezTo>
                  <a:pt x="26" y="19"/>
                  <a:pt x="24" y="13"/>
                  <a:pt x="23" y="7"/>
                </a:cubicBezTo>
                <a:cubicBezTo>
                  <a:pt x="22" y="5"/>
                  <a:pt x="21" y="3"/>
                  <a:pt x="19" y="4"/>
                </a:cubicBezTo>
                <a:cubicBezTo>
                  <a:pt x="14" y="4"/>
                  <a:pt x="9" y="4"/>
                  <a:pt x="5" y="5"/>
                </a:cubicBezTo>
                <a:cubicBezTo>
                  <a:pt x="1" y="5"/>
                  <a:pt x="0" y="7"/>
                  <a:pt x="0" y="10"/>
                </a:cubicBezTo>
                <a:cubicBezTo>
                  <a:pt x="2" y="45"/>
                  <a:pt x="15" y="77"/>
                  <a:pt x="43" y="93"/>
                </a:cubicBezTo>
                <a:cubicBezTo>
                  <a:pt x="46" y="95"/>
                  <a:pt x="48" y="95"/>
                  <a:pt x="50" y="91"/>
                </a:cubicBezTo>
                <a:close/>
                <a:moveTo>
                  <a:pt x="46" y="52"/>
                </a:moveTo>
                <a:cubicBezTo>
                  <a:pt x="32" y="52"/>
                  <a:pt x="32" y="52"/>
                  <a:pt x="32" y="52"/>
                </a:cubicBezTo>
                <a:cubicBezTo>
                  <a:pt x="33" y="49"/>
                  <a:pt x="33" y="49"/>
                  <a:pt x="33" y="4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2" y="34"/>
                  <a:pt x="42" y="31"/>
                </a:cubicBezTo>
                <a:cubicBezTo>
                  <a:pt x="42" y="30"/>
                  <a:pt x="42" y="29"/>
                  <a:pt x="41" y="29"/>
                </a:cubicBezTo>
                <a:cubicBezTo>
                  <a:pt x="41" y="29"/>
                  <a:pt x="40" y="30"/>
                  <a:pt x="40" y="31"/>
                </a:cubicBezTo>
                <a:cubicBezTo>
                  <a:pt x="39" y="35"/>
                  <a:pt x="39" y="35"/>
                  <a:pt x="39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7"/>
                  <a:pt x="38" y="25"/>
                  <a:pt x="42" y="25"/>
                </a:cubicBezTo>
                <a:cubicBezTo>
                  <a:pt x="45" y="25"/>
                  <a:pt x="46" y="26"/>
                  <a:pt x="47" y="27"/>
                </a:cubicBezTo>
                <a:cubicBezTo>
                  <a:pt x="48" y="28"/>
                  <a:pt x="48" y="31"/>
                  <a:pt x="48" y="33"/>
                </a:cubicBezTo>
                <a:cubicBezTo>
                  <a:pt x="48" y="35"/>
                  <a:pt x="47" y="36"/>
                  <a:pt x="47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63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49"/>
                  <a:pt x="55" y="49"/>
                  <a:pt x="55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5"/>
                  <a:pt x="47" y="45"/>
                  <a:pt x="47" y="45"/>
                </a:cubicBezTo>
                <a:cubicBezTo>
                  <a:pt x="55" y="26"/>
                  <a:pt x="55" y="26"/>
                  <a:pt x="55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45"/>
                  <a:pt x="61" y="45"/>
                  <a:pt x="61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9"/>
                  <a:pt x="63" y="49"/>
                  <a:pt x="63" y="49"/>
                </a:cubicBezTo>
                <a:close/>
                <a:moveTo>
                  <a:pt x="55" y="45"/>
                </a:moveTo>
                <a:cubicBezTo>
                  <a:pt x="52" y="45"/>
                  <a:pt x="52" y="45"/>
                  <a:pt x="52" y="4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45"/>
                  <a:pt x="55" y="45"/>
                  <a:pt x="55" y="45"/>
                </a:cubicBezTo>
                <a:close/>
                <a:moveTo>
                  <a:pt x="43" y="0"/>
                </a:moveTo>
                <a:cubicBezTo>
                  <a:pt x="55" y="0"/>
                  <a:pt x="65" y="4"/>
                  <a:pt x="72" y="12"/>
                </a:cubicBezTo>
                <a:cubicBezTo>
                  <a:pt x="80" y="19"/>
                  <a:pt x="85" y="29"/>
                  <a:pt x="85" y="41"/>
                </a:cubicBezTo>
                <a:cubicBezTo>
                  <a:pt x="85" y="52"/>
                  <a:pt x="80" y="62"/>
                  <a:pt x="72" y="70"/>
                </a:cubicBezTo>
                <a:cubicBezTo>
                  <a:pt x="70" y="72"/>
                  <a:pt x="68" y="74"/>
                  <a:pt x="65" y="75"/>
                </a:cubicBezTo>
                <a:cubicBezTo>
                  <a:pt x="65" y="74"/>
                  <a:pt x="65" y="73"/>
                  <a:pt x="64" y="72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7"/>
                  <a:pt x="64" y="65"/>
                  <a:pt x="66" y="63"/>
                </a:cubicBezTo>
                <a:cubicBezTo>
                  <a:pt x="72" y="57"/>
                  <a:pt x="75" y="49"/>
                  <a:pt x="75" y="41"/>
                </a:cubicBezTo>
                <a:cubicBezTo>
                  <a:pt x="75" y="32"/>
                  <a:pt x="72" y="24"/>
                  <a:pt x="66" y="18"/>
                </a:cubicBezTo>
                <a:cubicBezTo>
                  <a:pt x="60" y="12"/>
                  <a:pt x="52" y="9"/>
                  <a:pt x="43" y="9"/>
                </a:cubicBezTo>
                <a:cubicBezTo>
                  <a:pt x="39" y="9"/>
                  <a:pt x="35" y="10"/>
                  <a:pt x="31" y="11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4"/>
                  <a:pt x="29" y="3"/>
                  <a:pt x="28" y="2"/>
                </a:cubicBezTo>
                <a:cubicBezTo>
                  <a:pt x="33" y="1"/>
                  <a:pt x="38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3" name="Freeform 27"/>
          <p:cNvSpPr>
            <a:spLocks noEditPoints="1" noChangeArrowheads="1"/>
          </p:cNvSpPr>
          <p:nvPr/>
        </p:nvSpPr>
        <p:spPr bwMode="auto">
          <a:xfrm>
            <a:off x="8056034" y="3983567"/>
            <a:ext cx="378884" cy="374651"/>
          </a:xfrm>
          <a:custGeom>
            <a:avLst/>
            <a:gdLst>
              <a:gd name="T0" fmla="*/ 141157114 w 83"/>
              <a:gd name="T1" fmla="*/ 0 h 82"/>
              <a:gd name="T2" fmla="*/ 164684441 w 83"/>
              <a:gd name="T3" fmla="*/ 0 h 82"/>
              <a:gd name="T4" fmla="*/ 164684441 w 83"/>
              <a:gd name="T5" fmla="*/ 223344340 h 82"/>
              <a:gd name="T6" fmla="*/ 270553989 w 83"/>
              <a:gd name="T7" fmla="*/ 329139748 h 82"/>
              <a:gd name="T8" fmla="*/ 682265092 w 83"/>
              <a:gd name="T9" fmla="*/ 329139748 h 82"/>
              <a:gd name="T10" fmla="*/ 788131216 w 83"/>
              <a:gd name="T11" fmla="*/ 223344340 h 82"/>
              <a:gd name="T12" fmla="*/ 788131216 w 83"/>
              <a:gd name="T13" fmla="*/ 0 h 82"/>
              <a:gd name="T14" fmla="*/ 811658543 w 83"/>
              <a:gd name="T15" fmla="*/ 0 h 82"/>
              <a:gd name="T16" fmla="*/ 976342984 w 83"/>
              <a:gd name="T17" fmla="*/ 188080346 h 82"/>
              <a:gd name="T18" fmla="*/ 976342984 w 83"/>
              <a:gd name="T19" fmla="*/ 822849371 h 82"/>
              <a:gd name="T20" fmla="*/ 835185870 w 83"/>
              <a:gd name="T21" fmla="*/ 963908774 h 82"/>
              <a:gd name="T22" fmla="*/ 141157114 w 83"/>
              <a:gd name="T23" fmla="*/ 963908774 h 82"/>
              <a:gd name="T24" fmla="*/ 0 w 83"/>
              <a:gd name="T25" fmla="*/ 822849371 h 82"/>
              <a:gd name="T26" fmla="*/ 0 w 83"/>
              <a:gd name="T27" fmla="*/ 141059403 h 82"/>
              <a:gd name="T28" fmla="*/ 141157114 w 83"/>
              <a:gd name="T29" fmla="*/ 0 h 82"/>
              <a:gd name="T30" fmla="*/ 258790325 w 83"/>
              <a:gd name="T31" fmla="*/ 47020943 h 82"/>
              <a:gd name="T32" fmla="*/ 258790325 w 83"/>
              <a:gd name="T33" fmla="*/ 235101289 h 82"/>
              <a:gd name="T34" fmla="*/ 388183776 w 83"/>
              <a:gd name="T35" fmla="*/ 235101289 h 82"/>
              <a:gd name="T36" fmla="*/ 388183776 w 83"/>
              <a:gd name="T37" fmla="*/ 47020943 h 82"/>
              <a:gd name="T38" fmla="*/ 258790325 w 83"/>
              <a:gd name="T39" fmla="*/ 47020943 h 82"/>
              <a:gd name="T40" fmla="*/ 94105884 w 83"/>
              <a:gd name="T41" fmla="*/ 799338900 h 82"/>
              <a:gd name="T42" fmla="*/ 94105884 w 83"/>
              <a:gd name="T43" fmla="*/ 858113365 h 82"/>
              <a:gd name="T44" fmla="*/ 152920778 w 83"/>
              <a:gd name="T45" fmla="*/ 858113365 h 82"/>
              <a:gd name="T46" fmla="*/ 152920778 w 83"/>
              <a:gd name="T47" fmla="*/ 799338900 h 82"/>
              <a:gd name="T48" fmla="*/ 94105884 w 83"/>
              <a:gd name="T49" fmla="*/ 799338900 h 82"/>
              <a:gd name="T50" fmla="*/ 811658543 w 83"/>
              <a:gd name="T51" fmla="*/ 799338900 h 82"/>
              <a:gd name="T52" fmla="*/ 811658543 w 83"/>
              <a:gd name="T53" fmla="*/ 858113365 h 82"/>
              <a:gd name="T54" fmla="*/ 870473437 w 83"/>
              <a:gd name="T55" fmla="*/ 858113365 h 82"/>
              <a:gd name="T56" fmla="*/ 870473437 w 83"/>
              <a:gd name="T57" fmla="*/ 799338900 h 82"/>
              <a:gd name="T58" fmla="*/ 811658543 w 83"/>
              <a:gd name="T59" fmla="*/ 799338900 h 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3"/>
              <a:gd name="T91" fmla="*/ 0 h 82"/>
              <a:gd name="T92" fmla="*/ 83 w 83"/>
              <a:gd name="T93" fmla="*/ 82 h 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3" h="82">
                <a:moveTo>
                  <a:pt x="12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4"/>
                  <a:pt x="18" y="28"/>
                  <a:pt x="23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63" y="28"/>
                  <a:pt x="67" y="24"/>
                  <a:pt x="67" y="19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7"/>
                  <a:pt x="77" y="82"/>
                  <a:pt x="71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lose/>
                <a:moveTo>
                  <a:pt x="22" y="4"/>
                </a:moveTo>
                <a:cubicBezTo>
                  <a:pt x="22" y="20"/>
                  <a:pt x="22" y="20"/>
                  <a:pt x="2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4"/>
                  <a:pt x="33" y="4"/>
                  <a:pt x="33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8" y="68"/>
                </a:moveTo>
                <a:cubicBezTo>
                  <a:pt x="8" y="73"/>
                  <a:pt x="8" y="73"/>
                  <a:pt x="8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3" y="68"/>
                  <a:pt x="13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69" y="68"/>
                </a:moveTo>
                <a:cubicBezTo>
                  <a:pt x="69" y="73"/>
                  <a:pt x="69" y="73"/>
                  <a:pt x="69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68"/>
                  <a:pt x="74" y="68"/>
                  <a:pt x="74" y="68"/>
                </a:cubicBezTo>
                <a:lnTo>
                  <a:pt x="69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4" name="Freeform 28"/>
          <p:cNvSpPr>
            <a:spLocks noEditPoints="1" noChangeArrowheads="1"/>
          </p:cNvSpPr>
          <p:nvPr/>
        </p:nvSpPr>
        <p:spPr bwMode="auto">
          <a:xfrm>
            <a:off x="8870951" y="2305051"/>
            <a:ext cx="491067" cy="368300"/>
          </a:xfrm>
          <a:custGeom>
            <a:avLst/>
            <a:gdLst>
              <a:gd name="T0" fmla="*/ 34916886 w 108"/>
              <a:gd name="T1" fmla="*/ 626283919 h 81"/>
              <a:gd name="T2" fmla="*/ 244411382 w 108"/>
              <a:gd name="T3" fmla="*/ 545097641 h 81"/>
              <a:gd name="T4" fmla="*/ 302606193 w 108"/>
              <a:gd name="T5" fmla="*/ 498705481 h 81"/>
              <a:gd name="T6" fmla="*/ 407353441 w 108"/>
              <a:gd name="T7" fmla="*/ 719064828 h 81"/>
              <a:gd name="T8" fmla="*/ 500461727 w 108"/>
              <a:gd name="T9" fmla="*/ 498705481 h 81"/>
              <a:gd name="T10" fmla="*/ 558656537 w 108"/>
              <a:gd name="T11" fmla="*/ 545097641 h 81"/>
              <a:gd name="T12" fmla="*/ 698320671 w 108"/>
              <a:gd name="T13" fmla="*/ 591489800 h 81"/>
              <a:gd name="T14" fmla="*/ 709959633 w 108"/>
              <a:gd name="T15" fmla="*/ 579891760 h 81"/>
              <a:gd name="T16" fmla="*/ 837984806 w 108"/>
              <a:gd name="T17" fmla="*/ 533499601 h 81"/>
              <a:gd name="T18" fmla="*/ 977648940 w 108"/>
              <a:gd name="T19" fmla="*/ 695868748 h 81"/>
              <a:gd name="T20" fmla="*/ 1117313074 w 108"/>
              <a:gd name="T21" fmla="*/ 533499601 h 81"/>
              <a:gd name="T22" fmla="*/ 1222060322 w 108"/>
              <a:gd name="T23" fmla="*/ 556695681 h 81"/>
              <a:gd name="T24" fmla="*/ 1256977208 w 108"/>
              <a:gd name="T25" fmla="*/ 823447186 h 81"/>
              <a:gd name="T26" fmla="*/ 814706881 w 108"/>
              <a:gd name="T27" fmla="*/ 823447186 h 81"/>
              <a:gd name="T28" fmla="*/ 814706881 w 108"/>
              <a:gd name="T29" fmla="*/ 939424174 h 81"/>
              <a:gd name="T30" fmla="*/ 0 w 108"/>
              <a:gd name="T31" fmla="*/ 939424174 h 81"/>
              <a:gd name="T32" fmla="*/ 34916886 w 108"/>
              <a:gd name="T33" fmla="*/ 626283919 h 81"/>
              <a:gd name="T34" fmla="*/ 861262730 w 108"/>
              <a:gd name="T35" fmla="*/ 301542215 h 81"/>
              <a:gd name="T36" fmla="*/ 1094035150 w 108"/>
              <a:gd name="T37" fmla="*/ 278349545 h 81"/>
              <a:gd name="T38" fmla="*/ 1070757226 w 108"/>
              <a:gd name="T39" fmla="*/ 429120653 h 81"/>
              <a:gd name="T40" fmla="*/ 1035843750 w 108"/>
              <a:gd name="T41" fmla="*/ 475509402 h 81"/>
              <a:gd name="T42" fmla="*/ 1152229960 w 108"/>
              <a:gd name="T43" fmla="*/ 487107442 h 81"/>
              <a:gd name="T44" fmla="*/ 1140590998 w 108"/>
              <a:gd name="T45" fmla="*/ 359532414 h 81"/>
              <a:gd name="T46" fmla="*/ 803067919 w 108"/>
              <a:gd name="T47" fmla="*/ 359532414 h 81"/>
              <a:gd name="T48" fmla="*/ 791428957 w 108"/>
              <a:gd name="T49" fmla="*/ 487107442 h 81"/>
              <a:gd name="T50" fmla="*/ 907818578 w 108"/>
              <a:gd name="T51" fmla="*/ 475509402 h 81"/>
              <a:gd name="T52" fmla="*/ 872901692 w 108"/>
              <a:gd name="T53" fmla="*/ 429120653 h 81"/>
              <a:gd name="T54" fmla="*/ 861262730 w 108"/>
              <a:gd name="T55" fmla="*/ 301542215 h 81"/>
              <a:gd name="T56" fmla="*/ 861262730 w 108"/>
              <a:gd name="T57" fmla="*/ 301542215 h 81"/>
              <a:gd name="T58" fmla="*/ 256050344 w 108"/>
              <a:gd name="T59" fmla="*/ 347934374 h 81"/>
              <a:gd name="T60" fmla="*/ 267689306 w 108"/>
              <a:gd name="T61" fmla="*/ 173967187 h 81"/>
              <a:gd name="T62" fmla="*/ 547017575 w 108"/>
              <a:gd name="T63" fmla="*/ 173967187 h 81"/>
              <a:gd name="T64" fmla="*/ 558656537 w 108"/>
              <a:gd name="T65" fmla="*/ 359532414 h 81"/>
              <a:gd name="T66" fmla="*/ 605212385 w 108"/>
              <a:gd name="T67" fmla="*/ 289944175 h 81"/>
              <a:gd name="T68" fmla="*/ 581934461 w 108"/>
              <a:gd name="T69" fmla="*/ 92784319 h 81"/>
              <a:gd name="T70" fmla="*/ 232772420 w 108"/>
              <a:gd name="T71" fmla="*/ 69588239 h 81"/>
              <a:gd name="T72" fmla="*/ 209497906 w 108"/>
              <a:gd name="T73" fmla="*/ 313140255 h 81"/>
              <a:gd name="T74" fmla="*/ 256050344 w 108"/>
              <a:gd name="T75" fmla="*/ 347934374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8"/>
              <a:gd name="T115" fmla="*/ 0 h 81"/>
              <a:gd name="T116" fmla="*/ 108 w 108"/>
              <a:gd name="T117" fmla="*/ 81 h 8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5" name="Freeform 29"/>
          <p:cNvSpPr>
            <a:spLocks noEditPoints="1" noChangeArrowheads="1"/>
          </p:cNvSpPr>
          <p:nvPr/>
        </p:nvSpPr>
        <p:spPr bwMode="auto">
          <a:xfrm>
            <a:off x="6337301" y="3122084"/>
            <a:ext cx="368300" cy="406400"/>
          </a:xfrm>
          <a:custGeom>
            <a:avLst/>
            <a:gdLst>
              <a:gd name="T0" fmla="*/ 832272831 w 80"/>
              <a:gd name="T1" fmla="*/ 961048099 h 89"/>
              <a:gd name="T2" fmla="*/ 677707679 w 80"/>
              <a:gd name="T3" fmla="*/ 914167119 h 89"/>
              <a:gd name="T4" fmla="*/ 642036673 w 80"/>
              <a:gd name="T5" fmla="*/ 738366013 h 89"/>
              <a:gd name="T6" fmla="*/ 642036673 w 80"/>
              <a:gd name="T7" fmla="*/ 597723074 h 89"/>
              <a:gd name="T8" fmla="*/ 713375232 w 80"/>
              <a:gd name="T9" fmla="*/ 773524180 h 89"/>
              <a:gd name="T10" fmla="*/ 784713791 w 80"/>
              <a:gd name="T11" fmla="*/ 773524180 h 89"/>
              <a:gd name="T12" fmla="*/ 760934272 w 80"/>
              <a:gd name="T13" fmla="*/ 621165276 h 89"/>
              <a:gd name="T14" fmla="*/ 642036673 w 80"/>
              <a:gd name="T15" fmla="*/ 386763802 h 89"/>
              <a:gd name="T16" fmla="*/ 642036673 w 80"/>
              <a:gd name="T17" fmla="*/ 140639515 h 89"/>
              <a:gd name="T18" fmla="*/ 677707679 w 80"/>
              <a:gd name="T19" fmla="*/ 82039146 h 89"/>
              <a:gd name="T20" fmla="*/ 832272831 w 80"/>
              <a:gd name="T21" fmla="*/ 128920126 h 89"/>
              <a:gd name="T22" fmla="*/ 939278943 w 80"/>
              <a:gd name="T23" fmla="*/ 398483191 h 89"/>
              <a:gd name="T24" fmla="*/ 784713791 w 80"/>
              <a:gd name="T25" fmla="*/ 257840252 h 89"/>
              <a:gd name="T26" fmla="*/ 725263266 w 80"/>
              <a:gd name="T27" fmla="*/ 269563065 h 89"/>
              <a:gd name="T28" fmla="*/ 784713791 w 80"/>
              <a:gd name="T29" fmla="*/ 433641357 h 89"/>
              <a:gd name="T30" fmla="*/ 951166976 w 80"/>
              <a:gd name="T31" fmla="*/ 668046256 h 89"/>
              <a:gd name="T32" fmla="*/ 832272831 w 80"/>
              <a:gd name="T33" fmla="*/ 914167119 h 89"/>
              <a:gd name="T34" fmla="*/ 570701567 w 80"/>
              <a:gd name="T35" fmla="*/ 0 h 89"/>
              <a:gd name="T36" fmla="*/ 570701567 w 80"/>
              <a:gd name="T37" fmla="*/ 304721231 h 89"/>
              <a:gd name="T38" fmla="*/ 570701567 w 80"/>
              <a:gd name="T39" fmla="*/ 656323443 h 89"/>
              <a:gd name="T40" fmla="*/ 570701567 w 80"/>
              <a:gd name="T41" fmla="*/ 914167119 h 89"/>
              <a:gd name="T42" fmla="*/ 535030561 w 80"/>
              <a:gd name="T43" fmla="*/ 1043087245 h 89"/>
              <a:gd name="T44" fmla="*/ 0 w 80"/>
              <a:gd name="T45" fmla="*/ 527403317 h 89"/>
              <a:gd name="T46" fmla="*/ 535030561 w 80"/>
              <a:gd name="T47" fmla="*/ 0 h 89"/>
              <a:gd name="T48" fmla="*/ 344797856 w 80"/>
              <a:gd name="T49" fmla="*/ 714923811 h 89"/>
              <a:gd name="T50" fmla="*/ 451803968 w 80"/>
              <a:gd name="T51" fmla="*/ 879005528 h 89"/>
              <a:gd name="T52" fmla="*/ 249679778 w 80"/>
              <a:gd name="T53" fmla="*/ 691485034 h 89"/>
              <a:gd name="T54" fmla="*/ 154565152 w 80"/>
              <a:gd name="T55" fmla="*/ 632884665 h 89"/>
              <a:gd name="T56" fmla="*/ 321018337 w 80"/>
              <a:gd name="T57" fmla="*/ 867286139 h 89"/>
              <a:gd name="T58" fmla="*/ 154565152 w 80"/>
              <a:gd name="T59" fmla="*/ 410202580 h 89"/>
              <a:gd name="T60" fmla="*/ 249679778 w 80"/>
              <a:gd name="T61" fmla="*/ 363321600 h 89"/>
              <a:gd name="T62" fmla="*/ 249679778 w 80"/>
              <a:gd name="T63" fmla="*/ 246120863 h 89"/>
              <a:gd name="T64" fmla="*/ 344797856 w 80"/>
              <a:gd name="T65" fmla="*/ 328163434 h 89"/>
              <a:gd name="T66" fmla="*/ 451803968 w 80"/>
              <a:gd name="T67" fmla="*/ 164081717 h 89"/>
              <a:gd name="T68" fmla="*/ 344797856 w 80"/>
              <a:gd name="T69" fmla="*/ 328163434 h 89"/>
              <a:gd name="T70" fmla="*/ 321018337 w 80"/>
              <a:gd name="T71" fmla="*/ 421921969 h 89"/>
              <a:gd name="T72" fmla="*/ 321018337 w 80"/>
              <a:gd name="T73" fmla="*/ 621165276 h 89"/>
              <a:gd name="T74" fmla="*/ 451803968 w 80"/>
              <a:gd name="T75" fmla="*/ 398483191 h 89"/>
              <a:gd name="T76" fmla="*/ 166453185 w 80"/>
              <a:gd name="T77" fmla="*/ 527403317 h 89"/>
              <a:gd name="T78" fmla="*/ 237791744 w 80"/>
              <a:gd name="T79" fmla="*/ 527403317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89"/>
              <a:gd name="T122" fmla="*/ 80 w 80"/>
              <a:gd name="T123" fmla="*/ 89 h 8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89">
                <a:moveTo>
                  <a:pt x="70" y="78"/>
                </a:moveTo>
                <a:cubicBezTo>
                  <a:pt x="70" y="82"/>
                  <a:pt x="70" y="82"/>
                  <a:pt x="7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7"/>
                  <a:pt x="55" y="77"/>
                  <a:pt x="54" y="77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1"/>
                  <a:pt x="54" y="51"/>
                  <a:pt x="54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8"/>
                  <a:pt x="61" y="69"/>
                  <a:pt x="63" y="69"/>
                </a:cubicBezTo>
                <a:cubicBezTo>
                  <a:pt x="65" y="69"/>
                  <a:pt x="66" y="68"/>
                  <a:pt x="66" y="66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7"/>
                  <a:pt x="65" y="55"/>
                  <a:pt x="64" y="53"/>
                </a:cubicBezTo>
                <a:cubicBezTo>
                  <a:pt x="63" y="52"/>
                  <a:pt x="59" y="49"/>
                  <a:pt x="54" y="4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6" y="11"/>
                  <a:pt x="57" y="11"/>
                </a:cubicBezTo>
                <a:cubicBezTo>
                  <a:pt x="57" y="7"/>
                  <a:pt x="57" y="7"/>
                  <a:pt x="57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6" y="13"/>
                  <a:pt x="79" y="16"/>
                  <a:pt x="79" y="22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0"/>
                  <a:pt x="65" y="20"/>
                  <a:pt x="63" y="20"/>
                </a:cubicBezTo>
                <a:cubicBezTo>
                  <a:pt x="62" y="20"/>
                  <a:pt x="61" y="21"/>
                  <a:pt x="61" y="23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30"/>
                  <a:pt x="63" y="33"/>
                  <a:pt x="66" y="37"/>
                </a:cubicBezTo>
                <a:cubicBezTo>
                  <a:pt x="73" y="43"/>
                  <a:pt x="77" y="47"/>
                  <a:pt x="78" y="50"/>
                </a:cubicBezTo>
                <a:cubicBezTo>
                  <a:pt x="80" y="52"/>
                  <a:pt x="80" y="54"/>
                  <a:pt x="80" y="57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72"/>
                  <a:pt x="77" y="77"/>
                  <a:pt x="70" y="78"/>
                </a:cubicBezTo>
                <a:close/>
                <a:moveTo>
                  <a:pt x="45" y="0"/>
                </a:moveTo>
                <a:cubicBezTo>
                  <a:pt x="46" y="0"/>
                  <a:pt x="47" y="0"/>
                  <a:pt x="48" y="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9"/>
                  <a:pt x="48" y="89"/>
                  <a:pt x="48" y="89"/>
                </a:cubicBezTo>
                <a:cubicBezTo>
                  <a:pt x="47" y="89"/>
                  <a:pt x="46" y="89"/>
                  <a:pt x="45" y="89"/>
                </a:cubicBezTo>
                <a:cubicBezTo>
                  <a:pt x="33" y="89"/>
                  <a:pt x="22" y="84"/>
                  <a:pt x="13" y="76"/>
                </a:cubicBezTo>
                <a:cubicBezTo>
                  <a:pt x="5" y="68"/>
                  <a:pt x="0" y="57"/>
                  <a:pt x="0" y="45"/>
                </a:cubicBezTo>
                <a:cubicBezTo>
                  <a:pt x="0" y="32"/>
                  <a:pt x="5" y="21"/>
                  <a:pt x="13" y="13"/>
                </a:cubicBezTo>
                <a:cubicBezTo>
                  <a:pt x="22" y="5"/>
                  <a:pt x="33" y="0"/>
                  <a:pt x="45" y="0"/>
                </a:cubicBezTo>
                <a:close/>
                <a:moveTo>
                  <a:pt x="38" y="63"/>
                </a:moveTo>
                <a:cubicBezTo>
                  <a:pt x="35" y="62"/>
                  <a:pt x="32" y="62"/>
                  <a:pt x="29" y="61"/>
                </a:cubicBezTo>
                <a:cubicBezTo>
                  <a:pt x="31" y="65"/>
                  <a:pt x="32" y="68"/>
                  <a:pt x="34" y="70"/>
                </a:cubicBezTo>
                <a:cubicBezTo>
                  <a:pt x="35" y="72"/>
                  <a:pt x="37" y="74"/>
                  <a:pt x="38" y="75"/>
                </a:cubicBezTo>
                <a:cubicBezTo>
                  <a:pt x="38" y="63"/>
                  <a:pt x="38" y="63"/>
                  <a:pt x="38" y="63"/>
                </a:cubicBezTo>
                <a:close/>
                <a:moveTo>
                  <a:pt x="21" y="59"/>
                </a:moveTo>
                <a:cubicBezTo>
                  <a:pt x="21" y="59"/>
                  <a:pt x="21" y="59"/>
                  <a:pt x="21" y="59"/>
                </a:cubicBezTo>
                <a:cubicBezTo>
                  <a:pt x="18" y="57"/>
                  <a:pt x="15" y="56"/>
                  <a:pt x="13" y="54"/>
                </a:cubicBezTo>
                <a:cubicBezTo>
                  <a:pt x="14" y="60"/>
                  <a:pt x="17" y="65"/>
                  <a:pt x="21" y="69"/>
                </a:cubicBezTo>
                <a:cubicBezTo>
                  <a:pt x="23" y="70"/>
                  <a:pt x="25" y="72"/>
                  <a:pt x="27" y="74"/>
                </a:cubicBezTo>
                <a:cubicBezTo>
                  <a:pt x="25" y="69"/>
                  <a:pt x="23" y="64"/>
                  <a:pt x="21" y="59"/>
                </a:cubicBezTo>
                <a:close/>
                <a:moveTo>
                  <a:pt x="13" y="35"/>
                </a:moveTo>
                <a:cubicBezTo>
                  <a:pt x="15" y="34"/>
                  <a:pt x="18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5"/>
                  <a:pt x="25" y="20"/>
                  <a:pt x="27" y="16"/>
                </a:cubicBezTo>
                <a:cubicBezTo>
                  <a:pt x="25" y="17"/>
                  <a:pt x="23" y="19"/>
                  <a:pt x="21" y="21"/>
                </a:cubicBezTo>
                <a:cubicBezTo>
                  <a:pt x="17" y="25"/>
                  <a:pt x="14" y="30"/>
                  <a:pt x="13" y="35"/>
                </a:cubicBezTo>
                <a:close/>
                <a:moveTo>
                  <a:pt x="29" y="28"/>
                </a:moveTo>
                <a:cubicBezTo>
                  <a:pt x="32" y="28"/>
                  <a:pt x="35" y="27"/>
                  <a:pt x="38" y="27"/>
                </a:cubicBezTo>
                <a:cubicBezTo>
                  <a:pt x="38" y="14"/>
                  <a:pt x="38" y="14"/>
                  <a:pt x="38" y="14"/>
                </a:cubicBezTo>
                <a:cubicBezTo>
                  <a:pt x="37" y="15"/>
                  <a:pt x="35" y="17"/>
                  <a:pt x="34" y="19"/>
                </a:cubicBezTo>
                <a:cubicBezTo>
                  <a:pt x="32" y="22"/>
                  <a:pt x="31" y="25"/>
                  <a:pt x="29" y="28"/>
                </a:cubicBezTo>
                <a:close/>
                <a:moveTo>
                  <a:pt x="38" y="34"/>
                </a:moveTo>
                <a:cubicBezTo>
                  <a:pt x="34" y="34"/>
                  <a:pt x="31" y="35"/>
                  <a:pt x="27" y="36"/>
                </a:cubicBezTo>
                <a:cubicBezTo>
                  <a:pt x="27" y="39"/>
                  <a:pt x="27" y="42"/>
                  <a:pt x="27" y="45"/>
                </a:cubicBezTo>
                <a:cubicBezTo>
                  <a:pt x="27" y="48"/>
                  <a:pt x="27" y="51"/>
                  <a:pt x="27" y="53"/>
                </a:cubicBezTo>
                <a:cubicBezTo>
                  <a:pt x="31" y="54"/>
                  <a:pt x="34" y="55"/>
                  <a:pt x="38" y="56"/>
                </a:cubicBezTo>
                <a:cubicBezTo>
                  <a:pt x="38" y="34"/>
                  <a:pt x="38" y="34"/>
                  <a:pt x="38" y="34"/>
                </a:cubicBezTo>
                <a:close/>
                <a:moveTo>
                  <a:pt x="20" y="39"/>
                </a:moveTo>
                <a:cubicBezTo>
                  <a:pt x="16" y="41"/>
                  <a:pt x="14" y="43"/>
                  <a:pt x="14" y="45"/>
                </a:cubicBezTo>
                <a:cubicBezTo>
                  <a:pt x="14" y="47"/>
                  <a:pt x="16" y="49"/>
                  <a:pt x="20" y="50"/>
                </a:cubicBezTo>
                <a:cubicBezTo>
                  <a:pt x="20" y="49"/>
                  <a:pt x="20" y="47"/>
                  <a:pt x="20" y="45"/>
                </a:cubicBezTo>
                <a:cubicBezTo>
                  <a:pt x="20" y="43"/>
                  <a:pt x="20" y="41"/>
                  <a:pt x="2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6" name="Freeform 30"/>
          <p:cNvSpPr>
            <a:spLocks noEditPoints="1" noChangeArrowheads="1"/>
          </p:cNvSpPr>
          <p:nvPr/>
        </p:nvSpPr>
        <p:spPr bwMode="auto">
          <a:xfrm>
            <a:off x="10596034" y="2294467"/>
            <a:ext cx="410633" cy="425451"/>
          </a:xfrm>
          <a:custGeom>
            <a:avLst/>
            <a:gdLst>
              <a:gd name="T0" fmla="*/ 1008607859 w 90"/>
              <a:gd name="T1" fmla="*/ 446033558 h 93"/>
              <a:gd name="T2" fmla="*/ 1055519296 w 90"/>
              <a:gd name="T3" fmla="*/ 539934638 h 93"/>
              <a:gd name="T4" fmla="*/ 1055519296 w 90"/>
              <a:gd name="T5" fmla="*/ 974233992 h 93"/>
              <a:gd name="T6" fmla="*/ 949965997 w 90"/>
              <a:gd name="T7" fmla="*/ 1091610341 h 93"/>
              <a:gd name="T8" fmla="*/ 105553298 w 90"/>
              <a:gd name="T9" fmla="*/ 1091610341 h 93"/>
              <a:gd name="T10" fmla="*/ 0 w 90"/>
              <a:gd name="T11" fmla="*/ 974233992 h 93"/>
              <a:gd name="T12" fmla="*/ 0 w 90"/>
              <a:gd name="T13" fmla="*/ 539934638 h 93"/>
              <a:gd name="T14" fmla="*/ 23457429 w 90"/>
              <a:gd name="T15" fmla="*/ 469508828 h 93"/>
              <a:gd name="T16" fmla="*/ 23457429 w 90"/>
              <a:gd name="T17" fmla="*/ 469508828 h 93"/>
              <a:gd name="T18" fmla="*/ 23457429 w 90"/>
              <a:gd name="T19" fmla="*/ 469508828 h 93"/>
              <a:gd name="T20" fmla="*/ 35184433 w 90"/>
              <a:gd name="T21" fmla="*/ 457771193 h 93"/>
              <a:gd name="T22" fmla="*/ 457390782 w 90"/>
              <a:gd name="T23" fmla="*/ 35212905 h 93"/>
              <a:gd name="T24" fmla="*/ 586398088 w 90"/>
              <a:gd name="T25" fmla="*/ 35212905 h 93"/>
              <a:gd name="T26" fmla="*/ 1008607859 w 90"/>
              <a:gd name="T27" fmla="*/ 446033558 h 93"/>
              <a:gd name="T28" fmla="*/ 175918742 w 90"/>
              <a:gd name="T29" fmla="*/ 352132479 h 93"/>
              <a:gd name="T30" fmla="*/ 175918742 w 90"/>
              <a:gd name="T31" fmla="*/ 610363878 h 93"/>
              <a:gd name="T32" fmla="*/ 527759648 w 90"/>
              <a:gd name="T33" fmla="*/ 880329481 h 93"/>
              <a:gd name="T34" fmla="*/ 844416121 w 90"/>
              <a:gd name="T35" fmla="*/ 633839148 h 93"/>
              <a:gd name="T36" fmla="*/ 844416121 w 90"/>
              <a:gd name="T37" fmla="*/ 352132479 h 93"/>
              <a:gd name="T38" fmla="*/ 175918742 w 90"/>
              <a:gd name="T39" fmla="*/ 352132479 h 93"/>
              <a:gd name="T40" fmla="*/ 293199044 w 90"/>
              <a:gd name="T41" fmla="*/ 410820653 h 93"/>
              <a:gd name="T42" fmla="*/ 293199044 w 90"/>
              <a:gd name="T43" fmla="*/ 457771193 h 93"/>
              <a:gd name="T44" fmla="*/ 738862823 w 90"/>
              <a:gd name="T45" fmla="*/ 457771193 h 93"/>
              <a:gd name="T46" fmla="*/ 738862823 w 90"/>
              <a:gd name="T47" fmla="*/ 410820653 h 93"/>
              <a:gd name="T48" fmla="*/ 293199044 w 90"/>
              <a:gd name="T49" fmla="*/ 410820653 h 93"/>
              <a:gd name="T50" fmla="*/ 293199044 w 90"/>
              <a:gd name="T51" fmla="*/ 598626243 h 93"/>
              <a:gd name="T52" fmla="*/ 293199044 w 90"/>
              <a:gd name="T53" fmla="*/ 645576783 h 93"/>
              <a:gd name="T54" fmla="*/ 738862823 w 90"/>
              <a:gd name="T55" fmla="*/ 645576783 h 93"/>
              <a:gd name="T56" fmla="*/ 738862823 w 90"/>
              <a:gd name="T57" fmla="*/ 598626243 h 93"/>
              <a:gd name="T58" fmla="*/ 293199044 w 90"/>
              <a:gd name="T59" fmla="*/ 598626243 h 93"/>
              <a:gd name="T60" fmla="*/ 293199044 w 90"/>
              <a:gd name="T61" fmla="*/ 504721733 h 93"/>
              <a:gd name="T62" fmla="*/ 293199044 w 90"/>
              <a:gd name="T63" fmla="*/ 551675704 h 93"/>
              <a:gd name="T64" fmla="*/ 738862823 w 90"/>
              <a:gd name="T65" fmla="*/ 551675704 h 93"/>
              <a:gd name="T66" fmla="*/ 738862823 w 90"/>
              <a:gd name="T67" fmla="*/ 504721733 h 93"/>
              <a:gd name="T68" fmla="*/ 293199044 w 90"/>
              <a:gd name="T69" fmla="*/ 504721733 h 93"/>
              <a:gd name="T70" fmla="*/ 117280302 w 90"/>
              <a:gd name="T71" fmla="*/ 1021184532 h 93"/>
              <a:gd name="T72" fmla="*/ 328383477 w 90"/>
              <a:gd name="T73" fmla="*/ 809903672 h 93"/>
              <a:gd name="T74" fmla="*/ 328383477 w 90"/>
              <a:gd name="T75" fmla="*/ 786428402 h 93"/>
              <a:gd name="T76" fmla="*/ 293199044 w 90"/>
              <a:gd name="T77" fmla="*/ 786428402 h 93"/>
              <a:gd name="T78" fmla="*/ 82095869 w 90"/>
              <a:gd name="T79" fmla="*/ 985971627 h 93"/>
              <a:gd name="T80" fmla="*/ 82095869 w 90"/>
              <a:gd name="T81" fmla="*/ 1021184532 h 93"/>
              <a:gd name="T82" fmla="*/ 117280302 w 90"/>
              <a:gd name="T83" fmla="*/ 1021184532 h 93"/>
              <a:gd name="T84" fmla="*/ 985150430 w 90"/>
              <a:gd name="T85" fmla="*/ 985971627 h 93"/>
              <a:gd name="T86" fmla="*/ 774047255 w 90"/>
              <a:gd name="T87" fmla="*/ 786428402 h 93"/>
              <a:gd name="T88" fmla="*/ 738862823 w 90"/>
              <a:gd name="T89" fmla="*/ 786428402 h 93"/>
              <a:gd name="T90" fmla="*/ 738862823 w 90"/>
              <a:gd name="T91" fmla="*/ 809903672 h 93"/>
              <a:gd name="T92" fmla="*/ 949965997 w 90"/>
              <a:gd name="T93" fmla="*/ 1021184532 h 93"/>
              <a:gd name="T94" fmla="*/ 985150430 w 90"/>
              <a:gd name="T95" fmla="*/ 1021184532 h 93"/>
              <a:gd name="T96" fmla="*/ 985150430 w 90"/>
              <a:gd name="T97" fmla="*/ 985971627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0"/>
              <a:gd name="T148" fmla="*/ 0 h 93"/>
              <a:gd name="T149" fmla="*/ 90 w 90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0" h="93">
                <a:moveTo>
                  <a:pt x="86" y="38"/>
                </a:moveTo>
                <a:cubicBezTo>
                  <a:pt x="88" y="40"/>
                  <a:pt x="90" y="43"/>
                  <a:pt x="90" y="46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8"/>
                  <a:pt x="86" y="93"/>
                  <a:pt x="8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4" y="93"/>
                  <a:pt x="0" y="88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39"/>
                  <a:pt x="2" y="39"/>
                  <a:pt x="3" y="39"/>
                </a:cubicBezTo>
                <a:cubicBezTo>
                  <a:pt x="39" y="3"/>
                  <a:pt x="39" y="3"/>
                  <a:pt x="39" y="3"/>
                </a:cubicBezTo>
                <a:cubicBezTo>
                  <a:pt x="43" y="0"/>
                  <a:pt x="46" y="0"/>
                  <a:pt x="50" y="3"/>
                </a:cubicBezTo>
                <a:cubicBezTo>
                  <a:pt x="86" y="38"/>
                  <a:pt x="86" y="38"/>
                  <a:pt x="86" y="38"/>
                </a:cubicBezTo>
                <a:close/>
                <a:moveTo>
                  <a:pt x="15" y="30"/>
                </a:moveTo>
                <a:cubicBezTo>
                  <a:pt x="15" y="52"/>
                  <a:pt x="15" y="52"/>
                  <a:pt x="15" y="52"/>
                </a:cubicBezTo>
                <a:cubicBezTo>
                  <a:pt x="45" y="75"/>
                  <a:pt x="45" y="75"/>
                  <a:pt x="45" y="75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30"/>
                  <a:pt x="72" y="30"/>
                  <a:pt x="72" y="30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25" y="35"/>
                </a:moveTo>
                <a:cubicBezTo>
                  <a:pt x="25" y="39"/>
                  <a:pt x="25" y="39"/>
                  <a:pt x="2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5"/>
                  <a:pt x="63" y="35"/>
                  <a:pt x="63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51"/>
                </a:moveTo>
                <a:cubicBezTo>
                  <a:pt x="25" y="55"/>
                  <a:pt x="25" y="55"/>
                  <a:pt x="25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3" y="51"/>
                  <a:pt x="63" y="51"/>
                </a:cubicBezTo>
                <a:cubicBezTo>
                  <a:pt x="25" y="51"/>
                  <a:pt x="25" y="51"/>
                  <a:pt x="25" y="51"/>
                </a:cubicBezTo>
                <a:close/>
                <a:moveTo>
                  <a:pt x="25" y="43"/>
                </a:moveTo>
                <a:cubicBezTo>
                  <a:pt x="25" y="47"/>
                  <a:pt x="25" y="47"/>
                  <a:pt x="25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3"/>
                  <a:pt x="63" y="43"/>
                  <a:pt x="63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0" y="87"/>
                </a:move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8" y="68"/>
                  <a:pt x="28" y="67"/>
                </a:cubicBezTo>
                <a:cubicBezTo>
                  <a:pt x="27" y="66"/>
                  <a:pt x="26" y="66"/>
                  <a:pt x="25" y="67"/>
                </a:cubicBezTo>
                <a:cubicBezTo>
                  <a:pt x="7" y="84"/>
                  <a:pt x="7" y="84"/>
                  <a:pt x="7" y="84"/>
                </a:cubicBezTo>
                <a:cubicBezTo>
                  <a:pt x="6" y="85"/>
                  <a:pt x="6" y="86"/>
                  <a:pt x="7" y="87"/>
                </a:cubicBezTo>
                <a:cubicBezTo>
                  <a:pt x="8" y="87"/>
                  <a:pt x="9" y="87"/>
                  <a:pt x="10" y="87"/>
                </a:cubicBezTo>
                <a:close/>
                <a:moveTo>
                  <a:pt x="84" y="84"/>
                </a:moveTo>
                <a:cubicBezTo>
                  <a:pt x="66" y="67"/>
                  <a:pt x="66" y="67"/>
                  <a:pt x="66" y="67"/>
                </a:cubicBezTo>
                <a:cubicBezTo>
                  <a:pt x="65" y="66"/>
                  <a:pt x="64" y="66"/>
                  <a:pt x="63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7"/>
                  <a:pt x="83" y="87"/>
                  <a:pt x="84" y="87"/>
                </a:cubicBezTo>
                <a:cubicBezTo>
                  <a:pt x="85" y="86"/>
                  <a:pt x="85" y="85"/>
                  <a:pt x="84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7" name="Freeform 31"/>
          <p:cNvSpPr>
            <a:spLocks noEditPoints="1" noChangeArrowheads="1"/>
          </p:cNvSpPr>
          <p:nvPr/>
        </p:nvSpPr>
        <p:spPr bwMode="auto">
          <a:xfrm>
            <a:off x="7207251" y="3083984"/>
            <a:ext cx="416983" cy="423333"/>
          </a:xfrm>
          <a:custGeom>
            <a:avLst/>
            <a:gdLst>
              <a:gd name="T0" fmla="*/ 955442465 w 91"/>
              <a:gd name="T1" fmla="*/ 513889113 h 93"/>
              <a:gd name="T2" fmla="*/ 1038011906 w 91"/>
              <a:gd name="T3" fmla="*/ 432134570 h 93"/>
              <a:gd name="T4" fmla="*/ 1038011906 w 91"/>
              <a:gd name="T5" fmla="*/ 268625484 h 93"/>
              <a:gd name="T6" fmla="*/ 802101672 w 91"/>
              <a:gd name="T7" fmla="*/ 46716882 h 93"/>
              <a:gd name="T8" fmla="*/ 636962789 w 91"/>
              <a:gd name="T9" fmla="*/ 46716882 h 93"/>
              <a:gd name="T10" fmla="*/ 554393348 w 91"/>
              <a:gd name="T11" fmla="*/ 116792204 h 93"/>
              <a:gd name="T12" fmla="*/ 955442465 w 91"/>
              <a:gd name="T13" fmla="*/ 513889113 h 93"/>
              <a:gd name="T14" fmla="*/ 613370047 w 91"/>
              <a:gd name="T15" fmla="*/ 268625484 h 93"/>
              <a:gd name="T16" fmla="*/ 802101672 w 91"/>
              <a:gd name="T17" fmla="*/ 455493011 h 93"/>
              <a:gd name="T18" fmla="*/ 908260418 w 91"/>
              <a:gd name="T19" fmla="*/ 548930188 h 93"/>
              <a:gd name="T20" fmla="*/ 507211301 w 91"/>
              <a:gd name="T21" fmla="*/ 946027097 h 93"/>
              <a:gd name="T22" fmla="*/ 412847207 w 91"/>
              <a:gd name="T23" fmla="*/ 840910699 h 93"/>
              <a:gd name="T24" fmla="*/ 224115582 w 91"/>
              <a:gd name="T25" fmla="*/ 677401613 h 93"/>
              <a:gd name="T26" fmla="*/ 495416648 w 91"/>
              <a:gd name="T27" fmla="*/ 420455349 h 93"/>
              <a:gd name="T28" fmla="*/ 471823906 w 91"/>
              <a:gd name="T29" fmla="*/ 397096909 h 93"/>
              <a:gd name="T30" fmla="*/ 188728188 w 91"/>
              <a:gd name="T31" fmla="*/ 665722392 h 93"/>
              <a:gd name="T32" fmla="*/ 117956836 w 91"/>
              <a:gd name="T33" fmla="*/ 560609409 h 93"/>
              <a:gd name="T34" fmla="*/ 519005953 w 91"/>
              <a:gd name="T35" fmla="*/ 163509086 h 93"/>
              <a:gd name="T36" fmla="*/ 613370047 w 91"/>
              <a:gd name="T37" fmla="*/ 268625484 h 93"/>
              <a:gd name="T38" fmla="*/ 47182047 w 91"/>
              <a:gd name="T39" fmla="*/ 794193817 h 93"/>
              <a:gd name="T40" fmla="*/ 0 w 91"/>
              <a:gd name="T41" fmla="*/ 1004423199 h 93"/>
              <a:gd name="T42" fmla="*/ 82569441 w 91"/>
              <a:gd name="T43" fmla="*/ 1086177742 h 93"/>
              <a:gd name="T44" fmla="*/ 294890371 w 91"/>
              <a:gd name="T45" fmla="*/ 1039460860 h 93"/>
              <a:gd name="T46" fmla="*/ 47182047 w 91"/>
              <a:gd name="T47" fmla="*/ 79419381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1"/>
              <a:gd name="T73" fmla="*/ 0 h 93"/>
              <a:gd name="T74" fmla="*/ 91 w 91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1" h="93">
                <a:moveTo>
                  <a:pt x="81" y="44"/>
                </a:moveTo>
                <a:cubicBezTo>
                  <a:pt x="88" y="37"/>
                  <a:pt x="88" y="37"/>
                  <a:pt x="88" y="37"/>
                </a:cubicBezTo>
                <a:cubicBezTo>
                  <a:pt x="91" y="33"/>
                  <a:pt x="91" y="27"/>
                  <a:pt x="88" y="23"/>
                </a:cubicBezTo>
                <a:cubicBezTo>
                  <a:pt x="68" y="4"/>
                  <a:pt x="68" y="4"/>
                  <a:pt x="68" y="4"/>
                </a:cubicBezTo>
                <a:cubicBezTo>
                  <a:pt x="64" y="0"/>
                  <a:pt x="58" y="0"/>
                  <a:pt x="54" y="4"/>
                </a:cubicBezTo>
                <a:cubicBezTo>
                  <a:pt x="47" y="10"/>
                  <a:pt x="47" y="10"/>
                  <a:pt x="47" y="10"/>
                </a:cubicBezTo>
                <a:cubicBezTo>
                  <a:pt x="81" y="44"/>
                  <a:pt x="81" y="44"/>
                  <a:pt x="81" y="44"/>
                </a:cubicBezTo>
                <a:close/>
                <a:moveTo>
                  <a:pt x="52" y="23"/>
                </a:moveTo>
                <a:cubicBezTo>
                  <a:pt x="68" y="39"/>
                  <a:pt x="68" y="39"/>
                  <a:pt x="68" y="39"/>
                </a:cubicBezTo>
                <a:cubicBezTo>
                  <a:pt x="77" y="47"/>
                  <a:pt x="77" y="47"/>
                  <a:pt x="77" y="47"/>
                </a:cubicBezTo>
                <a:cubicBezTo>
                  <a:pt x="43" y="81"/>
                  <a:pt x="43" y="81"/>
                  <a:pt x="43" y="81"/>
                </a:cubicBezTo>
                <a:cubicBezTo>
                  <a:pt x="35" y="83"/>
                  <a:pt x="33" y="79"/>
                  <a:pt x="35" y="72"/>
                </a:cubicBezTo>
                <a:cubicBezTo>
                  <a:pt x="26" y="71"/>
                  <a:pt x="20" y="68"/>
                  <a:pt x="19" y="58"/>
                </a:cubicBezTo>
                <a:cubicBezTo>
                  <a:pt x="42" y="36"/>
                  <a:pt x="42" y="36"/>
                  <a:pt x="42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16" y="57"/>
                  <a:pt x="16" y="57"/>
                  <a:pt x="16" y="57"/>
                </a:cubicBezTo>
                <a:cubicBezTo>
                  <a:pt x="10" y="57"/>
                  <a:pt x="9" y="54"/>
                  <a:pt x="10" y="48"/>
                </a:cubicBezTo>
                <a:cubicBezTo>
                  <a:pt x="21" y="37"/>
                  <a:pt x="33" y="25"/>
                  <a:pt x="44" y="14"/>
                </a:cubicBezTo>
                <a:cubicBezTo>
                  <a:pt x="52" y="23"/>
                  <a:pt x="52" y="23"/>
                  <a:pt x="52" y="23"/>
                </a:cubicBezTo>
                <a:close/>
                <a:moveTo>
                  <a:pt x="4" y="68"/>
                </a:moveTo>
                <a:cubicBezTo>
                  <a:pt x="0" y="86"/>
                  <a:pt x="0" y="86"/>
                  <a:pt x="0" y="86"/>
                </a:cubicBezTo>
                <a:cubicBezTo>
                  <a:pt x="7" y="93"/>
                  <a:pt x="7" y="93"/>
                  <a:pt x="7" y="93"/>
                </a:cubicBezTo>
                <a:cubicBezTo>
                  <a:pt x="25" y="89"/>
                  <a:pt x="25" y="89"/>
                  <a:pt x="25" y="89"/>
                </a:cubicBezTo>
                <a:lnTo>
                  <a:pt x="4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8" name="Freeform 32"/>
          <p:cNvSpPr>
            <a:spLocks noEditPoints="1" noChangeArrowheads="1"/>
          </p:cNvSpPr>
          <p:nvPr/>
        </p:nvSpPr>
        <p:spPr bwMode="auto">
          <a:xfrm>
            <a:off x="6320367" y="4806951"/>
            <a:ext cx="427567" cy="423333"/>
          </a:xfrm>
          <a:custGeom>
            <a:avLst/>
            <a:gdLst>
              <a:gd name="T0" fmla="*/ 981729455 w 94"/>
              <a:gd name="T1" fmla="*/ 303663145 h 93"/>
              <a:gd name="T2" fmla="*/ 993417036 w 94"/>
              <a:gd name="T3" fmla="*/ 256946263 h 93"/>
              <a:gd name="T4" fmla="*/ 993417036 w 94"/>
              <a:gd name="T5" fmla="*/ 163509086 h 93"/>
              <a:gd name="T6" fmla="*/ 923291554 w 94"/>
              <a:gd name="T7" fmla="*/ 105112984 h 93"/>
              <a:gd name="T8" fmla="*/ 409055077 w 94"/>
              <a:gd name="T9" fmla="*/ 128471425 h 93"/>
              <a:gd name="T10" fmla="*/ 420742657 w 94"/>
              <a:gd name="T11" fmla="*/ 280304704 h 93"/>
              <a:gd name="T12" fmla="*/ 934979134 w 94"/>
              <a:gd name="T13" fmla="*/ 303663145 h 93"/>
              <a:gd name="T14" fmla="*/ 409055077 w 94"/>
              <a:gd name="T15" fmla="*/ 724118495 h 93"/>
              <a:gd name="T16" fmla="*/ 771359832 w 94"/>
              <a:gd name="T17" fmla="*/ 852589919 h 93"/>
              <a:gd name="T18" fmla="*/ 642799860 w 94"/>
              <a:gd name="T19" fmla="*/ 525568333 h 93"/>
              <a:gd name="T20" fmla="*/ 818106742 w 94"/>
              <a:gd name="T21" fmla="*/ 770835376 h 93"/>
              <a:gd name="T22" fmla="*/ 724609511 w 94"/>
              <a:gd name="T23" fmla="*/ 689080833 h 93"/>
              <a:gd name="T24" fmla="*/ 818106742 w 94"/>
              <a:gd name="T25" fmla="*/ 770835376 h 93"/>
              <a:gd name="T26" fmla="*/ 806419162 w 94"/>
              <a:gd name="T27" fmla="*/ 782514597 h 93"/>
              <a:gd name="T28" fmla="*/ 689546770 w 94"/>
              <a:gd name="T29" fmla="*/ 712439274 h 93"/>
              <a:gd name="T30" fmla="*/ 818106742 w 94"/>
              <a:gd name="T31" fmla="*/ 642363952 h 93"/>
              <a:gd name="T32" fmla="*/ 806419162 w 94"/>
              <a:gd name="T33" fmla="*/ 630684731 h 93"/>
              <a:gd name="T34" fmla="*/ 794731582 w 94"/>
              <a:gd name="T35" fmla="*/ 642363952 h 93"/>
              <a:gd name="T36" fmla="*/ 829794323 w 94"/>
              <a:gd name="T37" fmla="*/ 677401613 h 93"/>
              <a:gd name="T38" fmla="*/ 794731582 w 94"/>
              <a:gd name="T39" fmla="*/ 642363952 h 93"/>
              <a:gd name="T40" fmla="*/ 829794323 w 94"/>
              <a:gd name="T41" fmla="*/ 689080833 h 93"/>
              <a:gd name="T42" fmla="*/ 771359832 w 94"/>
              <a:gd name="T43" fmla="*/ 654043172 h 93"/>
              <a:gd name="T44" fmla="*/ 759672252 w 94"/>
              <a:gd name="T45" fmla="*/ 665722392 h 93"/>
              <a:gd name="T46" fmla="*/ 829794323 w 94"/>
              <a:gd name="T47" fmla="*/ 735797715 h 93"/>
              <a:gd name="T48" fmla="*/ 759672252 w 94"/>
              <a:gd name="T49" fmla="*/ 665722392 h 93"/>
              <a:gd name="T50" fmla="*/ 829794323 w 94"/>
              <a:gd name="T51" fmla="*/ 747476935 h 93"/>
              <a:gd name="T52" fmla="*/ 736297091 w 94"/>
              <a:gd name="T53" fmla="*/ 689080833 h 93"/>
              <a:gd name="T54" fmla="*/ 818106742 w 94"/>
              <a:gd name="T55" fmla="*/ 537247554 h 93"/>
              <a:gd name="T56" fmla="*/ 818106742 w 94"/>
              <a:gd name="T57" fmla="*/ 560609409 h 93"/>
              <a:gd name="T58" fmla="*/ 642799860 w 94"/>
              <a:gd name="T59" fmla="*/ 677401613 h 93"/>
              <a:gd name="T60" fmla="*/ 677859190 w 94"/>
              <a:gd name="T61" fmla="*/ 467172231 h 93"/>
              <a:gd name="T62" fmla="*/ 701234351 w 94"/>
              <a:gd name="T63" fmla="*/ 455493011 h 93"/>
              <a:gd name="T64" fmla="*/ 818106742 w 94"/>
              <a:gd name="T65" fmla="*/ 537247554 h 93"/>
              <a:gd name="T66" fmla="*/ 783047413 w 94"/>
              <a:gd name="T67" fmla="*/ 548930188 h 93"/>
              <a:gd name="T68" fmla="*/ 712921931 w 94"/>
              <a:gd name="T69" fmla="*/ 490530672 h 93"/>
              <a:gd name="T70" fmla="*/ 818106742 w 94"/>
              <a:gd name="T71" fmla="*/ 829231478 h 93"/>
              <a:gd name="T72" fmla="*/ 794731582 w 94"/>
              <a:gd name="T73" fmla="*/ 829231478 h 93"/>
              <a:gd name="T74" fmla="*/ 642799860 w 94"/>
              <a:gd name="T75" fmla="*/ 712439274 h 93"/>
              <a:gd name="T76" fmla="*/ 806419162 w 94"/>
              <a:gd name="T77" fmla="*/ 595647070 h 93"/>
              <a:gd name="T78" fmla="*/ 829794323 w 94"/>
              <a:gd name="T79" fmla="*/ 607326290 h 93"/>
              <a:gd name="T80" fmla="*/ 864857064 w 94"/>
              <a:gd name="T81" fmla="*/ 712439274 h 93"/>
              <a:gd name="T82" fmla="*/ 818106742 w 94"/>
              <a:gd name="T83" fmla="*/ 829231478 h 93"/>
              <a:gd name="T84" fmla="*/ 1086914267 w 94"/>
              <a:gd name="T85" fmla="*/ 128471425 h 93"/>
              <a:gd name="T86" fmla="*/ 1098601847 w 94"/>
              <a:gd name="T87" fmla="*/ 280304704 h 93"/>
              <a:gd name="T88" fmla="*/ 1028479777 w 94"/>
              <a:gd name="T89" fmla="*/ 1039460860 h 93"/>
              <a:gd name="T90" fmla="*/ 245432364 w 94"/>
              <a:gd name="T91" fmla="*/ 1086177742 h 93"/>
              <a:gd name="T92" fmla="*/ 198682043 w 94"/>
              <a:gd name="T93" fmla="*/ 794193817 h 93"/>
              <a:gd name="T94" fmla="*/ 0 w 94"/>
              <a:gd name="T95" fmla="*/ 747476935 h 93"/>
              <a:gd name="T96" fmla="*/ 140247552 w 94"/>
              <a:gd name="T97" fmla="*/ 46716882 h 93"/>
              <a:gd name="T98" fmla="*/ 257119944 w 94"/>
              <a:gd name="T99" fmla="*/ 0 h 93"/>
              <a:gd name="T100" fmla="*/ 923291554 w 94"/>
              <a:gd name="T101" fmla="*/ 0 h 93"/>
              <a:gd name="T102" fmla="*/ 315554434 w 94"/>
              <a:gd name="T103" fmla="*/ 397096909 h 93"/>
              <a:gd name="T104" fmla="*/ 934979134 w 94"/>
              <a:gd name="T105" fmla="*/ 397096909 h 93"/>
              <a:gd name="T106" fmla="*/ 303870265 w 94"/>
              <a:gd name="T107" fmla="*/ 992743978 h 93"/>
              <a:gd name="T108" fmla="*/ 303870265 w 94"/>
              <a:gd name="T109" fmla="*/ 700760054 h 93"/>
              <a:gd name="T110" fmla="*/ 315554434 w 94"/>
              <a:gd name="T111" fmla="*/ 397096909 h 93"/>
              <a:gd name="T112" fmla="*/ 198682043 w 94"/>
              <a:gd name="T113" fmla="*/ 280304704 h 93"/>
              <a:gd name="T114" fmla="*/ 315554434 w 94"/>
              <a:gd name="T115" fmla="*/ 303663145 h 93"/>
              <a:gd name="T116" fmla="*/ 327242015 w 94"/>
              <a:gd name="T117" fmla="*/ 210229382 h 93"/>
              <a:gd name="T118" fmla="*/ 257119944 w 94"/>
              <a:gd name="T119" fmla="*/ 105112984 h 93"/>
              <a:gd name="T120" fmla="*/ 186994462 w 94"/>
              <a:gd name="T121" fmla="*/ 151829866 h 93"/>
              <a:gd name="T122" fmla="*/ 198682043 w 94"/>
              <a:gd name="T123" fmla="*/ 700760054 h 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4"/>
              <a:gd name="T187" fmla="*/ 0 h 93"/>
              <a:gd name="T188" fmla="*/ 94 w 94"/>
              <a:gd name="T189" fmla="*/ 93 h 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4" h="93">
                <a:moveTo>
                  <a:pt x="80" y="26"/>
                </a:move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6"/>
                  <a:pt x="85" y="24"/>
                  <a:pt x="85" y="22"/>
                </a:cubicBezTo>
                <a:cubicBezTo>
                  <a:pt x="86" y="21"/>
                  <a:pt x="86" y="20"/>
                  <a:pt x="86" y="18"/>
                </a:cubicBezTo>
                <a:cubicBezTo>
                  <a:pt x="86" y="17"/>
                  <a:pt x="86" y="15"/>
                  <a:pt x="85" y="14"/>
                </a:cubicBezTo>
                <a:cubicBezTo>
                  <a:pt x="84" y="11"/>
                  <a:pt x="83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5" y="10"/>
                  <a:pt x="35" y="11"/>
                </a:cubicBezTo>
                <a:cubicBezTo>
                  <a:pt x="36" y="13"/>
                  <a:pt x="36" y="16"/>
                  <a:pt x="37" y="18"/>
                </a:cubicBezTo>
                <a:cubicBezTo>
                  <a:pt x="37" y="20"/>
                  <a:pt x="36" y="22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80" y="26"/>
                  <a:pt x="80" y="26"/>
                  <a:pt x="80" y="26"/>
                </a:cubicBezTo>
                <a:close/>
                <a:moveTo>
                  <a:pt x="52" y="45"/>
                </a:moveTo>
                <a:cubicBezTo>
                  <a:pt x="42" y="45"/>
                  <a:pt x="35" y="52"/>
                  <a:pt x="35" y="62"/>
                </a:cubicBezTo>
                <a:cubicBezTo>
                  <a:pt x="35" y="72"/>
                  <a:pt x="42" y="79"/>
                  <a:pt x="52" y="79"/>
                </a:cubicBezTo>
                <a:cubicBezTo>
                  <a:pt x="58" y="79"/>
                  <a:pt x="63" y="77"/>
                  <a:pt x="66" y="73"/>
                </a:cubicBezTo>
                <a:cubicBezTo>
                  <a:pt x="52" y="62"/>
                  <a:pt x="52" y="62"/>
                  <a:pt x="52" y="62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3" y="45"/>
                  <a:pt x="52" y="45"/>
                </a:cubicBezTo>
                <a:close/>
                <a:moveTo>
                  <a:pt x="70" y="66"/>
                </a:moveTo>
                <a:cubicBezTo>
                  <a:pt x="61" y="60"/>
                  <a:pt x="61" y="60"/>
                  <a:pt x="61" y="60"/>
                </a:cubicBezTo>
                <a:cubicBezTo>
                  <a:pt x="62" y="59"/>
                  <a:pt x="62" y="59"/>
                  <a:pt x="6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60" y="60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9" y="68"/>
                  <a:pt x="69" y="68"/>
                </a:cubicBezTo>
                <a:cubicBezTo>
                  <a:pt x="59" y="61"/>
                  <a:pt x="59" y="61"/>
                  <a:pt x="59" y="61"/>
                </a:cubicBezTo>
                <a:cubicBezTo>
                  <a:pt x="60" y="60"/>
                  <a:pt x="60" y="60"/>
                  <a:pt x="60" y="60"/>
                </a:cubicBezTo>
                <a:close/>
                <a:moveTo>
                  <a:pt x="70" y="55"/>
                </a:move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70" y="55"/>
                  <a:pt x="70" y="55"/>
                </a:cubicBezTo>
                <a:close/>
                <a:moveTo>
                  <a:pt x="68" y="55"/>
                </a:moveTo>
                <a:cubicBezTo>
                  <a:pt x="67" y="55"/>
                  <a:pt x="67" y="55"/>
                  <a:pt x="67" y="55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7"/>
                  <a:pt x="70" y="57"/>
                </a:cubicBezTo>
                <a:cubicBezTo>
                  <a:pt x="68" y="55"/>
                  <a:pt x="68" y="55"/>
                  <a:pt x="68" y="55"/>
                </a:cubicBezTo>
                <a:close/>
                <a:moveTo>
                  <a:pt x="66" y="56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lose/>
                <a:moveTo>
                  <a:pt x="65" y="57"/>
                </a:move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1" y="62"/>
                  <a:pt x="71" y="63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5" y="57"/>
                  <a:pt x="65" y="57"/>
                </a:cubicBezTo>
                <a:close/>
                <a:moveTo>
                  <a:pt x="63" y="58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lose/>
                <a:moveTo>
                  <a:pt x="70" y="46"/>
                </a:moveTo>
                <a:cubicBezTo>
                  <a:pt x="71" y="47"/>
                  <a:pt x="71" y="47"/>
                  <a:pt x="71" y="47"/>
                </a:cubicBezTo>
                <a:cubicBezTo>
                  <a:pt x="70" y="48"/>
                  <a:pt x="70" y="48"/>
                  <a:pt x="70" y="48"/>
                </a:cubicBezTo>
                <a:cubicBezTo>
                  <a:pt x="58" y="56"/>
                  <a:pt x="58" y="56"/>
                  <a:pt x="58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5"/>
                  <a:pt x="56" y="55"/>
                  <a:pt x="56" y="55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0"/>
                  <a:pt x="64" y="40"/>
                  <a:pt x="66" y="42"/>
                </a:cubicBezTo>
                <a:cubicBezTo>
                  <a:pt x="68" y="43"/>
                  <a:pt x="69" y="44"/>
                  <a:pt x="70" y="46"/>
                </a:cubicBezTo>
                <a:close/>
                <a:moveTo>
                  <a:pt x="64" y="44"/>
                </a:moveTo>
                <a:cubicBezTo>
                  <a:pt x="66" y="44"/>
                  <a:pt x="67" y="45"/>
                  <a:pt x="67" y="47"/>
                </a:cubicBezTo>
                <a:cubicBezTo>
                  <a:pt x="59" y="52"/>
                  <a:pt x="59" y="52"/>
                  <a:pt x="59" y="52"/>
                </a:cubicBezTo>
                <a:cubicBezTo>
                  <a:pt x="61" y="42"/>
                  <a:pt x="61" y="42"/>
                  <a:pt x="61" y="42"/>
                </a:cubicBezTo>
                <a:cubicBezTo>
                  <a:pt x="62" y="42"/>
                  <a:pt x="63" y="43"/>
                  <a:pt x="64" y="44"/>
                </a:cubicBezTo>
                <a:close/>
                <a:moveTo>
                  <a:pt x="70" y="71"/>
                </a:moveTo>
                <a:cubicBezTo>
                  <a:pt x="69" y="72"/>
                  <a:pt x="69" y="72"/>
                  <a:pt x="69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6" y="60"/>
                  <a:pt x="56" y="60"/>
                </a:cubicBezTo>
                <a:cubicBezTo>
                  <a:pt x="69" y="51"/>
                  <a:pt x="69" y="51"/>
                  <a:pt x="69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3"/>
                  <a:pt x="72" y="54"/>
                  <a:pt x="73" y="56"/>
                </a:cubicBezTo>
                <a:cubicBezTo>
                  <a:pt x="73" y="57"/>
                  <a:pt x="74" y="59"/>
                  <a:pt x="74" y="61"/>
                </a:cubicBezTo>
                <a:cubicBezTo>
                  <a:pt x="74" y="63"/>
                  <a:pt x="73" y="64"/>
                  <a:pt x="73" y="66"/>
                </a:cubicBezTo>
                <a:cubicBezTo>
                  <a:pt x="72" y="68"/>
                  <a:pt x="71" y="69"/>
                  <a:pt x="70" y="71"/>
                </a:cubicBezTo>
                <a:close/>
                <a:moveTo>
                  <a:pt x="79" y="0"/>
                </a:moveTo>
                <a:cubicBezTo>
                  <a:pt x="87" y="1"/>
                  <a:pt x="91" y="5"/>
                  <a:pt x="93" y="11"/>
                </a:cubicBezTo>
                <a:cubicBezTo>
                  <a:pt x="94" y="13"/>
                  <a:pt x="94" y="16"/>
                  <a:pt x="94" y="18"/>
                </a:cubicBezTo>
                <a:cubicBezTo>
                  <a:pt x="94" y="20"/>
                  <a:pt x="94" y="22"/>
                  <a:pt x="94" y="24"/>
                </a:cubicBezTo>
                <a:cubicBezTo>
                  <a:pt x="93" y="28"/>
                  <a:pt x="91" y="31"/>
                  <a:pt x="88" y="33"/>
                </a:cubicBezTo>
                <a:cubicBezTo>
                  <a:pt x="88" y="89"/>
                  <a:pt x="88" y="89"/>
                  <a:pt x="88" y="89"/>
                </a:cubicBezTo>
                <a:cubicBezTo>
                  <a:pt x="84" y="93"/>
                  <a:pt x="84" y="93"/>
                  <a:pt x="8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68"/>
                  <a:pt x="17" y="68"/>
                  <a:pt x="17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64"/>
                  <a:pt x="0" y="6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6"/>
                  <a:pt x="12" y="4"/>
                </a:cubicBezTo>
                <a:cubicBezTo>
                  <a:pt x="15" y="2"/>
                  <a:pt x="1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85"/>
                  <a:pt x="80" y="85"/>
                  <a:pt x="80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7" y="34"/>
                  <a:pt x="27" y="34"/>
                </a:cubicBezTo>
                <a:close/>
                <a:moveTo>
                  <a:pt x="17" y="60"/>
                </a:moveTo>
                <a:cubicBezTo>
                  <a:pt x="17" y="24"/>
                  <a:pt x="17" y="24"/>
                  <a:pt x="1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6" y="26"/>
                  <a:pt x="27" y="26"/>
                </a:cubicBezTo>
                <a:cubicBezTo>
                  <a:pt x="27" y="26"/>
                  <a:pt x="28" y="24"/>
                  <a:pt x="28" y="22"/>
                </a:cubicBezTo>
                <a:cubicBezTo>
                  <a:pt x="28" y="21"/>
                  <a:pt x="28" y="20"/>
                  <a:pt x="28" y="18"/>
                </a:cubicBezTo>
                <a:cubicBezTo>
                  <a:pt x="28" y="17"/>
                  <a:pt x="28" y="15"/>
                  <a:pt x="28" y="14"/>
                </a:cubicBezTo>
                <a:cubicBezTo>
                  <a:pt x="27" y="11"/>
                  <a:pt x="25" y="9"/>
                  <a:pt x="22" y="9"/>
                </a:cubicBezTo>
                <a:cubicBezTo>
                  <a:pt x="20" y="9"/>
                  <a:pt x="19" y="9"/>
                  <a:pt x="18" y="10"/>
                </a:cubicBezTo>
                <a:cubicBezTo>
                  <a:pt x="17" y="11"/>
                  <a:pt x="16" y="12"/>
                  <a:pt x="16" y="13"/>
                </a:cubicBezTo>
                <a:cubicBezTo>
                  <a:pt x="8" y="60"/>
                  <a:pt x="8" y="60"/>
                  <a:pt x="8" y="60"/>
                </a:cubicBezTo>
                <a:lnTo>
                  <a:pt x="17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9" name="Freeform 33"/>
          <p:cNvSpPr>
            <a:spLocks noEditPoints="1" noChangeArrowheads="1"/>
          </p:cNvSpPr>
          <p:nvPr/>
        </p:nvSpPr>
        <p:spPr bwMode="auto">
          <a:xfrm>
            <a:off x="9698567" y="2319868"/>
            <a:ext cx="531284" cy="345017"/>
          </a:xfrm>
          <a:custGeom>
            <a:avLst/>
            <a:gdLst>
              <a:gd name="T0" fmla="*/ 852054730 w 116"/>
              <a:gd name="T1" fmla="*/ 320472800 h 75"/>
              <a:gd name="T2" fmla="*/ 816553738 w 116"/>
              <a:gd name="T3" fmla="*/ 225517130 h 75"/>
              <a:gd name="T4" fmla="*/ 769215646 w 116"/>
              <a:gd name="T5" fmla="*/ 237389176 h 75"/>
              <a:gd name="T6" fmla="*/ 544369159 w 116"/>
              <a:gd name="T7" fmla="*/ 213648533 h 75"/>
              <a:gd name="T8" fmla="*/ 544369159 w 116"/>
              <a:gd name="T9" fmla="*/ 344213443 h 75"/>
              <a:gd name="T10" fmla="*/ 934893814 w 116"/>
              <a:gd name="T11" fmla="*/ 106824267 h 75"/>
              <a:gd name="T12" fmla="*/ 852054730 w 116"/>
              <a:gd name="T13" fmla="*/ 344213443 h 75"/>
              <a:gd name="T14" fmla="*/ 82839084 w 116"/>
              <a:gd name="T15" fmla="*/ 272994965 h 75"/>
              <a:gd name="T16" fmla="*/ 343189999 w 116"/>
              <a:gd name="T17" fmla="*/ 427297067 h 75"/>
              <a:gd name="T18" fmla="*/ 213012824 w 116"/>
              <a:gd name="T19" fmla="*/ 545989930 h 75"/>
              <a:gd name="T20" fmla="*/ 118340076 w 116"/>
              <a:gd name="T21" fmla="*/ 498515545 h 75"/>
              <a:gd name="T22" fmla="*/ 295851907 w 116"/>
              <a:gd name="T23" fmla="*/ 545989930 h 75"/>
              <a:gd name="T24" fmla="*/ 47338091 w 116"/>
              <a:gd name="T25" fmla="*/ 569730573 h 75"/>
              <a:gd name="T26" fmla="*/ 35500992 w 116"/>
              <a:gd name="T27" fmla="*/ 569730573 h 75"/>
              <a:gd name="T28" fmla="*/ 0 w 116"/>
              <a:gd name="T29" fmla="*/ 735901271 h 75"/>
              <a:gd name="T30" fmla="*/ 11833664 w 116"/>
              <a:gd name="T31" fmla="*/ 747769867 h 75"/>
              <a:gd name="T32" fmla="*/ 307685572 w 116"/>
              <a:gd name="T33" fmla="*/ 866466180 h 75"/>
              <a:gd name="T34" fmla="*/ 331356335 w 116"/>
              <a:gd name="T35" fmla="*/ 890203373 h 75"/>
              <a:gd name="T36" fmla="*/ 1088738317 w 116"/>
              <a:gd name="T37" fmla="*/ 890203373 h 75"/>
              <a:gd name="T38" fmla="*/ 1088738317 w 116"/>
              <a:gd name="T39" fmla="*/ 747769867 h 75"/>
              <a:gd name="T40" fmla="*/ 1372756560 w 116"/>
              <a:gd name="T41" fmla="*/ 747769867 h 75"/>
              <a:gd name="T42" fmla="*/ 1372756560 w 116"/>
              <a:gd name="T43" fmla="*/ 652814197 h 75"/>
              <a:gd name="T44" fmla="*/ 1337255568 w 116"/>
              <a:gd name="T45" fmla="*/ 569730573 h 75"/>
              <a:gd name="T46" fmla="*/ 1242582820 w 116"/>
              <a:gd name="T47" fmla="*/ 545989930 h 75"/>
              <a:gd name="T48" fmla="*/ 1159743737 w 116"/>
              <a:gd name="T49" fmla="*/ 700292032 h 75"/>
              <a:gd name="T50" fmla="*/ 1076904653 w 116"/>
              <a:gd name="T51" fmla="*/ 545989930 h 75"/>
              <a:gd name="T52" fmla="*/ 852054730 w 116"/>
              <a:gd name="T53" fmla="*/ 534121334 h 75"/>
              <a:gd name="T54" fmla="*/ 816553738 w 116"/>
              <a:gd name="T55" fmla="*/ 593467765 h 75"/>
              <a:gd name="T56" fmla="*/ 757381982 w 116"/>
              <a:gd name="T57" fmla="*/ 795247702 h 75"/>
              <a:gd name="T58" fmla="*/ 757381982 w 116"/>
              <a:gd name="T59" fmla="*/ 617208408 h 75"/>
              <a:gd name="T60" fmla="*/ 710047326 w 116"/>
              <a:gd name="T61" fmla="*/ 569730573 h 75"/>
              <a:gd name="T62" fmla="*/ 662709234 w 116"/>
              <a:gd name="T63" fmla="*/ 569730573 h 75"/>
              <a:gd name="T64" fmla="*/ 674542899 w 116"/>
              <a:gd name="T65" fmla="*/ 640945600 h 75"/>
              <a:gd name="T66" fmla="*/ 579870151 w 116"/>
              <a:gd name="T67" fmla="*/ 593467765 h 75"/>
              <a:gd name="T68" fmla="*/ 544369159 w 116"/>
              <a:gd name="T69" fmla="*/ 534121334 h 75"/>
              <a:gd name="T70" fmla="*/ 390524655 w 116"/>
              <a:gd name="T71" fmla="*/ 569730573 h 75"/>
              <a:gd name="T72" fmla="*/ 1029566562 w 116"/>
              <a:gd name="T73" fmla="*/ 427297067 h 75"/>
              <a:gd name="T74" fmla="*/ 1289917477 w 116"/>
              <a:gd name="T75" fmla="*/ 249257772 h 75"/>
              <a:gd name="T76" fmla="*/ 1242582820 w 116"/>
              <a:gd name="T77" fmla="*/ 498515545 h 75"/>
              <a:gd name="T78" fmla="*/ 1159743737 w 116"/>
              <a:gd name="T79" fmla="*/ 545989930 h 75"/>
              <a:gd name="T80" fmla="*/ 1029566562 w 116"/>
              <a:gd name="T81" fmla="*/ 427297067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6"/>
              <a:gd name="T124" fmla="*/ 0 h 75"/>
              <a:gd name="T125" fmla="*/ 116 w 116"/>
              <a:gd name="T126" fmla="*/ 75 h 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6" h="75">
                <a:moveTo>
                  <a:pt x="72" y="29"/>
                </a:moveTo>
                <a:cubicBezTo>
                  <a:pt x="72" y="28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0" y="19"/>
                  <a:pt x="69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65" y="20"/>
                  <a:pt x="65" y="20"/>
                  <a:pt x="65" y="20"/>
                </a:cubicBezTo>
                <a:cubicBezTo>
                  <a:pt x="60" y="21"/>
                  <a:pt x="56" y="22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38" y="23"/>
                  <a:pt x="41" y="20"/>
                  <a:pt x="39" y="9"/>
                </a:cubicBezTo>
                <a:cubicBezTo>
                  <a:pt x="44" y="0"/>
                  <a:pt x="75" y="0"/>
                  <a:pt x="79" y="9"/>
                </a:cubicBezTo>
                <a:cubicBezTo>
                  <a:pt x="78" y="17"/>
                  <a:pt x="79" y="24"/>
                  <a:pt x="72" y="29"/>
                </a:cubicBezTo>
                <a:cubicBezTo>
                  <a:pt x="72" y="29"/>
                  <a:pt x="72" y="29"/>
                  <a:pt x="72" y="29"/>
                </a:cubicBezTo>
                <a:close/>
                <a:moveTo>
                  <a:pt x="7" y="36"/>
                </a:moveTo>
                <a:cubicBezTo>
                  <a:pt x="7" y="30"/>
                  <a:pt x="7" y="27"/>
                  <a:pt x="7" y="23"/>
                </a:cubicBezTo>
                <a:cubicBezTo>
                  <a:pt x="17" y="25"/>
                  <a:pt x="20" y="16"/>
                  <a:pt x="29" y="23"/>
                </a:cubicBezTo>
                <a:cubicBezTo>
                  <a:pt x="30" y="27"/>
                  <a:pt x="29" y="32"/>
                  <a:pt x="29" y="36"/>
                </a:cubicBezTo>
                <a:cubicBezTo>
                  <a:pt x="28" y="38"/>
                  <a:pt x="27" y="40"/>
                  <a:pt x="26" y="42"/>
                </a:cubicBezTo>
                <a:cubicBezTo>
                  <a:pt x="24" y="44"/>
                  <a:pt x="21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2" y="44"/>
                  <a:pt x="10" y="42"/>
                </a:cubicBezTo>
                <a:cubicBezTo>
                  <a:pt x="9" y="40"/>
                  <a:pt x="8" y="38"/>
                  <a:pt x="7" y="36"/>
                </a:cubicBezTo>
                <a:close/>
                <a:moveTo>
                  <a:pt x="25" y="46"/>
                </a:moveTo>
                <a:cubicBezTo>
                  <a:pt x="22" y="52"/>
                  <a:pt x="14" y="52"/>
                  <a:pt x="11" y="46"/>
                </a:cubicBezTo>
                <a:cubicBezTo>
                  <a:pt x="4" y="48"/>
                  <a:pt x="4" y="48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50"/>
                  <a:pt x="1" y="52"/>
                  <a:pt x="0" y="54"/>
                </a:cubicBezTo>
                <a:cubicBezTo>
                  <a:pt x="0" y="56"/>
                  <a:pt x="0" y="58"/>
                  <a:pt x="0" y="62"/>
                </a:cubicBezTo>
                <a:cubicBezTo>
                  <a:pt x="0" y="63"/>
                  <a:pt x="0" y="63"/>
                  <a:pt x="0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6"/>
                  <a:pt x="25" y="69"/>
                  <a:pt x="26" y="73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9"/>
                  <a:pt x="93" y="66"/>
                  <a:pt x="92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59"/>
                  <a:pt x="116" y="57"/>
                  <a:pt x="116" y="55"/>
                </a:cubicBezTo>
                <a:cubicBezTo>
                  <a:pt x="115" y="52"/>
                  <a:pt x="115" y="50"/>
                  <a:pt x="113" y="49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8" y="59"/>
                  <a:pt x="98" y="59"/>
                  <a:pt x="98" y="59"/>
                </a:cubicBezTo>
                <a:cubicBezTo>
                  <a:pt x="92" y="47"/>
                  <a:pt x="92" y="47"/>
                  <a:pt x="92" y="47"/>
                </a:cubicBezTo>
                <a:cubicBezTo>
                  <a:pt x="91" y="46"/>
                  <a:pt x="91" y="46"/>
                  <a:pt x="91" y="46"/>
                </a:cubicBezTo>
                <a:cubicBezTo>
                  <a:pt x="84" y="48"/>
                  <a:pt x="84" y="48"/>
                  <a:pt x="84" y="48"/>
                </a:cubicBezTo>
                <a:cubicBezTo>
                  <a:pt x="72" y="45"/>
                  <a:pt x="72" y="45"/>
                  <a:pt x="72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50"/>
                  <a:pt x="69" y="50"/>
                  <a:pt x="69" y="50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61" y="54"/>
                  <a:pt x="61" y="54"/>
                  <a:pt x="61" y="54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4"/>
                  <a:pt x="57" y="54"/>
                  <a:pt x="57" y="54"/>
                </a:cubicBezTo>
                <a:cubicBezTo>
                  <a:pt x="54" y="67"/>
                  <a:pt x="54" y="67"/>
                  <a:pt x="54" y="6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7"/>
                  <a:pt x="49" y="47"/>
                  <a:pt x="49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25" y="46"/>
                  <a:pt x="25" y="46"/>
                  <a:pt x="25" y="46"/>
                </a:cubicBezTo>
                <a:close/>
                <a:moveTo>
                  <a:pt x="87" y="36"/>
                </a:moveTo>
                <a:cubicBezTo>
                  <a:pt x="86" y="30"/>
                  <a:pt x="86" y="25"/>
                  <a:pt x="87" y="21"/>
                </a:cubicBezTo>
                <a:cubicBezTo>
                  <a:pt x="91" y="18"/>
                  <a:pt x="106" y="18"/>
                  <a:pt x="109" y="21"/>
                </a:cubicBezTo>
                <a:cubicBezTo>
                  <a:pt x="109" y="26"/>
                  <a:pt x="109" y="32"/>
                  <a:pt x="108" y="36"/>
                </a:cubicBezTo>
                <a:cubicBezTo>
                  <a:pt x="108" y="38"/>
                  <a:pt x="107" y="40"/>
                  <a:pt x="105" y="42"/>
                </a:cubicBezTo>
                <a:cubicBezTo>
                  <a:pt x="103" y="44"/>
                  <a:pt x="101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5" y="46"/>
                  <a:pt x="92" y="44"/>
                  <a:pt x="90" y="42"/>
                </a:cubicBezTo>
                <a:cubicBezTo>
                  <a:pt x="88" y="40"/>
                  <a:pt x="87" y="38"/>
                  <a:pt x="8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0" name="Freeform 34"/>
          <p:cNvSpPr>
            <a:spLocks noEditPoints="1" noChangeArrowheads="1"/>
          </p:cNvSpPr>
          <p:nvPr/>
        </p:nvSpPr>
        <p:spPr bwMode="auto">
          <a:xfrm>
            <a:off x="7255934" y="3928534"/>
            <a:ext cx="306917" cy="484717"/>
          </a:xfrm>
          <a:custGeom>
            <a:avLst/>
            <a:gdLst>
              <a:gd name="T0" fmla="*/ 674760048 w 67"/>
              <a:gd name="T1" fmla="*/ 117374760 h 106"/>
              <a:gd name="T2" fmla="*/ 733949285 w 67"/>
              <a:gd name="T3" fmla="*/ 598613331 h 106"/>
              <a:gd name="T4" fmla="*/ 603731589 w 67"/>
              <a:gd name="T5" fmla="*/ 762935937 h 106"/>
              <a:gd name="T6" fmla="*/ 651085040 w 67"/>
              <a:gd name="T7" fmla="*/ 762935937 h 106"/>
              <a:gd name="T8" fmla="*/ 674760048 w 67"/>
              <a:gd name="T9" fmla="*/ 856838488 h 106"/>
              <a:gd name="T10" fmla="*/ 662920826 w 67"/>
              <a:gd name="T11" fmla="*/ 927261972 h 106"/>
              <a:gd name="T12" fmla="*/ 674760048 w 67"/>
              <a:gd name="T13" fmla="*/ 1009424990 h 106"/>
              <a:gd name="T14" fmla="*/ 651085040 w 67"/>
              <a:gd name="T15" fmla="*/ 1091588007 h 106"/>
              <a:gd name="T16" fmla="*/ 177567710 w 67"/>
              <a:gd name="T17" fmla="*/ 1138535854 h 106"/>
              <a:gd name="T18" fmla="*/ 142053481 w 67"/>
              <a:gd name="T19" fmla="*/ 1103324112 h 106"/>
              <a:gd name="T20" fmla="*/ 142053481 w 67"/>
              <a:gd name="T21" fmla="*/ 974213248 h 106"/>
              <a:gd name="T22" fmla="*/ 142053481 w 67"/>
              <a:gd name="T23" fmla="*/ 962473714 h 106"/>
              <a:gd name="T24" fmla="*/ 142053481 w 67"/>
              <a:gd name="T25" fmla="*/ 833362851 h 106"/>
              <a:gd name="T26" fmla="*/ 165731924 w 67"/>
              <a:gd name="T27" fmla="*/ 809887213 h 106"/>
              <a:gd name="T28" fmla="*/ 189406932 w 67"/>
              <a:gd name="T29" fmla="*/ 727724195 h 106"/>
              <a:gd name="T30" fmla="*/ 0 w 67"/>
              <a:gd name="T31" fmla="*/ 399075554 h 106"/>
              <a:gd name="T32" fmla="*/ 390649650 w 67"/>
              <a:gd name="T33" fmla="*/ 0 h 106"/>
              <a:gd name="T34" fmla="*/ 331460413 w 67"/>
              <a:gd name="T35" fmla="*/ 469499038 h 106"/>
              <a:gd name="T36" fmla="*/ 355135421 w 67"/>
              <a:gd name="T37" fmla="*/ 457762934 h 106"/>
              <a:gd name="T38" fmla="*/ 390649650 w 67"/>
              <a:gd name="T39" fmla="*/ 481238572 h 106"/>
              <a:gd name="T40" fmla="*/ 426163879 w 67"/>
              <a:gd name="T41" fmla="*/ 457762934 h 106"/>
              <a:gd name="T42" fmla="*/ 461678108 w 67"/>
              <a:gd name="T43" fmla="*/ 481238572 h 106"/>
              <a:gd name="T44" fmla="*/ 509028123 w 67"/>
              <a:gd name="T45" fmla="*/ 446023400 h 106"/>
              <a:gd name="T46" fmla="*/ 461678108 w 67"/>
              <a:gd name="T47" fmla="*/ 598613331 h 106"/>
              <a:gd name="T48" fmla="*/ 520867345 w 67"/>
              <a:gd name="T49" fmla="*/ 774675471 h 106"/>
              <a:gd name="T50" fmla="*/ 520867345 w 67"/>
              <a:gd name="T51" fmla="*/ 680776349 h 106"/>
              <a:gd name="T52" fmla="*/ 662920826 w 67"/>
              <a:gd name="T53" fmla="*/ 551662056 h 106"/>
              <a:gd name="T54" fmla="*/ 615570811 w 67"/>
              <a:gd name="T55" fmla="*/ 176062139 h 106"/>
              <a:gd name="T56" fmla="*/ 165731924 w 67"/>
              <a:gd name="T57" fmla="*/ 176062139 h 106"/>
              <a:gd name="T58" fmla="*/ 130217695 w 67"/>
              <a:gd name="T59" fmla="*/ 551662056 h 106"/>
              <a:gd name="T60" fmla="*/ 272271176 w 67"/>
              <a:gd name="T61" fmla="*/ 680776349 h 106"/>
              <a:gd name="T62" fmla="*/ 272271176 w 67"/>
              <a:gd name="T63" fmla="*/ 786411575 h 106"/>
              <a:gd name="T64" fmla="*/ 343299635 w 67"/>
              <a:gd name="T65" fmla="*/ 598613331 h 106"/>
              <a:gd name="T66" fmla="*/ 295946184 w 67"/>
              <a:gd name="T67" fmla="*/ 446023400 h 106"/>
              <a:gd name="T68" fmla="*/ 473513894 w 67"/>
              <a:gd name="T69" fmla="*/ 492974676 h 106"/>
              <a:gd name="T70" fmla="*/ 426163879 w 67"/>
              <a:gd name="T71" fmla="*/ 481238572 h 106"/>
              <a:gd name="T72" fmla="*/ 355135421 w 67"/>
              <a:gd name="T73" fmla="*/ 481238572 h 106"/>
              <a:gd name="T74" fmla="*/ 319624627 w 67"/>
              <a:gd name="T75" fmla="*/ 492974676 h 106"/>
              <a:gd name="T76" fmla="*/ 378813864 w 67"/>
              <a:gd name="T77" fmla="*/ 586873798 h 106"/>
              <a:gd name="T78" fmla="*/ 378813864 w 67"/>
              <a:gd name="T79" fmla="*/ 786411575 h 106"/>
              <a:gd name="T80" fmla="*/ 414324657 w 67"/>
              <a:gd name="T81" fmla="*/ 598613331 h 106"/>
              <a:gd name="T82" fmla="*/ 414324657 w 67"/>
              <a:gd name="T83" fmla="*/ 586873798 h 106"/>
              <a:gd name="T84" fmla="*/ 509028123 w 67"/>
              <a:gd name="T85" fmla="*/ 1126799749 h 106"/>
              <a:gd name="T86" fmla="*/ 402488871 w 67"/>
              <a:gd name="T87" fmla="*/ 1244174509 h 106"/>
              <a:gd name="T88" fmla="*/ 509028123 w 67"/>
              <a:gd name="T89" fmla="*/ 1126799749 h 106"/>
              <a:gd name="T90" fmla="*/ 201242718 w 67"/>
              <a:gd name="T91" fmla="*/ 1032900628 h 106"/>
              <a:gd name="T92" fmla="*/ 201242718 w 67"/>
              <a:gd name="T93" fmla="*/ 1044636732 h 106"/>
              <a:gd name="T94" fmla="*/ 591895803 w 67"/>
              <a:gd name="T95" fmla="*/ 1009424990 h 106"/>
              <a:gd name="T96" fmla="*/ 591895803 w 67"/>
              <a:gd name="T97" fmla="*/ 856838488 h 106"/>
              <a:gd name="T98" fmla="*/ 201242718 w 67"/>
              <a:gd name="T99" fmla="*/ 892050230 h 106"/>
              <a:gd name="T100" fmla="*/ 591895803 w 67"/>
              <a:gd name="T101" fmla="*/ 868574592 h 106"/>
              <a:gd name="T102" fmla="*/ 591895803 w 67"/>
              <a:gd name="T103" fmla="*/ 856838488 h 10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7"/>
              <a:gd name="T157" fmla="*/ 0 h 106"/>
              <a:gd name="T158" fmla="*/ 67 w 67"/>
              <a:gd name="T159" fmla="*/ 106 h 10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7" h="106">
                <a:moveTo>
                  <a:pt x="33" y="0"/>
                </a:moveTo>
                <a:cubicBezTo>
                  <a:pt x="43" y="0"/>
                  <a:pt x="51" y="4"/>
                  <a:pt x="57" y="10"/>
                </a:cubicBezTo>
                <a:cubicBezTo>
                  <a:pt x="63" y="16"/>
                  <a:pt x="67" y="24"/>
                  <a:pt x="67" y="34"/>
                </a:cubicBezTo>
                <a:cubicBezTo>
                  <a:pt x="67" y="40"/>
                  <a:pt x="65" y="46"/>
                  <a:pt x="62" y="51"/>
                </a:cubicBezTo>
                <a:cubicBezTo>
                  <a:pt x="59" y="55"/>
                  <a:pt x="56" y="59"/>
                  <a:pt x="51" y="62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7"/>
                  <a:pt x="56" y="67"/>
                  <a:pt x="56" y="67"/>
                </a:cubicBezTo>
                <a:cubicBezTo>
                  <a:pt x="57" y="69"/>
                  <a:pt x="57" y="71"/>
                  <a:pt x="57" y="73"/>
                </a:cubicBezTo>
                <a:cubicBezTo>
                  <a:pt x="57" y="75"/>
                  <a:pt x="57" y="77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80"/>
                  <a:pt x="56" y="80"/>
                  <a:pt x="56" y="80"/>
                </a:cubicBezTo>
                <a:cubicBezTo>
                  <a:pt x="57" y="82"/>
                  <a:pt x="57" y="84"/>
                  <a:pt x="57" y="86"/>
                </a:cubicBezTo>
                <a:cubicBezTo>
                  <a:pt x="57" y="88"/>
                  <a:pt x="57" y="89"/>
                  <a:pt x="56" y="91"/>
                </a:cubicBezTo>
                <a:cubicBezTo>
                  <a:pt x="55" y="93"/>
                  <a:pt x="55" y="93"/>
                  <a:pt x="55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15" y="97"/>
                  <a:pt x="15" y="97"/>
                  <a:pt x="15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3"/>
                  <a:pt x="10" y="91"/>
                  <a:pt x="10" y="89"/>
                </a:cubicBezTo>
                <a:cubicBezTo>
                  <a:pt x="10" y="87"/>
                  <a:pt x="11" y="85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2"/>
                  <a:pt x="12" y="82"/>
                  <a:pt x="12" y="82"/>
                </a:cubicBezTo>
                <a:cubicBezTo>
                  <a:pt x="11" y="80"/>
                  <a:pt x="10" y="79"/>
                  <a:pt x="10" y="77"/>
                </a:cubicBezTo>
                <a:cubicBezTo>
                  <a:pt x="10" y="75"/>
                  <a:pt x="11" y="73"/>
                  <a:pt x="12" y="71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2"/>
                  <a:pt x="16" y="62"/>
                  <a:pt x="16" y="62"/>
                </a:cubicBezTo>
                <a:cubicBezTo>
                  <a:pt x="11" y="60"/>
                  <a:pt x="7" y="56"/>
                  <a:pt x="5" y="51"/>
                </a:cubicBezTo>
                <a:cubicBezTo>
                  <a:pt x="1" y="46"/>
                  <a:pt x="0" y="40"/>
                  <a:pt x="0" y="34"/>
                </a:cubicBezTo>
                <a:cubicBezTo>
                  <a:pt x="0" y="24"/>
                  <a:pt x="3" y="16"/>
                  <a:pt x="10" y="10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6" y="40"/>
                </a:moveTo>
                <a:cubicBezTo>
                  <a:pt x="26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1"/>
                  <a:pt x="33" y="41"/>
                </a:cubicBezTo>
                <a:cubicBezTo>
                  <a:pt x="34" y="41"/>
                  <a:pt x="35" y="40"/>
                  <a:pt x="35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1"/>
                  <a:pt x="38" y="41"/>
                  <a:pt x="39" y="41"/>
                </a:cubicBezTo>
                <a:cubicBezTo>
                  <a:pt x="40" y="41"/>
                  <a:pt x="41" y="40"/>
                  <a:pt x="42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40"/>
                  <a:pt x="46" y="40"/>
                  <a:pt x="46" y="4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58"/>
                  <a:pt x="44" y="58"/>
                  <a:pt x="44" y="58"/>
                </a:cubicBezTo>
                <a:cubicBezTo>
                  <a:pt x="46" y="57"/>
                  <a:pt x="46" y="57"/>
                  <a:pt x="46" y="57"/>
                </a:cubicBezTo>
                <a:cubicBezTo>
                  <a:pt x="50" y="55"/>
                  <a:pt x="54" y="51"/>
                  <a:pt x="56" y="47"/>
                </a:cubicBezTo>
                <a:cubicBezTo>
                  <a:pt x="58" y="43"/>
                  <a:pt x="60" y="39"/>
                  <a:pt x="60" y="34"/>
                </a:cubicBezTo>
                <a:cubicBezTo>
                  <a:pt x="60" y="26"/>
                  <a:pt x="57" y="20"/>
                  <a:pt x="52" y="15"/>
                </a:cubicBezTo>
                <a:cubicBezTo>
                  <a:pt x="47" y="10"/>
                  <a:pt x="41" y="7"/>
                  <a:pt x="33" y="7"/>
                </a:cubicBezTo>
                <a:cubicBezTo>
                  <a:pt x="26" y="7"/>
                  <a:pt x="19" y="10"/>
                  <a:pt x="14" y="15"/>
                </a:cubicBezTo>
                <a:cubicBezTo>
                  <a:pt x="10" y="20"/>
                  <a:pt x="7" y="26"/>
                  <a:pt x="7" y="34"/>
                </a:cubicBezTo>
                <a:cubicBezTo>
                  <a:pt x="7" y="39"/>
                  <a:pt x="8" y="43"/>
                  <a:pt x="11" y="47"/>
                </a:cubicBezTo>
                <a:cubicBezTo>
                  <a:pt x="13" y="52"/>
                  <a:pt x="17" y="55"/>
                  <a:pt x="21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7"/>
                  <a:pt x="23" y="67"/>
                  <a:pt x="23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51"/>
                  <a:pt x="29" y="51"/>
                  <a:pt x="29" y="51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40" y="42"/>
                </a:moveTo>
                <a:cubicBezTo>
                  <a:pt x="40" y="42"/>
                  <a:pt x="40" y="42"/>
                  <a:pt x="39" y="42"/>
                </a:cubicBezTo>
                <a:cubicBezTo>
                  <a:pt x="38" y="43"/>
                  <a:pt x="37" y="42"/>
                  <a:pt x="36" y="41"/>
                </a:cubicBezTo>
                <a:cubicBezTo>
                  <a:pt x="35" y="42"/>
                  <a:pt x="34" y="43"/>
                  <a:pt x="33" y="42"/>
                </a:cubicBezTo>
                <a:cubicBezTo>
                  <a:pt x="32" y="42"/>
                  <a:pt x="31" y="42"/>
                  <a:pt x="30" y="41"/>
                </a:cubicBezTo>
                <a:cubicBezTo>
                  <a:pt x="29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43" y="96"/>
                </a:moveTo>
                <a:cubicBezTo>
                  <a:pt x="24" y="98"/>
                  <a:pt x="24" y="98"/>
                  <a:pt x="24" y="98"/>
                </a:cubicBezTo>
                <a:cubicBezTo>
                  <a:pt x="25" y="103"/>
                  <a:pt x="29" y="106"/>
                  <a:pt x="34" y="106"/>
                </a:cubicBezTo>
                <a:cubicBezTo>
                  <a:pt x="39" y="106"/>
                  <a:pt x="43" y="102"/>
                  <a:pt x="43" y="97"/>
                </a:cubicBezTo>
                <a:cubicBezTo>
                  <a:pt x="43" y="96"/>
                  <a:pt x="43" y="96"/>
                  <a:pt x="43" y="96"/>
                </a:cubicBezTo>
                <a:close/>
                <a:moveTo>
                  <a:pt x="50" y="85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88"/>
                  <a:pt x="17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5"/>
                  <a:pt x="50" y="85"/>
                </a:cubicBezTo>
                <a:close/>
                <a:moveTo>
                  <a:pt x="50" y="73"/>
                </a:move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1" name="Freeform 35"/>
          <p:cNvSpPr>
            <a:spLocks noEditPoints="1" noChangeArrowheads="1"/>
          </p:cNvSpPr>
          <p:nvPr/>
        </p:nvSpPr>
        <p:spPr bwMode="auto">
          <a:xfrm>
            <a:off x="6301318" y="3989918"/>
            <a:ext cx="476249" cy="357716"/>
          </a:xfrm>
          <a:custGeom>
            <a:avLst/>
            <a:gdLst>
              <a:gd name="T0" fmla="*/ 188608474 w 104"/>
              <a:gd name="T1" fmla="*/ 23184751 h 79"/>
              <a:gd name="T2" fmla="*/ 318277658 w 104"/>
              <a:gd name="T3" fmla="*/ 46366106 h 79"/>
              <a:gd name="T4" fmla="*/ 223973421 w 104"/>
              <a:gd name="T5" fmla="*/ 556413654 h 79"/>
              <a:gd name="T6" fmla="*/ 47152118 w 104"/>
              <a:gd name="T7" fmla="*/ 521638225 h 79"/>
              <a:gd name="T8" fmla="*/ 188608474 w 104"/>
              <a:gd name="T9" fmla="*/ 23184751 h 79"/>
              <a:gd name="T10" fmla="*/ 212186250 w 104"/>
              <a:gd name="T11" fmla="*/ 753475549 h 79"/>
              <a:gd name="T12" fmla="*/ 188608474 w 104"/>
              <a:gd name="T13" fmla="*/ 834617085 h 79"/>
              <a:gd name="T14" fmla="*/ 1190593568 w 104"/>
              <a:gd name="T15" fmla="*/ 834617085 h 79"/>
              <a:gd name="T16" fmla="*/ 1225958515 w 104"/>
              <a:gd name="T17" fmla="*/ 834617085 h 79"/>
              <a:gd name="T18" fmla="*/ 1225958515 w 104"/>
              <a:gd name="T19" fmla="*/ 788250978 h 79"/>
              <a:gd name="T20" fmla="*/ 1225958515 w 104"/>
              <a:gd name="T21" fmla="*/ 301391578 h 79"/>
              <a:gd name="T22" fmla="*/ 1225958515 w 104"/>
              <a:gd name="T23" fmla="*/ 278206827 h 79"/>
              <a:gd name="T24" fmla="*/ 1214171344 w 104"/>
              <a:gd name="T25" fmla="*/ 266612753 h 79"/>
              <a:gd name="T26" fmla="*/ 1060924383 w 104"/>
              <a:gd name="T27" fmla="*/ 115920360 h 79"/>
              <a:gd name="T28" fmla="*/ 1049137212 w 104"/>
              <a:gd name="T29" fmla="*/ 104326287 h 79"/>
              <a:gd name="T30" fmla="*/ 1025562870 w 104"/>
              <a:gd name="T31" fmla="*/ 104326287 h 79"/>
              <a:gd name="T32" fmla="*/ 365429777 w 104"/>
              <a:gd name="T33" fmla="*/ 104326287 h 79"/>
              <a:gd name="T34" fmla="*/ 365429777 w 104"/>
              <a:gd name="T35" fmla="*/ 197061896 h 79"/>
              <a:gd name="T36" fmla="*/ 990197923 w 104"/>
              <a:gd name="T37" fmla="*/ 197061896 h 79"/>
              <a:gd name="T38" fmla="*/ 978410752 w 104"/>
              <a:gd name="T39" fmla="*/ 324572933 h 79"/>
              <a:gd name="T40" fmla="*/ 978410752 w 104"/>
              <a:gd name="T41" fmla="*/ 347757685 h 79"/>
              <a:gd name="T42" fmla="*/ 1001985094 w 104"/>
              <a:gd name="T43" fmla="*/ 347757685 h 79"/>
              <a:gd name="T44" fmla="*/ 1143441449 w 104"/>
              <a:gd name="T45" fmla="*/ 336167007 h 79"/>
              <a:gd name="T46" fmla="*/ 1143441449 w 104"/>
              <a:gd name="T47" fmla="*/ 753475549 h 79"/>
              <a:gd name="T48" fmla="*/ 212186250 w 104"/>
              <a:gd name="T49" fmla="*/ 753475549 h 79"/>
              <a:gd name="T50" fmla="*/ 1119867107 w 104"/>
              <a:gd name="T51" fmla="*/ 301391578 h 79"/>
              <a:gd name="T52" fmla="*/ 1013772265 w 104"/>
              <a:gd name="T53" fmla="*/ 301391578 h 79"/>
              <a:gd name="T54" fmla="*/ 1025562870 w 104"/>
              <a:gd name="T55" fmla="*/ 208655969 h 79"/>
              <a:gd name="T56" fmla="*/ 1119867107 w 104"/>
              <a:gd name="T57" fmla="*/ 301391578 h 79"/>
              <a:gd name="T58" fmla="*/ 377216948 w 104"/>
              <a:gd name="T59" fmla="*/ 498453474 h 79"/>
              <a:gd name="T60" fmla="*/ 872315909 w 104"/>
              <a:gd name="T61" fmla="*/ 498453474 h 79"/>
              <a:gd name="T62" fmla="*/ 872315909 w 104"/>
              <a:gd name="T63" fmla="*/ 521638225 h 79"/>
              <a:gd name="T64" fmla="*/ 377216948 w 104"/>
              <a:gd name="T65" fmla="*/ 521638225 h 79"/>
              <a:gd name="T66" fmla="*/ 377216948 w 104"/>
              <a:gd name="T67" fmla="*/ 498453474 h 79"/>
              <a:gd name="T68" fmla="*/ 377216948 w 104"/>
              <a:gd name="T69" fmla="*/ 370942436 h 79"/>
              <a:gd name="T70" fmla="*/ 836950962 w 104"/>
              <a:gd name="T71" fmla="*/ 370942436 h 79"/>
              <a:gd name="T72" fmla="*/ 836950962 w 104"/>
              <a:gd name="T73" fmla="*/ 405717865 h 79"/>
              <a:gd name="T74" fmla="*/ 377216948 w 104"/>
              <a:gd name="T75" fmla="*/ 405717865 h 79"/>
              <a:gd name="T76" fmla="*/ 377216948 w 104"/>
              <a:gd name="T77" fmla="*/ 370942436 h 79"/>
              <a:gd name="T78" fmla="*/ 377216948 w 104"/>
              <a:gd name="T79" fmla="*/ 255022076 h 79"/>
              <a:gd name="T80" fmla="*/ 836950962 w 104"/>
              <a:gd name="T81" fmla="*/ 255022076 h 79"/>
              <a:gd name="T82" fmla="*/ 836950962 w 104"/>
              <a:gd name="T83" fmla="*/ 289797505 h 79"/>
              <a:gd name="T84" fmla="*/ 377216948 w 104"/>
              <a:gd name="T85" fmla="*/ 289797505 h 79"/>
              <a:gd name="T86" fmla="*/ 377216948 w 104"/>
              <a:gd name="T87" fmla="*/ 255022076 h 79"/>
              <a:gd name="T88" fmla="*/ 35364947 w 104"/>
              <a:gd name="T89" fmla="*/ 765066227 h 79"/>
              <a:gd name="T90" fmla="*/ 106091408 w 104"/>
              <a:gd name="T91" fmla="*/ 788250978 h 79"/>
              <a:gd name="T92" fmla="*/ 106091408 w 104"/>
              <a:gd name="T93" fmla="*/ 857801836 h 79"/>
              <a:gd name="T94" fmla="*/ 58939289 w 104"/>
              <a:gd name="T95" fmla="*/ 915762016 h 79"/>
              <a:gd name="T96" fmla="*/ 23577776 w 104"/>
              <a:gd name="T97" fmla="*/ 904171338 h 79"/>
              <a:gd name="T98" fmla="*/ 0 w 104"/>
              <a:gd name="T99" fmla="*/ 834617085 h 79"/>
              <a:gd name="T100" fmla="*/ 35364947 w 104"/>
              <a:gd name="T101" fmla="*/ 765066227 h 79"/>
              <a:gd name="T102" fmla="*/ 47152118 w 104"/>
              <a:gd name="T103" fmla="*/ 556413654 h 79"/>
              <a:gd name="T104" fmla="*/ 23577776 w 104"/>
              <a:gd name="T105" fmla="*/ 753475549 h 79"/>
              <a:gd name="T106" fmla="*/ 141456355 w 104"/>
              <a:gd name="T107" fmla="*/ 776660301 h 79"/>
              <a:gd name="T108" fmla="*/ 200395645 w 104"/>
              <a:gd name="T109" fmla="*/ 591189083 h 79"/>
              <a:gd name="T110" fmla="*/ 47152118 w 104"/>
              <a:gd name="T111" fmla="*/ 556413654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"/>
              <a:gd name="T169" fmla="*/ 0 h 79"/>
              <a:gd name="T170" fmla="*/ 104 w 104"/>
              <a:gd name="T171" fmla="*/ 79 h 7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" h="79">
                <a:moveTo>
                  <a:pt x="16" y="2"/>
                </a:moveTo>
                <a:cubicBezTo>
                  <a:pt x="21" y="0"/>
                  <a:pt x="24" y="1"/>
                  <a:pt x="27" y="4"/>
                </a:cubicBezTo>
                <a:cubicBezTo>
                  <a:pt x="26" y="20"/>
                  <a:pt x="23" y="35"/>
                  <a:pt x="19" y="48"/>
                </a:cubicBezTo>
                <a:cubicBezTo>
                  <a:pt x="14" y="47"/>
                  <a:pt x="9" y="46"/>
                  <a:pt x="4" y="45"/>
                </a:cubicBezTo>
                <a:cubicBezTo>
                  <a:pt x="6" y="29"/>
                  <a:pt x="10" y="15"/>
                  <a:pt x="16" y="2"/>
                </a:cubicBezTo>
                <a:close/>
                <a:moveTo>
                  <a:pt x="18" y="65"/>
                </a:moveTo>
                <a:cubicBezTo>
                  <a:pt x="16" y="72"/>
                  <a:pt x="16" y="72"/>
                  <a:pt x="16" y="72"/>
                </a:cubicBezTo>
                <a:cubicBezTo>
                  <a:pt x="69" y="72"/>
                  <a:pt x="74" y="72"/>
                  <a:pt x="101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2"/>
                  <a:pt x="31" y="14"/>
                  <a:pt x="31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65"/>
                  <a:pt x="97" y="65"/>
                  <a:pt x="97" y="65"/>
                </a:cubicBezTo>
                <a:cubicBezTo>
                  <a:pt x="79" y="65"/>
                  <a:pt x="57" y="65"/>
                  <a:pt x="18" y="65"/>
                </a:cubicBezTo>
                <a:close/>
                <a:moveTo>
                  <a:pt x="95" y="26"/>
                </a:moveTo>
                <a:cubicBezTo>
                  <a:pt x="86" y="26"/>
                  <a:pt x="86" y="26"/>
                  <a:pt x="86" y="26"/>
                </a:cubicBezTo>
                <a:cubicBezTo>
                  <a:pt x="87" y="18"/>
                  <a:pt x="87" y="18"/>
                  <a:pt x="87" y="18"/>
                </a:cubicBezTo>
                <a:cubicBezTo>
                  <a:pt x="95" y="26"/>
                  <a:pt x="95" y="26"/>
                  <a:pt x="95" y="26"/>
                </a:cubicBezTo>
                <a:close/>
                <a:moveTo>
                  <a:pt x="32" y="43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5"/>
                  <a:pt x="74" y="45"/>
                  <a:pt x="7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3"/>
                  <a:pt x="32" y="43"/>
                  <a:pt x="32" y="43"/>
                </a:cubicBezTo>
                <a:close/>
                <a:moveTo>
                  <a:pt x="32" y="32"/>
                </a:moveTo>
                <a:cubicBezTo>
                  <a:pt x="71" y="32"/>
                  <a:pt x="71" y="32"/>
                  <a:pt x="71" y="32"/>
                </a:cubicBezTo>
                <a:cubicBezTo>
                  <a:pt x="71" y="35"/>
                  <a:pt x="71" y="35"/>
                  <a:pt x="7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2" y="22"/>
                </a:moveTo>
                <a:cubicBezTo>
                  <a:pt x="71" y="22"/>
                  <a:pt x="71" y="22"/>
                  <a:pt x="71" y="22"/>
                </a:cubicBezTo>
                <a:cubicBezTo>
                  <a:pt x="71" y="25"/>
                  <a:pt x="71" y="25"/>
                  <a:pt x="7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2" y="22"/>
                  <a:pt x="32" y="22"/>
                </a:cubicBezTo>
                <a:close/>
                <a:moveTo>
                  <a:pt x="3" y="66"/>
                </a:moveTo>
                <a:cubicBezTo>
                  <a:pt x="9" y="68"/>
                  <a:pt x="9" y="68"/>
                  <a:pt x="9" y="68"/>
                </a:cubicBezTo>
                <a:cubicBezTo>
                  <a:pt x="9" y="74"/>
                  <a:pt x="9" y="74"/>
                  <a:pt x="9" y="74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3" y="79"/>
                  <a:pt x="2" y="78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4" y="48"/>
                </a:moveTo>
                <a:cubicBezTo>
                  <a:pt x="3" y="53"/>
                  <a:pt x="3" y="59"/>
                  <a:pt x="2" y="65"/>
                </a:cubicBezTo>
                <a:cubicBezTo>
                  <a:pt x="5" y="65"/>
                  <a:pt x="9" y="66"/>
                  <a:pt x="12" y="67"/>
                </a:cubicBezTo>
                <a:cubicBezTo>
                  <a:pt x="14" y="61"/>
                  <a:pt x="15" y="56"/>
                  <a:pt x="17" y="51"/>
                </a:cubicBezTo>
                <a:cubicBezTo>
                  <a:pt x="13" y="50"/>
                  <a:pt x="9" y="49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2" name="Freeform 36"/>
          <p:cNvSpPr>
            <a:spLocks noEditPoints="1" noChangeArrowheads="1"/>
          </p:cNvSpPr>
          <p:nvPr/>
        </p:nvSpPr>
        <p:spPr bwMode="auto">
          <a:xfrm>
            <a:off x="5458885" y="3934885"/>
            <a:ext cx="442383" cy="442383"/>
          </a:xfrm>
          <a:custGeom>
            <a:avLst/>
            <a:gdLst>
              <a:gd name="T0" fmla="*/ 573197958 w 97"/>
              <a:gd name="T1" fmla="*/ 0 h 97"/>
              <a:gd name="T2" fmla="*/ 970928479 w 97"/>
              <a:gd name="T3" fmla="*/ 163769379 h 97"/>
              <a:gd name="T4" fmla="*/ 1134697858 w 97"/>
              <a:gd name="T5" fmla="*/ 573197958 h 97"/>
              <a:gd name="T6" fmla="*/ 970928479 w 97"/>
              <a:gd name="T7" fmla="*/ 970928479 h 97"/>
              <a:gd name="T8" fmla="*/ 573197958 w 97"/>
              <a:gd name="T9" fmla="*/ 1134697858 h 97"/>
              <a:gd name="T10" fmla="*/ 163769379 w 97"/>
              <a:gd name="T11" fmla="*/ 970928479 h 97"/>
              <a:gd name="T12" fmla="*/ 0 w 97"/>
              <a:gd name="T13" fmla="*/ 573197958 h 97"/>
              <a:gd name="T14" fmla="*/ 163769379 w 97"/>
              <a:gd name="T15" fmla="*/ 163769379 h 97"/>
              <a:gd name="T16" fmla="*/ 573197958 w 97"/>
              <a:gd name="T17" fmla="*/ 0 h 97"/>
              <a:gd name="T18" fmla="*/ 643386300 w 97"/>
              <a:gd name="T19" fmla="*/ 549801843 h 97"/>
              <a:gd name="T20" fmla="*/ 631688243 w 97"/>
              <a:gd name="T21" fmla="*/ 526405729 h 97"/>
              <a:gd name="T22" fmla="*/ 795457622 w 97"/>
              <a:gd name="T23" fmla="*/ 280749950 h 97"/>
              <a:gd name="T24" fmla="*/ 760363451 w 97"/>
              <a:gd name="T25" fmla="*/ 245655779 h 97"/>
              <a:gd name="T26" fmla="*/ 584896015 w 97"/>
              <a:gd name="T27" fmla="*/ 503009615 h 97"/>
              <a:gd name="T28" fmla="*/ 526405729 w 97"/>
              <a:gd name="T29" fmla="*/ 503009615 h 97"/>
              <a:gd name="T30" fmla="*/ 491311558 w 97"/>
              <a:gd name="T31" fmla="*/ 608292129 h 97"/>
              <a:gd name="T32" fmla="*/ 596594072 w 97"/>
              <a:gd name="T33" fmla="*/ 655084357 h 97"/>
              <a:gd name="T34" fmla="*/ 608292129 w 97"/>
              <a:gd name="T35" fmla="*/ 643386300 h 97"/>
              <a:gd name="T36" fmla="*/ 807155679 w 97"/>
              <a:gd name="T37" fmla="*/ 713571222 h 97"/>
              <a:gd name="T38" fmla="*/ 830551794 w 97"/>
              <a:gd name="T39" fmla="*/ 655084357 h 97"/>
              <a:gd name="T40" fmla="*/ 643386300 w 97"/>
              <a:gd name="T41" fmla="*/ 584896015 h 97"/>
              <a:gd name="T42" fmla="*/ 643386300 w 97"/>
              <a:gd name="T43" fmla="*/ 549801843 h 97"/>
              <a:gd name="T44" fmla="*/ 865645965 w 97"/>
              <a:gd name="T45" fmla="*/ 280749950 h 97"/>
              <a:gd name="T46" fmla="*/ 573197958 w 97"/>
              <a:gd name="T47" fmla="*/ 152071322 h 97"/>
              <a:gd name="T48" fmla="*/ 269051893 w 97"/>
              <a:gd name="T49" fmla="*/ 280749950 h 97"/>
              <a:gd name="T50" fmla="*/ 152071322 w 97"/>
              <a:gd name="T51" fmla="*/ 573197958 h 97"/>
              <a:gd name="T52" fmla="*/ 269051893 w 97"/>
              <a:gd name="T53" fmla="*/ 865645965 h 97"/>
              <a:gd name="T54" fmla="*/ 573197958 w 97"/>
              <a:gd name="T55" fmla="*/ 982626536 h 97"/>
              <a:gd name="T56" fmla="*/ 865645965 w 97"/>
              <a:gd name="T57" fmla="*/ 865645965 h 97"/>
              <a:gd name="T58" fmla="*/ 982626536 w 97"/>
              <a:gd name="T59" fmla="*/ 573197958 h 97"/>
              <a:gd name="T60" fmla="*/ 865645965 w 97"/>
              <a:gd name="T61" fmla="*/ 280749950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97"/>
              <a:gd name="T95" fmla="*/ 97 w 97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97">
                <a:moveTo>
                  <a:pt x="49" y="0"/>
                </a:moveTo>
                <a:cubicBezTo>
                  <a:pt x="62" y="0"/>
                  <a:pt x="74" y="5"/>
                  <a:pt x="83" y="14"/>
                </a:cubicBezTo>
                <a:cubicBezTo>
                  <a:pt x="92" y="23"/>
                  <a:pt x="97" y="35"/>
                  <a:pt x="97" y="49"/>
                </a:cubicBezTo>
                <a:cubicBezTo>
                  <a:pt x="97" y="62"/>
                  <a:pt x="92" y="74"/>
                  <a:pt x="83" y="83"/>
                </a:cubicBezTo>
                <a:cubicBezTo>
                  <a:pt x="74" y="92"/>
                  <a:pt x="62" y="97"/>
                  <a:pt x="49" y="97"/>
                </a:cubicBezTo>
                <a:cubicBezTo>
                  <a:pt x="35" y="97"/>
                  <a:pt x="23" y="92"/>
                  <a:pt x="14" y="83"/>
                </a:cubicBezTo>
                <a:cubicBezTo>
                  <a:pt x="5" y="74"/>
                  <a:pt x="0" y="62"/>
                  <a:pt x="0" y="49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9" y="0"/>
                </a:cubicBezTo>
                <a:close/>
                <a:moveTo>
                  <a:pt x="55" y="47"/>
                </a:moveTo>
                <a:cubicBezTo>
                  <a:pt x="54" y="46"/>
                  <a:pt x="54" y="45"/>
                  <a:pt x="54" y="45"/>
                </a:cubicBezTo>
                <a:cubicBezTo>
                  <a:pt x="59" y="38"/>
                  <a:pt x="64" y="31"/>
                  <a:pt x="68" y="24"/>
                </a:cubicBezTo>
                <a:cubicBezTo>
                  <a:pt x="67" y="23"/>
                  <a:pt x="66" y="22"/>
                  <a:pt x="65" y="21"/>
                </a:cubicBezTo>
                <a:cubicBezTo>
                  <a:pt x="59" y="28"/>
                  <a:pt x="54" y="35"/>
                  <a:pt x="50" y="43"/>
                </a:cubicBezTo>
                <a:cubicBezTo>
                  <a:pt x="48" y="42"/>
                  <a:pt x="47" y="43"/>
                  <a:pt x="45" y="43"/>
                </a:cubicBezTo>
                <a:cubicBezTo>
                  <a:pt x="42" y="45"/>
                  <a:pt x="40" y="49"/>
                  <a:pt x="42" y="52"/>
                </a:cubicBezTo>
                <a:cubicBezTo>
                  <a:pt x="43" y="56"/>
                  <a:pt x="47" y="58"/>
                  <a:pt x="51" y="56"/>
                </a:cubicBezTo>
                <a:cubicBezTo>
                  <a:pt x="51" y="56"/>
                  <a:pt x="52" y="56"/>
                  <a:pt x="52" y="55"/>
                </a:cubicBezTo>
                <a:cubicBezTo>
                  <a:pt x="58" y="58"/>
                  <a:pt x="63" y="60"/>
                  <a:pt x="69" y="61"/>
                </a:cubicBezTo>
                <a:cubicBezTo>
                  <a:pt x="70" y="59"/>
                  <a:pt x="71" y="58"/>
                  <a:pt x="71" y="56"/>
                </a:cubicBezTo>
                <a:cubicBezTo>
                  <a:pt x="66" y="54"/>
                  <a:pt x="61" y="51"/>
                  <a:pt x="55" y="50"/>
                </a:cubicBezTo>
                <a:cubicBezTo>
                  <a:pt x="55" y="49"/>
                  <a:pt x="55" y="48"/>
                  <a:pt x="55" y="47"/>
                </a:cubicBezTo>
                <a:close/>
                <a:moveTo>
                  <a:pt x="74" y="24"/>
                </a:moveTo>
                <a:cubicBezTo>
                  <a:pt x="67" y="17"/>
                  <a:pt x="58" y="13"/>
                  <a:pt x="49" y="13"/>
                </a:cubicBezTo>
                <a:cubicBezTo>
                  <a:pt x="39" y="13"/>
                  <a:pt x="30" y="17"/>
                  <a:pt x="23" y="24"/>
                </a:cubicBezTo>
                <a:cubicBezTo>
                  <a:pt x="17" y="30"/>
                  <a:pt x="13" y="39"/>
                  <a:pt x="13" y="49"/>
                </a:cubicBezTo>
                <a:cubicBezTo>
                  <a:pt x="13" y="58"/>
                  <a:pt x="17" y="67"/>
                  <a:pt x="23" y="74"/>
                </a:cubicBezTo>
                <a:cubicBezTo>
                  <a:pt x="30" y="80"/>
                  <a:pt x="39" y="84"/>
                  <a:pt x="49" y="84"/>
                </a:cubicBezTo>
                <a:cubicBezTo>
                  <a:pt x="58" y="84"/>
                  <a:pt x="67" y="80"/>
                  <a:pt x="74" y="74"/>
                </a:cubicBezTo>
                <a:cubicBezTo>
                  <a:pt x="80" y="67"/>
                  <a:pt x="84" y="58"/>
                  <a:pt x="84" y="49"/>
                </a:cubicBezTo>
                <a:cubicBezTo>
                  <a:pt x="84" y="39"/>
                  <a:pt x="80" y="30"/>
                  <a:pt x="74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3" name="Freeform 37"/>
          <p:cNvSpPr>
            <a:spLocks noEditPoints="1" noChangeArrowheads="1"/>
          </p:cNvSpPr>
          <p:nvPr/>
        </p:nvSpPr>
        <p:spPr bwMode="auto">
          <a:xfrm>
            <a:off x="9819217" y="1435101"/>
            <a:ext cx="254000" cy="419100"/>
          </a:xfrm>
          <a:custGeom>
            <a:avLst/>
            <a:gdLst>
              <a:gd name="T0" fmla="*/ 201624045 w 132"/>
              <a:gd name="T1" fmla="*/ 98598103 h 217"/>
              <a:gd name="T2" fmla="*/ 274374841 w 132"/>
              <a:gd name="T3" fmla="*/ 356631407 h 217"/>
              <a:gd name="T4" fmla="*/ 270217034 w 132"/>
              <a:gd name="T5" fmla="*/ 381804928 h 217"/>
              <a:gd name="T6" fmla="*/ 147579773 w 132"/>
              <a:gd name="T7" fmla="*/ 455229510 h 217"/>
              <a:gd name="T8" fmla="*/ 126795068 w 132"/>
              <a:gd name="T9" fmla="*/ 455229510 h 217"/>
              <a:gd name="T10" fmla="*/ 10392352 w 132"/>
              <a:gd name="T11" fmla="*/ 381804928 h 217"/>
              <a:gd name="T12" fmla="*/ 0 w 132"/>
              <a:gd name="T13" fmla="*/ 356631407 h 217"/>
              <a:gd name="T14" fmla="*/ 78986784 w 132"/>
              <a:gd name="T15" fmla="*/ 98598103 h 217"/>
              <a:gd name="T16" fmla="*/ 54042830 w 132"/>
              <a:gd name="T17" fmla="*/ 83913187 h 217"/>
              <a:gd name="T18" fmla="*/ 54042830 w 132"/>
              <a:gd name="T19" fmla="*/ 50348492 h 217"/>
              <a:gd name="T20" fmla="*/ 126795068 w 132"/>
              <a:gd name="T21" fmla="*/ 0 h 217"/>
              <a:gd name="T22" fmla="*/ 147579773 w 132"/>
              <a:gd name="T23" fmla="*/ 0 h 217"/>
              <a:gd name="T24" fmla="*/ 226566557 w 132"/>
              <a:gd name="T25" fmla="*/ 50348492 h 217"/>
              <a:gd name="T26" fmla="*/ 226566557 w 132"/>
              <a:gd name="T27" fmla="*/ 83913187 h 217"/>
              <a:gd name="T28" fmla="*/ 201624045 w 132"/>
              <a:gd name="T29" fmla="*/ 98598103 h 217"/>
              <a:gd name="T30" fmla="*/ 201624045 w 132"/>
              <a:gd name="T31" fmla="*/ 98598103 h 217"/>
              <a:gd name="T32" fmla="*/ 101851114 w 132"/>
              <a:gd name="T33" fmla="*/ 392294982 h 217"/>
              <a:gd name="T34" fmla="*/ 176680091 w 132"/>
              <a:gd name="T35" fmla="*/ 392294982 h 217"/>
              <a:gd name="T36" fmla="*/ 234882170 w 132"/>
              <a:gd name="T37" fmla="*/ 352435096 h 217"/>
              <a:gd name="T38" fmla="*/ 230724364 w 132"/>
              <a:gd name="T39" fmla="*/ 337751628 h 217"/>
              <a:gd name="T40" fmla="*/ 49886466 w 132"/>
              <a:gd name="T41" fmla="*/ 337751628 h 217"/>
              <a:gd name="T42" fmla="*/ 43650477 w 132"/>
              <a:gd name="T43" fmla="*/ 352435096 h 217"/>
              <a:gd name="T44" fmla="*/ 101851114 w 132"/>
              <a:gd name="T45" fmla="*/ 392294982 h 217"/>
              <a:gd name="T46" fmla="*/ 101851114 w 132"/>
              <a:gd name="T47" fmla="*/ 392294982 h 217"/>
              <a:gd name="T48" fmla="*/ 112244909 w 132"/>
              <a:gd name="T49" fmla="*/ 83913187 h 217"/>
              <a:gd name="T50" fmla="*/ 162129932 w 132"/>
              <a:gd name="T51" fmla="*/ 83913187 h 217"/>
              <a:gd name="T52" fmla="*/ 166287739 w 132"/>
              <a:gd name="T53" fmla="*/ 73424582 h 217"/>
              <a:gd name="T54" fmla="*/ 176680091 w 132"/>
              <a:gd name="T55" fmla="*/ 69228271 h 217"/>
              <a:gd name="T56" fmla="*/ 137187420 w 132"/>
              <a:gd name="T57" fmla="*/ 39858438 h 217"/>
              <a:gd name="T58" fmla="*/ 97694750 w 132"/>
              <a:gd name="T59" fmla="*/ 69228271 h 217"/>
              <a:gd name="T60" fmla="*/ 112244909 w 132"/>
              <a:gd name="T61" fmla="*/ 73424582 h 217"/>
              <a:gd name="T62" fmla="*/ 112244909 w 132"/>
              <a:gd name="T63" fmla="*/ 83913187 h 217"/>
              <a:gd name="T64" fmla="*/ 112244909 w 132"/>
              <a:gd name="T65" fmla="*/ 83913187 h 217"/>
              <a:gd name="T66" fmla="*/ 172523727 w 132"/>
              <a:gd name="T67" fmla="*/ 142652852 h 217"/>
              <a:gd name="T68" fmla="*/ 108087102 w 132"/>
              <a:gd name="T69" fmla="*/ 142652852 h 217"/>
              <a:gd name="T70" fmla="*/ 97694750 w 132"/>
              <a:gd name="T71" fmla="*/ 174120116 h 217"/>
              <a:gd name="T72" fmla="*/ 180837898 w 132"/>
              <a:gd name="T73" fmla="*/ 174120116 h 217"/>
              <a:gd name="T74" fmla="*/ 172523727 w 132"/>
              <a:gd name="T75" fmla="*/ 142652852 h 217"/>
              <a:gd name="T76" fmla="*/ 172523727 w 132"/>
              <a:gd name="T77" fmla="*/ 142652852 h 217"/>
              <a:gd name="T78" fmla="*/ 195388057 w 132"/>
              <a:gd name="T79" fmla="*/ 232859782 h 217"/>
              <a:gd name="T80" fmla="*/ 78986784 w 132"/>
              <a:gd name="T81" fmla="*/ 232859782 h 217"/>
              <a:gd name="T82" fmla="*/ 64436625 w 132"/>
              <a:gd name="T83" fmla="*/ 276913082 h 217"/>
              <a:gd name="T84" fmla="*/ 209938216 w 132"/>
              <a:gd name="T85" fmla="*/ 276913082 h 217"/>
              <a:gd name="T86" fmla="*/ 195388057 w 132"/>
              <a:gd name="T87" fmla="*/ 232859782 h 2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2"/>
              <a:gd name="T133" fmla="*/ 0 h 217"/>
              <a:gd name="T134" fmla="*/ 132 w 132"/>
              <a:gd name="T135" fmla="*/ 217 h 2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2" h="217">
                <a:moveTo>
                  <a:pt x="97" y="47"/>
                </a:moveTo>
                <a:lnTo>
                  <a:pt x="132" y="170"/>
                </a:lnTo>
                <a:lnTo>
                  <a:pt x="130" y="182"/>
                </a:lnTo>
                <a:lnTo>
                  <a:pt x="71" y="217"/>
                </a:lnTo>
                <a:lnTo>
                  <a:pt x="61" y="217"/>
                </a:lnTo>
                <a:lnTo>
                  <a:pt x="5" y="182"/>
                </a:lnTo>
                <a:lnTo>
                  <a:pt x="0" y="170"/>
                </a:lnTo>
                <a:lnTo>
                  <a:pt x="38" y="47"/>
                </a:lnTo>
                <a:lnTo>
                  <a:pt x="26" y="40"/>
                </a:lnTo>
                <a:lnTo>
                  <a:pt x="26" y="24"/>
                </a:lnTo>
                <a:lnTo>
                  <a:pt x="61" y="0"/>
                </a:lnTo>
                <a:lnTo>
                  <a:pt x="71" y="0"/>
                </a:lnTo>
                <a:lnTo>
                  <a:pt x="109" y="24"/>
                </a:lnTo>
                <a:lnTo>
                  <a:pt x="109" y="40"/>
                </a:lnTo>
                <a:lnTo>
                  <a:pt x="97" y="47"/>
                </a:lnTo>
                <a:close/>
                <a:moveTo>
                  <a:pt x="49" y="187"/>
                </a:moveTo>
                <a:lnTo>
                  <a:pt x="85" y="187"/>
                </a:lnTo>
                <a:lnTo>
                  <a:pt x="113" y="168"/>
                </a:lnTo>
                <a:lnTo>
                  <a:pt x="111" y="161"/>
                </a:lnTo>
                <a:lnTo>
                  <a:pt x="24" y="161"/>
                </a:lnTo>
                <a:lnTo>
                  <a:pt x="21" y="168"/>
                </a:lnTo>
                <a:lnTo>
                  <a:pt x="49" y="187"/>
                </a:lnTo>
                <a:close/>
                <a:moveTo>
                  <a:pt x="54" y="40"/>
                </a:moveTo>
                <a:lnTo>
                  <a:pt x="78" y="40"/>
                </a:lnTo>
                <a:lnTo>
                  <a:pt x="80" y="35"/>
                </a:lnTo>
                <a:lnTo>
                  <a:pt x="85" y="33"/>
                </a:lnTo>
                <a:lnTo>
                  <a:pt x="66" y="19"/>
                </a:lnTo>
                <a:lnTo>
                  <a:pt x="47" y="33"/>
                </a:lnTo>
                <a:lnTo>
                  <a:pt x="54" y="35"/>
                </a:lnTo>
                <a:lnTo>
                  <a:pt x="54" y="40"/>
                </a:lnTo>
                <a:close/>
                <a:moveTo>
                  <a:pt x="83" y="68"/>
                </a:moveTo>
                <a:lnTo>
                  <a:pt x="52" y="68"/>
                </a:lnTo>
                <a:lnTo>
                  <a:pt x="47" y="83"/>
                </a:lnTo>
                <a:lnTo>
                  <a:pt x="87" y="83"/>
                </a:lnTo>
                <a:lnTo>
                  <a:pt x="83" y="68"/>
                </a:lnTo>
                <a:close/>
                <a:moveTo>
                  <a:pt x="94" y="111"/>
                </a:moveTo>
                <a:lnTo>
                  <a:pt x="38" y="111"/>
                </a:lnTo>
                <a:lnTo>
                  <a:pt x="31" y="132"/>
                </a:lnTo>
                <a:lnTo>
                  <a:pt x="101" y="132"/>
                </a:lnTo>
                <a:lnTo>
                  <a:pt x="94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4" name="Freeform 38"/>
          <p:cNvSpPr>
            <a:spLocks noEditPoints="1" noChangeArrowheads="1"/>
          </p:cNvSpPr>
          <p:nvPr/>
        </p:nvSpPr>
        <p:spPr bwMode="auto">
          <a:xfrm>
            <a:off x="10564284" y="1411817"/>
            <a:ext cx="474133" cy="457200"/>
          </a:xfrm>
          <a:custGeom>
            <a:avLst/>
            <a:gdLst>
              <a:gd name="T0" fmla="*/ 175078292 w 104"/>
              <a:gd name="T1" fmla="*/ 351235899 h 100"/>
              <a:gd name="T2" fmla="*/ 455205612 w 104"/>
              <a:gd name="T3" fmla="*/ 351235899 h 100"/>
              <a:gd name="T4" fmla="*/ 548581385 w 104"/>
              <a:gd name="T5" fmla="*/ 515142099 h 100"/>
              <a:gd name="T6" fmla="*/ 630283904 w 104"/>
              <a:gd name="T7" fmla="*/ 620515269 h 100"/>
              <a:gd name="T8" fmla="*/ 805362196 w 104"/>
              <a:gd name="T9" fmla="*/ 351235899 h 100"/>
              <a:gd name="T10" fmla="*/ 1120505858 w 104"/>
              <a:gd name="T11" fmla="*/ 351235899 h 100"/>
              <a:gd name="T12" fmla="*/ 1213881631 w 104"/>
              <a:gd name="T13" fmla="*/ 620515269 h 100"/>
              <a:gd name="T14" fmla="*/ 1167195454 w 104"/>
              <a:gd name="T15" fmla="*/ 772714863 h 100"/>
              <a:gd name="T16" fmla="*/ 1120505858 w 104"/>
              <a:gd name="T17" fmla="*/ 761008257 h 100"/>
              <a:gd name="T18" fmla="*/ 1132179112 w 104"/>
              <a:gd name="T19" fmla="*/ 643928481 h 100"/>
              <a:gd name="T20" fmla="*/ 1097162769 w 104"/>
              <a:gd name="T21" fmla="*/ 550265346 h 100"/>
              <a:gd name="T22" fmla="*/ 1085489515 w 104"/>
              <a:gd name="T23" fmla="*/ 761008257 h 100"/>
              <a:gd name="T24" fmla="*/ 1050473173 w 104"/>
              <a:gd name="T25" fmla="*/ 1170780615 h 100"/>
              <a:gd name="T26" fmla="*/ 968770654 w 104"/>
              <a:gd name="T27" fmla="*/ 1170780615 h 100"/>
              <a:gd name="T28" fmla="*/ 968770654 w 104"/>
              <a:gd name="T29" fmla="*/ 796131504 h 100"/>
              <a:gd name="T30" fmla="*/ 922084477 w 104"/>
              <a:gd name="T31" fmla="*/ 796131504 h 100"/>
              <a:gd name="T32" fmla="*/ 863725046 w 104"/>
              <a:gd name="T33" fmla="*/ 1170780615 h 100"/>
              <a:gd name="T34" fmla="*/ 782019108 w 104"/>
              <a:gd name="T35" fmla="*/ 1170780615 h 100"/>
              <a:gd name="T36" fmla="*/ 805362196 w 104"/>
              <a:gd name="T37" fmla="*/ 761008257 h 100"/>
              <a:gd name="T38" fmla="*/ 805362196 w 104"/>
              <a:gd name="T39" fmla="*/ 561975381 h 100"/>
              <a:gd name="T40" fmla="*/ 618614069 w 104"/>
              <a:gd name="T41" fmla="*/ 714174975 h 100"/>
              <a:gd name="T42" fmla="*/ 478548700 w 104"/>
              <a:gd name="T43" fmla="*/ 620515269 h 100"/>
              <a:gd name="T44" fmla="*/ 478548700 w 104"/>
              <a:gd name="T45" fmla="*/ 761008257 h 100"/>
              <a:gd name="T46" fmla="*/ 431862523 w 104"/>
              <a:gd name="T47" fmla="*/ 1170780615 h 100"/>
              <a:gd name="T48" fmla="*/ 350156585 w 104"/>
              <a:gd name="T49" fmla="*/ 1170780615 h 100"/>
              <a:gd name="T50" fmla="*/ 350156585 w 104"/>
              <a:gd name="T51" fmla="*/ 796131504 h 100"/>
              <a:gd name="T52" fmla="*/ 315143662 w 104"/>
              <a:gd name="T53" fmla="*/ 796131504 h 100"/>
              <a:gd name="T54" fmla="*/ 233437723 w 104"/>
              <a:gd name="T55" fmla="*/ 1170780615 h 100"/>
              <a:gd name="T56" fmla="*/ 163408458 w 104"/>
              <a:gd name="T57" fmla="*/ 1170780615 h 100"/>
              <a:gd name="T58" fmla="*/ 186751546 w 104"/>
              <a:gd name="T59" fmla="*/ 761008257 h 100"/>
              <a:gd name="T60" fmla="*/ 186751546 w 104"/>
              <a:gd name="T61" fmla="*/ 573681987 h 100"/>
              <a:gd name="T62" fmla="*/ 81702519 w 104"/>
              <a:gd name="T63" fmla="*/ 702468369 h 100"/>
              <a:gd name="T64" fmla="*/ 81702519 w 104"/>
              <a:gd name="T65" fmla="*/ 761008257 h 100"/>
              <a:gd name="T66" fmla="*/ 116718862 w 104"/>
              <a:gd name="T67" fmla="*/ 761008257 h 100"/>
              <a:gd name="T68" fmla="*/ 116718862 w 104"/>
              <a:gd name="T69" fmla="*/ 1041994233 h 100"/>
              <a:gd name="T70" fmla="*/ 0 w 104"/>
              <a:gd name="T71" fmla="*/ 1041994233 h 100"/>
              <a:gd name="T72" fmla="*/ 0 w 104"/>
              <a:gd name="T73" fmla="*/ 761008257 h 100"/>
              <a:gd name="T74" fmla="*/ 35016342 w 104"/>
              <a:gd name="T75" fmla="*/ 761008257 h 100"/>
              <a:gd name="T76" fmla="*/ 35016342 w 104"/>
              <a:gd name="T77" fmla="*/ 702468369 h 100"/>
              <a:gd name="T78" fmla="*/ 11673254 w 104"/>
              <a:gd name="T79" fmla="*/ 690761763 h 100"/>
              <a:gd name="T80" fmla="*/ 175078292 w 104"/>
              <a:gd name="T81" fmla="*/ 351235899 h 100"/>
              <a:gd name="T82" fmla="*/ 1003786996 w 104"/>
              <a:gd name="T83" fmla="*/ 46829853 h 100"/>
              <a:gd name="T84" fmla="*/ 817035450 w 104"/>
              <a:gd name="T85" fmla="*/ 93663135 h 100"/>
              <a:gd name="T86" fmla="*/ 863725046 w 104"/>
              <a:gd name="T87" fmla="*/ 280985976 h 100"/>
              <a:gd name="T88" fmla="*/ 1050473173 w 104"/>
              <a:gd name="T89" fmla="*/ 234156123 h 100"/>
              <a:gd name="T90" fmla="*/ 1003786996 w 104"/>
              <a:gd name="T91" fmla="*/ 46829853 h 100"/>
              <a:gd name="T92" fmla="*/ 256784231 w 104"/>
              <a:gd name="T93" fmla="*/ 46829853 h 100"/>
              <a:gd name="T94" fmla="*/ 443532358 w 104"/>
              <a:gd name="T95" fmla="*/ 93663135 h 100"/>
              <a:gd name="T96" fmla="*/ 396846181 w 104"/>
              <a:gd name="T97" fmla="*/ 280985976 h 100"/>
              <a:gd name="T98" fmla="*/ 210094635 w 104"/>
              <a:gd name="T99" fmla="*/ 234156123 h 100"/>
              <a:gd name="T100" fmla="*/ 256784231 w 104"/>
              <a:gd name="T101" fmla="*/ 46829853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4"/>
              <a:gd name="T154" fmla="*/ 0 h 100"/>
              <a:gd name="T155" fmla="*/ 104 w 104"/>
              <a:gd name="T156" fmla="*/ 100 h 1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4" h="100">
                <a:moveTo>
                  <a:pt x="15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47" y="44"/>
                  <a:pt x="47" y="44"/>
                  <a:pt x="47" y="44"/>
                </a:cubicBezTo>
                <a:cubicBezTo>
                  <a:pt x="54" y="53"/>
                  <a:pt x="54" y="53"/>
                  <a:pt x="54" y="53"/>
                </a:cubicBezTo>
                <a:cubicBezTo>
                  <a:pt x="69" y="30"/>
                  <a:pt x="69" y="30"/>
                  <a:pt x="69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55"/>
                  <a:pt x="97" y="55"/>
                  <a:pt x="97" y="55"/>
                </a:cubicBezTo>
                <a:cubicBezTo>
                  <a:pt x="94" y="47"/>
                  <a:pt x="94" y="47"/>
                  <a:pt x="94" y="47"/>
                </a:cubicBezTo>
                <a:cubicBezTo>
                  <a:pt x="93" y="65"/>
                  <a:pt x="93" y="65"/>
                  <a:pt x="93" y="65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68"/>
                  <a:pt x="83" y="68"/>
                  <a:pt x="83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48"/>
                  <a:pt x="69" y="48"/>
                  <a:pt x="69" y="48"/>
                </a:cubicBezTo>
                <a:cubicBezTo>
                  <a:pt x="53" y="61"/>
                  <a:pt x="53" y="61"/>
                  <a:pt x="53" y="61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65"/>
                  <a:pt x="41" y="65"/>
                  <a:pt x="41" y="65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5"/>
                  <a:pt x="7" y="65"/>
                  <a:pt x="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89"/>
                  <a:pt x="10" y="89"/>
                  <a:pt x="1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65"/>
                  <a:pt x="0" y="65"/>
                  <a:pt x="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86" y="4"/>
                </a:moveTo>
                <a:cubicBezTo>
                  <a:pt x="80" y="0"/>
                  <a:pt x="73" y="2"/>
                  <a:pt x="70" y="8"/>
                </a:cubicBezTo>
                <a:cubicBezTo>
                  <a:pt x="67" y="13"/>
                  <a:pt x="68" y="20"/>
                  <a:pt x="74" y="24"/>
                </a:cubicBezTo>
                <a:cubicBezTo>
                  <a:pt x="79" y="27"/>
                  <a:pt x="87" y="25"/>
                  <a:pt x="90" y="20"/>
                </a:cubicBezTo>
                <a:cubicBezTo>
                  <a:pt x="93" y="14"/>
                  <a:pt x="91" y="7"/>
                  <a:pt x="86" y="4"/>
                </a:cubicBezTo>
                <a:close/>
                <a:moveTo>
                  <a:pt x="22" y="4"/>
                </a:moveTo>
                <a:cubicBezTo>
                  <a:pt x="28" y="0"/>
                  <a:pt x="35" y="2"/>
                  <a:pt x="38" y="8"/>
                </a:cubicBezTo>
                <a:cubicBezTo>
                  <a:pt x="41" y="13"/>
                  <a:pt x="40" y="20"/>
                  <a:pt x="34" y="24"/>
                </a:cubicBezTo>
                <a:cubicBezTo>
                  <a:pt x="29" y="27"/>
                  <a:pt x="21" y="25"/>
                  <a:pt x="18" y="20"/>
                </a:cubicBezTo>
                <a:cubicBezTo>
                  <a:pt x="15" y="14"/>
                  <a:pt x="17" y="7"/>
                  <a:pt x="2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5" name="Freeform 41"/>
          <p:cNvSpPr>
            <a:spLocks noEditPoints="1" noChangeArrowheads="1"/>
          </p:cNvSpPr>
          <p:nvPr/>
        </p:nvSpPr>
        <p:spPr bwMode="auto">
          <a:xfrm>
            <a:off x="10553701" y="5664200"/>
            <a:ext cx="478367" cy="357717"/>
          </a:xfrm>
          <a:custGeom>
            <a:avLst/>
            <a:gdLst>
              <a:gd name="T0" fmla="*/ 607317235 w 105"/>
              <a:gd name="T1" fmla="*/ 165279166 h 78"/>
              <a:gd name="T2" fmla="*/ 981054861 w 105"/>
              <a:gd name="T3" fmla="*/ 543056187 h 78"/>
              <a:gd name="T4" fmla="*/ 981054861 w 105"/>
              <a:gd name="T5" fmla="*/ 590278315 h 78"/>
              <a:gd name="T6" fmla="*/ 840903679 w 105"/>
              <a:gd name="T7" fmla="*/ 637500442 h 78"/>
              <a:gd name="T8" fmla="*/ 712431477 w 105"/>
              <a:gd name="T9" fmla="*/ 649305114 h 78"/>
              <a:gd name="T10" fmla="*/ 654036574 w 105"/>
              <a:gd name="T11" fmla="*/ 613887659 h 78"/>
              <a:gd name="T12" fmla="*/ 572280294 w 105"/>
              <a:gd name="T13" fmla="*/ 613887659 h 78"/>
              <a:gd name="T14" fmla="*/ 502206411 w 105"/>
              <a:gd name="T15" fmla="*/ 684722570 h 78"/>
              <a:gd name="T16" fmla="*/ 502206411 w 105"/>
              <a:gd name="T17" fmla="*/ 684722570 h 78"/>
              <a:gd name="T18" fmla="*/ 572280294 w 105"/>
              <a:gd name="T19" fmla="*/ 755554041 h 78"/>
              <a:gd name="T20" fmla="*/ 654036574 w 105"/>
              <a:gd name="T21" fmla="*/ 755554041 h 78"/>
              <a:gd name="T22" fmla="*/ 712431477 w 105"/>
              <a:gd name="T23" fmla="*/ 708331914 h 78"/>
              <a:gd name="T24" fmla="*/ 852582659 w 105"/>
              <a:gd name="T25" fmla="*/ 696527242 h 78"/>
              <a:gd name="T26" fmla="*/ 957693484 w 105"/>
              <a:gd name="T27" fmla="*/ 661109786 h 78"/>
              <a:gd name="T28" fmla="*/ 607317235 w 105"/>
              <a:gd name="T29" fmla="*/ 920833208 h 78"/>
              <a:gd name="T30" fmla="*/ 233583026 w 105"/>
              <a:gd name="T31" fmla="*/ 543056187 h 78"/>
              <a:gd name="T32" fmla="*/ 607317235 w 105"/>
              <a:gd name="T33" fmla="*/ 165279166 h 78"/>
              <a:gd name="T34" fmla="*/ 607317235 w 105"/>
              <a:gd name="T35" fmla="*/ 0 h 78"/>
              <a:gd name="T36" fmla="*/ 233583026 w 105"/>
              <a:gd name="T37" fmla="*/ 165279166 h 78"/>
              <a:gd name="T38" fmla="*/ 93435261 w 105"/>
              <a:gd name="T39" fmla="*/ 389581693 h 78"/>
              <a:gd name="T40" fmla="*/ 70073883 w 105"/>
              <a:gd name="T41" fmla="*/ 389581693 h 78"/>
              <a:gd name="T42" fmla="*/ 0 w 105"/>
              <a:gd name="T43" fmla="*/ 472221276 h 78"/>
              <a:gd name="T44" fmla="*/ 0 w 105"/>
              <a:gd name="T45" fmla="*/ 602082987 h 78"/>
              <a:gd name="T46" fmla="*/ 70073883 w 105"/>
              <a:gd name="T47" fmla="*/ 672917898 h 78"/>
              <a:gd name="T48" fmla="*/ 175188124 w 105"/>
              <a:gd name="T49" fmla="*/ 672917898 h 78"/>
              <a:gd name="T50" fmla="*/ 175188124 w 105"/>
              <a:gd name="T51" fmla="*/ 401389804 h 78"/>
              <a:gd name="T52" fmla="*/ 291981346 w 105"/>
              <a:gd name="T53" fmla="*/ 224305966 h 78"/>
              <a:gd name="T54" fmla="*/ 607317235 w 105"/>
              <a:gd name="T55" fmla="*/ 82639583 h 78"/>
              <a:gd name="T56" fmla="*/ 934335523 w 105"/>
              <a:gd name="T57" fmla="*/ 224305966 h 78"/>
              <a:gd name="T58" fmla="*/ 1039449764 w 105"/>
              <a:gd name="T59" fmla="*/ 389581693 h 78"/>
              <a:gd name="T60" fmla="*/ 1039449764 w 105"/>
              <a:gd name="T61" fmla="*/ 672917898 h 78"/>
              <a:gd name="T62" fmla="*/ 1144564005 w 105"/>
              <a:gd name="T63" fmla="*/ 672917898 h 78"/>
              <a:gd name="T64" fmla="*/ 1226316868 w 105"/>
              <a:gd name="T65" fmla="*/ 602082987 h 78"/>
              <a:gd name="T66" fmla="*/ 1226316868 w 105"/>
              <a:gd name="T67" fmla="*/ 472221276 h 78"/>
              <a:gd name="T68" fmla="*/ 1144564005 w 105"/>
              <a:gd name="T69" fmla="*/ 389581693 h 78"/>
              <a:gd name="T70" fmla="*/ 1121202627 w 105"/>
              <a:gd name="T71" fmla="*/ 389581693 h 78"/>
              <a:gd name="T72" fmla="*/ 992733842 w 105"/>
              <a:gd name="T73" fmla="*/ 165279166 h 78"/>
              <a:gd name="T74" fmla="*/ 607317235 w 105"/>
              <a:gd name="T75" fmla="*/ 0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"/>
              <a:gd name="T115" fmla="*/ 0 h 78"/>
              <a:gd name="T116" fmla="*/ 105 w 105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" h="78">
                <a:moveTo>
                  <a:pt x="52" y="14"/>
                </a:moveTo>
                <a:cubicBezTo>
                  <a:pt x="70" y="14"/>
                  <a:pt x="84" y="29"/>
                  <a:pt x="84" y="46"/>
                </a:cubicBezTo>
                <a:cubicBezTo>
                  <a:pt x="84" y="47"/>
                  <a:pt x="84" y="49"/>
                  <a:pt x="84" y="50"/>
                </a:cubicBezTo>
                <a:cubicBezTo>
                  <a:pt x="80" y="51"/>
                  <a:pt x="76" y="53"/>
                  <a:pt x="72" y="54"/>
                </a:cubicBezTo>
                <a:cubicBezTo>
                  <a:pt x="68" y="55"/>
                  <a:pt x="65" y="55"/>
                  <a:pt x="61" y="55"/>
                </a:cubicBezTo>
                <a:cubicBezTo>
                  <a:pt x="60" y="54"/>
                  <a:pt x="58" y="52"/>
                  <a:pt x="5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6" y="52"/>
                  <a:pt x="43" y="55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61"/>
                  <a:pt x="46" y="64"/>
                  <a:pt x="49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1" y="60"/>
                </a:cubicBezTo>
                <a:cubicBezTo>
                  <a:pt x="65" y="60"/>
                  <a:pt x="69" y="59"/>
                  <a:pt x="73" y="59"/>
                </a:cubicBezTo>
                <a:cubicBezTo>
                  <a:pt x="76" y="58"/>
                  <a:pt x="79" y="57"/>
                  <a:pt x="82" y="56"/>
                </a:cubicBezTo>
                <a:cubicBezTo>
                  <a:pt x="78" y="69"/>
                  <a:pt x="66" y="78"/>
                  <a:pt x="52" y="78"/>
                </a:cubicBezTo>
                <a:cubicBezTo>
                  <a:pt x="34" y="78"/>
                  <a:pt x="20" y="64"/>
                  <a:pt x="20" y="46"/>
                </a:cubicBezTo>
                <a:cubicBezTo>
                  <a:pt x="20" y="29"/>
                  <a:pt x="34" y="14"/>
                  <a:pt x="52" y="14"/>
                </a:cubicBezTo>
                <a:close/>
                <a:moveTo>
                  <a:pt x="52" y="0"/>
                </a:moveTo>
                <a:cubicBezTo>
                  <a:pt x="39" y="0"/>
                  <a:pt x="28" y="5"/>
                  <a:pt x="20" y="14"/>
                </a:cubicBezTo>
                <a:cubicBezTo>
                  <a:pt x="14" y="19"/>
                  <a:pt x="10" y="26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6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28"/>
                  <a:pt x="20" y="23"/>
                  <a:pt x="25" y="19"/>
                </a:cubicBezTo>
                <a:cubicBezTo>
                  <a:pt x="32" y="12"/>
                  <a:pt x="41" y="7"/>
                  <a:pt x="52" y="7"/>
                </a:cubicBezTo>
                <a:cubicBezTo>
                  <a:pt x="63" y="7"/>
                  <a:pt x="73" y="12"/>
                  <a:pt x="80" y="19"/>
                </a:cubicBezTo>
                <a:cubicBezTo>
                  <a:pt x="84" y="23"/>
                  <a:pt x="87" y="28"/>
                  <a:pt x="89" y="33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102" y="57"/>
                  <a:pt x="105" y="54"/>
                  <a:pt x="105" y="51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36"/>
                  <a:pt x="102" y="33"/>
                  <a:pt x="98" y="33"/>
                </a:cubicBezTo>
                <a:cubicBezTo>
                  <a:pt x="96" y="33"/>
                  <a:pt x="96" y="33"/>
                  <a:pt x="96" y="33"/>
                </a:cubicBezTo>
                <a:cubicBezTo>
                  <a:pt x="94" y="26"/>
                  <a:pt x="90" y="19"/>
                  <a:pt x="85" y="14"/>
                </a:cubicBezTo>
                <a:cubicBezTo>
                  <a:pt x="76" y="5"/>
                  <a:pt x="65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6" name="Freeform 52"/>
          <p:cNvSpPr>
            <a:spLocks noEditPoints="1" noChangeArrowheads="1"/>
          </p:cNvSpPr>
          <p:nvPr/>
        </p:nvSpPr>
        <p:spPr bwMode="auto">
          <a:xfrm>
            <a:off x="9759951" y="5611284"/>
            <a:ext cx="387349" cy="482600"/>
          </a:xfrm>
          <a:custGeom>
            <a:avLst/>
            <a:gdLst>
              <a:gd name="T0" fmla="*/ 421225311 w 85"/>
              <a:gd name="T1" fmla="*/ 724545364 h 106"/>
              <a:gd name="T2" fmla="*/ 315919838 w 85"/>
              <a:gd name="T3" fmla="*/ 1227054890 h 106"/>
              <a:gd name="T4" fmla="*/ 245715050 w 85"/>
              <a:gd name="T5" fmla="*/ 806349478 h 106"/>
              <a:gd name="T6" fmla="*/ 93606384 w 85"/>
              <a:gd name="T7" fmla="*/ 1227054890 h 106"/>
              <a:gd name="T8" fmla="*/ 0 w 85"/>
              <a:gd name="T9" fmla="*/ 654429502 h 106"/>
              <a:gd name="T10" fmla="*/ 152108665 w 85"/>
              <a:gd name="T11" fmla="*/ 303843367 h 106"/>
              <a:gd name="T12" fmla="*/ 234012543 w 85"/>
              <a:gd name="T13" fmla="*/ 315528205 h 106"/>
              <a:gd name="T14" fmla="*/ 234012543 w 85"/>
              <a:gd name="T15" fmla="*/ 292155113 h 106"/>
              <a:gd name="T16" fmla="*/ 280815735 w 85"/>
              <a:gd name="T17" fmla="*/ 315528205 h 106"/>
              <a:gd name="T18" fmla="*/ 292518242 w 85"/>
              <a:gd name="T19" fmla="*/ 420705412 h 106"/>
              <a:gd name="T20" fmla="*/ 421225311 w 85"/>
              <a:gd name="T21" fmla="*/ 303843367 h 106"/>
              <a:gd name="T22" fmla="*/ 643538765 w 85"/>
              <a:gd name="T23" fmla="*/ 245412344 h 106"/>
              <a:gd name="T24" fmla="*/ 725442642 w 85"/>
              <a:gd name="T25" fmla="*/ 268782021 h 106"/>
              <a:gd name="T26" fmla="*/ 690341957 w 85"/>
              <a:gd name="T27" fmla="*/ 140235137 h 106"/>
              <a:gd name="T28" fmla="*/ 819049026 w 85"/>
              <a:gd name="T29" fmla="*/ 233724091 h 106"/>
              <a:gd name="T30" fmla="*/ 865852218 w 85"/>
              <a:gd name="T31" fmla="*/ 268782021 h 106"/>
              <a:gd name="T32" fmla="*/ 842450622 w 85"/>
              <a:gd name="T33" fmla="*/ 70115861 h 106"/>
              <a:gd name="T34" fmla="*/ 643538765 w 85"/>
              <a:gd name="T35" fmla="*/ 245412344 h 106"/>
              <a:gd name="T36" fmla="*/ 608434662 w 85"/>
              <a:gd name="T37" fmla="*/ 794664640 h 106"/>
              <a:gd name="T38" fmla="*/ 678639450 w 85"/>
              <a:gd name="T39" fmla="*/ 1005015638 h 106"/>
              <a:gd name="T40" fmla="*/ 772245834 w 85"/>
              <a:gd name="T41" fmla="*/ 1238739729 h 106"/>
              <a:gd name="T42" fmla="*/ 783948341 w 85"/>
              <a:gd name="T43" fmla="*/ 1005015638 h 106"/>
              <a:gd name="T44" fmla="*/ 842450622 w 85"/>
              <a:gd name="T45" fmla="*/ 1238739729 h 106"/>
              <a:gd name="T46" fmla="*/ 912655410 w 85"/>
              <a:gd name="T47" fmla="*/ 1005015638 h 106"/>
              <a:gd name="T48" fmla="*/ 889253814 w 85"/>
              <a:gd name="T49" fmla="*/ 631056410 h 106"/>
              <a:gd name="T50" fmla="*/ 994559288 w 85"/>
              <a:gd name="T51" fmla="*/ 689487433 h 106"/>
              <a:gd name="T52" fmla="*/ 900952903 w 85"/>
              <a:gd name="T53" fmla="*/ 315528205 h 106"/>
              <a:gd name="T54" fmla="*/ 854149711 w 85"/>
              <a:gd name="T55" fmla="*/ 315528205 h 106"/>
              <a:gd name="T56" fmla="*/ 678639450 w 85"/>
              <a:gd name="T57" fmla="*/ 315528205 h 106"/>
              <a:gd name="T58" fmla="*/ 631836258 w 85"/>
              <a:gd name="T59" fmla="*/ 315528205 h 106"/>
              <a:gd name="T60" fmla="*/ 549932380 w 85"/>
              <a:gd name="T61" fmla="*/ 724545364 h 106"/>
              <a:gd name="T62" fmla="*/ 643538765 w 85"/>
              <a:gd name="T63" fmla="*/ 642741249 h 106"/>
              <a:gd name="T64" fmla="*/ 175510261 w 85"/>
              <a:gd name="T65" fmla="*/ 93488953 h 106"/>
              <a:gd name="T66" fmla="*/ 327618927 w 85"/>
              <a:gd name="T67" fmla="*/ 186977907 h 106"/>
              <a:gd name="T68" fmla="*/ 163811172 w 85"/>
              <a:gd name="T69" fmla="*/ 46746184 h 10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06"/>
              <a:gd name="T107" fmla="*/ 85 w 85"/>
              <a:gd name="T108" fmla="*/ 106 h 10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06">
                <a:moveTo>
                  <a:pt x="44" y="54"/>
                </a:moveTo>
                <a:cubicBezTo>
                  <a:pt x="41" y="56"/>
                  <a:pt x="38" y="59"/>
                  <a:pt x="36" y="62"/>
                </a:cubicBezTo>
                <a:cubicBezTo>
                  <a:pt x="36" y="77"/>
                  <a:pt x="35" y="91"/>
                  <a:pt x="36" y="105"/>
                </a:cubicBezTo>
                <a:cubicBezTo>
                  <a:pt x="32" y="105"/>
                  <a:pt x="30" y="105"/>
                  <a:pt x="27" y="105"/>
                </a:cubicBezTo>
                <a:cubicBezTo>
                  <a:pt x="26" y="93"/>
                  <a:pt x="24" y="81"/>
                  <a:pt x="23" y="69"/>
                </a:cubicBezTo>
                <a:cubicBezTo>
                  <a:pt x="22" y="69"/>
                  <a:pt x="23" y="69"/>
                  <a:pt x="21" y="69"/>
                </a:cubicBezTo>
                <a:cubicBezTo>
                  <a:pt x="20" y="81"/>
                  <a:pt x="18" y="93"/>
                  <a:pt x="17" y="105"/>
                </a:cubicBezTo>
                <a:cubicBezTo>
                  <a:pt x="13" y="105"/>
                  <a:pt x="12" y="105"/>
                  <a:pt x="8" y="105"/>
                </a:cubicBezTo>
                <a:cubicBezTo>
                  <a:pt x="9" y="91"/>
                  <a:pt x="7" y="77"/>
                  <a:pt x="8" y="62"/>
                </a:cubicBezTo>
                <a:cubicBezTo>
                  <a:pt x="5" y="60"/>
                  <a:pt x="3" y="58"/>
                  <a:pt x="0" y="56"/>
                </a:cubicBezTo>
                <a:cubicBezTo>
                  <a:pt x="1" y="46"/>
                  <a:pt x="3" y="36"/>
                  <a:pt x="6" y="26"/>
                </a:cubicBezTo>
                <a:cubicBezTo>
                  <a:pt x="8" y="26"/>
                  <a:pt x="11" y="26"/>
                  <a:pt x="13" y="2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4" y="26"/>
                  <a:pt x="36" y="26"/>
                </a:cubicBezTo>
                <a:cubicBezTo>
                  <a:pt x="40" y="35"/>
                  <a:pt x="42" y="44"/>
                  <a:pt x="44" y="54"/>
                </a:cubicBezTo>
                <a:close/>
                <a:moveTo>
                  <a:pt x="55" y="21"/>
                </a:moveTo>
                <a:cubicBezTo>
                  <a:pt x="55" y="21"/>
                  <a:pt x="56" y="23"/>
                  <a:pt x="57" y="23"/>
                </a:cubicBezTo>
                <a:cubicBezTo>
                  <a:pt x="59" y="24"/>
                  <a:pt x="62" y="23"/>
                  <a:pt x="62" y="23"/>
                </a:cubicBezTo>
                <a:cubicBezTo>
                  <a:pt x="61" y="22"/>
                  <a:pt x="60" y="21"/>
                  <a:pt x="60" y="20"/>
                </a:cubicBezTo>
                <a:cubicBezTo>
                  <a:pt x="59" y="17"/>
                  <a:pt x="59" y="14"/>
                  <a:pt x="59" y="12"/>
                </a:cubicBezTo>
                <a:cubicBezTo>
                  <a:pt x="62" y="17"/>
                  <a:pt x="67" y="12"/>
                  <a:pt x="71" y="12"/>
                </a:cubicBezTo>
                <a:cubicBezTo>
                  <a:pt x="71" y="14"/>
                  <a:pt x="71" y="17"/>
                  <a:pt x="70" y="20"/>
                </a:cubicBezTo>
                <a:cubicBezTo>
                  <a:pt x="70" y="21"/>
                  <a:pt x="69" y="22"/>
                  <a:pt x="68" y="23"/>
                </a:cubicBezTo>
                <a:cubicBezTo>
                  <a:pt x="69" y="24"/>
                  <a:pt x="72" y="24"/>
                  <a:pt x="74" y="23"/>
                </a:cubicBezTo>
                <a:cubicBezTo>
                  <a:pt x="75" y="22"/>
                  <a:pt x="75" y="14"/>
                  <a:pt x="75" y="13"/>
                </a:cubicBezTo>
                <a:cubicBezTo>
                  <a:pt x="74" y="10"/>
                  <a:pt x="74" y="7"/>
                  <a:pt x="72" y="6"/>
                </a:cubicBezTo>
                <a:cubicBezTo>
                  <a:pt x="68" y="3"/>
                  <a:pt x="62" y="3"/>
                  <a:pt x="58" y="6"/>
                </a:cubicBezTo>
                <a:cubicBezTo>
                  <a:pt x="56" y="8"/>
                  <a:pt x="54" y="16"/>
                  <a:pt x="55" y="21"/>
                </a:cubicBezTo>
                <a:close/>
                <a:moveTo>
                  <a:pt x="55" y="55"/>
                </a:moveTo>
                <a:cubicBezTo>
                  <a:pt x="52" y="68"/>
                  <a:pt x="52" y="68"/>
                  <a:pt x="52" y="68"/>
                </a:cubicBezTo>
                <a:cubicBezTo>
                  <a:pt x="55" y="86"/>
                  <a:pt x="55" y="86"/>
                  <a:pt x="55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5" y="86"/>
                  <a:pt x="75" y="86"/>
                  <a:pt x="75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80" y="68"/>
                  <a:pt x="80" y="68"/>
                  <a:pt x="80" y="68"/>
                </a:cubicBezTo>
                <a:cubicBezTo>
                  <a:pt x="76" y="54"/>
                  <a:pt x="76" y="54"/>
                  <a:pt x="76" y="54"/>
                </a:cubicBezTo>
                <a:cubicBezTo>
                  <a:pt x="81" y="61"/>
                  <a:pt x="81" y="61"/>
                  <a:pt x="81" y="61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30"/>
                  <a:pt x="69" y="32"/>
                  <a:pt x="65" y="32"/>
                </a:cubicBezTo>
                <a:cubicBezTo>
                  <a:pt x="62" y="32"/>
                  <a:pt x="59" y="30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15" y="16"/>
                </a:moveTo>
                <a:cubicBezTo>
                  <a:pt x="14" y="13"/>
                  <a:pt x="14" y="11"/>
                  <a:pt x="15" y="8"/>
                </a:cubicBezTo>
                <a:cubicBezTo>
                  <a:pt x="19" y="13"/>
                  <a:pt x="24" y="9"/>
                  <a:pt x="28" y="8"/>
                </a:cubicBezTo>
                <a:cubicBezTo>
                  <a:pt x="28" y="11"/>
                  <a:pt x="28" y="13"/>
                  <a:pt x="28" y="16"/>
                </a:cubicBezTo>
                <a:cubicBezTo>
                  <a:pt x="31" y="14"/>
                  <a:pt x="31" y="7"/>
                  <a:pt x="30" y="4"/>
                </a:cubicBezTo>
                <a:cubicBezTo>
                  <a:pt x="27" y="0"/>
                  <a:pt x="17" y="0"/>
                  <a:pt x="14" y="4"/>
                </a:cubicBezTo>
                <a:cubicBezTo>
                  <a:pt x="13" y="5"/>
                  <a:pt x="11" y="14"/>
                  <a:pt x="15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7" name="Freeform 72"/>
          <p:cNvSpPr>
            <a:spLocks noEditPoints="1" noChangeArrowheads="1"/>
          </p:cNvSpPr>
          <p:nvPr/>
        </p:nvSpPr>
        <p:spPr bwMode="auto">
          <a:xfrm>
            <a:off x="8873067" y="5636685"/>
            <a:ext cx="459317" cy="410633"/>
          </a:xfrm>
          <a:custGeom>
            <a:avLst/>
            <a:gdLst>
              <a:gd name="T0" fmla="*/ 408146654 w 101"/>
              <a:gd name="T1" fmla="*/ 903054561 h 90"/>
              <a:gd name="T2" fmla="*/ 443127534 w 101"/>
              <a:gd name="T3" fmla="*/ 938238994 h 90"/>
              <a:gd name="T4" fmla="*/ 478111826 w 101"/>
              <a:gd name="T5" fmla="*/ 938238994 h 90"/>
              <a:gd name="T6" fmla="*/ 501434686 w 101"/>
              <a:gd name="T7" fmla="*/ 926511990 h 90"/>
              <a:gd name="T8" fmla="*/ 524757547 w 101"/>
              <a:gd name="T9" fmla="*/ 879600554 h 90"/>
              <a:gd name="T10" fmla="*/ 524757547 w 101"/>
              <a:gd name="T11" fmla="*/ 879600554 h 90"/>
              <a:gd name="T12" fmla="*/ 524757547 w 101"/>
              <a:gd name="T13" fmla="*/ 551217077 h 90"/>
              <a:gd name="T14" fmla="*/ 338178071 w 101"/>
              <a:gd name="T15" fmla="*/ 609855517 h 90"/>
              <a:gd name="T16" fmla="*/ 0 w 101"/>
              <a:gd name="T17" fmla="*/ 609855517 h 90"/>
              <a:gd name="T18" fmla="*/ 501434686 w 101"/>
              <a:gd name="T19" fmla="*/ 70368866 h 90"/>
              <a:gd name="T20" fmla="*/ 524757547 w 101"/>
              <a:gd name="T21" fmla="*/ 0 h 90"/>
              <a:gd name="T22" fmla="*/ 641371851 w 101"/>
              <a:gd name="T23" fmla="*/ 0 h 90"/>
              <a:gd name="T24" fmla="*/ 653033282 w 101"/>
              <a:gd name="T25" fmla="*/ 70368866 h 90"/>
              <a:gd name="T26" fmla="*/ 1177790829 w 101"/>
              <a:gd name="T27" fmla="*/ 609855517 h 90"/>
              <a:gd name="T28" fmla="*/ 827951327 w 101"/>
              <a:gd name="T29" fmla="*/ 609855517 h 90"/>
              <a:gd name="T30" fmla="*/ 653033282 w 101"/>
              <a:gd name="T31" fmla="*/ 551217077 h 90"/>
              <a:gd name="T32" fmla="*/ 653033282 w 101"/>
              <a:gd name="T33" fmla="*/ 879600554 h 90"/>
              <a:gd name="T34" fmla="*/ 653033282 w 101"/>
              <a:gd name="T35" fmla="*/ 879600554 h 90"/>
              <a:gd name="T36" fmla="*/ 571403269 w 101"/>
              <a:gd name="T37" fmla="*/ 1032061866 h 90"/>
              <a:gd name="T38" fmla="*/ 489773256 w 101"/>
              <a:gd name="T39" fmla="*/ 1055519296 h 90"/>
              <a:gd name="T40" fmla="*/ 408146654 w 101"/>
              <a:gd name="T41" fmla="*/ 1043792292 h 90"/>
              <a:gd name="T42" fmla="*/ 291532350 w 101"/>
              <a:gd name="T43" fmla="*/ 926511990 h 90"/>
              <a:gd name="T44" fmla="*/ 408146654 w 101"/>
              <a:gd name="T45" fmla="*/ 903054561 h 90"/>
              <a:gd name="T46" fmla="*/ 827951327 w 101"/>
              <a:gd name="T47" fmla="*/ 504302219 h 90"/>
              <a:gd name="T48" fmla="*/ 921242771 w 101"/>
              <a:gd name="T49" fmla="*/ 480848211 h 90"/>
              <a:gd name="T50" fmla="*/ 664694712 w 101"/>
              <a:gd name="T51" fmla="*/ 152464735 h 90"/>
              <a:gd name="T52" fmla="*/ 827951327 w 101"/>
              <a:gd name="T53" fmla="*/ 504302219 h 90"/>
              <a:gd name="T54" fmla="*/ 116614304 w 101"/>
              <a:gd name="T55" fmla="*/ 469121208 h 90"/>
              <a:gd name="T56" fmla="*/ 233225198 w 101"/>
              <a:gd name="T57" fmla="*/ 457390782 h 90"/>
              <a:gd name="T58" fmla="*/ 373162363 w 101"/>
              <a:gd name="T59" fmla="*/ 187649168 h 90"/>
              <a:gd name="T60" fmla="*/ 116614304 w 101"/>
              <a:gd name="T61" fmla="*/ 469121208 h 9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1"/>
              <a:gd name="T94" fmla="*/ 0 h 90"/>
              <a:gd name="T95" fmla="*/ 101 w 101"/>
              <a:gd name="T96" fmla="*/ 90 h 9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1" h="90">
                <a:moveTo>
                  <a:pt x="35" y="77"/>
                </a:moveTo>
                <a:cubicBezTo>
                  <a:pt x="36" y="78"/>
                  <a:pt x="37" y="79"/>
                  <a:pt x="38" y="80"/>
                </a:cubicBezTo>
                <a:cubicBezTo>
                  <a:pt x="39" y="80"/>
                  <a:pt x="40" y="80"/>
                  <a:pt x="41" y="80"/>
                </a:cubicBezTo>
                <a:cubicBezTo>
                  <a:pt x="42" y="80"/>
                  <a:pt x="43" y="80"/>
                  <a:pt x="43" y="79"/>
                </a:cubicBezTo>
                <a:cubicBezTo>
                  <a:pt x="44" y="78"/>
                  <a:pt x="45" y="77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47"/>
                  <a:pt x="45" y="47"/>
                  <a:pt x="45" y="47"/>
                </a:cubicBezTo>
                <a:cubicBezTo>
                  <a:pt x="38" y="47"/>
                  <a:pt x="34" y="49"/>
                  <a:pt x="29" y="52"/>
                </a:cubicBezTo>
                <a:cubicBezTo>
                  <a:pt x="18" y="47"/>
                  <a:pt x="8" y="47"/>
                  <a:pt x="0" y="52"/>
                </a:cubicBezTo>
                <a:cubicBezTo>
                  <a:pt x="2" y="26"/>
                  <a:pt x="16" y="9"/>
                  <a:pt x="43" y="6"/>
                </a:cubicBezTo>
                <a:cubicBezTo>
                  <a:pt x="45" y="0"/>
                  <a:pt x="45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84" y="9"/>
                  <a:pt x="98" y="26"/>
                  <a:pt x="101" y="52"/>
                </a:cubicBezTo>
                <a:cubicBezTo>
                  <a:pt x="92" y="47"/>
                  <a:pt x="82" y="47"/>
                  <a:pt x="71" y="52"/>
                </a:cubicBezTo>
                <a:cubicBezTo>
                  <a:pt x="67" y="49"/>
                  <a:pt x="62" y="47"/>
                  <a:pt x="56" y="47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81"/>
                  <a:pt x="53" y="85"/>
                  <a:pt x="49" y="88"/>
                </a:cubicBezTo>
                <a:cubicBezTo>
                  <a:pt x="47" y="89"/>
                  <a:pt x="44" y="90"/>
                  <a:pt x="42" y="90"/>
                </a:cubicBezTo>
                <a:cubicBezTo>
                  <a:pt x="40" y="90"/>
                  <a:pt x="37" y="90"/>
                  <a:pt x="35" y="89"/>
                </a:cubicBezTo>
                <a:cubicBezTo>
                  <a:pt x="30" y="88"/>
                  <a:pt x="26" y="84"/>
                  <a:pt x="25" y="79"/>
                </a:cubicBezTo>
                <a:cubicBezTo>
                  <a:pt x="35" y="77"/>
                  <a:pt x="35" y="77"/>
                  <a:pt x="35" y="77"/>
                </a:cubicBezTo>
                <a:close/>
                <a:moveTo>
                  <a:pt x="71" y="43"/>
                </a:moveTo>
                <a:cubicBezTo>
                  <a:pt x="74" y="42"/>
                  <a:pt x="76" y="42"/>
                  <a:pt x="79" y="41"/>
                </a:cubicBezTo>
                <a:cubicBezTo>
                  <a:pt x="77" y="23"/>
                  <a:pt x="68" y="16"/>
                  <a:pt x="57" y="13"/>
                </a:cubicBezTo>
                <a:cubicBezTo>
                  <a:pt x="67" y="20"/>
                  <a:pt x="73" y="29"/>
                  <a:pt x="71" y="43"/>
                </a:cubicBezTo>
                <a:close/>
                <a:moveTo>
                  <a:pt x="10" y="40"/>
                </a:moveTo>
                <a:cubicBezTo>
                  <a:pt x="13" y="40"/>
                  <a:pt x="16" y="40"/>
                  <a:pt x="20" y="39"/>
                </a:cubicBezTo>
                <a:cubicBezTo>
                  <a:pt x="24" y="31"/>
                  <a:pt x="28" y="24"/>
                  <a:pt x="32" y="16"/>
                </a:cubicBezTo>
                <a:cubicBezTo>
                  <a:pt x="20" y="19"/>
                  <a:pt x="13" y="28"/>
                  <a:pt x="1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8" name="Freeform 73"/>
          <p:cNvSpPr>
            <a:spLocks noEditPoints="1" noChangeArrowheads="1"/>
          </p:cNvSpPr>
          <p:nvPr/>
        </p:nvSpPr>
        <p:spPr bwMode="auto">
          <a:xfrm>
            <a:off x="8060267" y="5649384"/>
            <a:ext cx="429684" cy="372533"/>
          </a:xfrm>
          <a:custGeom>
            <a:avLst/>
            <a:gdLst>
              <a:gd name="T0" fmla="*/ 46981831 w 94"/>
              <a:gd name="T1" fmla="*/ 226031151 h 81"/>
              <a:gd name="T2" fmla="*/ 540277348 w 94"/>
              <a:gd name="T3" fmla="*/ 226031151 h 81"/>
              <a:gd name="T4" fmla="*/ 587255751 w 94"/>
              <a:gd name="T5" fmla="*/ 202237309 h 81"/>
              <a:gd name="T6" fmla="*/ 857394425 w 94"/>
              <a:gd name="T7" fmla="*/ 0 h 81"/>
              <a:gd name="T8" fmla="*/ 857394425 w 94"/>
              <a:gd name="T9" fmla="*/ 392581146 h 81"/>
              <a:gd name="T10" fmla="*/ 857394425 w 94"/>
              <a:gd name="T11" fmla="*/ 785158842 h 81"/>
              <a:gd name="T12" fmla="*/ 587255751 w 94"/>
              <a:gd name="T13" fmla="*/ 594818454 h 81"/>
              <a:gd name="T14" fmla="*/ 540277348 w 94"/>
              <a:gd name="T15" fmla="*/ 559127691 h 81"/>
              <a:gd name="T16" fmla="*/ 399335282 w 94"/>
              <a:gd name="T17" fmla="*/ 559127691 h 81"/>
              <a:gd name="T18" fmla="*/ 469804601 w 94"/>
              <a:gd name="T19" fmla="*/ 832746526 h 81"/>
              <a:gd name="T20" fmla="*/ 528531890 w 94"/>
              <a:gd name="T21" fmla="*/ 832746526 h 81"/>
              <a:gd name="T22" fmla="*/ 528531890 w 94"/>
              <a:gd name="T23" fmla="*/ 963605758 h 81"/>
              <a:gd name="T24" fmla="*/ 505040974 w 94"/>
              <a:gd name="T25" fmla="*/ 963605758 h 81"/>
              <a:gd name="T26" fmla="*/ 246647758 w 94"/>
              <a:gd name="T27" fmla="*/ 963605758 h 81"/>
              <a:gd name="T28" fmla="*/ 129196608 w 94"/>
              <a:gd name="T29" fmla="*/ 559127691 h 81"/>
              <a:gd name="T30" fmla="*/ 46981831 w 94"/>
              <a:gd name="T31" fmla="*/ 559127691 h 81"/>
              <a:gd name="T32" fmla="*/ 46981831 w 94"/>
              <a:gd name="T33" fmla="*/ 226031151 h 81"/>
              <a:gd name="T34" fmla="*/ 1021827406 w 94"/>
              <a:gd name="T35" fmla="*/ 273615385 h 81"/>
              <a:gd name="T36" fmla="*/ 1104042183 w 94"/>
              <a:gd name="T37" fmla="*/ 392581146 h 81"/>
              <a:gd name="T38" fmla="*/ 1021827406 w 94"/>
              <a:gd name="T39" fmla="*/ 523440378 h 81"/>
              <a:gd name="T40" fmla="*/ 1021827406 w 94"/>
              <a:gd name="T41" fmla="*/ 785158842 h 81"/>
              <a:gd name="T42" fmla="*/ 916121714 w 94"/>
              <a:gd name="T43" fmla="*/ 785158842 h 81"/>
              <a:gd name="T44" fmla="*/ 916121714 w 94"/>
              <a:gd name="T45" fmla="*/ 11896921 h 81"/>
              <a:gd name="T46" fmla="*/ 1021827406 w 94"/>
              <a:gd name="T47" fmla="*/ 11896921 h 81"/>
              <a:gd name="T48" fmla="*/ 1021827406 w 94"/>
              <a:gd name="T49" fmla="*/ 273615385 h 81"/>
              <a:gd name="T50" fmla="*/ 540277348 w 94"/>
              <a:gd name="T51" fmla="*/ 582921533 h 81"/>
              <a:gd name="T52" fmla="*/ 434568227 w 94"/>
              <a:gd name="T53" fmla="*/ 582921533 h 81"/>
              <a:gd name="T54" fmla="*/ 469804601 w 94"/>
              <a:gd name="T55" fmla="*/ 725677686 h 81"/>
              <a:gd name="T56" fmla="*/ 505040974 w 94"/>
              <a:gd name="T57" fmla="*/ 725677686 h 81"/>
              <a:gd name="T58" fmla="*/ 505040974 w 94"/>
              <a:gd name="T59" fmla="*/ 678093452 h 81"/>
              <a:gd name="T60" fmla="*/ 540277348 w 94"/>
              <a:gd name="T61" fmla="*/ 582921533 h 8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81"/>
              <a:gd name="T95" fmla="*/ 94 w 94"/>
              <a:gd name="T96" fmla="*/ 81 h 8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50"/>
                  <a:pt x="50" y="50"/>
                  <a:pt x="50" y="50"/>
                </a:cubicBezTo>
                <a:cubicBezTo>
                  <a:pt x="46" y="47"/>
                  <a:pt x="46" y="47"/>
                  <a:pt x="4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8"/>
                  <a:pt x="0" y="29"/>
                  <a:pt x="4" y="19"/>
                </a:cubicBezTo>
                <a:close/>
                <a:moveTo>
                  <a:pt x="87" y="23"/>
                </a:moveTo>
                <a:cubicBezTo>
                  <a:pt x="91" y="25"/>
                  <a:pt x="94" y="29"/>
                  <a:pt x="94" y="33"/>
                </a:cubicBezTo>
                <a:cubicBezTo>
                  <a:pt x="94" y="38"/>
                  <a:pt x="91" y="42"/>
                  <a:pt x="87" y="44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1"/>
                  <a:pt x="78" y="1"/>
                  <a:pt x="78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9" name="Freeform 75"/>
          <p:cNvSpPr>
            <a:spLocks noEditPoints="1" noChangeArrowheads="1"/>
          </p:cNvSpPr>
          <p:nvPr/>
        </p:nvSpPr>
        <p:spPr bwMode="auto">
          <a:xfrm>
            <a:off x="5471585" y="4866218"/>
            <a:ext cx="452967" cy="311149"/>
          </a:xfrm>
          <a:custGeom>
            <a:avLst/>
            <a:gdLst>
              <a:gd name="T0" fmla="*/ 117675249 w 99"/>
              <a:gd name="T1" fmla="*/ 211477449 h 68"/>
              <a:gd name="T2" fmla="*/ 70604463 w 99"/>
              <a:gd name="T3" fmla="*/ 305467426 h 68"/>
              <a:gd name="T4" fmla="*/ 658991006 w 99"/>
              <a:gd name="T5" fmla="*/ 681427335 h 68"/>
              <a:gd name="T6" fmla="*/ 929645452 w 99"/>
              <a:gd name="T7" fmla="*/ 657929841 h 68"/>
              <a:gd name="T8" fmla="*/ 1000253347 w 99"/>
              <a:gd name="T9" fmla="*/ 740172787 h 68"/>
              <a:gd name="T10" fmla="*/ 964949399 w 99"/>
              <a:gd name="T11" fmla="*/ 775417313 h 68"/>
              <a:gd name="T12" fmla="*/ 47070786 w 99"/>
              <a:gd name="T13" fmla="*/ 775417313 h 68"/>
              <a:gd name="T14" fmla="*/ 0 w 99"/>
              <a:gd name="T15" fmla="*/ 740172787 h 68"/>
              <a:gd name="T16" fmla="*/ 0 w 99"/>
              <a:gd name="T17" fmla="*/ 258472438 h 68"/>
              <a:gd name="T18" fmla="*/ 682524683 w 99"/>
              <a:gd name="T19" fmla="*/ 129237935 h 68"/>
              <a:gd name="T20" fmla="*/ 717828630 w 99"/>
              <a:gd name="T21" fmla="*/ 199730418 h 68"/>
              <a:gd name="T22" fmla="*/ 670757844 w 99"/>
              <a:gd name="T23" fmla="*/ 246725406 h 68"/>
              <a:gd name="T24" fmla="*/ 658991006 w 99"/>
              <a:gd name="T25" fmla="*/ 187979955 h 68"/>
              <a:gd name="T26" fmla="*/ 647220735 w 99"/>
              <a:gd name="T27" fmla="*/ 223227912 h 68"/>
              <a:gd name="T28" fmla="*/ 717828630 w 99"/>
              <a:gd name="T29" fmla="*/ 317217889 h 68"/>
              <a:gd name="T30" fmla="*/ 729595469 w 99"/>
              <a:gd name="T31" fmla="*/ 375959909 h 68"/>
              <a:gd name="T32" fmla="*/ 682524683 w 99"/>
              <a:gd name="T33" fmla="*/ 458202855 h 68"/>
              <a:gd name="T34" fmla="*/ 682524683 w 99"/>
              <a:gd name="T35" fmla="*/ 129237935 h 68"/>
              <a:gd name="T36" fmla="*/ 164746036 w 99"/>
              <a:gd name="T37" fmla="*/ 93989977 h 68"/>
              <a:gd name="T38" fmla="*/ 164746036 w 99"/>
              <a:gd name="T39" fmla="*/ 587437358 h 68"/>
              <a:gd name="T40" fmla="*/ 211816822 w 99"/>
              <a:gd name="T41" fmla="*/ 610934852 h 68"/>
              <a:gd name="T42" fmla="*/ 1129695435 w 99"/>
              <a:gd name="T43" fmla="*/ 622685315 h 68"/>
              <a:gd name="T44" fmla="*/ 1164999383 w 99"/>
              <a:gd name="T45" fmla="*/ 587437358 h 68"/>
              <a:gd name="T46" fmla="*/ 1164999383 w 99"/>
              <a:gd name="T47" fmla="*/ 82242946 h 68"/>
              <a:gd name="T48" fmla="*/ 811970203 w 99"/>
              <a:gd name="T49" fmla="*/ 58745452 h 68"/>
              <a:gd name="T50" fmla="*/ 811970203 w 99"/>
              <a:gd name="T51" fmla="*/ 129237935 h 68"/>
              <a:gd name="T52" fmla="*/ 235353931 w 99"/>
              <a:gd name="T53" fmla="*/ 246725406 h 68"/>
              <a:gd name="T54" fmla="*/ 353029180 w 99"/>
              <a:gd name="T55" fmla="*/ 493447381 h 68"/>
              <a:gd name="T56" fmla="*/ 964949399 w 99"/>
              <a:gd name="T57" fmla="*/ 540442369 h 68"/>
              <a:gd name="T58" fmla="*/ 1094394919 w 99"/>
              <a:gd name="T59" fmla="*/ 281969932 h 68"/>
              <a:gd name="T60" fmla="*/ 811970203 w 99"/>
              <a:gd name="T61" fmla="*/ 129237935 h 68"/>
              <a:gd name="T62" fmla="*/ 235353931 w 99"/>
              <a:gd name="T63" fmla="*/ 528695338 h 68"/>
              <a:gd name="T64" fmla="*/ 235353931 w 99"/>
              <a:gd name="T65" fmla="*/ 528695338 h 68"/>
              <a:gd name="T66" fmla="*/ 635453897 w 99"/>
              <a:gd name="T67" fmla="*/ 422954898 h 68"/>
              <a:gd name="T68" fmla="*/ 588383111 w 99"/>
              <a:gd name="T69" fmla="*/ 317217889 h 68"/>
              <a:gd name="T70" fmla="*/ 647220735 w 99"/>
              <a:gd name="T71" fmla="*/ 387710372 h 68"/>
              <a:gd name="T72" fmla="*/ 670757844 w 99"/>
              <a:gd name="T73" fmla="*/ 387710372 h 68"/>
              <a:gd name="T74" fmla="*/ 658991006 w 99"/>
              <a:gd name="T75" fmla="*/ 328964921 h 68"/>
              <a:gd name="T76" fmla="*/ 588383111 w 99"/>
              <a:gd name="T77" fmla="*/ 234974943 h 68"/>
              <a:gd name="T78" fmla="*/ 635453897 w 99"/>
              <a:gd name="T79" fmla="*/ 164482460 h 68"/>
              <a:gd name="T80" fmla="*/ 529545486 w 99"/>
              <a:gd name="T81" fmla="*/ 29372039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9"/>
              <a:gd name="T124" fmla="*/ 0 h 68"/>
              <a:gd name="T125" fmla="*/ 99 w 99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9" h="68">
                <a:moveTo>
                  <a:pt x="2" y="21"/>
                </a:moveTo>
                <a:cubicBezTo>
                  <a:pt x="4" y="20"/>
                  <a:pt x="7" y="19"/>
                  <a:pt x="10" y="18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7" y="25"/>
                  <a:pt x="6" y="26"/>
                </a:cubicBezTo>
                <a:cubicBezTo>
                  <a:pt x="6" y="59"/>
                  <a:pt x="6" y="59"/>
                  <a:pt x="6" y="59"/>
                </a:cubicBezTo>
                <a:cubicBezTo>
                  <a:pt x="21" y="53"/>
                  <a:pt x="39" y="55"/>
                  <a:pt x="56" y="58"/>
                </a:cubicBezTo>
                <a:cubicBezTo>
                  <a:pt x="64" y="59"/>
                  <a:pt x="71" y="60"/>
                  <a:pt x="79" y="60"/>
                </a:cubicBezTo>
                <a:cubicBezTo>
                  <a:pt x="79" y="56"/>
                  <a:pt x="79" y="56"/>
                  <a:pt x="79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63"/>
                  <a:pt x="85" y="63"/>
                  <a:pt x="85" y="63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73" y="66"/>
                  <a:pt x="64" y="65"/>
                  <a:pt x="55" y="64"/>
                </a:cubicBezTo>
                <a:cubicBezTo>
                  <a:pt x="37" y="61"/>
                  <a:pt x="19" y="59"/>
                  <a:pt x="4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58" y="11"/>
                </a:move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1" y="15"/>
                  <a:pt x="61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6" y="16"/>
                </a:cubicBezTo>
                <a:cubicBezTo>
                  <a:pt x="55" y="16"/>
                  <a:pt x="55" y="17"/>
                  <a:pt x="55" y="18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6" y="21"/>
                  <a:pt x="57" y="22"/>
                </a:cubicBezTo>
                <a:cubicBezTo>
                  <a:pt x="59" y="25"/>
                  <a:pt x="61" y="26"/>
                  <a:pt x="61" y="27"/>
                </a:cubicBezTo>
                <a:cubicBezTo>
                  <a:pt x="62" y="27"/>
                  <a:pt x="62" y="28"/>
                  <a:pt x="62" y="29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35"/>
                  <a:pt x="61" y="36"/>
                  <a:pt x="58" y="36"/>
                </a:cubicBezTo>
                <a:cubicBezTo>
                  <a:pt x="58" y="39"/>
                  <a:pt x="58" y="39"/>
                  <a:pt x="58" y="39"/>
                </a:cubicBezTo>
                <a:cubicBezTo>
                  <a:pt x="64" y="38"/>
                  <a:pt x="67" y="32"/>
                  <a:pt x="67" y="25"/>
                </a:cubicBezTo>
                <a:cubicBezTo>
                  <a:pt x="67" y="18"/>
                  <a:pt x="64" y="13"/>
                  <a:pt x="58" y="11"/>
                </a:cubicBezTo>
                <a:close/>
                <a:moveTo>
                  <a:pt x="15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4"/>
                  <a:pt x="14" y="54"/>
                  <a:pt x="14" y="54"/>
                </a:cubicBezTo>
                <a:cubicBezTo>
                  <a:pt x="18" y="52"/>
                  <a:pt x="18" y="52"/>
                  <a:pt x="18" y="52"/>
                </a:cubicBezTo>
                <a:cubicBezTo>
                  <a:pt x="33" y="45"/>
                  <a:pt x="51" y="47"/>
                  <a:pt x="69" y="50"/>
                </a:cubicBezTo>
                <a:cubicBezTo>
                  <a:pt x="78" y="51"/>
                  <a:pt x="87" y="53"/>
                  <a:pt x="96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87" y="7"/>
                  <a:pt x="78" y="6"/>
                  <a:pt x="69" y="5"/>
                </a:cubicBezTo>
                <a:cubicBezTo>
                  <a:pt x="51" y="2"/>
                  <a:pt x="32" y="0"/>
                  <a:pt x="15" y="7"/>
                </a:cubicBezTo>
                <a:close/>
                <a:moveTo>
                  <a:pt x="69" y="11"/>
                </a:moveTo>
                <a:cubicBezTo>
                  <a:pt x="55" y="9"/>
                  <a:pt x="41" y="7"/>
                  <a:pt x="29" y="9"/>
                </a:cubicBezTo>
                <a:cubicBezTo>
                  <a:pt x="30" y="15"/>
                  <a:pt x="27" y="22"/>
                  <a:pt x="20" y="21"/>
                </a:cubicBezTo>
                <a:cubicBezTo>
                  <a:pt x="20" y="32"/>
                  <a:pt x="20" y="32"/>
                  <a:pt x="20" y="32"/>
                </a:cubicBezTo>
                <a:cubicBezTo>
                  <a:pt x="26" y="32"/>
                  <a:pt x="30" y="37"/>
                  <a:pt x="30" y="42"/>
                </a:cubicBezTo>
                <a:cubicBezTo>
                  <a:pt x="43" y="40"/>
                  <a:pt x="56" y="42"/>
                  <a:pt x="69" y="44"/>
                </a:cubicBezTo>
                <a:cubicBezTo>
                  <a:pt x="74" y="45"/>
                  <a:pt x="78" y="45"/>
                  <a:pt x="82" y="46"/>
                </a:cubicBezTo>
                <a:cubicBezTo>
                  <a:pt x="82" y="40"/>
                  <a:pt x="86" y="34"/>
                  <a:pt x="93" y="34"/>
                </a:cubicBezTo>
                <a:cubicBezTo>
                  <a:pt x="93" y="24"/>
                  <a:pt x="93" y="24"/>
                  <a:pt x="93" y="24"/>
                </a:cubicBezTo>
                <a:cubicBezTo>
                  <a:pt x="86" y="24"/>
                  <a:pt x="83" y="18"/>
                  <a:pt x="83" y="12"/>
                </a:cubicBezTo>
                <a:cubicBezTo>
                  <a:pt x="78" y="12"/>
                  <a:pt x="73" y="11"/>
                  <a:pt x="69" y="11"/>
                </a:cubicBezTo>
                <a:close/>
                <a:moveTo>
                  <a:pt x="20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54" y="39"/>
                </a:moveTo>
                <a:cubicBezTo>
                  <a:pt x="54" y="36"/>
                  <a:pt x="54" y="36"/>
                  <a:pt x="54" y="36"/>
                </a:cubicBezTo>
                <a:cubicBezTo>
                  <a:pt x="52" y="36"/>
                  <a:pt x="50" y="34"/>
                  <a:pt x="50" y="32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29"/>
                  <a:pt x="57" y="29"/>
                  <a:pt x="56" y="28"/>
                </a:cubicBezTo>
                <a:cubicBezTo>
                  <a:pt x="56" y="28"/>
                  <a:pt x="54" y="26"/>
                  <a:pt x="52" y="24"/>
                </a:cubicBezTo>
                <a:cubicBezTo>
                  <a:pt x="51" y="23"/>
                  <a:pt x="50" y="21"/>
                  <a:pt x="50" y="2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6"/>
                  <a:pt x="52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49" y="13"/>
                  <a:pt x="45" y="18"/>
                  <a:pt x="45" y="25"/>
                </a:cubicBezTo>
                <a:cubicBezTo>
                  <a:pt x="45" y="32"/>
                  <a:pt x="49" y="38"/>
                  <a:pt x="5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0" name="Freeform 77"/>
          <p:cNvSpPr>
            <a:spLocks noEditPoints="1" noChangeArrowheads="1"/>
          </p:cNvSpPr>
          <p:nvPr/>
        </p:nvSpPr>
        <p:spPr bwMode="auto">
          <a:xfrm>
            <a:off x="7164917" y="4876800"/>
            <a:ext cx="472016" cy="304800"/>
          </a:xfrm>
          <a:custGeom>
            <a:avLst/>
            <a:gdLst>
              <a:gd name="T0" fmla="*/ 1107487016 w 103"/>
              <a:gd name="T1" fmla="*/ 174861940 h 67"/>
              <a:gd name="T2" fmla="*/ 1213522203 w 103"/>
              <a:gd name="T3" fmla="*/ 676130561 h 67"/>
              <a:gd name="T4" fmla="*/ 424144183 w 103"/>
              <a:gd name="T5" fmla="*/ 781047725 h 67"/>
              <a:gd name="T6" fmla="*/ 318108997 w 103"/>
              <a:gd name="T7" fmla="*/ 279779104 h 67"/>
              <a:gd name="T8" fmla="*/ 117817256 w 103"/>
              <a:gd name="T9" fmla="*/ 547899609 h 67"/>
              <a:gd name="T10" fmla="*/ 106035187 w 103"/>
              <a:gd name="T11" fmla="*/ 536241009 h 67"/>
              <a:gd name="T12" fmla="*/ 82471048 w 103"/>
              <a:gd name="T13" fmla="*/ 349723881 h 67"/>
              <a:gd name="T14" fmla="*/ 247416581 w 103"/>
              <a:gd name="T15" fmla="*/ 198175728 h 67"/>
              <a:gd name="T16" fmla="*/ 82471048 w 103"/>
              <a:gd name="T17" fmla="*/ 139889552 h 67"/>
              <a:gd name="T18" fmla="*/ 106035187 w 103"/>
              <a:gd name="T19" fmla="*/ 104917164 h 67"/>
              <a:gd name="T20" fmla="*/ 754031812 w 103"/>
              <a:gd name="T21" fmla="*/ 93258564 h 67"/>
              <a:gd name="T22" fmla="*/ 789378020 w 103"/>
              <a:gd name="T23" fmla="*/ 104917164 h 67"/>
              <a:gd name="T24" fmla="*/ 883631137 w 103"/>
              <a:gd name="T25" fmla="*/ 128230952 h 67"/>
              <a:gd name="T26" fmla="*/ 848288366 w 103"/>
              <a:gd name="T27" fmla="*/ 46630988 h 67"/>
              <a:gd name="T28" fmla="*/ 141381394 w 103"/>
              <a:gd name="T29" fmla="*/ 0 h 67"/>
              <a:gd name="T30" fmla="*/ 35346208 w 103"/>
              <a:gd name="T31" fmla="*/ 46630988 h 67"/>
              <a:gd name="T32" fmla="*/ 0 w 103"/>
              <a:gd name="T33" fmla="*/ 501268621 h 67"/>
              <a:gd name="T34" fmla="*/ 35346208 w 103"/>
              <a:gd name="T35" fmla="*/ 594527185 h 67"/>
              <a:gd name="T36" fmla="*/ 129599325 w 103"/>
              <a:gd name="T37" fmla="*/ 641158173 h 67"/>
              <a:gd name="T38" fmla="*/ 259198650 w 103"/>
              <a:gd name="T39" fmla="*/ 547899609 h 67"/>
              <a:gd name="T40" fmla="*/ 883631137 w 103"/>
              <a:gd name="T41" fmla="*/ 256461904 h 67"/>
              <a:gd name="T42" fmla="*/ 1131051155 w 103"/>
              <a:gd name="T43" fmla="*/ 396351457 h 67"/>
              <a:gd name="T44" fmla="*/ 883631137 w 103"/>
              <a:gd name="T45" fmla="*/ 256461904 h 67"/>
              <a:gd name="T46" fmla="*/ 412362114 w 103"/>
              <a:gd name="T47" fmla="*/ 664471961 h 67"/>
              <a:gd name="T48" fmla="*/ 553743508 w 103"/>
              <a:gd name="T49" fmla="*/ 582871997 h 67"/>
              <a:gd name="T50" fmla="*/ 612650418 w 103"/>
              <a:gd name="T51" fmla="*/ 582871997 h 67"/>
              <a:gd name="T52" fmla="*/ 754031812 w 103"/>
              <a:gd name="T53" fmla="*/ 664471961 h 67"/>
              <a:gd name="T54" fmla="*/ 612650418 w 103"/>
              <a:gd name="T55" fmla="*/ 582871997 h 67"/>
              <a:gd name="T56" fmla="*/ 801160089 w 103"/>
              <a:gd name="T57" fmla="*/ 664471961 h 67"/>
              <a:gd name="T58" fmla="*/ 942541483 w 103"/>
              <a:gd name="T59" fmla="*/ 582871997 h 67"/>
              <a:gd name="T60" fmla="*/ 989669761 w 103"/>
              <a:gd name="T61" fmla="*/ 582871997 h 67"/>
              <a:gd name="T62" fmla="*/ 1131051155 w 103"/>
              <a:gd name="T63" fmla="*/ 664471961 h 67"/>
              <a:gd name="T64" fmla="*/ 989669761 w 103"/>
              <a:gd name="T65" fmla="*/ 582871997 h 6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67"/>
              <a:gd name="T101" fmla="*/ 103 w 103"/>
              <a:gd name="T102" fmla="*/ 67 h 6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67">
                <a:moveTo>
                  <a:pt x="36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9" y="15"/>
                  <a:pt x="103" y="19"/>
                  <a:pt x="103" y="24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63"/>
                  <a:pt x="99" y="67"/>
                  <a:pt x="94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1" y="67"/>
                  <a:pt x="27" y="63"/>
                  <a:pt x="27" y="5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9"/>
                  <a:pt x="31" y="15"/>
                  <a:pt x="36" y="15"/>
                </a:cubicBezTo>
                <a:close/>
                <a:moveTo>
                  <a:pt x="10" y="47"/>
                </a:moveTo>
                <a:cubicBezTo>
                  <a:pt x="10" y="47"/>
                  <a:pt x="9" y="46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5"/>
                  <a:pt x="7" y="44"/>
                  <a:pt x="7" y="43"/>
                </a:cubicBezTo>
                <a:cubicBezTo>
                  <a:pt x="7" y="30"/>
                  <a:pt x="7" y="30"/>
                  <a:pt x="7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17"/>
                  <a:pt x="21" y="17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8"/>
                  <a:pt x="12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5" y="8"/>
                  <a:pt x="66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10"/>
                  <a:pt x="67" y="10"/>
                  <a:pt x="68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8"/>
                  <a:pt x="74" y="6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0" y="2"/>
                  <a:pt x="67" y="0"/>
                  <a:pt x="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0"/>
                  <a:pt x="6" y="2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6"/>
                  <a:pt x="0" y="9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9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5" y="53"/>
                  <a:pt x="8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7"/>
                  <a:pt x="22" y="47"/>
                  <a:pt x="22" y="47"/>
                </a:cubicBezTo>
                <a:cubicBezTo>
                  <a:pt x="10" y="47"/>
                  <a:pt x="10" y="47"/>
                  <a:pt x="10" y="47"/>
                </a:cubicBezTo>
                <a:close/>
                <a:moveTo>
                  <a:pt x="75" y="22"/>
                </a:moveTo>
                <a:cubicBezTo>
                  <a:pt x="75" y="34"/>
                  <a:pt x="75" y="34"/>
                  <a:pt x="75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22"/>
                  <a:pt x="96" y="22"/>
                  <a:pt x="96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35" y="50"/>
                </a:moveTo>
                <a:cubicBezTo>
                  <a:pt x="35" y="57"/>
                  <a:pt x="35" y="57"/>
                  <a:pt x="35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0"/>
                  <a:pt x="47" y="50"/>
                  <a:pt x="47" y="50"/>
                </a:cubicBezTo>
                <a:cubicBezTo>
                  <a:pt x="35" y="50"/>
                  <a:pt x="35" y="50"/>
                  <a:pt x="35" y="50"/>
                </a:cubicBezTo>
                <a:close/>
                <a:moveTo>
                  <a:pt x="52" y="50"/>
                </a:moveTo>
                <a:cubicBezTo>
                  <a:pt x="52" y="57"/>
                  <a:pt x="52" y="57"/>
                  <a:pt x="52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50"/>
                  <a:pt x="64" y="50"/>
                  <a:pt x="64" y="50"/>
                </a:cubicBezTo>
                <a:cubicBezTo>
                  <a:pt x="52" y="50"/>
                  <a:pt x="52" y="50"/>
                  <a:pt x="52" y="50"/>
                </a:cubicBezTo>
                <a:close/>
                <a:moveTo>
                  <a:pt x="68" y="50"/>
                </a:moveTo>
                <a:cubicBezTo>
                  <a:pt x="68" y="57"/>
                  <a:pt x="68" y="57"/>
                  <a:pt x="68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68" y="50"/>
                  <a:pt x="68" y="50"/>
                  <a:pt x="68" y="50"/>
                </a:cubicBezTo>
                <a:close/>
                <a:moveTo>
                  <a:pt x="84" y="50"/>
                </a:moveTo>
                <a:cubicBezTo>
                  <a:pt x="84" y="57"/>
                  <a:pt x="84" y="57"/>
                  <a:pt x="84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0"/>
                  <a:pt x="96" y="50"/>
                  <a:pt x="96" y="50"/>
                </a:cubicBezTo>
                <a:lnTo>
                  <a:pt x="8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1" name="Freeform 78"/>
          <p:cNvSpPr>
            <a:spLocks noEditPoints="1" noChangeArrowheads="1"/>
          </p:cNvSpPr>
          <p:nvPr/>
        </p:nvSpPr>
        <p:spPr bwMode="auto">
          <a:xfrm>
            <a:off x="7150100" y="5600700"/>
            <a:ext cx="465667" cy="499533"/>
          </a:xfrm>
          <a:custGeom>
            <a:avLst/>
            <a:gdLst>
              <a:gd name="T0" fmla="*/ 914319380 w 102"/>
              <a:gd name="T1" fmla="*/ 838274219 h 109"/>
              <a:gd name="T2" fmla="*/ 972928324 w 102"/>
              <a:gd name="T3" fmla="*/ 944533896 h 109"/>
              <a:gd name="T4" fmla="*/ 1090149635 w 102"/>
              <a:gd name="T5" fmla="*/ 956340527 h 109"/>
              <a:gd name="T6" fmla="*/ 1031537267 w 102"/>
              <a:gd name="T7" fmla="*/ 850080850 h 109"/>
              <a:gd name="T8" fmla="*/ 164109836 w 102"/>
              <a:gd name="T9" fmla="*/ 637558060 h 109"/>
              <a:gd name="T10" fmla="*/ 515770346 w 102"/>
              <a:gd name="T11" fmla="*/ 425038706 h 109"/>
              <a:gd name="T12" fmla="*/ 351660510 w 102"/>
              <a:gd name="T13" fmla="*/ 814660958 h 109"/>
              <a:gd name="T14" fmla="*/ 410269453 w 102"/>
              <a:gd name="T15" fmla="*/ 814660958 h 109"/>
              <a:gd name="T16" fmla="*/ 562658870 w 102"/>
              <a:gd name="T17" fmla="*/ 779241066 h 109"/>
              <a:gd name="T18" fmla="*/ 632988233 w 102"/>
              <a:gd name="T19" fmla="*/ 861887481 h 109"/>
              <a:gd name="T20" fmla="*/ 539214608 w 102"/>
              <a:gd name="T21" fmla="*/ 802854327 h 109"/>
              <a:gd name="T22" fmla="*/ 375104772 w 102"/>
              <a:gd name="T23" fmla="*/ 920920634 h 109"/>
              <a:gd name="T24" fmla="*/ 46888525 w 102"/>
              <a:gd name="T25" fmla="*/ 649368128 h 109"/>
              <a:gd name="T26" fmla="*/ 0 w 102"/>
              <a:gd name="T27" fmla="*/ 554911644 h 109"/>
              <a:gd name="T28" fmla="*/ 35164681 w 102"/>
              <a:gd name="T29" fmla="*/ 460458599 h 109"/>
              <a:gd name="T30" fmla="*/ 433713716 w 102"/>
              <a:gd name="T31" fmla="*/ 35419892 h 109"/>
              <a:gd name="T32" fmla="*/ 621267814 w 102"/>
              <a:gd name="T33" fmla="*/ 35419892 h 109"/>
              <a:gd name="T34" fmla="*/ 867430855 w 102"/>
              <a:gd name="T35" fmla="*/ 271552507 h 109"/>
              <a:gd name="T36" fmla="*/ 902595537 w 102"/>
              <a:gd name="T37" fmla="*/ 366005553 h 109"/>
              <a:gd name="T38" fmla="*/ 867430855 w 102"/>
              <a:gd name="T39" fmla="*/ 460458599 h 109"/>
              <a:gd name="T40" fmla="*/ 867430855 w 102"/>
              <a:gd name="T41" fmla="*/ 460458599 h 109"/>
              <a:gd name="T42" fmla="*/ 820542331 w 102"/>
              <a:gd name="T43" fmla="*/ 366005553 h 109"/>
              <a:gd name="T44" fmla="*/ 797098069 w 102"/>
              <a:gd name="T45" fmla="*/ 330585661 h 109"/>
              <a:gd name="T46" fmla="*/ 562658870 w 102"/>
              <a:gd name="T47" fmla="*/ 94453046 h 109"/>
              <a:gd name="T48" fmla="*/ 492326083 w 102"/>
              <a:gd name="T49" fmla="*/ 106259677 h 109"/>
              <a:gd name="T50" fmla="*/ 105497468 w 102"/>
              <a:gd name="T51" fmla="*/ 519491752 h 109"/>
              <a:gd name="T52" fmla="*/ 93777049 w 102"/>
              <a:gd name="T53" fmla="*/ 554911644 h 109"/>
              <a:gd name="T54" fmla="*/ 105497468 w 102"/>
              <a:gd name="T55" fmla="*/ 578524906 h 109"/>
              <a:gd name="T56" fmla="*/ 586103132 w 102"/>
              <a:gd name="T57" fmla="*/ 259745876 h 109"/>
              <a:gd name="T58" fmla="*/ 691600600 w 102"/>
              <a:gd name="T59" fmla="*/ 814660958 h 109"/>
              <a:gd name="T60" fmla="*/ 632988233 w 102"/>
              <a:gd name="T61" fmla="*/ 897307373 h 109"/>
              <a:gd name="T62" fmla="*/ 480602240 w 102"/>
              <a:gd name="T63" fmla="*/ 1098020095 h 109"/>
              <a:gd name="T64" fmla="*/ 632988233 w 102"/>
              <a:gd name="T65" fmla="*/ 1286926187 h 109"/>
              <a:gd name="T66" fmla="*/ 785377650 w 102"/>
              <a:gd name="T67" fmla="*/ 1109826726 h 109"/>
              <a:gd name="T68" fmla="*/ 785377650 w 102"/>
              <a:gd name="T69" fmla="*/ 1109826726 h 109"/>
              <a:gd name="T70" fmla="*/ 797098069 w 102"/>
              <a:gd name="T71" fmla="*/ 472265229 h 109"/>
              <a:gd name="T72" fmla="*/ 679876757 w 102"/>
              <a:gd name="T73" fmla="*/ 696594650 h 109"/>
              <a:gd name="T74" fmla="*/ 715044863 w 102"/>
              <a:gd name="T75" fmla="*/ 755627804 h 109"/>
              <a:gd name="T76" fmla="*/ 679876757 w 102"/>
              <a:gd name="T77" fmla="*/ 696594650 h 109"/>
              <a:gd name="T78" fmla="*/ 632988233 w 102"/>
              <a:gd name="T79" fmla="*/ 991760419 h 109"/>
              <a:gd name="T80" fmla="*/ 691600600 w 102"/>
              <a:gd name="T81" fmla="*/ 1086213465 h 109"/>
              <a:gd name="T82" fmla="*/ 632988233 w 102"/>
              <a:gd name="T83" fmla="*/ 1192473141 h 109"/>
              <a:gd name="T84" fmla="*/ 574379289 w 102"/>
              <a:gd name="T85" fmla="*/ 1098020095 h 109"/>
              <a:gd name="T86" fmla="*/ 843986593 w 102"/>
              <a:gd name="T87" fmla="*/ 791047696 h 109"/>
              <a:gd name="T88" fmla="*/ 949484061 w 102"/>
              <a:gd name="T89" fmla="*/ 732014543 h 109"/>
              <a:gd name="T90" fmla="*/ 1172202841 w 102"/>
              <a:gd name="T91" fmla="*/ 873694111 h 109"/>
              <a:gd name="T92" fmla="*/ 1054981529 w 102"/>
              <a:gd name="T93" fmla="*/ 1062600203 h 109"/>
              <a:gd name="T94" fmla="*/ 949484061 w 102"/>
              <a:gd name="T95" fmla="*/ 1038986942 h 109"/>
              <a:gd name="T96" fmla="*/ 926039799 w 102"/>
              <a:gd name="T97" fmla="*/ 1027180311 h 109"/>
              <a:gd name="T98" fmla="*/ 843986593 w 102"/>
              <a:gd name="T99" fmla="*/ 791047696 h 1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2"/>
              <a:gd name="T151" fmla="*/ 0 h 109"/>
              <a:gd name="T152" fmla="*/ 102 w 102"/>
              <a:gd name="T153" fmla="*/ 109 h 10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2" h="109">
                <a:moveTo>
                  <a:pt x="82" y="69"/>
                </a:moveTo>
                <a:cubicBezTo>
                  <a:pt x="80" y="70"/>
                  <a:pt x="79" y="70"/>
                  <a:pt x="78" y="71"/>
                </a:cubicBezTo>
                <a:cubicBezTo>
                  <a:pt x="78" y="72"/>
                  <a:pt x="78" y="73"/>
                  <a:pt x="78" y="75"/>
                </a:cubicBezTo>
                <a:cubicBezTo>
                  <a:pt x="79" y="77"/>
                  <a:pt x="81" y="79"/>
                  <a:pt x="83" y="80"/>
                </a:cubicBezTo>
                <a:cubicBezTo>
                  <a:pt x="85" y="82"/>
                  <a:pt x="88" y="82"/>
                  <a:pt x="90" y="82"/>
                </a:cubicBezTo>
                <a:cubicBezTo>
                  <a:pt x="91" y="82"/>
                  <a:pt x="93" y="82"/>
                  <a:pt x="93" y="81"/>
                </a:cubicBezTo>
                <a:cubicBezTo>
                  <a:pt x="94" y="80"/>
                  <a:pt x="94" y="78"/>
                  <a:pt x="93" y="77"/>
                </a:cubicBezTo>
                <a:cubicBezTo>
                  <a:pt x="92" y="75"/>
                  <a:pt x="91" y="73"/>
                  <a:pt x="88" y="72"/>
                </a:cubicBezTo>
                <a:cubicBezTo>
                  <a:pt x="86" y="70"/>
                  <a:pt x="84" y="69"/>
                  <a:pt x="82" y="69"/>
                </a:cubicBezTo>
                <a:close/>
                <a:moveTo>
                  <a:pt x="14" y="54"/>
                </a:moveTo>
                <a:cubicBezTo>
                  <a:pt x="44" y="23"/>
                  <a:pt x="44" y="23"/>
                  <a:pt x="44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21" y="60"/>
                  <a:pt x="21" y="60"/>
                  <a:pt x="21" y="60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0"/>
                  <a:pt x="31" y="70"/>
                  <a:pt x="32" y="70"/>
                </a:cubicBezTo>
                <a:cubicBezTo>
                  <a:pt x="33" y="70"/>
                  <a:pt x="34" y="70"/>
                  <a:pt x="35" y="69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7"/>
                  <a:pt x="52" y="69"/>
                  <a:pt x="54" y="71"/>
                </a:cubicBezTo>
                <a:cubicBezTo>
                  <a:pt x="54" y="72"/>
                  <a:pt x="54" y="72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46" y="68"/>
                  <a:pt x="46" y="68"/>
                  <a:pt x="46" y="68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6"/>
                  <a:pt x="35" y="78"/>
                  <a:pt x="32" y="78"/>
                </a:cubicBezTo>
                <a:cubicBezTo>
                  <a:pt x="30" y="78"/>
                  <a:pt x="27" y="77"/>
                  <a:pt x="24" y="74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3"/>
                  <a:pt x="0" y="50"/>
                  <a:pt x="0" y="47"/>
                </a:cubicBezTo>
                <a:cubicBezTo>
                  <a:pt x="0" y="44"/>
                  <a:pt x="1" y="41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1"/>
                  <a:pt x="42" y="0"/>
                  <a:pt x="45" y="0"/>
                </a:cubicBezTo>
                <a:cubicBezTo>
                  <a:pt x="48" y="0"/>
                  <a:pt x="51" y="1"/>
                  <a:pt x="53" y="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6" y="25"/>
                  <a:pt x="77" y="28"/>
                  <a:pt x="77" y="31"/>
                </a:cubicBezTo>
                <a:cubicBezTo>
                  <a:pt x="77" y="33"/>
                  <a:pt x="76" y="36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0" y="30"/>
                  <a:pt x="69" y="29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6" y="7"/>
                  <a:pt x="45" y="7"/>
                </a:cubicBezTo>
                <a:cubicBezTo>
                  <a:pt x="44" y="7"/>
                  <a:pt x="43" y="8"/>
                  <a:pt x="42" y="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6"/>
                  <a:pt x="8" y="47"/>
                </a:cubicBezTo>
                <a:cubicBezTo>
                  <a:pt x="8" y="48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4" y="54"/>
                  <a:pt x="14" y="54"/>
                  <a:pt x="14" y="54"/>
                </a:cubicBezTo>
                <a:close/>
                <a:moveTo>
                  <a:pt x="50" y="22"/>
                </a:moveTo>
                <a:cubicBezTo>
                  <a:pt x="51" y="35"/>
                  <a:pt x="51" y="49"/>
                  <a:pt x="51" y="62"/>
                </a:cubicBezTo>
                <a:cubicBezTo>
                  <a:pt x="54" y="64"/>
                  <a:pt x="56" y="66"/>
                  <a:pt x="59" y="69"/>
                </a:cubicBezTo>
                <a:cubicBezTo>
                  <a:pt x="59" y="70"/>
                  <a:pt x="59" y="74"/>
                  <a:pt x="59" y="77"/>
                </a:cubicBezTo>
                <a:cubicBezTo>
                  <a:pt x="57" y="76"/>
                  <a:pt x="56" y="76"/>
                  <a:pt x="54" y="76"/>
                </a:cubicBezTo>
                <a:cubicBezTo>
                  <a:pt x="50" y="76"/>
                  <a:pt x="47" y="78"/>
                  <a:pt x="44" y="81"/>
                </a:cubicBezTo>
                <a:cubicBezTo>
                  <a:pt x="42" y="84"/>
                  <a:pt x="41" y="88"/>
                  <a:pt x="41" y="93"/>
                </a:cubicBezTo>
                <a:cubicBezTo>
                  <a:pt x="41" y="97"/>
                  <a:pt x="43" y="101"/>
                  <a:pt x="45" y="104"/>
                </a:cubicBezTo>
                <a:cubicBezTo>
                  <a:pt x="47" y="107"/>
                  <a:pt x="50" y="109"/>
                  <a:pt x="54" y="109"/>
                </a:cubicBezTo>
                <a:cubicBezTo>
                  <a:pt x="58" y="109"/>
                  <a:pt x="61" y="107"/>
                  <a:pt x="64" y="104"/>
                </a:cubicBezTo>
                <a:cubicBezTo>
                  <a:pt x="65" y="101"/>
                  <a:pt x="66" y="98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3"/>
                  <a:pt x="67" y="93"/>
                  <a:pt x="67" y="92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28"/>
                  <a:pt x="58" y="23"/>
                  <a:pt x="50" y="22"/>
                </a:cubicBezTo>
                <a:close/>
                <a:moveTo>
                  <a:pt x="58" y="59"/>
                </a:moveTo>
                <a:cubicBezTo>
                  <a:pt x="57" y="59"/>
                  <a:pt x="56" y="61"/>
                  <a:pt x="57" y="63"/>
                </a:cubicBezTo>
                <a:cubicBezTo>
                  <a:pt x="58" y="64"/>
                  <a:pt x="60" y="65"/>
                  <a:pt x="61" y="64"/>
                </a:cubicBezTo>
                <a:cubicBezTo>
                  <a:pt x="63" y="63"/>
                  <a:pt x="63" y="61"/>
                  <a:pt x="62" y="60"/>
                </a:cubicBezTo>
                <a:cubicBezTo>
                  <a:pt x="62" y="58"/>
                  <a:pt x="60" y="58"/>
                  <a:pt x="58" y="59"/>
                </a:cubicBezTo>
                <a:close/>
                <a:moveTo>
                  <a:pt x="51" y="86"/>
                </a:moveTo>
                <a:cubicBezTo>
                  <a:pt x="52" y="84"/>
                  <a:pt x="53" y="84"/>
                  <a:pt x="54" y="84"/>
                </a:cubicBezTo>
                <a:cubicBezTo>
                  <a:pt x="55" y="84"/>
                  <a:pt x="56" y="84"/>
                  <a:pt x="57" y="86"/>
                </a:cubicBezTo>
                <a:cubicBezTo>
                  <a:pt x="58" y="87"/>
                  <a:pt x="59" y="90"/>
                  <a:pt x="59" y="92"/>
                </a:cubicBezTo>
                <a:cubicBezTo>
                  <a:pt x="59" y="95"/>
                  <a:pt x="59" y="98"/>
                  <a:pt x="57" y="99"/>
                </a:cubicBezTo>
                <a:cubicBezTo>
                  <a:pt x="56" y="101"/>
                  <a:pt x="55" y="101"/>
                  <a:pt x="54" y="101"/>
                </a:cubicBezTo>
                <a:cubicBezTo>
                  <a:pt x="53" y="102"/>
                  <a:pt x="52" y="101"/>
                  <a:pt x="51" y="99"/>
                </a:cubicBezTo>
                <a:cubicBezTo>
                  <a:pt x="50" y="98"/>
                  <a:pt x="49" y="95"/>
                  <a:pt x="49" y="93"/>
                </a:cubicBezTo>
                <a:cubicBezTo>
                  <a:pt x="49" y="90"/>
                  <a:pt x="50" y="87"/>
                  <a:pt x="51" y="86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74" y="64"/>
                  <a:pt x="77" y="62"/>
                  <a:pt x="81" y="62"/>
                </a:cubicBezTo>
                <a:cubicBezTo>
                  <a:pt x="85" y="62"/>
                  <a:pt x="89" y="63"/>
                  <a:pt x="93" y="65"/>
                </a:cubicBezTo>
                <a:cubicBezTo>
                  <a:pt x="96" y="67"/>
                  <a:pt x="99" y="71"/>
                  <a:pt x="100" y="74"/>
                </a:cubicBezTo>
                <a:cubicBezTo>
                  <a:pt x="102" y="78"/>
                  <a:pt x="102" y="82"/>
                  <a:pt x="100" y="85"/>
                </a:cubicBezTo>
                <a:cubicBezTo>
                  <a:pt x="98" y="88"/>
                  <a:pt x="94" y="90"/>
                  <a:pt x="90" y="90"/>
                </a:cubicBezTo>
                <a:cubicBezTo>
                  <a:pt x="87" y="90"/>
                  <a:pt x="84" y="89"/>
                  <a:pt x="81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79" y="87"/>
                  <a:pt x="79" y="87"/>
                </a:cubicBezTo>
                <a:cubicBezTo>
                  <a:pt x="71" y="82"/>
                  <a:pt x="71" y="82"/>
                  <a:pt x="71" y="82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2" name="Freeform 79"/>
          <p:cNvSpPr>
            <a:spLocks noEditPoints="1" noChangeArrowheads="1"/>
          </p:cNvSpPr>
          <p:nvPr/>
        </p:nvSpPr>
        <p:spPr bwMode="auto">
          <a:xfrm>
            <a:off x="6311901" y="5581651"/>
            <a:ext cx="446617" cy="505883"/>
          </a:xfrm>
          <a:custGeom>
            <a:avLst/>
            <a:gdLst>
              <a:gd name="T0" fmla="*/ 269224802 w 98"/>
              <a:gd name="T1" fmla="*/ 355857413 h 110"/>
              <a:gd name="T2" fmla="*/ 93642666 w 98"/>
              <a:gd name="T3" fmla="*/ 189792230 h 110"/>
              <a:gd name="T4" fmla="*/ 269224802 w 98"/>
              <a:gd name="T5" fmla="*/ 47447195 h 110"/>
              <a:gd name="T6" fmla="*/ 327751042 w 98"/>
              <a:gd name="T7" fmla="*/ 0 h 110"/>
              <a:gd name="T8" fmla="*/ 444803520 w 98"/>
              <a:gd name="T9" fmla="*/ 83032592 h 110"/>
              <a:gd name="T10" fmla="*/ 386277281 w 98"/>
              <a:gd name="T11" fmla="*/ 189792230 h 110"/>
              <a:gd name="T12" fmla="*/ 327751042 w 98"/>
              <a:gd name="T13" fmla="*/ 272824822 h 110"/>
              <a:gd name="T14" fmla="*/ 526742989 w 98"/>
              <a:gd name="T15" fmla="*/ 438890005 h 110"/>
              <a:gd name="T16" fmla="*/ 327751042 w 98"/>
              <a:gd name="T17" fmla="*/ 604958637 h 110"/>
              <a:gd name="T18" fmla="*/ 269224802 w 98"/>
              <a:gd name="T19" fmla="*/ 676129430 h 110"/>
              <a:gd name="T20" fmla="*/ 140465709 w 98"/>
              <a:gd name="T21" fmla="*/ 557511442 h 110"/>
              <a:gd name="T22" fmla="*/ 198991948 w 98"/>
              <a:gd name="T23" fmla="*/ 438890005 h 110"/>
              <a:gd name="T24" fmla="*/ 269224802 w 98"/>
              <a:gd name="T25" fmla="*/ 521926046 h 110"/>
              <a:gd name="T26" fmla="*/ 831084219 w 98"/>
              <a:gd name="T27" fmla="*/ 1115019435 h 110"/>
              <a:gd name="T28" fmla="*/ 678911895 w 98"/>
              <a:gd name="T29" fmla="*/ 1067572240 h 110"/>
              <a:gd name="T30" fmla="*/ 807670989 w 98"/>
              <a:gd name="T31" fmla="*/ 1020125044 h 110"/>
              <a:gd name="T32" fmla="*/ 760851365 w 98"/>
              <a:gd name="T33" fmla="*/ 771023820 h 110"/>
              <a:gd name="T34" fmla="*/ 1018369552 w 98"/>
              <a:gd name="T35" fmla="*/ 771023820 h 110"/>
              <a:gd name="T36" fmla="*/ 983253125 w 98"/>
              <a:gd name="T37" fmla="*/ 1020125044 h 110"/>
              <a:gd name="T38" fmla="*/ 1135422030 w 98"/>
              <a:gd name="T39" fmla="*/ 1067572240 h 110"/>
              <a:gd name="T40" fmla="*/ 959843312 w 98"/>
              <a:gd name="T41" fmla="*/ 1115019435 h 110"/>
              <a:gd name="T42" fmla="*/ 1135422030 w 98"/>
              <a:gd name="T43" fmla="*/ 1162470079 h 110"/>
              <a:gd name="T44" fmla="*/ 959843312 w 98"/>
              <a:gd name="T45" fmla="*/ 1304811665 h 110"/>
              <a:gd name="T46" fmla="*/ 831084219 w 98"/>
              <a:gd name="T47" fmla="*/ 1162470079 h 110"/>
              <a:gd name="T48" fmla="*/ 678911895 w 98"/>
              <a:gd name="T49" fmla="*/ 1115019435 h 110"/>
              <a:gd name="T50" fmla="*/ 58526239 w 98"/>
              <a:gd name="T51" fmla="*/ 1055710441 h 110"/>
              <a:gd name="T52" fmla="*/ 0 w 98"/>
              <a:gd name="T53" fmla="*/ 1008263246 h 110"/>
              <a:gd name="T54" fmla="*/ 70232854 w 98"/>
              <a:gd name="T55" fmla="*/ 960816050 h 110"/>
              <a:gd name="T56" fmla="*/ 561859417 w 98"/>
              <a:gd name="T57" fmla="*/ 818474465 h 110"/>
              <a:gd name="T58" fmla="*/ 491626562 w 98"/>
              <a:gd name="T59" fmla="*/ 889645258 h 110"/>
              <a:gd name="T60" fmla="*/ 351160854 w 98"/>
              <a:gd name="T61" fmla="*/ 830336264 h 110"/>
              <a:gd name="T62" fmla="*/ 433100323 w 98"/>
              <a:gd name="T63" fmla="*/ 960816050 h 110"/>
              <a:gd name="T64" fmla="*/ 163875521 w 98"/>
              <a:gd name="T65" fmla="*/ 1008263246 h 110"/>
              <a:gd name="T66" fmla="*/ 433100323 w 98"/>
              <a:gd name="T67" fmla="*/ 1055710441 h 110"/>
              <a:gd name="T68" fmla="*/ 175582136 w 98"/>
              <a:gd name="T69" fmla="*/ 1103157636 h 110"/>
              <a:gd name="T70" fmla="*/ 468216750 w 98"/>
              <a:gd name="T71" fmla="*/ 1186193677 h 110"/>
              <a:gd name="T72" fmla="*/ 351160854 w 98"/>
              <a:gd name="T73" fmla="*/ 1304811665 h 110"/>
              <a:gd name="T74" fmla="*/ 0 w 98"/>
              <a:gd name="T75" fmla="*/ 1103157636 h 110"/>
              <a:gd name="T76" fmla="*/ 632092271 w 98"/>
              <a:gd name="T77" fmla="*/ 343995614 h 110"/>
              <a:gd name="T78" fmla="*/ 655502083 w 98"/>
              <a:gd name="T79" fmla="*/ 260963023 h 110"/>
              <a:gd name="T80" fmla="*/ 784261177 w 98"/>
              <a:gd name="T81" fmla="*/ 59308994 h 110"/>
              <a:gd name="T82" fmla="*/ 1030076167 w 98"/>
              <a:gd name="T83" fmla="*/ 59308994 h 110"/>
              <a:gd name="T84" fmla="*/ 1018369552 w 98"/>
              <a:gd name="T85" fmla="*/ 189792230 h 110"/>
              <a:gd name="T86" fmla="*/ 889610458 w 98"/>
              <a:gd name="T87" fmla="*/ 130479787 h 110"/>
              <a:gd name="T88" fmla="*/ 784261177 w 98"/>
              <a:gd name="T89" fmla="*/ 177930431 h 110"/>
              <a:gd name="T90" fmla="*/ 795967792 w 98"/>
              <a:gd name="T91" fmla="*/ 320272017 h 110"/>
              <a:gd name="T92" fmla="*/ 971546510 w 98"/>
              <a:gd name="T93" fmla="*/ 343995614 h 110"/>
              <a:gd name="T94" fmla="*/ 831084219 w 98"/>
              <a:gd name="T95" fmla="*/ 403304608 h 110"/>
              <a:gd name="T96" fmla="*/ 842787416 w 98"/>
              <a:gd name="T97" fmla="*/ 498202448 h 110"/>
              <a:gd name="T98" fmla="*/ 971546510 w 98"/>
              <a:gd name="T99" fmla="*/ 521926046 h 110"/>
              <a:gd name="T100" fmla="*/ 1123718833 w 98"/>
              <a:gd name="T101" fmla="*/ 581235040 h 110"/>
              <a:gd name="T102" fmla="*/ 819377604 w 98"/>
              <a:gd name="T103" fmla="*/ 593096838 h 110"/>
              <a:gd name="T104" fmla="*/ 725734937 w 98"/>
              <a:gd name="T105" fmla="*/ 628682235 h 110"/>
              <a:gd name="T106" fmla="*/ 678911895 w 98"/>
              <a:gd name="T107" fmla="*/ 533787844 h 110"/>
              <a:gd name="T108" fmla="*/ 702325125 w 98"/>
              <a:gd name="T109" fmla="*/ 403304608 h 110"/>
              <a:gd name="T110" fmla="*/ 632092271 w 98"/>
              <a:gd name="T111" fmla="*/ 343995614 h 110"/>
              <a:gd name="T112" fmla="*/ 222401760 w 98"/>
              <a:gd name="T113" fmla="*/ 154203384 h 110"/>
              <a:gd name="T114" fmla="*/ 222401760 w 98"/>
              <a:gd name="T115" fmla="*/ 225377626 h 110"/>
              <a:gd name="T116" fmla="*/ 269224802 w 98"/>
              <a:gd name="T117" fmla="*/ 118617988 h 110"/>
              <a:gd name="T118" fmla="*/ 386277281 w 98"/>
              <a:gd name="T119" fmla="*/ 498202448 h 110"/>
              <a:gd name="T120" fmla="*/ 397983896 w 98"/>
              <a:gd name="T121" fmla="*/ 403304608 h 110"/>
              <a:gd name="T122" fmla="*/ 327751042 w 98"/>
              <a:gd name="T123" fmla="*/ 521926046 h 11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"/>
              <a:gd name="T187" fmla="*/ 0 h 110"/>
              <a:gd name="T188" fmla="*/ 98 w 98"/>
              <a:gd name="T189" fmla="*/ 110 h 11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" h="110">
                <a:moveTo>
                  <a:pt x="23" y="44"/>
                </a:moveTo>
                <a:cubicBezTo>
                  <a:pt x="23" y="30"/>
                  <a:pt x="23" y="30"/>
                  <a:pt x="23" y="30"/>
                </a:cubicBezTo>
                <a:cubicBezTo>
                  <a:pt x="18" y="29"/>
                  <a:pt x="14" y="27"/>
                  <a:pt x="11" y="25"/>
                </a:cubicBezTo>
                <a:cubicBezTo>
                  <a:pt x="9" y="23"/>
                  <a:pt x="8" y="20"/>
                  <a:pt x="8" y="16"/>
                </a:cubicBezTo>
                <a:cubicBezTo>
                  <a:pt x="8" y="13"/>
                  <a:pt x="9" y="10"/>
                  <a:pt x="12" y="8"/>
                </a:cubicBezTo>
                <a:cubicBezTo>
                  <a:pt x="15" y="5"/>
                  <a:pt x="18" y="4"/>
                  <a:pt x="23" y="4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33" y="4"/>
                  <a:pt x="36" y="5"/>
                  <a:pt x="38" y="7"/>
                </a:cubicBezTo>
                <a:cubicBezTo>
                  <a:pt x="41" y="9"/>
                  <a:pt x="43" y="11"/>
                  <a:pt x="4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3"/>
                  <a:pt x="31" y="11"/>
                  <a:pt x="28" y="11"/>
                </a:cubicBezTo>
                <a:cubicBezTo>
                  <a:pt x="28" y="23"/>
                  <a:pt x="28" y="23"/>
                  <a:pt x="28" y="23"/>
                </a:cubicBezTo>
                <a:cubicBezTo>
                  <a:pt x="35" y="24"/>
                  <a:pt x="39" y="26"/>
                  <a:pt x="41" y="28"/>
                </a:cubicBezTo>
                <a:cubicBezTo>
                  <a:pt x="44" y="30"/>
                  <a:pt x="45" y="33"/>
                  <a:pt x="45" y="37"/>
                </a:cubicBezTo>
                <a:cubicBezTo>
                  <a:pt x="45" y="41"/>
                  <a:pt x="43" y="44"/>
                  <a:pt x="40" y="46"/>
                </a:cubicBezTo>
                <a:cubicBezTo>
                  <a:pt x="38" y="49"/>
                  <a:pt x="34" y="51"/>
                  <a:pt x="28" y="51"/>
                </a:cubicBezTo>
                <a:cubicBezTo>
                  <a:pt x="28" y="57"/>
                  <a:pt x="28" y="57"/>
                  <a:pt x="28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3" y="51"/>
                  <a:pt x="23" y="51"/>
                  <a:pt x="23" y="51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5"/>
                  <a:pt x="7" y="42"/>
                  <a:pt x="6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8" y="40"/>
                  <a:pt x="19" y="41"/>
                </a:cubicBezTo>
                <a:cubicBezTo>
                  <a:pt x="20" y="42"/>
                  <a:pt x="21" y="43"/>
                  <a:pt x="23" y="44"/>
                </a:cubicBezTo>
                <a:close/>
                <a:moveTo>
                  <a:pt x="58" y="94"/>
                </a:moveTo>
                <a:cubicBezTo>
                  <a:pt x="71" y="94"/>
                  <a:pt x="71" y="94"/>
                  <a:pt x="71" y="94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86"/>
                  <a:pt x="58" y="86"/>
                  <a:pt x="58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55" y="65"/>
                  <a:pt x="55" y="65"/>
                  <a:pt x="5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76" y="82"/>
                  <a:pt x="76" y="82"/>
                  <a:pt x="76" y="82"/>
                </a:cubicBezTo>
                <a:cubicBezTo>
                  <a:pt x="87" y="65"/>
                  <a:pt x="87" y="65"/>
                  <a:pt x="87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84" y="86"/>
                  <a:pt x="84" y="86"/>
                  <a:pt x="84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7" y="90"/>
                  <a:pt x="97" y="90"/>
                  <a:pt x="97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4"/>
                  <a:pt x="82" y="94"/>
                  <a:pt x="82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8"/>
                  <a:pt x="97" y="98"/>
                  <a:pt x="97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98"/>
                  <a:pt x="71" y="98"/>
                  <a:pt x="71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4"/>
                  <a:pt x="58" y="94"/>
                  <a:pt x="58" y="94"/>
                </a:cubicBezTo>
                <a:close/>
                <a:moveTo>
                  <a:pt x="0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88"/>
                  <a:pt x="5" y="86"/>
                  <a:pt x="5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1"/>
                  <a:pt x="0" y="81"/>
                  <a:pt x="0" y="81"/>
                </a:cubicBezTo>
                <a:cubicBezTo>
                  <a:pt x="6" y="81"/>
                  <a:pt x="6" y="81"/>
                  <a:pt x="6" y="81"/>
                </a:cubicBezTo>
                <a:cubicBezTo>
                  <a:pt x="8" y="71"/>
                  <a:pt x="16" y="62"/>
                  <a:pt x="30" y="62"/>
                </a:cubicBezTo>
                <a:cubicBezTo>
                  <a:pt x="37" y="62"/>
                  <a:pt x="43" y="65"/>
                  <a:pt x="48" y="69"/>
                </a:cubicBezTo>
                <a:cubicBezTo>
                  <a:pt x="48" y="70"/>
                  <a:pt x="49" y="70"/>
                  <a:pt x="49" y="71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5"/>
                  <a:pt x="42" y="74"/>
                </a:cubicBezTo>
                <a:cubicBezTo>
                  <a:pt x="39" y="71"/>
                  <a:pt x="35" y="70"/>
                  <a:pt x="30" y="70"/>
                </a:cubicBezTo>
                <a:cubicBezTo>
                  <a:pt x="22" y="70"/>
                  <a:pt x="17" y="75"/>
                  <a:pt x="15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85"/>
                  <a:pt x="37" y="85"/>
                  <a:pt x="37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6"/>
                  <a:pt x="14" y="88"/>
                  <a:pt x="14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93"/>
                  <a:pt x="37" y="93"/>
                  <a:pt x="3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8" y="99"/>
                  <a:pt x="22" y="103"/>
                  <a:pt x="30" y="103"/>
                </a:cubicBezTo>
                <a:cubicBezTo>
                  <a:pt x="34" y="103"/>
                  <a:pt x="37" y="102"/>
                  <a:pt x="40" y="100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8"/>
                  <a:pt x="36" y="110"/>
                  <a:pt x="30" y="110"/>
                </a:cubicBezTo>
                <a:cubicBezTo>
                  <a:pt x="17" y="110"/>
                  <a:pt x="9" y="103"/>
                  <a:pt x="6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54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57" y="27"/>
                  <a:pt x="56" y="24"/>
                  <a:pt x="56" y="22"/>
                </a:cubicBezTo>
                <a:cubicBezTo>
                  <a:pt x="56" y="18"/>
                  <a:pt x="56" y="15"/>
                  <a:pt x="58" y="12"/>
                </a:cubicBezTo>
                <a:cubicBezTo>
                  <a:pt x="60" y="9"/>
                  <a:pt x="63" y="6"/>
                  <a:pt x="67" y="5"/>
                </a:cubicBezTo>
                <a:cubicBezTo>
                  <a:pt x="70" y="4"/>
                  <a:pt x="72" y="3"/>
                  <a:pt x="75" y="3"/>
                </a:cubicBezTo>
                <a:cubicBezTo>
                  <a:pt x="80" y="3"/>
                  <a:pt x="84" y="3"/>
                  <a:pt x="88" y="5"/>
                </a:cubicBezTo>
                <a:cubicBezTo>
                  <a:pt x="91" y="7"/>
                  <a:pt x="94" y="10"/>
                  <a:pt x="96" y="13"/>
                </a:cubicBezTo>
                <a:cubicBezTo>
                  <a:pt x="87" y="16"/>
                  <a:pt x="87" y="16"/>
                  <a:pt x="87" y="16"/>
                </a:cubicBezTo>
                <a:cubicBezTo>
                  <a:pt x="86" y="14"/>
                  <a:pt x="84" y="13"/>
                  <a:pt x="82" y="12"/>
                </a:cubicBezTo>
                <a:cubicBezTo>
                  <a:pt x="81" y="11"/>
                  <a:pt x="78" y="11"/>
                  <a:pt x="76" y="11"/>
                </a:cubicBezTo>
                <a:cubicBezTo>
                  <a:pt x="74" y="11"/>
                  <a:pt x="73" y="11"/>
                  <a:pt x="71" y="12"/>
                </a:cubicBezTo>
                <a:cubicBezTo>
                  <a:pt x="69" y="13"/>
                  <a:pt x="68" y="14"/>
                  <a:pt x="67" y="15"/>
                </a:cubicBezTo>
                <a:cubicBezTo>
                  <a:pt x="66" y="17"/>
                  <a:pt x="66" y="19"/>
                  <a:pt x="66" y="21"/>
                </a:cubicBezTo>
                <a:cubicBezTo>
                  <a:pt x="66" y="23"/>
                  <a:pt x="67" y="25"/>
                  <a:pt x="68" y="27"/>
                </a:cubicBezTo>
                <a:cubicBezTo>
                  <a:pt x="68" y="28"/>
                  <a:pt x="69" y="28"/>
                  <a:pt x="6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34"/>
                  <a:pt x="83" y="34"/>
                  <a:pt x="83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2" y="36"/>
                  <a:pt x="72" y="38"/>
                  <a:pt x="72" y="40"/>
                </a:cubicBezTo>
                <a:cubicBezTo>
                  <a:pt x="72" y="40"/>
                  <a:pt x="72" y="41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7" y="42"/>
                  <a:pt x="80" y="43"/>
                  <a:pt x="83" y="44"/>
                </a:cubicBezTo>
                <a:cubicBezTo>
                  <a:pt x="85" y="45"/>
                  <a:pt x="86" y="46"/>
                  <a:pt x="89" y="44"/>
                </a:cubicBezTo>
                <a:cubicBezTo>
                  <a:pt x="96" y="49"/>
                  <a:pt x="96" y="49"/>
                  <a:pt x="96" y="49"/>
                </a:cubicBezTo>
                <a:cubicBezTo>
                  <a:pt x="88" y="56"/>
                  <a:pt x="85" y="54"/>
                  <a:pt x="78" y="52"/>
                </a:cubicBezTo>
                <a:cubicBezTo>
                  <a:pt x="76" y="51"/>
                  <a:pt x="74" y="50"/>
                  <a:pt x="70" y="50"/>
                </a:cubicBezTo>
                <a:cubicBezTo>
                  <a:pt x="69" y="49"/>
                  <a:pt x="67" y="50"/>
                  <a:pt x="65" y="51"/>
                </a:cubicBezTo>
                <a:cubicBezTo>
                  <a:pt x="64" y="52"/>
                  <a:pt x="63" y="53"/>
                  <a:pt x="62" y="5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7" y="46"/>
                  <a:pt x="58" y="45"/>
                </a:cubicBezTo>
                <a:cubicBezTo>
                  <a:pt x="61" y="44"/>
                  <a:pt x="62" y="42"/>
                  <a:pt x="62" y="40"/>
                </a:cubicBezTo>
                <a:cubicBezTo>
                  <a:pt x="62" y="38"/>
                  <a:pt x="61" y="36"/>
                  <a:pt x="6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23" y="10"/>
                </a:moveTo>
                <a:cubicBezTo>
                  <a:pt x="21" y="11"/>
                  <a:pt x="20" y="12"/>
                  <a:pt x="19" y="13"/>
                </a:cubicBezTo>
                <a:cubicBezTo>
                  <a:pt x="18" y="14"/>
                  <a:pt x="18" y="15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20"/>
                  <a:pt x="21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8" y="44"/>
                </a:moveTo>
                <a:cubicBezTo>
                  <a:pt x="30" y="44"/>
                  <a:pt x="32" y="43"/>
                  <a:pt x="33" y="42"/>
                </a:cubicBezTo>
                <a:cubicBezTo>
                  <a:pt x="35" y="41"/>
                  <a:pt x="35" y="39"/>
                  <a:pt x="35" y="38"/>
                </a:cubicBezTo>
                <a:cubicBezTo>
                  <a:pt x="35" y="36"/>
                  <a:pt x="35" y="35"/>
                  <a:pt x="34" y="34"/>
                </a:cubicBezTo>
                <a:cubicBezTo>
                  <a:pt x="33" y="33"/>
                  <a:pt x="31" y="32"/>
                  <a:pt x="28" y="32"/>
                </a:cubicBezTo>
                <a:lnTo>
                  <a:pt x="28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3" name="Freeform 80"/>
          <p:cNvSpPr>
            <a:spLocks noEditPoints="1" noChangeArrowheads="1"/>
          </p:cNvSpPr>
          <p:nvPr/>
        </p:nvSpPr>
        <p:spPr bwMode="auto">
          <a:xfrm>
            <a:off x="5450417" y="5600700"/>
            <a:ext cx="440267" cy="493184"/>
          </a:xfrm>
          <a:custGeom>
            <a:avLst/>
            <a:gdLst>
              <a:gd name="T0" fmla="*/ 626262135 w 96"/>
              <a:gd name="T1" fmla="*/ 799026578 h 108"/>
              <a:gd name="T2" fmla="*/ 638077104 w 96"/>
              <a:gd name="T3" fmla="*/ 740272609 h 108"/>
              <a:gd name="T4" fmla="*/ 590813790 w 96"/>
              <a:gd name="T5" fmla="*/ 693272859 h 108"/>
              <a:gd name="T6" fmla="*/ 531732067 w 96"/>
              <a:gd name="T7" fmla="*/ 728525240 h 108"/>
              <a:gd name="T8" fmla="*/ 555365444 w 96"/>
              <a:gd name="T9" fmla="*/ 799026578 h 108"/>
              <a:gd name="T10" fmla="*/ 295405175 w 96"/>
              <a:gd name="T11" fmla="*/ 399513289 h 108"/>
              <a:gd name="T12" fmla="*/ 224508483 w 96"/>
              <a:gd name="T13" fmla="*/ 270257982 h 108"/>
              <a:gd name="T14" fmla="*/ 94530069 w 96"/>
              <a:gd name="T15" fmla="*/ 129255307 h 108"/>
              <a:gd name="T16" fmla="*/ 401753652 w 96"/>
              <a:gd name="T17" fmla="*/ 47003175 h 108"/>
              <a:gd name="T18" fmla="*/ 437201998 w 96"/>
              <a:gd name="T19" fmla="*/ 58750544 h 108"/>
              <a:gd name="T20" fmla="*/ 496283721 w 96"/>
              <a:gd name="T21" fmla="*/ 152753469 h 108"/>
              <a:gd name="T22" fmla="*/ 567180413 w 96"/>
              <a:gd name="T23" fmla="*/ 47003175 h 108"/>
              <a:gd name="T24" fmla="*/ 673525450 w 96"/>
              <a:gd name="T25" fmla="*/ 82252132 h 108"/>
              <a:gd name="T26" fmla="*/ 732607173 w 96"/>
              <a:gd name="T27" fmla="*/ 0 h 108"/>
              <a:gd name="T28" fmla="*/ 768055519 w 96"/>
              <a:gd name="T29" fmla="*/ 0 h 108"/>
              <a:gd name="T30" fmla="*/ 1051645725 w 96"/>
              <a:gd name="T31" fmla="*/ 117504513 h 108"/>
              <a:gd name="T32" fmla="*/ 909852342 w 96"/>
              <a:gd name="T33" fmla="*/ 258507188 h 108"/>
              <a:gd name="T34" fmla="*/ 779873927 w 96"/>
              <a:gd name="T35" fmla="*/ 376011701 h 108"/>
              <a:gd name="T36" fmla="*/ 945300688 w 96"/>
              <a:gd name="T37" fmla="*/ 129255307 h 108"/>
              <a:gd name="T38" fmla="*/ 744425581 w 96"/>
              <a:gd name="T39" fmla="*/ 82252132 h 108"/>
              <a:gd name="T40" fmla="*/ 791688896 w 96"/>
              <a:gd name="T41" fmla="*/ 117504513 h 108"/>
              <a:gd name="T42" fmla="*/ 803507304 w 96"/>
              <a:gd name="T43" fmla="*/ 164504263 h 108"/>
              <a:gd name="T44" fmla="*/ 685343858 w 96"/>
              <a:gd name="T45" fmla="*/ 399513289 h 108"/>
              <a:gd name="T46" fmla="*/ 685343858 w 96"/>
              <a:gd name="T47" fmla="*/ 246756395 h 108"/>
              <a:gd name="T48" fmla="*/ 578995381 w 96"/>
              <a:gd name="T49" fmla="*/ 105753719 h 108"/>
              <a:gd name="T50" fmla="*/ 519917098 w 96"/>
              <a:gd name="T51" fmla="*/ 246756395 h 108"/>
              <a:gd name="T52" fmla="*/ 484465313 w 96"/>
              <a:gd name="T53" fmla="*/ 399513289 h 108"/>
              <a:gd name="T54" fmla="*/ 401753652 w 96"/>
              <a:gd name="T55" fmla="*/ 105753719 h 108"/>
              <a:gd name="T56" fmla="*/ 271775238 w 96"/>
              <a:gd name="T57" fmla="*/ 246756395 h 108"/>
              <a:gd name="T58" fmla="*/ 342671929 w 96"/>
              <a:gd name="T59" fmla="*/ 376011701 h 108"/>
              <a:gd name="T60" fmla="*/ 957115656 w 96"/>
              <a:gd name="T61" fmla="*/ 282008776 h 108"/>
              <a:gd name="T62" fmla="*/ 1122545856 w 96"/>
              <a:gd name="T63" fmla="*/ 446513039 h 108"/>
              <a:gd name="T64" fmla="*/ 921667310 w 96"/>
              <a:gd name="T65" fmla="*/ 611020727 h 108"/>
              <a:gd name="T66" fmla="*/ 898037373 w 96"/>
              <a:gd name="T67" fmla="*/ 693272859 h 108"/>
              <a:gd name="T68" fmla="*/ 838955650 w 96"/>
              <a:gd name="T69" fmla="*/ 728525240 h 108"/>
              <a:gd name="T70" fmla="*/ 850770619 w 96"/>
              <a:gd name="T71" fmla="*/ 799026578 h 108"/>
              <a:gd name="T72" fmla="*/ 921667310 w 96"/>
              <a:gd name="T73" fmla="*/ 799026578 h 108"/>
              <a:gd name="T74" fmla="*/ 1039830756 w 96"/>
              <a:gd name="T75" fmla="*/ 1151536692 h 108"/>
              <a:gd name="T76" fmla="*/ 578995381 w 96"/>
              <a:gd name="T77" fmla="*/ 1269041204 h 108"/>
              <a:gd name="T78" fmla="*/ 118163446 w 96"/>
              <a:gd name="T79" fmla="*/ 1151536692 h 108"/>
              <a:gd name="T80" fmla="*/ 236326892 w 96"/>
              <a:gd name="T81" fmla="*/ 799026578 h 108"/>
              <a:gd name="T82" fmla="*/ 307223583 w 96"/>
              <a:gd name="T83" fmla="*/ 799026578 h 108"/>
              <a:gd name="T84" fmla="*/ 330856960 w 96"/>
              <a:gd name="T85" fmla="*/ 740272609 h 108"/>
              <a:gd name="T86" fmla="*/ 283590206 w 96"/>
              <a:gd name="T87" fmla="*/ 693272859 h 108"/>
              <a:gd name="T88" fmla="*/ 236326892 w 96"/>
              <a:gd name="T89" fmla="*/ 599269933 h 108"/>
              <a:gd name="T90" fmla="*/ 23633377 w 96"/>
              <a:gd name="T91" fmla="*/ 446513039 h 108"/>
              <a:gd name="T92" fmla="*/ 189060138 w 96"/>
              <a:gd name="T93" fmla="*/ 282008776 h 108"/>
              <a:gd name="T94" fmla="*/ 153611792 w 96"/>
              <a:gd name="T95" fmla="*/ 387762495 h 108"/>
              <a:gd name="T96" fmla="*/ 567180413 w 96"/>
              <a:gd name="T97" fmla="*/ 446513039 h 108"/>
              <a:gd name="T98" fmla="*/ 980749033 w 96"/>
              <a:gd name="T99" fmla="*/ 387762495 h 108"/>
              <a:gd name="T100" fmla="*/ 957115656 w 96"/>
              <a:gd name="T101" fmla="*/ 282008776 h 108"/>
              <a:gd name="T102" fmla="*/ 259956829 w 96"/>
              <a:gd name="T103" fmla="*/ 1092786148 h 108"/>
              <a:gd name="T104" fmla="*/ 437201998 w 96"/>
              <a:gd name="T105" fmla="*/ 928278460 h 108"/>
              <a:gd name="T106" fmla="*/ 508098690 w 96"/>
              <a:gd name="T107" fmla="*/ 1151536692 h 108"/>
              <a:gd name="T108" fmla="*/ 685343858 w 96"/>
              <a:gd name="T109" fmla="*/ 1151536692 h 108"/>
              <a:gd name="T110" fmla="*/ 543547035 w 96"/>
              <a:gd name="T111" fmla="*/ 928278460 h 108"/>
              <a:gd name="T112" fmla="*/ 803507304 w 96"/>
              <a:gd name="T113" fmla="*/ 1128035104 h 108"/>
              <a:gd name="T114" fmla="*/ 862585588 w 96"/>
              <a:gd name="T115" fmla="*/ 916531091 h 108"/>
              <a:gd name="T116" fmla="*/ 803507304 w 96"/>
              <a:gd name="T117" fmla="*/ 1128035104 h 1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6"/>
              <a:gd name="T178" fmla="*/ 0 h 108"/>
              <a:gd name="T179" fmla="*/ 96 w 96"/>
              <a:gd name="T180" fmla="*/ 108 h 10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6" h="108">
                <a:moveTo>
                  <a:pt x="50" y="74"/>
                </a:moveTo>
                <a:cubicBezTo>
                  <a:pt x="53" y="68"/>
                  <a:pt x="53" y="68"/>
                  <a:pt x="53" y="68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6" y="55"/>
                  <a:pt x="56" y="55"/>
                  <a:pt x="56" y="55"/>
                </a:cubicBezTo>
                <a:cubicBezTo>
                  <a:pt x="50" y="59"/>
                  <a:pt x="50" y="59"/>
                  <a:pt x="50" y="59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62"/>
                  <a:pt x="45" y="62"/>
                  <a:pt x="45" y="62"/>
                </a:cubicBezTo>
                <a:cubicBezTo>
                  <a:pt x="39" y="67"/>
                  <a:pt x="39" y="67"/>
                  <a:pt x="39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25" y="34"/>
                </a:moveTo>
                <a:cubicBezTo>
                  <a:pt x="23" y="30"/>
                  <a:pt x="22" y="27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0"/>
                  <a:pt x="15" y="17"/>
                  <a:pt x="11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7"/>
                  <a:pt x="40" y="10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0"/>
                  <a:pt x="44" y="8"/>
                  <a:pt x="47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6"/>
                  <a:pt x="58" y="5"/>
                  <a:pt x="59" y="4"/>
                </a:cubicBezTo>
                <a:cubicBezTo>
                  <a:pt x="60" y="2"/>
                  <a:pt x="61" y="1"/>
                  <a:pt x="6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12"/>
                  <a:pt x="86" y="12"/>
                  <a:pt x="86" y="12"/>
                </a:cubicBezTo>
                <a:cubicBezTo>
                  <a:pt x="83" y="15"/>
                  <a:pt x="80" y="19"/>
                  <a:pt x="77" y="22"/>
                </a:cubicBezTo>
                <a:cubicBezTo>
                  <a:pt x="74" y="26"/>
                  <a:pt x="72" y="30"/>
                  <a:pt x="70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28"/>
                  <a:pt x="70" y="23"/>
                  <a:pt x="73" y="19"/>
                </a:cubicBezTo>
                <a:cubicBezTo>
                  <a:pt x="75" y="17"/>
                  <a:pt x="78" y="14"/>
                  <a:pt x="80" y="1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"/>
                  <a:pt x="63" y="6"/>
                  <a:pt x="63" y="7"/>
                </a:cubicBezTo>
                <a:cubicBezTo>
                  <a:pt x="63" y="7"/>
                  <a:pt x="62" y="8"/>
                  <a:pt x="62" y="8"/>
                </a:cubicBezTo>
                <a:cubicBezTo>
                  <a:pt x="67" y="10"/>
                  <a:pt x="67" y="10"/>
                  <a:pt x="67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68" y="14"/>
                  <a:pt x="68" y="14"/>
                  <a:pt x="68" y="14"/>
                </a:cubicBezTo>
                <a:cubicBezTo>
                  <a:pt x="66" y="17"/>
                  <a:pt x="64" y="20"/>
                  <a:pt x="62" y="23"/>
                </a:cubicBezTo>
                <a:cubicBezTo>
                  <a:pt x="60" y="26"/>
                  <a:pt x="59" y="30"/>
                  <a:pt x="58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4" y="29"/>
                  <a:pt x="56" y="24"/>
                  <a:pt x="58" y="21"/>
                </a:cubicBezTo>
                <a:cubicBezTo>
                  <a:pt x="59" y="18"/>
                  <a:pt x="61" y="16"/>
                  <a:pt x="62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11"/>
                  <a:pt x="47" y="13"/>
                  <a:pt x="46" y="15"/>
                </a:cubicBezTo>
                <a:cubicBezTo>
                  <a:pt x="45" y="17"/>
                  <a:pt x="44" y="19"/>
                  <a:pt x="44" y="21"/>
                </a:cubicBezTo>
                <a:cubicBezTo>
                  <a:pt x="45" y="25"/>
                  <a:pt x="45" y="29"/>
                  <a:pt x="45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29"/>
                  <a:pt x="40" y="25"/>
                  <a:pt x="39" y="20"/>
                </a:cubicBezTo>
                <a:cubicBezTo>
                  <a:pt x="38" y="16"/>
                  <a:pt x="36" y="12"/>
                  <a:pt x="34" y="9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6"/>
                  <a:pt x="22" y="18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6" y="25"/>
                  <a:pt x="28" y="28"/>
                  <a:pt x="29" y="32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81" y="24"/>
                </a:moveTo>
                <a:cubicBezTo>
                  <a:pt x="90" y="27"/>
                  <a:pt x="95" y="30"/>
                  <a:pt x="95" y="35"/>
                </a:cubicBezTo>
                <a:cubicBezTo>
                  <a:pt x="95" y="36"/>
                  <a:pt x="95" y="37"/>
                  <a:pt x="95" y="38"/>
                </a:cubicBezTo>
                <a:cubicBezTo>
                  <a:pt x="96" y="45"/>
                  <a:pt x="96" y="45"/>
                  <a:pt x="96" y="4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53"/>
                  <a:pt x="79" y="55"/>
                  <a:pt x="79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55"/>
                  <a:pt x="69" y="55"/>
                  <a:pt x="69" y="55"/>
                </a:cubicBezTo>
                <a:cubicBezTo>
                  <a:pt x="71" y="62"/>
                  <a:pt x="71" y="62"/>
                  <a:pt x="71" y="62"/>
                </a:cubicBezTo>
                <a:cubicBezTo>
                  <a:pt x="65" y="67"/>
                  <a:pt x="65" y="67"/>
                  <a:pt x="65" y="67"/>
                </a:cubicBezTo>
                <a:cubicBezTo>
                  <a:pt x="72" y="68"/>
                  <a:pt x="72" y="68"/>
                  <a:pt x="72" y="68"/>
                </a:cubicBezTo>
                <a:cubicBezTo>
                  <a:pt x="75" y="74"/>
                  <a:pt x="75" y="74"/>
                  <a:pt x="75" y="74"/>
                </a:cubicBezTo>
                <a:cubicBezTo>
                  <a:pt x="78" y="68"/>
                  <a:pt x="78" y="68"/>
                  <a:pt x="78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77" y="105"/>
                  <a:pt x="63" y="108"/>
                  <a:pt x="49" y="108"/>
                </a:cubicBezTo>
                <a:cubicBezTo>
                  <a:pt x="36" y="108"/>
                  <a:pt x="22" y="105"/>
                  <a:pt x="13" y="100"/>
                </a:cubicBezTo>
                <a:cubicBezTo>
                  <a:pt x="10" y="98"/>
                  <a:pt x="10" y="98"/>
                  <a:pt x="10" y="98"/>
                </a:cubicBezTo>
                <a:cubicBezTo>
                  <a:pt x="19" y="68"/>
                  <a:pt x="19" y="68"/>
                  <a:pt x="19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3" y="74"/>
                  <a:pt x="23" y="74"/>
                  <a:pt x="23" y="74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7"/>
                  <a:pt x="33" y="67"/>
                  <a:pt x="33" y="67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55"/>
                  <a:pt x="30" y="55"/>
                  <a:pt x="30" y="55"/>
                </a:cubicBezTo>
                <a:cubicBezTo>
                  <a:pt x="24" y="59"/>
                  <a:pt x="24" y="59"/>
                  <a:pt x="24" y="5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5"/>
                  <a:pt x="20" y="53"/>
                  <a:pt x="20" y="51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1" y="30"/>
                  <a:pt x="7" y="27"/>
                  <a:pt x="16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2"/>
                  <a:pt x="13" y="33"/>
                  <a:pt x="13" y="33"/>
                </a:cubicBezTo>
                <a:cubicBezTo>
                  <a:pt x="13" y="33"/>
                  <a:pt x="17" y="34"/>
                  <a:pt x="22" y="35"/>
                </a:cubicBezTo>
                <a:cubicBezTo>
                  <a:pt x="29" y="37"/>
                  <a:pt x="37" y="38"/>
                  <a:pt x="48" y="38"/>
                </a:cubicBezTo>
                <a:cubicBezTo>
                  <a:pt x="60" y="38"/>
                  <a:pt x="67" y="37"/>
                  <a:pt x="74" y="35"/>
                </a:cubicBezTo>
                <a:cubicBezTo>
                  <a:pt x="80" y="34"/>
                  <a:pt x="83" y="33"/>
                  <a:pt x="83" y="33"/>
                </a:cubicBezTo>
                <a:cubicBezTo>
                  <a:pt x="83" y="33"/>
                  <a:pt x="80" y="32"/>
                  <a:pt x="76" y="31"/>
                </a:cubicBezTo>
                <a:cubicBezTo>
                  <a:pt x="81" y="24"/>
                  <a:pt x="81" y="24"/>
                  <a:pt x="81" y="24"/>
                </a:cubicBezTo>
                <a:close/>
                <a:moveTo>
                  <a:pt x="26" y="78"/>
                </a:moveTo>
                <a:cubicBezTo>
                  <a:pt x="22" y="93"/>
                  <a:pt x="22" y="93"/>
                  <a:pt x="22" y="93"/>
                </a:cubicBezTo>
                <a:cubicBezTo>
                  <a:pt x="25" y="94"/>
                  <a:pt x="29" y="96"/>
                  <a:pt x="33" y="96"/>
                </a:cubicBezTo>
                <a:cubicBezTo>
                  <a:pt x="37" y="79"/>
                  <a:pt x="37" y="79"/>
                  <a:pt x="37" y="79"/>
                </a:cubicBezTo>
                <a:cubicBezTo>
                  <a:pt x="33" y="78"/>
                  <a:pt x="29" y="78"/>
                  <a:pt x="26" y="78"/>
                </a:cubicBezTo>
                <a:close/>
                <a:moveTo>
                  <a:pt x="43" y="98"/>
                </a:moveTo>
                <a:cubicBezTo>
                  <a:pt x="45" y="98"/>
                  <a:pt x="47" y="98"/>
                  <a:pt x="49" y="98"/>
                </a:cubicBezTo>
                <a:cubicBezTo>
                  <a:pt x="52" y="98"/>
                  <a:pt x="55" y="98"/>
                  <a:pt x="58" y="98"/>
                </a:cubicBezTo>
                <a:cubicBezTo>
                  <a:pt x="55" y="79"/>
                  <a:pt x="55" y="79"/>
                  <a:pt x="55" y="79"/>
                </a:cubicBezTo>
                <a:cubicBezTo>
                  <a:pt x="52" y="79"/>
                  <a:pt x="49" y="79"/>
                  <a:pt x="46" y="79"/>
                </a:cubicBezTo>
                <a:cubicBezTo>
                  <a:pt x="43" y="98"/>
                  <a:pt x="43" y="98"/>
                  <a:pt x="43" y="98"/>
                </a:cubicBezTo>
                <a:close/>
                <a:moveTo>
                  <a:pt x="68" y="96"/>
                </a:moveTo>
                <a:cubicBezTo>
                  <a:pt x="71" y="95"/>
                  <a:pt x="74" y="94"/>
                  <a:pt x="77" y="93"/>
                </a:cubicBezTo>
                <a:cubicBezTo>
                  <a:pt x="73" y="78"/>
                  <a:pt x="73" y="78"/>
                  <a:pt x="73" y="78"/>
                </a:cubicBezTo>
                <a:cubicBezTo>
                  <a:pt x="70" y="78"/>
                  <a:pt x="67" y="78"/>
                  <a:pt x="64" y="78"/>
                </a:cubicBezTo>
                <a:lnTo>
                  <a:pt x="6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4" name="Freeform 91"/>
          <p:cNvSpPr>
            <a:spLocks noEditPoints="1" noChangeArrowheads="1"/>
          </p:cNvSpPr>
          <p:nvPr/>
        </p:nvSpPr>
        <p:spPr bwMode="auto">
          <a:xfrm>
            <a:off x="5465234" y="3147485"/>
            <a:ext cx="459317" cy="323849"/>
          </a:xfrm>
          <a:custGeom>
            <a:avLst/>
            <a:gdLst>
              <a:gd name="T0" fmla="*/ 40012935 w 237"/>
              <a:gd name="T1" fmla="*/ 253431496 h 167"/>
              <a:gd name="T2" fmla="*/ 210594090 w 237"/>
              <a:gd name="T3" fmla="*/ 253431496 h 167"/>
              <a:gd name="T4" fmla="*/ 240077612 w 237"/>
              <a:gd name="T5" fmla="*/ 352692286 h 167"/>
              <a:gd name="T6" fmla="*/ 10529414 w 237"/>
              <a:gd name="T7" fmla="*/ 352692286 h 167"/>
              <a:gd name="T8" fmla="*/ 40012935 w 237"/>
              <a:gd name="T9" fmla="*/ 253431496 h 167"/>
              <a:gd name="T10" fmla="*/ 40012935 w 237"/>
              <a:gd name="T11" fmla="*/ 253431496 h 167"/>
              <a:gd name="T12" fmla="*/ 469624356 w 237"/>
              <a:gd name="T13" fmla="*/ 164731199 h 167"/>
              <a:gd name="T14" fmla="*/ 469624356 w 237"/>
              <a:gd name="T15" fmla="*/ 194297965 h 167"/>
              <a:gd name="T16" fmla="*/ 492789357 w 237"/>
              <a:gd name="T17" fmla="*/ 213304236 h 167"/>
              <a:gd name="T18" fmla="*/ 463307289 w 237"/>
              <a:gd name="T19" fmla="*/ 213304236 h 167"/>
              <a:gd name="T20" fmla="*/ 448565529 w 237"/>
              <a:gd name="T21" fmla="*/ 238647386 h 167"/>
              <a:gd name="T22" fmla="*/ 448565529 w 237"/>
              <a:gd name="T23" fmla="*/ 209080620 h 167"/>
              <a:gd name="T24" fmla="*/ 419082007 w 237"/>
              <a:gd name="T25" fmla="*/ 190074349 h 167"/>
              <a:gd name="T26" fmla="*/ 448565529 w 237"/>
              <a:gd name="T27" fmla="*/ 194297965 h 167"/>
              <a:gd name="T28" fmla="*/ 469624356 w 237"/>
              <a:gd name="T29" fmla="*/ 164731199 h 167"/>
              <a:gd name="T30" fmla="*/ 469624356 w 237"/>
              <a:gd name="T31" fmla="*/ 164731199 h 167"/>
              <a:gd name="T32" fmla="*/ 46330002 w 237"/>
              <a:gd name="T33" fmla="*/ 190074349 h 167"/>
              <a:gd name="T34" fmla="*/ 31589695 w 237"/>
              <a:gd name="T35" fmla="*/ 213304236 h 167"/>
              <a:gd name="T36" fmla="*/ 0 w 237"/>
              <a:gd name="T37" fmla="*/ 213304236 h 167"/>
              <a:gd name="T38" fmla="*/ 25271175 w 237"/>
              <a:gd name="T39" fmla="*/ 228088346 h 167"/>
              <a:gd name="T40" fmla="*/ 25271175 w 237"/>
              <a:gd name="T41" fmla="*/ 259766919 h 167"/>
              <a:gd name="T42" fmla="*/ 40012935 w 237"/>
              <a:gd name="T43" fmla="*/ 234423770 h 167"/>
              <a:gd name="T44" fmla="*/ 75813524 w 237"/>
              <a:gd name="T45" fmla="*/ 234423770 h 167"/>
              <a:gd name="T46" fmla="*/ 46330002 w 237"/>
              <a:gd name="T47" fmla="*/ 219641114 h 167"/>
              <a:gd name="T48" fmla="*/ 46330002 w 237"/>
              <a:gd name="T49" fmla="*/ 190074349 h 167"/>
              <a:gd name="T50" fmla="*/ 46330002 w 237"/>
              <a:gd name="T51" fmla="*/ 190074349 h 167"/>
              <a:gd name="T52" fmla="*/ 185322916 w 237"/>
              <a:gd name="T53" fmla="*/ 0 h 167"/>
              <a:gd name="T54" fmla="*/ 181110569 w 237"/>
              <a:gd name="T55" fmla="*/ 59133531 h 167"/>
              <a:gd name="T56" fmla="*/ 235865265 w 237"/>
              <a:gd name="T57" fmla="*/ 95037174 h 167"/>
              <a:gd name="T58" fmla="*/ 174793502 w 237"/>
              <a:gd name="T59" fmla="*/ 88701751 h 167"/>
              <a:gd name="T60" fmla="*/ 141097633 w 237"/>
              <a:gd name="T61" fmla="*/ 143611666 h 167"/>
              <a:gd name="T62" fmla="*/ 145309980 w 237"/>
              <a:gd name="T63" fmla="*/ 84476680 h 167"/>
              <a:gd name="T64" fmla="*/ 90555284 w 237"/>
              <a:gd name="T65" fmla="*/ 48574491 h 167"/>
              <a:gd name="T66" fmla="*/ 149522327 w 237"/>
              <a:gd name="T67" fmla="*/ 48574491 h 167"/>
              <a:gd name="T68" fmla="*/ 185322916 w 237"/>
              <a:gd name="T69" fmla="*/ 0 h 167"/>
              <a:gd name="T70" fmla="*/ 185322916 w 237"/>
              <a:gd name="T71" fmla="*/ 0 h 167"/>
              <a:gd name="T72" fmla="*/ 299043201 w 237"/>
              <a:gd name="T73" fmla="*/ 253431496 h 167"/>
              <a:gd name="T74" fmla="*/ 469624356 w 237"/>
              <a:gd name="T75" fmla="*/ 253431496 h 167"/>
              <a:gd name="T76" fmla="*/ 499107878 w 237"/>
              <a:gd name="T77" fmla="*/ 352692286 h 167"/>
              <a:gd name="T78" fmla="*/ 269559680 w 237"/>
              <a:gd name="T79" fmla="*/ 352692286 h 167"/>
              <a:gd name="T80" fmla="*/ 299043201 w 237"/>
              <a:gd name="T81" fmla="*/ 253431496 h 167"/>
              <a:gd name="T82" fmla="*/ 299043201 w 237"/>
              <a:gd name="T83" fmla="*/ 253431496 h 167"/>
              <a:gd name="T84" fmla="*/ 164262635 w 237"/>
              <a:gd name="T85" fmla="*/ 124603940 h 167"/>
              <a:gd name="T86" fmla="*/ 134780567 w 237"/>
              <a:gd name="T87" fmla="*/ 223864730 h 167"/>
              <a:gd name="T88" fmla="*/ 364327311 w 237"/>
              <a:gd name="T89" fmla="*/ 223864730 h 167"/>
              <a:gd name="T90" fmla="*/ 334845243 w 237"/>
              <a:gd name="T91" fmla="*/ 124603940 h 167"/>
              <a:gd name="T92" fmla="*/ 164262635 w 237"/>
              <a:gd name="T93" fmla="*/ 124603940 h 1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"/>
              <a:gd name="T142" fmla="*/ 0 h 167"/>
              <a:gd name="T143" fmla="*/ 237 w 237"/>
              <a:gd name="T144" fmla="*/ 167 h 16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" h="167">
                <a:moveTo>
                  <a:pt x="19" y="120"/>
                </a:moveTo>
                <a:lnTo>
                  <a:pt x="100" y="120"/>
                </a:lnTo>
                <a:lnTo>
                  <a:pt x="114" y="167"/>
                </a:lnTo>
                <a:lnTo>
                  <a:pt x="5" y="167"/>
                </a:lnTo>
                <a:lnTo>
                  <a:pt x="19" y="120"/>
                </a:lnTo>
                <a:close/>
                <a:moveTo>
                  <a:pt x="223" y="78"/>
                </a:moveTo>
                <a:lnTo>
                  <a:pt x="223" y="92"/>
                </a:lnTo>
                <a:lnTo>
                  <a:pt x="234" y="101"/>
                </a:lnTo>
                <a:lnTo>
                  <a:pt x="220" y="101"/>
                </a:lnTo>
                <a:lnTo>
                  <a:pt x="213" y="113"/>
                </a:lnTo>
                <a:lnTo>
                  <a:pt x="213" y="99"/>
                </a:lnTo>
                <a:lnTo>
                  <a:pt x="199" y="90"/>
                </a:lnTo>
                <a:lnTo>
                  <a:pt x="213" y="92"/>
                </a:lnTo>
                <a:lnTo>
                  <a:pt x="223" y="78"/>
                </a:lnTo>
                <a:close/>
                <a:moveTo>
                  <a:pt x="22" y="90"/>
                </a:moveTo>
                <a:lnTo>
                  <a:pt x="15" y="101"/>
                </a:lnTo>
                <a:lnTo>
                  <a:pt x="0" y="101"/>
                </a:lnTo>
                <a:lnTo>
                  <a:pt x="12" y="108"/>
                </a:lnTo>
                <a:lnTo>
                  <a:pt x="12" y="123"/>
                </a:lnTo>
                <a:lnTo>
                  <a:pt x="19" y="111"/>
                </a:lnTo>
                <a:lnTo>
                  <a:pt x="36" y="111"/>
                </a:lnTo>
                <a:lnTo>
                  <a:pt x="22" y="104"/>
                </a:lnTo>
                <a:lnTo>
                  <a:pt x="22" y="90"/>
                </a:lnTo>
                <a:close/>
                <a:moveTo>
                  <a:pt x="88" y="0"/>
                </a:moveTo>
                <a:lnTo>
                  <a:pt x="86" y="28"/>
                </a:lnTo>
                <a:lnTo>
                  <a:pt x="112" y="45"/>
                </a:lnTo>
                <a:lnTo>
                  <a:pt x="83" y="42"/>
                </a:lnTo>
                <a:lnTo>
                  <a:pt x="67" y="68"/>
                </a:lnTo>
                <a:lnTo>
                  <a:pt x="69" y="40"/>
                </a:lnTo>
                <a:lnTo>
                  <a:pt x="43" y="23"/>
                </a:lnTo>
                <a:lnTo>
                  <a:pt x="71" y="23"/>
                </a:lnTo>
                <a:lnTo>
                  <a:pt x="88" y="0"/>
                </a:lnTo>
                <a:close/>
                <a:moveTo>
                  <a:pt x="142" y="120"/>
                </a:moveTo>
                <a:lnTo>
                  <a:pt x="223" y="120"/>
                </a:lnTo>
                <a:lnTo>
                  <a:pt x="237" y="167"/>
                </a:lnTo>
                <a:lnTo>
                  <a:pt x="128" y="167"/>
                </a:lnTo>
                <a:lnTo>
                  <a:pt x="142" y="120"/>
                </a:lnTo>
                <a:close/>
                <a:moveTo>
                  <a:pt x="78" y="59"/>
                </a:moveTo>
                <a:lnTo>
                  <a:pt x="64" y="106"/>
                </a:lnTo>
                <a:lnTo>
                  <a:pt x="173" y="106"/>
                </a:lnTo>
                <a:lnTo>
                  <a:pt x="159" y="59"/>
                </a:lnTo>
                <a:lnTo>
                  <a:pt x="78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5" name="Freeform 93"/>
          <p:cNvSpPr>
            <a:spLocks noEditPoints="1" noChangeArrowheads="1"/>
          </p:cNvSpPr>
          <p:nvPr/>
        </p:nvSpPr>
        <p:spPr bwMode="auto">
          <a:xfrm>
            <a:off x="7994652" y="2313518"/>
            <a:ext cx="512233" cy="351367"/>
          </a:xfrm>
          <a:custGeom>
            <a:avLst/>
            <a:gdLst>
              <a:gd name="T0" fmla="*/ 658781232 w 112"/>
              <a:gd name="T1" fmla="*/ 234533828 h 77"/>
              <a:gd name="T2" fmla="*/ 176459810 w 112"/>
              <a:gd name="T3" fmla="*/ 574604284 h 77"/>
              <a:gd name="T4" fmla="*/ 117639873 w 112"/>
              <a:gd name="T5" fmla="*/ 609783160 h 77"/>
              <a:gd name="T6" fmla="*/ 47054577 w 112"/>
              <a:gd name="T7" fmla="*/ 773955813 h 77"/>
              <a:gd name="T8" fmla="*/ 47054577 w 112"/>
              <a:gd name="T9" fmla="*/ 433885356 h 77"/>
              <a:gd name="T10" fmla="*/ 0 w 112"/>
              <a:gd name="T11" fmla="*/ 539425408 h 77"/>
              <a:gd name="T12" fmla="*/ 152932521 w 112"/>
              <a:gd name="T13" fmla="*/ 340070456 h 77"/>
              <a:gd name="T14" fmla="*/ 176459810 w 112"/>
              <a:gd name="T15" fmla="*/ 574604284 h 77"/>
              <a:gd name="T16" fmla="*/ 176459810 w 112"/>
              <a:gd name="T17" fmla="*/ 293166429 h 77"/>
              <a:gd name="T18" fmla="*/ 35292648 w 112"/>
              <a:gd name="T19" fmla="*/ 257984130 h 77"/>
              <a:gd name="T20" fmla="*/ 1129340725 w 112"/>
              <a:gd name="T21" fmla="*/ 773955813 h 77"/>
              <a:gd name="T22" fmla="*/ 1199922591 w 112"/>
              <a:gd name="T23" fmla="*/ 609783160 h 77"/>
              <a:gd name="T24" fmla="*/ 1258742527 w 112"/>
              <a:gd name="T25" fmla="*/ 574604284 h 77"/>
              <a:gd name="T26" fmla="*/ 1258742527 w 112"/>
              <a:gd name="T27" fmla="*/ 433885356 h 77"/>
              <a:gd name="T28" fmla="*/ 1317562464 w 112"/>
              <a:gd name="T29" fmla="*/ 386977906 h 77"/>
              <a:gd name="T30" fmla="*/ 1152868013 w 112"/>
              <a:gd name="T31" fmla="*/ 363524181 h 77"/>
              <a:gd name="T32" fmla="*/ 1188160661 w 112"/>
              <a:gd name="T33" fmla="*/ 175897804 h 77"/>
              <a:gd name="T34" fmla="*/ 1141102654 w 112"/>
              <a:gd name="T35" fmla="*/ 304891580 h 77"/>
              <a:gd name="T36" fmla="*/ 1188160661 w 112"/>
              <a:gd name="T37" fmla="*/ 175897804 h 77"/>
              <a:gd name="T38" fmla="*/ 941115556 w 112"/>
              <a:gd name="T39" fmla="*/ 844316988 h 77"/>
              <a:gd name="T40" fmla="*/ 964642844 w 112"/>
              <a:gd name="T41" fmla="*/ 844316988 h 77"/>
              <a:gd name="T42" fmla="*/ 1023462781 w 112"/>
              <a:gd name="T43" fmla="*/ 551150559 h 77"/>
              <a:gd name="T44" fmla="*/ 1035228140 w 112"/>
              <a:gd name="T45" fmla="*/ 551150559 h 77"/>
              <a:gd name="T46" fmla="*/ 1035228140 w 112"/>
              <a:gd name="T47" fmla="*/ 304891580 h 77"/>
              <a:gd name="T48" fmla="*/ 905822908 w 112"/>
              <a:gd name="T49" fmla="*/ 598058009 h 77"/>
              <a:gd name="T50" fmla="*/ 764655746 w 112"/>
              <a:gd name="T51" fmla="*/ 375252755 h 77"/>
              <a:gd name="T52" fmla="*/ 752893817 w 112"/>
              <a:gd name="T53" fmla="*/ 586329435 h 77"/>
              <a:gd name="T54" fmla="*/ 670546591 w 112"/>
              <a:gd name="T55" fmla="*/ 644965459 h 77"/>
              <a:gd name="T56" fmla="*/ 564668647 w 112"/>
              <a:gd name="T57" fmla="*/ 902949589 h 77"/>
              <a:gd name="T58" fmla="*/ 564668647 w 112"/>
              <a:gd name="T59" fmla="*/ 375252755 h 77"/>
              <a:gd name="T60" fmla="*/ 482321422 w 112"/>
              <a:gd name="T61" fmla="*/ 551150559 h 77"/>
              <a:gd name="T62" fmla="*/ 764655746 w 112"/>
              <a:gd name="T63" fmla="*/ 246258979 h 77"/>
              <a:gd name="T64" fmla="*/ 764655746 w 112"/>
              <a:gd name="T65" fmla="*/ 551150559 h 77"/>
              <a:gd name="T66" fmla="*/ 364681549 w 112"/>
              <a:gd name="T67" fmla="*/ 844316988 h 77"/>
              <a:gd name="T68" fmla="*/ 352919620 w 112"/>
              <a:gd name="T69" fmla="*/ 844316988 h 77"/>
              <a:gd name="T70" fmla="*/ 282334324 w 112"/>
              <a:gd name="T71" fmla="*/ 551150559 h 77"/>
              <a:gd name="T72" fmla="*/ 270572394 w 112"/>
              <a:gd name="T73" fmla="*/ 551150559 h 77"/>
              <a:gd name="T74" fmla="*/ 270572394 w 112"/>
              <a:gd name="T75" fmla="*/ 304891580 h 77"/>
              <a:gd name="T76" fmla="*/ 411739556 w 112"/>
              <a:gd name="T77" fmla="*/ 598058009 h 77"/>
              <a:gd name="T78" fmla="*/ 458794133 w 112"/>
              <a:gd name="T79" fmla="*/ 199351529 h 77"/>
              <a:gd name="T80" fmla="*/ 364681549 w 112"/>
              <a:gd name="T81" fmla="*/ 293166429 h 77"/>
              <a:gd name="T82" fmla="*/ 952880915 w 112"/>
              <a:gd name="T83" fmla="*/ 105540051 h 77"/>
              <a:gd name="T84" fmla="*/ 882295619 w 112"/>
              <a:gd name="T85" fmla="*/ 269712704 h 77"/>
              <a:gd name="T86" fmla="*/ 952880915 w 112"/>
              <a:gd name="T87" fmla="*/ 105540051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2"/>
              <a:gd name="T133" fmla="*/ 0 h 77"/>
              <a:gd name="T134" fmla="*/ 112 w 112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2" h="77">
                <a:moveTo>
                  <a:pt x="56" y="0"/>
                </a:moveTo>
                <a:cubicBezTo>
                  <a:pt x="62" y="0"/>
                  <a:pt x="66" y="4"/>
                  <a:pt x="66" y="10"/>
                </a:cubicBezTo>
                <a:cubicBezTo>
                  <a:pt x="66" y="15"/>
                  <a:pt x="62" y="20"/>
                  <a:pt x="56" y="20"/>
                </a:cubicBezTo>
                <a:cubicBezTo>
                  <a:pt x="51" y="20"/>
                  <a:pt x="46" y="15"/>
                  <a:pt x="46" y="10"/>
                </a:cubicBezTo>
                <a:cubicBezTo>
                  <a:pt x="46" y="4"/>
                  <a:pt x="51" y="0"/>
                  <a:pt x="56" y="0"/>
                </a:cubicBezTo>
                <a:close/>
                <a:moveTo>
                  <a:pt x="15" y="49"/>
                </a:moveTo>
                <a:cubicBezTo>
                  <a:pt x="15" y="66"/>
                  <a:pt x="15" y="66"/>
                  <a:pt x="15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6"/>
                  <a:pt x="4" y="46"/>
                  <a:pt x="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1" y="29"/>
                  <a:pt x="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9"/>
                  <a:pt x="15" y="49"/>
                  <a:pt x="15" y="49"/>
                </a:cubicBezTo>
                <a:close/>
                <a:moveTo>
                  <a:pt x="10" y="15"/>
                </a:moveTo>
                <a:cubicBezTo>
                  <a:pt x="13" y="15"/>
                  <a:pt x="16" y="18"/>
                  <a:pt x="16" y="22"/>
                </a:cubicBezTo>
                <a:cubicBezTo>
                  <a:pt x="16" y="23"/>
                  <a:pt x="16" y="24"/>
                  <a:pt x="15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3" y="27"/>
                  <a:pt x="12" y="28"/>
                  <a:pt x="10" y="28"/>
                </a:cubicBezTo>
                <a:cubicBezTo>
                  <a:pt x="6" y="28"/>
                  <a:pt x="3" y="25"/>
                  <a:pt x="3" y="22"/>
                </a:cubicBezTo>
                <a:cubicBezTo>
                  <a:pt x="3" y="18"/>
                  <a:pt x="6" y="15"/>
                  <a:pt x="10" y="15"/>
                </a:cubicBezTo>
                <a:close/>
                <a:moveTo>
                  <a:pt x="96" y="49"/>
                </a:moveTo>
                <a:cubicBezTo>
                  <a:pt x="96" y="66"/>
                  <a:pt x="96" y="66"/>
                  <a:pt x="96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1" y="15"/>
                </a:moveTo>
                <a:cubicBezTo>
                  <a:pt x="98" y="15"/>
                  <a:pt x="95" y="18"/>
                  <a:pt x="95" y="22"/>
                </a:cubicBezTo>
                <a:cubicBezTo>
                  <a:pt x="95" y="23"/>
                  <a:pt x="95" y="24"/>
                  <a:pt x="96" y="25"/>
                </a:cubicBezTo>
                <a:cubicBezTo>
                  <a:pt x="96" y="26"/>
                  <a:pt x="97" y="26"/>
                  <a:pt x="97" y="26"/>
                </a:cubicBezTo>
                <a:cubicBezTo>
                  <a:pt x="98" y="27"/>
                  <a:pt x="100" y="28"/>
                  <a:pt x="101" y="28"/>
                </a:cubicBezTo>
                <a:cubicBezTo>
                  <a:pt x="105" y="28"/>
                  <a:pt x="108" y="25"/>
                  <a:pt x="108" y="22"/>
                </a:cubicBezTo>
                <a:cubicBezTo>
                  <a:pt x="108" y="18"/>
                  <a:pt x="105" y="15"/>
                  <a:pt x="101" y="15"/>
                </a:cubicBezTo>
                <a:close/>
                <a:moveTo>
                  <a:pt x="75" y="51"/>
                </a:moveTo>
                <a:cubicBezTo>
                  <a:pt x="75" y="72"/>
                  <a:pt x="75" y="72"/>
                  <a:pt x="7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4"/>
                  <a:pt x="80" y="54"/>
                  <a:pt x="80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72"/>
                  <a:pt x="82" y="72"/>
                  <a:pt x="82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36"/>
                  <a:pt x="87" y="36"/>
                  <a:pt x="8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47"/>
                  <a:pt x="88" y="47"/>
                  <a:pt x="88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8"/>
                  <a:pt x="91" y="26"/>
                  <a:pt x="88" y="2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7"/>
                  <a:pt x="77" y="28"/>
                  <a:pt x="77" y="28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5" y="51"/>
                  <a:pt x="75" y="51"/>
                </a:cubicBezTo>
                <a:close/>
                <a:moveTo>
                  <a:pt x="65" y="47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77"/>
                  <a:pt x="64" y="77"/>
                  <a:pt x="64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55"/>
                  <a:pt x="57" y="55"/>
                  <a:pt x="57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7"/>
                  <a:pt x="55" y="77"/>
                  <a:pt x="55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47"/>
                  <a:pt x="47" y="47"/>
                  <a:pt x="47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4"/>
                  <a:pt x="44" y="21"/>
                  <a:pt x="47" y="21"/>
                </a:cubicBezTo>
                <a:cubicBezTo>
                  <a:pt x="66" y="21"/>
                  <a:pt x="46" y="21"/>
                  <a:pt x="65" y="21"/>
                </a:cubicBezTo>
                <a:cubicBezTo>
                  <a:pt x="69" y="21"/>
                  <a:pt x="71" y="24"/>
                  <a:pt x="71" y="27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47"/>
                  <a:pt x="68" y="47"/>
                  <a:pt x="65" y="47"/>
                </a:cubicBezTo>
                <a:close/>
                <a:moveTo>
                  <a:pt x="37" y="51"/>
                </a:moveTo>
                <a:cubicBezTo>
                  <a:pt x="37" y="72"/>
                  <a:pt x="37" y="72"/>
                  <a:pt x="3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72"/>
                  <a:pt x="30" y="72"/>
                  <a:pt x="30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47"/>
                  <a:pt x="23" y="47"/>
                  <a:pt x="23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20" y="26"/>
                  <a:pt x="2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8"/>
                  <a:pt x="35" y="28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7" y="51"/>
                  <a:pt x="37" y="51"/>
                </a:cubicBezTo>
                <a:close/>
                <a:moveTo>
                  <a:pt x="31" y="9"/>
                </a:moveTo>
                <a:cubicBezTo>
                  <a:pt x="35" y="9"/>
                  <a:pt x="39" y="12"/>
                  <a:pt x="39" y="17"/>
                </a:cubicBezTo>
                <a:cubicBezTo>
                  <a:pt x="39" y="19"/>
                  <a:pt x="38" y="20"/>
                  <a:pt x="37" y="22"/>
                </a:cubicBezTo>
                <a:cubicBezTo>
                  <a:pt x="37" y="22"/>
                  <a:pt x="37" y="22"/>
                  <a:pt x="37" y="23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5"/>
                  <a:pt x="22" y="21"/>
                  <a:pt x="22" y="17"/>
                </a:cubicBezTo>
                <a:cubicBezTo>
                  <a:pt x="22" y="12"/>
                  <a:pt x="26" y="9"/>
                  <a:pt x="31" y="9"/>
                </a:cubicBezTo>
                <a:close/>
                <a:moveTo>
                  <a:pt x="81" y="9"/>
                </a:moveTo>
                <a:cubicBezTo>
                  <a:pt x="76" y="9"/>
                  <a:pt x="73" y="12"/>
                  <a:pt x="73" y="17"/>
                </a:cubicBezTo>
                <a:cubicBezTo>
                  <a:pt x="73" y="19"/>
                  <a:pt x="73" y="20"/>
                  <a:pt x="74" y="22"/>
                </a:cubicBezTo>
                <a:cubicBezTo>
                  <a:pt x="75" y="22"/>
                  <a:pt x="75" y="22"/>
                  <a:pt x="75" y="23"/>
                </a:cubicBezTo>
                <a:cubicBezTo>
                  <a:pt x="77" y="24"/>
                  <a:pt x="79" y="25"/>
                  <a:pt x="81" y="25"/>
                </a:cubicBezTo>
                <a:cubicBezTo>
                  <a:pt x="85" y="25"/>
                  <a:pt x="89" y="21"/>
                  <a:pt x="89" y="17"/>
                </a:cubicBezTo>
                <a:cubicBezTo>
                  <a:pt x="89" y="12"/>
                  <a:pt x="85" y="9"/>
                  <a:pt x="81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6" name="Freeform 94"/>
          <p:cNvSpPr>
            <a:spLocks noEditPoints="1" noChangeArrowheads="1"/>
          </p:cNvSpPr>
          <p:nvPr/>
        </p:nvSpPr>
        <p:spPr bwMode="auto">
          <a:xfrm>
            <a:off x="7147985" y="2319867"/>
            <a:ext cx="501649" cy="400051"/>
          </a:xfrm>
          <a:custGeom>
            <a:avLst/>
            <a:gdLst>
              <a:gd name="T0" fmla="*/ 210641415 w 110"/>
              <a:gd name="T1" fmla="*/ 663194339 h 87"/>
              <a:gd name="T2" fmla="*/ 280857500 w 110"/>
              <a:gd name="T3" fmla="*/ 651351460 h 87"/>
              <a:gd name="T4" fmla="*/ 339369194 w 110"/>
              <a:gd name="T5" fmla="*/ 686880097 h 87"/>
              <a:gd name="T6" fmla="*/ 468093553 w 110"/>
              <a:gd name="T7" fmla="*/ 828994648 h 87"/>
              <a:gd name="T8" fmla="*/ 397880889 w 110"/>
              <a:gd name="T9" fmla="*/ 663194339 h 87"/>
              <a:gd name="T10" fmla="*/ 292558471 w 110"/>
              <a:gd name="T11" fmla="*/ 497397478 h 87"/>
              <a:gd name="T12" fmla="*/ 304259442 w 110"/>
              <a:gd name="T13" fmla="*/ 450025962 h 87"/>
              <a:gd name="T14" fmla="*/ 386176497 w 110"/>
              <a:gd name="T15" fmla="*/ 627665701 h 87"/>
              <a:gd name="T16" fmla="*/ 526605248 w 110"/>
              <a:gd name="T17" fmla="*/ 544765547 h 87"/>
              <a:gd name="T18" fmla="*/ 667033998 w 110"/>
              <a:gd name="T19" fmla="*/ 485554599 h 87"/>
              <a:gd name="T20" fmla="*/ 655329607 w 110"/>
              <a:gd name="T21" fmla="*/ 414497324 h 87"/>
              <a:gd name="T22" fmla="*/ 702140330 w 110"/>
              <a:gd name="T23" fmla="*/ 355282928 h 87"/>
              <a:gd name="T24" fmla="*/ 830864689 w 110"/>
              <a:gd name="T25" fmla="*/ 390811565 h 87"/>
              <a:gd name="T26" fmla="*/ 819163718 w 110"/>
              <a:gd name="T27" fmla="*/ 497397478 h 87"/>
              <a:gd name="T28" fmla="*/ 1111722189 w 110"/>
              <a:gd name="T29" fmla="*/ 367125807 h 87"/>
              <a:gd name="T30" fmla="*/ 1146828522 w 110"/>
              <a:gd name="T31" fmla="*/ 260539894 h 87"/>
              <a:gd name="T32" fmla="*/ 1275556301 w 110"/>
              <a:gd name="T33" fmla="*/ 284225653 h 87"/>
              <a:gd name="T34" fmla="*/ 1287257272 w 110"/>
              <a:gd name="T35" fmla="*/ 355282928 h 87"/>
              <a:gd name="T36" fmla="*/ 1252150939 w 110"/>
              <a:gd name="T37" fmla="*/ 414497324 h 87"/>
              <a:gd name="T38" fmla="*/ 971293439 w 110"/>
              <a:gd name="T39" fmla="*/ 663194339 h 87"/>
              <a:gd name="T40" fmla="*/ 936187107 w 110"/>
              <a:gd name="T41" fmla="*/ 781623131 h 87"/>
              <a:gd name="T42" fmla="*/ 807462748 w 110"/>
              <a:gd name="T43" fmla="*/ 757937373 h 87"/>
              <a:gd name="T44" fmla="*/ 795758357 w 110"/>
              <a:gd name="T45" fmla="*/ 686880097 h 87"/>
              <a:gd name="T46" fmla="*/ 667033998 w 110"/>
              <a:gd name="T47" fmla="*/ 675037218 h 87"/>
              <a:gd name="T48" fmla="*/ 1181934854 w 110"/>
              <a:gd name="T49" fmla="*/ 805308889 h 87"/>
              <a:gd name="T50" fmla="*/ 830864689 w 110"/>
              <a:gd name="T51" fmla="*/ 876362716 h 87"/>
              <a:gd name="T52" fmla="*/ 561711580 w 110"/>
              <a:gd name="T53" fmla="*/ 947419991 h 87"/>
              <a:gd name="T54" fmla="*/ 526605248 w 110"/>
              <a:gd name="T55" fmla="*/ 1006634387 h 87"/>
              <a:gd name="T56" fmla="*/ 397880889 w 110"/>
              <a:gd name="T57" fmla="*/ 982948629 h 87"/>
              <a:gd name="T58" fmla="*/ 386176497 w 110"/>
              <a:gd name="T59" fmla="*/ 900048474 h 87"/>
              <a:gd name="T60" fmla="*/ 187236053 w 110"/>
              <a:gd name="T61" fmla="*/ 793466010 h 87"/>
              <a:gd name="T62" fmla="*/ 187236053 w 110"/>
              <a:gd name="T63" fmla="*/ 793466010 h 87"/>
              <a:gd name="T64" fmla="*/ 23405362 w 110"/>
              <a:gd name="T65" fmla="*/ 296068532 h 87"/>
              <a:gd name="T66" fmla="*/ 280857500 w 110"/>
              <a:gd name="T67" fmla="*/ 331597169 h 87"/>
              <a:gd name="T68" fmla="*/ 444688192 w 110"/>
              <a:gd name="T69" fmla="*/ 213168377 h 87"/>
              <a:gd name="T70" fmla="*/ 561711580 w 110"/>
              <a:gd name="T71" fmla="*/ 343440049 h 87"/>
              <a:gd name="T72" fmla="*/ 901080774 w 110"/>
              <a:gd name="T73" fmla="*/ 355282928 h 87"/>
              <a:gd name="T74" fmla="*/ 1146828522 w 110"/>
              <a:gd name="T75" fmla="*/ 0 h 87"/>
              <a:gd name="T76" fmla="*/ 725545692 w 110"/>
              <a:gd name="T77" fmla="*/ 213168377 h 87"/>
              <a:gd name="T78" fmla="*/ 468093553 w 110"/>
              <a:gd name="T79" fmla="*/ 165800309 h 87"/>
              <a:gd name="T80" fmla="*/ 304259442 w 110"/>
              <a:gd name="T81" fmla="*/ 284225653 h 87"/>
              <a:gd name="T82" fmla="*/ 245747747 w 110"/>
              <a:gd name="T83" fmla="*/ 236854136 h 87"/>
              <a:gd name="T84" fmla="*/ 1205340216 w 110"/>
              <a:gd name="T85" fmla="*/ 284225653 h 87"/>
              <a:gd name="T86" fmla="*/ 1146828522 w 110"/>
              <a:gd name="T87" fmla="*/ 331597169 h 87"/>
              <a:gd name="T88" fmla="*/ 1181934854 w 110"/>
              <a:gd name="T89" fmla="*/ 390811565 h 87"/>
              <a:gd name="T90" fmla="*/ 1252150939 w 110"/>
              <a:gd name="T91" fmla="*/ 343440049 h 87"/>
              <a:gd name="T92" fmla="*/ 936187107 w 110"/>
              <a:gd name="T93" fmla="*/ 675037218 h 87"/>
              <a:gd name="T94" fmla="*/ 854270051 w 110"/>
              <a:gd name="T95" fmla="*/ 651351460 h 87"/>
              <a:gd name="T96" fmla="*/ 842569080 w 110"/>
              <a:gd name="T97" fmla="*/ 734251614 h 87"/>
              <a:gd name="T98" fmla="*/ 912781745 w 110"/>
              <a:gd name="T99" fmla="*/ 746094493 h 87"/>
              <a:gd name="T100" fmla="*/ 936187107 w 110"/>
              <a:gd name="T101" fmla="*/ 675037218 h 87"/>
              <a:gd name="T102" fmla="*/ 713841301 w 110"/>
              <a:gd name="T103" fmla="*/ 390811565 h 87"/>
              <a:gd name="T104" fmla="*/ 702140330 w 110"/>
              <a:gd name="T105" fmla="*/ 473711720 h 87"/>
              <a:gd name="T106" fmla="*/ 784057386 w 110"/>
              <a:gd name="T107" fmla="*/ 485554599 h 87"/>
              <a:gd name="T108" fmla="*/ 795758357 w 110"/>
              <a:gd name="T109" fmla="*/ 402654445 h 87"/>
              <a:gd name="T110" fmla="*/ 479794524 w 110"/>
              <a:gd name="T111" fmla="*/ 876362716 h 87"/>
              <a:gd name="T112" fmla="*/ 421282830 w 110"/>
              <a:gd name="T113" fmla="*/ 911891354 h 87"/>
              <a:gd name="T114" fmla="*/ 456392583 w 110"/>
              <a:gd name="T115" fmla="*/ 982948629 h 87"/>
              <a:gd name="T116" fmla="*/ 526605248 w 110"/>
              <a:gd name="T117" fmla="*/ 935577112 h 87"/>
              <a:gd name="T118" fmla="*/ 315963833 w 110"/>
              <a:gd name="T119" fmla="*/ 710565856 h 87"/>
              <a:gd name="T120" fmla="*/ 234046777 w 110"/>
              <a:gd name="T121" fmla="*/ 698722976 h 87"/>
              <a:gd name="T122" fmla="*/ 222345806 w 110"/>
              <a:gd name="T123" fmla="*/ 769780252 h 87"/>
              <a:gd name="T124" fmla="*/ 292558471 w 110"/>
              <a:gd name="T125" fmla="*/ 781623131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87"/>
              <a:gd name="T191" fmla="*/ 110 w 110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87">
                <a:moveTo>
                  <a:pt x="0" y="61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8"/>
                  <a:pt x="17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0" y="55"/>
                  <a:pt x="22" y="54"/>
                  <a:pt x="24" y="55"/>
                </a:cubicBezTo>
                <a:cubicBezTo>
                  <a:pt x="27" y="55"/>
                  <a:pt x="28" y="56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0"/>
                  <a:pt x="31" y="62"/>
                  <a:pt x="31" y="64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40" y="70"/>
                  <a:pt x="40" y="70"/>
                </a:cubicBezTo>
                <a:cubicBezTo>
                  <a:pt x="50" y="55"/>
                  <a:pt x="50" y="55"/>
                  <a:pt x="50" y="55"/>
                </a:cubicBezTo>
                <a:cubicBezTo>
                  <a:pt x="44" y="49"/>
                  <a:pt x="44" y="49"/>
                  <a:pt x="44" y="49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6"/>
                  <a:pt x="31" y="56"/>
                  <a:pt x="31" y="56"/>
                </a:cubicBezTo>
                <a:cubicBezTo>
                  <a:pt x="25" y="42"/>
                  <a:pt x="25" y="42"/>
                  <a:pt x="25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39"/>
                  <a:pt x="4" y="39"/>
                  <a:pt x="4" y="39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6"/>
                  <a:pt x="45" y="46"/>
                  <a:pt x="45" y="46"/>
                </a:cubicBezTo>
                <a:cubicBezTo>
                  <a:pt x="52" y="52"/>
                  <a:pt x="52" y="52"/>
                  <a:pt x="52" y="52"/>
                </a:cubicBezTo>
                <a:cubicBezTo>
                  <a:pt x="58" y="42"/>
                  <a:pt x="58" y="42"/>
                  <a:pt x="58" y="42"/>
                </a:cubicBezTo>
                <a:cubicBezTo>
                  <a:pt x="57" y="42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0"/>
                  <a:pt x="56" y="38"/>
                  <a:pt x="56" y="35"/>
                </a:cubicBezTo>
                <a:cubicBezTo>
                  <a:pt x="57" y="33"/>
                  <a:pt x="58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29"/>
                  <a:pt x="63" y="29"/>
                  <a:pt x="65" y="29"/>
                </a:cubicBezTo>
                <a:cubicBezTo>
                  <a:pt x="68" y="30"/>
                  <a:pt x="69" y="31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4"/>
                  <a:pt x="72" y="36"/>
                  <a:pt x="72" y="39"/>
                </a:cubicBezTo>
                <a:cubicBezTo>
                  <a:pt x="71" y="40"/>
                  <a:pt x="71" y="41"/>
                  <a:pt x="70" y="42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7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28"/>
                  <a:pt x="94" y="27"/>
                </a:cubicBezTo>
                <a:cubicBezTo>
                  <a:pt x="95" y="25"/>
                  <a:pt x="96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100" y="21"/>
                  <a:pt x="102" y="20"/>
                  <a:pt x="104" y="21"/>
                </a:cubicBezTo>
                <a:cubicBezTo>
                  <a:pt x="106" y="21"/>
                  <a:pt x="108" y="22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6"/>
                  <a:pt x="110" y="28"/>
                  <a:pt x="110" y="30"/>
                </a:cubicBezTo>
                <a:cubicBezTo>
                  <a:pt x="110" y="32"/>
                  <a:pt x="108" y="34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5" y="36"/>
                  <a:pt x="103" y="37"/>
                  <a:pt x="101" y="36"/>
                </a:cubicBezTo>
                <a:cubicBezTo>
                  <a:pt x="101" y="36"/>
                  <a:pt x="100" y="36"/>
                  <a:pt x="100" y="3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7"/>
                  <a:pt x="84" y="59"/>
                  <a:pt x="83" y="61"/>
                </a:cubicBezTo>
                <a:cubicBezTo>
                  <a:pt x="83" y="63"/>
                  <a:pt x="82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8" y="67"/>
                  <a:pt x="76" y="67"/>
                  <a:pt x="74" y="67"/>
                </a:cubicBezTo>
                <a:cubicBezTo>
                  <a:pt x="72" y="67"/>
                  <a:pt x="70" y="65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2"/>
                  <a:pt x="67" y="60"/>
                  <a:pt x="68" y="58"/>
                </a:cubicBezTo>
                <a:cubicBezTo>
                  <a:pt x="68" y="57"/>
                  <a:pt x="68" y="56"/>
                  <a:pt x="69" y="55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57"/>
                  <a:pt x="57" y="57"/>
                  <a:pt x="57" y="57"/>
                </a:cubicBezTo>
                <a:cubicBezTo>
                  <a:pt x="72" y="71"/>
                  <a:pt x="72" y="71"/>
                  <a:pt x="72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55" y="60"/>
                  <a:pt x="55" y="60"/>
                  <a:pt x="55" y="60"/>
                </a:cubicBezTo>
                <a:cubicBezTo>
                  <a:pt x="47" y="74"/>
                  <a:pt x="47" y="74"/>
                  <a:pt x="47" y="74"/>
                </a:cubicBezTo>
                <a:cubicBezTo>
                  <a:pt x="48" y="76"/>
                  <a:pt x="49" y="78"/>
                  <a:pt x="48" y="80"/>
                </a:cubicBezTo>
                <a:cubicBezTo>
                  <a:pt x="48" y="82"/>
                  <a:pt x="46" y="84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3" y="86"/>
                  <a:pt x="41" y="87"/>
                  <a:pt x="39" y="86"/>
                </a:cubicBezTo>
                <a:cubicBezTo>
                  <a:pt x="37" y="86"/>
                  <a:pt x="35" y="84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2" y="79"/>
                  <a:pt x="33" y="77"/>
                </a:cubicBezTo>
                <a:cubicBezTo>
                  <a:pt x="33" y="77"/>
                  <a:pt x="33" y="76"/>
                  <a:pt x="33" y="76"/>
                </a:cubicBezTo>
                <a:cubicBezTo>
                  <a:pt x="26" y="70"/>
                  <a:pt x="26" y="70"/>
                  <a:pt x="26" y="70"/>
                </a:cubicBezTo>
                <a:cubicBezTo>
                  <a:pt x="24" y="70"/>
                  <a:pt x="23" y="71"/>
                  <a:pt x="21" y="70"/>
                </a:cubicBezTo>
                <a:cubicBezTo>
                  <a:pt x="19" y="70"/>
                  <a:pt x="17" y="69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1"/>
                  <a:pt x="0" y="61"/>
                  <a:pt x="0" y="61"/>
                </a:cubicBezTo>
                <a:close/>
                <a:moveTo>
                  <a:pt x="2" y="25"/>
                </a:moveTo>
                <a:cubicBezTo>
                  <a:pt x="3" y="29"/>
                  <a:pt x="3" y="29"/>
                  <a:pt x="3" y="29"/>
                </a:cubicBezTo>
                <a:cubicBezTo>
                  <a:pt x="21" y="24"/>
                  <a:pt x="21" y="24"/>
                  <a:pt x="21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6" y="29"/>
                  <a:pt x="26" y="29"/>
                  <a:pt x="26" y="29"/>
                </a:cubicBezTo>
                <a:cubicBezTo>
                  <a:pt x="27" y="28"/>
                  <a:pt x="27" y="28"/>
                  <a:pt x="27" y="28"/>
                </a:cubicBezTo>
                <a:cubicBezTo>
                  <a:pt x="38" y="18"/>
                  <a:pt x="38" y="18"/>
                  <a:pt x="38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9"/>
                  <a:pt x="46" y="29"/>
                  <a:pt x="46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62" y="22"/>
                  <a:pt x="62" y="22"/>
                  <a:pt x="62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29"/>
                  <a:pt x="78" y="29"/>
                  <a:pt x="78" y="29"/>
                </a:cubicBezTo>
                <a:cubicBezTo>
                  <a:pt x="101" y="2"/>
                  <a:pt x="101" y="2"/>
                  <a:pt x="101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76" y="26"/>
                  <a:pt x="76" y="26"/>
                  <a:pt x="76" y="26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48" y="25"/>
                  <a:pt x="48" y="25"/>
                  <a:pt x="48" y="25"/>
                </a:cubicBezTo>
                <a:cubicBezTo>
                  <a:pt x="40" y="14"/>
                  <a:pt x="40" y="14"/>
                  <a:pt x="40" y="14"/>
                </a:cubicBezTo>
                <a:cubicBezTo>
                  <a:pt x="39" y="13"/>
                  <a:pt x="39" y="13"/>
                  <a:pt x="39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06" y="26"/>
                </a:moveTo>
                <a:cubicBezTo>
                  <a:pt x="106" y="25"/>
                  <a:pt x="104" y="24"/>
                  <a:pt x="103" y="24"/>
                </a:cubicBezTo>
                <a:cubicBezTo>
                  <a:pt x="102" y="24"/>
                  <a:pt x="101" y="24"/>
                  <a:pt x="100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8" y="26"/>
                  <a:pt x="98" y="28"/>
                </a:cubicBezTo>
                <a:cubicBezTo>
                  <a:pt x="97" y="29"/>
                  <a:pt x="98" y="30"/>
                  <a:pt x="9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100" y="33"/>
                  <a:pt x="101" y="33"/>
                </a:cubicBezTo>
                <a:cubicBezTo>
                  <a:pt x="103" y="33"/>
                  <a:pt x="104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2"/>
                  <a:pt x="107" y="31"/>
                  <a:pt x="107" y="29"/>
                </a:cubicBezTo>
                <a:cubicBezTo>
                  <a:pt x="107" y="28"/>
                  <a:pt x="107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lose/>
                <a:moveTo>
                  <a:pt x="80" y="57"/>
                </a:moveTo>
                <a:cubicBezTo>
                  <a:pt x="79" y="56"/>
                  <a:pt x="78" y="55"/>
                  <a:pt x="77" y="55"/>
                </a:cubicBezTo>
                <a:cubicBezTo>
                  <a:pt x="75" y="54"/>
                  <a:pt x="74" y="55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2" y="56"/>
                  <a:pt x="71" y="57"/>
                  <a:pt x="71" y="58"/>
                </a:cubicBezTo>
                <a:cubicBezTo>
                  <a:pt x="71" y="60"/>
                  <a:pt x="71" y="61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3"/>
                  <a:pt x="73" y="64"/>
                  <a:pt x="75" y="64"/>
                </a:cubicBezTo>
                <a:cubicBezTo>
                  <a:pt x="76" y="64"/>
                  <a:pt x="77" y="64"/>
                  <a:pt x="7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3"/>
                  <a:pt x="80" y="62"/>
                  <a:pt x="80" y="60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57"/>
                  <a:pt x="80" y="57"/>
                  <a:pt x="80" y="57"/>
                </a:cubicBezTo>
                <a:close/>
                <a:moveTo>
                  <a:pt x="68" y="34"/>
                </a:moveTo>
                <a:cubicBezTo>
                  <a:pt x="67" y="33"/>
                  <a:pt x="66" y="33"/>
                  <a:pt x="65" y="32"/>
                </a:cubicBezTo>
                <a:cubicBezTo>
                  <a:pt x="64" y="32"/>
                  <a:pt x="62" y="32"/>
                  <a:pt x="61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37"/>
                  <a:pt x="59" y="39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1"/>
                  <a:pt x="62" y="41"/>
                  <a:pt x="63" y="42"/>
                </a:cubicBezTo>
                <a:cubicBezTo>
                  <a:pt x="64" y="42"/>
                  <a:pt x="66" y="42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0"/>
                  <a:pt x="68" y="39"/>
                  <a:pt x="69" y="38"/>
                </a:cubicBezTo>
                <a:cubicBezTo>
                  <a:pt x="69" y="37"/>
                  <a:pt x="69" y="35"/>
                  <a:pt x="68" y="34"/>
                </a:cubicBezTo>
                <a:cubicBezTo>
                  <a:pt x="68" y="34"/>
                  <a:pt x="68" y="34"/>
                  <a:pt x="68" y="34"/>
                </a:cubicBezTo>
                <a:close/>
                <a:moveTo>
                  <a:pt x="44" y="76"/>
                </a:moveTo>
                <a:cubicBezTo>
                  <a:pt x="44" y="75"/>
                  <a:pt x="43" y="74"/>
                  <a:pt x="41" y="74"/>
                </a:cubicBezTo>
                <a:cubicBezTo>
                  <a:pt x="40" y="73"/>
                  <a:pt x="39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37" y="75"/>
                  <a:pt x="36" y="76"/>
                  <a:pt x="36" y="77"/>
                </a:cubicBezTo>
                <a:cubicBezTo>
                  <a:pt x="35" y="79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2"/>
                  <a:pt x="38" y="83"/>
                  <a:pt x="39" y="83"/>
                </a:cubicBezTo>
                <a:cubicBezTo>
                  <a:pt x="41" y="83"/>
                  <a:pt x="42" y="83"/>
                  <a:pt x="43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4" y="82"/>
                  <a:pt x="45" y="81"/>
                  <a:pt x="45" y="79"/>
                </a:cubicBezTo>
                <a:cubicBezTo>
                  <a:pt x="45" y="78"/>
                  <a:pt x="45" y="77"/>
                  <a:pt x="44" y="76"/>
                </a:cubicBezTo>
                <a:cubicBezTo>
                  <a:pt x="44" y="76"/>
                  <a:pt x="44" y="76"/>
                  <a:pt x="44" y="76"/>
                </a:cubicBezTo>
                <a:close/>
                <a:moveTo>
                  <a:pt x="27" y="60"/>
                </a:move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8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8" y="60"/>
                  <a:pt x="18" y="62"/>
                </a:cubicBezTo>
                <a:cubicBezTo>
                  <a:pt x="18" y="63"/>
                  <a:pt x="18" y="64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21" y="67"/>
                  <a:pt x="22" y="67"/>
                </a:cubicBezTo>
                <a:cubicBezTo>
                  <a:pt x="23" y="67"/>
                  <a:pt x="24" y="67"/>
                  <a:pt x="25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7" y="65"/>
                  <a:pt x="27" y="63"/>
                </a:cubicBezTo>
                <a:cubicBezTo>
                  <a:pt x="28" y="62"/>
                  <a:pt x="27" y="61"/>
                  <a:pt x="2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7" name="Freeform 97"/>
          <p:cNvSpPr>
            <a:spLocks noEditPoints="1" noChangeArrowheads="1"/>
          </p:cNvSpPr>
          <p:nvPr/>
        </p:nvSpPr>
        <p:spPr bwMode="auto">
          <a:xfrm>
            <a:off x="8870951" y="1435101"/>
            <a:ext cx="478367" cy="429684"/>
          </a:xfrm>
          <a:custGeom>
            <a:avLst/>
            <a:gdLst>
              <a:gd name="T0" fmla="*/ 607313819 w 105"/>
              <a:gd name="T1" fmla="*/ 199665927 h 94"/>
              <a:gd name="T2" fmla="*/ 525560955 w 105"/>
              <a:gd name="T3" fmla="*/ 281884132 h 94"/>
              <a:gd name="T4" fmla="*/ 607313819 w 105"/>
              <a:gd name="T5" fmla="*/ 364098908 h 94"/>
              <a:gd name="T6" fmla="*/ 689066682 w 105"/>
              <a:gd name="T7" fmla="*/ 281884132 h 94"/>
              <a:gd name="T8" fmla="*/ 607313819 w 105"/>
              <a:gd name="T9" fmla="*/ 199665927 h 94"/>
              <a:gd name="T10" fmla="*/ 128468785 w 105"/>
              <a:gd name="T11" fmla="*/ 434568227 h 94"/>
              <a:gd name="T12" fmla="*/ 58394902 w 105"/>
              <a:gd name="T13" fmla="*/ 575510293 h 94"/>
              <a:gd name="T14" fmla="*/ 0 w 105"/>
              <a:gd name="T15" fmla="*/ 704706901 h 94"/>
              <a:gd name="T16" fmla="*/ 81752863 w 105"/>
              <a:gd name="T17" fmla="*/ 704706901 h 94"/>
              <a:gd name="T18" fmla="*/ 210225065 w 105"/>
              <a:gd name="T19" fmla="*/ 939609201 h 94"/>
              <a:gd name="T20" fmla="*/ 607313819 w 105"/>
              <a:gd name="T21" fmla="*/ 1104042183 h 94"/>
              <a:gd name="T22" fmla="*/ 992723591 w 105"/>
              <a:gd name="T23" fmla="*/ 939609201 h 94"/>
              <a:gd name="T24" fmla="*/ 1062797474 w 105"/>
              <a:gd name="T25" fmla="*/ 857394425 h 94"/>
              <a:gd name="T26" fmla="*/ 922649708 w 105"/>
              <a:gd name="T27" fmla="*/ 857394425 h 94"/>
              <a:gd name="T28" fmla="*/ 910970728 w 105"/>
              <a:gd name="T29" fmla="*/ 869139883 h 94"/>
              <a:gd name="T30" fmla="*/ 607313819 w 105"/>
              <a:gd name="T31" fmla="*/ 998336491 h 94"/>
              <a:gd name="T32" fmla="*/ 291977929 w 105"/>
              <a:gd name="T33" fmla="*/ 869139883 h 94"/>
              <a:gd name="T34" fmla="*/ 198546085 w 105"/>
              <a:gd name="T35" fmla="*/ 704706901 h 94"/>
              <a:gd name="T36" fmla="*/ 256940987 w 105"/>
              <a:gd name="T37" fmla="*/ 704706901 h 94"/>
              <a:gd name="T38" fmla="*/ 186867105 w 105"/>
              <a:gd name="T39" fmla="*/ 575510293 h 94"/>
              <a:gd name="T40" fmla="*/ 128468785 w 105"/>
              <a:gd name="T41" fmla="*/ 434568227 h 94"/>
              <a:gd name="T42" fmla="*/ 1086158852 w 105"/>
              <a:gd name="T43" fmla="*/ 739943275 h 94"/>
              <a:gd name="T44" fmla="*/ 1027760533 w 105"/>
              <a:gd name="T45" fmla="*/ 610746667 h 94"/>
              <a:gd name="T46" fmla="*/ 957686650 w 105"/>
              <a:gd name="T47" fmla="*/ 469804601 h 94"/>
              <a:gd name="T48" fmla="*/ 1027760533 w 105"/>
              <a:gd name="T49" fmla="*/ 469804601 h 94"/>
              <a:gd name="T50" fmla="*/ 910970728 w 105"/>
              <a:gd name="T51" fmla="*/ 246647758 h 94"/>
              <a:gd name="T52" fmla="*/ 607313819 w 105"/>
              <a:gd name="T53" fmla="*/ 117451150 h 94"/>
              <a:gd name="T54" fmla="*/ 291977929 w 105"/>
              <a:gd name="T55" fmla="*/ 246647758 h 94"/>
              <a:gd name="T56" fmla="*/ 256940987 w 105"/>
              <a:gd name="T57" fmla="*/ 293629590 h 94"/>
              <a:gd name="T58" fmla="*/ 116789805 w 105"/>
              <a:gd name="T59" fmla="*/ 293629590 h 94"/>
              <a:gd name="T60" fmla="*/ 210225065 w 105"/>
              <a:gd name="T61" fmla="*/ 164432982 h 94"/>
              <a:gd name="T62" fmla="*/ 607313819 w 105"/>
              <a:gd name="T63" fmla="*/ 0 h 94"/>
              <a:gd name="T64" fmla="*/ 992723591 w 105"/>
              <a:gd name="T65" fmla="*/ 164432982 h 94"/>
              <a:gd name="T66" fmla="*/ 1144553754 w 105"/>
              <a:gd name="T67" fmla="*/ 469804601 h 94"/>
              <a:gd name="T68" fmla="*/ 1226306618 w 105"/>
              <a:gd name="T69" fmla="*/ 469804601 h 94"/>
              <a:gd name="T70" fmla="*/ 1156232735 w 105"/>
              <a:gd name="T71" fmla="*/ 610746667 h 94"/>
              <a:gd name="T72" fmla="*/ 1086158852 w 105"/>
              <a:gd name="T73" fmla="*/ 739943275 h 94"/>
              <a:gd name="T74" fmla="*/ 467166053 w 105"/>
              <a:gd name="T75" fmla="*/ 587255751 h 94"/>
              <a:gd name="T76" fmla="*/ 502202994 w 105"/>
              <a:gd name="T77" fmla="*/ 387589824 h 94"/>
              <a:gd name="T78" fmla="*/ 700745662 w 105"/>
              <a:gd name="T79" fmla="*/ 387589824 h 94"/>
              <a:gd name="T80" fmla="*/ 747461584 w 105"/>
              <a:gd name="T81" fmla="*/ 599001209 h 94"/>
              <a:gd name="T82" fmla="*/ 689066682 w 105"/>
              <a:gd name="T83" fmla="*/ 634237582 h 94"/>
              <a:gd name="T84" fmla="*/ 700745662 w 105"/>
              <a:gd name="T85" fmla="*/ 916121714 h 94"/>
              <a:gd name="T86" fmla="*/ 630671780 w 105"/>
              <a:gd name="T87" fmla="*/ 916121714 h 94"/>
              <a:gd name="T88" fmla="*/ 618992799 w 105"/>
              <a:gd name="T89" fmla="*/ 669473956 h 94"/>
              <a:gd name="T90" fmla="*/ 583955858 w 105"/>
              <a:gd name="T91" fmla="*/ 669473956 h 94"/>
              <a:gd name="T92" fmla="*/ 572276877 w 105"/>
              <a:gd name="T93" fmla="*/ 916121714 h 94"/>
              <a:gd name="T94" fmla="*/ 502202994 w 105"/>
              <a:gd name="T95" fmla="*/ 916121714 h 94"/>
              <a:gd name="T96" fmla="*/ 513881975 w 105"/>
              <a:gd name="T97" fmla="*/ 634237582 h 94"/>
              <a:gd name="T98" fmla="*/ 467166053 w 105"/>
              <a:gd name="T99" fmla="*/ 58725575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5"/>
              <a:gd name="T151" fmla="*/ 0 h 94"/>
              <a:gd name="T152" fmla="*/ 105 w 105"/>
              <a:gd name="T153" fmla="*/ 94 h 9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5" h="94">
                <a:moveTo>
                  <a:pt x="52" y="17"/>
                </a:moveTo>
                <a:cubicBezTo>
                  <a:pt x="48" y="17"/>
                  <a:pt x="45" y="20"/>
                  <a:pt x="45" y="24"/>
                </a:cubicBezTo>
                <a:cubicBezTo>
                  <a:pt x="45" y="28"/>
                  <a:pt x="48" y="31"/>
                  <a:pt x="52" y="31"/>
                </a:cubicBezTo>
                <a:cubicBezTo>
                  <a:pt x="56" y="31"/>
                  <a:pt x="59" y="28"/>
                  <a:pt x="59" y="24"/>
                </a:cubicBezTo>
                <a:cubicBezTo>
                  <a:pt x="59" y="20"/>
                  <a:pt x="56" y="17"/>
                  <a:pt x="52" y="17"/>
                </a:cubicBezTo>
                <a:close/>
                <a:moveTo>
                  <a:pt x="11" y="37"/>
                </a:moveTo>
                <a:cubicBezTo>
                  <a:pt x="5" y="49"/>
                  <a:pt x="5" y="49"/>
                  <a:pt x="5" y="49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9" y="68"/>
                  <a:pt x="13" y="75"/>
                  <a:pt x="18" y="80"/>
                </a:cubicBezTo>
                <a:cubicBezTo>
                  <a:pt x="27" y="89"/>
                  <a:pt x="39" y="94"/>
                  <a:pt x="52" y="94"/>
                </a:cubicBezTo>
                <a:cubicBezTo>
                  <a:pt x="65" y="94"/>
                  <a:pt x="76" y="89"/>
                  <a:pt x="85" y="80"/>
                </a:cubicBezTo>
                <a:cubicBezTo>
                  <a:pt x="87" y="78"/>
                  <a:pt x="89" y="75"/>
                  <a:pt x="91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8" y="73"/>
                  <a:pt x="78" y="74"/>
                </a:cubicBezTo>
                <a:cubicBezTo>
                  <a:pt x="71" y="80"/>
                  <a:pt x="62" y="85"/>
                  <a:pt x="52" y="85"/>
                </a:cubicBezTo>
                <a:cubicBezTo>
                  <a:pt x="41" y="85"/>
                  <a:pt x="32" y="80"/>
                  <a:pt x="25" y="74"/>
                </a:cubicBezTo>
                <a:cubicBezTo>
                  <a:pt x="21" y="70"/>
                  <a:pt x="18" y="65"/>
                  <a:pt x="17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16" y="49"/>
                  <a:pt x="16" y="49"/>
                  <a:pt x="16" y="49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93" y="63"/>
                </a:moveTo>
                <a:cubicBezTo>
                  <a:pt x="88" y="52"/>
                  <a:pt x="88" y="52"/>
                  <a:pt x="88" y="52"/>
                </a:cubicBezTo>
                <a:cubicBezTo>
                  <a:pt x="82" y="40"/>
                  <a:pt x="82" y="40"/>
                  <a:pt x="82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33"/>
                  <a:pt x="83" y="26"/>
                  <a:pt x="78" y="21"/>
                </a:cubicBezTo>
                <a:cubicBezTo>
                  <a:pt x="71" y="14"/>
                  <a:pt x="62" y="10"/>
                  <a:pt x="52" y="10"/>
                </a:cubicBezTo>
                <a:cubicBezTo>
                  <a:pt x="41" y="10"/>
                  <a:pt x="32" y="14"/>
                  <a:pt x="25" y="21"/>
                </a:cubicBezTo>
                <a:cubicBezTo>
                  <a:pt x="24" y="22"/>
                  <a:pt x="23" y="23"/>
                  <a:pt x="22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1"/>
                  <a:pt x="15" y="17"/>
                  <a:pt x="18" y="14"/>
                </a:cubicBezTo>
                <a:cubicBezTo>
                  <a:pt x="27" y="6"/>
                  <a:pt x="39" y="0"/>
                  <a:pt x="52" y="0"/>
                </a:cubicBezTo>
                <a:cubicBezTo>
                  <a:pt x="65" y="0"/>
                  <a:pt x="76" y="6"/>
                  <a:pt x="85" y="14"/>
                </a:cubicBezTo>
                <a:cubicBezTo>
                  <a:pt x="92" y="21"/>
                  <a:pt x="96" y="30"/>
                  <a:pt x="9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99" y="52"/>
                  <a:pt x="99" y="52"/>
                  <a:pt x="99" y="52"/>
                </a:cubicBezTo>
                <a:cubicBezTo>
                  <a:pt x="93" y="63"/>
                  <a:pt x="93" y="63"/>
                  <a:pt x="93" y="63"/>
                </a:cubicBezTo>
                <a:close/>
                <a:moveTo>
                  <a:pt x="40" y="50"/>
                </a:moveTo>
                <a:cubicBezTo>
                  <a:pt x="43" y="33"/>
                  <a:pt x="43" y="33"/>
                  <a:pt x="43" y="33"/>
                </a:cubicBezTo>
                <a:cubicBezTo>
                  <a:pt x="62" y="33"/>
                  <a:pt x="42" y="33"/>
                  <a:pt x="60" y="33"/>
                </a:cubicBezTo>
                <a:cubicBezTo>
                  <a:pt x="64" y="51"/>
                  <a:pt x="64" y="51"/>
                  <a:pt x="64" y="51"/>
                </a:cubicBezTo>
                <a:cubicBezTo>
                  <a:pt x="59" y="54"/>
                  <a:pt x="59" y="54"/>
                  <a:pt x="59" y="54"/>
                </a:cubicBezTo>
                <a:cubicBezTo>
                  <a:pt x="60" y="78"/>
                  <a:pt x="60" y="78"/>
                  <a:pt x="60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57"/>
                  <a:pt x="53" y="57"/>
                  <a:pt x="5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9" y="78"/>
                  <a:pt x="49" y="78"/>
                  <a:pt x="49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2"/>
                  <a:pt x="42" y="51"/>
                  <a:pt x="40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8" name="Freeform 99"/>
          <p:cNvSpPr>
            <a:spLocks noEditPoints="1" noChangeArrowheads="1"/>
          </p:cNvSpPr>
          <p:nvPr/>
        </p:nvSpPr>
        <p:spPr bwMode="auto">
          <a:xfrm>
            <a:off x="8041217" y="1458385"/>
            <a:ext cx="406400" cy="419100"/>
          </a:xfrm>
          <a:custGeom>
            <a:avLst/>
            <a:gdLst>
              <a:gd name="T0" fmla="*/ 410202580 w 89"/>
              <a:gd name="T1" fmla="*/ 128381263 h 92"/>
              <a:gd name="T2" fmla="*/ 656323443 w 89"/>
              <a:gd name="T3" fmla="*/ 128381263 h 92"/>
              <a:gd name="T4" fmla="*/ 820405160 w 89"/>
              <a:gd name="T5" fmla="*/ 116710239 h 92"/>
              <a:gd name="T6" fmla="*/ 820405160 w 89"/>
              <a:gd name="T7" fmla="*/ 315121062 h 92"/>
              <a:gd name="T8" fmla="*/ 820405160 w 89"/>
              <a:gd name="T9" fmla="*/ 116710239 h 92"/>
              <a:gd name="T10" fmla="*/ 351602211 w 89"/>
              <a:gd name="T11" fmla="*/ 641913148 h 92"/>
              <a:gd name="T12" fmla="*/ 375040989 w 89"/>
              <a:gd name="T13" fmla="*/ 992050699 h 92"/>
              <a:gd name="T14" fmla="*/ 257840252 w 89"/>
              <a:gd name="T15" fmla="*/ 688600661 h 92"/>
              <a:gd name="T16" fmla="*/ 199239883 w 89"/>
              <a:gd name="T17" fmla="*/ 992050699 h 92"/>
              <a:gd name="T18" fmla="*/ 128920126 w 89"/>
              <a:gd name="T19" fmla="*/ 641913148 h 92"/>
              <a:gd name="T20" fmla="*/ 46880980 w 89"/>
              <a:gd name="T21" fmla="*/ 618571101 h 92"/>
              <a:gd name="T22" fmla="*/ 117200737 w 89"/>
              <a:gd name="T23" fmla="*/ 326792086 h 92"/>
              <a:gd name="T24" fmla="*/ 246120863 w 89"/>
              <a:gd name="T25" fmla="*/ 408492670 h 92"/>
              <a:gd name="T26" fmla="*/ 363321600 w 89"/>
              <a:gd name="T27" fmla="*/ 326792086 h 92"/>
              <a:gd name="T28" fmla="*/ 515683928 w 89"/>
              <a:gd name="T29" fmla="*/ 280107990 h 92"/>
              <a:gd name="T30" fmla="*/ 515683928 w 89"/>
              <a:gd name="T31" fmla="*/ 315121062 h 92"/>
              <a:gd name="T32" fmla="*/ 527403317 w 89"/>
              <a:gd name="T33" fmla="*/ 560215981 h 92"/>
              <a:gd name="T34" fmla="*/ 527403317 w 89"/>
              <a:gd name="T35" fmla="*/ 560215981 h 92"/>
              <a:gd name="T36" fmla="*/ 527403317 w 89"/>
              <a:gd name="T37" fmla="*/ 560215981 h 92"/>
              <a:gd name="T38" fmla="*/ 550845519 w 89"/>
              <a:gd name="T39" fmla="*/ 315121062 h 92"/>
              <a:gd name="T40" fmla="*/ 550845519 w 89"/>
              <a:gd name="T41" fmla="*/ 280107990 h 92"/>
              <a:gd name="T42" fmla="*/ 691485034 w 89"/>
              <a:gd name="T43" fmla="*/ 326792086 h 92"/>
              <a:gd name="T44" fmla="*/ 820405160 w 89"/>
              <a:gd name="T45" fmla="*/ 408492670 h 92"/>
              <a:gd name="T46" fmla="*/ 937605897 w 89"/>
              <a:gd name="T47" fmla="*/ 326792086 h 92"/>
              <a:gd name="T48" fmla="*/ 996206265 w 89"/>
              <a:gd name="T49" fmla="*/ 595229053 h 92"/>
              <a:gd name="T50" fmla="*/ 925886508 w 89"/>
              <a:gd name="T51" fmla="*/ 641913148 h 92"/>
              <a:gd name="T52" fmla="*/ 937605897 w 89"/>
              <a:gd name="T53" fmla="*/ 992050699 h 92"/>
              <a:gd name="T54" fmla="*/ 832124548 w 89"/>
              <a:gd name="T55" fmla="*/ 688600661 h 92"/>
              <a:gd name="T56" fmla="*/ 773524180 w 89"/>
              <a:gd name="T57" fmla="*/ 992050699 h 92"/>
              <a:gd name="T58" fmla="*/ 703204422 w 89"/>
              <a:gd name="T59" fmla="*/ 641913148 h 92"/>
              <a:gd name="T60" fmla="*/ 668046256 w 89"/>
              <a:gd name="T61" fmla="*/ 641913148 h 92"/>
              <a:gd name="T62" fmla="*/ 574284297 w 89"/>
              <a:gd name="T63" fmla="*/ 1073747866 h 92"/>
              <a:gd name="T64" fmla="*/ 503964539 w 89"/>
              <a:gd name="T65" fmla="*/ 711942708 h 92"/>
              <a:gd name="T66" fmla="*/ 375040989 w 89"/>
              <a:gd name="T67" fmla="*/ 1073747866 h 92"/>
              <a:gd name="T68" fmla="*/ 351602211 w 89"/>
              <a:gd name="T69" fmla="*/ 606900077 h 92"/>
              <a:gd name="T70" fmla="*/ 152362328 w 89"/>
              <a:gd name="T71" fmla="*/ 210081847 h 92"/>
              <a:gd name="T72" fmla="*/ 339882822 w 89"/>
              <a:gd name="T73" fmla="*/ 210081847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92"/>
              <a:gd name="T113" fmla="*/ 89 w 89"/>
              <a:gd name="T114" fmla="*/ 92 h 9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92">
                <a:moveTo>
                  <a:pt x="45" y="0"/>
                </a:moveTo>
                <a:cubicBezTo>
                  <a:pt x="40" y="0"/>
                  <a:pt x="35" y="5"/>
                  <a:pt x="35" y="11"/>
                </a:cubicBezTo>
                <a:cubicBezTo>
                  <a:pt x="35" y="16"/>
                  <a:pt x="40" y="21"/>
                  <a:pt x="45" y="21"/>
                </a:cubicBezTo>
                <a:cubicBezTo>
                  <a:pt x="51" y="21"/>
                  <a:pt x="56" y="16"/>
                  <a:pt x="56" y="11"/>
                </a:cubicBezTo>
                <a:cubicBezTo>
                  <a:pt x="56" y="5"/>
                  <a:pt x="51" y="0"/>
                  <a:pt x="45" y="0"/>
                </a:cubicBezTo>
                <a:close/>
                <a:moveTo>
                  <a:pt x="70" y="10"/>
                </a:moveTo>
                <a:cubicBezTo>
                  <a:pt x="65" y="10"/>
                  <a:pt x="61" y="14"/>
                  <a:pt x="61" y="18"/>
                </a:cubicBezTo>
                <a:cubicBezTo>
                  <a:pt x="61" y="23"/>
                  <a:pt x="65" y="27"/>
                  <a:pt x="70" y="27"/>
                </a:cubicBezTo>
                <a:cubicBezTo>
                  <a:pt x="74" y="27"/>
                  <a:pt x="78" y="23"/>
                  <a:pt x="78" y="18"/>
                </a:cubicBezTo>
                <a:cubicBezTo>
                  <a:pt x="78" y="14"/>
                  <a:pt x="74" y="10"/>
                  <a:pt x="70" y="10"/>
                </a:cubicBezTo>
                <a:close/>
                <a:moveTo>
                  <a:pt x="30" y="52"/>
                </a:move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2" y="59"/>
                  <a:pt x="22" y="59"/>
                  <a:pt x="2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43"/>
                  <a:pt x="10" y="43"/>
                  <a:pt x="10" y="43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0"/>
                  <a:pt x="0" y="50"/>
                  <a:pt x="0" y="50"/>
                </a:cubicBezTo>
                <a:cubicBezTo>
                  <a:pt x="10" y="28"/>
                  <a:pt x="10" y="28"/>
                  <a:pt x="1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3" y="24"/>
                  <a:pt x="33" y="24"/>
                  <a:pt x="3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9" y="44"/>
                  <a:pt x="49" y="44"/>
                  <a:pt x="49" y="44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4"/>
                  <a:pt x="47" y="24"/>
                  <a:pt x="47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9" y="28"/>
                  <a:pt x="59" y="28"/>
                  <a:pt x="59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0" y="35"/>
                  <a:pt x="70" y="35"/>
                  <a:pt x="70" y="35"/>
                </a:cubicBezTo>
                <a:cubicBezTo>
                  <a:pt x="75" y="28"/>
                  <a:pt x="75" y="28"/>
                  <a:pt x="75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51"/>
                  <a:pt x="85" y="51"/>
                  <a:pt x="85" y="5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0" y="85"/>
                  <a:pt x="80" y="85"/>
                  <a:pt x="80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1" y="59"/>
                  <a:pt x="71" y="59"/>
                  <a:pt x="71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6" y="85"/>
                  <a:pt x="66" y="85"/>
                  <a:pt x="66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0" y="53"/>
                  <a:pt x="60" y="53"/>
                </a:cubicBezTo>
                <a:cubicBezTo>
                  <a:pt x="57" y="55"/>
                  <a:pt x="57" y="55"/>
                  <a:pt x="57" y="55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47" y="61"/>
                  <a:pt x="47" y="61"/>
                  <a:pt x="47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92"/>
                  <a:pt x="42" y="92"/>
                  <a:pt x="4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30" y="52"/>
                  <a:pt x="30" y="52"/>
                </a:cubicBezTo>
                <a:close/>
                <a:moveTo>
                  <a:pt x="21" y="10"/>
                </a:moveTo>
                <a:cubicBezTo>
                  <a:pt x="16" y="10"/>
                  <a:pt x="13" y="14"/>
                  <a:pt x="13" y="18"/>
                </a:cubicBezTo>
                <a:cubicBezTo>
                  <a:pt x="13" y="23"/>
                  <a:pt x="16" y="27"/>
                  <a:pt x="21" y="27"/>
                </a:cubicBezTo>
                <a:cubicBezTo>
                  <a:pt x="25" y="27"/>
                  <a:pt x="29" y="23"/>
                  <a:pt x="29" y="18"/>
                </a:cubicBezTo>
                <a:cubicBezTo>
                  <a:pt x="29" y="14"/>
                  <a:pt x="25" y="10"/>
                  <a:pt x="2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9" name="Freeform 101"/>
          <p:cNvSpPr>
            <a:spLocks noChangeArrowheads="1"/>
          </p:cNvSpPr>
          <p:nvPr/>
        </p:nvSpPr>
        <p:spPr bwMode="auto">
          <a:xfrm>
            <a:off x="5450418" y="2277533"/>
            <a:ext cx="416983" cy="400051"/>
          </a:xfrm>
          <a:custGeom>
            <a:avLst/>
            <a:gdLst>
              <a:gd name="T0" fmla="*/ 306681587 w 91"/>
              <a:gd name="T1" fmla="*/ 291258479 h 88"/>
              <a:gd name="T2" fmla="*/ 601568521 w 91"/>
              <a:gd name="T3" fmla="*/ 291258479 h 88"/>
              <a:gd name="T4" fmla="*/ 625161263 w 91"/>
              <a:gd name="T5" fmla="*/ 244657122 h 88"/>
              <a:gd name="T6" fmla="*/ 577979216 w 91"/>
              <a:gd name="T7" fmla="*/ 174755087 h 88"/>
              <a:gd name="T8" fmla="*/ 589773869 w 91"/>
              <a:gd name="T9" fmla="*/ 34951017 h 88"/>
              <a:gd name="T10" fmla="*/ 684137963 w 91"/>
              <a:gd name="T11" fmla="*/ 0 h 88"/>
              <a:gd name="T12" fmla="*/ 790296709 w 91"/>
              <a:gd name="T13" fmla="*/ 34951017 h 88"/>
              <a:gd name="T14" fmla="*/ 802091362 w 91"/>
              <a:gd name="T15" fmla="*/ 174755087 h 88"/>
              <a:gd name="T16" fmla="*/ 754909315 w 91"/>
              <a:gd name="T17" fmla="*/ 244657122 h 88"/>
              <a:gd name="T18" fmla="*/ 766707404 w 91"/>
              <a:gd name="T19" fmla="*/ 291258479 h 88"/>
              <a:gd name="T20" fmla="*/ 1073388991 w 91"/>
              <a:gd name="T21" fmla="*/ 291258479 h 88"/>
              <a:gd name="T22" fmla="*/ 1073388991 w 91"/>
              <a:gd name="T23" fmla="*/ 570863209 h 88"/>
              <a:gd name="T24" fmla="*/ 1026206944 w 91"/>
              <a:gd name="T25" fmla="*/ 594163888 h 88"/>
              <a:gd name="T26" fmla="*/ 955435592 w 91"/>
              <a:gd name="T27" fmla="*/ 547562531 h 88"/>
              <a:gd name="T28" fmla="*/ 825684103 w 91"/>
              <a:gd name="T29" fmla="*/ 559212870 h 88"/>
              <a:gd name="T30" fmla="*/ 790296709 w 91"/>
              <a:gd name="T31" fmla="*/ 652415583 h 88"/>
              <a:gd name="T32" fmla="*/ 825684103 w 91"/>
              <a:gd name="T33" fmla="*/ 745618297 h 88"/>
              <a:gd name="T34" fmla="*/ 955435592 w 91"/>
              <a:gd name="T35" fmla="*/ 757268636 h 88"/>
              <a:gd name="T36" fmla="*/ 1026206944 w 91"/>
              <a:gd name="T37" fmla="*/ 710667279 h 88"/>
              <a:gd name="T38" fmla="*/ 1073388991 w 91"/>
              <a:gd name="T39" fmla="*/ 722317618 h 88"/>
              <a:gd name="T40" fmla="*/ 1073388991 w 91"/>
              <a:gd name="T41" fmla="*/ 1025226436 h 88"/>
              <a:gd name="T42" fmla="*/ 754909315 w 91"/>
              <a:gd name="T43" fmla="*/ 1025226436 h 88"/>
              <a:gd name="T44" fmla="*/ 743114662 w 91"/>
              <a:gd name="T45" fmla="*/ 990275419 h 88"/>
              <a:gd name="T46" fmla="*/ 790296709 w 91"/>
              <a:gd name="T47" fmla="*/ 920373384 h 88"/>
              <a:gd name="T48" fmla="*/ 778502056 w 91"/>
              <a:gd name="T49" fmla="*/ 792219653 h 88"/>
              <a:gd name="T50" fmla="*/ 684137963 w 91"/>
              <a:gd name="T51" fmla="*/ 768918975 h 88"/>
              <a:gd name="T52" fmla="*/ 589773869 w 91"/>
              <a:gd name="T53" fmla="*/ 792219653 h 88"/>
              <a:gd name="T54" fmla="*/ 577979216 w 91"/>
              <a:gd name="T55" fmla="*/ 920373384 h 88"/>
              <a:gd name="T56" fmla="*/ 625161263 w 91"/>
              <a:gd name="T57" fmla="*/ 990275419 h 88"/>
              <a:gd name="T58" fmla="*/ 601568521 w 91"/>
              <a:gd name="T59" fmla="*/ 1025226436 h 88"/>
              <a:gd name="T60" fmla="*/ 306681587 w 91"/>
              <a:gd name="T61" fmla="*/ 1025226436 h 88"/>
              <a:gd name="T62" fmla="*/ 306681587 w 91"/>
              <a:gd name="T63" fmla="*/ 745618297 h 88"/>
              <a:gd name="T64" fmla="*/ 259499540 w 91"/>
              <a:gd name="T65" fmla="*/ 722317618 h 88"/>
              <a:gd name="T66" fmla="*/ 188728188 w 91"/>
              <a:gd name="T67" fmla="*/ 780569314 h 88"/>
              <a:gd name="T68" fmla="*/ 47182047 w 91"/>
              <a:gd name="T69" fmla="*/ 757268636 h 88"/>
              <a:gd name="T70" fmla="*/ 11794653 w 91"/>
              <a:gd name="T71" fmla="*/ 664065923 h 88"/>
              <a:gd name="T72" fmla="*/ 47182047 w 91"/>
              <a:gd name="T73" fmla="*/ 559212870 h 88"/>
              <a:gd name="T74" fmla="*/ 188728188 w 91"/>
              <a:gd name="T75" fmla="*/ 547562531 h 88"/>
              <a:gd name="T76" fmla="*/ 259499540 w 91"/>
              <a:gd name="T77" fmla="*/ 594163888 h 88"/>
              <a:gd name="T78" fmla="*/ 306681587 w 91"/>
              <a:gd name="T79" fmla="*/ 570863209 h 88"/>
              <a:gd name="T80" fmla="*/ 306681587 w 91"/>
              <a:gd name="T81" fmla="*/ 291258479 h 8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1"/>
              <a:gd name="T124" fmla="*/ 0 h 88"/>
              <a:gd name="T125" fmla="*/ 91 w 91"/>
              <a:gd name="T126" fmla="*/ 88 h 8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1" h="88">
                <a:moveTo>
                  <a:pt x="26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2" y="24"/>
                  <a:pt x="54" y="23"/>
                  <a:pt x="53" y="21"/>
                </a:cubicBezTo>
                <a:cubicBezTo>
                  <a:pt x="52" y="19"/>
                  <a:pt x="50" y="17"/>
                  <a:pt x="49" y="15"/>
                </a:cubicBezTo>
                <a:cubicBezTo>
                  <a:pt x="46" y="12"/>
                  <a:pt x="47" y="6"/>
                  <a:pt x="50" y="3"/>
                </a:cubicBezTo>
                <a:cubicBezTo>
                  <a:pt x="53" y="0"/>
                  <a:pt x="58" y="0"/>
                  <a:pt x="58" y="0"/>
                </a:cubicBezTo>
                <a:cubicBezTo>
                  <a:pt x="58" y="0"/>
                  <a:pt x="64" y="0"/>
                  <a:pt x="67" y="3"/>
                </a:cubicBezTo>
                <a:cubicBezTo>
                  <a:pt x="70" y="6"/>
                  <a:pt x="70" y="12"/>
                  <a:pt x="68" y="15"/>
                </a:cubicBezTo>
                <a:cubicBezTo>
                  <a:pt x="67" y="17"/>
                  <a:pt x="65" y="19"/>
                  <a:pt x="64" y="21"/>
                </a:cubicBezTo>
                <a:cubicBezTo>
                  <a:pt x="63" y="23"/>
                  <a:pt x="64" y="24"/>
                  <a:pt x="65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50"/>
                  <a:pt x="89" y="51"/>
                  <a:pt x="87" y="51"/>
                </a:cubicBezTo>
                <a:cubicBezTo>
                  <a:pt x="85" y="50"/>
                  <a:pt x="83" y="48"/>
                  <a:pt x="81" y="47"/>
                </a:cubicBezTo>
                <a:cubicBezTo>
                  <a:pt x="78" y="44"/>
                  <a:pt x="73" y="45"/>
                  <a:pt x="70" y="48"/>
                </a:cubicBezTo>
                <a:cubicBezTo>
                  <a:pt x="67" y="51"/>
                  <a:pt x="67" y="56"/>
                  <a:pt x="67" y="56"/>
                </a:cubicBezTo>
                <a:cubicBezTo>
                  <a:pt x="67" y="56"/>
                  <a:pt x="67" y="61"/>
                  <a:pt x="70" y="64"/>
                </a:cubicBezTo>
                <a:cubicBezTo>
                  <a:pt x="73" y="67"/>
                  <a:pt x="78" y="67"/>
                  <a:pt x="81" y="65"/>
                </a:cubicBezTo>
                <a:cubicBezTo>
                  <a:pt x="83" y="64"/>
                  <a:pt x="85" y="62"/>
                  <a:pt x="87" y="61"/>
                </a:cubicBezTo>
                <a:cubicBezTo>
                  <a:pt x="89" y="60"/>
                  <a:pt x="90" y="61"/>
                  <a:pt x="91" y="62"/>
                </a:cubicBezTo>
                <a:cubicBezTo>
                  <a:pt x="91" y="88"/>
                  <a:pt x="91" y="88"/>
                  <a:pt x="91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3" y="88"/>
                  <a:pt x="62" y="86"/>
                  <a:pt x="63" y="85"/>
                </a:cubicBezTo>
                <a:cubicBezTo>
                  <a:pt x="63" y="83"/>
                  <a:pt x="65" y="81"/>
                  <a:pt x="67" y="79"/>
                </a:cubicBezTo>
                <a:cubicBezTo>
                  <a:pt x="69" y="76"/>
                  <a:pt x="68" y="71"/>
                  <a:pt x="66" y="68"/>
                </a:cubicBezTo>
                <a:cubicBezTo>
                  <a:pt x="63" y="65"/>
                  <a:pt x="58" y="66"/>
                  <a:pt x="58" y="66"/>
                </a:cubicBezTo>
                <a:cubicBezTo>
                  <a:pt x="58" y="66"/>
                  <a:pt x="53" y="65"/>
                  <a:pt x="50" y="68"/>
                </a:cubicBezTo>
                <a:cubicBezTo>
                  <a:pt x="47" y="71"/>
                  <a:pt x="46" y="76"/>
                  <a:pt x="49" y="79"/>
                </a:cubicBezTo>
                <a:cubicBezTo>
                  <a:pt x="50" y="81"/>
                  <a:pt x="52" y="83"/>
                  <a:pt x="53" y="85"/>
                </a:cubicBezTo>
                <a:cubicBezTo>
                  <a:pt x="53" y="86"/>
                  <a:pt x="52" y="88"/>
                  <a:pt x="51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3"/>
                  <a:pt x="24" y="61"/>
                  <a:pt x="22" y="62"/>
                </a:cubicBezTo>
                <a:cubicBezTo>
                  <a:pt x="20" y="63"/>
                  <a:pt x="18" y="65"/>
                  <a:pt x="16" y="67"/>
                </a:cubicBezTo>
                <a:cubicBezTo>
                  <a:pt x="12" y="69"/>
                  <a:pt x="7" y="69"/>
                  <a:pt x="4" y="65"/>
                </a:cubicBezTo>
                <a:cubicBezTo>
                  <a:pt x="0" y="62"/>
                  <a:pt x="1" y="57"/>
                  <a:pt x="1" y="57"/>
                </a:cubicBezTo>
                <a:cubicBezTo>
                  <a:pt x="1" y="57"/>
                  <a:pt x="0" y="51"/>
                  <a:pt x="4" y="48"/>
                </a:cubicBezTo>
                <a:cubicBezTo>
                  <a:pt x="7" y="45"/>
                  <a:pt x="12" y="44"/>
                  <a:pt x="16" y="47"/>
                </a:cubicBezTo>
                <a:cubicBezTo>
                  <a:pt x="18" y="48"/>
                  <a:pt x="20" y="50"/>
                  <a:pt x="22" y="51"/>
                </a:cubicBezTo>
                <a:cubicBezTo>
                  <a:pt x="24" y="52"/>
                  <a:pt x="26" y="51"/>
                  <a:pt x="26" y="49"/>
                </a:cubicBezTo>
                <a:lnTo>
                  <a:pt x="26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0" name="Freeform 102"/>
          <p:cNvSpPr>
            <a:spLocks noEditPoints="1" noChangeArrowheads="1"/>
          </p:cNvSpPr>
          <p:nvPr/>
        </p:nvSpPr>
        <p:spPr bwMode="auto">
          <a:xfrm>
            <a:off x="6356351" y="2283885"/>
            <a:ext cx="355600" cy="436033"/>
          </a:xfrm>
          <a:custGeom>
            <a:avLst/>
            <a:gdLst>
              <a:gd name="T0" fmla="*/ 915382785 w 78"/>
              <a:gd name="T1" fmla="*/ 342481234 h 95"/>
              <a:gd name="T2" fmla="*/ 833232346 w 78"/>
              <a:gd name="T3" fmla="*/ 1003825613 h 95"/>
              <a:gd name="T4" fmla="*/ 715877508 w 78"/>
              <a:gd name="T5" fmla="*/ 1121922946 h 95"/>
              <a:gd name="T6" fmla="*/ 199505277 w 78"/>
              <a:gd name="T7" fmla="*/ 1121922946 h 95"/>
              <a:gd name="T8" fmla="*/ 82150438 w 78"/>
              <a:gd name="T9" fmla="*/ 1003825613 h 95"/>
              <a:gd name="T10" fmla="*/ 0 w 78"/>
              <a:gd name="T11" fmla="*/ 342481234 h 95"/>
              <a:gd name="T12" fmla="*/ 82150438 w 78"/>
              <a:gd name="T13" fmla="*/ 342481234 h 95"/>
              <a:gd name="T14" fmla="*/ 23473019 w 78"/>
              <a:gd name="T15" fmla="*/ 141715423 h 95"/>
              <a:gd name="T16" fmla="*/ 11734800 w 78"/>
              <a:gd name="T17" fmla="*/ 106286567 h 95"/>
              <a:gd name="T18" fmla="*/ 58677419 w 78"/>
              <a:gd name="T19" fmla="*/ 94479244 h 95"/>
              <a:gd name="T20" fmla="*/ 387275754 w 78"/>
              <a:gd name="T21" fmla="*/ 0 h 95"/>
              <a:gd name="T22" fmla="*/ 399013973 w 78"/>
              <a:gd name="T23" fmla="*/ 0 h 95"/>
              <a:gd name="T24" fmla="*/ 410748773 w 78"/>
              <a:gd name="T25" fmla="*/ 0 h 95"/>
              <a:gd name="T26" fmla="*/ 610254050 w 78"/>
              <a:gd name="T27" fmla="*/ 47239622 h 95"/>
              <a:gd name="T28" fmla="*/ 633727069 w 78"/>
              <a:gd name="T29" fmla="*/ 59046946 h 95"/>
              <a:gd name="T30" fmla="*/ 645461869 w 78"/>
              <a:gd name="T31" fmla="*/ 82668478 h 95"/>
              <a:gd name="T32" fmla="*/ 715877508 w 78"/>
              <a:gd name="T33" fmla="*/ 342481234 h 95"/>
              <a:gd name="T34" fmla="*/ 915382785 w 78"/>
              <a:gd name="T35" fmla="*/ 342481234 h 95"/>
              <a:gd name="T36" fmla="*/ 352071354 w 78"/>
              <a:gd name="T37" fmla="*/ 696773234 h 95"/>
              <a:gd name="T38" fmla="*/ 575049650 w 78"/>
              <a:gd name="T39" fmla="*/ 555057811 h 95"/>
              <a:gd name="T40" fmla="*/ 575049650 w 78"/>
              <a:gd name="T41" fmla="*/ 507818189 h 95"/>
              <a:gd name="T42" fmla="*/ 199505277 w 78"/>
              <a:gd name="T43" fmla="*/ 696773234 h 95"/>
              <a:gd name="T44" fmla="*/ 105620038 w 78"/>
              <a:gd name="T45" fmla="*/ 696773234 h 95"/>
              <a:gd name="T46" fmla="*/ 187770477 w 78"/>
              <a:gd name="T47" fmla="*/ 779441712 h 95"/>
              <a:gd name="T48" fmla="*/ 269920915 w 78"/>
              <a:gd name="T49" fmla="*/ 850299424 h 95"/>
              <a:gd name="T50" fmla="*/ 363806154 w 78"/>
              <a:gd name="T51" fmla="*/ 779441712 h 95"/>
              <a:gd name="T52" fmla="*/ 445956592 w 78"/>
              <a:gd name="T53" fmla="*/ 696773234 h 95"/>
              <a:gd name="T54" fmla="*/ 352071354 w 78"/>
              <a:gd name="T55" fmla="*/ 696773234 h 95"/>
              <a:gd name="T56" fmla="*/ 633727069 w 78"/>
              <a:gd name="T57" fmla="*/ 614104757 h 95"/>
              <a:gd name="T58" fmla="*/ 539841831 w 78"/>
              <a:gd name="T59" fmla="*/ 696773234 h 95"/>
              <a:gd name="T60" fmla="*/ 457691392 w 78"/>
              <a:gd name="T61" fmla="*/ 767630946 h 95"/>
              <a:gd name="T62" fmla="*/ 551576631 w 78"/>
              <a:gd name="T63" fmla="*/ 767630946 h 95"/>
              <a:gd name="T64" fmla="*/ 340333135 w 78"/>
              <a:gd name="T65" fmla="*/ 921157135 h 95"/>
              <a:gd name="T66" fmla="*/ 340333135 w 78"/>
              <a:gd name="T67" fmla="*/ 956585991 h 95"/>
              <a:gd name="T68" fmla="*/ 715877508 w 78"/>
              <a:gd name="T69" fmla="*/ 767630946 h 95"/>
              <a:gd name="T70" fmla="*/ 809762746 w 78"/>
              <a:gd name="T71" fmla="*/ 767630946 h 95"/>
              <a:gd name="T72" fmla="*/ 715877508 w 78"/>
              <a:gd name="T73" fmla="*/ 696773234 h 95"/>
              <a:gd name="T74" fmla="*/ 633727069 w 78"/>
              <a:gd name="T75" fmla="*/ 614104757 h 95"/>
              <a:gd name="T76" fmla="*/ 164300877 w 78"/>
              <a:gd name="T77" fmla="*/ 342481234 h 95"/>
              <a:gd name="T78" fmla="*/ 621992269 w 78"/>
              <a:gd name="T79" fmla="*/ 342481234 h 95"/>
              <a:gd name="T80" fmla="*/ 575049650 w 78"/>
              <a:gd name="T81" fmla="*/ 153526189 h 95"/>
              <a:gd name="T82" fmla="*/ 422483573 w 78"/>
              <a:gd name="T83" fmla="*/ 200765811 h 95"/>
              <a:gd name="T84" fmla="*/ 375540954 w 78"/>
              <a:gd name="T85" fmla="*/ 177144279 h 95"/>
              <a:gd name="T86" fmla="*/ 352071354 w 78"/>
              <a:gd name="T87" fmla="*/ 106286567 h 95"/>
              <a:gd name="T88" fmla="*/ 117358258 w 78"/>
              <a:gd name="T89" fmla="*/ 165336955 h 95"/>
              <a:gd name="T90" fmla="*/ 164300877 w 78"/>
              <a:gd name="T91" fmla="*/ 342481234 h 95"/>
              <a:gd name="T92" fmla="*/ 422483573 w 78"/>
              <a:gd name="T93" fmla="*/ 94479244 h 95"/>
              <a:gd name="T94" fmla="*/ 434218373 w 78"/>
              <a:gd name="T95" fmla="*/ 129908099 h 95"/>
              <a:gd name="T96" fmla="*/ 481164412 w 78"/>
              <a:gd name="T97" fmla="*/ 106286567 h 95"/>
              <a:gd name="T98" fmla="*/ 422483573 w 78"/>
              <a:gd name="T99" fmla="*/ 94479244 h 95"/>
              <a:gd name="T100" fmla="*/ 164300877 w 78"/>
              <a:gd name="T101" fmla="*/ 224383901 h 95"/>
              <a:gd name="T102" fmla="*/ 176035677 w 78"/>
              <a:gd name="T103" fmla="*/ 259812757 h 95"/>
              <a:gd name="T104" fmla="*/ 352071354 w 78"/>
              <a:gd name="T105" fmla="*/ 212576577 h 95"/>
              <a:gd name="T106" fmla="*/ 340333135 w 78"/>
              <a:gd name="T107" fmla="*/ 165336955 h 95"/>
              <a:gd name="T108" fmla="*/ 164300877 w 78"/>
              <a:gd name="T109" fmla="*/ 224383901 h 95"/>
              <a:gd name="T110" fmla="*/ 187770477 w 78"/>
              <a:gd name="T111" fmla="*/ 283434289 h 95"/>
              <a:gd name="T112" fmla="*/ 199505277 w 78"/>
              <a:gd name="T113" fmla="*/ 318863144 h 95"/>
              <a:gd name="T114" fmla="*/ 375540954 w 78"/>
              <a:gd name="T115" fmla="*/ 271623523 h 95"/>
              <a:gd name="T116" fmla="*/ 363806154 w 78"/>
              <a:gd name="T117" fmla="*/ 236194667 h 95"/>
              <a:gd name="T118" fmla="*/ 187770477 w 78"/>
              <a:gd name="T119" fmla="*/ 283434289 h 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"/>
              <a:gd name="T181" fmla="*/ 0 h 95"/>
              <a:gd name="T182" fmla="*/ 78 w 78"/>
              <a:gd name="T183" fmla="*/ 95 h 9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" h="95">
                <a:moveTo>
                  <a:pt x="78" y="29"/>
                </a:moveTo>
                <a:cubicBezTo>
                  <a:pt x="71" y="85"/>
                  <a:pt x="71" y="85"/>
                  <a:pt x="71" y="85"/>
                </a:cubicBezTo>
                <a:cubicBezTo>
                  <a:pt x="71" y="90"/>
                  <a:pt x="67" y="95"/>
                  <a:pt x="61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1" y="95"/>
                  <a:pt x="8" y="90"/>
                  <a:pt x="7" y="85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5" y="8"/>
                  <a:pt x="5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2" y="4"/>
                  <a:pt x="52" y="4"/>
                  <a:pt x="52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7"/>
                  <a:pt x="55" y="7"/>
                  <a:pt x="55" y="7"/>
                </a:cubicBezTo>
                <a:cubicBezTo>
                  <a:pt x="61" y="29"/>
                  <a:pt x="61" y="29"/>
                  <a:pt x="61" y="29"/>
                </a:cubicBezTo>
                <a:cubicBezTo>
                  <a:pt x="78" y="29"/>
                  <a:pt x="78" y="29"/>
                  <a:pt x="78" y="29"/>
                </a:cubicBezTo>
                <a:close/>
                <a:moveTo>
                  <a:pt x="30" y="59"/>
                </a:moveTo>
                <a:cubicBezTo>
                  <a:pt x="32" y="52"/>
                  <a:pt x="38" y="47"/>
                  <a:pt x="49" y="47"/>
                </a:cubicBezTo>
                <a:cubicBezTo>
                  <a:pt x="49" y="45"/>
                  <a:pt x="49" y="44"/>
                  <a:pt x="49" y="43"/>
                </a:cubicBezTo>
                <a:cubicBezTo>
                  <a:pt x="28" y="40"/>
                  <a:pt x="20" y="47"/>
                  <a:pt x="17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16" y="66"/>
                  <a:pt x="16" y="66"/>
                  <a:pt x="16" y="66"/>
                </a:cubicBezTo>
                <a:cubicBezTo>
                  <a:pt x="23" y="72"/>
                  <a:pt x="23" y="72"/>
                  <a:pt x="23" y="72"/>
                </a:cubicBezTo>
                <a:cubicBezTo>
                  <a:pt x="31" y="66"/>
                  <a:pt x="31" y="66"/>
                  <a:pt x="31" y="66"/>
                </a:cubicBezTo>
                <a:cubicBezTo>
                  <a:pt x="38" y="59"/>
                  <a:pt x="38" y="59"/>
                  <a:pt x="38" y="59"/>
                </a:cubicBezTo>
                <a:cubicBezTo>
                  <a:pt x="30" y="59"/>
                  <a:pt x="30" y="59"/>
                  <a:pt x="30" y="59"/>
                </a:cubicBezTo>
                <a:close/>
                <a:moveTo>
                  <a:pt x="54" y="52"/>
                </a:moveTo>
                <a:cubicBezTo>
                  <a:pt x="46" y="59"/>
                  <a:pt x="46" y="59"/>
                  <a:pt x="4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5" y="72"/>
                  <a:pt x="39" y="77"/>
                  <a:pt x="29" y="78"/>
                </a:cubicBezTo>
                <a:cubicBezTo>
                  <a:pt x="29" y="79"/>
                  <a:pt x="29" y="80"/>
                  <a:pt x="29" y="81"/>
                </a:cubicBezTo>
                <a:cubicBezTo>
                  <a:pt x="49" y="84"/>
                  <a:pt x="58" y="77"/>
                  <a:pt x="6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1" y="59"/>
                  <a:pt x="61" y="59"/>
                  <a:pt x="61" y="59"/>
                </a:cubicBezTo>
                <a:cubicBezTo>
                  <a:pt x="54" y="52"/>
                  <a:pt x="54" y="52"/>
                  <a:pt x="54" y="52"/>
                </a:cubicBezTo>
                <a:close/>
                <a:moveTo>
                  <a:pt x="14" y="29"/>
                </a:moveTo>
                <a:cubicBezTo>
                  <a:pt x="53" y="29"/>
                  <a:pt x="53" y="29"/>
                  <a:pt x="53" y="29"/>
                </a:cubicBezTo>
                <a:cubicBezTo>
                  <a:pt x="49" y="13"/>
                  <a:pt x="49" y="13"/>
                  <a:pt x="49" y="13"/>
                </a:cubicBezTo>
                <a:cubicBezTo>
                  <a:pt x="44" y="15"/>
                  <a:pt x="36" y="17"/>
                  <a:pt x="36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9"/>
                  <a:pt x="30" y="9"/>
                  <a:pt x="30" y="9"/>
                </a:cubicBezTo>
                <a:cubicBezTo>
                  <a:pt x="10" y="14"/>
                  <a:pt x="10" y="14"/>
                  <a:pt x="10" y="14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36" y="8"/>
                </a:moveTo>
                <a:cubicBezTo>
                  <a:pt x="37" y="11"/>
                  <a:pt x="37" y="11"/>
                  <a:pt x="37" y="11"/>
                </a:cubicBezTo>
                <a:cubicBezTo>
                  <a:pt x="38" y="10"/>
                  <a:pt x="40" y="10"/>
                  <a:pt x="41" y="9"/>
                </a:cubicBezTo>
                <a:cubicBezTo>
                  <a:pt x="36" y="8"/>
                  <a:pt x="36" y="8"/>
                  <a:pt x="36" y="8"/>
                </a:cubicBezTo>
                <a:close/>
                <a:moveTo>
                  <a:pt x="14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4"/>
                  <a:pt x="29" y="14"/>
                  <a:pt x="29" y="14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16" y="24"/>
                </a:moveTo>
                <a:cubicBezTo>
                  <a:pt x="17" y="27"/>
                  <a:pt x="17" y="27"/>
                  <a:pt x="17" y="27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20"/>
                  <a:pt x="31" y="20"/>
                  <a:pt x="31" y="20"/>
                </a:cubicBezTo>
                <a:lnTo>
                  <a:pt x="1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1" name="Freeform 103"/>
          <p:cNvSpPr>
            <a:spLocks noEditPoints="1" noChangeArrowheads="1"/>
          </p:cNvSpPr>
          <p:nvPr/>
        </p:nvSpPr>
        <p:spPr bwMode="auto">
          <a:xfrm>
            <a:off x="5441951" y="1490133"/>
            <a:ext cx="442383" cy="340784"/>
          </a:xfrm>
          <a:custGeom>
            <a:avLst/>
            <a:gdLst>
              <a:gd name="T0" fmla="*/ 386032464 w 97"/>
              <a:gd name="T1" fmla="*/ 872669444 h 75"/>
              <a:gd name="T2" fmla="*/ 514707672 w 97"/>
              <a:gd name="T3" fmla="*/ 872669444 h 75"/>
              <a:gd name="T4" fmla="*/ 549801843 w 97"/>
              <a:gd name="T5" fmla="*/ 849397304 h 75"/>
              <a:gd name="T6" fmla="*/ 549801843 w 97"/>
              <a:gd name="T7" fmla="*/ 570145263 h 75"/>
              <a:gd name="T8" fmla="*/ 456217386 w 97"/>
              <a:gd name="T9" fmla="*/ 523600985 h 75"/>
              <a:gd name="T10" fmla="*/ 350938293 w 97"/>
              <a:gd name="T11" fmla="*/ 581779629 h 75"/>
              <a:gd name="T12" fmla="*/ 350938293 w 97"/>
              <a:gd name="T13" fmla="*/ 849397304 h 75"/>
              <a:gd name="T14" fmla="*/ 386032464 w 97"/>
              <a:gd name="T15" fmla="*/ 872669444 h 75"/>
              <a:gd name="T16" fmla="*/ 0 w 97"/>
              <a:gd name="T17" fmla="*/ 570145263 h 75"/>
              <a:gd name="T18" fmla="*/ 432821272 w 97"/>
              <a:gd name="T19" fmla="*/ 325796320 h 75"/>
              <a:gd name="T20" fmla="*/ 456217386 w 97"/>
              <a:gd name="T21" fmla="*/ 302524180 h 75"/>
              <a:gd name="T22" fmla="*/ 479613501 w 97"/>
              <a:gd name="T23" fmla="*/ 325796320 h 75"/>
              <a:gd name="T24" fmla="*/ 608292129 w 97"/>
              <a:gd name="T25" fmla="*/ 395609330 h 75"/>
              <a:gd name="T26" fmla="*/ 947532365 w 97"/>
              <a:gd name="T27" fmla="*/ 104719515 h 75"/>
              <a:gd name="T28" fmla="*/ 900740136 w 97"/>
              <a:gd name="T29" fmla="*/ 46540871 h 75"/>
              <a:gd name="T30" fmla="*/ 1017717287 w 97"/>
              <a:gd name="T31" fmla="*/ 23272139 h 75"/>
              <a:gd name="T32" fmla="*/ 1134697858 w 97"/>
              <a:gd name="T33" fmla="*/ 0 h 75"/>
              <a:gd name="T34" fmla="*/ 1099603687 w 97"/>
              <a:gd name="T35" fmla="*/ 116357289 h 75"/>
              <a:gd name="T36" fmla="*/ 1064509515 w 97"/>
              <a:gd name="T37" fmla="*/ 221076804 h 75"/>
              <a:gd name="T38" fmla="*/ 1017717287 w 97"/>
              <a:gd name="T39" fmla="*/ 174532526 h 75"/>
              <a:gd name="T40" fmla="*/ 643386300 w 97"/>
              <a:gd name="T41" fmla="*/ 488694480 h 75"/>
              <a:gd name="T42" fmla="*/ 619990186 w 97"/>
              <a:gd name="T43" fmla="*/ 511966619 h 75"/>
              <a:gd name="T44" fmla="*/ 584896015 w 97"/>
              <a:gd name="T45" fmla="*/ 500328845 h 75"/>
              <a:gd name="T46" fmla="*/ 456217386 w 97"/>
              <a:gd name="T47" fmla="*/ 418881469 h 75"/>
              <a:gd name="T48" fmla="*/ 58490286 w 97"/>
              <a:gd name="T49" fmla="*/ 663230413 h 75"/>
              <a:gd name="T50" fmla="*/ 0 w 97"/>
              <a:gd name="T51" fmla="*/ 570145263 h 75"/>
              <a:gd name="T52" fmla="*/ 116980571 w 97"/>
              <a:gd name="T53" fmla="*/ 872669444 h 75"/>
              <a:gd name="T54" fmla="*/ 245655779 w 97"/>
              <a:gd name="T55" fmla="*/ 872669444 h 75"/>
              <a:gd name="T56" fmla="*/ 269051893 w 97"/>
              <a:gd name="T57" fmla="*/ 849397304 h 75"/>
              <a:gd name="T58" fmla="*/ 269051893 w 97"/>
              <a:gd name="T59" fmla="*/ 628320500 h 75"/>
              <a:gd name="T60" fmla="*/ 81886400 w 97"/>
              <a:gd name="T61" fmla="*/ 744677789 h 75"/>
              <a:gd name="T62" fmla="*/ 81886400 w 97"/>
              <a:gd name="T63" fmla="*/ 849397304 h 75"/>
              <a:gd name="T64" fmla="*/ 116980571 w 97"/>
              <a:gd name="T65" fmla="*/ 872669444 h 75"/>
              <a:gd name="T66" fmla="*/ 655084357 w 97"/>
              <a:gd name="T67" fmla="*/ 872669444 h 75"/>
              <a:gd name="T68" fmla="*/ 783759565 w 97"/>
              <a:gd name="T69" fmla="*/ 872669444 h 75"/>
              <a:gd name="T70" fmla="*/ 818853736 w 97"/>
              <a:gd name="T71" fmla="*/ 849397304 h 75"/>
              <a:gd name="T72" fmla="*/ 818853736 w 97"/>
              <a:gd name="T73" fmla="*/ 453787974 h 75"/>
              <a:gd name="T74" fmla="*/ 818853736 w 97"/>
              <a:gd name="T75" fmla="*/ 453787974 h 75"/>
              <a:gd name="T76" fmla="*/ 631688243 w 97"/>
              <a:gd name="T77" fmla="*/ 616686134 h 75"/>
              <a:gd name="T78" fmla="*/ 619990186 w 97"/>
              <a:gd name="T79" fmla="*/ 605051768 h 75"/>
              <a:gd name="T80" fmla="*/ 619990186 w 97"/>
              <a:gd name="T81" fmla="*/ 849397304 h 75"/>
              <a:gd name="T82" fmla="*/ 655084357 w 97"/>
              <a:gd name="T83" fmla="*/ 872669444 h 75"/>
              <a:gd name="T84" fmla="*/ 924136251 w 97"/>
              <a:gd name="T85" fmla="*/ 872669444 h 75"/>
              <a:gd name="T86" fmla="*/ 1052811458 w 97"/>
              <a:gd name="T87" fmla="*/ 872669444 h 75"/>
              <a:gd name="T88" fmla="*/ 1087905630 w 97"/>
              <a:gd name="T89" fmla="*/ 849397304 h 75"/>
              <a:gd name="T90" fmla="*/ 1087905630 w 97"/>
              <a:gd name="T91" fmla="*/ 372340598 h 75"/>
              <a:gd name="T92" fmla="*/ 1006019230 w 97"/>
              <a:gd name="T93" fmla="*/ 279255449 h 75"/>
              <a:gd name="T94" fmla="*/ 900740136 w 97"/>
              <a:gd name="T95" fmla="*/ 383974964 h 75"/>
              <a:gd name="T96" fmla="*/ 900740136 w 97"/>
              <a:gd name="T97" fmla="*/ 849397304 h 75"/>
              <a:gd name="T98" fmla="*/ 924136251 w 97"/>
              <a:gd name="T99" fmla="*/ 872669444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2" name="Freeform 104"/>
          <p:cNvSpPr>
            <a:spLocks noEditPoints="1" noChangeArrowheads="1"/>
          </p:cNvSpPr>
          <p:nvPr/>
        </p:nvSpPr>
        <p:spPr bwMode="auto">
          <a:xfrm>
            <a:off x="6328833" y="1485900"/>
            <a:ext cx="391584" cy="355600"/>
          </a:xfrm>
          <a:custGeom>
            <a:avLst/>
            <a:gdLst>
              <a:gd name="T0" fmla="*/ 162849996 w 86"/>
              <a:gd name="T1" fmla="*/ 105620038 h 78"/>
              <a:gd name="T2" fmla="*/ 255908112 w 86"/>
              <a:gd name="T3" fmla="*/ 0 h 78"/>
              <a:gd name="T4" fmla="*/ 348962814 w 86"/>
              <a:gd name="T5" fmla="*/ 117358258 h 78"/>
              <a:gd name="T6" fmla="*/ 430389519 w 86"/>
              <a:gd name="T7" fmla="*/ 35207819 h 78"/>
              <a:gd name="T8" fmla="*/ 569973279 w 86"/>
              <a:gd name="T9" fmla="*/ 35207819 h 78"/>
              <a:gd name="T10" fmla="*/ 651399984 w 86"/>
              <a:gd name="T11" fmla="*/ 117358258 h 78"/>
              <a:gd name="T12" fmla="*/ 744454685 w 86"/>
              <a:gd name="T13" fmla="*/ 0 h 78"/>
              <a:gd name="T14" fmla="*/ 849144212 w 86"/>
              <a:gd name="T15" fmla="*/ 105620038 h 78"/>
              <a:gd name="T16" fmla="*/ 1000362798 w 86"/>
              <a:gd name="T17" fmla="*/ 117358258 h 78"/>
              <a:gd name="T18" fmla="*/ 1000362798 w 86"/>
              <a:gd name="T19" fmla="*/ 915382785 h 78"/>
              <a:gd name="T20" fmla="*/ 267539523 w 86"/>
              <a:gd name="T21" fmla="*/ 915382785 h 78"/>
              <a:gd name="T22" fmla="*/ 0 w 86"/>
              <a:gd name="T23" fmla="*/ 809762746 h 78"/>
              <a:gd name="T24" fmla="*/ 0 w 86"/>
              <a:gd name="T25" fmla="*/ 117358258 h 78"/>
              <a:gd name="T26" fmla="*/ 174481407 w 86"/>
              <a:gd name="T27" fmla="*/ 657196669 h 78"/>
              <a:gd name="T28" fmla="*/ 325699992 w 86"/>
              <a:gd name="T29" fmla="*/ 798024527 h 78"/>
              <a:gd name="T30" fmla="*/ 849144212 w 86"/>
              <a:gd name="T31" fmla="*/ 234713096 h 78"/>
              <a:gd name="T32" fmla="*/ 744454685 w 86"/>
              <a:gd name="T33" fmla="*/ 340333135 h 78"/>
              <a:gd name="T34" fmla="*/ 651399984 w 86"/>
              <a:gd name="T35" fmla="*/ 246447896 h 78"/>
              <a:gd name="T36" fmla="*/ 604870926 w 86"/>
              <a:gd name="T37" fmla="*/ 246447896 h 78"/>
              <a:gd name="T38" fmla="*/ 500181399 w 86"/>
              <a:gd name="T39" fmla="*/ 340333135 h 78"/>
              <a:gd name="T40" fmla="*/ 407123283 w 86"/>
              <a:gd name="T41" fmla="*/ 234713096 h 78"/>
              <a:gd name="T42" fmla="*/ 325699992 w 86"/>
              <a:gd name="T43" fmla="*/ 316863535 h 78"/>
              <a:gd name="T44" fmla="*/ 186112818 w 86"/>
              <a:gd name="T45" fmla="*/ 316863535 h 78"/>
              <a:gd name="T46" fmla="*/ 116320938 w 86"/>
              <a:gd name="T47" fmla="*/ 234713096 h 78"/>
              <a:gd name="T48" fmla="*/ 186112818 w 86"/>
              <a:gd name="T49" fmla="*/ 727612308 h 78"/>
              <a:gd name="T50" fmla="*/ 628133747 w 86"/>
              <a:gd name="T51" fmla="*/ 575049650 h 78"/>
              <a:gd name="T52" fmla="*/ 767720922 w 86"/>
              <a:gd name="T53" fmla="*/ 575049650 h 78"/>
              <a:gd name="T54" fmla="*/ 442020930 w 86"/>
              <a:gd name="T55" fmla="*/ 657196669 h 78"/>
              <a:gd name="T56" fmla="*/ 442020930 w 86"/>
              <a:gd name="T57" fmla="*/ 575049650 h 78"/>
              <a:gd name="T58" fmla="*/ 372229050 w 86"/>
              <a:gd name="T59" fmla="*/ 657196669 h 78"/>
              <a:gd name="T60" fmla="*/ 628133747 w 86"/>
              <a:gd name="T61" fmla="*/ 422483573 h 78"/>
              <a:gd name="T62" fmla="*/ 767720922 w 86"/>
              <a:gd name="T63" fmla="*/ 422483573 h 78"/>
              <a:gd name="T64" fmla="*/ 442020930 w 86"/>
              <a:gd name="T65" fmla="*/ 504634012 h 78"/>
              <a:gd name="T66" fmla="*/ 442020930 w 86"/>
              <a:gd name="T67" fmla="*/ 422483573 h 78"/>
              <a:gd name="T68" fmla="*/ 372229050 w 86"/>
              <a:gd name="T69" fmla="*/ 504634012 h 78"/>
              <a:gd name="T70" fmla="*/ 744454685 w 86"/>
              <a:gd name="T71" fmla="*/ 58677419 h 78"/>
              <a:gd name="T72" fmla="*/ 709560453 w 86"/>
              <a:gd name="T73" fmla="*/ 105620038 h 78"/>
              <a:gd name="T74" fmla="*/ 744454685 w 86"/>
              <a:gd name="T75" fmla="*/ 293390515 h 78"/>
              <a:gd name="T76" fmla="*/ 790983743 w 86"/>
              <a:gd name="T77" fmla="*/ 246447896 h 78"/>
              <a:gd name="T78" fmla="*/ 744454685 w 86"/>
              <a:gd name="T79" fmla="*/ 58677419 h 78"/>
              <a:gd name="T80" fmla="*/ 476918577 w 86"/>
              <a:gd name="T81" fmla="*/ 70415638 h 78"/>
              <a:gd name="T82" fmla="*/ 476918577 w 86"/>
              <a:gd name="T83" fmla="*/ 269920915 h 78"/>
              <a:gd name="T84" fmla="*/ 535079046 w 86"/>
              <a:gd name="T85" fmla="*/ 269920915 h 78"/>
              <a:gd name="T86" fmla="*/ 535079046 w 86"/>
              <a:gd name="T87" fmla="*/ 70415638 h 78"/>
              <a:gd name="T88" fmla="*/ 255908112 w 86"/>
              <a:gd name="T89" fmla="*/ 58677419 h 78"/>
              <a:gd name="T90" fmla="*/ 221010465 w 86"/>
              <a:gd name="T91" fmla="*/ 246447896 h 78"/>
              <a:gd name="T92" fmla="*/ 255908112 w 86"/>
              <a:gd name="T93" fmla="*/ 293390515 h 78"/>
              <a:gd name="T94" fmla="*/ 290802345 w 86"/>
              <a:gd name="T95" fmla="*/ 105620038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6"/>
              <a:gd name="T145" fmla="*/ 0 h 78"/>
              <a:gd name="T146" fmla="*/ 86 w 86"/>
              <a:gd name="T147" fmla="*/ 78 h 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6" h="78">
                <a:moveTo>
                  <a:pt x="5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4" y="4"/>
                  <a:pt x="16" y="3"/>
                </a:cubicBezTo>
                <a:cubicBezTo>
                  <a:pt x="18" y="1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1"/>
                  <a:pt x="28" y="3"/>
                </a:cubicBezTo>
                <a:cubicBezTo>
                  <a:pt x="29" y="4"/>
                  <a:pt x="30" y="6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6"/>
                  <a:pt x="36" y="4"/>
                  <a:pt x="37" y="3"/>
                </a:cubicBezTo>
                <a:cubicBezTo>
                  <a:pt x="39" y="1"/>
                  <a:pt x="41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1"/>
                  <a:pt x="49" y="3"/>
                </a:cubicBezTo>
                <a:cubicBezTo>
                  <a:pt x="51" y="4"/>
                  <a:pt x="52" y="6"/>
                  <a:pt x="52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6"/>
                  <a:pt x="57" y="4"/>
                  <a:pt x="58" y="3"/>
                </a:cubicBezTo>
                <a:cubicBezTo>
                  <a:pt x="60" y="1"/>
                  <a:pt x="62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69" y="1"/>
                  <a:pt x="70" y="3"/>
                </a:cubicBezTo>
                <a:cubicBezTo>
                  <a:pt x="72" y="4"/>
                  <a:pt x="73" y="6"/>
                  <a:pt x="73" y="9"/>
                </a:cubicBezTo>
                <a:cubicBezTo>
                  <a:pt x="73" y="10"/>
                  <a:pt x="73" y="10"/>
                  <a:pt x="73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8"/>
                  <a:pt x="86" y="78"/>
                  <a:pt x="86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3" y="71"/>
                  <a:pt x="3" y="71"/>
                  <a:pt x="3" y="7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0" y="59"/>
                </a:moveTo>
                <a:cubicBezTo>
                  <a:pt x="15" y="56"/>
                  <a:pt x="15" y="56"/>
                  <a:pt x="15" y="56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28" y="68"/>
                  <a:pt x="28" y="68"/>
                  <a:pt x="28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20"/>
                  <a:pt x="76" y="20"/>
                  <a:pt x="76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3"/>
                  <a:pt x="72" y="25"/>
                  <a:pt x="70" y="27"/>
                </a:cubicBezTo>
                <a:cubicBezTo>
                  <a:pt x="69" y="29"/>
                  <a:pt x="67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2" y="29"/>
                  <a:pt x="60" y="29"/>
                  <a:pt x="58" y="27"/>
                </a:cubicBezTo>
                <a:cubicBezTo>
                  <a:pt x="57" y="25"/>
                  <a:pt x="56" y="23"/>
                  <a:pt x="56" y="21"/>
                </a:cubicBezTo>
                <a:cubicBezTo>
                  <a:pt x="56" y="20"/>
                  <a:pt x="56" y="20"/>
                  <a:pt x="56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39" y="29"/>
                  <a:pt x="37" y="27"/>
                </a:cubicBezTo>
                <a:cubicBezTo>
                  <a:pt x="36" y="25"/>
                  <a:pt x="35" y="23"/>
                  <a:pt x="35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8" y="27"/>
                </a:cubicBezTo>
                <a:cubicBezTo>
                  <a:pt x="26" y="29"/>
                  <a:pt x="24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29"/>
                  <a:pt x="16" y="27"/>
                </a:cubicBezTo>
                <a:cubicBezTo>
                  <a:pt x="14" y="25"/>
                  <a:pt x="14" y="23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0" y="67"/>
                </a:moveTo>
                <a:cubicBezTo>
                  <a:pt x="16" y="62"/>
                  <a:pt x="16" y="62"/>
                  <a:pt x="16" y="62"/>
                </a:cubicBezTo>
                <a:cubicBezTo>
                  <a:pt x="13" y="64"/>
                  <a:pt x="13" y="64"/>
                  <a:pt x="13" y="64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54" y="49"/>
                </a:moveTo>
                <a:cubicBezTo>
                  <a:pt x="54" y="56"/>
                  <a:pt x="54" y="56"/>
                  <a:pt x="5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9"/>
                  <a:pt x="66" y="49"/>
                  <a:pt x="66" y="49"/>
                </a:cubicBezTo>
                <a:cubicBezTo>
                  <a:pt x="54" y="49"/>
                  <a:pt x="54" y="49"/>
                  <a:pt x="54" y="49"/>
                </a:cubicBezTo>
                <a:close/>
                <a:moveTo>
                  <a:pt x="38" y="49"/>
                </a:moveTo>
                <a:cubicBezTo>
                  <a:pt x="38" y="56"/>
                  <a:pt x="38" y="56"/>
                  <a:pt x="3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49"/>
                  <a:pt x="49" y="49"/>
                  <a:pt x="49" y="49"/>
                </a:cubicBezTo>
                <a:cubicBezTo>
                  <a:pt x="38" y="49"/>
                  <a:pt x="38" y="49"/>
                  <a:pt x="38" y="49"/>
                </a:cubicBezTo>
                <a:close/>
                <a:moveTo>
                  <a:pt x="20" y="49"/>
                </a:moveTo>
                <a:cubicBezTo>
                  <a:pt x="20" y="56"/>
                  <a:pt x="20" y="56"/>
                  <a:pt x="20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9"/>
                  <a:pt x="32" y="49"/>
                  <a:pt x="32" y="49"/>
                </a:cubicBezTo>
                <a:cubicBezTo>
                  <a:pt x="20" y="49"/>
                  <a:pt x="20" y="49"/>
                  <a:pt x="20" y="49"/>
                </a:cubicBezTo>
                <a:close/>
                <a:moveTo>
                  <a:pt x="54" y="36"/>
                </a:moveTo>
                <a:cubicBezTo>
                  <a:pt x="54" y="43"/>
                  <a:pt x="54" y="43"/>
                  <a:pt x="54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36"/>
                  <a:pt x="66" y="36"/>
                  <a:pt x="66" y="36"/>
                </a:cubicBezTo>
                <a:cubicBezTo>
                  <a:pt x="54" y="36"/>
                  <a:pt x="54" y="36"/>
                  <a:pt x="54" y="36"/>
                </a:cubicBezTo>
                <a:close/>
                <a:moveTo>
                  <a:pt x="38" y="36"/>
                </a:moveTo>
                <a:cubicBezTo>
                  <a:pt x="38" y="43"/>
                  <a:pt x="38" y="43"/>
                  <a:pt x="38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36"/>
                  <a:pt x="49" y="36"/>
                  <a:pt x="49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20" y="36"/>
                </a:moveTo>
                <a:cubicBezTo>
                  <a:pt x="20" y="43"/>
                  <a:pt x="20" y="43"/>
                  <a:pt x="20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36"/>
                  <a:pt x="32" y="36"/>
                  <a:pt x="32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5"/>
                </a:cubicBezTo>
                <a:cubicBezTo>
                  <a:pt x="63" y="5"/>
                  <a:pt x="63" y="5"/>
                  <a:pt x="62" y="6"/>
                </a:cubicBezTo>
                <a:cubicBezTo>
                  <a:pt x="61" y="7"/>
                  <a:pt x="61" y="8"/>
                  <a:pt x="61" y="9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1" y="23"/>
                  <a:pt x="62" y="23"/>
                </a:cubicBezTo>
                <a:cubicBezTo>
                  <a:pt x="63" y="24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5" y="25"/>
                  <a:pt x="66" y="24"/>
                  <a:pt x="67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7" y="7"/>
                  <a:pt x="67" y="6"/>
                </a:cubicBezTo>
                <a:cubicBezTo>
                  <a:pt x="66" y="5"/>
                  <a:pt x="65" y="5"/>
                  <a:pt x="64" y="5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6"/>
                </a:cubicBezTo>
                <a:cubicBezTo>
                  <a:pt x="40" y="7"/>
                  <a:pt x="40" y="8"/>
                  <a:pt x="40" y="9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3"/>
                  <a:pt x="41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5" y="24"/>
                  <a:pt x="46" y="23"/>
                </a:cubicBezTo>
                <a:cubicBezTo>
                  <a:pt x="46" y="23"/>
                  <a:pt x="47" y="22"/>
                  <a:pt x="47" y="2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8"/>
                  <a:pt x="46" y="7"/>
                  <a:pt x="46" y="6"/>
                </a:cubicBezTo>
                <a:cubicBezTo>
                  <a:pt x="45" y="5"/>
                  <a:pt x="44" y="5"/>
                  <a:pt x="43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0" y="5"/>
                  <a:pt x="20" y="6"/>
                </a:cubicBezTo>
                <a:cubicBezTo>
                  <a:pt x="19" y="7"/>
                  <a:pt x="19" y="8"/>
                  <a:pt x="19" y="9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4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4" y="23"/>
                </a:cubicBezTo>
                <a:cubicBezTo>
                  <a:pt x="25" y="23"/>
                  <a:pt x="25" y="22"/>
                  <a:pt x="2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7"/>
                  <a:pt x="24" y="6"/>
                </a:cubicBezTo>
                <a:cubicBezTo>
                  <a:pt x="24" y="5"/>
                  <a:pt x="23" y="5"/>
                  <a:pt x="22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3" name="Freeform 105"/>
          <p:cNvSpPr>
            <a:spLocks noEditPoints="1" noChangeArrowheads="1"/>
          </p:cNvSpPr>
          <p:nvPr/>
        </p:nvSpPr>
        <p:spPr bwMode="auto">
          <a:xfrm>
            <a:off x="7171267" y="1449918"/>
            <a:ext cx="412751" cy="425449"/>
          </a:xfrm>
          <a:custGeom>
            <a:avLst/>
            <a:gdLst>
              <a:gd name="T0" fmla="*/ 1055898982 w 91"/>
              <a:gd name="T1" fmla="*/ 1098259713 h 93"/>
              <a:gd name="T2" fmla="*/ 81224569 w 91"/>
              <a:gd name="T3" fmla="*/ 1015595593 h 93"/>
              <a:gd name="T4" fmla="*/ 23207020 w 91"/>
              <a:gd name="T5" fmla="*/ 862073574 h 93"/>
              <a:gd name="T6" fmla="*/ 127635206 w 91"/>
              <a:gd name="T7" fmla="*/ 826648055 h 93"/>
              <a:gd name="T8" fmla="*/ 23207020 w 91"/>
              <a:gd name="T9" fmla="*/ 743983935 h 93"/>
              <a:gd name="T10" fmla="*/ 23207020 w 91"/>
              <a:gd name="T11" fmla="*/ 614081216 h 93"/>
              <a:gd name="T12" fmla="*/ 127635206 w 91"/>
              <a:gd name="T13" fmla="*/ 578652266 h 93"/>
              <a:gd name="T14" fmla="*/ 23207020 w 91"/>
              <a:gd name="T15" fmla="*/ 484178497 h 93"/>
              <a:gd name="T16" fmla="*/ 23207020 w 91"/>
              <a:gd name="T17" fmla="*/ 354275777 h 93"/>
              <a:gd name="T18" fmla="*/ 127635206 w 91"/>
              <a:gd name="T19" fmla="*/ 330659908 h 93"/>
              <a:gd name="T20" fmla="*/ 23207020 w 91"/>
              <a:gd name="T21" fmla="*/ 236186139 h 93"/>
              <a:gd name="T22" fmla="*/ 23207020 w 91"/>
              <a:gd name="T23" fmla="*/ 106283419 h 93"/>
              <a:gd name="T24" fmla="*/ 127635206 w 91"/>
              <a:gd name="T25" fmla="*/ 0 h 93"/>
              <a:gd name="T26" fmla="*/ 69621059 w 91"/>
              <a:gd name="T27" fmla="*/ 401514377 h 93"/>
              <a:gd name="T28" fmla="*/ 69621059 w 91"/>
              <a:gd name="T29" fmla="*/ 436943327 h 93"/>
              <a:gd name="T30" fmla="*/ 266873922 w 91"/>
              <a:gd name="T31" fmla="*/ 436943327 h 93"/>
              <a:gd name="T32" fmla="*/ 266873922 w 91"/>
              <a:gd name="T33" fmla="*/ 401514377 h 93"/>
              <a:gd name="T34" fmla="*/ 81224569 w 91"/>
              <a:gd name="T35" fmla="*/ 141712369 h 93"/>
              <a:gd name="T36" fmla="*/ 58017549 w 91"/>
              <a:gd name="T37" fmla="*/ 177137889 h 93"/>
              <a:gd name="T38" fmla="*/ 243670304 w 91"/>
              <a:gd name="T39" fmla="*/ 200757189 h 93"/>
              <a:gd name="T40" fmla="*/ 266873922 w 91"/>
              <a:gd name="T41" fmla="*/ 153518588 h 93"/>
              <a:gd name="T42" fmla="*/ 81224569 w 91"/>
              <a:gd name="T43" fmla="*/ 897502524 h 93"/>
              <a:gd name="T44" fmla="*/ 58017549 w 91"/>
              <a:gd name="T45" fmla="*/ 921121824 h 93"/>
              <a:gd name="T46" fmla="*/ 243670304 w 91"/>
              <a:gd name="T47" fmla="*/ 956547343 h 93"/>
              <a:gd name="T48" fmla="*/ 266873922 w 91"/>
              <a:gd name="T49" fmla="*/ 897502524 h 93"/>
              <a:gd name="T50" fmla="*/ 81224569 w 91"/>
              <a:gd name="T51" fmla="*/ 649506735 h 93"/>
              <a:gd name="T52" fmla="*/ 58017549 w 91"/>
              <a:gd name="T53" fmla="*/ 673126035 h 93"/>
              <a:gd name="T54" fmla="*/ 243670304 w 91"/>
              <a:gd name="T55" fmla="*/ 708554985 h 93"/>
              <a:gd name="T56" fmla="*/ 266873922 w 91"/>
              <a:gd name="T57" fmla="*/ 649506735 h 93"/>
              <a:gd name="T58" fmla="*/ 348098491 w 91"/>
              <a:gd name="T59" fmla="*/ 460559196 h 93"/>
              <a:gd name="T60" fmla="*/ 498940717 w 91"/>
              <a:gd name="T61" fmla="*/ 507797797 h 93"/>
              <a:gd name="T62" fmla="*/ 812228678 w 91"/>
              <a:gd name="T63" fmla="*/ 436943327 h 93"/>
              <a:gd name="T64" fmla="*/ 916660266 w 91"/>
              <a:gd name="T65" fmla="*/ 531417097 h 93"/>
              <a:gd name="T66" fmla="*/ 974674414 w 91"/>
              <a:gd name="T67" fmla="*/ 425133677 h 93"/>
              <a:gd name="T68" fmla="*/ 568561775 w 91"/>
              <a:gd name="T69" fmla="*/ 460559196 h 93"/>
              <a:gd name="T70" fmla="*/ 452526677 w 91"/>
              <a:gd name="T71" fmla="*/ 566842616 h 93"/>
              <a:gd name="T72" fmla="*/ 672989962 w 91"/>
              <a:gd name="T73" fmla="*/ 743983935 h 93"/>
              <a:gd name="T74" fmla="*/ 881849737 w 91"/>
              <a:gd name="T75" fmla="*/ 566842616 h 93"/>
              <a:gd name="T76" fmla="*/ 765818041 w 91"/>
              <a:gd name="T77" fmla="*/ 460559196 h 93"/>
              <a:gd name="T78" fmla="*/ 672989962 w 91"/>
              <a:gd name="T79" fmla="*/ 519607447 h 93"/>
              <a:gd name="T80" fmla="*/ 603372305 w 91"/>
              <a:gd name="T81" fmla="*/ 684935685 h 93"/>
              <a:gd name="T82" fmla="*/ 707800491 w 91"/>
              <a:gd name="T83" fmla="*/ 661316385 h 93"/>
              <a:gd name="T84" fmla="*/ 614975815 w 91"/>
              <a:gd name="T85" fmla="*/ 614081216 h 93"/>
              <a:gd name="T86" fmla="*/ 707800491 w 91"/>
              <a:gd name="T87" fmla="*/ 578652266 h 93"/>
              <a:gd name="T88" fmla="*/ 754214531 w 91"/>
              <a:gd name="T89" fmla="*/ 661316385 h 93"/>
              <a:gd name="T90" fmla="*/ 672989962 w 91"/>
              <a:gd name="T91" fmla="*/ 519607447 h 93"/>
              <a:gd name="T92" fmla="*/ 812228678 w 91"/>
              <a:gd name="T93" fmla="*/ 803028755 h 93"/>
              <a:gd name="T94" fmla="*/ 464130187 w 91"/>
              <a:gd name="T95" fmla="*/ 755790154 h 93"/>
              <a:gd name="T96" fmla="*/ 522147736 w 91"/>
              <a:gd name="T97" fmla="*/ 75579015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1"/>
              <a:gd name="T148" fmla="*/ 0 h 93"/>
              <a:gd name="T149" fmla="*/ 91 w 91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1" h="93">
                <a:moveTo>
                  <a:pt x="11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93"/>
                  <a:pt x="91" y="93"/>
                  <a:pt x="9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86"/>
                  <a:pt x="11" y="86"/>
                  <a:pt x="11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5" y="86"/>
                  <a:pt x="3" y="85"/>
                  <a:pt x="2" y="84"/>
                </a:cubicBezTo>
                <a:cubicBezTo>
                  <a:pt x="1" y="82"/>
                  <a:pt x="0" y="80"/>
                  <a:pt x="0" y="78"/>
                </a:cubicBezTo>
                <a:cubicBezTo>
                  <a:pt x="0" y="76"/>
                  <a:pt x="1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1"/>
                  <a:pt x="5" y="70"/>
                  <a:pt x="7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1" y="65"/>
                  <a:pt x="11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5" y="65"/>
                  <a:pt x="3" y="64"/>
                  <a:pt x="2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0" y="55"/>
                  <a:pt x="1" y="53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0"/>
                  <a:pt x="5" y="49"/>
                  <a:pt x="7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3"/>
                  <a:pt x="11" y="43"/>
                  <a:pt x="11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3"/>
                  <a:pt x="3" y="42"/>
                  <a:pt x="2" y="41"/>
                </a:cubicBezTo>
                <a:cubicBezTo>
                  <a:pt x="1" y="39"/>
                  <a:pt x="0" y="38"/>
                  <a:pt x="0" y="35"/>
                </a:cubicBezTo>
                <a:cubicBezTo>
                  <a:pt x="0" y="33"/>
                  <a:pt x="1" y="31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29"/>
                  <a:pt x="5" y="28"/>
                  <a:pt x="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2"/>
                  <a:pt x="11" y="22"/>
                  <a:pt x="11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3" y="22"/>
                  <a:pt x="2" y="20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13"/>
                  <a:pt x="1" y="11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8"/>
                  <a:pt x="5" y="7"/>
                  <a:pt x="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6" y="33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6" y="38"/>
                  <a:pt x="7" y="38"/>
                  <a:pt x="7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2" y="38"/>
                  <a:pt x="23" y="38"/>
                  <a:pt x="23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4" y="35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2" y="33"/>
                  <a:pt x="21" y="33"/>
                </a:cubicBezTo>
                <a:close/>
                <a:moveTo>
                  <a:pt x="21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5" y="15"/>
                  <a:pt x="5" y="16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6"/>
                  <a:pt x="24" y="15"/>
                  <a:pt x="24" y="15"/>
                </a:cubicBezTo>
                <a:cubicBezTo>
                  <a:pt x="24" y="14"/>
                  <a:pt x="24" y="13"/>
                  <a:pt x="23" y="13"/>
                </a:cubicBezTo>
                <a:cubicBezTo>
                  <a:pt x="23" y="12"/>
                  <a:pt x="22" y="12"/>
                  <a:pt x="21" y="12"/>
                </a:cubicBezTo>
                <a:close/>
                <a:moveTo>
                  <a:pt x="21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7"/>
                  <a:pt x="5" y="77"/>
                  <a:pt x="5" y="78"/>
                </a:cubicBezTo>
                <a:cubicBezTo>
                  <a:pt x="5" y="79"/>
                  <a:pt x="5" y="79"/>
                  <a:pt x="6" y="80"/>
                </a:cubicBezTo>
                <a:cubicBezTo>
                  <a:pt x="6" y="80"/>
                  <a:pt x="7" y="81"/>
                  <a:pt x="7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3" y="80"/>
                  <a:pt x="23" y="80"/>
                </a:cubicBezTo>
                <a:cubicBezTo>
                  <a:pt x="24" y="79"/>
                  <a:pt x="24" y="79"/>
                  <a:pt x="24" y="78"/>
                </a:cubicBezTo>
                <a:cubicBezTo>
                  <a:pt x="24" y="77"/>
                  <a:pt x="24" y="77"/>
                  <a:pt x="23" y="76"/>
                </a:cubicBezTo>
                <a:cubicBezTo>
                  <a:pt x="23" y="76"/>
                  <a:pt x="22" y="76"/>
                  <a:pt x="21" y="76"/>
                </a:cubicBezTo>
                <a:close/>
                <a:moveTo>
                  <a:pt x="21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6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5" y="58"/>
                  <a:pt x="5" y="59"/>
                  <a:pt x="6" y="59"/>
                </a:cubicBezTo>
                <a:cubicBezTo>
                  <a:pt x="6" y="59"/>
                  <a:pt x="7" y="60"/>
                  <a:pt x="7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3" y="59"/>
                  <a:pt x="23" y="59"/>
                </a:cubicBezTo>
                <a:cubicBezTo>
                  <a:pt x="24" y="59"/>
                  <a:pt x="24" y="58"/>
                  <a:pt x="24" y="57"/>
                </a:cubicBezTo>
                <a:cubicBezTo>
                  <a:pt x="24" y="56"/>
                  <a:pt x="24" y="56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1" y="55"/>
                </a:cubicBezTo>
                <a:close/>
                <a:moveTo>
                  <a:pt x="30" y="39"/>
                </a:moveTo>
                <a:cubicBezTo>
                  <a:pt x="31" y="41"/>
                  <a:pt x="32" y="43"/>
                  <a:pt x="33" y="45"/>
                </a:cubicBezTo>
                <a:cubicBezTo>
                  <a:pt x="33" y="45"/>
                  <a:pt x="34" y="46"/>
                  <a:pt x="35" y="45"/>
                </a:cubicBezTo>
                <a:cubicBezTo>
                  <a:pt x="38" y="45"/>
                  <a:pt x="41" y="44"/>
                  <a:pt x="43" y="43"/>
                </a:cubicBezTo>
                <a:cubicBezTo>
                  <a:pt x="45" y="43"/>
                  <a:pt x="45" y="42"/>
                  <a:pt x="45" y="41"/>
                </a:cubicBezTo>
                <a:cubicBezTo>
                  <a:pt x="45" y="40"/>
                  <a:pt x="45" y="38"/>
                  <a:pt x="45" y="37"/>
                </a:cubicBezTo>
                <a:cubicBezTo>
                  <a:pt x="52" y="34"/>
                  <a:pt x="62" y="34"/>
                  <a:pt x="70" y="37"/>
                </a:cubicBezTo>
                <a:cubicBezTo>
                  <a:pt x="70" y="38"/>
                  <a:pt x="69" y="40"/>
                  <a:pt x="69" y="41"/>
                </a:cubicBezTo>
                <a:cubicBezTo>
                  <a:pt x="69" y="42"/>
                  <a:pt x="70" y="43"/>
                  <a:pt x="71" y="43"/>
                </a:cubicBezTo>
                <a:cubicBezTo>
                  <a:pt x="74" y="44"/>
                  <a:pt x="77" y="45"/>
                  <a:pt x="79" y="45"/>
                </a:cubicBezTo>
                <a:cubicBezTo>
                  <a:pt x="80" y="46"/>
                  <a:pt x="81" y="45"/>
                  <a:pt x="82" y="45"/>
                </a:cubicBezTo>
                <a:cubicBezTo>
                  <a:pt x="82" y="43"/>
                  <a:pt x="83" y="41"/>
                  <a:pt x="84" y="39"/>
                </a:cubicBezTo>
                <a:cubicBezTo>
                  <a:pt x="85" y="37"/>
                  <a:pt x="85" y="37"/>
                  <a:pt x="84" y="36"/>
                </a:cubicBezTo>
                <a:cubicBezTo>
                  <a:pt x="66" y="26"/>
                  <a:pt x="49" y="26"/>
                  <a:pt x="31" y="36"/>
                </a:cubicBezTo>
                <a:cubicBezTo>
                  <a:pt x="30" y="37"/>
                  <a:pt x="29" y="37"/>
                  <a:pt x="30" y="39"/>
                </a:cubicBezTo>
                <a:close/>
                <a:moveTo>
                  <a:pt x="49" y="39"/>
                </a:moveTo>
                <a:cubicBezTo>
                  <a:pt x="49" y="40"/>
                  <a:pt x="49" y="42"/>
                  <a:pt x="49" y="43"/>
                </a:cubicBezTo>
                <a:cubicBezTo>
                  <a:pt x="49" y="45"/>
                  <a:pt x="48" y="46"/>
                  <a:pt x="46" y="46"/>
                </a:cubicBezTo>
                <a:cubicBezTo>
                  <a:pt x="44" y="47"/>
                  <a:pt x="42" y="47"/>
                  <a:pt x="39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5"/>
                  <a:pt x="37" y="59"/>
                  <a:pt x="37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59"/>
                  <a:pt x="78" y="55"/>
                  <a:pt x="78" y="50"/>
                </a:cubicBezTo>
                <a:cubicBezTo>
                  <a:pt x="78" y="49"/>
                  <a:pt x="77" y="48"/>
                  <a:pt x="76" y="48"/>
                </a:cubicBezTo>
                <a:cubicBezTo>
                  <a:pt x="73" y="47"/>
                  <a:pt x="71" y="47"/>
                  <a:pt x="69" y="46"/>
                </a:cubicBezTo>
                <a:cubicBezTo>
                  <a:pt x="67" y="46"/>
                  <a:pt x="66" y="45"/>
                  <a:pt x="66" y="43"/>
                </a:cubicBezTo>
                <a:cubicBezTo>
                  <a:pt x="66" y="42"/>
                  <a:pt x="66" y="40"/>
                  <a:pt x="66" y="39"/>
                </a:cubicBezTo>
                <a:cubicBezTo>
                  <a:pt x="63" y="38"/>
                  <a:pt x="60" y="38"/>
                  <a:pt x="58" y="38"/>
                </a:cubicBezTo>
                <a:cubicBezTo>
                  <a:pt x="55" y="38"/>
                  <a:pt x="52" y="38"/>
                  <a:pt x="49" y="39"/>
                </a:cubicBezTo>
                <a:close/>
                <a:moveTo>
                  <a:pt x="58" y="44"/>
                </a:moveTo>
                <a:cubicBezTo>
                  <a:pt x="55" y="44"/>
                  <a:pt x="53" y="45"/>
                  <a:pt x="52" y="46"/>
                </a:cubicBezTo>
                <a:cubicBezTo>
                  <a:pt x="50" y="48"/>
                  <a:pt x="49" y="50"/>
                  <a:pt x="49" y="52"/>
                </a:cubicBezTo>
                <a:cubicBezTo>
                  <a:pt x="49" y="55"/>
                  <a:pt x="50" y="57"/>
                  <a:pt x="52" y="58"/>
                </a:cubicBezTo>
                <a:cubicBezTo>
                  <a:pt x="53" y="60"/>
                  <a:pt x="55" y="61"/>
                  <a:pt x="58" y="61"/>
                </a:cubicBezTo>
                <a:cubicBezTo>
                  <a:pt x="60" y="61"/>
                  <a:pt x="62" y="60"/>
                  <a:pt x="63" y="59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6" y="57"/>
                  <a:pt x="55" y="56"/>
                  <a:pt x="54" y="56"/>
                </a:cubicBezTo>
                <a:cubicBezTo>
                  <a:pt x="53" y="55"/>
                  <a:pt x="53" y="54"/>
                  <a:pt x="53" y="52"/>
                </a:cubicBezTo>
                <a:cubicBezTo>
                  <a:pt x="53" y="51"/>
                  <a:pt x="53" y="50"/>
                  <a:pt x="54" y="49"/>
                </a:cubicBezTo>
                <a:cubicBezTo>
                  <a:pt x="55" y="48"/>
                  <a:pt x="56" y="48"/>
                  <a:pt x="58" y="48"/>
                </a:cubicBezTo>
                <a:cubicBezTo>
                  <a:pt x="59" y="48"/>
                  <a:pt x="60" y="48"/>
                  <a:pt x="61" y="49"/>
                </a:cubicBezTo>
                <a:cubicBezTo>
                  <a:pt x="62" y="50"/>
                  <a:pt x="62" y="51"/>
                  <a:pt x="62" y="52"/>
                </a:cubicBezTo>
                <a:cubicBezTo>
                  <a:pt x="62" y="53"/>
                  <a:pt x="62" y="54"/>
                  <a:pt x="62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6" y="55"/>
                  <a:pt x="66" y="54"/>
                  <a:pt x="66" y="52"/>
                </a:cubicBezTo>
                <a:cubicBezTo>
                  <a:pt x="66" y="50"/>
                  <a:pt x="65" y="48"/>
                  <a:pt x="64" y="46"/>
                </a:cubicBezTo>
                <a:cubicBezTo>
                  <a:pt x="62" y="45"/>
                  <a:pt x="60" y="44"/>
                  <a:pt x="58" y="44"/>
                </a:cubicBezTo>
                <a:close/>
                <a:moveTo>
                  <a:pt x="75" y="64"/>
                </a:moveTo>
                <a:cubicBezTo>
                  <a:pt x="74" y="64"/>
                  <a:pt x="72" y="64"/>
                  <a:pt x="70" y="64"/>
                </a:cubicBezTo>
                <a:cubicBezTo>
                  <a:pt x="70" y="65"/>
                  <a:pt x="70" y="67"/>
                  <a:pt x="70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7"/>
                  <a:pt x="75" y="65"/>
                  <a:pt x="75" y="64"/>
                </a:cubicBezTo>
                <a:close/>
                <a:moveTo>
                  <a:pt x="40" y="64"/>
                </a:moveTo>
                <a:cubicBezTo>
                  <a:pt x="40" y="65"/>
                  <a:pt x="41" y="67"/>
                  <a:pt x="41" y="68"/>
                </a:cubicBezTo>
                <a:cubicBezTo>
                  <a:pt x="42" y="68"/>
                  <a:pt x="44" y="68"/>
                  <a:pt x="45" y="68"/>
                </a:cubicBezTo>
                <a:cubicBezTo>
                  <a:pt x="45" y="67"/>
                  <a:pt x="45" y="65"/>
                  <a:pt x="45" y="64"/>
                </a:cubicBezTo>
                <a:cubicBezTo>
                  <a:pt x="43" y="64"/>
                  <a:pt x="41" y="64"/>
                  <a:pt x="4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02" name="Freeform 6"/>
          <p:cNvSpPr>
            <a:spLocks noEditPoints="1" noChangeArrowheads="1"/>
          </p:cNvSpPr>
          <p:nvPr/>
        </p:nvSpPr>
        <p:spPr bwMode="auto">
          <a:xfrm>
            <a:off x="2133600" y="4002618"/>
            <a:ext cx="340784" cy="311149"/>
          </a:xfrm>
          <a:custGeom>
            <a:avLst/>
            <a:gdLst>
              <a:gd name="T0" fmla="*/ 0 w 77"/>
              <a:gd name="T1" fmla="*/ 29 h 70"/>
              <a:gd name="T2" fmla="*/ 5 w 77"/>
              <a:gd name="T3" fmla="*/ 29 h 70"/>
              <a:gd name="T4" fmla="*/ 5 w 77"/>
              <a:gd name="T5" fmla="*/ 26 h 70"/>
              <a:gd name="T6" fmla="*/ 13 w 77"/>
              <a:gd name="T7" fmla="*/ 8 h 70"/>
              <a:gd name="T8" fmla="*/ 31 w 77"/>
              <a:gd name="T9" fmla="*/ 0 h 70"/>
              <a:gd name="T10" fmla="*/ 48 w 77"/>
              <a:gd name="T11" fmla="*/ 0 h 70"/>
              <a:gd name="T12" fmla="*/ 66 w 77"/>
              <a:gd name="T13" fmla="*/ 8 h 70"/>
              <a:gd name="T14" fmla="*/ 74 w 77"/>
              <a:gd name="T15" fmla="*/ 26 h 70"/>
              <a:gd name="T16" fmla="*/ 74 w 77"/>
              <a:gd name="T17" fmla="*/ 29 h 70"/>
              <a:gd name="T18" fmla="*/ 77 w 77"/>
              <a:gd name="T19" fmla="*/ 29 h 70"/>
              <a:gd name="T20" fmla="*/ 77 w 77"/>
              <a:gd name="T21" fmla="*/ 58 h 70"/>
              <a:gd name="T22" fmla="*/ 71 w 77"/>
              <a:gd name="T23" fmla="*/ 58 h 70"/>
              <a:gd name="T24" fmla="*/ 71 w 77"/>
              <a:gd name="T25" fmla="*/ 70 h 70"/>
              <a:gd name="T26" fmla="*/ 56 w 77"/>
              <a:gd name="T27" fmla="*/ 70 h 70"/>
              <a:gd name="T28" fmla="*/ 56 w 77"/>
              <a:gd name="T29" fmla="*/ 58 h 70"/>
              <a:gd name="T30" fmla="*/ 21 w 77"/>
              <a:gd name="T31" fmla="*/ 58 h 70"/>
              <a:gd name="T32" fmla="*/ 21 w 77"/>
              <a:gd name="T33" fmla="*/ 70 h 70"/>
              <a:gd name="T34" fmla="*/ 7 w 77"/>
              <a:gd name="T35" fmla="*/ 70 h 70"/>
              <a:gd name="T36" fmla="*/ 7 w 77"/>
              <a:gd name="T37" fmla="*/ 58 h 70"/>
              <a:gd name="T38" fmla="*/ 0 w 77"/>
              <a:gd name="T39" fmla="*/ 58 h 70"/>
              <a:gd name="T40" fmla="*/ 0 w 77"/>
              <a:gd name="T41" fmla="*/ 29 h 70"/>
              <a:gd name="T42" fmla="*/ 16 w 77"/>
              <a:gd name="T43" fmla="*/ 29 h 70"/>
              <a:gd name="T44" fmla="*/ 63 w 77"/>
              <a:gd name="T45" fmla="*/ 29 h 70"/>
              <a:gd name="T46" fmla="*/ 63 w 77"/>
              <a:gd name="T47" fmla="*/ 26 h 70"/>
              <a:gd name="T48" fmla="*/ 59 w 77"/>
              <a:gd name="T49" fmla="*/ 15 h 70"/>
              <a:gd name="T50" fmla="*/ 48 w 77"/>
              <a:gd name="T51" fmla="*/ 11 h 70"/>
              <a:gd name="T52" fmla="*/ 31 w 77"/>
              <a:gd name="T53" fmla="*/ 11 h 70"/>
              <a:gd name="T54" fmla="*/ 20 w 77"/>
              <a:gd name="T55" fmla="*/ 15 h 70"/>
              <a:gd name="T56" fmla="*/ 16 w 77"/>
              <a:gd name="T57" fmla="*/ 26 h 70"/>
              <a:gd name="T58" fmla="*/ 16 w 77"/>
              <a:gd name="T59" fmla="*/ 29 h 70"/>
              <a:gd name="T60" fmla="*/ 70 w 77"/>
              <a:gd name="T61" fmla="*/ 37 h 70"/>
              <a:gd name="T62" fmla="*/ 53 w 77"/>
              <a:gd name="T63" fmla="*/ 40 h 70"/>
              <a:gd name="T64" fmla="*/ 53 w 77"/>
              <a:gd name="T65" fmla="*/ 48 h 70"/>
              <a:gd name="T66" fmla="*/ 63 w 77"/>
              <a:gd name="T67" fmla="*/ 48 h 70"/>
              <a:gd name="T68" fmla="*/ 70 w 77"/>
              <a:gd name="T69" fmla="*/ 48 h 70"/>
              <a:gd name="T70" fmla="*/ 70 w 77"/>
              <a:gd name="T71" fmla="*/ 37 h 70"/>
              <a:gd name="T72" fmla="*/ 7 w 77"/>
              <a:gd name="T73" fmla="*/ 37 h 70"/>
              <a:gd name="T74" fmla="*/ 7 w 77"/>
              <a:gd name="T75" fmla="*/ 48 h 70"/>
              <a:gd name="T76" fmla="*/ 16 w 77"/>
              <a:gd name="T77" fmla="*/ 48 h 70"/>
              <a:gd name="T78" fmla="*/ 24 w 77"/>
              <a:gd name="T79" fmla="*/ 48 h 70"/>
              <a:gd name="T80" fmla="*/ 24 w 77"/>
              <a:gd name="T81" fmla="*/ 40 h 70"/>
              <a:gd name="T82" fmla="*/ 7 w 77"/>
              <a:gd name="T83" fmla="*/ 37 h 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7"/>
              <a:gd name="T127" fmla="*/ 0 h 70"/>
              <a:gd name="T128" fmla="*/ 77 w 77"/>
              <a:gd name="T129" fmla="*/ 70 h 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7" h="70">
                <a:moveTo>
                  <a:pt x="0" y="29"/>
                </a:moveTo>
                <a:cubicBezTo>
                  <a:pt x="5" y="29"/>
                  <a:pt x="5" y="29"/>
                  <a:pt x="5" y="29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19"/>
                  <a:pt x="8" y="12"/>
                  <a:pt x="13" y="8"/>
                </a:cubicBezTo>
                <a:cubicBezTo>
                  <a:pt x="17" y="3"/>
                  <a:pt x="24" y="0"/>
                  <a:pt x="3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5" y="0"/>
                  <a:pt x="61" y="3"/>
                  <a:pt x="66" y="8"/>
                </a:cubicBezTo>
                <a:cubicBezTo>
                  <a:pt x="71" y="12"/>
                  <a:pt x="74" y="19"/>
                  <a:pt x="74" y="26"/>
                </a:cubicBezTo>
                <a:cubicBezTo>
                  <a:pt x="74" y="29"/>
                  <a:pt x="74" y="29"/>
                  <a:pt x="74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58"/>
                  <a:pt x="77" y="58"/>
                  <a:pt x="77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70"/>
                  <a:pt x="71" y="70"/>
                  <a:pt x="71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58"/>
                  <a:pt x="56" y="58"/>
                  <a:pt x="5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0"/>
                  <a:pt x="21" y="70"/>
                  <a:pt x="21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58"/>
                  <a:pt x="7" y="58"/>
                  <a:pt x="7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16" y="29"/>
                </a:moveTo>
                <a:cubicBezTo>
                  <a:pt x="63" y="29"/>
                  <a:pt x="63" y="29"/>
                  <a:pt x="63" y="29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2"/>
                  <a:pt x="61" y="18"/>
                  <a:pt x="59" y="15"/>
                </a:cubicBezTo>
                <a:cubicBezTo>
                  <a:pt x="56" y="13"/>
                  <a:pt x="52" y="11"/>
                  <a:pt x="48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7" y="11"/>
                  <a:pt x="23" y="13"/>
                  <a:pt x="20" y="15"/>
                </a:cubicBezTo>
                <a:cubicBezTo>
                  <a:pt x="18" y="18"/>
                  <a:pt x="16" y="22"/>
                  <a:pt x="16" y="26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70" y="37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48"/>
                  <a:pt x="53" y="48"/>
                  <a:pt x="53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37"/>
                  <a:pt x="70" y="37"/>
                  <a:pt x="70" y="37"/>
                </a:cubicBezTo>
                <a:close/>
                <a:moveTo>
                  <a:pt x="7" y="37"/>
                </a:moveTo>
                <a:cubicBezTo>
                  <a:pt x="7" y="48"/>
                  <a:pt x="7" y="48"/>
                  <a:pt x="7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lnTo>
                  <a:pt x="7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3" name="Freeform 11"/>
          <p:cNvSpPr>
            <a:spLocks noEditPoints="1" noChangeArrowheads="1"/>
          </p:cNvSpPr>
          <p:nvPr/>
        </p:nvSpPr>
        <p:spPr bwMode="auto">
          <a:xfrm>
            <a:off x="2937934" y="2311401"/>
            <a:ext cx="419100" cy="410633"/>
          </a:xfrm>
          <a:custGeom>
            <a:avLst/>
            <a:gdLst>
              <a:gd name="T0" fmla="*/ 90 w 94"/>
              <a:gd name="T1" fmla="*/ 55 h 92"/>
              <a:gd name="T2" fmla="*/ 90 w 94"/>
              <a:gd name="T3" fmla="*/ 85 h 92"/>
              <a:gd name="T4" fmla="*/ 53 w 94"/>
              <a:gd name="T5" fmla="*/ 89 h 92"/>
              <a:gd name="T6" fmla="*/ 54 w 94"/>
              <a:gd name="T7" fmla="*/ 59 h 92"/>
              <a:gd name="T8" fmla="*/ 46 w 94"/>
              <a:gd name="T9" fmla="*/ 0 h 92"/>
              <a:gd name="T10" fmla="*/ 0 w 94"/>
              <a:gd name="T11" fmla="*/ 46 h 92"/>
              <a:gd name="T12" fmla="*/ 46 w 94"/>
              <a:gd name="T13" fmla="*/ 92 h 92"/>
              <a:gd name="T14" fmla="*/ 45 w 94"/>
              <a:gd name="T15" fmla="*/ 84 h 92"/>
              <a:gd name="T16" fmla="*/ 20 w 94"/>
              <a:gd name="T17" fmla="*/ 72 h 92"/>
              <a:gd name="T18" fmla="*/ 20 w 94"/>
              <a:gd name="T19" fmla="*/ 20 h 92"/>
              <a:gd name="T20" fmla="*/ 72 w 94"/>
              <a:gd name="T21" fmla="*/ 20 h 92"/>
              <a:gd name="T22" fmla="*/ 83 w 94"/>
              <a:gd name="T23" fmla="*/ 50 h 92"/>
              <a:gd name="T24" fmla="*/ 92 w 94"/>
              <a:gd name="T25" fmla="*/ 50 h 92"/>
              <a:gd name="T26" fmla="*/ 79 w 94"/>
              <a:gd name="T27" fmla="*/ 13 h 92"/>
              <a:gd name="T28" fmla="*/ 47 w 94"/>
              <a:gd name="T29" fmla="*/ 41 h 92"/>
              <a:gd name="T30" fmla="*/ 31 w 94"/>
              <a:gd name="T31" fmla="*/ 19 h 92"/>
              <a:gd name="T32" fmla="*/ 41 w 94"/>
              <a:gd name="T33" fmla="*/ 44 h 92"/>
              <a:gd name="T34" fmla="*/ 47 w 94"/>
              <a:gd name="T35" fmla="*/ 55 h 92"/>
              <a:gd name="T36" fmla="*/ 54 w 94"/>
              <a:gd name="T37" fmla="*/ 47 h 92"/>
              <a:gd name="T38" fmla="*/ 62 w 94"/>
              <a:gd name="T39" fmla="*/ 30 h 92"/>
              <a:gd name="T40" fmla="*/ 47 w 94"/>
              <a:gd name="T41" fmla="*/ 41 h 92"/>
              <a:gd name="T42" fmla="*/ 88 w 94"/>
              <a:gd name="T43" fmla="*/ 75 h 92"/>
              <a:gd name="T44" fmla="*/ 87 w 94"/>
              <a:gd name="T45" fmla="*/ 74 h 92"/>
              <a:gd name="T46" fmla="*/ 86 w 94"/>
              <a:gd name="T47" fmla="*/ 71 h 92"/>
              <a:gd name="T48" fmla="*/ 81 w 94"/>
              <a:gd name="T49" fmla="*/ 83 h 92"/>
              <a:gd name="T50" fmla="*/ 85 w 94"/>
              <a:gd name="T51" fmla="*/ 76 h 92"/>
              <a:gd name="T52" fmla="*/ 86 w 94"/>
              <a:gd name="T53" fmla="*/ 76 h 92"/>
              <a:gd name="T54" fmla="*/ 87 w 94"/>
              <a:gd name="T55" fmla="*/ 83 h 92"/>
              <a:gd name="T56" fmla="*/ 66 w 94"/>
              <a:gd name="T57" fmla="*/ 80 h 92"/>
              <a:gd name="T58" fmla="*/ 67 w 94"/>
              <a:gd name="T59" fmla="*/ 69 h 92"/>
              <a:gd name="T60" fmla="*/ 68 w 94"/>
              <a:gd name="T61" fmla="*/ 61 h 92"/>
              <a:gd name="T62" fmla="*/ 57 w 94"/>
              <a:gd name="T63" fmla="*/ 64 h 92"/>
              <a:gd name="T64" fmla="*/ 61 w 94"/>
              <a:gd name="T65" fmla="*/ 68 h 92"/>
              <a:gd name="T66" fmla="*/ 63 w 94"/>
              <a:gd name="T67" fmla="*/ 63 h 92"/>
              <a:gd name="T68" fmla="*/ 62 w 94"/>
              <a:gd name="T69" fmla="*/ 69 h 92"/>
              <a:gd name="T70" fmla="*/ 54 w 94"/>
              <a:gd name="T71" fmla="*/ 83 h 92"/>
              <a:gd name="T72" fmla="*/ 81 w 94"/>
              <a:gd name="T73" fmla="*/ 80 h 92"/>
              <a:gd name="T74" fmla="*/ 79 w 94"/>
              <a:gd name="T75" fmla="*/ 76 h 92"/>
              <a:gd name="T76" fmla="*/ 75 w 94"/>
              <a:gd name="T77" fmla="*/ 60 h 92"/>
              <a:gd name="T78" fmla="*/ 66 w 94"/>
              <a:gd name="T79" fmla="*/ 80 h 92"/>
              <a:gd name="T80" fmla="*/ 73 w 94"/>
              <a:gd name="T81" fmla="*/ 83 h 92"/>
              <a:gd name="T82" fmla="*/ 78 w 94"/>
              <a:gd name="T83" fmla="*/ 80 h 92"/>
              <a:gd name="T84" fmla="*/ 74 w 94"/>
              <a:gd name="T85" fmla="*/ 76 h 92"/>
              <a:gd name="T86" fmla="*/ 72 w 94"/>
              <a:gd name="T87" fmla="*/ 76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4"/>
              <a:gd name="T133" fmla="*/ 0 h 92"/>
              <a:gd name="T134" fmla="*/ 94 w 94"/>
              <a:gd name="T135" fmla="*/ 92 h 9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4" h="92">
                <a:moveTo>
                  <a:pt x="58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92" y="55"/>
                  <a:pt x="94" y="56"/>
                  <a:pt x="93" y="59"/>
                </a:cubicBezTo>
                <a:cubicBezTo>
                  <a:pt x="90" y="85"/>
                  <a:pt x="90" y="85"/>
                  <a:pt x="90" y="85"/>
                </a:cubicBezTo>
                <a:cubicBezTo>
                  <a:pt x="89" y="87"/>
                  <a:pt x="87" y="89"/>
                  <a:pt x="85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1" y="89"/>
                  <a:pt x="49" y="87"/>
                  <a:pt x="50" y="8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6" y="55"/>
                  <a:pt x="58" y="55"/>
                </a:cubicBezTo>
                <a:close/>
                <a:moveTo>
                  <a:pt x="46" y="0"/>
                </a:moveTo>
                <a:cubicBezTo>
                  <a:pt x="34" y="0"/>
                  <a:pt x="22" y="5"/>
                  <a:pt x="14" y="13"/>
                </a:cubicBezTo>
                <a:cubicBezTo>
                  <a:pt x="6" y="22"/>
                  <a:pt x="0" y="33"/>
                  <a:pt x="0" y="46"/>
                </a:cubicBezTo>
                <a:cubicBezTo>
                  <a:pt x="0" y="58"/>
                  <a:pt x="6" y="70"/>
                  <a:pt x="14" y="78"/>
                </a:cubicBezTo>
                <a:cubicBezTo>
                  <a:pt x="22" y="86"/>
                  <a:pt x="34" y="92"/>
                  <a:pt x="46" y="92"/>
                </a:cubicBezTo>
                <a:cubicBezTo>
                  <a:pt x="47" y="92"/>
                  <a:pt x="47" y="92"/>
                  <a:pt x="48" y="91"/>
                </a:cubicBezTo>
                <a:cubicBezTo>
                  <a:pt x="46" y="90"/>
                  <a:pt x="45" y="87"/>
                  <a:pt x="45" y="84"/>
                </a:cubicBezTo>
                <a:cubicBezTo>
                  <a:pt x="46" y="82"/>
                  <a:pt x="46" y="82"/>
                  <a:pt x="46" y="82"/>
                </a:cubicBezTo>
                <a:cubicBezTo>
                  <a:pt x="36" y="82"/>
                  <a:pt x="27" y="78"/>
                  <a:pt x="20" y="72"/>
                </a:cubicBezTo>
                <a:cubicBezTo>
                  <a:pt x="14" y="65"/>
                  <a:pt x="10" y="56"/>
                  <a:pt x="10" y="46"/>
                </a:cubicBezTo>
                <a:cubicBezTo>
                  <a:pt x="10" y="36"/>
                  <a:pt x="14" y="26"/>
                  <a:pt x="20" y="20"/>
                </a:cubicBezTo>
                <a:cubicBezTo>
                  <a:pt x="27" y="13"/>
                  <a:pt x="36" y="9"/>
                  <a:pt x="46" y="9"/>
                </a:cubicBezTo>
                <a:cubicBezTo>
                  <a:pt x="56" y="9"/>
                  <a:pt x="66" y="13"/>
                  <a:pt x="72" y="20"/>
                </a:cubicBezTo>
                <a:cubicBezTo>
                  <a:pt x="79" y="26"/>
                  <a:pt x="83" y="36"/>
                  <a:pt x="83" y="46"/>
                </a:cubicBezTo>
                <a:cubicBezTo>
                  <a:pt x="83" y="47"/>
                  <a:pt x="83" y="49"/>
                  <a:pt x="83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0"/>
                  <a:pt x="91" y="50"/>
                  <a:pt x="92" y="50"/>
                </a:cubicBezTo>
                <a:cubicBezTo>
                  <a:pt x="92" y="49"/>
                  <a:pt x="92" y="47"/>
                  <a:pt x="92" y="46"/>
                </a:cubicBezTo>
                <a:cubicBezTo>
                  <a:pt x="92" y="33"/>
                  <a:pt x="87" y="22"/>
                  <a:pt x="79" y="13"/>
                </a:cubicBezTo>
                <a:cubicBezTo>
                  <a:pt x="70" y="5"/>
                  <a:pt x="59" y="0"/>
                  <a:pt x="46" y="0"/>
                </a:cubicBezTo>
                <a:close/>
                <a:moveTo>
                  <a:pt x="47" y="41"/>
                </a:moveTo>
                <a:cubicBezTo>
                  <a:pt x="46" y="41"/>
                  <a:pt x="45" y="41"/>
                  <a:pt x="45" y="41"/>
                </a:cubicBezTo>
                <a:cubicBezTo>
                  <a:pt x="41" y="34"/>
                  <a:pt x="36" y="26"/>
                  <a:pt x="31" y="19"/>
                </a:cubicBezTo>
                <a:cubicBezTo>
                  <a:pt x="30" y="20"/>
                  <a:pt x="29" y="21"/>
                  <a:pt x="27" y="21"/>
                </a:cubicBezTo>
                <a:cubicBezTo>
                  <a:pt x="31" y="30"/>
                  <a:pt x="36" y="37"/>
                  <a:pt x="41" y="44"/>
                </a:cubicBezTo>
                <a:cubicBezTo>
                  <a:pt x="40" y="45"/>
                  <a:pt x="40" y="47"/>
                  <a:pt x="40" y="48"/>
                </a:cubicBezTo>
                <a:cubicBezTo>
                  <a:pt x="40" y="52"/>
                  <a:pt x="43" y="55"/>
                  <a:pt x="47" y="55"/>
                </a:cubicBezTo>
                <a:cubicBezTo>
                  <a:pt x="51" y="55"/>
                  <a:pt x="54" y="52"/>
                  <a:pt x="54" y="48"/>
                </a:cubicBezTo>
                <a:cubicBezTo>
                  <a:pt x="54" y="48"/>
                  <a:pt x="54" y="47"/>
                  <a:pt x="54" y="47"/>
                </a:cubicBezTo>
                <a:cubicBezTo>
                  <a:pt x="58" y="43"/>
                  <a:pt x="62" y="39"/>
                  <a:pt x="65" y="33"/>
                </a:cubicBezTo>
                <a:cubicBezTo>
                  <a:pt x="64" y="32"/>
                  <a:pt x="63" y="31"/>
                  <a:pt x="62" y="30"/>
                </a:cubicBezTo>
                <a:cubicBezTo>
                  <a:pt x="57" y="34"/>
                  <a:pt x="53" y="38"/>
                  <a:pt x="50" y="42"/>
                </a:cubicBezTo>
                <a:cubicBezTo>
                  <a:pt x="49" y="41"/>
                  <a:pt x="48" y="41"/>
                  <a:pt x="47" y="41"/>
                </a:cubicBezTo>
                <a:close/>
                <a:moveTo>
                  <a:pt x="87" y="83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4"/>
                  <a:pt x="88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6" y="74"/>
                  <a:pt x="85" y="74"/>
                  <a:pt x="85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1" y="83"/>
                  <a:pt x="81" y="83"/>
                  <a:pt x="8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6" y="75"/>
                  <a:pt x="86" y="76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65" y="83"/>
                </a:moveTo>
                <a:cubicBezTo>
                  <a:pt x="66" y="80"/>
                  <a:pt x="66" y="80"/>
                  <a:pt x="6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8"/>
                  <a:pt x="68" y="67"/>
                  <a:pt x="68" y="66"/>
                </a:cubicBezTo>
                <a:cubicBezTo>
                  <a:pt x="69" y="64"/>
                  <a:pt x="69" y="62"/>
                  <a:pt x="68" y="61"/>
                </a:cubicBezTo>
                <a:cubicBezTo>
                  <a:pt x="67" y="60"/>
                  <a:pt x="66" y="59"/>
                  <a:pt x="64" y="59"/>
                </a:cubicBezTo>
                <a:cubicBezTo>
                  <a:pt x="60" y="59"/>
                  <a:pt x="58" y="61"/>
                  <a:pt x="57" y="64"/>
                </a:cubicBezTo>
                <a:cubicBezTo>
                  <a:pt x="56" y="68"/>
                  <a:pt x="56" y="68"/>
                  <a:pt x="5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3"/>
                  <a:pt x="63" y="63"/>
                </a:cubicBezTo>
                <a:cubicBezTo>
                  <a:pt x="64" y="63"/>
                  <a:pt x="64" y="64"/>
                  <a:pt x="64" y="65"/>
                </a:cubicBezTo>
                <a:cubicBezTo>
                  <a:pt x="63" y="67"/>
                  <a:pt x="63" y="68"/>
                  <a:pt x="62" y="69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3"/>
                  <a:pt x="54" y="83"/>
                  <a:pt x="54" y="83"/>
                </a:cubicBezTo>
                <a:cubicBezTo>
                  <a:pt x="65" y="83"/>
                  <a:pt x="65" y="83"/>
                  <a:pt x="65" y="83"/>
                </a:cubicBezTo>
                <a:close/>
                <a:moveTo>
                  <a:pt x="81" y="80"/>
                </a:move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2" y="60"/>
                  <a:pt x="82" y="60"/>
                  <a:pt x="82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7" y="76"/>
                  <a:pt x="67" y="76"/>
                  <a:pt x="67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3"/>
                  <a:pt x="73" y="83"/>
                  <a:pt x="7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80"/>
                  <a:pt x="78" y="80"/>
                  <a:pt x="78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74" y="76"/>
                </a:moveTo>
                <a:cubicBezTo>
                  <a:pt x="75" y="67"/>
                  <a:pt x="75" y="67"/>
                  <a:pt x="75" y="67"/>
                </a:cubicBezTo>
                <a:cubicBezTo>
                  <a:pt x="72" y="76"/>
                  <a:pt x="72" y="76"/>
                  <a:pt x="72" y="76"/>
                </a:cubicBezTo>
                <a:lnTo>
                  <a:pt x="74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8" name="Freeform 28"/>
          <p:cNvSpPr>
            <a:spLocks noEditPoints="1" noChangeArrowheads="1"/>
          </p:cNvSpPr>
          <p:nvPr/>
        </p:nvSpPr>
        <p:spPr bwMode="auto">
          <a:xfrm>
            <a:off x="2042585" y="4724401"/>
            <a:ext cx="419100" cy="438151"/>
          </a:xfrm>
          <a:custGeom>
            <a:avLst/>
            <a:gdLst>
              <a:gd name="T0" fmla="*/ 81 w 94"/>
              <a:gd name="T1" fmla="*/ 57 h 98"/>
              <a:gd name="T2" fmla="*/ 81 w 94"/>
              <a:gd name="T3" fmla="*/ 95 h 98"/>
              <a:gd name="T4" fmla="*/ 81 w 94"/>
              <a:gd name="T5" fmla="*/ 98 h 98"/>
              <a:gd name="T6" fmla="*/ 78 w 94"/>
              <a:gd name="T7" fmla="*/ 98 h 98"/>
              <a:gd name="T8" fmla="*/ 67 w 94"/>
              <a:gd name="T9" fmla="*/ 98 h 98"/>
              <a:gd name="T10" fmla="*/ 67 w 94"/>
              <a:gd name="T11" fmla="*/ 68 h 98"/>
              <a:gd name="T12" fmla="*/ 62 w 94"/>
              <a:gd name="T13" fmla="*/ 64 h 98"/>
              <a:gd name="T14" fmla="*/ 49 w 94"/>
              <a:gd name="T15" fmla="*/ 64 h 98"/>
              <a:gd name="T16" fmla="*/ 45 w 94"/>
              <a:gd name="T17" fmla="*/ 68 h 98"/>
              <a:gd name="T18" fmla="*/ 45 w 94"/>
              <a:gd name="T19" fmla="*/ 98 h 98"/>
              <a:gd name="T20" fmla="*/ 15 w 94"/>
              <a:gd name="T21" fmla="*/ 98 h 98"/>
              <a:gd name="T22" fmla="*/ 12 w 94"/>
              <a:gd name="T23" fmla="*/ 98 h 98"/>
              <a:gd name="T24" fmla="*/ 12 w 94"/>
              <a:gd name="T25" fmla="*/ 95 h 98"/>
              <a:gd name="T26" fmla="*/ 12 w 94"/>
              <a:gd name="T27" fmla="*/ 57 h 98"/>
              <a:gd name="T28" fmla="*/ 3 w 94"/>
              <a:gd name="T29" fmla="*/ 57 h 98"/>
              <a:gd name="T30" fmla="*/ 0 w 94"/>
              <a:gd name="T31" fmla="*/ 50 h 98"/>
              <a:gd name="T32" fmla="*/ 44 w 94"/>
              <a:gd name="T33" fmla="*/ 3 h 98"/>
              <a:gd name="T34" fmla="*/ 47 w 94"/>
              <a:gd name="T35" fmla="*/ 0 h 98"/>
              <a:gd name="T36" fmla="*/ 50 w 94"/>
              <a:gd name="T37" fmla="*/ 3 h 98"/>
              <a:gd name="T38" fmla="*/ 94 w 94"/>
              <a:gd name="T39" fmla="*/ 50 h 98"/>
              <a:gd name="T40" fmla="*/ 90 w 94"/>
              <a:gd name="T41" fmla="*/ 57 h 98"/>
              <a:gd name="T42" fmla="*/ 81 w 94"/>
              <a:gd name="T43" fmla="*/ 57 h 98"/>
              <a:gd name="T44" fmla="*/ 74 w 94"/>
              <a:gd name="T45" fmla="*/ 8 h 98"/>
              <a:gd name="T46" fmla="*/ 77 w 94"/>
              <a:gd name="T47" fmla="*/ 8 h 98"/>
              <a:gd name="T48" fmla="*/ 77 w 94"/>
              <a:gd name="T49" fmla="*/ 2 h 98"/>
              <a:gd name="T50" fmla="*/ 61 w 94"/>
              <a:gd name="T51" fmla="*/ 2 h 98"/>
              <a:gd name="T52" fmla="*/ 61 w 94"/>
              <a:gd name="T53" fmla="*/ 8 h 98"/>
              <a:gd name="T54" fmla="*/ 64 w 94"/>
              <a:gd name="T55" fmla="*/ 8 h 98"/>
              <a:gd name="T56" fmla="*/ 64 w 94"/>
              <a:gd name="T57" fmla="*/ 13 h 98"/>
              <a:gd name="T58" fmla="*/ 74 w 94"/>
              <a:gd name="T59" fmla="*/ 25 h 98"/>
              <a:gd name="T60" fmla="*/ 74 w 94"/>
              <a:gd name="T61" fmla="*/ 8 h 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98"/>
              <a:gd name="T95" fmla="*/ 94 w 94"/>
              <a:gd name="T96" fmla="*/ 98 h 9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98">
                <a:moveTo>
                  <a:pt x="81" y="57"/>
                </a:move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1" y="98"/>
                  <a:pt x="81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5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4"/>
                  <a:pt x="45" y="66"/>
                  <a:pt x="45" y="68"/>
                </a:cubicBezTo>
                <a:cubicBezTo>
                  <a:pt x="45" y="98"/>
                  <a:pt x="45" y="98"/>
                  <a:pt x="4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57"/>
                  <a:pt x="12" y="57"/>
                  <a:pt x="1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50"/>
                  <a:pt x="0" y="50"/>
                  <a:pt x="0" y="50"/>
                </a:cubicBezTo>
                <a:cubicBezTo>
                  <a:pt x="44" y="3"/>
                  <a:pt x="44" y="3"/>
                  <a:pt x="44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94" y="50"/>
                  <a:pt x="94" y="50"/>
                  <a:pt x="94" y="50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57"/>
                  <a:pt x="81" y="57"/>
                  <a:pt x="81" y="57"/>
                </a:cubicBezTo>
                <a:close/>
                <a:moveTo>
                  <a:pt x="74" y="8"/>
                </a:moveTo>
                <a:cubicBezTo>
                  <a:pt x="77" y="8"/>
                  <a:pt x="77" y="8"/>
                  <a:pt x="77" y="8"/>
                </a:cubicBezTo>
                <a:cubicBezTo>
                  <a:pt x="77" y="2"/>
                  <a:pt x="77" y="2"/>
                  <a:pt x="77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8"/>
                  <a:pt x="61" y="8"/>
                  <a:pt x="61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13"/>
                  <a:pt x="64" y="13"/>
                  <a:pt x="64" y="13"/>
                </a:cubicBezTo>
                <a:cubicBezTo>
                  <a:pt x="74" y="25"/>
                  <a:pt x="74" y="25"/>
                  <a:pt x="74" y="25"/>
                </a:cubicBezTo>
                <a:lnTo>
                  <a:pt x="74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9" name="Freeform 29"/>
          <p:cNvSpPr>
            <a:spLocks noEditPoints="1" noChangeArrowheads="1"/>
          </p:cNvSpPr>
          <p:nvPr/>
        </p:nvSpPr>
        <p:spPr bwMode="auto">
          <a:xfrm>
            <a:off x="2861733" y="5547785"/>
            <a:ext cx="440267" cy="459316"/>
          </a:xfrm>
          <a:custGeom>
            <a:avLst/>
            <a:gdLst>
              <a:gd name="T0" fmla="*/ 13 w 99"/>
              <a:gd name="T1" fmla="*/ 34 h 103"/>
              <a:gd name="T2" fmla="*/ 14 w 99"/>
              <a:gd name="T3" fmla="*/ 48 h 103"/>
              <a:gd name="T4" fmla="*/ 15 w 99"/>
              <a:gd name="T5" fmla="*/ 2 h 103"/>
              <a:gd name="T6" fmla="*/ 18 w 99"/>
              <a:gd name="T7" fmla="*/ 0 h 103"/>
              <a:gd name="T8" fmla="*/ 65 w 99"/>
              <a:gd name="T9" fmla="*/ 0 h 103"/>
              <a:gd name="T10" fmla="*/ 83 w 99"/>
              <a:gd name="T11" fmla="*/ 9 h 103"/>
              <a:gd name="T12" fmla="*/ 84 w 99"/>
              <a:gd name="T13" fmla="*/ 11 h 103"/>
              <a:gd name="T14" fmla="*/ 85 w 99"/>
              <a:gd name="T15" fmla="*/ 48 h 103"/>
              <a:gd name="T16" fmla="*/ 87 w 99"/>
              <a:gd name="T17" fmla="*/ 34 h 103"/>
              <a:gd name="T18" fmla="*/ 96 w 99"/>
              <a:gd name="T19" fmla="*/ 83 h 103"/>
              <a:gd name="T20" fmla="*/ 84 w 99"/>
              <a:gd name="T21" fmla="*/ 103 h 103"/>
              <a:gd name="T22" fmla="*/ 15 w 99"/>
              <a:gd name="T23" fmla="*/ 103 h 103"/>
              <a:gd name="T24" fmla="*/ 3 w 99"/>
              <a:gd name="T25" fmla="*/ 83 h 103"/>
              <a:gd name="T26" fmla="*/ 22 w 99"/>
              <a:gd name="T27" fmla="*/ 48 h 103"/>
              <a:gd name="T28" fmla="*/ 78 w 99"/>
              <a:gd name="T29" fmla="*/ 16 h 103"/>
              <a:gd name="T30" fmla="*/ 65 w 99"/>
              <a:gd name="T31" fmla="*/ 16 h 103"/>
              <a:gd name="T32" fmla="*/ 63 w 99"/>
              <a:gd name="T33" fmla="*/ 7 h 103"/>
              <a:gd name="T34" fmla="*/ 22 w 99"/>
              <a:gd name="T35" fmla="*/ 48 h 103"/>
              <a:gd name="T36" fmla="*/ 22 w 99"/>
              <a:gd name="T37" fmla="*/ 73 h 103"/>
              <a:gd name="T38" fmla="*/ 77 w 99"/>
              <a:gd name="T39" fmla="*/ 96 h 103"/>
              <a:gd name="T40" fmla="*/ 28 w 99"/>
              <a:gd name="T41" fmla="*/ 16 h 103"/>
              <a:gd name="T42" fmla="*/ 58 w 99"/>
              <a:gd name="T43" fmla="*/ 20 h 103"/>
              <a:gd name="T44" fmla="*/ 28 w 99"/>
              <a:gd name="T45" fmla="*/ 16 h 103"/>
              <a:gd name="T46" fmla="*/ 28 w 99"/>
              <a:gd name="T47" fmla="*/ 37 h 103"/>
              <a:gd name="T48" fmla="*/ 71 w 99"/>
              <a:gd name="T49" fmla="*/ 33 h 103"/>
              <a:gd name="T50" fmla="*/ 28 w 99"/>
              <a:gd name="T51" fmla="*/ 24 h 103"/>
              <a:gd name="T52" fmla="*/ 71 w 99"/>
              <a:gd name="T53" fmla="*/ 28 h 103"/>
              <a:gd name="T54" fmla="*/ 28 w 99"/>
              <a:gd name="T55" fmla="*/ 24 h 103"/>
              <a:gd name="T56" fmla="*/ 67 w 99"/>
              <a:gd name="T57" fmla="*/ 13 h 103"/>
              <a:gd name="T58" fmla="*/ 67 w 99"/>
              <a:gd name="T59" fmla="*/ 8 h 103"/>
              <a:gd name="T60" fmla="*/ 76 w 99"/>
              <a:gd name="T61" fmla="*/ 60 h 103"/>
              <a:gd name="T62" fmla="*/ 84 w 99"/>
              <a:gd name="T63" fmla="*/ 60 h 103"/>
              <a:gd name="T64" fmla="*/ 87 w 99"/>
              <a:gd name="T65" fmla="*/ 56 h 103"/>
              <a:gd name="T66" fmla="*/ 79 w 99"/>
              <a:gd name="T67" fmla="*/ 5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9"/>
              <a:gd name="T103" fmla="*/ 0 h 103"/>
              <a:gd name="T104" fmla="*/ 99 w 99"/>
              <a:gd name="T105" fmla="*/ 103 h 10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9" h="103">
                <a:moveTo>
                  <a:pt x="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48"/>
                  <a:pt x="13" y="48"/>
                  <a:pt x="13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11"/>
                  <a:pt x="84" y="11"/>
                  <a:pt x="84" y="11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34"/>
                  <a:pt x="87" y="34"/>
                  <a:pt x="87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9" y="50"/>
                  <a:pt x="99" y="67"/>
                  <a:pt x="9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83"/>
                  <a:pt x="15" y="83"/>
                  <a:pt x="15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0" y="67"/>
                  <a:pt x="0" y="51"/>
                  <a:pt x="3" y="34"/>
                </a:cubicBezTo>
                <a:close/>
                <a:moveTo>
                  <a:pt x="22" y="48"/>
                </a:moveTo>
                <a:cubicBezTo>
                  <a:pt x="78" y="48"/>
                  <a:pt x="78" y="48"/>
                  <a:pt x="78" y="48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7"/>
                  <a:pt x="63" y="7"/>
                  <a:pt x="6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77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2" y="96"/>
                  <a:pt x="22" y="96"/>
                  <a:pt x="22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73"/>
                  <a:pt x="77" y="73"/>
                  <a:pt x="77" y="73"/>
                </a:cubicBezTo>
                <a:close/>
                <a:moveTo>
                  <a:pt x="28" y="16"/>
                </a:moveTo>
                <a:cubicBezTo>
                  <a:pt x="28" y="20"/>
                  <a:pt x="28" y="20"/>
                  <a:pt x="2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6"/>
                  <a:pt x="58" y="16"/>
                  <a:pt x="58" y="16"/>
                </a:cubicBezTo>
                <a:cubicBezTo>
                  <a:pt x="28" y="16"/>
                  <a:pt x="28" y="16"/>
                  <a:pt x="28" y="16"/>
                </a:cubicBezTo>
                <a:close/>
                <a:moveTo>
                  <a:pt x="28" y="33"/>
                </a:moveTo>
                <a:cubicBezTo>
                  <a:pt x="28" y="37"/>
                  <a:pt x="28" y="37"/>
                  <a:pt x="28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8" y="24"/>
                </a:moveTo>
                <a:cubicBezTo>
                  <a:pt x="28" y="28"/>
                  <a:pt x="28" y="28"/>
                  <a:pt x="28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4"/>
                  <a:pt x="71" y="24"/>
                  <a:pt x="71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67" y="8"/>
                </a:moveTo>
                <a:cubicBezTo>
                  <a:pt x="67" y="13"/>
                  <a:pt x="67" y="13"/>
                  <a:pt x="67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76" y="56"/>
                </a:move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56"/>
                  <a:pt x="87" y="56"/>
                  <a:pt x="87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79" y="56"/>
                  <a:pt x="79" y="56"/>
                  <a:pt x="79" y="56"/>
                </a:cubicBezTo>
                <a:lnTo>
                  <a:pt x="7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0" name="Freeform 30"/>
          <p:cNvSpPr>
            <a:spLocks noEditPoints="1" noChangeArrowheads="1"/>
          </p:cNvSpPr>
          <p:nvPr/>
        </p:nvSpPr>
        <p:spPr bwMode="auto">
          <a:xfrm>
            <a:off x="3780367" y="5564717"/>
            <a:ext cx="330200" cy="431800"/>
          </a:xfrm>
          <a:custGeom>
            <a:avLst/>
            <a:gdLst>
              <a:gd name="T0" fmla="*/ 60 w 74"/>
              <a:gd name="T1" fmla="*/ 0 h 97"/>
              <a:gd name="T2" fmla="*/ 72 w 74"/>
              <a:gd name="T3" fmla="*/ 11 h 97"/>
              <a:gd name="T4" fmla="*/ 70 w 74"/>
              <a:gd name="T5" fmla="*/ 52 h 97"/>
              <a:gd name="T6" fmla="*/ 63 w 74"/>
              <a:gd name="T7" fmla="*/ 11 h 97"/>
              <a:gd name="T8" fmla="*/ 60 w 74"/>
              <a:gd name="T9" fmla="*/ 8 h 97"/>
              <a:gd name="T10" fmla="*/ 26 w 74"/>
              <a:gd name="T11" fmla="*/ 11 h 97"/>
              <a:gd name="T12" fmla="*/ 26 w 74"/>
              <a:gd name="T13" fmla="*/ 18 h 97"/>
              <a:gd name="T14" fmla="*/ 19 w 74"/>
              <a:gd name="T15" fmla="*/ 24 h 97"/>
              <a:gd name="T16" fmla="*/ 12 w 74"/>
              <a:gd name="T17" fmla="*/ 24 h 97"/>
              <a:gd name="T18" fmla="*/ 8 w 74"/>
              <a:gd name="T19" fmla="*/ 79 h 97"/>
              <a:gd name="T20" fmla="*/ 9 w 74"/>
              <a:gd name="T21" fmla="*/ 81 h 97"/>
              <a:gd name="T22" fmla="*/ 28 w 74"/>
              <a:gd name="T23" fmla="*/ 82 h 97"/>
              <a:gd name="T24" fmla="*/ 37 w 74"/>
              <a:gd name="T25" fmla="*/ 90 h 97"/>
              <a:gd name="T26" fmla="*/ 3 w 74"/>
              <a:gd name="T27" fmla="*/ 87 h 97"/>
              <a:gd name="T28" fmla="*/ 3 w 74"/>
              <a:gd name="T29" fmla="*/ 87 h 97"/>
              <a:gd name="T30" fmla="*/ 0 w 74"/>
              <a:gd name="T31" fmla="*/ 20 h 97"/>
              <a:gd name="T32" fmla="*/ 1 w 74"/>
              <a:gd name="T33" fmla="*/ 17 h 97"/>
              <a:gd name="T34" fmla="*/ 19 w 74"/>
              <a:gd name="T35" fmla="*/ 0 h 97"/>
              <a:gd name="T36" fmla="*/ 17 w 74"/>
              <a:gd name="T37" fmla="*/ 52 h 97"/>
              <a:gd name="T38" fmla="*/ 27 w 74"/>
              <a:gd name="T39" fmla="*/ 56 h 97"/>
              <a:gd name="T40" fmla="*/ 17 w 74"/>
              <a:gd name="T41" fmla="*/ 52 h 97"/>
              <a:gd name="T42" fmla="*/ 17 w 74"/>
              <a:gd name="T43" fmla="*/ 44 h 97"/>
              <a:gd name="T44" fmla="*/ 56 w 74"/>
              <a:gd name="T45" fmla="*/ 40 h 97"/>
              <a:gd name="T46" fmla="*/ 17 w 74"/>
              <a:gd name="T47" fmla="*/ 28 h 97"/>
              <a:gd name="T48" fmla="*/ 56 w 74"/>
              <a:gd name="T49" fmla="*/ 33 h 97"/>
              <a:gd name="T50" fmla="*/ 17 w 74"/>
              <a:gd name="T51" fmla="*/ 28 h 97"/>
              <a:gd name="T52" fmla="*/ 34 w 74"/>
              <a:gd name="T53" fmla="*/ 22 h 97"/>
              <a:gd name="T54" fmla="*/ 56 w 74"/>
              <a:gd name="T55" fmla="*/ 17 h 97"/>
              <a:gd name="T56" fmla="*/ 41 w 74"/>
              <a:gd name="T57" fmla="*/ 69 h 97"/>
              <a:gd name="T58" fmla="*/ 41 w 74"/>
              <a:gd name="T59" fmla="*/ 69 h 97"/>
              <a:gd name="T60" fmla="*/ 31 w 74"/>
              <a:gd name="T61" fmla="*/ 66 h 97"/>
              <a:gd name="T62" fmla="*/ 47 w 74"/>
              <a:gd name="T63" fmla="*/ 86 h 97"/>
              <a:gd name="T64" fmla="*/ 59 w 74"/>
              <a:gd name="T65" fmla="*/ 87 h 97"/>
              <a:gd name="T66" fmla="*/ 71 w 74"/>
              <a:gd name="T67" fmla="*/ 96 h 97"/>
              <a:gd name="T68" fmla="*/ 72 w 74"/>
              <a:gd name="T69" fmla="*/ 90 h 97"/>
              <a:gd name="T70" fmla="*/ 63 w 74"/>
              <a:gd name="T71" fmla="*/ 80 h 97"/>
              <a:gd name="T72" fmla="*/ 64 w 74"/>
              <a:gd name="T73" fmla="*/ 57 h 97"/>
              <a:gd name="T74" fmla="*/ 38 w 74"/>
              <a:gd name="T75" fmla="*/ 54 h 97"/>
              <a:gd name="T76" fmla="*/ 42 w 74"/>
              <a:gd name="T77" fmla="*/ 58 h 97"/>
              <a:gd name="T78" fmla="*/ 40 w 74"/>
              <a:gd name="T79" fmla="*/ 76 h 97"/>
              <a:gd name="T80" fmla="*/ 57 w 74"/>
              <a:gd name="T81" fmla="*/ 78 h 97"/>
              <a:gd name="T82" fmla="*/ 59 w 74"/>
              <a:gd name="T83" fmla="*/ 61 h 97"/>
              <a:gd name="T84" fmla="*/ 21 w 74"/>
              <a:gd name="T85" fmla="*/ 9 h 97"/>
              <a:gd name="T86" fmla="*/ 13 w 74"/>
              <a:gd name="T87" fmla="*/ 19 h 97"/>
              <a:gd name="T88" fmla="*/ 17 w 74"/>
              <a:gd name="T89" fmla="*/ 20 h 97"/>
              <a:gd name="T90" fmla="*/ 18 w 74"/>
              <a:gd name="T91" fmla="*/ 20 h 97"/>
              <a:gd name="T92" fmla="*/ 22 w 74"/>
              <a:gd name="T93" fmla="*/ 17 h 97"/>
              <a:gd name="T94" fmla="*/ 22 w 74"/>
              <a:gd name="T95" fmla="*/ 15 h 97"/>
              <a:gd name="T96" fmla="*/ 21 w 74"/>
              <a:gd name="T97" fmla="*/ 11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4"/>
              <a:gd name="T148" fmla="*/ 0 h 97"/>
              <a:gd name="T149" fmla="*/ 74 w 74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4" h="97">
                <a:moveTo>
                  <a:pt x="21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6" y="1"/>
                  <a:pt x="68" y="3"/>
                </a:cubicBezTo>
                <a:cubicBezTo>
                  <a:pt x="70" y="5"/>
                  <a:pt x="72" y="8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1" y="55"/>
                  <a:pt x="70" y="53"/>
                  <a:pt x="70" y="52"/>
                </a:cubicBezTo>
                <a:cubicBezTo>
                  <a:pt x="68" y="50"/>
                  <a:pt x="66" y="48"/>
                  <a:pt x="63" y="47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3" y="9"/>
                  <a:pt x="62" y="9"/>
                </a:cubicBezTo>
                <a:cubicBezTo>
                  <a:pt x="62" y="8"/>
                  <a:pt x="61" y="8"/>
                  <a:pt x="6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6"/>
                  <a:pt x="26" y="17"/>
                  <a:pt x="26" y="18"/>
                </a:cubicBezTo>
                <a:cubicBezTo>
                  <a:pt x="26" y="19"/>
                  <a:pt x="25" y="21"/>
                  <a:pt x="23" y="22"/>
                </a:cubicBezTo>
                <a:cubicBezTo>
                  <a:pt x="22" y="23"/>
                  <a:pt x="21" y="24"/>
                  <a:pt x="19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80"/>
                  <a:pt x="9" y="80"/>
                  <a:pt x="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10" y="81"/>
                  <a:pt x="10" y="82"/>
                  <a:pt x="11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2"/>
                  <a:pt x="29" y="83"/>
                  <a:pt x="29" y="84"/>
                </a:cubicBezTo>
                <a:cubicBezTo>
                  <a:pt x="31" y="86"/>
                  <a:pt x="34" y="88"/>
                  <a:pt x="37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8" y="90"/>
                  <a:pt x="5" y="89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2"/>
                  <a:pt x="0" y="7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7" y="52"/>
                </a:moveTo>
                <a:cubicBezTo>
                  <a:pt x="17" y="56"/>
                  <a:pt x="17" y="56"/>
                  <a:pt x="1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2"/>
                  <a:pt x="27" y="52"/>
                  <a:pt x="27" y="52"/>
                </a:cubicBezTo>
                <a:cubicBezTo>
                  <a:pt x="17" y="52"/>
                  <a:pt x="17" y="52"/>
                  <a:pt x="17" y="52"/>
                </a:cubicBezTo>
                <a:close/>
                <a:moveTo>
                  <a:pt x="17" y="40"/>
                </a:moveTo>
                <a:cubicBezTo>
                  <a:pt x="17" y="44"/>
                  <a:pt x="17" y="44"/>
                  <a:pt x="1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0"/>
                  <a:pt x="56" y="40"/>
                  <a:pt x="5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8"/>
                </a:moveTo>
                <a:cubicBezTo>
                  <a:pt x="17" y="33"/>
                  <a:pt x="17" y="33"/>
                  <a:pt x="1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34" y="17"/>
                </a:moveTo>
                <a:cubicBezTo>
                  <a:pt x="34" y="22"/>
                  <a:pt x="34" y="22"/>
                  <a:pt x="3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17"/>
                  <a:pt x="56" y="17"/>
                  <a:pt x="56" y="17"/>
                </a:cubicBezTo>
                <a:cubicBezTo>
                  <a:pt x="34" y="17"/>
                  <a:pt x="34" y="17"/>
                  <a:pt x="34" y="17"/>
                </a:cubicBezTo>
                <a:close/>
                <a:moveTo>
                  <a:pt x="41" y="69"/>
                </a:moveTo>
                <a:cubicBezTo>
                  <a:pt x="43" y="64"/>
                  <a:pt x="48" y="61"/>
                  <a:pt x="55" y="60"/>
                </a:cubicBezTo>
                <a:cubicBezTo>
                  <a:pt x="48" y="56"/>
                  <a:pt x="39" y="62"/>
                  <a:pt x="41" y="69"/>
                </a:cubicBezTo>
                <a:close/>
                <a:moveTo>
                  <a:pt x="38" y="54"/>
                </a:moveTo>
                <a:cubicBezTo>
                  <a:pt x="34" y="57"/>
                  <a:pt x="32" y="61"/>
                  <a:pt x="31" y="66"/>
                </a:cubicBezTo>
                <a:cubicBezTo>
                  <a:pt x="31" y="70"/>
                  <a:pt x="32" y="75"/>
                  <a:pt x="35" y="79"/>
                </a:cubicBezTo>
                <a:cubicBezTo>
                  <a:pt x="38" y="83"/>
                  <a:pt x="43" y="86"/>
                  <a:pt x="47" y="86"/>
                </a:cubicBezTo>
                <a:cubicBezTo>
                  <a:pt x="51" y="87"/>
                  <a:pt x="55" y="86"/>
                  <a:pt x="58" y="84"/>
                </a:cubicBezTo>
                <a:cubicBezTo>
                  <a:pt x="58" y="85"/>
                  <a:pt x="58" y="86"/>
                  <a:pt x="59" y="87"/>
                </a:cubicBezTo>
                <a:cubicBezTo>
                  <a:pt x="65" y="95"/>
                  <a:pt x="65" y="95"/>
                  <a:pt x="65" y="95"/>
                </a:cubicBezTo>
                <a:cubicBezTo>
                  <a:pt x="67" y="97"/>
                  <a:pt x="69" y="97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3" y="94"/>
                  <a:pt x="74" y="91"/>
                  <a:pt x="72" y="90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1"/>
                  <a:pt x="64" y="80"/>
                  <a:pt x="63" y="80"/>
                </a:cubicBezTo>
                <a:cubicBezTo>
                  <a:pt x="66" y="77"/>
                  <a:pt x="67" y="74"/>
                  <a:pt x="68" y="70"/>
                </a:cubicBezTo>
                <a:cubicBezTo>
                  <a:pt x="68" y="66"/>
                  <a:pt x="67" y="61"/>
                  <a:pt x="64" y="57"/>
                </a:cubicBezTo>
                <a:cubicBezTo>
                  <a:pt x="61" y="53"/>
                  <a:pt x="56" y="50"/>
                  <a:pt x="52" y="50"/>
                </a:cubicBezTo>
                <a:cubicBezTo>
                  <a:pt x="47" y="49"/>
                  <a:pt x="42" y="50"/>
                  <a:pt x="38" y="54"/>
                </a:cubicBezTo>
                <a:close/>
                <a:moveTo>
                  <a:pt x="51" y="56"/>
                </a:moveTo>
                <a:cubicBezTo>
                  <a:pt x="48" y="56"/>
                  <a:pt x="45" y="56"/>
                  <a:pt x="42" y="58"/>
                </a:cubicBezTo>
                <a:cubicBezTo>
                  <a:pt x="39" y="61"/>
                  <a:pt x="38" y="63"/>
                  <a:pt x="37" y="67"/>
                </a:cubicBezTo>
                <a:cubicBezTo>
                  <a:pt x="37" y="70"/>
                  <a:pt x="38" y="73"/>
                  <a:pt x="40" y="76"/>
                </a:cubicBezTo>
                <a:cubicBezTo>
                  <a:pt x="42" y="78"/>
                  <a:pt x="45" y="80"/>
                  <a:pt x="48" y="80"/>
                </a:cubicBezTo>
                <a:cubicBezTo>
                  <a:pt x="51" y="80"/>
                  <a:pt x="54" y="80"/>
                  <a:pt x="57" y="78"/>
                </a:cubicBezTo>
                <a:cubicBezTo>
                  <a:pt x="60" y="76"/>
                  <a:pt x="61" y="73"/>
                  <a:pt x="61" y="69"/>
                </a:cubicBezTo>
                <a:cubicBezTo>
                  <a:pt x="62" y="66"/>
                  <a:pt x="61" y="63"/>
                  <a:pt x="59" y="61"/>
                </a:cubicBezTo>
                <a:cubicBezTo>
                  <a:pt x="57" y="58"/>
                  <a:pt x="54" y="56"/>
                  <a:pt x="51" y="56"/>
                </a:cubicBezTo>
                <a:close/>
                <a:moveTo>
                  <a:pt x="21" y="9"/>
                </a:move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0"/>
                  <a:pt x="20" y="19"/>
                  <a:pt x="21" y="19"/>
                </a:cubicBezTo>
                <a:cubicBezTo>
                  <a:pt x="21" y="18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1"/>
                  <a:pt x="21" y="11"/>
                  <a:pt x="21" y="11"/>
                </a:cubicBezTo>
                <a:lnTo>
                  <a:pt x="2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1" name="Freeform 31"/>
          <p:cNvSpPr>
            <a:spLocks noEditPoints="1" noChangeArrowheads="1"/>
          </p:cNvSpPr>
          <p:nvPr/>
        </p:nvSpPr>
        <p:spPr bwMode="auto">
          <a:xfrm>
            <a:off x="2055284" y="5590118"/>
            <a:ext cx="370416" cy="372533"/>
          </a:xfrm>
          <a:custGeom>
            <a:avLst/>
            <a:gdLst>
              <a:gd name="T0" fmla="*/ 42 w 83"/>
              <a:gd name="T1" fmla="*/ 0 h 83"/>
              <a:gd name="T2" fmla="*/ 71 w 83"/>
              <a:gd name="T3" fmla="*/ 12 h 83"/>
              <a:gd name="T4" fmla="*/ 83 w 83"/>
              <a:gd name="T5" fmla="*/ 41 h 83"/>
              <a:gd name="T6" fmla="*/ 71 w 83"/>
              <a:gd name="T7" fmla="*/ 71 h 83"/>
              <a:gd name="T8" fmla="*/ 42 w 83"/>
              <a:gd name="T9" fmla="*/ 83 h 83"/>
              <a:gd name="T10" fmla="*/ 12 w 83"/>
              <a:gd name="T11" fmla="*/ 71 h 83"/>
              <a:gd name="T12" fmla="*/ 0 w 83"/>
              <a:gd name="T13" fmla="*/ 41 h 83"/>
              <a:gd name="T14" fmla="*/ 12 w 83"/>
              <a:gd name="T15" fmla="*/ 12 h 83"/>
              <a:gd name="T16" fmla="*/ 42 w 83"/>
              <a:gd name="T17" fmla="*/ 0 h 83"/>
              <a:gd name="T18" fmla="*/ 58 w 83"/>
              <a:gd name="T19" fmla="*/ 46 h 83"/>
              <a:gd name="T20" fmla="*/ 59 w 83"/>
              <a:gd name="T21" fmla="*/ 37 h 83"/>
              <a:gd name="T22" fmla="*/ 48 w 83"/>
              <a:gd name="T23" fmla="*/ 31 h 83"/>
              <a:gd name="T24" fmla="*/ 37 w 83"/>
              <a:gd name="T25" fmla="*/ 25 h 83"/>
              <a:gd name="T26" fmla="*/ 29 w 83"/>
              <a:gd name="T27" fmla="*/ 29 h 83"/>
              <a:gd name="T28" fmla="*/ 29 w 83"/>
              <a:gd name="T29" fmla="*/ 41 h 83"/>
              <a:gd name="T30" fmla="*/ 29 w 83"/>
              <a:gd name="T31" fmla="*/ 53 h 83"/>
              <a:gd name="T32" fmla="*/ 36 w 83"/>
              <a:gd name="T33" fmla="*/ 59 h 83"/>
              <a:gd name="T34" fmla="*/ 48 w 83"/>
              <a:gd name="T35" fmla="*/ 52 h 83"/>
              <a:gd name="T36" fmla="*/ 58 w 83"/>
              <a:gd name="T37" fmla="*/ 46 h 83"/>
              <a:gd name="T38" fmla="*/ 61 w 83"/>
              <a:gd name="T39" fmla="*/ 23 h 83"/>
              <a:gd name="T40" fmla="*/ 42 w 83"/>
              <a:gd name="T41" fmla="*/ 15 h 83"/>
              <a:gd name="T42" fmla="*/ 23 w 83"/>
              <a:gd name="T43" fmla="*/ 23 h 83"/>
              <a:gd name="T44" fmla="*/ 15 w 83"/>
              <a:gd name="T45" fmla="*/ 41 h 83"/>
              <a:gd name="T46" fmla="*/ 23 w 83"/>
              <a:gd name="T47" fmla="*/ 60 h 83"/>
              <a:gd name="T48" fmla="*/ 42 w 83"/>
              <a:gd name="T49" fmla="*/ 68 h 83"/>
              <a:gd name="T50" fmla="*/ 61 w 83"/>
              <a:gd name="T51" fmla="*/ 60 h 83"/>
              <a:gd name="T52" fmla="*/ 69 w 83"/>
              <a:gd name="T53" fmla="*/ 41 h 83"/>
              <a:gd name="T54" fmla="*/ 61 w 83"/>
              <a:gd name="T55" fmla="*/ 23 h 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83"/>
              <a:gd name="T85" fmla="*/ 0 h 83"/>
              <a:gd name="T86" fmla="*/ 83 w 83"/>
              <a:gd name="T87" fmla="*/ 83 h 8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83" h="83">
                <a:moveTo>
                  <a:pt x="42" y="0"/>
                </a:moveTo>
                <a:cubicBezTo>
                  <a:pt x="53" y="0"/>
                  <a:pt x="64" y="5"/>
                  <a:pt x="71" y="12"/>
                </a:cubicBezTo>
                <a:cubicBezTo>
                  <a:pt x="79" y="20"/>
                  <a:pt x="83" y="30"/>
                  <a:pt x="83" y="41"/>
                </a:cubicBezTo>
                <a:cubicBezTo>
                  <a:pt x="83" y="53"/>
                  <a:pt x="79" y="63"/>
                  <a:pt x="71" y="71"/>
                </a:cubicBezTo>
                <a:cubicBezTo>
                  <a:pt x="64" y="78"/>
                  <a:pt x="53" y="83"/>
                  <a:pt x="42" y="83"/>
                </a:cubicBezTo>
                <a:cubicBezTo>
                  <a:pt x="30" y="83"/>
                  <a:pt x="20" y="78"/>
                  <a:pt x="12" y="71"/>
                </a:cubicBezTo>
                <a:cubicBezTo>
                  <a:pt x="5" y="63"/>
                  <a:pt x="0" y="53"/>
                  <a:pt x="0" y="41"/>
                </a:cubicBezTo>
                <a:cubicBezTo>
                  <a:pt x="0" y="30"/>
                  <a:pt x="5" y="20"/>
                  <a:pt x="12" y="12"/>
                </a:cubicBezTo>
                <a:cubicBezTo>
                  <a:pt x="20" y="5"/>
                  <a:pt x="30" y="0"/>
                  <a:pt x="42" y="0"/>
                </a:cubicBezTo>
                <a:close/>
                <a:moveTo>
                  <a:pt x="58" y="46"/>
                </a:moveTo>
                <a:cubicBezTo>
                  <a:pt x="62" y="44"/>
                  <a:pt x="63" y="40"/>
                  <a:pt x="59" y="37"/>
                </a:cubicBezTo>
                <a:cubicBezTo>
                  <a:pt x="55" y="35"/>
                  <a:pt x="51" y="33"/>
                  <a:pt x="48" y="31"/>
                </a:cubicBezTo>
                <a:cubicBezTo>
                  <a:pt x="44" y="29"/>
                  <a:pt x="41" y="27"/>
                  <a:pt x="37" y="25"/>
                </a:cubicBezTo>
                <a:cubicBezTo>
                  <a:pt x="33" y="22"/>
                  <a:pt x="29" y="24"/>
                  <a:pt x="29" y="29"/>
                </a:cubicBezTo>
                <a:cubicBezTo>
                  <a:pt x="29" y="33"/>
                  <a:pt x="29" y="37"/>
                  <a:pt x="29" y="41"/>
                </a:cubicBezTo>
                <a:cubicBezTo>
                  <a:pt x="29" y="45"/>
                  <a:pt x="29" y="49"/>
                  <a:pt x="29" y="53"/>
                </a:cubicBezTo>
                <a:cubicBezTo>
                  <a:pt x="29" y="58"/>
                  <a:pt x="32" y="61"/>
                  <a:pt x="36" y="59"/>
                </a:cubicBezTo>
                <a:cubicBezTo>
                  <a:pt x="40" y="56"/>
                  <a:pt x="44" y="54"/>
                  <a:pt x="48" y="52"/>
                </a:cubicBezTo>
                <a:cubicBezTo>
                  <a:pt x="51" y="50"/>
                  <a:pt x="55" y="48"/>
                  <a:pt x="58" y="46"/>
                </a:cubicBezTo>
                <a:close/>
                <a:moveTo>
                  <a:pt x="61" y="23"/>
                </a:moveTo>
                <a:cubicBezTo>
                  <a:pt x="56" y="18"/>
                  <a:pt x="49" y="15"/>
                  <a:pt x="42" y="15"/>
                </a:cubicBezTo>
                <a:cubicBezTo>
                  <a:pt x="34" y="15"/>
                  <a:pt x="28" y="18"/>
                  <a:pt x="23" y="23"/>
                </a:cubicBezTo>
                <a:cubicBezTo>
                  <a:pt x="18" y="27"/>
                  <a:pt x="15" y="34"/>
                  <a:pt x="15" y="41"/>
                </a:cubicBezTo>
                <a:cubicBezTo>
                  <a:pt x="15" y="49"/>
                  <a:pt x="18" y="56"/>
                  <a:pt x="23" y="60"/>
                </a:cubicBezTo>
                <a:cubicBezTo>
                  <a:pt x="28" y="65"/>
                  <a:pt x="34" y="68"/>
                  <a:pt x="42" y="68"/>
                </a:cubicBezTo>
                <a:cubicBezTo>
                  <a:pt x="49" y="68"/>
                  <a:pt x="56" y="65"/>
                  <a:pt x="61" y="60"/>
                </a:cubicBezTo>
                <a:cubicBezTo>
                  <a:pt x="66" y="56"/>
                  <a:pt x="69" y="49"/>
                  <a:pt x="69" y="41"/>
                </a:cubicBezTo>
                <a:cubicBezTo>
                  <a:pt x="69" y="34"/>
                  <a:pt x="66" y="27"/>
                  <a:pt x="61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2" name="Freeform 32"/>
          <p:cNvSpPr>
            <a:spLocks noEditPoints="1" noChangeArrowheads="1"/>
          </p:cNvSpPr>
          <p:nvPr/>
        </p:nvSpPr>
        <p:spPr bwMode="auto">
          <a:xfrm>
            <a:off x="4620685" y="5600701"/>
            <a:ext cx="317500" cy="361951"/>
          </a:xfrm>
          <a:custGeom>
            <a:avLst/>
            <a:gdLst>
              <a:gd name="T0" fmla="*/ 0 w 168"/>
              <a:gd name="T1" fmla="*/ 0 h 192"/>
              <a:gd name="T2" fmla="*/ 121 w 168"/>
              <a:gd name="T3" fmla="*/ 0 h 192"/>
              <a:gd name="T4" fmla="*/ 121 w 168"/>
              <a:gd name="T5" fmla="*/ 21 h 192"/>
              <a:gd name="T6" fmla="*/ 99 w 168"/>
              <a:gd name="T7" fmla="*/ 21 h 192"/>
              <a:gd name="T8" fmla="*/ 99 w 168"/>
              <a:gd name="T9" fmla="*/ 55 h 192"/>
              <a:gd name="T10" fmla="*/ 66 w 168"/>
              <a:gd name="T11" fmla="*/ 55 h 192"/>
              <a:gd name="T12" fmla="*/ 66 w 168"/>
              <a:gd name="T13" fmla="*/ 111 h 192"/>
              <a:gd name="T14" fmla="*/ 99 w 168"/>
              <a:gd name="T15" fmla="*/ 111 h 192"/>
              <a:gd name="T16" fmla="*/ 99 w 168"/>
              <a:gd name="T17" fmla="*/ 144 h 192"/>
              <a:gd name="T18" fmla="*/ 121 w 168"/>
              <a:gd name="T19" fmla="*/ 144 h 192"/>
              <a:gd name="T20" fmla="*/ 121 w 168"/>
              <a:gd name="T21" fmla="*/ 192 h 192"/>
              <a:gd name="T22" fmla="*/ 62 w 168"/>
              <a:gd name="T23" fmla="*/ 137 h 192"/>
              <a:gd name="T24" fmla="*/ 0 w 168"/>
              <a:gd name="T25" fmla="*/ 192 h 192"/>
              <a:gd name="T26" fmla="*/ 0 w 168"/>
              <a:gd name="T27" fmla="*/ 0 h 192"/>
              <a:gd name="T28" fmla="*/ 0 w 168"/>
              <a:gd name="T29" fmla="*/ 0 h 192"/>
              <a:gd name="T30" fmla="*/ 85 w 168"/>
              <a:gd name="T31" fmla="*/ 69 h 192"/>
              <a:gd name="T32" fmla="*/ 85 w 168"/>
              <a:gd name="T33" fmla="*/ 95 h 192"/>
              <a:gd name="T34" fmla="*/ 114 w 168"/>
              <a:gd name="T35" fmla="*/ 95 h 192"/>
              <a:gd name="T36" fmla="*/ 114 w 168"/>
              <a:gd name="T37" fmla="*/ 123 h 192"/>
              <a:gd name="T38" fmla="*/ 140 w 168"/>
              <a:gd name="T39" fmla="*/ 123 h 192"/>
              <a:gd name="T40" fmla="*/ 140 w 168"/>
              <a:gd name="T41" fmla="*/ 95 h 192"/>
              <a:gd name="T42" fmla="*/ 168 w 168"/>
              <a:gd name="T43" fmla="*/ 95 h 192"/>
              <a:gd name="T44" fmla="*/ 168 w 168"/>
              <a:gd name="T45" fmla="*/ 69 h 192"/>
              <a:gd name="T46" fmla="*/ 140 w 168"/>
              <a:gd name="T47" fmla="*/ 69 h 192"/>
              <a:gd name="T48" fmla="*/ 140 w 168"/>
              <a:gd name="T49" fmla="*/ 40 h 192"/>
              <a:gd name="T50" fmla="*/ 114 w 168"/>
              <a:gd name="T51" fmla="*/ 40 h 192"/>
              <a:gd name="T52" fmla="*/ 114 w 168"/>
              <a:gd name="T53" fmla="*/ 69 h 192"/>
              <a:gd name="T54" fmla="*/ 85 w 168"/>
              <a:gd name="T55" fmla="*/ 69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8"/>
              <a:gd name="T85" fmla="*/ 0 h 192"/>
              <a:gd name="T86" fmla="*/ 168 w 168"/>
              <a:gd name="T87" fmla="*/ 192 h 19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8" h="192">
                <a:moveTo>
                  <a:pt x="0" y="0"/>
                </a:moveTo>
                <a:lnTo>
                  <a:pt x="121" y="0"/>
                </a:lnTo>
                <a:lnTo>
                  <a:pt x="121" y="21"/>
                </a:lnTo>
                <a:lnTo>
                  <a:pt x="99" y="21"/>
                </a:lnTo>
                <a:lnTo>
                  <a:pt x="99" y="55"/>
                </a:lnTo>
                <a:lnTo>
                  <a:pt x="66" y="55"/>
                </a:lnTo>
                <a:lnTo>
                  <a:pt x="66" y="111"/>
                </a:lnTo>
                <a:lnTo>
                  <a:pt x="99" y="111"/>
                </a:lnTo>
                <a:lnTo>
                  <a:pt x="99" y="144"/>
                </a:lnTo>
                <a:lnTo>
                  <a:pt x="121" y="144"/>
                </a:lnTo>
                <a:lnTo>
                  <a:pt x="121" y="192"/>
                </a:lnTo>
                <a:lnTo>
                  <a:pt x="62" y="137"/>
                </a:lnTo>
                <a:lnTo>
                  <a:pt x="0" y="19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85" y="69"/>
                </a:moveTo>
                <a:lnTo>
                  <a:pt x="85" y="95"/>
                </a:lnTo>
                <a:lnTo>
                  <a:pt x="114" y="95"/>
                </a:lnTo>
                <a:lnTo>
                  <a:pt x="114" y="123"/>
                </a:lnTo>
                <a:lnTo>
                  <a:pt x="140" y="123"/>
                </a:lnTo>
                <a:lnTo>
                  <a:pt x="140" y="95"/>
                </a:lnTo>
                <a:lnTo>
                  <a:pt x="168" y="95"/>
                </a:lnTo>
                <a:lnTo>
                  <a:pt x="168" y="69"/>
                </a:lnTo>
                <a:lnTo>
                  <a:pt x="140" y="69"/>
                </a:lnTo>
                <a:lnTo>
                  <a:pt x="140" y="40"/>
                </a:lnTo>
                <a:lnTo>
                  <a:pt x="114" y="40"/>
                </a:lnTo>
                <a:lnTo>
                  <a:pt x="114" y="69"/>
                </a:lnTo>
                <a:lnTo>
                  <a:pt x="85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3" name="Freeform 33"/>
          <p:cNvSpPr>
            <a:spLocks noEditPoints="1" noChangeArrowheads="1"/>
          </p:cNvSpPr>
          <p:nvPr/>
        </p:nvSpPr>
        <p:spPr bwMode="auto">
          <a:xfrm>
            <a:off x="2865967" y="4828118"/>
            <a:ext cx="419100" cy="273049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4" name="Freeform 34"/>
          <p:cNvSpPr>
            <a:spLocks noEditPoints="1" noChangeArrowheads="1"/>
          </p:cNvSpPr>
          <p:nvPr/>
        </p:nvSpPr>
        <p:spPr bwMode="auto">
          <a:xfrm>
            <a:off x="3744384" y="4730751"/>
            <a:ext cx="446616" cy="488949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0"/>
              <a:gd name="T145" fmla="*/ 0 h 110"/>
              <a:gd name="T146" fmla="*/ 100 w 100"/>
              <a:gd name="T147" fmla="*/ 110 h 1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5" name="Freeform 35"/>
          <p:cNvSpPr>
            <a:spLocks noEditPoints="1" noChangeArrowheads="1"/>
          </p:cNvSpPr>
          <p:nvPr/>
        </p:nvSpPr>
        <p:spPr bwMode="auto">
          <a:xfrm>
            <a:off x="4557184" y="4785784"/>
            <a:ext cx="406400" cy="364067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6" name="Freeform 70"/>
          <p:cNvSpPr>
            <a:spLocks noChangeArrowheads="1"/>
          </p:cNvSpPr>
          <p:nvPr/>
        </p:nvSpPr>
        <p:spPr bwMode="auto">
          <a:xfrm>
            <a:off x="3767667" y="3966634"/>
            <a:ext cx="378884" cy="347133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78"/>
              <a:gd name="T89" fmla="*/ 85 w 85"/>
              <a:gd name="T90" fmla="*/ 78 h 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7" name="Freeform 71"/>
          <p:cNvSpPr>
            <a:spLocks noEditPoints="1" noChangeArrowheads="1"/>
          </p:cNvSpPr>
          <p:nvPr/>
        </p:nvSpPr>
        <p:spPr bwMode="auto">
          <a:xfrm>
            <a:off x="3731685" y="3113617"/>
            <a:ext cx="419100" cy="440267"/>
          </a:xfrm>
          <a:custGeom>
            <a:avLst/>
            <a:gdLst>
              <a:gd name="T0" fmla="*/ 170 w 222"/>
              <a:gd name="T1" fmla="*/ 28 h 233"/>
              <a:gd name="T2" fmla="*/ 182 w 222"/>
              <a:gd name="T3" fmla="*/ 7 h 233"/>
              <a:gd name="T4" fmla="*/ 151 w 222"/>
              <a:gd name="T5" fmla="*/ 18 h 233"/>
              <a:gd name="T6" fmla="*/ 7 w 222"/>
              <a:gd name="T7" fmla="*/ 158 h 233"/>
              <a:gd name="T8" fmla="*/ 31 w 222"/>
              <a:gd name="T9" fmla="*/ 222 h 233"/>
              <a:gd name="T10" fmla="*/ 31 w 222"/>
              <a:gd name="T11" fmla="*/ 170 h 233"/>
              <a:gd name="T12" fmla="*/ 109 w 222"/>
              <a:gd name="T13" fmla="*/ 113 h 233"/>
              <a:gd name="T14" fmla="*/ 116 w 222"/>
              <a:gd name="T15" fmla="*/ 92 h 233"/>
              <a:gd name="T16" fmla="*/ 88 w 222"/>
              <a:gd name="T17" fmla="*/ 103 h 233"/>
              <a:gd name="T18" fmla="*/ 76 w 222"/>
              <a:gd name="T19" fmla="*/ 99 h 233"/>
              <a:gd name="T20" fmla="*/ 116 w 222"/>
              <a:gd name="T21" fmla="*/ 82 h 233"/>
              <a:gd name="T22" fmla="*/ 132 w 222"/>
              <a:gd name="T23" fmla="*/ 89 h 233"/>
              <a:gd name="T24" fmla="*/ 132 w 222"/>
              <a:gd name="T25" fmla="*/ 18 h 233"/>
              <a:gd name="T26" fmla="*/ 180 w 222"/>
              <a:gd name="T27" fmla="*/ 0 h 233"/>
              <a:gd name="T28" fmla="*/ 182 w 222"/>
              <a:gd name="T29" fmla="*/ 0 h 233"/>
              <a:gd name="T30" fmla="*/ 222 w 222"/>
              <a:gd name="T31" fmla="*/ 18 h 233"/>
              <a:gd name="T32" fmla="*/ 173 w 222"/>
              <a:gd name="T33" fmla="*/ 186 h 233"/>
              <a:gd name="T34" fmla="*/ 158 w 222"/>
              <a:gd name="T35" fmla="*/ 179 h 233"/>
              <a:gd name="T36" fmla="*/ 106 w 222"/>
              <a:gd name="T37" fmla="*/ 210 h 233"/>
              <a:gd name="T38" fmla="*/ 90 w 222"/>
              <a:gd name="T39" fmla="*/ 200 h 233"/>
              <a:gd name="T40" fmla="*/ 38 w 222"/>
              <a:gd name="T41" fmla="*/ 233 h 233"/>
              <a:gd name="T42" fmla="*/ 3 w 222"/>
              <a:gd name="T43" fmla="*/ 217 h 233"/>
              <a:gd name="T44" fmla="*/ 0 w 222"/>
              <a:gd name="T45" fmla="*/ 212 h 233"/>
              <a:gd name="T46" fmla="*/ 0 w 222"/>
              <a:gd name="T47" fmla="*/ 146 h 233"/>
              <a:gd name="T48" fmla="*/ 47 w 222"/>
              <a:gd name="T49" fmla="*/ 127 h 233"/>
              <a:gd name="T50" fmla="*/ 50 w 222"/>
              <a:gd name="T51" fmla="*/ 127 h 233"/>
              <a:gd name="T52" fmla="*/ 90 w 222"/>
              <a:gd name="T53" fmla="*/ 146 h 233"/>
              <a:gd name="T54" fmla="*/ 99 w 222"/>
              <a:gd name="T55" fmla="*/ 198 h 233"/>
              <a:gd name="T56" fmla="*/ 76 w 222"/>
              <a:gd name="T57" fmla="*/ 113 h 233"/>
              <a:gd name="T58" fmla="*/ 69 w 222"/>
              <a:gd name="T59" fmla="*/ 137 h 233"/>
              <a:gd name="T60" fmla="*/ 69 w 222"/>
              <a:gd name="T61" fmla="*/ 101 h 233"/>
              <a:gd name="T62" fmla="*/ 140 w 222"/>
              <a:gd name="T63" fmla="*/ 94 h 233"/>
              <a:gd name="T64" fmla="*/ 158 w 222"/>
              <a:gd name="T65" fmla="*/ 101 h 233"/>
              <a:gd name="T66" fmla="*/ 166 w 222"/>
              <a:gd name="T67" fmla="*/ 174 h 233"/>
              <a:gd name="T68" fmla="*/ 140 w 222"/>
              <a:gd name="T69" fmla="*/ 30 h 233"/>
              <a:gd name="T70" fmla="*/ 140 w 222"/>
              <a:gd name="T71" fmla="*/ 94 h 233"/>
              <a:gd name="T72" fmla="*/ 38 w 222"/>
              <a:gd name="T73" fmla="*/ 158 h 233"/>
              <a:gd name="T74" fmla="*/ 47 w 222"/>
              <a:gd name="T75" fmla="*/ 137 h 233"/>
              <a:gd name="T76" fmla="*/ 19 w 222"/>
              <a:gd name="T77" fmla="*/ 148 h 233"/>
              <a:gd name="T78" fmla="*/ 173 w 222"/>
              <a:gd name="T79" fmla="*/ 35 h 233"/>
              <a:gd name="T80" fmla="*/ 173 w 222"/>
              <a:gd name="T81" fmla="*/ 37 h 2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3"/>
              <a:gd name="T125" fmla="*/ 222 w 222"/>
              <a:gd name="T126" fmla="*/ 233 h 23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3">
                <a:moveTo>
                  <a:pt x="151" y="18"/>
                </a:moveTo>
                <a:lnTo>
                  <a:pt x="170" y="28"/>
                </a:lnTo>
                <a:lnTo>
                  <a:pt x="203" y="18"/>
                </a:lnTo>
                <a:lnTo>
                  <a:pt x="182" y="7"/>
                </a:lnTo>
                <a:lnTo>
                  <a:pt x="151" y="18"/>
                </a:lnTo>
                <a:lnTo>
                  <a:pt x="151" y="18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0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8" y="103"/>
                </a:moveTo>
                <a:lnTo>
                  <a:pt x="109" y="113"/>
                </a:lnTo>
                <a:lnTo>
                  <a:pt x="137" y="101"/>
                </a:lnTo>
                <a:lnTo>
                  <a:pt x="116" y="92"/>
                </a:lnTo>
                <a:lnTo>
                  <a:pt x="88" y="103"/>
                </a:lnTo>
                <a:lnTo>
                  <a:pt x="88" y="103"/>
                </a:lnTo>
                <a:close/>
                <a:moveTo>
                  <a:pt x="69" y="101"/>
                </a:moveTo>
                <a:lnTo>
                  <a:pt x="76" y="99"/>
                </a:lnTo>
                <a:lnTo>
                  <a:pt x="116" y="82"/>
                </a:lnTo>
                <a:lnTo>
                  <a:pt x="116" y="82"/>
                </a:lnTo>
                <a:lnTo>
                  <a:pt x="118" y="82"/>
                </a:lnTo>
                <a:lnTo>
                  <a:pt x="132" y="89"/>
                </a:lnTo>
                <a:lnTo>
                  <a:pt x="132" y="23"/>
                </a:lnTo>
                <a:lnTo>
                  <a:pt x="132" y="18"/>
                </a:lnTo>
                <a:lnTo>
                  <a:pt x="140" y="14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215" y="14"/>
                </a:lnTo>
                <a:lnTo>
                  <a:pt x="222" y="18"/>
                </a:lnTo>
                <a:lnTo>
                  <a:pt x="222" y="167"/>
                </a:lnTo>
                <a:lnTo>
                  <a:pt x="173" y="186"/>
                </a:lnTo>
                <a:lnTo>
                  <a:pt x="168" y="184"/>
                </a:lnTo>
                <a:lnTo>
                  <a:pt x="158" y="179"/>
                </a:lnTo>
                <a:lnTo>
                  <a:pt x="158" y="191"/>
                </a:lnTo>
                <a:lnTo>
                  <a:pt x="106" y="210"/>
                </a:lnTo>
                <a:lnTo>
                  <a:pt x="102" y="207"/>
                </a:lnTo>
                <a:lnTo>
                  <a:pt x="90" y="200"/>
                </a:lnTo>
                <a:lnTo>
                  <a:pt x="90" y="214"/>
                </a:lnTo>
                <a:lnTo>
                  <a:pt x="38" y="233"/>
                </a:lnTo>
                <a:lnTo>
                  <a:pt x="33" y="231"/>
                </a:lnTo>
                <a:lnTo>
                  <a:pt x="3" y="217"/>
                </a:lnTo>
                <a:lnTo>
                  <a:pt x="0" y="214"/>
                </a:lnTo>
                <a:lnTo>
                  <a:pt x="0" y="212"/>
                </a:lnTo>
                <a:lnTo>
                  <a:pt x="0" y="153"/>
                </a:lnTo>
                <a:lnTo>
                  <a:pt x="0" y="146"/>
                </a:lnTo>
                <a:lnTo>
                  <a:pt x="7" y="144"/>
                </a:lnTo>
                <a:lnTo>
                  <a:pt x="47" y="127"/>
                </a:lnTo>
                <a:lnTo>
                  <a:pt x="47" y="127"/>
                </a:lnTo>
                <a:lnTo>
                  <a:pt x="50" y="127"/>
                </a:lnTo>
                <a:lnTo>
                  <a:pt x="80" y="144"/>
                </a:lnTo>
                <a:lnTo>
                  <a:pt x="90" y="146"/>
                </a:lnTo>
                <a:lnTo>
                  <a:pt x="90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3"/>
                </a:lnTo>
                <a:lnTo>
                  <a:pt x="76" y="141"/>
                </a:lnTo>
                <a:lnTo>
                  <a:pt x="69" y="137"/>
                </a:lnTo>
                <a:lnTo>
                  <a:pt x="69" y="108"/>
                </a:lnTo>
                <a:lnTo>
                  <a:pt x="69" y="101"/>
                </a:lnTo>
                <a:lnTo>
                  <a:pt x="69" y="101"/>
                </a:lnTo>
                <a:close/>
                <a:moveTo>
                  <a:pt x="140" y="94"/>
                </a:moveTo>
                <a:lnTo>
                  <a:pt x="149" y="99"/>
                </a:lnTo>
                <a:lnTo>
                  <a:pt x="158" y="101"/>
                </a:lnTo>
                <a:lnTo>
                  <a:pt x="158" y="170"/>
                </a:lnTo>
                <a:lnTo>
                  <a:pt x="166" y="174"/>
                </a:lnTo>
                <a:lnTo>
                  <a:pt x="166" y="42"/>
                </a:lnTo>
                <a:lnTo>
                  <a:pt x="140" y="30"/>
                </a:lnTo>
                <a:lnTo>
                  <a:pt x="140" y="94"/>
                </a:lnTo>
                <a:lnTo>
                  <a:pt x="140" y="94"/>
                </a:lnTo>
                <a:close/>
                <a:moveTo>
                  <a:pt x="19" y="148"/>
                </a:moveTo>
                <a:lnTo>
                  <a:pt x="38" y="158"/>
                </a:lnTo>
                <a:lnTo>
                  <a:pt x="71" y="146"/>
                </a:lnTo>
                <a:lnTo>
                  <a:pt x="47" y="137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73" y="37"/>
                </a:moveTo>
                <a:lnTo>
                  <a:pt x="173" y="35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8" name="Freeform 72"/>
          <p:cNvSpPr>
            <a:spLocks noEditPoints="1" noChangeArrowheads="1"/>
          </p:cNvSpPr>
          <p:nvPr/>
        </p:nvSpPr>
        <p:spPr bwMode="auto">
          <a:xfrm>
            <a:off x="4652434" y="3956052"/>
            <a:ext cx="277284" cy="385233"/>
          </a:xfrm>
          <a:custGeom>
            <a:avLst/>
            <a:gdLst>
              <a:gd name="T0" fmla="*/ 62 w 62"/>
              <a:gd name="T1" fmla="*/ 8 h 86"/>
              <a:gd name="T2" fmla="*/ 0 w 62"/>
              <a:gd name="T3" fmla="*/ 86 h 86"/>
              <a:gd name="T4" fmla="*/ 8 w 62"/>
              <a:gd name="T5" fmla="*/ 14 h 86"/>
              <a:gd name="T6" fmla="*/ 54 w 62"/>
              <a:gd name="T7" fmla="*/ 29 h 86"/>
              <a:gd name="T8" fmla="*/ 8 w 62"/>
              <a:gd name="T9" fmla="*/ 14 h 86"/>
              <a:gd name="T10" fmla="*/ 8 w 62"/>
              <a:gd name="T11" fmla="*/ 41 h 86"/>
              <a:gd name="T12" fmla="*/ 18 w 62"/>
              <a:gd name="T13" fmla="*/ 41 h 86"/>
              <a:gd name="T14" fmla="*/ 50 w 62"/>
              <a:gd name="T15" fmla="*/ 63 h 86"/>
              <a:gd name="T16" fmla="*/ 50 w 62"/>
              <a:gd name="T17" fmla="*/ 73 h 86"/>
              <a:gd name="T18" fmla="*/ 50 w 62"/>
              <a:gd name="T19" fmla="*/ 63 h 86"/>
              <a:gd name="T20" fmla="*/ 32 w 62"/>
              <a:gd name="T21" fmla="*/ 68 h 86"/>
              <a:gd name="T22" fmla="*/ 42 w 62"/>
              <a:gd name="T23" fmla="*/ 68 h 86"/>
              <a:gd name="T24" fmla="*/ 25 w 62"/>
              <a:gd name="T25" fmla="*/ 63 h 86"/>
              <a:gd name="T26" fmla="*/ 25 w 62"/>
              <a:gd name="T27" fmla="*/ 73 h 86"/>
              <a:gd name="T28" fmla="*/ 25 w 62"/>
              <a:gd name="T29" fmla="*/ 63 h 86"/>
              <a:gd name="T30" fmla="*/ 8 w 62"/>
              <a:gd name="T31" fmla="*/ 68 h 86"/>
              <a:gd name="T32" fmla="*/ 18 w 62"/>
              <a:gd name="T33" fmla="*/ 68 h 86"/>
              <a:gd name="T34" fmla="*/ 50 w 62"/>
              <a:gd name="T35" fmla="*/ 50 h 86"/>
              <a:gd name="T36" fmla="*/ 50 w 62"/>
              <a:gd name="T37" fmla="*/ 60 h 86"/>
              <a:gd name="T38" fmla="*/ 50 w 62"/>
              <a:gd name="T39" fmla="*/ 50 h 86"/>
              <a:gd name="T40" fmla="*/ 32 w 62"/>
              <a:gd name="T41" fmla="*/ 55 h 86"/>
              <a:gd name="T42" fmla="*/ 42 w 62"/>
              <a:gd name="T43" fmla="*/ 55 h 86"/>
              <a:gd name="T44" fmla="*/ 25 w 62"/>
              <a:gd name="T45" fmla="*/ 50 h 86"/>
              <a:gd name="T46" fmla="*/ 25 w 62"/>
              <a:gd name="T47" fmla="*/ 60 h 86"/>
              <a:gd name="T48" fmla="*/ 25 w 62"/>
              <a:gd name="T49" fmla="*/ 50 h 86"/>
              <a:gd name="T50" fmla="*/ 8 w 62"/>
              <a:gd name="T51" fmla="*/ 55 h 86"/>
              <a:gd name="T52" fmla="*/ 18 w 62"/>
              <a:gd name="T53" fmla="*/ 55 h 86"/>
              <a:gd name="T54" fmla="*/ 50 w 62"/>
              <a:gd name="T55" fmla="*/ 36 h 86"/>
              <a:gd name="T56" fmla="*/ 50 w 62"/>
              <a:gd name="T57" fmla="*/ 46 h 86"/>
              <a:gd name="T58" fmla="*/ 50 w 62"/>
              <a:gd name="T59" fmla="*/ 36 h 86"/>
              <a:gd name="T60" fmla="*/ 32 w 62"/>
              <a:gd name="T61" fmla="*/ 41 h 86"/>
              <a:gd name="T62" fmla="*/ 42 w 62"/>
              <a:gd name="T63" fmla="*/ 41 h 86"/>
              <a:gd name="T64" fmla="*/ 25 w 62"/>
              <a:gd name="T65" fmla="*/ 36 h 86"/>
              <a:gd name="T66" fmla="*/ 25 w 62"/>
              <a:gd name="T67" fmla="*/ 46 h 86"/>
              <a:gd name="T68" fmla="*/ 25 w 62"/>
              <a:gd name="T69" fmla="*/ 3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2"/>
              <a:gd name="T106" fmla="*/ 0 h 86"/>
              <a:gd name="T107" fmla="*/ 62 w 62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2" h="86">
                <a:moveTo>
                  <a:pt x="0" y="8"/>
                </a:moveTo>
                <a:cubicBezTo>
                  <a:pt x="21" y="0"/>
                  <a:pt x="42" y="0"/>
                  <a:pt x="62" y="8"/>
                </a:cubicBezTo>
                <a:cubicBezTo>
                  <a:pt x="62" y="34"/>
                  <a:pt x="62" y="60"/>
                  <a:pt x="62" y="86"/>
                </a:cubicBezTo>
                <a:cubicBezTo>
                  <a:pt x="41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4"/>
                </a:moveTo>
                <a:cubicBezTo>
                  <a:pt x="8" y="29"/>
                  <a:pt x="8" y="29"/>
                  <a:pt x="8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4"/>
                  <a:pt x="54" y="14"/>
                  <a:pt x="54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13" y="36"/>
                </a:moveTo>
                <a:cubicBezTo>
                  <a:pt x="10" y="36"/>
                  <a:pt x="8" y="38"/>
                  <a:pt x="8" y="41"/>
                </a:cubicBezTo>
                <a:cubicBezTo>
                  <a:pt x="8" y="44"/>
                  <a:pt x="10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8"/>
                  <a:pt x="16" y="36"/>
                  <a:pt x="13" y="36"/>
                </a:cubicBezTo>
                <a:close/>
                <a:moveTo>
                  <a:pt x="50" y="63"/>
                </a:moveTo>
                <a:cubicBezTo>
                  <a:pt x="47" y="63"/>
                  <a:pt x="45" y="66"/>
                  <a:pt x="45" y="68"/>
                </a:cubicBezTo>
                <a:cubicBezTo>
                  <a:pt x="45" y="71"/>
                  <a:pt x="47" y="73"/>
                  <a:pt x="50" y="73"/>
                </a:cubicBezTo>
                <a:cubicBezTo>
                  <a:pt x="52" y="73"/>
                  <a:pt x="54" y="71"/>
                  <a:pt x="54" y="68"/>
                </a:cubicBezTo>
                <a:cubicBezTo>
                  <a:pt x="54" y="66"/>
                  <a:pt x="52" y="63"/>
                  <a:pt x="50" y="63"/>
                </a:cubicBezTo>
                <a:close/>
                <a:moveTo>
                  <a:pt x="37" y="63"/>
                </a:moveTo>
                <a:cubicBezTo>
                  <a:pt x="34" y="63"/>
                  <a:pt x="32" y="66"/>
                  <a:pt x="32" y="68"/>
                </a:cubicBezTo>
                <a:cubicBezTo>
                  <a:pt x="32" y="71"/>
                  <a:pt x="34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6"/>
                  <a:pt x="40" y="63"/>
                  <a:pt x="37" y="63"/>
                </a:cubicBezTo>
                <a:close/>
                <a:moveTo>
                  <a:pt x="25" y="63"/>
                </a:moveTo>
                <a:cubicBezTo>
                  <a:pt x="22" y="63"/>
                  <a:pt x="20" y="66"/>
                  <a:pt x="20" y="68"/>
                </a:cubicBezTo>
                <a:cubicBezTo>
                  <a:pt x="20" y="71"/>
                  <a:pt x="22" y="73"/>
                  <a:pt x="25" y="73"/>
                </a:cubicBezTo>
                <a:cubicBezTo>
                  <a:pt x="28" y="73"/>
                  <a:pt x="30" y="71"/>
                  <a:pt x="30" y="68"/>
                </a:cubicBezTo>
                <a:cubicBezTo>
                  <a:pt x="30" y="66"/>
                  <a:pt x="28" y="63"/>
                  <a:pt x="25" y="63"/>
                </a:cubicBezTo>
                <a:close/>
                <a:moveTo>
                  <a:pt x="13" y="63"/>
                </a:moveTo>
                <a:cubicBezTo>
                  <a:pt x="10" y="63"/>
                  <a:pt x="8" y="66"/>
                  <a:pt x="8" y="68"/>
                </a:cubicBezTo>
                <a:cubicBezTo>
                  <a:pt x="8" y="71"/>
                  <a:pt x="10" y="73"/>
                  <a:pt x="13" y="73"/>
                </a:cubicBezTo>
                <a:cubicBezTo>
                  <a:pt x="16" y="73"/>
                  <a:pt x="18" y="71"/>
                  <a:pt x="18" y="68"/>
                </a:cubicBezTo>
                <a:cubicBezTo>
                  <a:pt x="18" y="66"/>
                  <a:pt x="16" y="63"/>
                  <a:pt x="13" y="63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7"/>
                  <a:pt x="47" y="60"/>
                  <a:pt x="50" y="60"/>
                </a:cubicBezTo>
                <a:cubicBezTo>
                  <a:pt x="52" y="60"/>
                  <a:pt x="54" y="57"/>
                  <a:pt x="54" y="55"/>
                </a:cubicBezTo>
                <a:cubicBezTo>
                  <a:pt x="54" y="52"/>
                  <a:pt x="52" y="50"/>
                  <a:pt x="50" y="50"/>
                </a:cubicBezTo>
                <a:close/>
                <a:moveTo>
                  <a:pt x="37" y="50"/>
                </a:moveTo>
                <a:cubicBezTo>
                  <a:pt x="34" y="50"/>
                  <a:pt x="32" y="52"/>
                  <a:pt x="32" y="55"/>
                </a:cubicBezTo>
                <a:cubicBezTo>
                  <a:pt x="32" y="57"/>
                  <a:pt x="34" y="60"/>
                  <a:pt x="37" y="60"/>
                </a:cubicBezTo>
                <a:cubicBezTo>
                  <a:pt x="40" y="60"/>
                  <a:pt x="42" y="57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5" y="50"/>
                </a:moveTo>
                <a:cubicBezTo>
                  <a:pt x="22" y="50"/>
                  <a:pt x="20" y="52"/>
                  <a:pt x="20" y="55"/>
                </a:cubicBezTo>
                <a:cubicBezTo>
                  <a:pt x="20" y="57"/>
                  <a:pt x="22" y="60"/>
                  <a:pt x="25" y="60"/>
                </a:cubicBezTo>
                <a:cubicBezTo>
                  <a:pt x="28" y="60"/>
                  <a:pt x="30" y="57"/>
                  <a:pt x="30" y="55"/>
                </a:cubicBezTo>
                <a:cubicBezTo>
                  <a:pt x="30" y="52"/>
                  <a:pt x="28" y="50"/>
                  <a:pt x="25" y="50"/>
                </a:cubicBezTo>
                <a:close/>
                <a:moveTo>
                  <a:pt x="13" y="50"/>
                </a:moveTo>
                <a:cubicBezTo>
                  <a:pt x="10" y="50"/>
                  <a:pt x="8" y="52"/>
                  <a:pt x="8" y="55"/>
                </a:cubicBezTo>
                <a:cubicBezTo>
                  <a:pt x="8" y="57"/>
                  <a:pt x="10" y="60"/>
                  <a:pt x="13" y="60"/>
                </a:cubicBezTo>
                <a:cubicBezTo>
                  <a:pt x="16" y="60"/>
                  <a:pt x="18" y="57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6"/>
                </a:moveTo>
                <a:cubicBezTo>
                  <a:pt x="47" y="36"/>
                  <a:pt x="45" y="38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38"/>
                  <a:pt x="52" y="36"/>
                  <a:pt x="50" y="36"/>
                </a:cubicBezTo>
                <a:close/>
                <a:moveTo>
                  <a:pt x="37" y="36"/>
                </a:moveTo>
                <a:cubicBezTo>
                  <a:pt x="34" y="36"/>
                  <a:pt x="32" y="38"/>
                  <a:pt x="32" y="41"/>
                </a:cubicBezTo>
                <a:cubicBezTo>
                  <a:pt x="32" y="44"/>
                  <a:pt x="34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8"/>
                  <a:pt x="40" y="36"/>
                  <a:pt x="37" y="36"/>
                </a:cubicBezTo>
                <a:close/>
                <a:moveTo>
                  <a:pt x="25" y="36"/>
                </a:moveTo>
                <a:cubicBezTo>
                  <a:pt x="22" y="36"/>
                  <a:pt x="20" y="38"/>
                  <a:pt x="20" y="41"/>
                </a:cubicBezTo>
                <a:cubicBezTo>
                  <a:pt x="20" y="44"/>
                  <a:pt x="22" y="46"/>
                  <a:pt x="25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8"/>
                  <a:pt x="28" y="36"/>
                  <a:pt x="25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9" name="Freeform 73"/>
          <p:cNvSpPr>
            <a:spLocks noEditPoints="1" noChangeArrowheads="1"/>
          </p:cNvSpPr>
          <p:nvPr/>
        </p:nvSpPr>
        <p:spPr bwMode="auto">
          <a:xfrm>
            <a:off x="2927351" y="3090334"/>
            <a:ext cx="397933" cy="423333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9"/>
              <a:gd name="T172" fmla="*/ 0 h 95"/>
              <a:gd name="T173" fmla="*/ 89 w 89"/>
              <a:gd name="T174" fmla="*/ 95 h 9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0" name="Freeform 74"/>
          <p:cNvSpPr>
            <a:spLocks noEditPoints="1" noChangeArrowheads="1"/>
          </p:cNvSpPr>
          <p:nvPr/>
        </p:nvSpPr>
        <p:spPr bwMode="auto">
          <a:xfrm>
            <a:off x="4563533" y="3202517"/>
            <a:ext cx="440267" cy="287867"/>
          </a:xfrm>
          <a:custGeom>
            <a:avLst/>
            <a:gdLst>
              <a:gd name="T0" fmla="*/ 18 w 99"/>
              <a:gd name="T1" fmla="*/ 58 h 65"/>
              <a:gd name="T2" fmla="*/ 53 w 99"/>
              <a:gd name="T3" fmla="*/ 65 h 65"/>
              <a:gd name="T4" fmla="*/ 87 w 99"/>
              <a:gd name="T5" fmla="*/ 57 h 65"/>
              <a:gd name="T6" fmla="*/ 87 w 99"/>
              <a:gd name="T7" fmla="*/ 23 h 65"/>
              <a:gd name="T8" fmla="*/ 53 w 99"/>
              <a:gd name="T9" fmla="*/ 28 h 65"/>
              <a:gd name="T10" fmla="*/ 18 w 99"/>
              <a:gd name="T11" fmla="*/ 23 h 65"/>
              <a:gd name="T12" fmla="*/ 18 w 99"/>
              <a:gd name="T13" fmla="*/ 58 h 65"/>
              <a:gd name="T14" fmla="*/ 99 w 99"/>
              <a:gd name="T15" fmla="*/ 8 h 65"/>
              <a:gd name="T16" fmla="*/ 99 w 99"/>
              <a:gd name="T17" fmla="*/ 17 h 65"/>
              <a:gd name="T18" fmla="*/ 53 w 99"/>
              <a:gd name="T19" fmla="*/ 24 h 65"/>
              <a:gd name="T20" fmla="*/ 7 w 99"/>
              <a:gd name="T21" fmla="*/ 17 h 65"/>
              <a:gd name="T22" fmla="*/ 7 w 99"/>
              <a:gd name="T23" fmla="*/ 34 h 65"/>
              <a:gd name="T24" fmla="*/ 9 w 99"/>
              <a:gd name="T25" fmla="*/ 37 h 65"/>
              <a:gd name="T26" fmla="*/ 5 w 99"/>
              <a:gd name="T27" fmla="*/ 41 h 65"/>
              <a:gd name="T28" fmla="*/ 2 w 99"/>
              <a:gd name="T29" fmla="*/ 37 h 65"/>
              <a:gd name="T30" fmla="*/ 4 w 99"/>
              <a:gd name="T31" fmla="*/ 34 h 65"/>
              <a:gd name="T32" fmla="*/ 4 w 99"/>
              <a:gd name="T33" fmla="*/ 8 h 65"/>
              <a:gd name="T34" fmla="*/ 53 w 99"/>
              <a:gd name="T35" fmla="*/ 0 h 65"/>
              <a:gd name="T36" fmla="*/ 99 w 99"/>
              <a:gd name="T37" fmla="*/ 8 h 65"/>
              <a:gd name="T38" fmla="*/ 8 w 99"/>
              <a:gd name="T39" fmla="*/ 42 h 65"/>
              <a:gd name="T40" fmla="*/ 3 w 99"/>
              <a:gd name="T41" fmla="*/ 42 h 65"/>
              <a:gd name="T42" fmla="*/ 0 w 99"/>
              <a:gd name="T43" fmla="*/ 58 h 65"/>
              <a:gd name="T44" fmla="*/ 2 w 99"/>
              <a:gd name="T45" fmla="*/ 58 h 65"/>
              <a:gd name="T46" fmla="*/ 3 w 99"/>
              <a:gd name="T47" fmla="*/ 56 h 65"/>
              <a:gd name="T48" fmla="*/ 3 w 99"/>
              <a:gd name="T49" fmla="*/ 58 h 65"/>
              <a:gd name="T50" fmla="*/ 6 w 99"/>
              <a:gd name="T51" fmla="*/ 59 h 65"/>
              <a:gd name="T52" fmla="*/ 7 w 99"/>
              <a:gd name="T53" fmla="*/ 57 h 65"/>
              <a:gd name="T54" fmla="*/ 7 w 99"/>
              <a:gd name="T55" fmla="*/ 59 h 65"/>
              <a:gd name="T56" fmla="*/ 8 w 99"/>
              <a:gd name="T57" fmla="*/ 59 h 65"/>
              <a:gd name="T58" fmla="*/ 8 w 99"/>
              <a:gd name="T59" fmla="*/ 51 h 65"/>
              <a:gd name="T60" fmla="*/ 9 w 99"/>
              <a:gd name="T61" fmla="*/ 58 h 65"/>
              <a:gd name="T62" fmla="*/ 11 w 99"/>
              <a:gd name="T63" fmla="*/ 58 h 65"/>
              <a:gd name="T64" fmla="*/ 8 w 99"/>
              <a:gd name="T65" fmla="*/ 4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65"/>
              <a:gd name="T101" fmla="*/ 99 w 99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65">
                <a:moveTo>
                  <a:pt x="18" y="58"/>
                </a:moveTo>
                <a:cubicBezTo>
                  <a:pt x="30" y="58"/>
                  <a:pt x="42" y="60"/>
                  <a:pt x="53" y="65"/>
                </a:cubicBezTo>
                <a:cubicBezTo>
                  <a:pt x="64" y="60"/>
                  <a:pt x="75" y="57"/>
                  <a:pt x="87" y="57"/>
                </a:cubicBezTo>
                <a:cubicBezTo>
                  <a:pt x="87" y="23"/>
                  <a:pt x="87" y="23"/>
                  <a:pt x="87" y="23"/>
                </a:cubicBezTo>
                <a:cubicBezTo>
                  <a:pt x="53" y="28"/>
                  <a:pt x="53" y="28"/>
                  <a:pt x="53" y="28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8"/>
                  <a:pt x="18" y="58"/>
                  <a:pt x="18" y="58"/>
                </a:cubicBezTo>
                <a:close/>
                <a:moveTo>
                  <a:pt x="99" y="8"/>
                </a:moveTo>
                <a:cubicBezTo>
                  <a:pt x="99" y="17"/>
                  <a:pt x="99" y="17"/>
                  <a:pt x="99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5"/>
                  <a:pt x="9" y="36"/>
                  <a:pt x="9" y="37"/>
                </a:cubicBezTo>
                <a:cubicBezTo>
                  <a:pt x="9" y="39"/>
                  <a:pt x="7" y="41"/>
                  <a:pt x="5" y="41"/>
                </a:cubicBezTo>
                <a:cubicBezTo>
                  <a:pt x="4" y="41"/>
                  <a:pt x="2" y="39"/>
                  <a:pt x="2" y="37"/>
                </a:cubicBezTo>
                <a:cubicBezTo>
                  <a:pt x="2" y="36"/>
                  <a:pt x="3" y="35"/>
                  <a:pt x="4" y="34"/>
                </a:cubicBezTo>
                <a:cubicBezTo>
                  <a:pt x="4" y="25"/>
                  <a:pt x="4" y="17"/>
                  <a:pt x="4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99" y="8"/>
                  <a:pt x="99" y="8"/>
                  <a:pt x="99" y="8"/>
                </a:cubicBezTo>
                <a:close/>
                <a:moveTo>
                  <a:pt x="8" y="42"/>
                </a:moveTo>
                <a:cubicBezTo>
                  <a:pt x="6" y="43"/>
                  <a:pt x="5" y="43"/>
                  <a:pt x="3" y="42"/>
                </a:cubicBezTo>
                <a:cubicBezTo>
                  <a:pt x="2" y="47"/>
                  <a:pt x="1" y="52"/>
                  <a:pt x="0" y="58"/>
                </a:cubicBezTo>
                <a:cubicBezTo>
                  <a:pt x="1" y="58"/>
                  <a:pt x="2" y="58"/>
                  <a:pt x="2" y="58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9"/>
                  <a:pt x="5" y="59"/>
                  <a:pt x="6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8" y="59"/>
                  <a:pt x="8" y="59"/>
                </a:cubicBezTo>
                <a:cubicBezTo>
                  <a:pt x="8" y="51"/>
                  <a:pt x="8" y="51"/>
                  <a:pt x="8" y="51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8"/>
                  <a:pt x="10" y="58"/>
                  <a:pt x="11" y="58"/>
                </a:cubicBezTo>
                <a:cubicBezTo>
                  <a:pt x="10" y="52"/>
                  <a:pt x="9" y="47"/>
                  <a:pt x="8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1" name="Freeform 75"/>
          <p:cNvSpPr>
            <a:spLocks noEditPoints="1" noChangeArrowheads="1"/>
          </p:cNvSpPr>
          <p:nvPr/>
        </p:nvSpPr>
        <p:spPr bwMode="auto">
          <a:xfrm>
            <a:off x="2110318" y="3151718"/>
            <a:ext cx="412749" cy="393700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88"/>
              <a:gd name="T101" fmla="*/ 93 w 93"/>
              <a:gd name="T102" fmla="*/ 88 h 8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2" name="Freeform 76"/>
          <p:cNvSpPr>
            <a:spLocks noEditPoints="1" noChangeArrowheads="1"/>
          </p:cNvSpPr>
          <p:nvPr/>
        </p:nvSpPr>
        <p:spPr bwMode="auto">
          <a:xfrm>
            <a:off x="2914651" y="3894668"/>
            <a:ext cx="378883" cy="472017"/>
          </a:xfrm>
          <a:custGeom>
            <a:avLst/>
            <a:gdLst>
              <a:gd name="T0" fmla="*/ 49 w 85"/>
              <a:gd name="T1" fmla="*/ 26 h 106"/>
              <a:gd name="T2" fmla="*/ 33 w 85"/>
              <a:gd name="T3" fmla="*/ 22 h 106"/>
              <a:gd name="T4" fmla="*/ 26 w 85"/>
              <a:gd name="T5" fmla="*/ 42 h 106"/>
              <a:gd name="T6" fmla="*/ 34 w 85"/>
              <a:gd name="T7" fmla="*/ 55 h 106"/>
              <a:gd name="T8" fmla="*/ 35 w 85"/>
              <a:gd name="T9" fmla="*/ 59 h 106"/>
              <a:gd name="T10" fmla="*/ 49 w 85"/>
              <a:gd name="T11" fmla="*/ 63 h 106"/>
              <a:gd name="T12" fmla="*/ 63 w 85"/>
              <a:gd name="T13" fmla="*/ 59 h 106"/>
              <a:gd name="T14" fmla="*/ 63 w 85"/>
              <a:gd name="T15" fmla="*/ 55 h 106"/>
              <a:gd name="T16" fmla="*/ 72 w 85"/>
              <a:gd name="T17" fmla="*/ 42 h 106"/>
              <a:gd name="T18" fmla="*/ 64 w 85"/>
              <a:gd name="T19" fmla="*/ 22 h 106"/>
              <a:gd name="T20" fmla="*/ 49 w 85"/>
              <a:gd name="T21" fmla="*/ 26 h 106"/>
              <a:gd name="T22" fmla="*/ 84 w 85"/>
              <a:gd name="T23" fmla="*/ 77 h 106"/>
              <a:gd name="T24" fmla="*/ 14 w 85"/>
              <a:gd name="T25" fmla="*/ 77 h 106"/>
              <a:gd name="T26" fmla="*/ 11 w 85"/>
              <a:gd name="T27" fmla="*/ 87 h 106"/>
              <a:gd name="T28" fmla="*/ 11 w 85"/>
              <a:gd name="T29" fmla="*/ 87 h 106"/>
              <a:gd name="T30" fmla="*/ 14 w 85"/>
              <a:gd name="T31" fmla="*/ 96 h 106"/>
              <a:gd name="T32" fmla="*/ 85 w 85"/>
              <a:gd name="T33" fmla="*/ 96 h 106"/>
              <a:gd name="T34" fmla="*/ 85 w 85"/>
              <a:gd name="T35" fmla="*/ 106 h 106"/>
              <a:gd name="T36" fmla="*/ 12 w 85"/>
              <a:gd name="T37" fmla="*/ 106 h 106"/>
              <a:gd name="T38" fmla="*/ 10 w 85"/>
              <a:gd name="T39" fmla="*/ 106 h 106"/>
              <a:gd name="T40" fmla="*/ 8 w 85"/>
              <a:gd name="T41" fmla="*/ 105 h 106"/>
              <a:gd name="T42" fmla="*/ 7 w 85"/>
              <a:gd name="T43" fmla="*/ 104 h 106"/>
              <a:gd name="T44" fmla="*/ 0 w 85"/>
              <a:gd name="T45" fmla="*/ 87 h 106"/>
              <a:gd name="T46" fmla="*/ 0 w 85"/>
              <a:gd name="T47" fmla="*/ 87 h 106"/>
              <a:gd name="T48" fmla="*/ 7 w 85"/>
              <a:gd name="T49" fmla="*/ 69 h 106"/>
              <a:gd name="T50" fmla="*/ 8 w 85"/>
              <a:gd name="T51" fmla="*/ 68 h 106"/>
              <a:gd name="T52" fmla="*/ 9 w 85"/>
              <a:gd name="T53" fmla="*/ 66 h 106"/>
              <a:gd name="T54" fmla="*/ 12 w 85"/>
              <a:gd name="T55" fmla="*/ 66 h 106"/>
              <a:gd name="T56" fmla="*/ 84 w 85"/>
              <a:gd name="T57" fmla="*/ 66 h 106"/>
              <a:gd name="T58" fmla="*/ 84 w 85"/>
              <a:gd name="T59" fmla="*/ 77 h 106"/>
              <a:gd name="T60" fmla="*/ 16 w 85"/>
              <a:gd name="T61" fmla="*/ 91 h 106"/>
              <a:gd name="T62" fmla="*/ 16 w 85"/>
              <a:gd name="T63" fmla="*/ 93 h 106"/>
              <a:gd name="T64" fmla="*/ 78 w 85"/>
              <a:gd name="T65" fmla="*/ 93 h 106"/>
              <a:gd name="T66" fmla="*/ 78 w 85"/>
              <a:gd name="T67" fmla="*/ 91 h 106"/>
              <a:gd name="T68" fmla="*/ 16 w 85"/>
              <a:gd name="T69" fmla="*/ 91 h 106"/>
              <a:gd name="T70" fmla="*/ 16 w 85"/>
              <a:gd name="T71" fmla="*/ 80 h 106"/>
              <a:gd name="T72" fmla="*/ 16 w 85"/>
              <a:gd name="T73" fmla="*/ 82 h 106"/>
              <a:gd name="T74" fmla="*/ 78 w 85"/>
              <a:gd name="T75" fmla="*/ 82 h 106"/>
              <a:gd name="T76" fmla="*/ 78 w 85"/>
              <a:gd name="T77" fmla="*/ 80 h 106"/>
              <a:gd name="T78" fmla="*/ 16 w 85"/>
              <a:gd name="T79" fmla="*/ 80 h 106"/>
              <a:gd name="T80" fmla="*/ 16 w 85"/>
              <a:gd name="T81" fmla="*/ 85 h 106"/>
              <a:gd name="T82" fmla="*/ 16 w 85"/>
              <a:gd name="T83" fmla="*/ 88 h 106"/>
              <a:gd name="T84" fmla="*/ 78 w 85"/>
              <a:gd name="T85" fmla="*/ 88 h 106"/>
              <a:gd name="T86" fmla="*/ 78 w 85"/>
              <a:gd name="T87" fmla="*/ 85 h 106"/>
              <a:gd name="T88" fmla="*/ 16 w 85"/>
              <a:gd name="T89" fmla="*/ 85 h 106"/>
              <a:gd name="T90" fmla="*/ 50 w 85"/>
              <a:gd name="T91" fmla="*/ 10 h 106"/>
              <a:gd name="T92" fmla="*/ 73 w 85"/>
              <a:gd name="T93" fmla="*/ 8 h 106"/>
              <a:gd name="T94" fmla="*/ 51 w 85"/>
              <a:gd name="T95" fmla="*/ 15 h 106"/>
              <a:gd name="T96" fmla="*/ 50 w 85"/>
              <a:gd name="T97" fmla="*/ 24 h 106"/>
              <a:gd name="T98" fmla="*/ 48 w 85"/>
              <a:gd name="T99" fmla="*/ 24 h 106"/>
              <a:gd name="T100" fmla="*/ 40 w 85"/>
              <a:gd name="T101" fmla="*/ 8 h 106"/>
              <a:gd name="T102" fmla="*/ 46 w 85"/>
              <a:gd name="T103" fmla="*/ 4 h 106"/>
              <a:gd name="T104" fmla="*/ 50 w 85"/>
              <a:gd name="T105" fmla="*/ 10 h 10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106"/>
              <a:gd name="T161" fmla="*/ 85 w 85"/>
              <a:gd name="T162" fmla="*/ 106 h 10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106">
                <a:moveTo>
                  <a:pt x="49" y="26"/>
                </a:moveTo>
                <a:cubicBezTo>
                  <a:pt x="47" y="24"/>
                  <a:pt x="40" y="19"/>
                  <a:pt x="33" y="22"/>
                </a:cubicBezTo>
                <a:cubicBezTo>
                  <a:pt x="25" y="25"/>
                  <a:pt x="22" y="34"/>
                  <a:pt x="26" y="42"/>
                </a:cubicBezTo>
                <a:cubicBezTo>
                  <a:pt x="30" y="50"/>
                  <a:pt x="33" y="53"/>
                  <a:pt x="34" y="55"/>
                </a:cubicBezTo>
                <a:cubicBezTo>
                  <a:pt x="35" y="56"/>
                  <a:pt x="34" y="58"/>
                  <a:pt x="35" y="59"/>
                </a:cubicBezTo>
                <a:cubicBezTo>
                  <a:pt x="36" y="64"/>
                  <a:pt x="46" y="66"/>
                  <a:pt x="49" y="63"/>
                </a:cubicBezTo>
                <a:cubicBezTo>
                  <a:pt x="52" y="66"/>
                  <a:pt x="62" y="64"/>
                  <a:pt x="63" y="59"/>
                </a:cubicBezTo>
                <a:cubicBezTo>
                  <a:pt x="63" y="58"/>
                  <a:pt x="63" y="56"/>
                  <a:pt x="63" y="55"/>
                </a:cubicBezTo>
                <a:cubicBezTo>
                  <a:pt x="64" y="53"/>
                  <a:pt x="68" y="50"/>
                  <a:pt x="72" y="42"/>
                </a:cubicBezTo>
                <a:cubicBezTo>
                  <a:pt x="76" y="34"/>
                  <a:pt x="73" y="25"/>
                  <a:pt x="64" y="22"/>
                </a:cubicBezTo>
                <a:cubicBezTo>
                  <a:pt x="58" y="19"/>
                  <a:pt x="51" y="24"/>
                  <a:pt x="49" y="26"/>
                </a:cubicBezTo>
                <a:close/>
                <a:moveTo>
                  <a:pt x="8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1" y="80"/>
                  <a:pt x="10" y="83"/>
                  <a:pt x="11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90"/>
                  <a:pt x="12" y="93"/>
                  <a:pt x="1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104"/>
                  <a:pt x="7" y="104"/>
                  <a:pt x="7" y="104"/>
                </a:cubicBezTo>
                <a:cubicBezTo>
                  <a:pt x="3" y="99"/>
                  <a:pt x="0" y="93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1"/>
                  <a:pt x="2" y="74"/>
                  <a:pt x="7" y="69"/>
                </a:cubicBezTo>
                <a:cubicBezTo>
                  <a:pt x="7" y="69"/>
                  <a:pt x="7" y="68"/>
                  <a:pt x="8" y="68"/>
                </a:cubicBezTo>
                <a:cubicBezTo>
                  <a:pt x="9" y="66"/>
                  <a:pt x="9" y="66"/>
                  <a:pt x="9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7"/>
                  <a:pt x="84" y="77"/>
                  <a:pt x="84" y="77"/>
                </a:cubicBezTo>
                <a:close/>
                <a:moveTo>
                  <a:pt x="16" y="91"/>
                </a:moveTo>
                <a:cubicBezTo>
                  <a:pt x="16" y="93"/>
                  <a:pt x="16" y="93"/>
                  <a:pt x="16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1"/>
                  <a:pt x="78" y="91"/>
                  <a:pt x="78" y="91"/>
                </a:cubicBezTo>
                <a:cubicBezTo>
                  <a:pt x="16" y="91"/>
                  <a:pt x="16" y="91"/>
                  <a:pt x="16" y="91"/>
                </a:cubicBezTo>
                <a:close/>
                <a:moveTo>
                  <a:pt x="16" y="80"/>
                </a:moveTo>
                <a:cubicBezTo>
                  <a:pt x="16" y="82"/>
                  <a:pt x="16" y="82"/>
                  <a:pt x="16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0"/>
                  <a:pt x="78" y="80"/>
                  <a:pt x="78" y="80"/>
                </a:cubicBezTo>
                <a:cubicBezTo>
                  <a:pt x="16" y="80"/>
                  <a:pt x="16" y="80"/>
                  <a:pt x="16" y="80"/>
                </a:cubicBezTo>
                <a:close/>
                <a:moveTo>
                  <a:pt x="16" y="85"/>
                </a:moveTo>
                <a:cubicBezTo>
                  <a:pt x="16" y="88"/>
                  <a:pt x="16" y="88"/>
                  <a:pt x="16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5"/>
                  <a:pt x="78" y="85"/>
                  <a:pt x="78" y="85"/>
                </a:cubicBezTo>
                <a:cubicBezTo>
                  <a:pt x="16" y="85"/>
                  <a:pt x="16" y="85"/>
                  <a:pt x="16" y="85"/>
                </a:cubicBezTo>
                <a:close/>
                <a:moveTo>
                  <a:pt x="50" y="10"/>
                </a:moveTo>
                <a:cubicBezTo>
                  <a:pt x="54" y="0"/>
                  <a:pt x="64" y="5"/>
                  <a:pt x="73" y="8"/>
                </a:cubicBezTo>
                <a:cubicBezTo>
                  <a:pt x="69" y="14"/>
                  <a:pt x="58" y="18"/>
                  <a:pt x="51" y="15"/>
                </a:cubicBezTo>
                <a:cubicBezTo>
                  <a:pt x="51" y="18"/>
                  <a:pt x="50" y="21"/>
                  <a:pt x="5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7"/>
                  <a:pt x="46" y="13"/>
                  <a:pt x="40" y="8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6"/>
                  <a:pt x="50" y="8"/>
                  <a:pt x="5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3" name="Freeform 91"/>
          <p:cNvSpPr>
            <a:spLocks noEditPoints="1" noChangeArrowheads="1"/>
          </p:cNvSpPr>
          <p:nvPr/>
        </p:nvSpPr>
        <p:spPr bwMode="auto">
          <a:xfrm>
            <a:off x="2048934" y="2307167"/>
            <a:ext cx="484717" cy="393700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9"/>
              <a:gd name="T103" fmla="*/ 0 h 88"/>
              <a:gd name="T104" fmla="*/ 109 w 109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4" name="Freeform 96"/>
          <p:cNvSpPr>
            <a:spLocks noEditPoints="1" noChangeArrowheads="1"/>
          </p:cNvSpPr>
          <p:nvPr/>
        </p:nvSpPr>
        <p:spPr bwMode="auto">
          <a:xfrm>
            <a:off x="3757084" y="2250018"/>
            <a:ext cx="372533" cy="499533"/>
          </a:xfrm>
          <a:custGeom>
            <a:avLst/>
            <a:gdLst>
              <a:gd name="T0" fmla="*/ 15 w 83"/>
              <a:gd name="T1" fmla="*/ 35 h 112"/>
              <a:gd name="T2" fmla="*/ 38 w 83"/>
              <a:gd name="T3" fmla="*/ 78 h 112"/>
              <a:gd name="T4" fmla="*/ 80 w 83"/>
              <a:gd name="T5" fmla="*/ 55 h 112"/>
              <a:gd name="T6" fmla="*/ 58 w 83"/>
              <a:gd name="T7" fmla="*/ 13 h 112"/>
              <a:gd name="T8" fmla="*/ 34 w 83"/>
              <a:gd name="T9" fmla="*/ 68 h 112"/>
              <a:gd name="T10" fmla="*/ 46 w 83"/>
              <a:gd name="T11" fmla="*/ 72 h 112"/>
              <a:gd name="T12" fmla="*/ 34 w 83"/>
              <a:gd name="T13" fmla="*/ 68 h 112"/>
              <a:gd name="T14" fmla="*/ 56 w 83"/>
              <a:gd name="T15" fmla="*/ 61 h 112"/>
              <a:gd name="T16" fmla="*/ 62 w 83"/>
              <a:gd name="T17" fmla="*/ 60 h 112"/>
              <a:gd name="T18" fmla="*/ 51 w 83"/>
              <a:gd name="T19" fmla="*/ 66 h 112"/>
              <a:gd name="T20" fmla="*/ 69 w 83"/>
              <a:gd name="T21" fmla="*/ 52 h 112"/>
              <a:gd name="T22" fmla="*/ 73 w 83"/>
              <a:gd name="T23" fmla="*/ 53 h 112"/>
              <a:gd name="T24" fmla="*/ 69 w 83"/>
              <a:gd name="T25" fmla="*/ 52 h 112"/>
              <a:gd name="T26" fmla="*/ 54 w 83"/>
              <a:gd name="T27" fmla="*/ 24 h 112"/>
              <a:gd name="T28" fmla="*/ 56 w 83"/>
              <a:gd name="T29" fmla="*/ 20 h 112"/>
              <a:gd name="T30" fmla="*/ 46 w 83"/>
              <a:gd name="T31" fmla="*/ 27 h 112"/>
              <a:gd name="T32" fmla="*/ 33 w 83"/>
              <a:gd name="T33" fmla="*/ 33 h 112"/>
              <a:gd name="T34" fmla="*/ 35 w 83"/>
              <a:gd name="T35" fmla="*/ 22 h 112"/>
              <a:gd name="T36" fmla="*/ 46 w 83"/>
              <a:gd name="T37" fmla="*/ 27 h 112"/>
              <a:gd name="T38" fmla="*/ 21 w 83"/>
              <a:gd name="T39" fmla="*/ 44 h 112"/>
              <a:gd name="T40" fmla="*/ 25 w 83"/>
              <a:gd name="T41" fmla="*/ 32 h 112"/>
              <a:gd name="T42" fmla="*/ 33 w 83"/>
              <a:gd name="T43" fmla="*/ 60 h 112"/>
              <a:gd name="T44" fmla="*/ 27 w 83"/>
              <a:gd name="T45" fmla="*/ 49 h 112"/>
              <a:gd name="T46" fmla="*/ 32 w 83"/>
              <a:gd name="T47" fmla="*/ 54 h 112"/>
              <a:gd name="T48" fmla="*/ 33 w 83"/>
              <a:gd name="T49" fmla="*/ 60 h 112"/>
              <a:gd name="T50" fmla="*/ 43 w 83"/>
              <a:gd name="T51" fmla="*/ 36 h 112"/>
              <a:gd name="T52" fmla="*/ 57 w 83"/>
              <a:gd name="T53" fmla="*/ 41 h 112"/>
              <a:gd name="T54" fmla="*/ 52 w 83"/>
              <a:gd name="T55" fmla="*/ 54 h 112"/>
              <a:gd name="T56" fmla="*/ 39 w 83"/>
              <a:gd name="T57" fmla="*/ 50 h 112"/>
              <a:gd name="T58" fmla="*/ 60 w 83"/>
              <a:gd name="T59" fmla="*/ 31 h 112"/>
              <a:gd name="T60" fmla="*/ 71 w 83"/>
              <a:gd name="T61" fmla="*/ 33 h 112"/>
              <a:gd name="T62" fmla="*/ 66 w 83"/>
              <a:gd name="T63" fmla="*/ 44 h 112"/>
              <a:gd name="T64" fmla="*/ 60 w 83"/>
              <a:gd name="T65" fmla="*/ 31 h 112"/>
              <a:gd name="T66" fmla="*/ 71 w 83"/>
              <a:gd name="T67" fmla="*/ 112 h 112"/>
              <a:gd name="T68" fmla="*/ 30 w 83"/>
              <a:gd name="T69" fmla="*/ 104 h 112"/>
              <a:gd name="T70" fmla="*/ 44 w 83"/>
              <a:gd name="T71" fmla="*/ 93 h 112"/>
              <a:gd name="T72" fmla="*/ 0 w 83"/>
              <a:gd name="T73" fmla="*/ 45 h 112"/>
              <a:gd name="T74" fmla="*/ 32 w 83"/>
              <a:gd name="T75" fmla="*/ 0 h 112"/>
              <a:gd name="T76" fmla="*/ 21 w 83"/>
              <a:gd name="T77" fmla="*/ 18 h 112"/>
              <a:gd name="T78" fmla="*/ 21 w 83"/>
              <a:gd name="T79" fmla="*/ 72 h 112"/>
              <a:gd name="T80" fmla="*/ 72 w 83"/>
              <a:gd name="T81" fmla="*/ 75 h 112"/>
              <a:gd name="T82" fmla="*/ 56 w 83"/>
              <a:gd name="T83" fmla="*/ 92 h 112"/>
              <a:gd name="T84" fmla="*/ 71 w 83"/>
              <a:gd name="T85" fmla="*/ 104 h 1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3"/>
              <a:gd name="T130" fmla="*/ 0 h 112"/>
              <a:gd name="T131" fmla="*/ 83 w 83"/>
              <a:gd name="T132" fmla="*/ 112 h 1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3" h="112">
                <a:moveTo>
                  <a:pt x="32" y="15"/>
                </a:moveTo>
                <a:cubicBezTo>
                  <a:pt x="24" y="20"/>
                  <a:pt x="18" y="27"/>
                  <a:pt x="15" y="35"/>
                </a:cubicBezTo>
                <a:cubicBezTo>
                  <a:pt x="13" y="44"/>
                  <a:pt x="13" y="53"/>
                  <a:pt x="18" y="61"/>
                </a:cubicBezTo>
                <a:cubicBezTo>
                  <a:pt x="22" y="69"/>
                  <a:pt x="29" y="75"/>
                  <a:pt x="38" y="78"/>
                </a:cubicBezTo>
                <a:cubicBezTo>
                  <a:pt x="46" y="80"/>
                  <a:pt x="55" y="80"/>
                  <a:pt x="63" y="75"/>
                </a:cubicBezTo>
                <a:cubicBezTo>
                  <a:pt x="72" y="71"/>
                  <a:pt x="77" y="64"/>
                  <a:pt x="80" y="55"/>
                </a:cubicBezTo>
                <a:cubicBezTo>
                  <a:pt x="83" y="47"/>
                  <a:pt x="82" y="38"/>
                  <a:pt x="78" y="30"/>
                </a:cubicBezTo>
                <a:cubicBezTo>
                  <a:pt x="73" y="21"/>
                  <a:pt x="66" y="16"/>
                  <a:pt x="58" y="13"/>
                </a:cubicBezTo>
                <a:cubicBezTo>
                  <a:pt x="50" y="10"/>
                  <a:pt x="40" y="11"/>
                  <a:pt x="32" y="15"/>
                </a:cubicBezTo>
                <a:close/>
                <a:moveTo>
                  <a:pt x="34" y="68"/>
                </a:moveTo>
                <a:cubicBezTo>
                  <a:pt x="36" y="68"/>
                  <a:pt x="39" y="67"/>
                  <a:pt x="41" y="67"/>
                </a:cubicBezTo>
                <a:cubicBezTo>
                  <a:pt x="43" y="69"/>
                  <a:pt x="45" y="70"/>
                  <a:pt x="46" y="72"/>
                </a:cubicBezTo>
                <a:cubicBezTo>
                  <a:pt x="44" y="71"/>
                  <a:pt x="42" y="71"/>
                  <a:pt x="40" y="70"/>
                </a:cubicBezTo>
                <a:cubicBezTo>
                  <a:pt x="38" y="70"/>
                  <a:pt x="36" y="69"/>
                  <a:pt x="34" y="68"/>
                </a:cubicBezTo>
                <a:close/>
                <a:moveTo>
                  <a:pt x="49" y="64"/>
                </a:moveTo>
                <a:cubicBezTo>
                  <a:pt x="51" y="63"/>
                  <a:pt x="54" y="62"/>
                  <a:pt x="56" y="61"/>
                </a:cubicBezTo>
                <a:cubicBezTo>
                  <a:pt x="58" y="60"/>
                  <a:pt x="60" y="59"/>
                  <a:pt x="62" y="57"/>
                </a:cubicBezTo>
                <a:cubicBezTo>
                  <a:pt x="62" y="58"/>
                  <a:pt x="62" y="59"/>
                  <a:pt x="62" y="60"/>
                </a:cubicBezTo>
                <a:cubicBezTo>
                  <a:pt x="63" y="64"/>
                  <a:pt x="62" y="68"/>
                  <a:pt x="60" y="69"/>
                </a:cubicBezTo>
                <a:cubicBezTo>
                  <a:pt x="58" y="70"/>
                  <a:pt x="55" y="68"/>
                  <a:pt x="51" y="66"/>
                </a:cubicBezTo>
                <a:cubicBezTo>
                  <a:pt x="51" y="65"/>
                  <a:pt x="50" y="65"/>
                  <a:pt x="49" y="64"/>
                </a:cubicBezTo>
                <a:close/>
                <a:moveTo>
                  <a:pt x="69" y="52"/>
                </a:moveTo>
                <a:cubicBezTo>
                  <a:pt x="71" y="50"/>
                  <a:pt x="73" y="49"/>
                  <a:pt x="74" y="47"/>
                </a:cubicBezTo>
                <a:cubicBezTo>
                  <a:pt x="74" y="49"/>
                  <a:pt x="73" y="51"/>
                  <a:pt x="73" y="53"/>
                </a:cubicBezTo>
                <a:cubicBezTo>
                  <a:pt x="72" y="55"/>
                  <a:pt x="71" y="57"/>
                  <a:pt x="70" y="59"/>
                </a:cubicBezTo>
                <a:cubicBezTo>
                  <a:pt x="70" y="57"/>
                  <a:pt x="70" y="55"/>
                  <a:pt x="69" y="52"/>
                </a:cubicBezTo>
                <a:close/>
                <a:moveTo>
                  <a:pt x="61" y="23"/>
                </a:moveTo>
                <a:cubicBezTo>
                  <a:pt x="59" y="23"/>
                  <a:pt x="57" y="23"/>
                  <a:pt x="54" y="24"/>
                </a:cubicBezTo>
                <a:cubicBezTo>
                  <a:pt x="53" y="22"/>
                  <a:pt x="51" y="20"/>
                  <a:pt x="49" y="19"/>
                </a:cubicBezTo>
                <a:cubicBezTo>
                  <a:pt x="51" y="19"/>
                  <a:pt x="53" y="20"/>
                  <a:pt x="56" y="20"/>
                </a:cubicBezTo>
                <a:cubicBezTo>
                  <a:pt x="58" y="21"/>
                  <a:pt x="60" y="22"/>
                  <a:pt x="61" y="23"/>
                </a:cubicBezTo>
                <a:close/>
                <a:moveTo>
                  <a:pt x="46" y="27"/>
                </a:moveTo>
                <a:cubicBezTo>
                  <a:pt x="44" y="27"/>
                  <a:pt x="42" y="28"/>
                  <a:pt x="39" y="30"/>
                </a:cubicBezTo>
                <a:cubicBezTo>
                  <a:pt x="37" y="31"/>
                  <a:pt x="35" y="32"/>
                  <a:pt x="33" y="33"/>
                </a:cubicBezTo>
                <a:cubicBezTo>
                  <a:pt x="33" y="33"/>
                  <a:pt x="33" y="32"/>
                  <a:pt x="33" y="31"/>
                </a:cubicBezTo>
                <a:cubicBezTo>
                  <a:pt x="33" y="26"/>
                  <a:pt x="34" y="23"/>
                  <a:pt x="35" y="22"/>
                </a:cubicBezTo>
                <a:cubicBezTo>
                  <a:pt x="37" y="21"/>
                  <a:pt x="41" y="22"/>
                  <a:pt x="44" y="25"/>
                </a:cubicBezTo>
                <a:cubicBezTo>
                  <a:pt x="45" y="25"/>
                  <a:pt x="46" y="26"/>
                  <a:pt x="46" y="27"/>
                </a:cubicBezTo>
                <a:close/>
                <a:moveTo>
                  <a:pt x="26" y="39"/>
                </a:moveTo>
                <a:cubicBezTo>
                  <a:pt x="24" y="40"/>
                  <a:pt x="23" y="42"/>
                  <a:pt x="21" y="44"/>
                </a:cubicBezTo>
                <a:cubicBezTo>
                  <a:pt x="22" y="42"/>
                  <a:pt x="22" y="40"/>
                  <a:pt x="23" y="38"/>
                </a:cubicBezTo>
                <a:cubicBezTo>
                  <a:pt x="23" y="35"/>
                  <a:pt x="24" y="33"/>
                  <a:pt x="25" y="32"/>
                </a:cubicBezTo>
                <a:cubicBezTo>
                  <a:pt x="25" y="34"/>
                  <a:pt x="26" y="36"/>
                  <a:pt x="26" y="39"/>
                </a:cubicBezTo>
                <a:close/>
                <a:moveTo>
                  <a:pt x="33" y="60"/>
                </a:moveTo>
                <a:cubicBezTo>
                  <a:pt x="29" y="60"/>
                  <a:pt x="25" y="60"/>
                  <a:pt x="24" y="58"/>
                </a:cubicBezTo>
                <a:cubicBezTo>
                  <a:pt x="23" y="56"/>
                  <a:pt x="25" y="52"/>
                  <a:pt x="27" y="49"/>
                </a:cubicBezTo>
                <a:cubicBezTo>
                  <a:pt x="28" y="48"/>
                  <a:pt x="28" y="48"/>
                  <a:pt x="29" y="47"/>
                </a:cubicBezTo>
                <a:cubicBezTo>
                  <a:pt x="30" y="49"/>
                  <a:pt x="31" y="51"/>
                  <a:pt x="32" y="54"/>
                </a:cubicBezTo>
                <a:cubicBezTo>
                  <a:pt x="33" y="56"/>
                  <a:pt x="34" y="58"/>
                  <a:pt x="36" y="60"/>
                </a:cubicBezTo>
                <a:cubicBezTo>
                  <a:pt x="35" y="60"/>
                  <a:pt x="34" y="60"/>
                  <a:pt x="33" y="60"/>
                </a:cubicBezTo>
                <a:close/>
                <a:moveTo>
                  <a:pt x="35" y="41"/>
                </a:moveTo>
                <a:cubicBezTo>
                  <a:pt x="37" y="40"/>
                  <a:pt x="40" y="38"/>
                  <a:pt x="43" y="36"/>
                </a:cubicBezTo>
                <a:cubicBezTo>
                  <a:pt x="46" y="35"/>
                  <a:pt x="49" y="34"/>
                  <a:pt x="52" y="33"/>
                </a:cubicBezTo>
                <a:cubicBezTo>
                  <a:pt x="53" y="35"/>
                  <a:pt x="55" y="38"/>
                  <a:pt x="57" y="41"/>
                </a:cubicBezTo>
                <a:cubicBezTo>
                  <a:pt x="58" y="44"/>
                  <a:pt x="59" y="46"/>
                  <a:pt x="60" y="49"/>
                </a:cubicBezTo>
                <a:cubicBezTo>
                  <a:pt x="58" y="51"/>
                  <a:pt x="55" y="53"/>
                  <a:pt x="52" y="54"/>
                </a:cubicBezTo>
                <a:cubicBezTo>
                  <a:pt x="49" y="56"/>
                  <a:pt x="47" y="57"/>
                  <a:pt x="44" y="58"/>
                </a:cubicBezTo>
                <a:cubicBezTo>
                  <a:pt x="42" y="56"/>
                  <a:pt x="40" y="53"/>
                  <a:pt x="39" y="50"/>
                </a:cubicBezTo>
                <a:cubicBezTo>
                  <a:pt x="37" y="47"/>
                  <a:pt x="36" y="44"/>
                  <a:pt x="35" y="41"/>
                </a:cubicBezTo>
                <a:close/>
                <a:moveTo>
                  <a:pt x="60" y="31"/>
                </a:moveTo>
                <a:cubicBezTo>
                  <a:pt x="60" y="31"/>
                  <a:pt x="61" y="31"/>
                  <a:pt x="62" y="31"/>
                </a:cubicBezTo>
                <a:cubicBezTo>
                  <a:pt x="67" y="30"/>
                  <a:pt x="70" y="31"/>
                  <a:pt x="71" y="33"/>
                </a:cubicBezTo>
                <a:cubicBezTo>
                  <a:pt x="72" y="35"/>
                  <a:pt x="71" y="38"/>
                  <a:pt x="68" y="42"/>
                </a:cubicBezTo>
                <a:cubicBezTo>
                  <a:pt x="68" y="43"/>
                  <a:pt x="67" y="43"/>
                  <a:pt x="66" y="44"/>
                </a:cubicBezTo>
                <a:cubicBezTo>
                  <a:pt x="66" y="42"/>
                  <a:pt x="65" y="39"/>
                  <a:pt x="63" y="37"/>
                </a:cubicBezTo>
                <a:cubicBezTo>
                  <a:pt x="62" y="35"/>
                  <a:pt x="61" y="33"/>
                  <a:pt x="60" y="31"/>
                </a:cubicBezTo>
                <a:close/>
                <a:moveTo>
                  <a:pt x="71" y="104"/>
                </a:moveTo>
                <a:cubicBezTo>
                  <a:pt x="71" y="112"/>
                  <a:pt x="71" y="112"/>
                  <a:pt x="7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3"/>
                  <a:pt x="44" y="93"/>
                  <a:pt x="44" y="93"/>
                </a:cubicBezTo>
                <a:cubicBezTo>
                  <a:pt x="32" y="92"/>
                  <a:pt x="22" y="87"/>
                  <a:pt x="14" y="79"/>
                </a:cubicBezTo>
                <a:cubicBezTo>
                  <a:pt x="5" y="71"/>
                  <a:pt x="0" y="59"/>
                  <a:pt x="0" y="45"/>
                </a:cubicBezTo>
                <a:cubicBezTo>
                  <a:pt x="0" y="32"/>
                  <a:pt x="5" y="20"/>
                  <a:pt x="14" y="12"/>
                </a:cubicBezTo>
                <a:cubicBezTo>
                  <a:pt x="19" y="7"/>
                  <a:pt x="25" y="3"/>
                  <a:pt x="32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31" y="11"/>
                  <a:pt x="25" y="14"/>
                  <a:pt x="21" y="18"/>
                </a:cubicBezTo>
                <a:cubicBezTo>
                  <a:pt x="14" y="25"/>
                  <a:pt x="9" y="35"/>
                  <a:pt x="9" y="45"/>
                </a:cubicBezTo>
                <a:cubicBezTo>
                  <a:pt x="9" y="56"/>
                  <a:pt x="14" y="65"/>
                  <a:pt x="21" y="72"/>
                </a:cubicBezTo>
                <a:cubicBezTo>
                  <a:pt x="27" y="79"/>
                  <a:pt x="37" y="84"/>
                  <a:pt x="48" y="84"/>
                </a:cubicBezTo>
                <a:cubicBezTo>
                  <a:pt x="57" y="84"/>
                  <a:pt x="65" y="80"/>
                  <a:pt x="72" y="75"/>
                </a:cubicBezTo>
                <a:cubicBezTo>
                  <a:pt x="76" y="83"/>
                  <a:pt x="76" y="83"/>
                  <a:pt x="76" y="83"/>
                </a:cubicBezTo>
                <a:cubicBezTo>
                  <a:pt x="70" y="88"/>
                  <a:pt x="63" y="91"/>
                  <a:pt x="56" y="92"/>
                </a:cubicBezTo>
                <a:cubicBezTo>
                  <a:pt x="56" y="104"/>
                  <a:pt x="56" y="104"/>
                  <a:pt x="56" y="104"/>
                </a:cubicBezTo>
                <a:lnTo>
                  <a:pt x="71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5" name="Freeform 99"/>
          <p:cNvSpPr>
            <a:spLocks noEditPoints="1" noChangeArrowheads="1"/>
          </p:cNvSpPr>
          <p:nvPr/>
        </p:nvSpPr>
        <p:spPr bwMode="auto">
          <a:xfrm>
            <a:off x="4536017" y="2379134"/>
            <a:ext cx="465667" cy="270933"/>
          </a:xfrm>
          <a:custGeom>
            <a:avLst/>
            <a:gdLst>
              <a:gd name="T0" fmla="*/ 62 w 246"/>
              <a:gd name="T1" fmla="*/ 0 h 144"/>
              <a:gd name="T2" fmla="*/ 189 w 246"/>
              <a:gd name="T3" fmla="*/ 0 h 144"/>
              <a:gd name="T4" fmla="*/ 246 w 246"/>
              <a:gd name="T5" fmla="*/ 80 h 144"/>
              <a:gd name="T6" fmla="*/ 232 w 246"/>
              <a:gd name="T7" fmla="*/ 80 h 144"/>
              <a:gd name="T8" fmla="*/ 232 w 246"/>
              <a:gd name="T9" fmla="*/ 130 h 144"/>
              <a:gd name="T10" fmla="*/ 246 w 246"/>
              <a:gd name="T11" fmla="*/ 130 h 144"/>
              <a:gd name="T12" fmla="*/ 246 w 246"/>
              <a:gd name="T13" fmla="*/ 144 h 144"/>
              <a:gd name="T14" fmla="*/ 0 w 246"/>
              <a:gd name="T15" fmla="*/ 144 h 144"/>
              <a:gd name="T16" fmla="*/ 0 w 246"/>
              <a:gd name="T17" fmla="*/ 130 h 144"/>
              <a:gd name="T18" fmla="*/ 19 w 246"/>
              <a:gd name="T19" fmla="*/ 130 h 144"/>
              <a:gd name="T20" fmla="*/ 19 w 246"/>
              <a:gd name="T21" fmla="*/ 88 h 144"/>
              <a:gd name="T22" fmla="*/ 7 w 246"/>
              <a:gd name="T23" fmla="*/ 88 h 144"/>
              <a:gd name="T24" fmla="*/ 0 w 246"/>
              <a:gd name="T25" fmla="*/ 73 h 144"/>
              <a:gd name="T26" fmla="*/ 62 w 246"/>
              <a:gd name="T27" fmla="*/ 0 h 144"/>
              <a:gd name="T28" fmla="*/ 62 w 246"/>
              <a:gd name="T29" fmla="*/ 0 h 144"/>
              <a:gd name="T30" fmla="*/ 213 w 246"/>
              <a:gd name="T31" fmla="*/ 130 h 144"/>
              <a:gd name="T32" fmla="*/ 213 w 246"/>
              <a:gd name="T33" fmla="*/ 80 h 144"/>
              <a:gd name="T34" fmla="*/ 142 w 246"/>
              <a:gd name="T35" fmla="*/ 80 h 144"/>
              <a:gd name="T36" fmla="*/ 142 w 246"/>
              <a:gd name="T37" fmla="*/ 130 h 144"/>
              <a:gd name="T38" fmla="*/ 152 w 246"/>
              <a:gd name="T39" fmla="*/ 130 h 144"/>
              <a:gd name="T40" fmla="*/ 152 w 246"/>
              <a:gd name="T41" fmla="*/ 85 h 144"/>
              <a:gd name="T42" fmla="*/ 180 w 246"/>
              <a:gd name="T43" fmla="*/ 85 h 144"/>
              <a:gd name="T44" fmla="*/ 180 w 246"/>
              <a:gd name="T45" fmla="*/ 130 h 144"/>
              <a:gd name="T46" fmla="*/ 213 w 246"/>
              <a:gd name="T47" fmla="*/ 130 h 144"/>
              <a:gd name="T48" fmla="*/ 213 w 246"/>
              <a:gd name="T49" fmla="*/ 130 h 144"/>
              <a:gd name="T50" fmla="*/ 123 w 246"/>
              <a:gd name="T51" fmla="*/ 130 h 144"/>
              <a:gd name="T52" fmla="*/ 123 w 246"/>
              <a:gd name="T53" fmla="*/ 80 h 144"/>
              <a:gd name="T54" fmla="*/ 118 w 246"/>
              <a:gd name="T55" fmla="*/ 80 h 144"/>
              <a:gd name="T56" fmla="*/ 71 w 246"/>
              <a:gd name="T57" fmla="*/ 14 h 144"/>
              <a:gd name="T58" fmla="*/ 26 w 246"/>
              <a:gd name="T59" fmla="*/ 69 h 144"/>
              <a:gd name="T60" fmla="*/ 29 w 246"/>
              <a:gd name="T61" fmla="*/ 69 h 144"/>
              <a:gd name="T62" fmla="*/ 38 w 246"/>
              <a:gd name="T63" fmla="*/ 69 h 144"/>
              <a:gd name="T64" fmla="*/ 38 w 246"/>
              <a:gd name="T65" fmla="*/ 130 h 144"/>
              <a:gd name="T66" fmla="*/ 123 w 246"/>
              <a:gd name="T67" fmla="*/ 130 h 144"/>
              <a:gd name="T68" fmla="*/ 123 w 246"/>
              <a:gd name="T69" fmla="*/ 130 h 144"/>
              <a:gd name="T70" fmla="*/ 62 w 246"/>
              <a:gd name="T71" fmla="*/ 78 h 144"/>
              <a:gd name="T72" fmla="*/ 62 w 246"/>
              <a:gd name="T73" fmla="*/ 114 h 144"/>
              <a:gd name="T74" fmla="*/ 85 w 246"/>
              <a:gd name="T75" fmla="*/ 114 h 144"/>
              <a:gd name="T76" fmla="*/ 85 w 246"/>
              <a:gd name="T77" fmla="*/ 78 h 144"/>
              <a:gd name="T78" fmla="*/ 62 w 246"/>
              <a:gd name="T79" fmla="*/ 7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6"/>
              <a:gd name="T121" fmla="*/ 0 h 144"/>
              <a:gd name="T122" fmla="*/ 246 w 246"/>
              <a:gd name="T123" fmla="*/ 144 h 1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6" h="144">
                <a:moveTo>
                  <a:pt x="62" y="0"/>
                </a:moveTo>
                <a:lnTo>
                  <a:pt x="189" y="0"/>
                </a:lnTo>
                <a:lnTo>
                  <a:pt x="246" y="80"/>
                </a:lnTo>
                <a:lnTo>
                  <a:pt x="232" y="80"/>
                </a:lnTo>
                <a:lnTo>
                  <a:pt x="232" y="130"/>
                </a:lnTo>
                <a:lnTo>
                  <a:pt x="246" y="130"/>
                </a:lnTo>
                <a:lnTo>
                  <a:pt x="246" y="144"/>
                </a:lnTo>
                <a:lnTo>
                  <a:pt x="0" y="144"/>
                </a:lnTo>
                <a:lnTo>
                  <a:pt x="0" y="130"/>
                </a:lnTo>
                <a:lnTo>
                  <a:pt x="19" y="130"/>
                </a:lnTo>
                <a:lnTo>
                  <a:pt x="19" y="88"/>
                </a:lnTo>
                <a:lnTo>
                  <a:pt x="7" y="88"/>
                </a:lnTo>
                <a:lnTo>
                  <a:pt x="0" y="7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213" y="130"/>
                </a:moveTo>
                <a:lnTo>
                  <a:pt x="213" y="80"/>
                </a:lnTo>
                <a:lnTo>
                  <a:pt x="142" y="80"/>
                </a:lnTo>
                <a:lnTo>
                  <a:pt x="142" y="130"/>
                </a:lnTo>
                <a:lnTo>
                  <a:pt x="152" y="130"/>
                </a:lnTo>
                <a:lnTo>
                  <a:pt x="152" y="85"/>
                </a:lnTo>
                <a:lnTo>
                  <a:pt x="180" y="85"/>
                </a:lnTo>
                <a:lnTo>
                  <a:pt x="180" y="130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123" y="130"/>
                </a:moveTo>
                <a:lnTo>
                  <a:pt x="123" y="80"/>
                </a:lnTo>
                <a:lnTo>
                  <a:pt x="118" y="80"/>
                </a:lnTo>
                <a:lnTo>
                  <a:pt x="71" y="14"/>
                </a:lnTo>
                <a:lnTo>
                  <a:pt x="26" y="69"/>
                </a:lnTo>
                <a:lnTo>
                  <a:pt x="29" y="69"/>
                </a:lnTo>
                <a:lnTo>
                  <a:pt x="38" y="69"/>
                </a:lnTo>
                <a:lnTo>
                  <a:pt x="38" y="130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2" y="78"/>
                </a:moveTo>
                <a:lnTo>
                  <a:pt x="62" y="114"/>
                </a:lnTo>
                <a:lnTo>
                  <a:pt x="85" y="114"/>
                </a:lnTo>
                <a:lnTo>
                  <a:pt x="85" y="78"/>
                </a:lnTo>
                <a:lnTo>
                  <a:pt x="6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6" name="Freeform 101"/>
          <p:cNvSpPr>
            <a:spLocks noEditPoints="1" noChangeArrowheads="1"/>
          </p:cNvSpPr>
          <p:nvPr/>
        </p:nvSpPr>
        <p:spPr bwMode="auto">
          <a:xfrm>
            <a:off x="3780368" y="1462618"/>
            <a:ext cx="370417" cy="423333"/>
          </a:xfrm>
          <a:custGeom>
            <a:avLst/>
            <a:gdLst>
              <a:gd name="T0" fmla="*/ 51 w 83"/>
              <a:gd name="T1" fmla="*/ 28 h 95"/>
              <a:gd name="T2" fmla="*/ 57 w 83"/>
              <a:gd name="T3" fmla="*/ 58 h 95"/>
              <a:gd name="T4" fmla="*/ 70 w 83"/>
              <a:gd name="T5" fmla="*/ 95 h 95"/>
              <a:gd name="T6" fmla="*/ 20 w 83"/>
              <a:gd name="T7" fmla="*/ 95 h 95"/>
              <a:gd name="T8" fmla="*/ 16 w 83"/>
              <a:gd name="T9" fmla="*/ 89 h 95"/>
              <a:gd name="T10" fmla="*/ 35 w 83"/>
              <a:gd name="T11" fmla="*/ 35 h 95"/>
              <a:gd name="T12" fmla="*/ 42 w 83"/>
              <a:gd name="T13" fmla="*/ 18 h 95"/>
              <a:gd name="T14" fmla="*/ 44 w 83"/>
              <a:gd name="T15" fmla="*/ 45 h 95"/>
              <a:gd name="T16" fmla="*/ 39 w 83"/>
              <a:gd name="T17" fmla="*/ 50 h 95"/>
              <a:gd name="T18" fmla="*/ 45 w 83"/>
              <a:gd name="T19" fmla="*/ 50 h 95"/>
              <a:gd name="T20" fmla="*/ 48 w 83"/>
              <a:gd name="T21" fmla="*/ 58 h 95"/>
              <a:gd name="T22" fmla="*/ 50 w 83"/>
              <a:gd name="T23" fmla="*/ 64 h 95"/>
              <a:gd name="T24" fmla="*/ 54 w 83"/>
              <a:gd name="T25" fmla="*/ 73 h 95"/>
              <a:gd name="T26" fmla="*/ 56 w 83"/>
              <a:gd name="T27" fmla="*/ 79 h 95"/>
              <a:gd name="T28" fmla="*/ 58 w 83"/>
              <a:gd name="T29" fmla="*/ 86 h 95"/>
              <a:gd name="T30" fmla="*/ 29 w 83"/>
              <a:gd name="T31" fmla="*/ 86 h 95"/>
              <a:gd name="T32" fmla="*/ 29 w 83"/>
              <a:gd name="T33" fmla="*/ 78 h 95"/>
              <a:gd name="T34" fmla="*/ 29 w 83"/>
              <a:gd name="T35" fmla="*/ 86 h 95"/>
              <a:gd name="T36" fmla="*/ 43 w 83"/>
              <a:gd name="T37" fmla="*/ 63 h 95"/>
              <a:gd name="T38" fmla="*/ 31 w 83"/>
              <a:gd name="T39" fmla="*/ 70 h 95"/>
              <a:gd name="T40" fmla="*/ 67 w 83"/>
              <a:gd name="T41" fmla="*/ 6 h 95"/>
              <a:gd name="T42" fmla="*/ 66 w 83"/>
              <a:gd name="T43" fmla="*/ 49 h 95"/>
              <a:gd name="T44" fmla="*/ 83 w 83"/>
              <a:gd name="T45" fmla="*/ 28 h 95"/>
              <a:gd name="T46" fmla="*/ 11 w 83"/>
              <a:gd name="T47" fmla="*/ 55 h 95"/>
              <a:gd name="T48" fmla="*/ 9 w 83"/>
              <a:gd name="T49" fmla="*/ 28 h 95"/>
              <a:gd name="T50" fmla="*/ 10 w 83"/>
              <a:gd name="T51" fmla="*/ 1 h 95"/>
              <a:gd name="T52" fmla="*/ 11 w 83"/>
              <a:gd name="T53" fmla="*/ 55 h 95"/>
              <a:gd name="T54" fmla="*/ 55 w 83"/>
              <a:gd name="T55" fmla="*/ 16 h 95"/>
              <a:gd name="T56" fmla="*/ 55 w 83"/>
              <a:gd name="T57" fmla="*/ 39 h 95"/>
              <a:gd name="T58" fmla="*/ 68 w 83"/>
              <a:gd name="T59" fmla="*/ 28 h 95"/>
              <a:gd name="T60" fmla="*/ 22 w 83"/>
              <a:gd name="T61" fmla="*/ 45 h 95"/>
              <a:gd name="T62" fmla="*/ 24 w 83"/>
              <a:gd name="T63" fmla="*/ 28 h 95"/>
              <a:gd name="T64" fmla="*/ 22 w 83"/>
              <a:gd name="T65" fmla="*/ 10 h 95"/>
              <a:gd name="T66" fmla="*/ 22 w 83"/>
              <a:gd name="T67" fmla="*/ 45 h 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3"/>
              <a:gd name="T103" fmla="*/ 0 h 95"/>
              <a:gd name="T104" fmla="*/ 83 w 83"/>
              <a:gd name="T105" fmla="*/ 95 h 9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3" h="95">
                <a:moveTo>
                  <a:pt x="42" y="18"/>
                </a:moveTo>
                <a:cubicBezTo>
                  <a:pt x="47" y="18"/>
                  <a:pt x="51" y="22"/>
                  <a:pt x="51" y="28"/>
                </a:cubicBezTo>
                <a:cubicBezTo>
                  <a:pt x="51" y="30"/>
                  <a:pt x="50" y="33"/>
                  <a:pt x="49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8" y="89"/>
                  <a:pt x="68" y="89"/>
                  <a:pt x="68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26" y="95"/>
                  <a:pt x="56" y="95"/>
                  <a:pt x="20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6" y="89"/>
                  <a:pt x="16" y="89"/>
                  <a:pt x="16" y="89"/>
                </a:cubicBezTo>
                <a:cubicBezTo>
                  <a:pt x="27" y="58"/>
                  <a:pt x="27" y="58"/>
                  <a:pt x="27" y="58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3"/>
                  <a:pt x="32" y="30"/>
                  <a:pt x="32" y="28"/>
                </a:cubicBezTo>
                <a:cubicBezTo>
                  <a:pt x="32" y="22"/>
                  <a:pt x="36" y="18"/>
                  <a:pt x="42" y="18"/>
                </a:cubicBezTo>
                <a:close/>
                <a:moveTo>
                  <a:pt x="44" y="46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1"/>
                  <a:pt x="42" y="41"/>
                  <a:pt x="42" y="41"/>
                </a:cubicBezTo>
                <a:cubicBezTo>
                  <a:pt x="39" y="50"/>
                  <a:pt x="39" y="50"/>
                  <a:pt x="39" y="50"/>
                </a:cubicBezTo>
                <a:cubicBezTo>
                  <a:pt x="44" y="46"/>
                  <a:pt x="44" y="46"/>
                  <a:pt x="44" y="46"/>
                </a:cubicBezTo>
                <a:close/>
                <a:moveTo>
                  <a:pt x="45" y="50"/>
                </a:moveTo>
                <a:cubicBezTo>
                  <a:pt x="37" y="58"/>
                  <a:pt x="37" y="58"/>
                  <a:pt x="37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5" y="50"/>
                  <a:pt x="45" y="50"/>
                  <a:pt x="45" y="50"/>
                </a:cubicBezTo>
                <a:close/>
                <a:moveTo>
                  <a:pt x="50" y="64"/>
                </a:moveTo>
                <a:cubicBezTo>
                  <a:pt x="36" y="73"/>
                  <a:pt x="36" y="73"/>
                  <a:pt x="3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0" y="64"/>
                  <a:pt x="50" y="64"/>
                  <a:pt x="50" y="64"/>
                </a:cubicBezTo>
                <a:close/>
                <a:moveTo>
                  <a:pt x="56" y="79"/>
                </a:moveTo>
                <a:cubicBezTo>
                  <a:pt x="40" y="86"/>
                  <a:pt x="40" y="86"/>
                  <a:pt x="40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79"/>
                  <a:pt x="56" y="79"/>
                  <a:pt x="56" y="79"/>
                </a:cubicBezTo>
                <a:close/>
                <a:moveTo>
                  <a:pt x="29" y="86"/>
                </a:moveTo>
                <a:cubicBezTo>
                  <a:pt x="47" y="78"/>
                  <a:pt x="47" y="78"/>
                  <a:pt x="47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86"/>
                  <a:pt x="26" y="86"/>
                  <a:pt x="26" y="86"/>
                </a:cubicBezTo>
                <a:cubicBezTo>
                  <a:pt x="29" y="86"/>
                  <a:pt x="29" y="86"/>
                  <a:pt x="29" y="86"/>
                </a:cubicBezTo>
                <a:close/>
                <a:moveTo>
                  <a:pt x="31" y="70"/>
                </a:moveTo>
                <a:cubicBezTo>
                  <a:pt x="43" y="63"/>
                  <a:pt x="43" y="63"/>
                  <a:pt x="43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1" y="70"/>
                  <a:pt x="31" y="70"/>
                  <a:pt x="31" y="70"/>
                </a:cubicBezTo>
                <a:close/>
                <a:moveTo>
                  <a:pt x="73" y="0"/>
                </a:moveTo>
                <a:cubicBezTo>
                  <a:pt x="67" y="6"/>
                  <a:pt x="67" y="6"/>
                  <a:pt x="67" y="6"/>
                </a:cubicBezTo>
                <a:cubicBezTo>
                  <a:pt x="72" y="12"/>
                  <a:pt x="75" y="19"/>
                  <a:pt x="75" y="28"/>
                </a:cubicBezTo>
                <a:cubicBezTo>
                  <a:pt x="75" y="36"/>
                  <a:pt x="71" y="44"/>
                  <a:pt x="66" y="49"/>
                </a:cubicBezTo>
                <a:cubicBezTo>
                  <a:pt x="73" y="55"/>
                  <a:pt x="73" y="55"/>
                  <a:pt x="73" y="55"/>
                </a:cubicBezTo>
                <a:cubicBezTo>
                  <a:pt x="79" y="48"/>
                  <a:pt x="83" y="38"/>
                  <a:pt x="83" y="28"/>
                </a:cubicBezTo>
                <a:cubicBezTo>
                  <a:pt x="83" y="17"/>
                  <a:pt x="79" y="8"/>
                  <a:pt x="73" y="0"/>
                </a:cubicBezTo>
                <a:close/>
                <a:moveTo>
                  <a:pt x="11" y="55"/>
                </a:moveTo>
                <a:cubicBezTo>
                  <a:pt x="17" y="49"/>
                  <a:pt x="17" y="49"/>
                  <a:pt x="17" y="49"/>
                </a:cubicBezTo>
                <a:cubicBezTo>
                  <a:pt x="12" y="44"/>
                  <a:pt x="9" y="36"/>
                  <a:pt x="9" y="28"/>
                </a:cubicBezTo>
                <a:cubicBezTo>
                  <a:pt x="9" y="19"/>
                  <a:pt x="12" y="12"/>
                  <a:pt x="17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4" y="8"/>
                  <a:pt x="0" y="17"/>
                  <a:pt x="0" y="28"/>
                </a:cubicBezTo>
                <a:cubicBezTo>
                  <a:pt x="0" y="38"/>
                  <a:pt x="4" y="47"/>
                  <a:pt x="11" y="55"/>
                </a:cubicBezTo>
                <a:close/>
                <a:moveTo>
                  <a:pt x="61" y="10"/>
                </a:moveTo>
                <a:cubicBezTo>
                  <a:pt x="55" y="16"/>
                  <a:pt x="55" y="16"/>
                  <a:pt x="55" y="16"/>
                </a:cubicBezTo>
                <a:cubicBezTo>
                  <a:pt x="58" y="19"/>
                  <a:pt x="59" y="23"/>
                  <a:pt x="59" y="28"/>
                </a:cubicBezTo>
                <a:cubicBezTo>
                  <a:pt x="59" y="32"/>
                  <a:pt x="57" y="36"/>
                  <a:pt x="55" y="39"/>
                </a:cubicBezTo>
                <a:cubicBezTo>
                  <a:pt x="61" y="45"/>
                  <a:pt x="61" y="45"/>
                  <a:pt x="61" y="45"/>
                </a:cubicBezTo>
                <a:cubicBezTo>
                  <a:pt x="65" y="40"/>
                  <a:pt x="68" y="34"/>
                  <a:pt x="68" y="28"/>
                </a:cubicBezTo>
                <a:cubicBezTo>
                  <a:pt x="68" y="21"/>
                  <a:pt x="65" y="15"/>
                  <a:pt x="61" y="10"/>
                </a:cubicBezTo>
                <a:close/>
                <a:moveTo>
                  <a:pt x="22" y="45"/>
                </a:moveTo>
                <a:cubicBezTo>
                  <a:pt x="29" y="39"/>
                  <a:pt x="29" y="39"/>
                  <a:pt x="29" y="39"/>
                </a:cubicBezTo>
                <a:cubicBezTo>
                  <a:pt x="26" y="36"/>
                  <a:pt x="24" y="32"/>
                  <a:pt x="24" y="28"/>
                </a:cubicBezTo>
                <a:cubicBezTo>
                  <a:pt x="24" y="23"/>
                  <a:pt x="26" y="19"/>
                  <a:pt x="29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18" y="15"/>
                  <a:pt x="16" y="21"/>
                  <a:pt x="16" y="28"/>
                </a:cubicBezTo>
                <a:cubicBezTo>
                  <a:pt x="16" y="34"/>
                  <a:pt x="18" y="40"/>
                  <a:pt x="2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7" name="Freeform 102"/>
          <p:cNvSpPr>
            <a:spLocks noEditPoints="1" noChangeArrowheads="1"/>
          </p:cNvSpPr>
          <p:nvPr/>
        </p:nvSpPr>
        <p:spPr bwMode="auto">
          <a:xfrm>
            <a:off x="4544484" y="1458385"/>
            <a:ext cx="465667" cy="478367"/>
          </a:xfrm>
          <a:custGeom>
            <a:avLst/>
            <a:gdLst>
              <a:gd name="T0" fmla="*/ 19 w 104"/>
              <a:gd name="T1" fmla="*/ 40 h 107"/>
              <a:gd name="T2" fmla="*/ 25 w 104"/>
              <a:gd name="T3" fmla="*/ 35 h 107"/>
              <a:gd name="T4" fmla="*/ 27 w 104"/>
              <a:gd name="T5" fmla="*/ 26 h 107"/>
              <a:gd name="T6" fmla="*/ 37 w 104"/>
              <a:gd name="T7" fmla="*/ 26 h 107"/>
              <a:gd name="T8" fmla="*/ 42 w 104"/>
              <a:gd name="T9" fmla="*/ 22 h 107"/>
              <a:gd name="T10" fmla="*/ 44 w 104"/>
              <a:gd name="T11" fmla="*/ 13 h 107"/>
              <a:gd name="T12" fmla="*/ 54 w 104"/>
              <a:gd name="T13" fmla="*/ 13 h 107"/>
              <a:gd name="T14" fmla="*/ 60 w 104"/>
              <a:gd name="T15" fmla="*/ 8 h 107"/>
              <a:gd name="T16" fmla="*/ 62 w 104"/>
              <a:gd name="T17" fmla="*/ 0 h 107"/>
              <a:gd name="T18" fmla="*/ 99 w 104"/>
              <a:gd name="T19" fmla="*/ 38 h 107"/>
              <a:gd name="T20" fmla="*/ 103 w 104"/>
              <a:gd name="T21" fmla="*/ 47 h 107"/>
              <a:gd name="T22" fmla="*/ 100 w 104"/>
              <a:gd name="T23" fmla="*/ 59 h 107"/>
              <a:gd name="T24" fmla="*/ 37 w 104"/>
              <a:gd name="T25" fmla="*/ 106 h 107"/>
              <a:gd name="T26" fmla="*/ 28 w 104"/>
              <a:gd name="T27" fmla="*/ 104 h 107"/>
              <a:gd name="T28" fmla="*/ 1 w 104"/>
              <a:gd name="T29" fmla="*/ 70 h 107"/>
              <a:gd name="T30" fmla="*/ 1 w 104"/>
              <a:gd name="T31" fmla="*/ 66 h 107"/>
              <a:gd name="T32" fmla="*/ 8 w 104"/>
              <a:gd name="T33" fmla="*/ 52 h 107"/>
              <a:gd name="T34" fmla="*/ 33 w 104"/>
              <a:gd name="T35" fmla="*/ 83 h 107"/>
              <a:gd name="T36" fmla="*/ 10 w 104"/>
              <a:gd name="T37" fmla="*/ 64 h 107"/>
              <a:gd name="T38" fmla="*/ 32 w 104"/>
              <a:gd name="T39" fmla="*/ 99 h 107"/>
              <a:gd name="T40" fmla="*/ 39 w 104"/>
              <a:gd name="T41" fmla="*/ 98 h 107"/>
              <a:gd name="T42" fmla="*/ 37 w 104"/>
              <a:gd name="T43" fmla="*/ 84 h 107"/>
              <a:gd name="T44" fmla="*/ 11 w 104"/>
              <a:gd name="T45" fmla="*/ 50 h 107"/>
              <a:gd name="T46" fmla="*/ 16 w 104"/>
              <a:gd name="T47" fmla="*/ 42 h 107"/>
              <a:gd name="T48" fmla="*/ 40 w 104"/>
              <a:gd name="T49" fmla="*/ 64 h 107"/>
              <a:gd name="T50" fmla="*/ 66 w 104"/>
              <a:gd name="T51" fmla="*/ 18 h 107"/>
              <a:gd name="T52" fmla="*/ 67 w 104"/>
              <a:gd name="T53" fmla="*/ 59 h 107"/>
              <a:gd name="T54" fmla="*/ 88 w 104"/>
              <a:gd name="T55" fmla="*/ 48 h 107"/>
              <a:gd name="T56" fmla="*/ 67 w 104"/>
              <a:gd name="T57" fmla="*/ 59 h 107"/>
              <a:gd name="T58" fmla="*/ 49 w 104"/>
              <a:gd name="T59" fmla="*/ 79 h 107"/>
              <a:gd name="T60" fmla="*/ 64 w 104"/>
              <a:gd name="T61" fmla="*/ 61 h 107"/>
              <a:gd name="T62" fmla="*/ 63 w 104"/>
              <a:gd name="T63" fmla="*/ 52 h 107"/>
              <a:gd name="T64" fmla="*/ 84 w 104"/>
              <a:gd name="T65" fmla="*/ 42 h 107"/>
              <a:gd name="T66" fmla="*/ 63 w 104"/>
              <a:gd name="T67" fmla="*/ 52 h 107"/>
              <a:gd name="T68" fmla="*/ 45 w 104"/>
              <a:gd name="T69" fmla="*/ 72 h 107"/>
              <a:gd name="T70" fmla="*/ 60 w 104"/>
              <a:gd name="T71" fmla="*/ 54 h 107"/>
              <a:gd name="T72" fmla="*/ 69 w 104"/>
              <a:gd name="T73" fmla="*/ 10 h 107"/>
              <a:gd name="T74" fmla="*/ 42 w 104"/>
              <a:gd name="T75" fmla="*/ 80 h 107"/>
              <a:gd name="T76" fmla="*/ 47 w 104"/>
              <a:gd name="T77" fmla="*/ 90 h 107"/>
              <a:gd name="T78" fmla="*/ 95 w 104"/>
              <a:gd name="T79" fmla="*/ 54 h 107"/>
              <a:gd name="T80" fmla="*/ 94 w 104"/>
              <a:gd name="T81" fmla="*/ 42 h 107"/>
              <a:gd name="T82" fmla="*/ 69 w 104"/>
              <a:gd name="T83" fmla="*/ 10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4"/>
              <a:gd name="T127" fmla="*/ 0 h 107"/>
              <a:gd name="T128" fmla="*/ 104 w 104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4" h="107">
                <a:moveTo>
                  <a:pt x="16" y="42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33"/>
                  <a:pt x="19" y="33"/>
                  <a:pt x="19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26"/>
                  <a:pt x="27" y="26"/>
                  <a:pt x="27" y="26"/>
                </a:cubicBezTo>
                <a:cubicBezTo>
                  <a:pt x="34" y="29"/>
                  <a:pt x="34" y="29"/>
                  <a:pt x="34" y="29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0"/>
                  <a:pt x="36" y="20"/>
                  <a:pt x="36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3"/>
                  <a:pt x="44" y="13"/>
                  <a:pt x="44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6"/>
                  <a:pt x="53" y="6"/>
                  <a:pt x="53" y="6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3"/>
                  <a:pt x="72" y="3"/>
                  <a:pt x="72" y="3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102" y="41"/>
                  <a:pt x="103" y="44"/>
                  <a:pt x="103" y="47"/>
                </a:cubicBezTo>
                <a:cubicBezTo>
                  <a:pt x="104" y="51"/>
                  <a:pt x="103" y="54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2" y="104"/>
                  <a:pt x="40" y="106"/>
                  <a:pt x="37" y="106"/>
                </a:cubicBezTo>
                <a:cubicBezTo>
                  <a:pt x="34" y="107"/>
                  <a:pt x="31" y="106"/>
                  <a:pt x="28" y="105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6"/>
                  <a:pt x="1" y="66"/>
                  <a:pt x="1" y="66"/>
                </a:cubicBezTo>
                <a:cubicBezTo>
                  <a:pt x="6" y="56"/>
                  <a:pt x="6" y="56"/>
                  <a:pt x="6" y="56"/>
                </a:cubicBezTo>
                <a:cubicBezTo>
                  <a:pt x="8" y="52"/>
                  <a:pt x="8" y="52"/>
                  <a:pt x="8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33" y="83"/>
                  <a:pt x="33" y="83"/>
                  <a:pt x="33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8"/>
                  <a:pt x="8" y="68"/>
                  <a:pt x="8" y="68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100"/>
                  <a:pt x="34" y="100"/>
                  <a:pt x="35" y="99"/>
                </a:cubicBezTo>
                <a:cubicBezTo>
                  <a:pt x="37" y="99"/>
                  <a:pt x="38" y="99"/>
                  <a:pt x="39" y="98"/>
                </a:cubicBezTo>
                <a:cubicBezTo>
                  <a:pt x="40" y="95"/>
                  <a:pt x="40" y="93"/>
                  <a:pt x="40" y="91"/>
                </a:cubicBezTo>
                <a:cubicBezTo>
                  <a:pt x="40" y="88"/>
                  <a:pt x="39" y="86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8" y="48"/>
                </a:moveTo>
                <a:cubicBezTo>
                  <a:pt x="40" y="64"/>
                  <a:pt x="40" y="64"/>
                  <a:pt x="40" y="64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18"/>
                  <a:pt x="66" y="18"/>
                  <a:pt x="66" y="1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67" y="59"/>
                </a:moveTo>
                <a:cubicBezTo>
                  <a:pt x="70" y="62"/>
                  <a:pt x="70" y="62"/>
                  <a:pt x="70" y="62"/>
                </a:cubicBezTo>
                <a:cubicBezTo>
                  <a:pt x="88" y="48"/>
                  <a:pt x="88" y="48"/>
                  <a:pt x="88" y="48"/>
                </a:cubicBezTo>
                <a:cubicBezTo>
                  <a:pt x="85" y="45"/>
                  <a:pt x="85" y="45"/>
                  <a:pt x="85" y="45"/>
                </a:cubicBezTo>
                <a:cubicBezTo>
                  <a:pt x="67" y="59"/>
                  <a:pt x="67" y="59"/>
                  <a:pt x="67" y="59"/>
                </a:cubicBezTo>
                <a:close/>
                <a:moveTo>
                  <a:pt x="46" y="75"/>
                </a:moveTo>
                <a:cubicBezTo>
                  <a:pt x="49" y="79"/>
                  <a:pt x="49" y="79"/>
                  <a:pt x="49" y="79"/>
                </a:cubicBezTo>
                <a:cubicBezTo>
                  <a:pt x="67" y="65"/>
                  <a:pt x="67" y="65"/>
                  <a:pt x="67" y="65"/>
                </a:cubicBezTo>
                <a:cubicBezTo>
                  <a:pt x="64" y="61"/>
                  <a:pt x="64" y="61"/>
                  <a:pt x="64" y="61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63" y="52"/>
                </a:moveTo>
                <a:cubicBezTo>
                  <a:pt x="66" y="56"/>
                  <a:pt x="66" y="56"/>
                  <a:pt x="66" y="56"/>
                </a:cubicBezTo>
                <a:cubicBezTo>
                  <a:pt x="84" y="42"/>
                  <a:pt x="84" y="42"/>
                  <a:pt x="84" y="42"/>
                </a:cubicBezTo>
                <a:cubicBezTo>
                  <a:pt x="81" y="38"/>
                  <a:pt x="81" y="38"/>
                  <a:pt x="81" y="38"/>
                </a:cubicBezTo>
                <a:cubicBezTo>
                  <a:pt x="63" y="52"/>
                  <a:pt x="63" y="52"/>
                  <a:pt x="63" y="52"/>
                </a:cubicBezTo>
                <a:close/>
                <a:moveTo>
                  <a:pt x="42" y="68"/>
                </a:moveTo>
                <a:cubicBezTo>
                  <a:pt x="45" y="72"/>
                  <a:pt x="45" y="72"/>
                  <a:pt x="45" y="72"/>
                </a:cubicBezTo>
                <a:cubicBezTo>
                  <a:pt x="63" y="58"/>
                  <a:pt x="63" y="58"/>
                  <a:pt x="63" y="58"/>
                </a:cubicBezTo>
                <a:cubicBezTo>
                  <a:pt x="60" y="54"/>
                  <a:pt x="60" y="54"/>
                  <a:pt x="60" y="54"/>
                </a:cubicBezTo>
                <a:cubicBezTo>
                  <a:pt x="42" y="68"/>
                  <a:pt x="42" y="68"/>
                  <a:pt x="42" y="68"/>
                </a:cubicBezTo>
                <a:close/>
                <a:moveTo>
                  <a:pt x="69" y="10"/>
                </a:moveTo>
                <a:cubicBezTo>
                  <a:pt x="19" y="49"/>
                  <a:pt x="19" y="49"/>
                  <a:pt x="19" y="49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5" y="83"/>
                  <a:pt x="46" y="86"/>
                  <a:pt x="47" y="90"/>
                </a:cubicBezTo>
                <a:cubicBezTo>
                  <a:pt x="47" y="90"/>
                  <a:pt x="47" y="91"/>
                  <a:pt x="47" y="91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2"/>
                  <a:pt x="97" y="50"/>
                  <a:pt x="96" y="48"/>
                </a:cubicBezTo>
                <a:cubicBezTo>
                  <a:pt x="96" y="46"/>
                  <a:pt x="95" y="44"/>
                  <a:pt x="94" y="42"/>
                </a:cubicBezTo>
                <a:cubicBezTo>
                  <a:pt x="94" y="42"/>
                  <a:pt x="94" y="42"/>
                  <a:pt x="94" y="42"/>
                </a:cubicBezTo>
                <a:lnTo>
                  <a:pt x="69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8" name="Freeform 105"/>
          <p:cNvSpPr>
            <a:spLocks noEditPoints="1" noChangeArrowheads="1"/>
          </p:cNvSpPr>
          <p:nvPr/>
        </p:nvSpPr>
        <p:spPr bwMode="auto">
          <a:xfrm>
            <a:off x="2127251" y="1475318"/>
            <a:ext cx="345016" cy="416983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7"/>
              <a:gd name="T115" fmla="*/ 0 h 93"/>
              <a:gd name="T116" fmla="*/ 77 w 77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9" name="Freeform 106"/>
          <p:cNvSpPr>
            <a:spLocks noChangeArrowheads="1"/>
          </p:cNvSpPr>
          <p:nvPr/>
        </p:nvSpPr>
        <p:spPr bwMode="auto">
          <a:xfrm>
            <a:off x="2967567" y="1458385"/>
            <a:ext cx="277284" cy="510116"/>
          </a:xfrm>
          <a:custGeom>
            <a:avLst/>
            <a:gdLst>
              <a:gd name="T0" fmla="*/ 62 w 147"/>
              <a:gd name="T1" fmla="*/ 0 h 269"/>
              <a:gd name="T2" fmla="*/ 133 w 147"/>
              <a:gd name="T3" fmla="*/ 0 h 269"/>
              <a:gd name="T4" fmla="*/ 133 w 147"/>
              <a:gd name="T5" fmla="*/ 44 h 269"/>
              <a:gd name="T6" fmla="*/ 118 w 147"/>
              <a:gd name="T7" fmla="*/ 44 h 269"/>
              <a:gd name="T8" fmla="*/ 147 w 147"/>
              <a:gd name="T9" fmla="*/ 222 h 269"/>
              <a:gd name="T10" fmla="*/ 99 w 147"/>
              <a:gd name="T11" fmla="*/ 269 h 269"/>
              <a:gd name="T12" fmla="*/ 45 w 147"/>
              <a:gd name="T13" fmla="*/ 224 h 269"/>
              <a:gd name="T14" fmla="*/ 62 w 147"/>
              <a:gd name="T15" fmla="*/ 127 h 269"/>
              <a:gd name="T16" fmla="*/ 12 w 147"/>
              <a:gd name="T17" fmla="*/ 170 h 269"/>
              <a:gd name="T18" fmla="*/ 0 w 147"/>
              <a:gd name="T19" fmla="*/ 153 h 269"/>
              <a:gd name="T20" fmla="*/ 71 w 147"/>
              <a:gd name="T21" fmla="*/ 77 h 269"/>
              <a:gd name="T22" fmla="*/ 76 w 147"/>
              <a:gd name="T23" fmla="*/ 44 h 269"/>
              <a:gd name="T24" fmla="*/ 62 w 147"/>
              <a:gd name="T25" fmla="*/ 44 h 269"/>
              <a:gd name="T26" fmla="*/ 62 w 147"/>
              <a:gd name="T27" fmla="*/ 0 h 2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7"/>
              <a:gd name="T43" fmla="*/ 0 h 269"/>
              <a:gd name="T44" fmla="*/ 147 w 147"/>
              <a:gd name="T45" fmla="*/ 269 h 2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7" h="269">
                <a:moveTo>
                  <a:pt x="62" y="0"/>
                </a:moveTo>
                <a:lnTo>
                  <a:pt x="133" y="0"/>
                </a:lnTo>
                <a:lnTo>
                  <a:pt x="133" y="44"/>
                </a:lnTo>
                <a:lnTo>
                  <a:pt x="118" y="44"/>
                </a:lnTo>
                <a:lnTo>
                  <a:pt x="147" y="222"/>
                </a:lnTo>
                <a:lnTo>
                  <a:pt x="99" y="269"/>
                </a:lnTo>
                <a:lnTo>
                  <a:pt x="45" y="224"/>
                </a:lnTo>
                <a:lnTo>
                  <a:pt x="62" y="127"/>
                </a:lnTo>
                <a:lnTo>
                  <a:pt x="12" y="170"/>
                </a:lnTo>
                <a:lnTo>
                  <a:pt x="0" y="153"/>
                </a:lnTo>
                <a:lnTo>
                  <a:pt x="71" y="77"/>
                </a:lnTo>
                <a:lnTo>
                  <a:pt x="76" y="44"/>
                </a:lnTo>
                <a:lnTo>
                  <a:pt x="62" y="44"/>
                </a:lnTo>
                <a:lnTo>
                  <a:pt x="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0" name="Freeform 10"/>
          <p:cNvSpPr>
            <a:spLocks noEditPoints="1" noChangeArrowheads="1"/>
          </p:cNvSpPr>
          <p:nvPr/>
        </p:nvSpPr>
        <p:spPr bwMode="auto">
          <a:xfrm>
            <a:off x="1331384" y="4781551"/>
            <a:ext cx="446616" cy="393700"/>
          </a:xfrm>
          <a:custGeom>
            <a:avLst/>
            <a:gdLst>
              <a:gd name="T0" fmla="*/ 55 w 100"/>
              <a:gd name="T1" fmla="*/ 4 h 88"/>
              <a:gd name="T2" fmla="*/ 76 w 100"/>
              <a:gd name="T3" fmla="*/ 41 h 88"/>
              <a:gd name="T4" fmla="*/ 76 w 100"/>
              <a:gd name="T5" fmla="*/ 41 h 88"/>
              <a:gd name="T6" fmla="*/ 98 w 100"/>
              <a:gd name="T7" fmla="*/ 79 h 88"/>
              <a:gd name="T8" fmla="*/ 96 w 100"/>
              <a:gd name="T9" fmla="*/ 87 h 88"/>
              <a:gd name="T10" fmla="*/ 92 w 100"/>
              <a:gd name="T11" fmla="*/ 88 h 88"/>
              <a:gd name="T12" fmla="*/ 92 w 100"/>
              <a:gd name="T13" fmla="*/ 88 h 88"/>
              <a:gd name="T14" fmla="*/ 49 w 100"/>
              <a:gd name="T15" fmla="*/ 88 h 88"/>
              <a:gd name="T16" fmla="*/ 7 w 100"/>
              <a:gd name="T17" fmla="*/ 88 h 88"/>
              <a:gd name="T18" fmla="*/ 0 w 100"/>
              <a:gd name="T19" fmla="*/ 82 h 88"/>
              <a:gd name="T20" fmla="*/ 1 w 100"/>
              <a:gd name="T21" fmla="*/ 78 h 88"/>
              <a:gd name="T22" fmla="*/ 23 w 100"/>
              <a:gd name="T23" fmla="*/ 41 h 88"/>
              <a:gd name="T24" fmla="*/ 23 w 100"/>
              <a:gd name="T25" fmla="*/ 41 h 88"/>
              <a:gd name="T26" fmla="*/ 44 w 100"/>
              <a:gd name="T27" fmla="*/ 4 h 88"/>
              <a:gd name="T28" fmla="*/ 53 w 100"/>
              <a:gd name="T29" fmla="*/ 2 h 88"/>
              <a:gd name="T30" fmla="*/ 55 w 100"/>
              <a:gd name="T31" fmla="*/ 4 h 88"/>
              <a:gd name="T32" fmla="*/ 44 w 100"/>
              <a:gd name="T33" fmla="*/ 34 h 88"/>
              <a:gd name="T34" fmla="*/ 44 w 100"/>
              <a:gd name="T35" fmla="*/ 37 h 88"/>
              <a:gd name="T36" fmla="*/ 46 w 100"/>
              <a:gd name="T37" fmla="*/ 62 h 88"/>
              <a:gd name="T38" fmla="*/ 52 w 100"/>
              <a:gd name="T39" fmla="*/ 62 h 88"/>
              <a:gd name="T40" fmla="*/ 54 w 100"/>
              <a:gd name="T41" fmla="*/ 37 h 88"/>
              <a:gd name="T42" fmla="*/ 54 w 100"/>
              <a:gd name="T43" fmla="*/ 34 h 88"/>
              <a:gd name="T44" fmla="*/ 44 w 100"/>
              <a:gd name="T45" fmla="*/ 34 h 88"/>
              <a:gd name="T46" fmla="*/ 49 w 100"/>
              <a:gd name="T47" fmla="*/ 72 h 88"/>
              <a:gd name="T48" fmla="*/ 53 w 100"/>
              <a:gd name="T49" fmla="*/ 69 h 88"/>
              <a:gd name="T50" fmla="*/ 49 w 100"/>
              <a:gd name="T51" fmla="*/ 65 h 88"/>
              <a:gd name="T52" fmla="*/ 45 w 100"/>
              <a:gd name="T53" fmla="*/ 69 h 88"/>
              <a:gd name="T54" fmla="*/ 49 w 100"/>
              <a:gd name="T55" fmla="*/ 72 h 88"/>
              <a:gd name="T56" fmla="*/ 65 w 100"/>
              <a:gd name="T57" fmla="*/ 48 h 88"/>
              <a:gd name="T58" fmla="*/ 49 w 100"/>
              <a:gd name="T59" fmla="*/ 20 h 88"/>
              <a:gd name="T60" fmla="*/ 34 w 100"/>
              <a:gd name="T61" fmla="*/ 47 h 88"/>
              <a:gd name="T62" fmla="*/ 33 w 100"/>
              <a:gd name="T63" fmla="*/ 48 h 88"/>
              <a:gd name="T64" fmla="*/ 17 w 100"/>
              <a:gd name="T65" fmla="*/ 75 h 88"/>
              <a:gd name="T66" fmla="*/ 49 w 100"/>
              <a:gd name="T67" fmla="*/ 75 h 88"/>
              <a:gd name="T68" fmla="*/ 81 w 100"/>
              <a:gd name="T69" fmla="*/ 75 h 88"/>
              <a:gd name="T70" fmla="*/ 65 w 100"/>
              <a:gd name="T71" fmla="*/ 48 h 88"/>
              <a:gd name="T72" fmla="*/ 65 w 100"/>
              <a:gd name="T73" fmla="*/ 48 h 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0"/>
              <a:gd name="T112" fmla="*/ 0 h 88"/>
              <a:gd name="T113" fmla="*/ 100 w 100"/>
              <a:gd name="T114" fmla="*/ 88 h 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0" h="88">
                <a:moveTo>
                  <a:pt x="55" y="4"/>
                </a:move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82"/>
                  <a:pt x="99" y="85"/>
                  <a:pt x="96" y="87"/>
                </a:cubicBezTo>
                <a:cubicBezTo>
                  <a:pt x="95" y="88"/>
                  <a:pt x="93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80"/>
                  <a:pt x="1" y="79"/>
                  <a:pt x="1" y="78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1"/>
                  <a:pt x="50" y="0"/>
                  <a:pt x="53" y="2"/>
                </a:cubicBezTo>
                <a:cubicBezTo>
                  <a:pt x="54" y="3"/>
                  <a:pt x="54" y="3"/>
                  <a:pt x="55" y="4"/>
                </a:cubicBezTo>
                <a:close/>
                <a:moveTo>
                  <a:pt x="44" y="34"/>
                </a:moveTo>
                <a:cubicBezTo>
                  <a:pt x="44" y="37"/>
                  <a:pt x="44" y="37"/>
                  <a:pt x="44" y="37"/>
                </a:cubicBezTo>
                <a:cubicBezTo>
                  <a:pt x="46" y="62"/>
                  <a:pt x="46" y="62"/>
                  <a:pt x="46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4" y="34"/>
                  <a:pt x="54" y="34"/>
                </a:cubicBezTo>
                <a:cubicBezTo>
                  <a:pt x="44" y="34"/>
                  <a:pt x="44" y="34"/>
                  <a:pt x="44" y="34"/>
                </a:cubicBezTo>
                <a:close/>
                <a:moveTo>
                  <a:pt x="49" y="72"/>
                </a:moveTo>
                <a:cubicBezTo>
                  <a:pt x="52" y="72"/>
                  <a:pt x="53" y="71"/>
                  <a:pt x="53" y="69"/>
                </a:cubicBezTo>
                <a:cubicBezTo>
                  <a:pt x="53" y="66"/>
                  <a:pt x="51" y="65"/>
                  <a:pt x="49" y="65"/>
                </a:cubicBezTo>
                <a:cubicBezTo>
                  <a:pt x="47" y="65"/>
                  <a:pt x="45" y="66"/>
                  <a:pt x="45" y="69"/>
                </a:cubicBezTo>
                <a:cubicBezTo>
                  <a:pt x="45" y="71"/>
                  <a:pt x="47" y="72"/>
                  <a:pt x="49" y="72"/>
                </a:cubicBezTo>
                <a:close/>
                <a:moveTo>
                  <a:pt x="65" y="48"/>
                </a:moveTo>
                <a:cubicBezTo>
                  <a:pt x="49" y="20"/>
                  <a:pt x="49" y="20"/>
                  <a:pt x="49" y="20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8"/>
                  <a:pt x="34" y="48"/>
                  <a:pt x="33" y="48"/>
                </a:cubicBezTo>
                <a:cubicBezTo>
                  <a:pt x="17" y="75"/>
                  <a:pt x="17" y="75"/>
                  <a:pt x="1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48"/>
                  <a:pt x="65" y="48"/>
                  <a:pt x="6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2" name="Freeform 67"/>
          <p:cNvSpPr>
            <a:spLocks noEditPoints="1" noChangeArrowheads="1"/>
          </p:cNvSpPr>
          <p:nvPr/>
        </p:nvSpPr>
        <p:spPr bwMode="auto">
          <a:xfrm>
            <a:off x="1384301" y="5543551"/>
            <a:ext cx="345017" cy="503767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7"/>
              <a:gd name="T118" fmla="*/ 0 h 113"/>
              <a:gd name="T119" fmla="*/ 77 w 77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3" name="Freeform 79"/>
          <p:cNvSpPr>
            <a:spLocks noEditPoints="1" noChangeArrowheads="1"/>
          </p:cNvSpPr>
          <p:nvPr/>
        </p:nvSpPr>
        <p:spPr bwMode="auto">
          <a:xfrm>
            <a:off x="1312333" y="3111501"/>
            <a:ext cx="442384" cy="446617"/>
          </a:xfrm>
          <a:custGeom>
            <a:avLst/>
            <a:gdLst>
              <a:gd name="T0" fmla="*/ 49 w 99"/>
              <a:gd name="T1" fmla="*/ 0 h 100"/>
              <a:gd name="T2" fmla="*/ 99 w 99"/>
              <a:gd name="T3" fmla="*/ 50 h 100"/>
              <a:gd name="T4" fmla="*/ 49 w 99"/>
              <a:gd name="T5" fmla="*/ 100 h 100"/>
              <a:gd name="T6" fmla="*/ 0 w 99"/>
              <a:gd name="T7" fmla="*/ 50 h 100"/>
              <a:gd name="T8" fmla="*/ 49 w 99"/>
              <a:gd name="T9" fmla="*/ 0 h 100"/>
              <a:gd name="T10" fmla="*/ 45 w 99"/>
              <a:gd name="T11" fmla="*/ 15 h 100"/>
              <a:gd name="T12" fmla="*/ 45 w 99"/>
              <a:gd name="T13" fmla="*/ 44 h 100"/>
              <a:gd name="T14" fmla="*/ 54 w 99"/>
              <a:gd name="T15" fmla="*/ 44 h 100"/>
              <a:gd name="T16" fmla="*/ 54 w 99"/>
              <a:gd name="T17" fmla="*/ 15 h 100"/>
              <a:gd name="T18" fmla="*/ 45 w 99"/>
              <a:gd name="T19" fmla="*/ 15 h 100"/>
              <a:gd name="T20" fmla="*/ 67 w 99"/>
              <a:gd name="T21" fmla="*/ 24 h 100"/>
              <a:gd name="T22" fmla="*/ 61 w 99"/>
              <a:gd name="T23" fmla="*/ 32 h 100"/>
              <a:gd name="T24" fmla="*/ 64 w 99"/>
              <a:gd name="T25" fmla="*/ 35 h 100"/>
              <a:gd name="T26" fmla="*/ 70 w 99"/>
              <a:gd name="T27" fmla="*/ 50 h 100"/>
              <a:gd name="T28" fmla="*/ 64 w 99"/>
              <a:gd name="T29" fmla="*/ 65 h 100"/>
              <a:gd name="T30" fmla="*/ 49 w 99"/>
              <a:gd name="T31" fmla="*/ 71 h 100"/>
              <a:gd name="T32" fmla="*/ 35 w 99"/>
              <a:gd name="T33" fmla="*/ 65 h 100"/>
              <a:gd name="T34" fmla="*/ 28 w 99"/>
              <a:gd name="T35" fmla="*/ 50 h 100"/>
              <a:gd name="T36" fmla="*/ 35 w 99"/>
              <a:gd name="T37" fmla="*/ 35 h 100"/>
              <a:gd name="T38" fmla="*/ 37 w 99"/>
              <a:gd name="T39" fmla="*/ 32 h 100"/>
              <a:gd name="T40" fmla="*/ 31 w 99"/>
              <a:gd name="T41" fmla="*/ 24 h 100"/>
              <a:gd name="T42" fmla="*/ 27 w 99"/>
              <a:gd name="T43" fmla="*/ 28 h 100"/>
              <a:gd name="T44" fmla="*/ 18 w 99"/>
              <a:gd name="T45" fmla="*/ 50 h 100"/>
              <a:gd name="T46" fmla="*/ 27 w 99"/>
              <a:gd name="T47" fmla="*/ 72 h 100"/>
              <a:gd name="T48" fmla="*/ 49 w 99"/>
              <a:gd name="T49" fmla="*/ 81 h 100"/>
              <a:gd name="T50" fmla="*/ 72 w 99"/>
              <a:gd name="T51" fmla="*/ 72 h 100"/>
              <a:gd name="T52" fmla="*/ 81 w 99"/>
              <a:gd name="T53" fmla="*/ 50 h 100"/>
              <a:gd name="T54" fmla="*/ 72 w 99"/>
              <a:gd name="T55" fmla="*/ 28 h 100"/>
              <a:gd name="T56" fmla="*/ 67 w 99"/>
              <a:gd name="T57" fmla="*/ 24 h 1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9"/>
              <a:gd name="T88" fmla="*/ 0 h 100"/>
              <a:gd name="T89" fmla="*/ 99 w 99"/>
              <a:gd name="T90" fmla="*/ 100 h 1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9" h="100">
                <a:moveTo>
                  <a:pt x="49" y="0"/>
                </a:moveTo>
                <a:cubicBezTo>
                  <a:pt x="77" y="0"/>
                  <a:pt x="99" y="22"/>
                  <a:pt x="99" y="50"/>
                </a:cubicBezTo>
                <a:cubicBezTo>
                  <a:pt x="99" y="77"/>
                  <a:pt x="77" y="100"/>
                  <a:pt x="49" y="100"/>
                </a:cubicBezTo>
                <a:cubicBezTo>
                  <a:pt x="22" y="100"/>
                  <a:pt x="0" y="77"/>
                  <a:pt x="0" y="50"/>
                </a:cubicBezTo>
                <a:cubicBezTo>
                  <a:pt x="0" y="22"/>
                  <a:pt x="22" y="0"/>
                  <a:pt x="49" y="0"/>
                </a:cubicBezTo>
                <a:close/>
                <a:moveTo>
                  <a:pt x="45" y="15"/>
                </a:moveTo>
                <a:cubicBezTo>
                  <a:pt x="45" y="44"/>
                  <a:pt x="45" y="44"/>
                  <a:pt x="45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15"/>
                  <a:pt x="54" y="15"/>
                  <a:pt x="54" y="15"/>
                </a:cubicBezTo>
                <a:cubicBezTo>
                  <a:pt x="45" y="15"/>
                  <a:pt x="45" y="15"/>
                  <a:pt x="45" y="15"/>
                </a:cubicBezTo>
                <a:close/>
                <a:moveTo>
                  <a:pt x="67" y="24"/>
                </a:moveTo>
                <a:cubicBezTo>
                  <a:pt x="61" y="32"/>
                  <a:pt x="61" y="32"/>
                  <a:pt x="61" y="32"/>
                </a:cubicBezTo>
                <a:cubicBezTo>
                  <a:pt x="62" y="33"/>
                  <a:pt x="63" y="34"/>
                  <a:pt x="64" y="35"/>
                </a:cubicBezTo>
                <a:cubicBezTo>
                  <a:pt x="68" y="39"/>
                  <a:pt x="70" y="44"/>
                  <a:pt x="70" y="50"/>
                </a:cubicBezTo>
                <a:cubicBezTo>
                  <a:pt x="70" y="55"/>
                  <a:pt x="68" y="61"/>
                  <a:pt x="64" y="65"/>
                </a:cubicBezTo>
                <a:cubicBezTo>
                  <a:pt x="60" y="68"/>
                  <a:pt x="55" y="71"/>
                  <a:pt x="49" y="71"/>
                </a:cubicBezTo>
                <a:cubicBezTo>
                  <a:pt x="44" y="71"/>
                  <a:pt x="38" y="68"/>
                  <a:pt x="35" y="65"/>
                </a:cubicBezTo>
                <a:cubicBezTo>
                  <a:pt x="31" y="61"/>
                  <a:pt x="28" y="55"/>
                  <a:pt x="28" y="50"/>
                </a:cubicBezTo>
                <a:cubicBezTo>
                  <a:pt x="28" y="44"/>
                  <a:pt x="31" y="39"/>
                  <a:pt x="35" y="35"/>
                </a:cubicBezTo>
                <a:cubicBezTo>
                  <a:pt x="35" y="34"/>
                  <a:pt x="36" y="33"/>
                  <a:pt x="37" y="32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5"/>
                  <a:pt x="29" y="26"/>
                  <a:pt x="27" y="28"/>
                </a:cubicBezTo>
                <a:cubicBezTo>
                  <a:pt x="22" y="33"/>
                  <a:pt x="18" y="41"/>
                  <a:pt x="18" y="50"/>
                </a:cubicBezTo>
                <a:cubicBezTo>
                  <a:pt x="18" y="58"/>
                  <a:pt x="22" y="66"/>
                  <a:pt x="27" y="72"/>
                </a:cubicBezTo>
                <a:cubicBezTo>
                  <a:pt x="33" y="77"/>
                  <a:pt x="41" y="81"/>
                  <a:pt x="49" y="81"/>
                </a:cubicBezTo>
                <a:cubicBezTo>
                  <a:pt x="58" y="81"/>
                  <a:pt x="66" y="77"/>
                  <a:pt x="72" y="72"/>
                </a:cubicBezTo>
                <a:cubicBezTo>
                  <a:pt x="77" y="66"/>
                  <a:pt x="81" y="58"/>
                  <a:pt x="81" y="50"/>
                </a:cubicBezTo>
                <a:cubicBezTo>
                  <a:pt x="81" y="41"/>
                  <a:pt x="77" y="33"/>
                  <a:pt x="72" y="28"/>
                </a:cubicBezTo>
                <a:cubicBezTo>
                  <a:pt x="70" y="26"/>
                  <a:pt x="69" y="25"/>
                  <a:pt x="6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4" name="Freeform 83"/>
          <p:cNvSpPr>
            <a:spLocks noEditPoints="1" noChangeArrowheads="1"/>
          </p:cNvSpPr>
          <p:nvPr/>
        </p:nvSpPr>
        <p:spPr bwMode="auto">
          <a:xfrm>
            <a:off x="1305985" y="3928533"/>
            <a:ext cx="476249" cy="482600"/>
          </a:xfrm>
          <a:custGeom>
            <a:avLst/>
            <a:gdLst>
              <a:gd name="T0" fmla="*/ 94 w 107"/>
              <a:gd name="T1" fmla="*/ 30 h 108"/>
              <a:gd name="T2" fmla="*/ 77 w 107"/>
              <a:gd name="T3" fmla="*/ 95 h 108"/>
              <a:gd name="T4" fmla="*/ 13 w 107"/>
              <a:gd name="T5" fmla="*/ 77 h 108"/>
              <a:gd name="T6" fmla="*/ 30 w 107"/>
              <a:gd name="T7" fmla="*/ 13 h 108"/>
              <a:gd name="T8" fmla="*/ 94 w 107"/>
              <a:gd name="T9" fmla="*/ 30 h 108"/>
              <a:gd name="T10" fmla="*/ 68 w 107"/>
              <a:gd name="T11" fmla="*/ 46 h 108"/>
              <a:gd name="T12" fmla="*/ 68 w 107"/>
              <a:gd name="T13" fmla="*/ 46 h 108"/>
              <a:gd name="T14" fmla="*/ 58 w 107"/>
              <a:gd name="T15" fmla="*/ 38 h 108"/>
              <a:gd name="T16" fmla="*/ 45 w 107"/>
              <a:gd name="T17" fmla="*/ 40 h 108"/>
              <a:gd name="T18" fmla="*/ 45 w 107"/>
              <a:gd name="T19" fmla="*/ 40 h 108"/>
              <a:gd name="T20" fmla="*/ 38 w 107"/>
              <a:gd name="T21" fmla="*/ 50 h 108"/>
              <a:gd name="T22" fmla="*/ 39 w 107"/>
              <a:gd name="T23" fmla="*/ 62 h 108"/>
              <a:gd name="T24" fmla="*/ 39 w 107"/>
              <a:gd name="T25" fmla="*/ 62 h 108"/>
              <a:gd name="T26" fmla="*/ 49 w 107"/>
              <a:gd name="T27" fmla="*/ 69 h 108"/>
              <a:gd name="T28" fmla="*/ 62 w 107"/>
              <a:gd name="T29" fmla="*/ 68 h 108"/>
              <a:gd name="T30" fmla="*/ 62 w 107"/>
              <a:gd name="T31" fmla="*/ 68 h 108"/>
              <a:gd name="T32" fmla="*/ 69 w 107"/>
              <a:gd name="T33" fmla="*/ 58 h 108"/>
              <a:gd name="T34" fmla="*/ 68 w 107"/>
              <a:gd name="T35" fmla="*/ 46 h 108"/>
              <a:gd name="T36" fmla="*/ 63 w 107"/>
              <a:gd name="T37" fmla="*/ 56 h 108"/>
              <a:gd name="T38" fmla="*/ 62 w 107"/>
              <a:gd name="T39" fmla="*/ 49 h 108"/>
              <a:gd name="T40" fmla="*/ 62 w 107"/>
              <a:gd name="T41" fmla="*/ 49 h 108"/>
              <a:gd name="T42" fmla="*/ 56 w 107"/>
              <a:gd name="T43" fmla="*/ 44 h 108"/>
              <a:gd name="T44" fmla="*/ 48 w 107"/>
              <a:gd name="T45" fmla="*/ 45 h 108"/>
              <a:gd name="T46" fmla="*/ 48 w 107"/>
              <a:gd name="T47" fmla="*/ 45 h 108"/>
              <a:gd name="T48" fmla="*/ 44 w 107"/>
              <a:gd name="T49" fmla="*/ 51 h 108"/>
              <a:gd name="T50" fmla="*/ 45 w 107"/>
              <a:gd name="T51" fmla="*/ 59 h 108"/>
              <a:gd name="T52" fmla="*/ 45 w 107"/>
              <a:gd name="T53" fmla="*/ 59 h 108"/>
              <a:gd name="T54" fmla="*/ 51 w 107"/>
              <a:gd name="T55" fmla="*/ 64 h 108"/>
              <a:gd name="T56" fmla="*/ 59 w 107"/>
              <a:gd name="T57" fmla="*/ 63 h 108"/>
              <a:gd name="T58" fmla="*/ 59 w 107"/>
              <a:gd name="T59" fmla="*/ 63 h 108"/>
              <a:gd name="T60" fmla="*/ 63 w 107"/>
              <a:gd name="T61" fmla="*/ 56 h 108"/>
              <a:gd name="T62" fmla="*/ 29 w 107"/>
              <a:gd name="T63" fmla="*/ 24 h 108"/>
              <a:gd name="T64" fmla="*/ 17 w 107"/>
              <a:gd name="T65" fmla="*/ 65 h 108"/>
              <a:gd name="T66" fmla="*/ 25 w 107"/>
              <a:gd name="T67" fmla="*/ 63 h 108"/>
              <a:gd name="T68" fmla="*/ 29 w 107"/>
              <a:gd name="T69" fmla="*/ 24 h 108"/>
              <a:gd name="T70" fmla="*/ 69 w 107"/>
              <a:gd name="T71" fmla="*/ 37 h 108"/>
              <a:gd name="T72" fmla="*/ 73 w 107"/>
              <a:gd name="T73" fmla="*/ 42 h 108"/>
              <a:gd name="T74" fmla="*/ 74 w 107"/>
              <a:gd name="T75" fmla="*/ 45 h 108"/>
              <a:gd name="T76" fmla="*/ 91 w 107"/>
              <a:gd name="T77" fmla="*/ 38 h 108"/>
              <a:gd name="T78" fmla="*/ 89 w 107"/>
              <a:gd name="T79" fmla="*/ 33 h 108"/>
              <a:gd name="T80" fmla="*/ 82 w 107"/>
              <a:gd name="T81" fmla="*/ 25 h 108"/>
              <a:gd name="T82" fmla="*/ 69 w 107"/>
              <a:gd name="T83" fmla="*/ 37 h 108"/>
              <a:gd name="T84" fmla="*/ 92 w 107"/>
              <a:gd name="T85" fmla="*/ 43 h 108"/>
              <a:gd name="T86" fmla="*/ 75 w 107"/>
              <a:gd name="T87" fmla="*/ 47 h 108"/>
              <a:gd name="T88" fmla="*/ 76 w 107"/>
              <a:gd name="T89" fmla="*/ 53 h 108"/>
              <a:gd name="T90" fmla="*/ 93 w 107"/>
              <a:gd name="T91" fmla="*/ 54 h 108"/>
              <a:gd name="T92" fmla="*/ 92 w 107"/>
              <a:gd name="T93" fmla="*/ 43 h 108"/>
              <a:gd name="T94" fmla="*/ 70 w 107"/>
              <a:gd name="T95" fmla="*/ 44 h 108"/>
              <a:gd name="T96" fmla="*/ 44 w 107"/>
              <a:gd name="T97" fmla="*/ 37 h 108"/>
              <a:gd name="T98" fmla="*/ 37 w 107"/>
              <a:gd name="T99" fmla="*/ 63 h 108"/>
              <a:gd name="T100" fmla="*/ 63 w 107"/>
              <a:gd name="T101" fmla="*/ 70 h 108"/>
              <a:gd name="T102" fmla="*/ 70 w 107"/>
              <a:gd name="T103" fmla="*/ 44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7"/>
              <a:gd name="T157" fmla="*/ 0 h 108"/>
              <a:gd name="T158" fmla="*/ 107 w 107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7" h="108">
                <a:moveTo>
                  <a:pt x="94" y="30"/>
                </a:moveTo>
                <a:cubicBezTo>
                  <a:pt x="107" y="53"/>
                  <a:pt x="100" y="82"/>
                  <a:pt x="77" y="95"/>
                </a:cubicBezTo>
                <a:cubicBezTo>
                  <a:pt x="54" y="108"/>
                  <a:pt x="26" y="100"/>
                  <a:pt x="13" y="77"/>
                </a:cubicBezTo>
                <a:cubicBezTo>
                  <a:pt x="0" y="55"/>
                  <a:pt x="7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5" y="42"/>
                  <a:pt x="62" y="39"/>
                  <a:pt x="58" y="38"/>
                </a:cubicBezTo>
                <a:cubicBezTo>
                  <a:pt x="54" y="37"/>
                  <a:pt x="49" y="37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2" y="66"/>
                  <a:pt x="45" y="68"/>
                  <a:pt x="49" y="69"/>
                </a:cubicBezTo>
                <a:cubicBezTo>
                  <a:pt x="53" y="71"/>
                  <a:pt x="58" y="70"/>
                  <a:pt x="62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5" y="66"/>
                  <a:pt x="68" y="62"/>
                  <a:pt x="69" y="58"/>
                </a:cubicBezTo>
                <a:cubicBezTo>
                  <a:pt x="70" y="54"/>
                  <a:pt x="70" y="50"/>
                  <a:pt x="68" y="46"/>
                </a:cubicBezTo>
                <a:close/>
                <a:moveTo>
                  <a:pt x="63" y="56"/>
                </a:moveTo>
                <a:cubicBezTo>
                  <a:pt x="64" y="54"/>
                  <a:pt x="64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9" y="45"/>
                  <a:pt x="56" y="44"/>
                </a:cubicBezTo>
                <a:cubicBezTo>
                  <a:pt x="54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4" y="51"/>
                </a:cubicBezTo>
                <a:cubicBezTo>
                  <a:pt x="43" y="54"/>
                  <a:pt x="43" y="56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6" y="61"/>
                  <a:pt x="48" y="63"/>
                  <a:pt x="51" y="64"/>
                </a:cubicBezTo>
                <a:cubicBezTo>
                  <a:pt x="53" y="64"/>
                  <a:pt x="56" y="64"/>
                  <a:pt x="59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61" y="61"/>
                  <a:pt x="63" y="59"/>
                  <a:pt x="63" y="56"/>
                </a:cubicBezTo>
                <a:close/>
                <a:moveTo>
                  <a:pt x="29" y="24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4"/>
                  <a:pt x="25" y="63"/>
                </a:cubicBezTo>
                <a:cubicBezTo>
                  <a:pt x="21" y="49"/>
                  <a:pt x="22" y="36"/>
                  <a:pt x="29" y="24"/>
                </a:cubicBezTo>
                <a:close/>
                <a:moveTo>
                  <a:pt x="69" y="37"/>
                </a:moveTo>
                <a:cubicBezTo>
                  <a:pt x="70" y="38"/>
                  <a:pt x="72" y="40"/>
                  <a:pt x="73" y="42"/>
                </a:cubicBezTo>
                <a:cubicBezTo>
                  <a:pt x="74" y="43"/>
                  <a:pt x="74" y="44"/>
                  <a:pt x="74" y="45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6"/>
                  <a:pt x="89" y="35"/>
                  <a:pt x="89" y="33"/>
                </a:cubicBezTo>
                <a:cubicBezTo>
                  <a:pt x="87" y="30"/>
                  <a:pt x="85" y="28"/>
                  <a:pt x="82" y="25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92" y="43"/>
                </a:moveTo>
                <a:cubicBezTo>
                  <a:pt x="75" y="47"/>
                  <a:pt x="75" y="47"/>
                  <a:pt x="75" y="47"/>
                </a:cubicBezTo>
                <a:cubicBezTo>
                  <a:pt x="76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4" y="50"/>
                  <a:pt x="93" y="46"/>
                  <a:pt x="92" y="43"/>
                </a:cubicBezTo>
                <a:close/>
                <a:moveTo>
                  <a:pt x="70" y="44"/>
                </a:moveTo>
                <a:cubicBezTo>
                  <a:pt x="65" y="35"/>
                  <a:pt x="53" y="32"/>
                  <a:pt x="44" y="37"/>
                </a:cubicBezTo>
                <a:cubicBezTo>
                  <a:pt x="35" y="42"/>
                  <a:pt x="32" y="54"/>
                  <a:pt x="37" y="63"/>
                </a:cubicBezTo>
                <a:cubicBezTo>
                  <a:pt x="42" y="72"/>
                  <a:pt x="54" y="76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5" name="Freeform 93"/>
          <p:cNvSpPr>
            <a:spLocks noEditPoints="1" noChangeArrowheads="1"/>
          </p:cNvSpPr>
          <p:nvPr/>
        </p:nvSpPr>
        <p:spPr bwMode="auto">
          <a:xfrm>
            <a:off x="1325033" y="2298701"/>
            <a:ext cx="442384" cy="446617"/>
          </a:xfrm>
          <a:custGeom>
            <a:avLst/>
            <a:gdLst>
              <a:gd name="T0" fmla="*/ 22 w 99"/>
              <a:gd name="T1" fmla="*/ 2 h 100"/>
              <a:gd name="T2" fmla="*/ 1 w 99"/>
              <a:gd name="T3" fmla="*/ 33 h 100"/>
              <a:gd name="T4" fmla="*/ 53 w 99"/>
              <a:gd name="T5" fmla="*/ 96 h 100"/>
              <a:gd name="T6" fmla="*/ 86 w 99"/>
              <a:gd name="T7" fmla="*/ 20 h 100"/>
              <a:gd name="T8" fmla="*/ 64 w 99"/>
              <a:gd name="T9" fmla="*/ 25 h 100"/>
              <a:gd name="T10" fmla="*/ 22 w 99"/>
              <a:gd name="T11" fmla="*/ 2 h 100"/>
              <a:gd name="T12" fmla="*/ 73 w 99"/>
              <a:gd name="T13" fmla="*/ 37 h 100"/>
              <a:gd name="T14" fmla="*/ 78 w 99"/>
              <a:gd name="T15" fmla="*/ 49 h 100"/>
              <a:gd name="T16" fmla="*/ 70 w 99"/>
              <a:gd name="T17" fmla="*/ 60 h 100"/>
              <a:gd name="T18" fmla="*/ 64 w 99"/>
              <a:gd name="T19" fmla="*/ 48 h 100"/>
              <a:gd name="T20" fmla="*/ 73 w 99"/>
              <a:gd name="T21" fmla="*/ 3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9"/>
              <a:gd name="T34" fmla="*/ 0 h 100"/>
              <a:gd name="T35" fmla="*/ 99 w 99"/>
              <a:gd name="T36" fmla="*/ 100 h 1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9" h="100">
                <a:moveTo>
                  <a:pt x="22" y="2"/>
                </a:moveTo>
                <a:cubicBezTo>
                  <a:pt x="3" y="2"/>
                  <a:pt x="0" y="16"/>
                  <a:pt x="1" y="33"/>
                </a:cubicBezTo>
                <a:cubicBezTo>
                  <a:pt x="2" y="62"/>
                  <a:pt x="20" y="100"/>
                  <a:pt x="53" y="96"/>
                </a:cubicBezTo>
                <a:cubicBezTo>
                  <a:pt x="99" y="91"/>
                  <a:pt x="98" y="24"/>
                  <a:pt x="86" y="20"/>
                </a:cubicBezTo>
                <a:cubicBezTo>
                  <a:pt x="76" y="16"/>
                  <a:pt x="73" y="22"/>
                  <a:pt x="64" y="25"/>
                </a:cubicBezTo>
                <a:cubicBezTo>
                  <a:pt x="42" y="34"/>
                  <a:pt x="51" y="0"/>
                  <a:pt x="22" y="2"/>
                </a:cubicBezTo>
                <a:close/>
                <a:moveTo>
                  <a:pt x="73" y="37"/>
                </a:moveTo>
                <a:cubicBezTo>
                  <a:pt x="76" y="38"/>
                  <a:pt x="79" y="43"/>
                  <a:pt x="78" y="49"/>
                </a:cubicBezTo>
                <a:cubicBezTo>
                  <a:pt x="77" y="56"/>
                  <a:pt x="74" y="60"/>
                  <a:pt x="70" y="60"/>
                </a:cubicBezTo>
                <a:cubicBezTo>
                  <a:pt x="66" y="59"/>
                  <a:pt x="64" y="54"/>
                  <a:pt x="64" y="48"/>
                </a:cubicBezTo>
                <a:cubicBezTo>
                  <a:pt x="65" y="42"/>
                  <a:pt x="69" y="37"/>
                  <a:pt x="7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6" name="Freeform 98"/>
          <p:cNvSpPr>
            <a:spLocks noEditPoints="1" noChangeArrowheads="1"/>
          </p:cNvSpPr>
          <p:nvPr/>
        </p:nvSpPr>
        <p:spPr bwMode="auto">
          <a:xfrm>
            <a:off x="1295401" y="1551518"/>
            <a:ext cx="461433" cy="357716"/>
          </a:xfrm>
          <a:custGeom>
            <a:avLst/>
            <a:gdLst>
              <a:gd name="T0" fmla="*/ 21 w 104"/>
              <a:gd name="T1" fmla="*/ 44 h 80"/>
              <a:gd name="T2" fmla="*/ 13 w 104"/>
              <a:gd name="T3" fmla="*/ 73 h 80"/>
              <a:gd name="T4" fmla="*/ 33 w 104"/>
              <a:gd name="T5" fmla="*/ 73 h 80"/>
              <a:gd name="T6" fmla="*/ 51 w 104"/>
              <a:gd name="T7" fmla="*/ 80 h 80"/>
              <a:gd name="T8" fmla="*/ 69 w 104"/>
              <a:gd name="T9" fmla="*/ 73 h 80"/>
              <a:gd name="T10" fmla="*/ 87 w 104"/>
              <a:gd name="T11" fmla="*/ 73 h 80"/>
              <a:gd name="T12" fmla="*/ 81 w 104"/>
              <a:gd name="T13" fmla="*/ 44 h 80"/>
              <a:gd name="T14" fmla="*/ 86 w 104"/>
              <a:gd name="T15" fmla="*/ 44 h 80"/>
              <a:gd name="T16" fmla="*/ 86 w 104"/>
              <a:gd name="T17" fmla="*/ 28 h 80"/>
              <a:gd name="T18" fmla="*/ 97 w 104"/>
              <a:gd name="T19" fmla="*/ 25 h 80"/>
              <a:gd name="T20" fmla="*/ 97 w 104"/>
              <a:gd name="T21" fmla="*/ 34 h 80"/>
              <a:gd name="T22" fmla="*/ 95 w 104"/>
              <a:gd name="T23" fmla="*/ 51 h 80"/>
              <a:gd name="T24" fmla="*/ 103 w 104"/>
              <a:gd name="T25" fmla="*/ 51 h 80"/>
              <a:gd name="T26" fmla="*/ 101 w 104"/>
              <a:gd name="T27" fmla="*/ 34 h 80"/>
              <a:gd name="T28" fmla="*/ 101 w 104"/>
              <a:gd name="T29" fmla="*/ 23 h 80"/>
              <a:gd name="T30" fmla="*/ 104 w 104"/>
              <a:gd name="T31" fmla="*/ 22 h 80"/>
              <a:gd name="T32" fmla="*/ 104 w 104"/>
              <a:gd name="T33" fmla="*/ 15 h 80"/>
              <a:gd name="T34" fmla="*/ 52 w 104"/>
              <a:gd name="T35" fmla="*/ 0 h 80"/>
              <a:gd name="T36" fmla="*/ 0 w 104"/>
              <a:gd name="T37" fmla="*/ 15 h 80"/>
              <a:gd name="T38" fmla="*/ 0 w 104"/>
              <a:gd name="T39" fmla="*/ 22 h 80"/>
              <a:gd name="T40" fmla="*/ 19 w 104"/>
              <a:gd name="T41" fmla="*/ 28 h 80"/>
              <a:gd name="T42" fmla="*/ 19 w 104"/>
              <a:gd name="T43" fmla="*/ 44 h 80"/>
              <a:gd name="T44" fmla="*/ 21 w 104"/>
              <a:gd name="T45" fmla="*/ 44 h 80"/>
              <a:gd name="T46" fmla="*/ 71 w 104"/>
              <a:gd name="T47" fmla="*/ 44 h 80"/>
              <a:gd name="T48" fmla="*/ 72 w 104"/>
              <a:gd name="T49" fmla="*/ 48 h 80"/>
              <a:gd name="T50" fmla="*/ 65 w 104"/>
              <a:gd name="T51" fmla="*/ 66 h 80"/>
              <a:gd name="T52" fmla="*/ 51 w 104"/>
              <a:gd name="T53" fmla="*/ 73 h 80"/>
              <a:gd name="T54" fmla="*/ 37 w 104"/>
              <a:gd name="T55" fmla="*/ 66 h 80"/>
              <a:gd name="T56" fmla="*/ 31 w 104"/>
              <a:gd name="T57" fmla="*/ 48 h 80"/>
              <a:gd name="T58" fmla="*/ 31 w 104"/>
              <a:gd name="T59" fmla="*/ 44 h 80"/>
              <a:gd name="T60" fmla="*/ 71 w 104"/>
              <a:gd name="T61" fmla="*/ 44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4"/>
              <a:gd name="T94" fmla="*/ 0 h 80"/>
              <a:gd name="T95" fmla="*/ 104 w 104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4" h="80">
                <a:moveTo>
                  <a:pt x="21" y="44"/>
                </a:moveTo>
                <a:cubicBezTo>
                  <a:pt x="13" y="73"/>
                  <a:pt x="13" y="73"/>
                  <a:pt x="1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8" y="78"/>
                  <a:pt x="44" y="80"/>
                  <a:pt x="51" y="80"/>
                </a:cubicBezTo>
                <a:cubicBezTo>
                  <a:pt x="58" y="80"/>
                  <a:pt x="64" y="78"/>
                  <a:pt x="6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28"/>
                  <a:pt x="86" y="28"/>
                  <a:pt x="86" y="28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34"/>
                  <a:pt x="97" y="34"/>
                  <a:pt x="97" y="34"/>
                </a:cubicBezTo>
                <a:cubicBezTo>
                  <a:pt x="95" y="51"/>
                  <a:pt x="95" y="51"/>
                  <a:pt x="95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71" y="44"/>
                </a:moveTo>
                <a:cubicBezTo>
                  <a:pt x="72" y="46"/>
                  <a:pt x="72" y="47"/>
                  <a:pt x="72" y="48"/>
                </a:cubicBezTo>
                <a:cubicBezTo>
                  <a:pt x="72" y="55"/>
                  <a:pt x="69" y="61"/>
                  <a:pt x="65" y="66"/>
                </a:cubicBezTo>
                <a:cubicBezTo>
                  <a:pt x="62" y="70"/>
                  <a:pt x="57" y="73"/>
                  <a:pt x="51" y="73"/>
                </a:cubicBezTo>
                <a:cubicBezTo>
                  <a:pt x="46" y="73"/>
                  <a:pt x="41" y="70"/>
                  <a:pt x="37" y="66"/>
                </a:cubicBezTo>
                <a:cubicBezTo>
                  <a:pt x="33" y="61"/>
                  <a:pt x="31" y="55"/>
                  <a:pt x="31" y="48"/>
                </a:cubicBezTo>
                <a:cubicBezTo>
                  <a:pt x="31" y="47"/>
                  <a:pt x="31" y="46"/>
                  <a:pt x="31" y="44"/>
                </a:cubicBezTo>
                <a:lnTo>
                  <a:pt x="7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A_图片 15">
            <a:extLst>
              <a:ext uri="{FF2B5EF4-FFF2-40B4-BE49-F238E27FC236}">
                <a16:creationId xmlns:a16="http://schemas.microsoft.com/office/drawing/2014/main" id="{3EAC92C4-1933-47D6-946E-8AC8CA6EE67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97468" y="731227"/>
            <a:ext cx="1983368" cy="5281247"/>
          </a:xfrm>
          <a:prstGeom prst="rect">
            <a:avLst/>
          </a:prstGeom>
        </p:spPr>
      </p:pic>
      <p:pic>
        <p:nvPicPr>
          <p:cNvPr id="3" name="PA_图片 15">
            <a:extLst>
              <a:ext uri="{FF2B5EF4-FFF2-40B4-BE49-F238E27FC236}">
                <a16:creationId xmlns:a16="http://schemas.microsoft.com/office/drawing/2014/main" id="{150E8858-0BB9-4EFA-A1AC-A72B3C008E5E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873739" y="845525"/>
            <a:ext cx="1983368" cy="531934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D39027FB-FDB4-4874-ABC1-03FD57D776C1}"/>
              </a:ext>
            </a:extLst>
          </p:cNvPr>
          <p:cNvSpPr/>
          <p:nvPr/>
        </p:nvSpPr>
        <p:spPr>
          <a:xfrm>
            <a:off x="1318260" y="807426"/>
            <a:ext cx="9555479" cy="5319347"/>
          </a:xfrm>
          <a:prstGeom prst="rect">
            <a:avLst/>
          </a:prstGeom>
          <a:solidFill>
            <a:srgbClr val="E6ED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 descr="图片包含 动物, 蜥蜴, 树, 爬行动物&#10;&#10;描述已自动生成">
            <a:extLst>
              <a:ext uri="{FF2B5EF4-FFF2-40B4-BE49-F238E27FC236}">
                <a16:creationId xmlns:a16="http://schemas.microsoft.com/office/drawing/2014/main" id="{FB809424-992F-4E45-AEEB-45006D7536DF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18259" y="807720"/>
            <a:ext cx="9555480" cy="5280953"/>
          </a:xfrm>
          <a:prstGeom prst="rect">
            <a:avLst/>
          </a:prstGeom>
        </p:spPr>
      </p:pic>
      <p:sp>
        <p:nvSpPr>
          <p:cNvPr id="7" name="A business that…">
            <a:extLst>
              <a:ext uri="{FF2B5EF4-FFF2-40B4-BE49-F238E27FC236}">
                <a16:creationId xmlns:a16="http://schemas.microsoft.com/office/drawing/2014/main" id="{860BFD49-748F-4148-B05A-DE4A142B25BF}"/>
              </a:ext>
            </a:extLst>
          </p:cNvPr>
          <p:cNvSpPr txBox="1"/>
          <p:nvPr/>
        </p:nvSpPr>
        <p:spPr>
          <a:xfrm>
            <a:off x="2138489" y="1440180"/>
            <a:ext cx="3850413" cy="123110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/>
          <a:p>
            <a:pPr defTabSz="412750" hangingPunct="0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Slab Bold"/>
              </a:rPr>
              <a:t>A business that</a:t>
            </a:r>
          </a:p>
          <a:p>
            <a:pPr defTabSz="412750" hangingPunct="0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Slab Bold"/>
              </a:rPr>
              <a:t>makes nothing…</a:t>
            </a:r>
          </a:p>
        </p:txBody>
      </p:sp>
      <p:sp>
        <p:nvSpPr>
          <p:cNvPr id="8" name="Synergistically utilize technically sound portals with frictionless chains. Dramatically customize…">
            <a:extLst>
              <a:ext uri="{FF2B5EF4-FFF2-40B4-BE49-F238E27FC236}">
                <a16:creationId xmlns:a16="http://schemas.microsoft.com/office/drawing/2014/main" id="{46BFBB0C-05DF-4CFD-94CF-0B71663BA77F}"/>
              </a:ext>
            </a:extLst>
          </p:cNvPr>
          <p:cNvSpPr txBox="1"/>
          <p:nvPr/>
        </p:nvSpPr>
        <p:spPr>
          <a:xfrm>
            <a:off x="2138489" y="2866185"/>
            <a:ext cx="3517728" cy="60824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4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4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9" name="80+">
            <a:extLst>
              <a:ext uri="{FF2B5EF4-FFF2-40B4-BE49-F238E27FC236}">
                <a16:creationId xmlns:a16="http://schemas.microsoft.com/office/drawing/2014/main" id="{F047383E-F793-49F4-A111-8B01751645DA}"/>
              </a:ext>
            </a:extLst>
          </p:cNvPr>
          <p:cNvSpPr txBox="1"/>
          <p:nvPr/>
        </p:nvSpPr>
        <p:spPr>
          <a:xfrm>
            <a:off x="2138489" y="4390210"/>
            <a:ext cx="796693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>
            <a:lvl1pPr algn="l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lvl1pPr>
          </a:lstStyle>
          <a:p>
            <a:pPr defTabSz="412750" hangingPunct="0"/>
            <a:r>
              <a:rPr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80+</a:t>
            </a:r>
          </a:p>
        </p:txBody>
      </p:sp>
    </p:spTree>
    <p:extLst>
      <p:ext uri="{BB962C8B-B14F-4D97-AF65-F5344CB8AC3E}">
        <p14:creationId xmlns:p14="http://schemas.microsoft.com/office/powerpoint/2010/main" val="24324740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A_图片 15">
            <a:extLst>
              <a:ext uri="{FF2B5EF4-FFF2-40B4-BE49-F238E27FC236}">
                <a16:creationId xmlns:a16="http://schemas.microsoft.com/office/drawing/2014/main" id="{3EAC92C4-1933-47D6-946E-8AC8CA6EE67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97468" y="731227"/>
            <a:ext cx="1983368" cy="5281247"/>
          </a:xfrm>
          <a:prstGeom prst="rect">
            <a:avLst/>
          </a:prstGeom>
        </p:spPr>
      </p:pic>
      <p:pic>
        <p:nvPicPr>
          <p:cNvPr id="3" name="PA_图片 15">
            <a:extLst>
              <a:ext uri="{FF2B5EF4-FFF2-40B4-BE49-F238E27FC236}">
                <a16:creationId xmlns:a16="http://schemas.microsoft.com/office/drawing/2014/main" id="{150E8858-0BB9-4EFA-A1AC-A72B3C008E5E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873739" y="845525"/>
            <a:ext cx="1983368" cy="531934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D39027FB-FDB4-4874-ABC1-03FD57D776C1}"/>
              </a:ext>
            </a:extLst>
          </p:cNvPr>
          <p:cNvSpPr/>
          <p:nvPr/>
        </p:nvSpPr>
        <p:spPr>
          <a:xfrm>
            <a:off x="1318260" y="807426"/>
            <a:ext cx="9555479" cy="5319347"/>
          </a:xfrm>
          <a:prstGeom prst="rect">
            <a:avLst/>
          </a:prstGeom>
          <a:solidFill>
            <a:srgbClr val="E6ED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5" name="图片 4" descr="图片包含 动物, 蜥蜴, 树, 爬行动物&#10;&#10;描述已自动生成">
            <a:extLst>
              <a:ext uri="{FF2B5EF4-FFF2-40B4-BE49-F238E27FC236}">
                <a16:creationId xmlns:a16="http://schemas.microsoft.com/office/drawing/2014/main" id="{497A5602-FC70-4B44-8748-F36C8C5D997E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365"/>
          <a:stretch/>
        </p:blipFill>
        <p:spPr>
          <a:xfrm>
            <a:off x="1318259" y="807720"/>
            <a:ext cx="9555479" cy="5395251"/>
          </a:xfrm>
          <a:prstGeom prst="rect">
            <a:avLst/>
          </a:prstGeom>
        </p:spPr>
      </p:pic>
      <p:sp>
        <p:nvSpPr>
          <p:cNvPr id="6" name="Creative Team…">
            <a:extLst>
              <a:ext uri="{FF2B5EF4-FFF2-40B4-BE49-F238E27FC236}">
                <a16:creationId xmlns:a16="http://schemas.microsoft.com/office/drawing/2014/main" id="{F7017449-07FC-4329-839D-4E0C5BECF0DC}"/>
              </a:ext>
            </a:extLst>
          </p:cNvPr>
          <p:cNvSpPr txBox="1"/>
          <p:nvPr/>
        </p:nvSpPr>
        <p:spPr>
          <a:xfrm>
            <a:off x="5340834" y="2417107"/>
            <a:ext cx="3201197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/>
          <a:p>
            <a:pPr defTabSz="412750" hangingPunct="0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lang="en-US" sz="4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Slab Bold"/>
              </a:rPr>
              <a:t>Add title text</a:t>
            </a:r>
            <a:endParaRPr sz="4000" kern="0" dirty="0">
              <a:solidFill>
                <a:srgbClr val="1C1F25"/>
              </a:solidFill>
              <a:latin typeface="仓耳玄三M W05" panose="02020400000000000000" pitchFamily="18" charset="-122"/>
              <a:ea typeface="仓耳玄三M W05" panose="02020400000000000000" pitchFamily="18" charset="-122"/>
              <a:sym typeface="Roboto Slab Bold"/>
            </a:endParaRPr>
          </a:p>
        </p:txBody>
      </p:sp>
      <p:sp>
        <p:nvSpPr>
          <p:cNvPr id="8" name="Line">
            <a:extLst>
              <a:ext uri="{FF2B5EF4-FFF2-40B4-BE49-F238E27FC236}">
                <a16:creationId xmlns:a16="http://schemas.microsoft.com/office/drawing/2014/main" id="{164F7163-722F-4959-96D0-0ECA3F1F3DB5}"/>
              </a:ext>
            </a:extLst>
          </p:cNvPr>
          <p:cNvSpPr/>
          <p:nvPr/>
        </p:nvSpPr>
        <p:spPr>
          <a:xfrm>
            <a:off x="5327220" y="3246120"/>
            <a:ext cx="5260185" cy="0"/>
          </a:xfrm>
          <a:prstGeom prst="line">
            <a:avLst/>
          </a:prstGeom>
          <a:ln w="38100">
            <a:solidFill>
              <a:srgbClr val="1C1F25"/>
            </a:solidFill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9" name="Synergistically utilize technically portals with frictionless supply chains.…">
            <a:extLst>
              <a:ext uri="{FF2B5EF4-FFF2-40B4-BE49-F238E27FC236}">
                <a16:creationId xmlns:a16="http://schemas.microsoft.com/office/drawing/2014/main" id="{83DAC748-FA95-467A-9F04-6D2FB9428400}"/>
              </a:ext>
            </a:extLst>
          </p:cNvPr>
          <p:cNvSpPr txBox="1"/>
          <p:nvPr/>
        </p:nvSpPr>
        <p:spPr>
          <a:xfrm>
            <a:off x="5327220" y="3467099"/>
            <a:ext cx="4570162" cy="60824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4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4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4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4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10" name="50+">
            <a:extLst>
              <a:ext uri="{FF2B5EF4-FFF2-40B4-BE49-F238E27FC236}">
                <a16:creationId xmlns:a16="http://schemas.microsoft.com/office/drawing/2014/main" id="{5F89C6F5-3083-462E-90AD-6C0454AD6EE9}"/>
              </a:ext>
            </a:extLst>
          </p:cNvPr>
          <p:cNvSpPr txBox="1"/>
          <p:nvPr/>
        </p:nvSpPr>
        <p:spPr>
          <a:xfrm>
            <a:off x="5340834" y="4287230"/>
            <a:ext cx="796693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>
            <a:lvl1pPr algn="l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lvl1pPr>
          </a:lstStyle>
          <a:p>
            <a:pPr defTabSz="412750" hangingPunct="0"/>
            <a:r>
              <a:rPr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50+</a:t>
            </a:r>
          </a:p>
        </p:txBody>
      </p:sp>
      <p:sp>
        <p:nvSpPr>
          <p:cNvPr id="11" name="85+">
            <a:extLst>
              <a:ext uri="{FF2B5EF4-FFF2-40B4-BE49-F238E27FC236}">
                <a16:creationId xmlns:a16="http://schemas.microsoft.com/office/drawing/2014/main" id="{CF537894-81B0-4287-AED7-33857C9A9CCC}"/>
              </a:ext>
            </a:extLst>
          </p:cNvPr>
          <p:cNvSpPr txBox="1"/>
          <p:nvPr/>
        </p:nvSpPr>
        <p:spPr>
          <a:xfrm>
            <a:off x="6907374" y="4287230"/>
            <a:ext cx="796693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>
            <a:lvl1pPr algn="l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lvl1pPr>
          </a:lstStyle>
          <a:p>
            <a:pPr defTabSz="412750" hangingPunct="0"/>
            <a:r>
              <a:rPr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85+</a:t>
            </a:r>
          </a:p>
        </p:txBody>
      </p:sp>
      <p:sp>
        <p:nvSpPr>
          <p:cNvPr id="12" name="20+">
            <a:extLst>
              <a:ext uri="{FF2B5EF4-FFF2-40B4-BE49-F238E27FC236}">
                <a16:creationId xmlns:a16="http://schemas.microsoft.com/office/drawing/2014/main" id="{4E763725-D0F5-4E59-ABE7-11118340D1B7}"/>
              </a:ext>
            </a:extLst>
          </p:cNvPr>
          <p:cNvSpPr txBox="1"/>
          <p:nvPr/>
        </p:nvSpPr>
        <p:spPr>
          <a:xfrm>
            <a:off x="8473914" y="4287230"/>
            <a:ext cx="796693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>
            <a:lvl1pPr algn="l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lvl1pPr>
          </a:lstStyle>
          <a:p>
            <a:pPr defTabSz="412750" hangingPunct="0"/>
            <a:r>
              <a:rPr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20+</a:t>
            </a:r>
          </a:p>
        </p:txBody>
      </p:sp>
    </p:spTree>
    <p:extLst>
      <p:ext uri="{BB962C8B-B14F-4D97-AF65-F5344CB8AC3E}">
        <p14:creationId xmlns:p14="http://schemas.microsoft.com/office/powerpoint/2010/main" val="3685844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A_图片 15">
            <a:extLst>
              <a:ext uri="{FF2B5EF4-FFF2-40B4-BE49-F238E27FC236}">
                <a16:creationId xmlns:a16="http://schemas.microsoft.com/office/drawing/2014/main" id="{3EAC92C4-1933-47D6-946E-8AC8CA6EE67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97468" y="731227"/>
            <a:ext cx="1983368" cy="5281247"/>
          </a:xfrm>
          <a:prstGeom prst="rect">
            <a:avLst/>
          </a:prstGeom>
        </p:spPr>
      </p:pic>
      <p:pic>
        <p:nvPicPr>
          <p:cNvPr id="3" name="PA_图片 15">
            <a:extLst>
              <a:ext uri="{FF2B5EF4-FFF2-40B4-BE49-F238E27FC236}">
                <a16:creationId xmlns:a16="http://schemas.microsoft.com/office/drawing/2014/main" id="{150E8858-0BB9-4EFA-A1AC-A72B3C008E5E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873739" y="845525"/>
            <a:ext cx="1983368" cy="531934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D39027FB-FDB4-4874-ABC1-03FD57D776C1}"/>
              </a:ext>
            </a:extLst>
          </p:cNvPr>
          <p:cNvSpPr/>
          <p:nvPr/>
        </p:nvSpPr>
        <p:spPr>
          <a:xfrm>
            <a:off x="1318260" y="807426"/>
            <a:ext cx="9555479" cy="5319347"/>
          </a:xfrm>
          <a:prstGeom prst="rect">
            <a:avLst/>
          </a:prstGeom>
          <a:solidFill>
            <a:srgbClr val="E6ED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F9AECA69-8744-4E5E-9DC3-2B8A987051B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6200000">
            <a:off x="5415008" y="668580"/>
            <a:ext cx="5319345" cy="5597035"/>
          </a:xfrm>
          <a:prstGeom prst="rect">
            <a:avLst/>
          </a:prstGeom>
        </p:spPr>
      </p:pic>
      <p:sp>
        <p:nvSpPr>
          <p:cNvPr id="7" name="Ideas pull the…">
            <a:extLst>
              <a:ext uri="{FF2B5EF4-FFF2-40B4-BE49-F238E27FC236}">
                <a16:creationId xmlns:a16="http://schemas.microsoft.com/office/drawing/2014/main" id="{F41C8DE8-AAEB-4E84-A362-968E38C9427D}"/>
              </a:ext>
            </a:extLst>
          </p:cNvPr>
          <p:cNvSpPr txBox="1"/>
          <p:nvPr/>
        </p:nvSpPr>
        <p:spPr>
          <a:xfrm>
            <a:off x="2199613" y="1414701"/>
            <a:ext cx="4247958" cy="184665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/>
          <a:p>
            <a:pPr defTabSz="412750" hangingPunct="0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Slab Bold"/>
              </a:rPr>
              <a:t>Ideas pull the</a:t>
            </a:r>
          </a:p>
          <a:p>
            <a:pPr defTabSz="412750" hangingPunct="0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Slab Bold"/>
              </a:rPr>
              <a:t>trigger, but instinct</a:t>
            </a:r>
          </a:p>
          <a:p>
            <a:pPr defTabSz="412750" hangingPunct="0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sz="4000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Slab Bold"/>
              </a:rPr>
              <a:t>loads the gun</a:t>
            </a:r>
          </a:p>
        </p:txBody>
      </p:sp>
      <p:sp>
        <p:nvSpPr>
          <p:cNvPr id="8" name="Rectangle">
            <a:extLst>
              <a:ext uri="{FF2B5EF4-FFF2-40B4-BE49-F238E27FC236}">
                <a16:creationId xmlns:a16="http://schemas.microsoft.com/office/drawing/2014/main" id="{CE3F2EFC-215F-4730-A73A-A132A3562275}"/>
              </a:ext>
            </a:extLst>
          </p:cNvPr>
          <p:cNvSpPr/>
          <p:nvPr/>
        </p:nvSpPr>
        <p:spPr>
          <a:xfrm>
            <a:off x="2199613" y="4638847"/>
            <a:ext cx="1797547" cy="635001"/>
          </a:xfrm>
          <a:prstGeom prst="rect">
            <a:avLst/>
          </a:prstGeom>
          <a:solidFill>
            <a:srgbClr val="C8CBD1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9" name="Rectangle">
            <a:extLst>
              <a:ext uri="{FF2B5EF4-FFF2-40B4-BE49-F238E27FC236}">
                <a16:creationId xmlns:a16="http://schemas.microsoft.com/office/drawing/2014/main" id="{A48026FD-6AF3-4D68-88DC-130074953824}"/>
              </a:ext>
            </a:extLst>
          </p:cNvPr>
          <p:cNvSpPr/>
          <p:nvPr/>
        </p:nvSpPr>
        <p:spPr>
          <a:xfrm>
            <a:off x="3997159" y="4638847"/>
            <a:ext cx="1100436" cy="635001"/>
          </a:xfrm>
          <a:prstGeom prst="rect">
            <a:avLst/>
          </a:prstGeom>
          <a:solidFill>
            <a:srgbClr val="6A6E77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10" name="Rectangle">
            <a:extLst>
              <a:ext uri="{FF2B5EF4-FFF2-40B4-BE49-F238E27FC236}">
                <a16:creationId xmlns:a16="http://schemas.microsoft.com/office/drawing/2014/main" id="{D61B45C0-C429-4937-9D3D-FDCE8432EB20}"/>
              </a:ext>
            </a:extLst>
          </p:cNvPr>
          <p:cNvSpPr/>
          <p:nvPr/>
        </p:nvSpPr>
        <p:spPr>
          <a:xfrm>
            <a:off x="5097594" y="4638847"/>
            <a:ext cx="1996811" cy="635001"/>
          </a:xfrm>
          <a:prstGeom prst="rect">
            <a:avLst/>
          </a:prstGeom>
          <a:solidFill>
            <a:srgbClr val="1C1F25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11" name="Marketing">
            <a:extLst>
              <a:ext uri="{FF2B5EF4-FFF2-40B4-BE49-F238E27FC236}">
                <a16:creationId xmlns:a16="http://schemas.microsoft.com/office/drawing/2014/main" id="{ECD90439-AE05-4E65-9B7B-409812A956C9}"/>
              </a:ext>
            </a:extLst>
          </p:cNvPr>
          <p:cNvSpPr txBox="1"/>
          <p:nvPr/>
        </p:nvSpPr>
        <p:spPr>
          <a:xfrm>
            <a:off x="2199613" y="4247577"/>
            <a:ext cx="570669" cy="20614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>
            <a:lvl1pPr algn="l">
              <a:lnSpc>
                <a:spcPct val="150000"/>
              </a:lnSpc>
              <a:defRPr sz="2000" b="0">
                <a:solidFill>
                  <a:srgbClr val="6A6E77"/>
                </a:solidFill>
                <a:latin typeface="Roboto Light"/>
                <a:ea typeface="Roboto Light"/>
                <a:cs typeface="Roboto Light"/>
                <a:sym typeface="Roboto Light"/>
              </a:defRPr>
            </a:lvl1pPr>
          </a:lstStyle>
          <a:p>
            <a:pPr defTabSz="412750" hangingPunct="0"/>
            <a:r>
              <a:rPr sz="1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Marketing</a:t>
            </a:r>
          </a:p>
        </p:txBody>
      </p:sp>
      <p:sp>
        <p:nvSpPr>
          <p:cNvPr id="12" name="Design">
            <a:extLst>
              <a:ext uri="{FF2B5EF4-FFF2-40B4-BE49-F238E27FC236}">
                <a16:creationId xmlns:a16="http://schemas.microsoft.com/office/drawing/2014/main" id="{AC70E666-9FED-4A42-8520-5CCE39747248}"/>
              </a:ext>
            </a:extLst>
          </p:cNvPr>
          <p:cNvSpPr txBox="1"/>
          <p:nvPr/>
        </p:nvSpPr>
        <p:spPr>
          <a:xfrm>
            <a:off x="3997159" y="5458972"/>
            <a:ext cx="386324" cy="20614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>
            <a:lvl1pPr algn="l">
              <a:lnSpc>
                <a:spcPct val="150000"/>
              </a:lnSpc>
              <a:defRPr sz="2000" b="0">
                <a:solidFill>
                  <a:srgbClr val="6A6E77"/>
                </a:solidFill>
                <a:latin typeface="Roboto Light"/>
                <a:ea typeface="Roboto Light"/>
                <a:cs typeface="Roboto Light"/>
                <a:sym typeface="Roboto Light"/>
              </a:defRPr>
            </a:lvl1pPr>
          </a:lstStyle>
          <a:p>
            <a:pPr defTabSz="412750" hangingPunct="0"/>
            <a:r>
              <a:rPr sz="1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Design</a:t>
            </a:r>
          </a:p>
        </p:txBody>
      </p:sp>
      <p:sp>
        <p:nvSpPr>
          <p:cNvPr id="13" name="UX / UI Process">
            <a:extLst>
              <a:ext uri="{FF2B5EF4-FFF2-40B4-BE49-F238E27FC236}">
                <a16:creationId xmlns:a16="http://schemas.microsoft.com/office/drawing/2014/main" id="{D89105CA-2964-472D-BE1E-38B2609C0594}"/>
              </a:ext>
            </a:extLst>
          </p:cNvPr>
          <p:cNvSpPr txBox="1"/>
          <p:nvPr/>
        </p:nvSpPr>
        <p:spPr>
          <a:xfrm>
            <a:off x="5097594" y="4247577"/>
            <a:ext cx="875240" cy="20614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>
            <a:lvl1pPr algn="l">
              <a:lnSpc>
                <a:spcPct val="150000"/>
              </a:lnSpc>
              <a:defRPr sz="2000" b="0">
                <a:solidFill>
                  <a:srgbClr val="6A6E77"/>
                </a:solidFill>
                <a:latin typeface="Roboto Light"/>
                <a:ea typeface="Roboto Light"/>
                <a:cs typeface="Roboto Light"/>
                <a:sym typeface="Roboto Light"/>
              </a:defRPr>
            </a:lvl1pPr>
          </a:lstStyle>
          <a:p>
            <a:pPr defTabSz="412750" hangingPunct="0"/>
            <a:r>
              <a:rPr sz="1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UX / UI Process</a:t>
            </a:r>
          </a:p>
        </p:txBody>
      </p:sp>
      <p:sp>
        <p:nvSpPr>
          <p:cNvPr id="14" name="40%">
            <a:extLst>
              <a:ext uri="{FF2B5EF4-FFF2-40B4-BE49-F238E27FC236}">
                <a16:creationId xmlns:a16="http://schemas.microsoft.com/office/drawing/2014/main" id="{5F7E1DF2-D022-422A-B417-E251F87A9281}"/>
              </a:ext>
            </a:extLst>
          </p:cNvPr>
          <p:cNvSpPr txBox="1"/>
          <p:nvPr/>
        </p:nvSpPr>
        <p:spPr>
          <a:xfrm>
            <a:off x="5219985" y="4763987"/>
            <a:ext cx="405560" cy="3847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412750" hangingPunct="0">
              <a:defRPr sz="5000" b="0">
                <a:solidFill>
                  <a:srgbClr val="F7F9FF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sz="2500" kern="0" dirty="0">
                <a:solidFill>
                  <a:srgbClr val="F7F9FF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40</a:t>
            </a:r>
            <a:r>
              <a:rPr sz="1000" kern="0" dirty="0">
                <a:solidFill>
                  <a:srgbClr val="F7F9FF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%</a:t>
            </a:r>
          </a:p>
        </p:txBody>
      </p:sp>
      <p:sp>
        <p:nvSpPr>
          <p:cNvPr id="15" name="15%">
            <a:extLst>
              <a:ext uri="{FF2B5EF4-FFF2-40B4-BE49-F238E27FC236}">
                <a16:creationId xmlns:a16="http://schemas.microsoft.com/office/drawing/2014/main" id="{F4E846CF-F7C5-4212-8D3D-5FE039CC9291}"/>
              </a:ext>
            </a:extLst>
          </p:cNvPr>
          <p:cNvSpPr txBox="1"/>
          <p:nvPr/>
        </p:nvSpPr>
        <p:spPr>
          <a:xfrm>
            <a:off x="4082884" y="4763987"/>
            <a:ext cx="405560" cy="3847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412750" hangingPunct="0">
              <a:defRPr sz="5000" b="0">
                <a:solidFill>
                  <a:srgbClr val="F7F9FF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sz="2500" kern="0" dirty="0">
                <a:solidFill>
                  <a:srgbClr val="F7F9FF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15</a:t>
            </a:r>
            <a:r>
              <a:rPr sz="1000" kern="0" dirty="0">
                <a:solidFill>
                  <a:srgbClr val="F7F9FF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%</a:t>
            </a:r>
          </a:p>
        </p:txBody>
      </p:sp>
      <p:sp>
        <p:nvSpPr>
          <p:cNvPr id="16" name="45%">
            <a:extLst>
              <a:ext uri="{FF2B5EF4-FFF2-40B4-BE49-F238E27FC236}">
                <a16:creationId xmlns:a16="http://schemas.microsoft.com/office/drawing/2014/main" id="{72D7E713-4D54-42D0-8902-F636ABBD6C11}"/>
              </a:ext>
            </a:extLst>
          </p:cNvPr>
          <p:cNvSpPr txBox="1"/>
          <p:nvPr/>
        </p:nvSpPr>
        <p:spPr>
          <a:xfrm>
            <a:off x="2302056" y="4767229"/>
            <a:ext cx="405560" cy="3847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412750" hangingPunct="0">
              <a:defRPr sz="5000" b="0">
                <a:solidFill>
                  <a:srgbClr val="F7F9FF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sz="2500" kern="0" dirty="0">
                <a:solidFill>
                  <a:srgbClr val="F7F9FF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45</a:t>
            </a:r>
            <a:r>
              <a:rPr sz="1000" kern="0" dirty="0">
                <a:solidFill>
                  <a:srgbClr val="F7F9FF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%</a:t>
            </a:r>
          </a:p>
        </p:txBody>
      </p:sp>
    </p:spTree>
    <p:extLst>
      <p:ext uri="{BB962C8B-B14F-4D97-AF65-F5344CB8AC3E}">
        <p14:creationId xmlns:p14="http://schemas.microsoft.com/office/powerpoint/2010/main" val="5730025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A_图片 15">
            <a:extLst>
              <a:ext uri="{FF2B5EF4-FFF2-40B4-BE49-F238E27FC236}">
                <a16:creationId xmlns:a16="http://schemas.microsoft.com/office/drawing/2014/main" id="{3EAC92C4-1933-47D6-946E-8AC8CA6EE67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97468" y="731227"/>
            <a:ext cx="1983368" cy="5281247"/>
          </a:xfrm>
          <a:prstGeom prst="rect">
            <a:avLst/>
          </a:prstGeom>
        </p:spPr>
      </p:pic>
      <p:pic>
        <p:nvPicPr>
          <p:cNvPr id="3" name="PA_图片 15">
            <a:extLst>
              <a:ext uri="{FF2B5EF4-FFF2-40B4-BE49-F238E27FC236}">
                <a16:creationId xmlns:a16="http://schemas.microsoft.com/office/drawing/2014/main" id="{150E8858-0BB9-4EFA-A1AC-A72B3C008E5E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873739" y="845525"/>
            <a:ext cx="1983368" cy="531934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D39027FB-FDB4-4874-ABC1-03FD57D776C1}"/>
              </a:ext>
            </a:extLst>
          </p:cNvPr>
          <p:cNvSpPr/>
          <p:nvPr/>
        </p:nvSpPr>
        <p:spPr>
          <a:xfrm>
            <a:off x="1318260" y="807426"/>
            <a:ext cx="9555479" cy="5319347"/>
          </a:xfrm>
          <a:prstGeom prst="rect">
            <a:avLst/>
          </a:prstGeom>
          <a:solidFill>
            <a:srgbClr val="E6ED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73B43705-33CF-48FD-84DB-0EBF128232A8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18260" y="815045"/>
            <a:ext cx="4214439" cy="5327893"/>
          </a:xfrm>
          <a:prstGeom prst="rect">
            <a:avLst/>
          </a:prstGeom>
        </p:spPr>
      </p:pic>
      <p:sp>
        <p:nvSpPr>
          <p:cNvPr id="7" name="James Anderson">
            <a:extLst>
              <a:ext uri="{FF2B5EF4-FFF2-40B4-BE49-F238E27FC236}">
                <a16:creationId xmlns:a16="http://schemas.microsoft.com/office/drawing/2014/main" id="{DCE1D5D5-9D20-483A-B49D-26021858FC84}"/>
              </a:ext>
            </a:extLst>
          </p:cNvPr>
          <p:cNvSpPr txBox="1"/>
          <p:nvPr/>
        </p:nvSpPr>
        <p:spPr>
          <a:xfrm>
            <a:off x="5532699" y="1335021"/>
            <a:ext cx="3850413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>
            <a:lvl1pPr algn="l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lvl1pPr>
          </a:lstStyle>
          <a:p>
            <a:pPr defTabSz="412750" hangingPunct="0"/>
            <a:r>
              <a:rPr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James Anderson</a:t>
            </a:r>
          </a:p>
        </p:txBody>
      </p:sp>
      <p:sp>
        <p:nvSpPr>
          <p:cNvPr id="9" name="Rectangle">
            <a:extLst>
              <a:ext uri="{FF2B5EF4-FFF2-40B4-BE49-F238E27FC236}">
                <a16:creationId xmlns:a16="http://schemas.microsoft.com/office/drawing/2014/main" id="{4D58226A-A204-42F8-A744-71E4179F5094}"/>
              </a:ext>
            </a:extLst>
          </p:cNvPr>
          <p:cNvSpPr/>
          <p:nvPr/>
        </p:nvSpPr>
        <p:spPr>
          <a:xfrm>
            <a:off x="5532699" y="4181177"/>
            <a:ext cx="4046290" cy="50801"/>
          </a:xfrm>
          <a:prstGeom prst="rect">
            <a:avLst/>
          </a:prstGeom>
          <a:solidFill>
            <a:srgbClr val="E3E5EB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10" name="Rectangle">
            <a:extLst>
              <a:ext uri="{FF2B5EF4-FFF2-40B4-BE49-F238E27FC236}">
                <a16:creationId xmlns:a16="http://schemas.microsoft.com/office/drawing/2014/main" id="{020E81CE-441E-43AD-BCD2-9F3A46923FA2}"/>
              </a:ext>
            </a:extLst>
          </p:cNvPr>
          <p:cNvSpPr/>
          <p:nvPr/>
        </p:nvSpPr>
        <p:spPr>
          <a:xfrm>
            <a:off x="5532699" y="4181177"/>
            <a:ext cx="3683001" cy="50801"/>
          </a:xfrm>
          <a:prstGeom prst="rect">
            <a:avLst/>
          </a:prstGeom>
          <a:solidFill>
            <a:srgbClr val="1C1F25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11" name="Design">
            <a:extLst>
              <a:ext uri="{FF2B5EF4-FFF2-40B4-BE49-F238E27FC236}">
                <a16:creationId xmlns:a16="http://schemas.microsoft.com/office/drawing/2014/main" id="{C7EECA00-F872-4AB1-9316-3B7CD1A44933}"/>
              </a:ext>
            </a:extLst>
          </p:cNvPr>
          <p:cNvSpPr txBox="1"/>
          <p:nvPr/>
        </p:nvSpPr>
        <p:spPr>
          <a:xfrm>
            <a:off x="5532699" y="3892103"/>
            <a:ext cx="386324" cy="20614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>
            <a:lvl1pPr algn="l">
              <a:lnSpc>
                <a:spcPct val="150000"/>
              </a:lnSpc>
              <a:defRPr sz="2000" b="0">
                <a:solidFill>
                  <a:srgbClr val="6A6E77"/>
                </a:solidFill>
                <a:latin typeface="Roboto Light"/>
                <a:ea typeface="Roboto Light"/>
                <a:cs typeface="Roboto Light"/>
                <a:sym typeface="Roboto Light"/>
              </a:defRPr>
            </a:lvl1pPr>
          </a:lstStyle>
          <a:p>
            <a:pPr defTabSz="412750" hangingPunct="0">
              <a:defRPr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sz="1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Design</a:t>
            </a:r>
          </a:p>
        </p:txBody>
      </p:sp>
      <p:sp>
        <p:nvSpPr>
          <p:cNvPr id="12" name="90%">
            <a:extLst>
              <a:ext uri="{FF2B5EF4-FFF2-40B4-BE49-F238E27FC236}">
                <a16:creationId xmlns:a16="http://schemas.microsoft.com/office/drawing/2014/main" id="{99B47FE1-EF69-408C-ABB5-EFB45B2D346D}"/>
              </a:ext>
            </a:extLst>
          </p:cNvPr>
          <p:cNvSpPr txBox="1"/>
          <p:nvPr/>
        </p:nvSpPr>
        <p:spPr>
          <a:xfrm>
            <a:off x="9365790" y="3892103"/>
            <a:ext cx="213199" cy="20614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>
            <a:lvl1pPr algn="r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lvl1pPr>
          </a:lstStyle>
          <a:p>
            <a:pPr defTabSz="412750" hangingPunct="0"/>
            <a:r>
              <a:rPr sz="1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90%</a:t>
            </a:r>
          </a:p>
        </p:txBody>
      </p:sp>
      <p:sp>
        <p:nvSpPr>
          <p:cNvPr id="13" name="Rectangle">
            <a:extLst>
              <a:ext uri="{FF2B5EF4-FFF2-40B4-BE49-F238E27FC236}">
                <a16:creationId xmlns:a16="http://schemas.microsoft.com/office/drawing/2014/main" id="{98AFFFD0-263B-498A-8282-9537000AA754}"/>
              </a:ext>
            </a:extLst>
          </p:cNvPr>
          <p:cNvSpPr/>
          <p:nvPr/>
        </p:nvSpPr>
        <p:spPr>
          <a:xfrm>
            <a:off x="5532699" y="5510278"/>
            <a:ext cx="4046290" cy="50801"/>
          </a:xfrm>
          <a:prstGeom prst="rect">
            <a:avLst/>
          </a:prstGeom>
          <a:solidFill>
            <a:srgbClr val="E3E5EB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14" name="Rectangle">
            <a:extLst>
              <a:ext uri="{FF2B5EF4-FFF2-40B4-BE49-F238E27FC236}">
                <a16:creationId xmlns:a16="http://schemas.microsoft.com/office/drawing/2014/main" id="{CFC241B5-360E-40AC-92C7-48D491C00A3A}"/>
              </a:ext>
            </a:extLst>
          </p:cNvPr>
          <p:cNvSpPr/>
          <p:nvPr/>
        </p:nvSpPr>
        <p:spPr>
          <a:xfrm>
            <a:off x="5532699" y="5510278"/>
            <a:ext cx="1587501" cy="50801"/>
          </a:xfrm>
          <a:prstGeom prst="rect">
            <a:avLst/>
          </a:prstGeom>
          <a:solidFill>
            <a:srgbClr val="1C1F25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15" name="Support">
            <a:extLst>
              <a:ext uri="{FF2B5EF4-FFF2-40B4-BE49-F238E27FC236}">
                <a16:creationId xmlns:a16="http://schemas.microsoft.com/office/drawing/2014/main" id="{0A746F01-EE2A-4D09-BC7D-AFF7D3BEB43B}"/>
              </a:ext>
            </a:extLst>
          </p:cNvPr>
          <p:cNvSpPr txBox="1"/>
          <p:nvPr/>
        </p:nvSpPr>
        <p:spPr>
          <a:xfrm>
            <a:off x="5532699" y="5221204"/>
            <a:ext cx="445635" cy="20614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>
            <a:lvl1pPr algn="l">
              <a:lnSpc>
                <a:spcPct val="150000"/>
              </a:lnSpc>
              <a:defRPr sz="2000" b="0">
                <a:solidFill>
                  <a:srgbClr val="6A6E77"/>
                </a:solidFill>
                <a:latin typeface="Roboto Light"/>
                <a:ea typeface="Roboto Light"/>
                <a:cs typeface="Roboto Light"/>
                <a:sym typeface="Roboto Light"/>
              </a:defRPr>
            </a:lvl1pPr>
          </a:lstStyle>
          <a:p>
            <a:pPr defTabSz="412750" hangingPunct="0">
              <a:defRPr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sz="1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Support</a:t>
            </a:r>
          </a:p>
        </p:txBody>
      </p:sp>
      <p:sp>
        <p:nvSpPr>
          <p:cNvPr id="16" name="45%">
            <a:extLst>
              <a:ext uri="{FF2B5EF4-FFF2-40B4-BE49-F238E27FC236}">
                <a16:creationId xmlns:a16="http://schemas.microsoft.com/office/drawing/2014/main" id="{7DAD99A8-2150-41E1-9031-EA131ADB4460}"/>
              </a:ext>
            </a:extLst>
          </p:cNvPr>
          <p:cNvSpPr txBox="1"/>
          <p:nvPr/>
        </p:nvSpPr>
        <p:spPr>
          <a:xfrm>
            <a:off x="9365790" y="5221204"/>
            <a:ext cx="213199" cy="20614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>
            <a:lvl1pPr algn="r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lvl1pPr>
          </a:lstStyle>
          <a:p>
            <a:pPr defTabSz="412750" hangingPunct="0"/>
            <a:r>
              <a:rPr sz="1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45%</a:t>
            </a:r>
          </a:p>
        </p:txBody>
      </p:sp>
      <p:sp>
        <p:nvSpPr>
          <p:cNvPr id="17" name="Rectangle">
            <a:extLst>
              <a:ext uri="{FF2B5EF4-FFF2-40B4-BE49-F238E27FC236}">
                <a16:creationId xmlns:a16="http://schemas.microsoft.com/office/drawing/2014/main" id="{E3667003-EC1B-42AB-9612-906310755C01}"/>
              </a:ext>
            </a:extLst>
          </p:cNvPr>
          <p:cNvSpPr/>
          <p:nvPr/>
        </p:nvSpPr>
        <p:spPr>
          <a:xfrm>
            <a:off x="5532699" y="4845728"/>
            <a:ext cx="4046290" cy="50801"/>
          </a:xfrm>
          <a:prstGeom prst="rect">
            <a:avLst/>
          </a:prstGeom>
          <a:solidFill>
            <a:srgbClr val="E3E5EB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18" name="Rectangle">
            <a:extLst>
              <a:ext uri="{FF2B5EF4-FFF2-40B4-BE49-F238E27FC236}">
                <a16:creationId xmlns:a16="http://schemas.microsoft.com/office/drawing/2014/main" id="{46D0F684-0C57-402C-AFA9-E94D3AF0611B}"/>
              </a:ext>
            </a:extLst>
          </p:cNvPr>
          <p:cNvSpPr/>
          <p:nvPr/>
        </p:nvSpPr>
        <p:spPr>
          <a:xfrm>
            <a:off x="5532699" y="4845728"/>
            <a:ext cx="3111501" cy="50801"/>
          </a:xfrm>
          <a:prstGeom prst="rect">
            <a:avLst/>
          </a:prstGeom>
          <a:solidFill>
            <a:srgbClr val="1C1F25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19" name="Marketing">
            <a:extLst>
              <a:ext uri="{FF2B5EF4-FFF2-40B4-BE49-F238E27FC236}">
                <a16:creationId xmlns:a16="http://schemas.microsoft.com/office/drawing/2014/main" id="{AC8CE705-51BE-4CF0-8F05-EB4D3BE3B664}"/>
              </a:ext>
            </a:extLst>
          </p:cNvPr>
          <p:cNvSpPr txBox="1"/>
          <p:nvPr/>
        </p:nvSpPr>
        <p:spPr>
          <a:xfrm>
            <a:off x="5532699" y="4556653"/>
            <a:ext cx="570669" cy="20614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>
            <a:lvl1pPr algn="l">
              <a:lnSpc>
                <a:spcPct val="150000"/>
              </a:lnSpc>
              <a:defRPr sz="2000" b="0">
                <a:solidFill>
                  <a:srgbClr val="6A6E77"/>
                </a:solidFill>
                <a:latin typeface="Roboto Light"/>
                <a:ea typeface="Roboto Light"/>
                <a:cs typeface="Roboto Light"/>
                <a:sym typeface="Roboto Light"/>
              </a:defRPr>
            </a:lvl1pPr>
          </a:lstStyle>
          <a:p>
            <a:pPr defTabSz="412750" hangingPunct="0">
              <a:defRPr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sz="1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Marketing</a:t>
            </a:r>
          </a:p>
        </p:txBody>
      </p:sp>
      <p:sp>
        <p:nvSpPr>
          <p:cNvPr id="20" name="75%">
            <a:extLst>
              <a:ext uri="{FF2B5EF4-FFF2-40B4-BE49-F238E27FC236}">
                <a16:creationId xmlns:a16="http://schemas.microsoft.com/office/drawing/2014/main" id="{5C659778-C987-4EBA-B2BD-A8C5589CD85E}"/>
              </a:ext>
            </a:extLst>
          </p:cNvPr>
          <p:cNvSpPr txBox="1"/>
          <p:nvPr/>
        </p:nvSpPr>
        <p:spPr>
          <a:xfrm>
            <a:off x="9365790" y="4556653"/>
            <a:ext cx="213199" cy="20614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>
            <a:lvl1pPr algn="r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lvl1pPr>
          </a:lstStyle>
          <a:p>
            <a:pPr defTabSz="412750" hangingPunct="0"/>
            <a:r>
              <a:rPr sz="1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75%</a:t>
            </a:r>
          </a:p>
        </p:txBody>
      </p:sp>
      <p:sp>
        <p:nvSpPr>
          <p:cNvPr id="21" name="50+">
            <a:extLst>
              <a:ext uri="{FF2B5EF4-FFF2-40B4-BE49-F238E27FC236}">
                <a16:creationId xmlns:a16="http://schemas.microsoft.com/office/drawing/2014/main" id="{854FDA01-AB56-4172-A3D2-4E6FFBC28C7D}"/>
              </a:ext>
            </a:extLst>
          </p:cNvPr>
          <p:cNvSpPr txBox="1"/>
          <p:nvPr/>
        </p:nvSpPr>
        <p:spPr>
          <a:xfrm>
            <a:off x="5532699" y="2740075"/>
            <a:ext cx="796693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>
            <a:lvl1pPr algn="l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lvl1pPr>
          </a:lstStyle>
          <a:p>
            <a:pPr defTabSz="412750" hangingPunct="0"/>
            <a:r>
              <a:rPr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50+</a:t>
            </a:r>
          </a:p>
        </p:txBody>
      </p:sp>
      <p:sp>
        <p:nvSpPr>
          <p:cNvPr id="22" name="85+">
            <a:extLst>
              <a:ext uri="{FF2B5EF4-FFF2-40B4-BE49-F238E27FC236}">
                <a16:creationId xmlns:a16="http://schemas.microsoft.com/office/drawing/2014/main" id="{27353454-B2E3-4DD5-B10C-7875A5003033}"/>
              </a:ext>
            </a:extLst>
          </p:cNvPr>
          <p:cNvSpPr txBox="1"/>
          <p:nvPr/>
        </p:nvSpPr>
        <p:spPr>
          <a:xfrm>
            <a:off x="7099240" y="2740075"/>
            <a:ext cx="796693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>
            <a:lvl1pPr algn="l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lvl1pPr>
          </a:lstStyle>
          <a:p>
            <a:pPr defTabSz="412750" hangingPunct="0"/>
            <a:r>
              <a:rPr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85+</a:t>
            </a:r>
          </a:p>
        </p:txBody>
      </p:sp>
      <p:sp>
        <p:nvSpPr>
          <p:cNvPr id="23" name="20+">
            <a:extLst>
              <a:ext uri="{FF2B5EF4-FFF2-40B4-BE49-F238E27FC236}">
                <a16:creationId xmlns:a16="http://schemas.microsoft.com/office/drawing/2014/main" id="{E87C707C-6511-4A6B-8A09-4EA02BF950F8}"/>
              </a:ext>
            </a:extLst>
          </p:cNvPr>
          <p:cNvSpPr txBox="1"/>
          <p:nvPr/>
        </p:nvSpPr>
        <p:spPr>
          <a:xfrm>
            <a:off x="8665780" y="2740075"/>
            <a:ext cx="796693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>
            <a:lvl1pPr algn="l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lvl1pPr>
          </a:lstStyle>
          <a:p>
            <a:pPr defTabSz="412750" hangingPunct="0"/>
            <a:r>
              <a:rPr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20+</a:t>
            </a:r>
          </a:p>
        </p:txBody>
      </p:sp>
      <p:sp>
        <p:nvSpPr>
          <p:cNvPr id="24" name="Projects">
            <a:extLst>
              <a:ext uri="{FF2B5EF4-FFF2-40B4-BE49-F238E27FC236}">
                <a16:creationId xmlns:a16="http://schemas.microsoft.com/office/drawing/2014/main" id="{5237C923-229D-4119-B4A9-9D527999B5C2}"/>
              </a:ext>
            </a:extLst>
          </p:cNvPr>
          <p:cNvSpPr txBox="1"/>
          <p:nvPr/>
        </p:nvSpPr>
        <p:spPr>
          <a:xfrm>
            <a:off x="5532699" y="2457251"/>
            <a:ext cx="456856" cy="20614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ctr">
            <a:spAutoFit/>
          </a:bodyPr>
          <a:lstStyle>
            <a:lvl1pPr algn="l">
              <a:lnSpc>
                <a:spcPct val="150000"/>
              </a:lnSpc>
              <a:defRPr sz="2000" b="0">
                <a:solidFill>
                  <a:srgbClr val="6A6E77"/>
                </a:solidFill>
                <a:latin typeface="Roboto Light"/>
                <a:ea typeface="Roboto Light"/>
                <a:cs typeface="Roboto Light"/>
                <a:sym typeface="Roboto Light"/>
              </a:defRPr>
            </a:lvl1pPr>
          </a:lstStyle>
          <a:p>
            <a:pPr defTabSz="412750" hangingPunct="0">
              <a:defRPr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sz="1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Projects</a:t>
            </a:r>
          </a:p>
        </p:txBody>
      </p:sp>
    </p:spTree>
    <p:extLst>
      <p:ext uri="{BB962C8B-B14F-4D97-AF65-F5344CB8AC3E}">
        <p14:creationId xmlns:p14="http://schemas.microsoft.com/office/powerpoint/2010/main" val="2044684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图片包含 鲜花, 花瓶, 植物&#10;&#10;描述已自动生成">
            <a:extLst>
              <a:ext uri="{FF2B5EF4-FFF2-40B4-BE49-F238E27FC236}">
                <a16:creationId xmlns:a16="http://schemas.microsoft.com/office/drawing/2014/main" id="{F30DE159-2FBC-4CC7-AFF4-FD9D9BB6A29B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981220" y="523873"/>
            <a:ext cx="6002215" cy="6302643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1877DC59-5E32-4B82-81C2-9377861248E9}"/>
              </a:ext>
            </a:extLst>
          </p:cNvPr>
          <p:cNvSpPr/>
          <p:nvPr/>
        </p:nvSpPr>
        <p:spPr>
          <a:xfrm>
            <a:off x="4923692" y="0"/>
            <a:ext cx="4548553" cy="6858000"/>
          </a:xfrm>
          <a:prstGeom prst="rect">
            <a:avLst/>
          </a:prstGeom>
          <a:solidFill>
            <a:srgbClr val="E6ED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5" name="图片 4" descr="图片包含 鲜花, 花瓶, 植物&#10;&#10;描述已自动生成">
            <a:extLst>
              <a:ext uri="{FF2B5EF4-FFF2-40B4-BE49-F238E27FC236}">
                <a16:creationId xmlns:a16="http://schemas.microsoft.com/office/drawing/2014/main" id="{ACD23049-965F-47CF-A664-B57E620E7E6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230"/>
          <a:stretch/>
        </p:blipFill>
        <p:spPr>
          <a:xfrm>
            <a:off x="7876652" y="0"/>
            <a:ext cx="4924948" cy="6322400"/>
          </a:xfrm>
          <a:prstGeom prst="rect">
            <a:avLst/>
          </a:prstGeom>
        </p:spPr>
      </p:pic>
      <p:cxnSp>
        <p:nvCxnSpPr>
          <p:cNvPr id="12" name="直接连接符 11">
            <a:extLst>
              <a:ext uri="{FF2B5EF4-FFF2-40B4-BE49-F238E27FC236}">
                <a16:creationId xmlns:a16="http://schemas.microsoft.com/office/drawing/2014/main" id="{D9128D59-A2E7-4C23-8352-74091404F4E9}"/>
              </a:ext>
            </a:extLst>
          </p:cNvPr>
          <p:cNvCxnSpPr>
            <a:cxnSpLocks/>
          </p:cNvCxnSpPr>
          <p:nvPr/>
        </p:nvCxnSpPr>
        <p:spPr>
          <a:xfrm>
            <a:off x="4923692" y="1767840"/>
            <a:ext cx="454855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F0DC668F-88D2-43A6-A03B-9CBED8DA0997}"/>
              </a:ext>
            </a:extLst>
          </p:cNvPr>
          <p:cNvCxnSpPr>
            <a:cxnSpLocks/>
          </p:cNvCxnSpPr>
          <p:nvPr/>
        </p:nvCxnSpPr>
        <p:spPr>
          <a:xfrm>
            <a:off x="4936504" y="4861560"/>
            <a:ext cx="454855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文本框 15">
            <a:extLst>
              <a:ext uri="{FF2B5EF4-FFF2-40B4-BE49-F238E27FC236}">
                <a16:creationId xmlns:a16="http://schemas.microsoft.com/office/drawing/2014/main" id="{55327F75-9B13-4425-8D74-17D9BF6B1A21}"/>
              </a:ext>
            </a:extLst>
          </p:cNvPr>
          <p:cNvSpPr txBox="1"/>
          <p:nvPr/>
        </p:nvSpPr>
        <p:spPr>
          <a:xfrm>
            <a:off x="5216183" y="2286448"/>
            <a:ext cx="394716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b="1" dirty="0">
                <a:solidFill>
                  <a:srgbClr val="356D38"/>
                </a:solidFill>
                <a:latin typeface="仓耳青禾体-谷力 W05" panose="02020400000000000000" pitchFamily="18" charset="-122"/>
                <a:ea typeface="仓耳青禾体-谷力 W05" panose="02020400000000000000" pitchFamily="18" charset="-122"/>
              </a:rPr>
              <a:t>PART 02</a:t>
            </a:r>
            <a:endParaRPr lang="zh-CN" altLang="en-US" sz="6600" b="1" dirty="0">
              <a:solidFill>
                <a:srgbClr val="356D38"/>
              </a:solidFill>
              <a:latin typeface="仓耳青禾体-谷力 W05" panose="02020400000000000000" pitchFamily="18" charset="-122"/>
              <a:ea typeface="仓耳青禾体-谷力 W05" panose="02020400000000000000" pitchFamily="18" charset="-122"/>
            </a:endParaRPr>
          </a:p>
        </p:txBody>
      </p:sp>
      <p:sp>
        <p:nvSpPr>
          <p:cNvPr id="17" name="Synergistically utilize technically portals with frictionless supply chains.…">
            <a:extLst>
              <a:ext uri="{FF2B5EF4-FFF2-40B4-BE49-F238E27FC236}">
                <a16:creationId xmlns:a16="http://schemas.microsoft.com/office/drawing/2014/main" id="{39FA2016-BA67-42D9-AA7C-BA8D52A9F645}"/>
              </a:ext>
            </a:extLst>
          </p:cNvPr>
          <p:cNvSpPr txBox="1"/>
          <p:nvPr/>
        </p:nvSpPr>
        <p:spPr>
          <a:xfrm>
            <a:off x="5340959" y="3510635"/>
            <a:ext cx="3699500" cy="60824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4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4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18" name="80+">
            <a:extLst>
              <a:ext uri="{FF2B5EF4-FFF2-40B4-BE49-F238E27FC236}">
                <a16:creationId xmlns:a16="http://schemas.microsoft.com/office/drawing/2014/main" id="{D1208978-CE6E-4A3C-99C4-80650CD0B675}"/>
              </a:ext>
            </a:extLst>
          </p:cNvPr>
          <p:cNvSpPr txBox="1"/>
          <p:nvPr/>
        </p:nvSpPr>
        <p:spPr>
          <a:xfrm>
            <a:off x="5437446" y="5439425"/>
            <a:ext cx="812723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>
            <a:lvl1pPr algn="l">
              <a:defRPr sz="8000" b="0">
                <a:solidFill>
                  <a:srgbClr val="1C1F25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lvl1pPr>
          </a:lstStyle>
          <a:p>
            <a:r>
              <a:rPr lang="en-US" altLang="zh-CN" sz="400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32</a:t>
            </a:r>
            <a:r>
              <a:rPr sz="400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+</a:t>
            </a:r>
          </a:p>
        </p:txBody>
      </p:sp>
      <p:sp>
        <p:nvSpPr>
          <p:cNvPr id="19" name="Design Concept…">
            <a:extLst>
              <a:ext uri="{FF2B5EF4-FFF2-40B4-BE49-F238E27FC236}">
                <a16:creationId xmlns:a16="http://schemas.microsoft.com/office/drawing/2014/main" id="{AE832E28-9103-4664-8D28-FAF13F5E5E70}"/>
              </a:ext>
            </a:extLst>
          </p:cNvPr>
          <p:cNvSpPr txBox="1"/>
          <p:nvPr/>
        </p:nvSpPr>
        <p:spPr>
          <a:xfrm>
            <a:off x="6606206" y="5303557"/>
            <a:ext cx="2617280" cy="109844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algn="l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Add title text</a:t>
            </a:r>
            <a:endParaRPr dirty="0">
              <a:latin typeface="仓耳玄三M W05" panose="02020400000000000000" pitchFamily="18" charset="-122"/>
              <a:ea typeface="仓耳玄三M W05" panose="02020400000000000000" pitchFamily="18" charset="-122"/>
            </a:endParaRPr>
          </a:p>
          <a:p>
            <a:pPr algn="l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endParaRPr sz="120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</p:txBody>
      </p:sp>
      <p:sp>
        <p:nvSpPr>
          <p:cNvPr id="20" name="Shape 2106">
            <a:hlinkClick r:id="rId5"/>
            <a:extLst>
              <a:ext uri="{FF2B5EF4-FFF2-40B4-BE49-F238E27FC236}">
                <a16:creationId xmlns:a16="http://schemas.microsoft.com/office/drawing/2014/main" id="{A93CC1A3-BA22-4D0C-9807-B846AD5D550F}"/>
              </a:ext>
            </a:extLst>
          </p:cNvPr>
          <p:cNvSpPr/>
          <p:nvPr/>
        </p:nvSpPr>
        <p:spPr>
          <a:xfrm>
            <a:off x="5437446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0672" y="6382"/>
                </a:moveTo>
                <a:cubicBezTo>
                  <a:pt x="10464" y="6409"/>
                  <a:pt x="10255" y="6435"/>
                  <a:pt x="10045" y="6460"/>
                </a:cubicBezTo>
                <a:cubicBezTo>
                  <a:pt x="9652" y="6558"/>
                  <a:pt x="9223" y="6650"/>
                  <a:pt x="8905" y="6836"/>
                </a:cubicBezTo>
                <a:cubicBezTo>
                  <a:pt x="8055" y="7333"/>
                  <a:pt x="7467" y="7913"/>
                  <a:pt x="7073" y="8856"/>
                </a:cubicBezTo>
                <a:cubicBezTo>
                  <a:pt x="7009" y="9009"/>
                  <a:pt x="7007" y="9157"/>
                  <a:pt x="6960" y="9326"/>
                </a:cubicBezTo>
                <a:cubicBezTo>
                  <a:pt x="6658" y="10425"/>
                  <a:pt x="7194" y="11563"/>
                  <a:pt x="7844" y="11956"/>
                </a:cubicBezTo>
                <a:cubicBezTo>
                  <a:pt x="7969" y="12032"/>
                  <a:pt x="8254" y="12166"/>
                  <a:pt x="8358" y="11987"/>
                </a:cubicBezTo>
                <a:cubicBezTo>
                  <a:pt x="8416" y="11889"/>
                  <a:pt x="8403" y="11758"/>
                  <a:pt x="8439" y="11643"/>
                </a:cubicBezTo>
                <a:cubicBezTo>
                  <a:pt x="8462" y="11568"/>
                  <a:pt x="8536" y="11425"/>
                  <a:pt x="8519" y="11330"/>
                </a:cubicBezTo>
                <a:cubicBezTo>
                  <a:pt x="8490" y="11170"/>
                  <a:pt x="8318" y="11068"/>
                  <a:pt x="8246" y="10939"/>
                </a:cubicBezTo>
                <a:cubicBezTo>
                  <a:pt x="8099" y="10677"/>
                  <a:pt x="8092" y="10444"/>
                  <a:pt x="8020" y="10093"/>
                </a:cubicBezTo>
                <a:cubicBezTo>
                  <a:pt x="8026" y="10046"/>
                  <a:pt x="8031" y="9999"/>
                  <a:pt x="8037" y="9952"/>
                </a:cubicBezTo>
                <a:cubicBezTo>
                  <a:pt x="8058" y="9559"/>
                  <a:pt x="8124" y="9276"/>
                  <a:pt x="8246" y="8997"/>
                </a:cubicBezTo>
                <a:cubicBezTo>
                  <a:pt x="8601" y="8177"/>
                  <a:pt x="9172" y="7720"/>
                  <a:pt x="10094" y="7447"/>
                </a:cubicBezTo>
                <a:cubicBezTo>
                  <a:pt x="10300" y="7386"/>
                  <a:pt x="10882" y="7288"/>
                  <a:pt x="11187" y="7353"/>
                </a:cubicBezTo>
                <a:cubicBezTo>
                  <a:pt x="11369" y="7385"/>
                  <a:pt x="11551" y="7415"/>
                  <a:pt x="11733" y="7447"/>
                </a:cubicBezTo>
                <a:cubicBezTo>
                  <a:pt x="12393" y="7655"/>
                  <a:pt x="12874" y="8038"/>
                  <a:pt x="13131" y="8637"/>
                </a:cubicBezTo>
                <a:cubicBezTo>
                  <a:pt x="13292" y="9010"/>
                  <a:pt x="13339" y="9724"/>
                  <a:pt x="13227" y="10203"/>
                </a:cubicBezTo>
                <a:cubicBezTo>
                  <a:pt x="13174" y="10429"/>
                  <a:pt x="13183" y="10624"/>
                  <a:pt x="13115" y="10829"/>
                </a:cubicBezTo>
                <a:cubicBezTo>
                  <a:pt x="12865" y="11589"/>
                  <a:pt x="12498" y="12293"/>
                  <a:pt x="11668" y="12488"/>
                </a:cubicBezTo>
                <a:cubicBezTo>
                  <a:pt x="11121" y="12618"/>
                  <a:pt x="10711" y="12284"/>
                  <a:pt x="10576" y="11941"/>
                </a:cubicBezTo>
                <a:cubicBezTo>
                  <a:pt x="10538" y="11846"/>
                  <a:pt x="10474" y="11677"/>
                  <a:pt x="10512" y="11518"/>
                </a:cubicBezTo>
                <a:cubicBezTo>
                  <a:pt x="10656" y="10901"/>
                  <a:pt x="10865" y="10349"/>
                  <a:pt x="11026" y="9733"/>
                </a:cubicBezTo>
                <a:cubicBezTo>
                  <a:pt x="11179" y="9146"/>
                  <a:pt x="10888" y="8683"/>
                  <a:pt x="10431" y="8575"/>
                </a:cubicBezTo>
                <a:cubicBezTo>
                  <a:pt x="9863" y="8439"/>
                  <a:pt x="9424" y="8966"/>
                  <a:pt x="9274" y="9310"/>
                </a:cubicBezTo>
                <a:cubicBezTo>
                  <a:pt x="9155" y="9584"/>
                  <a:pt x="9083" y="10089"/>
                  <a:pt x="9177" y="10453"/>
                </a:cubicBezTo>
                <a:cubicBezTo>
                  <a:pt x="9207" y="10569"/>
                  <a:pt x="9347" y="10878"/>
                  <a:pt x="9322" y="10986"/>
                </a:cubicBezTo>
                <a:cubicBezTo>
                  <a:pt x="9213" y="11462"/>
                  <a:pt x="9088" y="11974"/>
                  <a:pt x="8953" y="12442"/>
                </a:cubicBezTo>
                <a:cubicBezTo>
                  <a:pt x="8812" y="12929"/>
                  <a:pt x="8736" y="13427"/>
                  <a:pt x="8599" y="13898"/>
                </a:cubicBezTo>
                <a:cubicBezTo>
                  <a:pt x="8536" y="14114"/>
                  <a:pt x="8539" y="14346"/>
                  <a:pt x="8487" y="14571"/>
                </a:cubicBezTo>
                <a:lnTo>
                  <a:pt x="8487" y="14900"/>
                </a:lnTo>
                <a:cubicBezTo>
                  <a:pt x="8440" y="15108"/>
                  <a:pt x="8475" y="15478"/>
                  <a:pt x="8519" y="15683"/>
                </a:cubicBezTo>
                <a:cubicBezTo>
                  <a:pt x="8547" y="15815"/>
                  <a:pt x="8502" y="15978"/>
                  <a:pt x="8567" y="16074"/>
                </a:cubicBezTo>
                <a:cubicBezTo>
                  <a:pt x="8568" y="16144"/>
                  <a:pt x="8577" y="16160"/>
                  <a:pt x="8599" y="16200"/>
                </a:cubicBezTo>
                <a:cubicBezTo>
                  <a:pt x="8800" y="16194"/>
                  <a:pt x="9078" y="15665"/>
                  <a:pt x="9177" y="15511"/>
                </a:cubicBezTo>
                <a:cubicBezTo>
                  <a:pt x="9369" y="15216"/>
                  <a:pt x="9546" y="14901"/>
                  <a:pt x="9692" y="14556"/>
                </a:cubicBezTo>
                <a:cubicBezTo>
                  <a:pt x="9823" y="14245"/>
                  <a:pt x="9844" y="13901"/>
                  <a:pt x="9949" y="13569"/>
                </a:cubicBezTo>
                <a:cubicBezTo>
                  <a:pt x="10025" y="13329"/>
                  <a:pt x="10133" y="13049"/>
                  <a:pt x="10158" y="12786"/>
                </a:cubicBezTo>
                <a:lnTo>
                  <a:pt x="10174" y="12786"/>
                </a:lnTo>
                <a:cubicBezTo>
                  <a:pt x="10216" y="12930"/>
                  <a:pt x="10367" y="13035"/>
                  <a:pt x="10480" y="13115"/>
                </a:cubicBezTo>
                <a:cubicBezTo>
                  <a:pt x="10833" y="13367"/>
                  <a:pt x="11441" y="13600"/>
                  <a:pt x="12102" y="13444"/>
                </a:cubicBezTo>
                <a:cubicBezTo>
                  <a:pt x="12850" y="13267"/>
                  <a:pt x="13446" y="12916"/>
                  <a:pt x="13838" y="12394"/>
                </a:cubicBezTo>
                <a:cubicBezTo>
                  <a:pt x="14127" y="12011"/>
                  <a:pt x="14345" y="11567"/>
                  <a:pt x="14513" y="11064"/>
                </a:cubicBezTo>
                <a:cubicBezTo>
                  <a:pt x="14596" y="10817"/>
                  <a:pt x="14613" y="10543"/>
                  <a:pt x="14674" y="10281"/>
                </a:cubicBezTo>
                <a:cubicBezTo>
                  <a:pt x="14827" y="9624"/>
                  <a:pt x="14623" y="8833"/>
                  <a:pt x="14433" y="8402"/>
                </a:cubicBezTo>
                <a:cubicBezTo>
                  <a:pt x="13856" y="7098"/>
                  <a:pt x="12630" y="6354"/>
                  <a:pt x="10672" y="6382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sp>
        <p:nvSpPr>
          <p:cNvPr id="21" name="Shape 2107">
            <a:hlinkClick r:id="rId5"/>
            <a:extLst>
              <a:ext uri="{FF2B5EF4-FFF2-40B4-BE49-F238E27FC236}">
                <a16:creationId xmlns:a16="http://schemas.microsoft.com/office/drawing/2014/main" id="{3EFE502D-317B-4EC8-B1DB-3ACF5349BE59}"/>
              </a:ext>
            </a:extLst>
          </p:cNvPr>
          <p:cNvSpPr/>
          <p:nvPr/>
        </p:nvSpPr>
        <p:spPr>
          <a:xfrm>
            <a:off x="5897346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4281" y="6871"/>
                </a:moveTo>
                <a:cubicBezTo>
                  <a:pt x="12915" y="6830"/>
                  <a:pt x="11990" y="7537"/>
                  <a:pt x="11505" y="8992"/>
                </a:cubicBezTo>
                <a:cubicBezTo>
                  <a:pt x="11755" y="8897"/>
                  <a:pt x="11997" y="8849"/>
                  <a:pt x="12232" y="8849"/>
                </a:cubicBezTo>
                <a:cubicBezTo>
                  <a:pt x="12732" y="8849"/>
                  <a:pt x="12952" y="9108"/>
                  <a:pt x="12893" y="9624"/>
                </a:cubicBezTo>
                <a:cubicBezTo>
                  <a:pt x="12864" y="9937"/>
                  <a:pt x="12643" y="10393"/>
                  <a:pt x="12232" y="10991"/>
                </a:cubicBezTo>
                <a:cubicBezTo>
                  <a:pt x="11821" y="11589"/>
                  <a:pt x="11513" y="11888"/>
                  <a:pt x="11307" y="11888"/>
                </a:cubicBezTo>
                <a:cubicBezTo>
                  <a:pt x="11043" y="11888"/>
                  <a:pt x="10800" y="11426"/>
                  <a:pt x="10580" y="10502"/>
                </a:cubicBezTo>
                <a:cubicBezTo>
                  <a:pt x="10506" y="10230"/>
                  <a:pt x="10374" y="9536"/>
                  <a:pt x="10183" y="8421"/>
                </a:cubicBezTo>
                <a:cubicBezTo>
                  <a:pt x="10007" y="7388"/>
                  <a:pt x="9537" y="6905"/>
                  <a:pt x="8774" y="6973"/>
                </a:cubicBezTo>
                <a:cubicBezTo>
                  <a:pt x="8450" y="7000"/>
                  <a:pt x="7966" y="7272"/>
                  <a:pt x="7320" y="7789"/>
                </a:cubicBezTo>
                <a:cubicBezTo>
                  <a:pt x="6849" y="8183"/>
                  <a:pt x="6372" y="8577"/>
                  <a:pt x="5888" y="8972"/>
                </a:cubicBezTo>
                <a:lnTo>
                  <a:pt x="6350" y="9522"/>
                </a:lnTo>
                <a:cubicBezTo>
                  <a:pt x="6790" y="9237"/>
                  <a:pt x="7047" y="9094"/>
                  <a:pt x="7121" y="9094"/>
                </a:cubicBezTo>
                <a:cubicBezTo>
                  <a:pt x="7459" y="9094"/>
                  <a:pt x="7774" y="9583"/>
                  <a:pt x="8068" y="10562"/>
                </a:cubicBezTo>
                <a:cubicBezTo>
                  <a:pt x="8333" y="11460"/>
                  <a:pt x="8597" y="12358"/>
                  <a:pt x="8861" y="13255"/>
                </a:cubicBezTo>
                <a:cubicBezTo>
                  <a:pt x="9258" y="14234"/>
                  <a:pt x="9743" y="14723"/>
                  <a:pt x="10316" y="14723"/>
                </a:cubicBezTo>
                <a:cubicBezTo>
                  <a:pt x="11241" y="14723"/>
                  <a:pt x="12372" y="13921"/>
                  <a:pt x="13709" y="12317"/>
                </a:cubicBezTo>
                <a:cubicBezTo>
                  <a:pt x="15001" y="10780"/>
                  <a:pt x="15669" y="9570"/>
                  <a:pt x="15713" y="8686"/>
                </a:cubicBezTo>
                <a:cubicBezTo>
                  <a:pt x="15772" y="7503"/>
                  <a:pt x="15295" y="6898"/>
                  <a:pt x="14281" y="6871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sp>
        <p:nvSpPr>
          <p:cNvPr id="22" name="Shape 2108">
            <a:hlinkClick r:id="rId5"/>
            <a:extLst>
              <a:ext uri="{FF2B5EF4-FFF2-40B4-BE49-F238E27FC236}">
                <a16:creationId xmlns:a16="http://schemas.microsoft.com/office/drawing/2014/main" id="{D5A4ADF7-1FCD-429F-A8E5-DAAD83D01C3A}"/>
              </a:ext>
            </a:extLst>
          </p:cNvPr>
          <p:cNvSpPr/>
          <p:nvPr/>
        </p:nvSpPr>
        <p:spPr>
          <a:xfrm>
            <a:off x="6357247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5" y="7359"/>
                </a:moveTo>
                <a:lnTo>
                  <a:pt x="13743" y="7359"/>
                </a:lnTo>
                <a:lnTo>
                  <a:pt x="13743" y="8833"/>
                </a:lnTo>
                <a:lnTo>
                  <a:pt x="12265" y="8833"/>
                </a:lnTo>
                <a:lnTo>
                  <a:pt x="12265" y="9816"/>
                </a:lnTo>
                <a:lnTo>
                  <a:pt x="13743" y="9816"/>
                </a:lnTo>
                <a:lnTo>
                  <a:pt x="13743" y="11283"/>
                </a:lnTo>
                <a:lnTo>
                  <a:pt x="14725" y="11283"/>
                </a:lnTo>
                <a:lnTo>
                  <a:pt x="14725" y="9816"/>
                </a:lnTo>
                <a:lnTo>
                  <a:pt x="16205" y="9816"/>
                </a:lnTo>
                <a:lnTo>
                  <a:pt x="16205" y="8833"/>
                </a:lnTo>
                <a:lnTo>
                  <a:pt x="14725" y="8833"/>
                </a:lnTo>
                <a:cubicBezTo>
                  <a:pt x="14725" y="8833"/>
                  <a:pt x="14725" y="7359"/>
                  <a:pt x="14725" y="7359"/>
                </a:cubicBezTo>
                <a:close/>
                <a:moveTo>
                  <a:pt x="9321" y="13946"/>
                </a:moveTo>
                <a:cubicBezTo>
                  <a:pt x="8620" y="13946"/>
                  <a:pt x="8071" y="13495"/>
                  <a:pt x="8071" y="12919"/>
                </a:cubicBezTo>
                <a:cubicBezTo>
                  <a:pt x="8071" y="12392"/>
                  <a:pt x="8713" y="11929"/>
                  <a:pt x="9446" y="11929"/>
                </a:cubicBezTo>
                <a:lnTo>
                  <a:pt x="9446" y="11723"/>
                </a:lnTo>
                <a:lnTo>
                  <a:pt x="9447" y="11723"/>
                </a:lnTo>
                <a:lnTo>
                  <a:pt x="9465" y="11929"/>
                </a:lnTo>
                <a:cubicBezTo>
                  <a:pt x="9624" y="11930"/>
                  <a:pt x="9777" y="11954"/>
                  <a:pt x="9922" y="12000"/>
                </a:cubicBezTo>
                <a:lnTo>
                  <a:pt x="10067" y="12104"/>
                </a:lnTo>
                <a:cubicBezTo>
                  <a:pt x="10440" y="12371"/>
                  <a:pt x="10637" y="12521"/>
                  <a:pt x="10695" y="12764"/>
                </a:cubicBezTo>
                <a:cubicBezTo>
                  <a:pt x="10710" y="12827"/>
                  <a:pt x="10717" y="12891"/>
                  <a:pt x="10717" y="12954"/>
                </a:cubicBezTo>
                <a:cubicBezTo>
                  <a:pt x="10717" y="13612"/>
                  <a:pt x="10247" y="13946"/>
                  <a:pt x="9321" y="13946"/>
                </a:cubicBezTo>
                <a:moveTo>
                  <a:pt x="8542" y="8739"/>
                </a:moveTo>
                <a:cubicBezTo>
                  <a:pt x="8495" y="8362"/>
                  <a:pt x="8574" y="8014"/>
                  <a:pt x="8754" y="7806"/>
                </a:cubicBezTo>
                <a:cubicBezTo>
                  <a:pt x="8864" y="7680"/>
                  <a:pt x="9006" y="7613"/>
                  <a:pt x="9164" y="7613"/>
                </a:cubicBezTo>
                <a:lnTo>
                  <a:pt x="9164" y="7409"/>
                </a:lnTo>
                <a:lnTo>
                  <a:pt x="9182" y="7613"/>
                </a:lnTo>
                <a:cubicBezTo>
                  <a:pt x="9653" y="7628"/>
                  <a:pt x="10105" y="8185"/>
                  <a:pt x="10189" y="8855"/>
                </a:cubicBezTo>
                <a:cubicBezTo>
                  <a:pt x="10237" y="9239"/>
                  <a:pt x="10155" y="9596"/>
                  <a:pt x="9970" y="9809"/>
                </a:cubicBezTo>
                <a:cubicBezTo>
                  <a:pt x="9860" y="9935"/>
                  <a:pt x="9722" y="10002"/>
                  <a:pt x="9550" y="10001"/>
                </a:cubicBezTo>
                <a:lnTo>
                  <a:pt x="9549" y="10001"/>
                </a:lnTo>
                <a:cubicBezTo>
                  <a:pt x="9087" y="9988"/>
                  <a:pt x="8626" y="9409"/>
                  <a:pt x="8542" y="8739"/>
                </a:cubicBezTo>
                <a:moveTo>
                  <a:pt x="10838" y="11196"/>
                </a:moveTo>
                <a:cubicBezTo>
                  <a:pt x="10586" y="11009"/>
                  <a:pt x="10351" y="10732"/>
                  <a:pt x="10342" y="10646"/>
                </a:cubicBezTo>
                <a:cubicBezTo>
                  <a:pt x="10342" y="10499"/>
                  <a:pt x="10342" y="10431"/>
                  <a:pt x="10689" y="10148"/>
                </a:cubicBezTo>
                <a:cubicBezTo>
                  <a:pt x="11138" y="9780"/>
                  <a:pt x="11386" y="9295"/>
                  <a:pt x="11386" y="8784"/>
                </a:cubicBezTo>
                <a:cubicBezTo>
                  <a:pt x="11386" y="8342"/>
                  <a:pt x="11262" y="7947"/>
                  <a:pt x="11050" y="7659"/>
                </a:cubicBezTo>
                <a:lnTo>
                  <a:pt x="11238" y="7659"/>
                </a:lnTo>
                <a:lnTo>
                  <a:pt x="12276" y="6873"/>
                </a:lnTo>
                <a:lnTo>
                  <a:pt x="9463" y="6873"/>
                </a:lnTo>
                <a:cubicBezTo>
                  <a:pt x="8335" y="6873"/>
                  <a:pt x="7345" y="7759"/>
                  <a:pt x="7345" y="8769"/>
                </a:cubicBezTo>
                <a:cubicBezTo>
                  <a:pt x="7345" y="9812"/>
                  <a:pt x="8109" y="10605"/>
                  <a:pt x="9137" y="10648"/>
                </a:cubicBezTo>
                <a:cubicBezTo>
                  <a:pt x="9121" y="10722"/>
                  <a:pt x="9113" y="10795"/>
                  <a:pt x="9113" y="10868"/>
                </a:cubicBezTo>
                <a:cubicBezTo>
                  <a:pt x="9113" y="11018"/>
                  <a:pt x="9147" y="11162"/>
                  <a:pt x="9216" y="11300"/>
                </a:cubicBezTo>
                <a:cubicBezTo>
                  <a:pt x="7943" y="11309"/>
                  <a:pt x="6870" y="12161"/>
                  <a:pt x="6870" y="13167"/>
                </a:cubicBezTo>
                <a:cubicBezTo>
                  <a:pt x="6870" y="14071"/>
                  <a:pt x="7903" y="14727"/>
                  <a:pt x="9325" y="14727"/>
                </a:cubicBezTo>
                <a:cubicBezTo>
                  <a:pt x="10861" y="14727"/>
                  <a:pt x="11690" y="13766"/>
                  <a:pt x="11690" y="12860"/>
                </a:cubicBezTo>
                <a:cubicBezTo>
                  <a:pt x="11690" y="12108"/>
                  <a:pt x="11459" y="11656"/>
                  <a:pt x="10838" y="11196"/>
                </a:cubicBezTo>
                <a:moveTo>
                  <a:pt x="10800" y="20618"/>
                </a:moveTo>
                <a:cubicBezTo>
                  <a:pt x="5378" y="20618"/>
                  <a:pt x="982" y="16223"/>
                  <a:pt x="982" y="10800"/>
                </a:cubicBezTo>
                <a:cubicBezTo>
                  <a:pt x="982" y="5378"/>
                  <a:pt x="5378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sp>
        <p:nvSpPr>
          <p:cNvPr id="23" name="Shape 2109">
            <a:hlinkClick r:id="rId5"/>
            <a:extLst>
              <a:ext uri="{FF2B5EF4-FFF2-40B4-BE49-F238E27FC236}">
                <a16:creationId xmlns:a16="http://schemas.microsoft.com/office/drawing/2014/main" id="{E1CD6AF8-E9C4-4EBF-B1E4-F05FFBF2B001}"/>
              </a:ext>
            </a:extLst>
          </p:cNvPr>
          <p:cNvSpPr/>
          <p:nvPr/>
        </p:nvSpPr>
        <p:spPr>
          <a:xfrm>
            <a:off x="6817149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3430" y="9320"/>
                </a:moveTo>
                <a:cubicBezTo>
                  <a:pt x="11975" y="9320"/>
                  <a:pt x="11780" y="10196"/>
                  <a:pt x="11780" y="10196"/>
                </a:cubicBezTo>
                <a:lnTo>
                  <a:pt x="11782" y="9327"/>
                </a:lnTo>
                <a:lnTo>
                  <a:pt x="9818" y="9327"/>
                </a:lnTo>
                <a:lnTo>
                  <a:pt x="9818" y="14727"/>
                </a:lnTo>
                <a:lnTo>
                  <a:pt x="11782" y="14727"/>
                </a:lnTo>
                <a:lnTo>
                  <a:pt x="11782" y="11782"/>
                </a:lnTo>
                <a:cubicBezTo>
                  <a:pt x="11782" y="11782"/>
                  <a:pt x="11782" y="10793"/>
                  <a:pt x="12616" y="10793"/>
                </a:cubicBezTo>
                <a:cubicBezTo>
                  <a:pt x="13086" y="10793"/>
                  <a:pt x="13255" y="11232"/>
                  <a:pt x="13255" y="11782"/>
                </a:cubicBezTo>
                <a:lnTo>
                  <a:pt x="13255" y="14727"/>
                </a:lnTo>
                <a:lnTo>
                  <a:pt x="15218" y="14727"/>
                </a:lnTo>
                <a:lnTo>
                  <a:pt x="15218" y="11782"/>
                </a:lnTo>
                <a:cubicBezTo>
                  <a:pt x="15218" y="10245"/>
                  <a:pt x="14550" y="9320"/>
                  <a:pt x="13430" y="9320"/>
                </a:cubicBezTo>
                <a:moveTo>
                  <a:pt x="6873" y="14727"/>
                </a:moveTo>
                <a:lnTo>
                  <a:pt x="8829" y="14727"/>
                </a:lnTo>
                <a:lnTo>
                  <a:pt x="8829" y="9320"/>
                </a:lnTo>
                <a:lnTo>
                  <a:pt x="6873" y="9320"/>
                </a:lnTo>
                <a:cubicBezTo>
                  <a:pt x="6873" y="9320"/>
                  <a:pt x="6873" y="14727"/>
                  <a:pt x="6873" y="14727"/>
                </a:cubicBezTo>
                <a:close/>
                <a:moveTo>
                  <a:pt x="7851" y="6873"/>
                </a:moveTo>
                <a:cubicBezTo>
                  <a:pt x="7311" y="6873"/>
                  <a:pt x="6873" y="7313"/>
                  <a:pt x="6873" y="7856"/>
                </a:cubicBezTo>
                <a:cubicBezTo>
                  <a:pt x="6873" y="8399"/>
                  <a:pt x="7311" y="8839"/>
                  <a:pt x="7851" y="8839"/>
                </a:cubicBezTo>
                <a:cubicBezTo>
                  <a:pt x="8391" y="8839"/>
                  <a:pt x="8829" y="8399"/>
                  <a:pt x="8829" y="7856"/>
                </a:cubicBezTo>
                <a:cubicBezTo>
                  <a:pt x="8829" y="7313"/>
                  <a:pt x="8391" y="6873"/>
                  <a:pt x="7851" y="6873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sp>
        <p:nvSpPr>
          <p:cNvPr id="24" name="Shape 2110">
            <a:hlinkClick r:id="rId5"/>
            <a:extLst>
              <a:ext uri="{FF2B5EF4-FFF2-40B4-BE49-F238E27FC236}">
                <a16:creationId xmlns:a16="http://schemas.microsoft.com/office/drawing/2014/main" id="{67638FB4-6B53-4540-9504-959B753588BB}"/>
              </a:ext>
            </a:extLst>
          </p:cNvPr>
          <p:cNvSpPr/>
          <p:nvPr/>
        </p:nvSpPr>
        <p:spPr>
          <a:xfrm>
            <a:off x="7277050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1591" y="13291"/>
                </a:moveTo>
                <a:cubicBezTo>
                  <a:pt x="11452" y="13214"/>
                  <a:pt x="11342" y="13108"/>
                  <a:pt x="11291" y="12978"/>
                </a:cubicBezTo>
                <a:cubicBezTo>
                  <a:pt x="11284" y="12956"/>
                  <a:pt x="11290" y="10299"/>
                  <a:pt x="11290" y="10299"/>
                </a:cubicBezTo>
                <a:lnTo>
                  <a:pt x="13256" y="10299"/>
                </a:lnTo>
                <a:lnTo>
                  <a:pt x="13256" y="8836"/>
                </a:lnTo>
                <a:lnTo>
                  <a:pt x="11292" y="8836"/>
                </a:lnTo>
                <a:lnTo>
                  <a:pt x="11292" y="6873"/>
                </a:lnTo>
                <a:lnTo>
                  <a:pt x="10042" y="6879"/>
                </a:lnTo>
                <a:cubicBezTo>
                  <a:pt x="9988" y="7284"/>
                  <a:pt x="9891" y="7618"/>
                  <a:pt x="9750" y="7879"/>
                </a:cubicBezTo>
                <a:cubicBezTo>
                  <a:pt x="9608" y="8142"/>
                  <a:pt x="9420" y="8366"/>
                  <a:pt x="9187" y="8553"/>
                </a:cubicBezTo>
                <a:cubicBezTo>
                  <a:pt x="8953" y="8740"/>
                  <a:pt x="8672" y="8883"/>
                  <a:pt x="8344" y="8984"/>
                </a:cubicBezTo>
                <a:lnTo>
                  <a:pt x="8345" y="10309"/>
                </a:lnTo>
                <a:lnTo>
                  <a:pt x="9328" y="10299"/>
                </a:lnTo>
                <a:lnTo>
                  <a:pt x="9328" y="12846"/>
                </a:lnTo>
                <a:cubicBezTo>
                  <a:pt x="9328" y="13204"/>
                  <a:pt x="9369" y="13478"/>
                  <a:pt x="9448" y="13667"/>
                </a:cubicBezTo>
                <a:cubicBezTo>
                  <a:pt x="9528" y="13856"/>
                  <a:pt x="9671" y="14034"/>
                  <a:pt x="9879" y="14202"/>
                </a:cubicBezTo>
                <a:cubicBezTo>
                  <a:pt x="10086" y="14370"/>
                  <a:pt x="10336" y="14498"/>
                  <a:pt x="10629" y="14589"/>
                </a:cubicBezTo>
                <a:cubicBezTo>
                  <a:pt x="10922" y="14679"/>
                  <a:pt x="11238" y="14727"/>
                  <a:pt x="11620" y="14727"/>
                </a:cubicBezTo>
                <a:cubicBezTo>
                  <a:pt x="11955" y="14727"/>
                  <a:pt x="12228" y="14693"/>
                  <a:pt x="12517" y="14629"/>
                </a:cubicBezTo>
                <a:cubicBezTo>
                  <a:pt x="12806" y="14566"/>
                  <a:pt x="13221" y="14455"/>
                  <a:pt x="13578" y="14297"/>
                </a:cubicBezTo>
                <a:lnTo>
                  <a:pt x="13583" y="13091"/>
                </a:lnTo>
                <a:cubicBezTo>
                  <a:pt x="13165" y="13349"/>
                  <a:pt x="12648" y="13447"/>
                  <a:pt x="12225" y="13447"/>
                </a:cubicBezTo>
                <a:cubicBezTo>
                  <a:pt x="11987" y="13447"/>
                  <a:pt x="11776" y="13395"/>
                  <a:pt x="11591" y="13291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sp>
        <p:nvSpPr>
          <p:cNvPr id="25" name="Shape 2111">
            <a:hlinkClick r:id="rId5"/>
            <a:extLst>
              <a:ext uri="{FF2B5EF4-FFF2-40B4-BE49-F238E27FC236}">
                <a16:creationId xmlns:a16="http://schemas.microsoft.com/office/drawing/2014/main" id="{D61D260C-5AF4-4FE4-AF90-7F0195E0317A}"/>
              </a:ext>
            </a:extLst>
          </p:cNvPr>
          <p:cNvSpPr/>
          <p:nvPr/>
        </p:nvSpPr>
        <p:spPr>
          <a:xfrm>
            <a:off x="7736951" y="1190649"/>
            <a:ext cx="279401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3745"/>
                </a:moveTo>
                <a:cubicBezTo>
                  <a:pt x="14727" y="14287"/>
                  <a:pt x="14287" y="14727"/>
                  <a:pt x="13745" y="14727"/>
                </a:cubicBezTo>
                <a:lnTo>
                  <a:pt x="7855" y="14727"/>
                </a:lnTo>
                <a:cubicBezTo>
                  <a:pt x="7313" y="14727"/>
                  <a:pt x="6873" y="14287"/>
                  <a:pt x="6873" y="13745"/>
                </a:cubicBezTo>
                <a:lnTo>
                  <a:pt x="6873" y="10309"/>
                </a:lnTo>
                <a:lnTo>
                  <a:pt x="7904" y="10309"/>
                </a:lnTo>
                <a:cubicBezTo>
                  <a:pt x="7877" y="10470"/>
                  <a:pt x="7855" y="10632"/>
                  <a:pt x="7855" y="10800"/>
                </a:cubicBezTo>
                <a:cubicBezTo>
                  <a:pt x="7855" y="12427"/>
                  <a:pt x="9173" y="13745"/>
                  <a:pt x="10800" y="13745"/>
                </a:cubicBezTo>
                <a:cubicBezTo>
                  <a:pt x="12426" y="13745"/>
                  <a:pt x="13745" y="12427"/>
                  <a:pt x="13745" y="10800"/>
                </a:cubicBezTo>
                <a:cubicBezTo>
                  <a:pt x="13745" y="10632"/>
                  <a:pt x="13723" y="10470"/>
                  <a:pt x="13696" y="10309"/>
                </a:cubicBezTo>
                <a:lnTo>
                  <a:pt x="14727" y="10309"/>
                </a:lnTo>
                <a:cubicBezTo>
                  <a:pt x="14727" y="10309"/>
                  <a:pt x="14727" y="13745"/>
                  <a:pt x="14727" y="13745"/>
                </a:cubicBezTo>
                <a:close/>
                <a:moveTo>
                  <a:pt x="10800" y="8836"/>
                </a:moveTo>
                <a:cubicBezTo>
                  <a:pt x="11884" y="8836"/>
                  <a:pt x="12764" y="9716"/>
                  <a:pt x="12764" y="10800"/>
                </a:cubicBezTo>
                <a:cubicBezTo>
                  <a:pt x="12764" y="11884"/>
                  <a:pt x="11884" y="12764"/>
                  <a:pt x="10800" y="12764"/>
                </a:cubicBezTo>
                <a:cubicBezTo>
                  <a:pt x="9716" y="12764"/>
                  <a:pt x="8836" y="11884"/>
                  <a:pt x="8836" y="10800"/>
                </a:cubicBezTo>
                <a:cubicBezTo>
                  <a:pt x="8836" y="9716"/>
                  <a:pt x="9716" y="8836"/>
                  <a:pt x="10800" y="8836"/>
                </a:cubicBezTo>
                <a:moveTo>
                  <a:pt x="12764" y="7364"/>
                </a:moveTo>
                <a:lnTo>
                  <a:pt x="14236" y="7364"/>
                </a:lnTo>
                <a:lnTo>
                  <a:pt x="14236" y="8836"/>
                </a:lnTo>
                <a:lnTo>
                  <a:pt x="12764" y="8836"/>
                </a:lnTo>
                <a:cubicBezTo>
                  <a:pt x="12764" y="8836"/>
                  <a:pt x="12764" y="7364"/>
                  <a:pt x="12764" y="7364"/>
                </a:cubicBezTo>
                <a:close/>
                <a:moveTo>
                  <a:pt x="13745" y="5891"/>
                </a:moveTo>
                <a:lnTo>
                  <a:pt x="7855" y="5891"/>
                </a:lnTo>
                <a:cubicBezTo>
                  <a:pt x="6770" y="5891"/>
                  <a:pt x="5891" y="6770"/>
                  <a:pt x="5891" y="7855"/>
                </a:cubicBezTo>
                <a:lnTo>
                  <a:pt x="5891" y="13745"/>
                </a:lnTo>
                <a:cubicBezTo>
                  <a:pt x="5891" y="14830"/>
                  <a:pt x="6770" y="15709"/>
                  <a:pt x="7855" y="15709"/>
                </a:cubicBezTo>
                <a:lnTo>
                  <a:pt x="13745" y="15709"/>
                </a:lnTo>
                <a:cubicBezTo>
                  <a:pt x="14830" y="15709"/>
                  <a:pt x="15709" y="14830"/>
                  <a:pt x="15709" y="13745"/>
                </a:cubicBezTo>
                <a:lnTo>
                  <a:pt x="15709" y="7855"/>
                </a:lnTo>
                <a:cubicBezTo>
                  <a:pt x="15709" y="6770"/>
                  <a:pt x="14830" y="5891"/>
                  <a:pt x="13745" y="5891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356D38"/>
          </a:solidFill>
          <a:ln w="12700">
            <a:solidFill>
              <a:srgbClr val="356D38"/>
            </a:solidFill>
            <a:miter lim="400000"/>
          </a:ln>
        </p:spPr>
        <p:txBody>
          <a:bodyPr lIns="19050" tIns="19050" rIns="19050" bIns="19050" anchor="ctr"/>
          <a:lstStyle/>
          <a:p>
            <a:pPr algn="ctr" defTabSz="228600" hangingPunct="0">
              <a:defRPr sz="3000" b="1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Helvetica"/>
                <a:ea typeface="Helvetica"/>
                <a:cs typeface="Helvetica"/>
                <a:sym typeface="Helvetica"/>
              </a:defRPr>
            </a:pPr>
            <a:endParaRPr sz="1500" b="1" kern="0" dirty="0">
              <a:solidFill>
                <a:schemeClr val="bg1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仓耳玄三M W05" panose="02020400000000000000" pitchFamily="18" charset="-122"/>
              <a:ea typeface="仓耳玄三M W05" panose="02020400000000000000" pitchFamily="18" charset="-122"/>
              <a:cs typeface="Helvetica"/>
              <a:sym typeface="Helvetica"/>
            </a:endParaRPr>
          </a:p>
        </p:txBody>
      </p:sp>
      <p:pic>
        <p:nvPicPr>
          <p:cNvPr id="26" name="PA_图片 15">
            <a:extLst>
              <a:ext uri="{FF2B5EF4-FFF2-40B4-BE49-F238E27FC236}">
                <a16:creationId xmlns:a16="http://schemas.microsoft.com/office/drawing/2014/main" id="{E156EE7F-1D58-4052-A4C7-56575D083DFC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60504" y="0"/>
            <a:ext cx="2563692" cy="68265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18055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6" grpId="0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A_图片 15">
            <a:extLst>
              <a:ext uri="{FF2B5EF4-FFF2-40B4-BE49-F238E27FC236}">
                <a16:creationId xmlns:a16="http://schemas.microsoft.com/office/drawing/2014/main" id="{3EAC92C4-1933-47D6-946E-8AC8CA6EE67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97468" y="731227"/>
            <a:ext cx="1983368" cy="5281247"/>
          </a:xfrm>
          <a:prstGeom prst="rect">
            <a:avLst/>
          </a:prstGeom>
        </p:spPr>
      </p:pic>
      <p:pic>
        <p:nvPicPr>
          <p:cNvPr id="3" name="PA_图片 15">
            <a:extLst>
              <a:ext uri="{FF2B5EF4-FFF2-40B4-BE49-F238E27FC236}">
                <a16:creationId xmlns:a16="http://schemas.microsoft.com/office/drawing/2014/main" id="{150E8858-0BB9-4EFA-A1AC-A72B3C008E5E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873739" y="845525"/>
            <a:ext cx="1983368" cy="531934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D39027FB-FDB4-4874-ABC1-03FD57D776C1}"/>
              </a:ext>
            </a:extLst>
          </p:cNvPr>
          <p:cNvSpPr/>
          <p:nvPr/>
        </p:nvSpPr>
        <p:spPr>
          <a:xfrm>
            <a:off x="1318260" y="807426"/>
            <a:ext cx="9555479" cy="5319347"/>
          </a:xfrm>
          <a:prstGeom prst="rect">
            <a:avLst/>
          </a:prstGeom>
          <a:solidFill>
            <a:srgbClr val="E6ED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4459C4ED-0452-4A63-BBFE-48544EEE56A6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865"/>
          <a:stretch/>
        </p:blipFill>
        <p:spPr>
          <a:xfrm>
            <a:off x="4010406" y="693128"/>
            <a:ext cx="7030973" cy="5509843"/>
          </a:xfrm>
          <a:prstGeom prst="rect">
            <a:avLst/>
          </a:prstGeom>
        </p:spPr>
      </p:pic>
      <p:sp>
        <p:nvSpPr>
          <p:cNvPr id="6" name="Rectangle">
            <a:extLst>
              <a:ext uri="{FF2B5EF4-FFF2-40B4-BE49-F238E27FC236}">
                <a16:creationId xmlns:a16="http://schemas.microsoft.com/office/drawing/2014/main" id="{2FE945CC-4198-44D8-BA75-8E824910EF84}"/>
              </a:ext>
            </a:extLst>
          </p:cNvPr>
          <p:cNvSpPr/>
          <p:nvPr/>
        </p:nvSpPr>
        <p:spPr>
          <a:xfrm>
            <a:off x="2194678" y="3429000"/>
            <a:ext cx="2815002" cy="2138297"/>
          </a:xfrm>
          <a:prstGeom prst="rect">
            <a:avLst/>
          </a:prstGeom>
          <a:ln w="38100">
            <a:solidFill>
              <a:srgbClr val="1C1F25"/>
            </a:solidFill>
            <a:miter lim="400000"/>
          </a:ln>
        </p:spPr>
        <p:txBody>
          <a:bodyPr lIns="0" tIns="0" rIns="0" bIns="0" anchor="ctr"/>
          <a:lstStyle/>
          <a:p>
            <a:pPr algn="ctr" defTabSz="412750" hangingPunct="0"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600" kern="0">
              <a:solidFill>
                <a:srgbClr val="FFFFFF"/>
              </a:solidFill>
              <a:latin typeface="Helvetica Neue Medium"/>
              <a:sym typeface="Helvetica Neue Medium"/>
            </a:endParaRPr>
          </a:p>
        </p:txBody>
      </p:sp>
      <p:sp>
        <p:nvSpPr>
          <p:cNvPr id="7" name="Main Concept…">
            <a:extLst>
              <a:ext uri="{FF2B5EF4-FFF2-40B4-BE49-F238E27FC236}">
                <a16:creationId xmlns:a16="http://schemas.microsoft.com/office/drawing/2014/main" id="{18DADE12-B2C8-49E2-84A3-A4E808F809B1}"/>
              </a:ext>
            </a:extLst>
          </p:cNvPr>
          <p:cNvSpPr txBox="1"/>
          <p:nvPr/>
        </p:nvSpPr>
        <p:spPr>
          <a:xfrm>
            <a:off x="2225026" y="1865091"/>
            <a:ext cx="2987054" cy="109844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Add title text</a:t>
            </a:r>
            <a:endParaRPr kern="0" dirty="0">
              <a:solidFill>
                <a:srgbClr val="1C1F25"/>
              </a:solidFill>
              <a:latin typeface="仓耳玄三M W05" panose="02020400000000000000" pitchFamily="18" charset="-122"/>
              <a:ea typeface="仓耳玄三M W05" panose="02020400000000000000" pitchFamily="18" charset="-122"/>
              <a:sym typeface="Roboto Bold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r>
              <a:rPr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 portals</a:t>
            </a:r>
          </a:p>
        </p:txBody>
      </p:sp>
      <p:sp>
        <p:nvSpPr>
          <p:cNvPr id="8" name="Z">
            <a:extLst>
              <a:ext uri="{FF2B5EF4-FFF2-40B4-BE49-F238E27FC236}">
                <a16:creationId xmlns:a16="http://schemas.microsoft.com/office/drawing/2014/main" id="{5DC6440A-67BC-4047-B016-BDF1E9F66378}"/>
              </a:ext>
            </a:extLst>
          </p:cNvPr>
          <p:cNvSpPr txBox="1"/>
          <p:nvPr/>
        </p:nvSpPr>
        <p:spPr>
          <a:xfrm>
            <a:off x="2225026" y="1263180"/>
            <a:ext cx="259686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b">
            <a:spAutoFit/>
          </a:bodyPr>
          <a:lstStyle>
            <a:lvl1pPr algn="l" defTabSz="914400">
              <a:lnSpc>
                <a:spcPct val="150000"/>
              </a:lnSpc>
              <a:defRPr sz="8000" b="0">
                <a:solidFill>
                  <a:srgbClr val="1C1F25"/>
                </a:solidFill>
                <a:latin typeface="linea-basic-10"/>
                <a:ea typeface="linea-basic-10"/>
                <a:cs typeface="linea-basic-10"/>
                <a:sym typeface="linea-basic-10"/>
              </a:defRPr>
            </a:lvl1pPr>
          </a:lstStyle>
          <a:p>
            <a:pPr defTabSz="457200" hangingPunct="0">
              <a:lnSpc>
                <a:spcPct val="100000"/>
              </a:lnSpc>
            </a:pPr>
            <a:r>
              <a:rPr lang="en-US" altLang="zh-CN"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1</a:t>
            </a:r>
            <a:endParaRPr sz="4000" kern="0" dirty="0">
              <a:latin typeface="仓耳玄三M W05" panose="02020400000000000000" pitchFamily="18" charset="-122"/>
              <a:ea typeface="仓耳玄三M W05" panose="02020400000000000000" pitchFamily="18" charset="-122"/>
            </a:endParaRPr>
          </a:p>
        </p:txBody>
      </p:sp>
      <p:sp>
        <p:nvSpPr>
          <p:cNvPr id="9" name="Business Strategy…">
            <a:extLst>
              <a:ext uri="{FF2B5EF4-FFF2-40B4-BE49-F238E27FC236}">
                <a16:creationId xmlns:a16="http://schemas.microsoft.com/office/drawing/2014/main" id="{7691F148-B39F-41D2-9EB3-F85C05968C9F}"/>
              </a:ext>
            </a:extLst>
          </p:cNvPr>
          <p:cNvSpPr txBox="1"/>
          <p:nvPr/>
        </p:nvSpPr>
        <p:spPr>
          <a:xfrm>
            <a:off x="2370047" y="3968852"/>
            <a:ext cx="2435016" cy="192943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Add title text</a:t>
            </a:r>
            <a:endParaRPr kern="0" dirty="0">
              <a:solidFill>
                <a:srgbClr val="1C1F25"/>
              </a:solidFill>
              <a:latin typeface="仓耳玄三M W05" panose="02020400000000000000" pitchFamily="18" charset="-122"/>
              <a:ea typeface="仓耳玄三M W05" panose="02020400000000000000" pitchFamily="18" charset="-122"/>
              <a:sym typeface="Roboto Bold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r>
              <a:rPr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 portals</a:t>
            </a: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endParaRPr sz="1200" kern="0" dirty="0">
              <a:solidFill>
                <a:srgbClr val="6A6E77"/>
              </a:solidFill>
              <a:latin typeface="仓耳玄三M W05" panose="02020400000000000000" pitchFamily="18" charset="-122"/>
              <a:ea typeface="仓耳玄三M W05" panose="02020400000000000000" pitchFamily="18" charset="-122"/>
              <a:cs typeface="Roboto Light"/>
              <a:sym typeface="Roboto Light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 </a:t>
            </a:r>
          </a:p>
        </p:txBody>
      </p:sp>
      <p:sp>
        <p:nvSpPr>
          <p:cNvPr id="10" name="L">
            <a:extLst>
              <a:ext uri="{FF2B5EF4-FFF2-40B4-BE49-F238E27FC236}">
                <a16:creationId xmlns:a16="http://schemas.microsoft.com/office/drawing/2014/main" id="{C2E19474-E426-4DA3-8FA9-AC0CAADA2F5B}"/>
              </a:ext>
            </a:extLst>
          </p:cNvPr>
          <p:cNvSpPr txBox="1"/>
          <p:nvPr/>
        </p:nvSpPr>
        <p:spPr>
          <a:xfrm>
            <a:off x="2385178" y="3519224"/>
            <a:ext cx="259686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b">
            <a:spAutoFit/>
          </a:bodyPr>
          <a:lstStyle>
            <a:lvl1pPr algn="l" defTabSz="914400">
              <a:lnSpc>
                <a:spcPct val="150000"/>
              </a:lnSpc>
              <a:defRPr sz="8000" b="0">
                <a:solidFill>
                  <a:srgbClr val="1C1F25"/>
                </a:solidFill>
                <a:latin typeface="linea-basic-10"/>
                <a:ea typeface="linea-basic-10"/>
                <a:cs typeface="linea-basic-10"/>
                <a:sym typeface="linea-basic-10"/>
              </a:defRPr>
            </a:lvl1pPr>
          </a:lstStyle>
          <a:p>
            <a:pPr defTabSz="457200" hangingPunct="0">
              <a:lnSpc>
                <a:spcPct val="100000"/>
              </a:lnSpc>
            </a:pPr>
            <a:r>
              <a:rPr lang="en-US" altLang="zh-CN"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2</a:t>
            </a:r>
            <a:endParaRPr sz="4000" kern="0" dirty="0">
              <a:latin typeface="仓耳玄三M W05" panose="02020400000000000000" pitchFamily="18" charset="-122"/>
              <a:ea typeface="仓耳玄三M W05" panose="02020400000000000000" pitchFamily="18" charset="-122"/>
            </a:endParaRPr>
          </a:p>
        </p:txBody>
      </p:sp>
      <p:sp>
        <p:nvSpPr>
          <p:cNvPr id="11" name="Main Concept…">
            <a:extLst>
              <a:ext uri="{FF2B5EF4-FFF2-40B4-BE49-F238E27FC236}">
                <a16:creationId xmlns:a16="http://schemas.microsoft.com/office/drawing/2014/main" id="{42107DB1-F366-4818-895B-FA662224B550}"/>
              </a:ext>
            </a:extLst>
          </p:cNvPr>
          <p:cNvSpPr txBox="1"/>
          <p:nvPr/>
        </p:nvSpPr>
        <p:spPr>
          <a:xfrm>
            <a:off x="5623545" y="1865091"/>
            <a:ext cx="2725687" cy="109844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>
            <a:spAutoFit/>
          </a:bodyPr>
          <a:lstStyle/>
          <a:p>
            <a:pPr defTabSz="412750" hangingPunct="0">
              <a:lnSpc>
                <a:spcPct val="150000"/>
              </a:lnSpc>
              <a:defRPr sz="25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kern="0" dirty="0">
                <a:solidFill>
                  <a:srgbClr val="1C1F25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sym typeface="Roboto Bold"/>
              </a:rPr>
              <a:t>Add title text</a:t>
            </a:r>
            <a:endParaRPr kern="0" dirty="0">
              <a:solidFill>
                <a:srgbClr val="1C1F25"/>
              </a:solidFill>
              <a:latin typeface="仓耳玄三M W05" panose="02020400000000000000" pitchFamily="18" charset="-122"/>
              <a:ea typeface="仓耳玄三M W05" panose="02020400000000000000" pitchFamily="18" charset="-122"/>
              <a:sym typeface="Roboto Bold"/>
            </a:endParaRPr>
          </a:p>
          <a:p>
            <a:pPr defTabSz="412750" hangingPunct="0">
              <a:lnSpc>
                <a:spcPct val="150000"/>
              </a:lnSpc>
              <a:defRPr sz="2000" b="0">
                <a:solidFill>
                  <a:srgbClr val="1C1F25"/>
                </a:solidFill>
                <a:latin typeface="Roboto Bold"/>
                <a:ea typeface="Roboto Bold"/>
                <a:cs typeface="Roboto Bold"/>
                <a:sym typeface="Roboto Bold"/>
              </a:defRPr>
            </a:pPr>
            <a:r>
              <a:rPr lang="en-US"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Click here to add content, content to match the title. </a:t>
            </a:r>
            <a:r>
              <a:rPr sz="1200" kern="0" dirty="0">
                <a:solidFill>
                  <a:srgbClr val="6A6E77"/>
                </a:solidFill>
                <a:latin typeface="仓耳玄三M W05" panose="02020400000000000000" pitchFamily="18" charset="-122"/>
                <a:ea typeface="仓耳玄三M W05" panose="02020400000000000000" pitchFamily="18" charset="-122"/>
                <a:cs typeface="Roboto Light"/>
                <a:sym typeface="Roboto Light"/>
              </a:rPr>
              <a:t> portals</a:t>
            </a:r>
          </a:p>
        </p:txBody>
      </p:sp>
      <p:sp>
        <p:nvSpPr>
          <p:cNvPr id="12" name="Z">
            <a:extLst>
              <a:ext uri="{FF2B5EF4-FFF2-40B4-BE49-F238E27FC236}">
                <a16:creationId xmlns:a16="http://schemas.microsoft.com/office/drawing/2014/main" id="{A990C351-0D13-4996-BE7D-DB93130DBD75}"/>
              </a:ext>
            </a:extLst>
          </p:cNvPr>
          <p:cNvSpPr txBox="1"/>
          <p:nvPr/>
        </p:nvSpPr>
        <p:spPr>
          <a:xfrm>
            <a:off x="5623546" y="1263180"/>
            <a:ext cx="259686" cy="61555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anchor="b">
            <a:spAutoFit/>
          </a:bodyPr>
          <a:lstStyle>
            <a:lvl1pPr algn="l" defTabSz="914400">
              <a:lnSpc>
                <a:spcPct val="150000"/>
              </a:lnSpc>
              <a:defRPr sz="8000" b="0">
                <a:solidFill>
                  <a:srgbClr val="1C1F25"/>
                </a:solidFill>
                <a:latin typeface="linea-basic-10"/>
                <a:ea typeface="linea-basic-10"/>
                <a:cs typeface="linea-basic-10"/>
                <a:sym typeface="linea-basic-10"/>
              </a:defRPr>
            </a:lvl1pPr>
          </a:lstStyle>
          <a:p>
            <a:pPr defTabSz="457200" hangingPunct="0">
              <a:lnSpc>
                <a:spcPct val="100000"/>
              </a:lnSpc>
            </a:pPr>
            <a:r>
              <a:rPr lang="en-US" altLang="zh-CN" sz="4000" kern="0" dirty="0">
                <a:latin typeface="仓耳玄三M W05" panose="02020400000000000000" pitchFamily="18" charset="-122"/>
                <a:ea typeface="仓耳玄三M W05" panose="02020400000000000000" pitchFamily="18" charset="-122"/>
              </a:rPr>
              <a:t>3</a:t>
            </a:r>
            <a:endParaRPr sz="4000" kern="0" dirty="0">
              <a:latin typeface="仓耳玄三M W05" panose="02020400000000000000" pitchFamily="18" charset="-122"/>
              <a:ea typeface="仓耳玄三M W05" panose="02020400000000000000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1784882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演示文稿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www.freeppt7.com">
  <a:themeElements>
    <a:clrScheme name="自定义 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F79646"/>
      </a:hlink>
      <a:folHlink>
        <a:srgbClr val="F79646"/>
      </a:folHlink>
    </a:clrScheme>
    <a:fontScheme name="Office 主题​​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ww.jp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184</TotalTime>
  <Words>868</Words>
  <Application>Microsoft Office PowerPoint</Application>
  <PresentationFormat>宽屏</PresentationFormat>
  <Paragraphs>190</Paragraphs>
  <Slides>35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35</vt:i4>
      </vt:variant>
    </vt:vector>
  </HeadingPairs>
  <TitlesOfParts>
    <vt:vector size="48" baseType="lpstr">
      <vt:lpstr>Helvetica Neue Medium</vt:lpstr>
      <vt:lpstr>仓耳青禾体-谷力 W05</vt:lpstr>
      <vt:lpstr>仓耳玄三M W05</vt:lpstr>
      <vt:lpstr>等线</vt:lpstr>
      <vt:lpstr>方正正黑简体</vt:lpstr>
      <vt:lpstr>微软雅黑</vt:lpstr>
      <vt:lpstr>Arial</vt:lpstr>
      <vt:lpstr>Calibri</vt:lpstr>
      <vt:lpstr>Calibri Light</vt:lpstr>
      <vt:lpstr>Lao UI</vt:lpstr>
      <vt:lpstr>Verdana</vt:lpstr>
      <vt:lpstr>www.freeppt7.com</vt:lpstr>
      <vt:lpstr>www.jpppt.com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繁花一夏</dc:title>
  <dc:creator>第一PPT</dc:creator>
  <cp:keywords>www.1ppt.com</cp:keywords>
  <cp:lastModifiedBy>之灵</cp:lastModifiedBy>
  <cp:revision>126</cp:revision>
  <dcterms:created xsi:type="dcterms:W3CDTF">2019-03-22T02:33:50Z</dcterms:created>
  <dcterms:modified xsi:type="dcterms:W3CDTF">2022-11-12T11:27:41Z</dcterms:modified>
</cp:coreProperties>
</file>