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2.xml" ContentType="application/vnd.openxmlformats-officedocument.presentationml.notesSl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notesSlides/notesSlide8.xml" ContentType="application/vnd.openxmlformats-officedocument.presentationml.notesSlide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notesSlides/notesSlide9.xml" ContentType="application/vnd.openxmlformats-officedocument.presentationml.notesSlide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notesSlides/notesSlide10.xml" ContentType="application/vnd.openxmlformats-officedocument.presentationml.notesSlide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notesSlides/notesSlide11.xml" ContentType="application/vnd.openxmlformats-officedocument.presentationml.notesSlide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notesSlides/notesSlide12.xml" ContentType="application/vnd.openxmlformats-officedocument.presentationml.notesSlide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notesSlides/notesSlide13.xml" ContentType="application/vnd.openxmlformats-officedocument.presentationml.notesSlide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notesSlides/notesSlide14.xml" ContentType="application/vnd.openxmlformats-officedocument.presentationml.notesSlide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notesSlides/notesSlide15.xml" ContentType="application/vnd.openxmlformats-officedocument.presentationml.notesSlide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notesSlides/notesSlide16.xml" ContentType="application/vnd.openxmlformats-officedocument.presentationml.notesSlide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notesSlides/notesSlide17.xml" ContentType="application/vnd.openxmlformats-officedocument.presentationml.notesSlide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notesSlides/notesSlide18.xml" ContentType="application/vnd.openxmlformats-officedocument.presentationml.notesSlide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notesSlides/notesSlide19.xml" ContentType="application/vnd.openxmlformats-officedocument.presentationml.notesSlide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notesSlides/notesSlide20.xml" ContentType="application/vnd.openxmlformats-officedocument.presentationml.notesSlide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notesSlides/notesSlide21.xml" ContentType="application/vnd.openxmlformats-officedocument.presentationml.notesSlide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28"/>
  </p:notesMasterIdLst>
  <p:handoutMasterIdLst>
    <p:handoutMasterId r:id="rId29"/>
  </p:handoutMasterIdLst>
  <p:sldIdLst>
    <p:sldId id="332" r:id="rId2"/>
    <p:sldId id="396" r:id="rId3"/>
    <p:sldId id="397" r:id="rId4"/>
    <p:sldId id="401" r:id="rId5"/>
    <p:sldId id="402" r:id="rId6"/>
    <p:sldId id="403" r:id="rId7"/>
    <p:sldId id="404" r:id="rId8"/>
    <p:sldId id="333" r:id="rId9"/>
    <p:sldId id="398" r:id="rId10"/>
    <p:sldId id="334" r:id="rId11"/>
    <p:sldId id="341" r:id="rId12"/>
    <p:sldId id="348" r:id="rId13"/>
    <p:sldId id="335" r:id="rId14"/>
    <p:sldId id="350" r:id="rId15"/>
    <p:sldId id="399" r:id="rId16"/>
    <p:sldId id="385" r:id="rId17"/>
    <p:sldId id="387" r:id="rId18"/>
    <p:sldId id="388" r:id="rId19"/>
    <p:sldId id="391" r:id="rId20"/>
    <p:sldId id="400" r:id="rId21"/>
    <p:sldId id="336" r:id="rId22"/>
    <p:sldId id="376" r:id="rId23"/>
    <p:sldId id="407" r:id="rId24"/>
    <p:sldId id="405" r:id="rId25"/>
    <p:sldId id="406" r:id="rId26"/>
    <p:sldId id="408" r:id="rId27"/>
  </p:sldIdLst>
  <p:sldSz cx="12192000" cy="6858000"/>
  <p:notesSz cx="6858000" cy="9144000"/>
  <p:custDataLst>
    <p:tags r:id="rId30"/>
  </p:custDataLst>
  <p:defaultTextStyle>
    <a:defPPr>
      <a:defRPr lang="bg-BG"/>
    </a:defPPr>
    <a:lvl1pPr marL="0" algn="l" defTabSz="91429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7" algn="l" defTabSz="91429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1" algn="l" defTabSz="91429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9" algn="l" defTabSz="91429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7" algn="l" defTabSz="91429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6" algn="l" defTabSz="91429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79" userDrawn="1">
          <p15:clr>
            <a:srgbClr val="A4A3A4"/>
          </p15:clr>
        </p15:guide>
        <p15:guide id="3" pos="737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4981"/>
    <a:srgbClr val="BF9DC1"/>
    <a:srgbClr val="6EE11F"/>
    <a:srgbClr val="54325B"/>
    <a:srgbClr val="9E3B53"/>
    <a:srgbClr val="E87A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88" autoAdjust="0"/>
    <p:restoredTop sz="88869" autoAdjust="0"/>
  </p:normalViewPr>
  <p:slideViewPr>
    <p:cSldViewPr snapToGrid="0">
      <p:cViewPr varScale="1">
        <p:scale>
          <a:sx n="65" d="100"/>
          <a:sy n="65" d="100"/>
        </p:scale>
        <p:origin x="636" y="66"/>
      </p:cViewPr>
      <p:guideLst>
        <p:guide orient="horz" pos="2160"/>
        <p:guide pos="279"/>
        <p:guide pos="737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2A0F01-AD44-4496-8D18-4401D73642DA}" type="datetimeFigureOut">
              <a:rPr lang="bg-BG" smtClean="0"/>
              <a:t>14.11.2022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956296-1E8E-4002-98AD-AFE5D2BEF0E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338053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FD50D7-D9D8-43BB-AE5E-D2D23840FCBA}" type="datetimeFigureOut">
              <a:rPr lang="bg-BG" smtClean="0"/>
              <a:t>14.11.2022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9ECE3C-D14A-4C8F-8807-682E529A3AA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2843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sz="10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ECE3C-D14A-4C8F-8807-682E529A3AA2}" type="slidenum">
              <a:rPr lang="bg-BG" smtClean="0"/>
              <a:t>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612859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ECE3C-D14A-4C8F-8807-682E529A3AA2}" type="slidenum">
              <a:rPr lang="bg-BG" smtClean="0"/>
              <a:t>10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342271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ECE3C-D14A-4C8F-8807-682E529A3AA2}" type="slidenum">
              <a:rPr lang="bg-BG" smtClean="0"/>
              <a:t>11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146363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ECE3C-D14A-4C8F-8807-682E529A3AA2}" type="slidenum">
              <a:rPr lang="bg-BG" smtClean="0"/>
              <a:t>12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089402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ECE3C-D14A-4C8F-8807-682E529A3AA2}" type="slidenum">
              <a:rPr lang="bg-BG" smtClean="0"/>
              <a:t>13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793023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ECE3C-D14A-4C8F-8807-682E529A3AA2}" type="slidenum">
              <a:rPr lang="bg-BG" smtClean="0"/>
              <a:t>14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034027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ECE3C-D14A-4C8F-8807-682E529A3AA2}" type="slidenum">
              <a:rPr lang="bg-BG" smtClean="0"/>
              <a:t>15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350518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ECE3C-D14A-4C8F-8807-682E529A3AA2}" type="slidenum">
              <a:rPr lang="bg-BG" smtClean="0"/>
              <a:t>16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71536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ECE3C-D14A-4C8F-8807-682E529A3AA2}" type="slidenum">
              <a:rPr lang="bg-BG" smtClean="0"/>
              <a:t>17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00556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ECE3C-D14A-4C8F-8807-682E529A3AA2}" type="slidenum">
              <a:rPr lang="bg-BG" smtClean="0"/>
              <a:t>18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9955510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ECE3C-D14A-4C8F-8807-682E529A3AA2}" type="slidenum">
              <a:rPr lang="bg-BG" smtClean="0"/>
              <a:t>19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54385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ECE3C-D14A-4C8F-8807-682E529A3AA2}" type="slidenum">
              <a:rPr lang="bg-BG" smtClean="0"/>
              <a:t>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0546389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ECE3C-D14A-4C8F-8807-682E529A3AA2}" type="slidenum">
              <a:rPr lang="bg-BG" smtClean="0"/>
              <a:t>20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8029865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ECE3C-D14A-4C8F-8807-682E529A3AA2}" type="slidenum">
              <a:rPr lang="bg-BG" smtClean="0"/>
              <a:t>21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6935951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ECE3C-D14A-4C8F-8807-682E529A3AA2}" type="slidenum">
              <a:rPr lang="bg-BG" smtClean="0"/>
              <a:t>22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6257105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ECE3C-D14A-4C8F-8807-682E529A3AA2}" type="slidenum">
              <a:rPr lang="bg-BG" smtClean="0"/>
              <a:t>23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6860509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ECE3C-D14A-4C8F-8807-682E529A3AA2}" type="slidenum">
              <a:rPr lang="bg-BG" smtClean="0"/>
              <a:t>24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7542014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ECE3C-D14A-4C8F-8807-682E529A3AA2}" type="slidenum">
              <a:rPr lang="bg-BG" smtClean="0"/>
              <a:t>25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7694910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sz="10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ECE3C-D14A-4C8F-8807-682E529A3AA2}" type="slidenum">
              <a:rPr lang="bg-BG" smtClean="0"/>
              <a:t>26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982225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ECE3C-D14A-4C8F-8807-682E529A3AA2}" type="slidenum">
              <a:rPr lang="bg-BG" smtClean="0"/>
              <a:t>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520093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ECE3C-D14A-4C8F-8807-682E529A3AA2}" type="slidenum">
              <a:rPr lang="bg-BG" smtClean="0"/>
              <a:t>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097745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ECE3C-D14A-4C8F-8807-682E529A3AA2}" type="slidenum">
              <a:rPr lang="bg-BG" smtClean="0"/>
              <a:t>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127056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ECE3C-D14A-4C8F-8807-682E529A3AA2}" type="slidenum">
              <a:rPr lang="bg-BG" smtClean="0"/>
              <a:t>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506152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ECE3C-D14A-4C8F-8807-682E529A3AA2}" type="slidenum">
              <a:rPr lang="bg-BG" smtClean="0"/>
              <a:t>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75099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ECE3C-D14A-4C8F-8807-682E529A3AA2}" type="slidenum">
              <a:rPr lang="bg-BG" smtClean="0"/>
              <a:t>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436425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ECE3C-D14A-4C8F-8807-682E529A3AA2}" type="slidenum">
              <a:rPr lang="bg-BG" smtClean="0"/>
              <a:t>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41837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416"/>
          <p:cNvSpPr>
            <a:spLocks noGrp="1"/>
          </p:cNvSpPr>
          <p:nvPr>
            <p:ph type="body" sz="quarter" idx="12" hasCustomPrompt="1"/>
          </p:nvPr>
        </p:nvSpPr>
        <p:spPr>
          <a:xfrm>
            <a:off x="3732220" y="5860963"/>
            <a:ext cx="4667222" cy="337679"/>
          </a:xfrm>
        </p:spPr>
        <p:txBody>
          <a:bodyPr>
            <a:noAutofit/>
          </a:bodyPr>
          <a:lstStyle>
            <a:lvl1pPr marL="0" indent="0" algn="ctr">
              <a:buNone/>
              <a:defRPr sz="1600" b="0">
                <a:solidFill>
                  <a:schemeClr val="accent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presenter: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1155164" y="2829470"/>
            <a:ext cx="9821334" cy="523453"/>
          </a:xfrm>
        </p:spPr>
        <p:txBody>
          <a:bodyPr>
            <a:noAutofit/>
          </a:bodyPr>
          <a:lstStyle>
            <a:lvl1pPr marL="0" indent="0" algn="ctr">
              <a:buNone/>
              <a:defRPr sz="6000" b="0">
                <a:solidFill>
                  <a:schemeClr val="accent1"/>
                </a:solidFill>
                <a:latin typeface="+mj-lt"/>
                <a:ea typeface="Open Sans Condensed" panose="020B0806030504020204" pitchFamily="34" charset="0"/>
                <a:cs typeface="Open Sans Condensed" panose="020B0806030504020204" pitchFamily="34" charset="0"/>
              </a:defRPr>
            </a:lvl1pPr>
            <a:lvl2pPr marL="457200" indent="0" algn="ctr">
              <a:buNone/>
              <a:defRPr>
                <a:solidFill>
                  <a:schemeClr val="tx2"/>
                </a:solidFill>
                <a:latin typeface="+mj-lt"/>
              </a:defRPr>
            </a:lvl2pPr>
            <a:lvl3pPr marL="914400" indent="0" algn="ctr">
              <a:buNone/>
              <a:defRPr>
                <a:solidFill>
                  <a:schemeClr val="tx2"/>
                </a:solidFill>
                <a:latin typeface="+mj-lt"/>
              </a:defRPr>
            </a:lvl3pPr>
            <a:lvl4pPr marL="1371600" indent="0" algn="ctr">
              <a:buNone/>
              <a:defRPr>
                <a:solidFill>
                  <a:schemeClr val="tx2"/>
                </a:solidFill>
                <a:latin typeface="+mj-lt"/>
              </a:defRPr>
            </a:lvl4pPr>
            <a:lvl5pPr marL="1828800" indent="0" algn="ctr">
              <a:buNone/>
              <a:defRPr>
                <a:solidFill>
                  <a:schemeClr val="tx2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22" name="Date Placeholder 21"/>
          <p:cNvSpPr>
            <a:spLocks noGrp="1"/>
          </p:cNvSpPr>
          <p:nvPr>
            <p:ph type="dt" sz="half" idx="14"/>
          </p:nvPr>
        </p:nvSpPr>
        <p:spPr>
          <a:xfrm>
            <a:off x="3732221" y="6147734"/>
            <a:ext cx="4667221" cy="365125"/>
          </a:xfrm>
        </p:spPr>
        <p:txBody>
          <a:bodyPr/>
          <a:lstStyle>
            <a:lvl1pPr algn="ctr">
              <a:defRPr sz="1200" b="0">
                <a:solidFill>
                  <a:schemeClr val="accent1"/>
                </a:solidFill>
              </a:defRPr>
            </a:lvl1pPr>
          </a:lstStyle>
          <a:p>
            <a:fld id="{D265749E-2AF2-497E-A25E-C1947FFD853C}" type="datetime4">
              <a:rPr lang="en-US" smtClean="0"/>
              <a:pPr/>
              <a:t>November 14, 2022</a:t>
            </a:fld>
            <a:endParaRPr lang="bg-BG"/>
          </a:p>
        </p:txBody>
      </p:sp>
      <p:sp>
        <p:nvSpPr>
          <p:cNvPr id="34" name="Oval 33"/>
          <p:cNvSpPr>
            <a:spLocks noChangeAspect="1"/>
          </p:cNvSpPr>
          <p:nvPr userDrawn="1"/>
        </p:nvSpPr>
        <p:spPr>
          <a:xfrm flipH="1">
            <a:off x="1116744" y="4344745"/>
            <a:ext cx="1208605" cy="1208605"/>
          </a:xfrm>
          <a:prstGeom prst="ellipse">
            <a:avLst/>
          </a:prstGeom>
          <a:solidFill>
            <a:schemeClr val="bg1"/>
          </a:solidFill>
          <a:ln w="19050" cap="rnd">
            <a:noFill/>
            <a:prstDash val="sysDot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bg-BG" sz="200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2190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8-Portfol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Connector 43"/>
          <p:cNvCxnSpPr/>
          <p:nvPr userDrawn="1"/>
        </p:nvCxnSpPr>
        <p:spPr>
          <a:xfrm>
            <a:off x="516167" y="6440397"/>
            <a:ext cx="11160000" cy="0"/>
          </a:xfrm>
          <a:prstGeom prst="line">
            <a:avLst/>
          </a:prstGeom>
          <a:ln>
            <a:solidFill>
              <a:schemeClr val="tx1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 userDrawn="1"/>
        </p:nvSpPr>
        <p:spPr>
          <a:xfrm>
            <a:off x="1689469" y="721201"/>
            <a:ext cx="2614411" cy="1687132"/>
          </a:xfrm>
          <a:prstGeom prst="roundRect">
            <a:avLst>
              <a:gd name="adj" fmla="val 1018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>
              <a:ea typeface="庞门正道标题体" panose="02010600030101010101" pitchFamily="2" charset="-122"/>
            </a:endParaRPr>
          </a:p>
        </p:txBody>
      </p:sp>
      <p:sp>
        <p:nvSpPr>
          <p:cNvPr id="18" name="Rounded Rectangle 17"/>
          <p:cNvSpPr/>
          <p:nvPr userDrawn="1"/>
        </p:nvSpPr>
        <p:spPr>
          <a:xfrm>
            <a:off x="7824691" y="725918"/>
            <a:ext cx="2614411" cy="1687132"/>
          </a:xfrm>
          <a:prstGeom prst="roundRect">
            <a:avLst>
              <a:gd name="adj" fmla="val 1018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>
              <a:ea typeface="庞门正道标题体" panose="02010600030101010101" pitchFamily="2" charset="-122"/>
            </a:endParaRPr>
          </a:p>
        </p:txBody>
      </p:sp>
      <p:sp>
        <p:nvSpPr>
          <p:cNvPr id="21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1795945" y="810206"/>
            <a:ext cx="2400522" cy="1498251"/>
          </a:xfrm>
          <a:prstGeom prst="roundRect">
            <a:avLst>
              <a:gd name="adj" fmla="val 1677"/>
            </a:avLst>
          </a:prstGeom>
          <a:pattFill prst="pct5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400" baseline="0">
                <a:latin typeface="庞门正道标题体" panose="02010600030101010101" pitchFamily="2" charset="-122"/>
                <a:ea typeface="庞门正道标题体" panose="02010600030101010101" pitchFamily="2" charset="-122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2" name="Picture Placeholder 2"/>
          <p:cNvSpPr>
            <a:spLocks noGrp="1"/>
          </p:cNvSpPr>
          <p:nvPr>
            <p:ph type="pic" sz="quarter" idx="19" hasCustomPrompt="1"/>
          </p:nvPr>
        </p:nvSpPr>
        <p:spPr>
          <a:xfrm>
            <a:off x="7931635" y="814491"/>
            <a:ext cx="2400522" cy="1498251"/>
          </a:xfrm>
          <a:prstGeom prst="roundRect">
            <a:avLst>
              <a:gd name="adj" fmla="val 1677"/>
            </a:avLst>
          </a:prstGeom>
          <a:pattFill prst="pct5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400" baseline="0">
                <a:latin typeface="庞门正道标题体" panose="02010600030101010101" pitchFamily="2" charset="-122"/>
                <a:ea typeface="庞门正道标题体" panose="02010600030101010101" pitchFamily="2" charset="-122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6" name="Rounded Rectangle 25"/>
          <p:cNvSpPr/>
          <p:nvPr userDrawn="1"/>
        </p:nvSpPr>
        <p:spPr>
          <a:xfrm>
            <a:off x="4771068" y="721201"/>
            <a:ext cx="2614411" cy="1687132"/>
          </a:xfrm>
          <a:prstGeom prst="roundRect">
            <a:avLst>
              <a:gd name="adj" fmla="val 1018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>
              <a:ea typeface="庞门正道标题体" panose="02010600030101010101" pitchFamily="2" charset="-122"/>
            </a:endParaRPr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21" hasCustomPrompt="1"/>
          </p:nvPr>
        </p:nvSpPr>
        <p:spPr>
          <a:xfrm>
            <a:off x="4877544" y="810206"/>
            <a:ext cx="2400522" cy="1498251"/>
          </a:xfrm>
          <a:prstGeom prst="roundRect">
            <a:avLst>
              <a:gd name="adj" fmla="val 1677"/>
            </a:avLst>
          </a:prstGeom>
          <a:pattFill prst="pct5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400" baseline="0">
                <a:latin typeface="庞门正道标题体" panose="02010600030101010101" pitchFamily="2" charset="-122"/>
                <a:ea typeface="庞门正道标题体" panose="02010600030101010101" pitchFamily="2" charset="-122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1" name="Text Placeholder 9"/>
          <p:cNvSpPr>
            <a:spLocks noGrp="1"/>
          </p:cNvSpPr>
          <p:nvPr>
            <p:ph type="body" sz="quarter" idx="25" hasCustomPrompt="1"/>
          </p:nvPr>
        </p:nvSpPr>
        <p:spPr>
          <a:xfrm>
            <a:off x="1689469" y="2532940"/>
            <a:ext cx="2614411" cy="262817"/>
          </a:xfrm>
        </p:spPr>
        <p:txBody>
          <a:bodyPr>
            <a:noAutofit/>
          </a:bodyPr>
          <a:lstStyle>
            <a:lvl1pPr marL="0" indent="0" algn="ctr">
              <a:buNone/>
              <a:defRPr sz="1200" spc="300">
                <a:solidFill>
                  <a:schemeClr val="bg2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  <a:cs typeface="庞门正道标题体" panose="02010600030101010101" pitchFamily="2" charset="-122"/>
              </a:defRPr>
            </a:lvl1pPr>
            <a:lvl2pPr marL="457200" indent="0">
              <a:buNone/>
              <a:defRPr>
                <a:solidFill>
                  <a:schemeClr val="accent1"/>
                </a:solidFill>
              </a:defRPr>
            </a:lvl2pPr>
            <a:lvl3pPr marL="914400" indent="0">
              <a:buNone/>
              <a:defRPr>
                <a:solidFill>
                  <a:schemeClr val="accent1"/>
                </a:solidFill>
              </a:defRPr>
            </a:lvl3pPr>
            <a:lvl4pPr marL="1371600" indent="0">
              <a:buNone/>
              <a:defRPr>
                <a:solidFill>
                  <a:schemeClr val="accent1"/>
                </a:solidFill>
              </a:defRPr>
            </a:lvl4pPr>
            <a:lvl5pPr marL="1828800" indent="0">
              <a:buNone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TEXT</a:t>
            </a:r>
            <a:endParaRPr lang="en-US" dirty="0"/>
          </a:p>
        </p:txBody>
      </p:sp>
      <p:sp>
        <p:nvSpPr>
          <p:cNvPr id="34" name="Text Placeholder 9"/>
          <p:cNvSpPr>
            <a:spLocks noGrp="1"/>
          </p:cNvSpPr>
          <p:nvPr>
            <p:ph type="body" sz="quarter" idx="26" hasCustomPrompt="1"/>
          </p:nvPr>
        </p:nvSpPr>
        <p:spPr>
          <a:xfrm>
            <a:off x="4770599" y="2535497"/>
            <a:ext cx="2614411" cy="262817"/>
          </a:xfrm>
        </p:spPr>
        <p:txBody>
          <a:bodyPr>
            <a:noAutofit/>
          </a:bodyPr>
          <a:lstStyle>
            <a:lvl1pPr marL="0" indent="0" algn="ctr">
              <a:buNone/>
              <a:defRPr sz="1200" spc="300">
                <a:solidFill>
                  <a:schemeClr val="bg2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  <a:cs typeface="庞门正道标题体" panose="02010600030101010101" pitchFamily="2" charset="-122"/>
              </a:defRPr>
            </a:lvl1pPr>
            <a:lvl2pPr marL="457200" indent="0">
              <a:buNone/>
              <a:defRPr>
                <a:solidFill>
                  <a:schemeClr val="accent1"/>
                </a:solidFill>
              </a:defRPr>
            </a:lvl2pPr>
            <a:lvl3pPr marL="914400" indent="0">
              <a:buNone/>
              <a:defRPr>
                <a:solidFill>
                  <a:schemeClr val="accent1"/>
                </a:solidFill>
              </a:defRPr>
            </a:lvl3pPr>
            <a:lvl4pPr marL="1371600" indent="0">
              <a:buNone/>
              <a:defRPr>
                <a:solidFill>
                  <a:schemeClr val="accent1"/>
                </a:solidFill>
              </a:defRPr>
            </a:lvl4pPr>
            <a:lvl5pPr marL="1828800" indent="0">
              <a:buNone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TEXT</a:t>
            </a:r>
            <a:endParaRPr lang="en-US" dirty="0"/>
          </a:p>
        </p:txBody>
      </p:sp>
      <p:sp>
        <p:nvSpPr>
          <p:cNvPr id="35" name="Text Placeholder 9"/>
          <p:cNvSpPr>
            <a:spLocks noGrp="1"/>
          </p:cNvSpPr>
          <p:nvPr>
            <p:ph type="body" sz="quarter" idx="27" hasCustomPrompt="1"/>
          </p:nvPr>
        </p:nvSpPr>
        <p:spPr>
          <a:xfrm>
            <a:off x="7820965" y="2535497"/>
            <a:ext cx="2614411" cy="262817"/>
          </a:xfrm>
        </p:spPr>
        <p:txBody>
          <a:bodyPr>
            <a:noAutofit/>
          </a:bodyPr>
          <a:lstStyle>
            <a:lvl1pPr marL="0" indent="0" algn="ctr">
              <a:buNone/>
              <a:defRPr sz="1200" spc="300">
                <a:solidFill>
                  <a:schemeClr val="bg2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  <a:cs typeface="庞门正道标题体" panose="02010600030101010101" pitchFamily="2" charset="-122"/>
              </a:defRPr>
            </a:lvl1pPr>
            <a:lvl2pPr marL="457200" indent="0">
              <a:buNone/>
              <a:defRPr>
                <a:solidFill>
                  <a:schemeClr val="accent1"/>
                </a:solidFill>
              </a:defRPr>
            </a:lvl2pPr>
            <a:lvl3pPr marL="914400" indent="0">
              <a:buNone/>
              <a:defRPr>
                <a:solidFill>
                  <a:schemeClr val="accent1"/>
                </a:solidFill>
              </a:defRPr>
            </a:lvl3pPr>
            <a:lvl4pPr marL="1371600" indent="0">
              <a:buNone/>
              <a:defRPr>
                <a:solidFill>
                  <a:schemeClr val="accent1"/>
                </a:solidFill>
              </a:defRPr>
            </a:lvl4pPr>
            <a:lvl5pPr marL="1828800" indent="0">
              <a:buNone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TEXT</a:t>
            </a:r>
            <a:endParaRPr lang="en-US" dirty="0"/>
          </a:p>
        </p:txBody>
      </p:sp>
      <p:sp>
        <p:nvSpPr>
          <p:cNvPr id="39" name="Rounded Rectangle 38"/>
          <p:cNvSpPr/>
          <p:nvPr userDrawn="1"/>
        </p:nvSpPr>
        <p:spPr>
          <a:xfrm>
            <a:off x="1689469" y="2934774"/>
            <a:ext cx="8745908" cy="3168716"/>
          </a:xfrm>
          <a:prstGeom prst="roundRect">
            <a:avLst>
              <a:gd name="adj" fmla="val 1018"/>
            </a:avLst>
          </a:prstGeom>
          <a:solidFill>
            <a:schemeClr val="bg1"/>
          </a:solidFill>
          <a:ln>
            <a:noFill/>
          </a:ln>
          <a:effectLst>
            <a:outerShdw blurRad="508000" dist="190500" dir="5400000" algn="tl" rotWithShape="0">
              <a:schemeClr val="bg2">
                <a:alpha val="5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>
              <a:ea typeface="庞门正道标题体" panose="02010600030101010101" pitchFamily="2" charset="-122"/>
            </a:endParaRPr>
          </a:p>
        </p:txBody>
      </p:sp>
      <p:sp>
        <p:nvSpPr>
          <p:cNvPr id="40" name="Picture Placeholder 2"/>
          <p:cNvSpPr>
            <a:spLocks noGrp="1"/>
          </p:cNvSpPr>
          <p:nvPr>
            <p:ph type="pic" sz="quarter" idx="20" hasCustomPrompt="1"/>
          </p:nvPr>
        </p:nvSpPr>
        <p:spPr>
          <a:xfrm>
            <a:off x="1795946" y="3032440"/>
            <a:ext cx="8536212" cy="2947916"/>
          </a:xfrm>
          <a:prstGeom prst="roundRect">
            <a:avLst>
              <a:gd name="adj" fmla="val 1677"/>
            </a:avLst>
          </a:prstGeom>
          <a:pattFill prst="pct5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400" baseline="0">
                <a:latin typeface="庞门正道标题体" panose="02010600030101010101" pitchFamily="2" charset="-122"/>
                <a:ea typeface="庞门正道标题体" panose="02010600030101010101" pitchFamily="2" charset="-122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44457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9-Portfol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Connector 43"/>
          <p:cNvCxnSpPr/>
          <p:nvPr userDrawn="1"/>
        </p:nvCxnSpPr>
        <p:spPr>
          <a:xfrm>
            <a:off x="516167" y="6440397"/>
            <a:ext cx="11160000" cy="0"/>
          </a:xfrm>
          <a:prstGeom prst="line">
            <a:avLst/>
          </a:prstGeom>
          <a:ln>
            <a:solidFill>
              <a:schemeClr val="tx1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 userDrawn="1"/>
        </p:nvSpPr>
        <p:spPr>
          <a:xfrm>
            <a:off x="7086867" y="2147735"/>
            <a:ext cx="3913094" cy="3559150"/>
          </a:xfrm>
          <a:prstGeom prst="roundRect">
            <a:avLst>
              <a:gd name="adj" fmla="val 1018"/>
            </a:avLst>
          </a:prstGeom>
          <a:solidFill>
            <a:schemeClr val="bg1"/>
          </a:solidFill>
          <a:ln>
            <a:noFill/>
          </a:ln>
          <a:effectLst>
            <a:outerShdw blurRad="508000" dist="190500" dir="5400000" algn="tl" rotWithShape="0">
              <a:schemeClr val="bg2">
                <a:alpha val="5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20" hasCustomPrompt="1"/>
          </p:nvPr>
        </p:nvSpPr>
        <p:spPr>
          <a:xfrm>
            <a:off x="7193344" y="2242174"/>
            <a:ext cx="3697570" cy="3364835"/>
          </a:xfrm>
          <a:prstGeom prst="roundRect">
            <a:avLst>
              <a:gd name="adj" fmla="val 1677"/>
            </a:avLst>
          </a:prstGeom>
          <a:pattFill prst="pct5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400" baseline="0">
                <a:latin typeface="+mj-lt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9" name="Rounded Rectangle 18"/>
          <p:cNvSpPr/>
          <p:nvPr userDrawn="1"/>
        </p:nvSpPr>
        <p:spPr>
          <a:xfrm>
            <a:off x="1055078" y="2147734"/>
            <a:ext cx="5696009" cy="1687132"/>
          </a:xfrm>
          <a:prstGeom prst="roundRect">
            <a:avLst>
              <a:gd name="adj" fmla="val 1018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0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1161554" y="2242174"/>
            <a:ext cx="5482121" cy="1498251"/>
          </a:xfrm>
          <a:prstGeom prst="roundRect">
            <a:avLst>
              <a:gd name="adj" fmla="val 1677"/>
            </a:avLst>
          </a:prstGeom>
          <a:pattFill prst="pct5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400" baseline="0">
                <a:latin typeface="+mj-lt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3" name="Rounded Rectangle 22"/>
          <p:cNvSpPr/>
          <p:nvPr userDrawn="1"/>
        </p:nvSpPr>
        <p:spPr>
          <a:xfrm>
            <a:off x="1055078" y="4056377"/>
            <a:ext cx="2614411" cy="1687132"/>
          </a:xfrm>
          <a:prstGeom prst="roundRect">
            <a:avLst>
              <a:gd name="adj" fmla="val 1018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4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1161554" y="4145382"/>
            <a:ext cx="2400522" cy="1498251"/>
          </a:xfrm>
          <a:prstGeom prst="roundRect">
            <a:avLst>
              <a:gd name="adj" fmla="val 1677"/>
            </a:avLst>
          </a:prstGeom>
          <a:pattFill prst="pct5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400" baseline="0">
                <a:latin typeface="+mj-lt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5" name="Rounded Rectangle 24"/>
          <p:cNvSpPr/>
          <p:nvPr userDrawn="1"/>
        </p:nvSpPr>
        <p:spPr>
          <a:xfrm>
            <a:off x="4136677" y="4056377"/>
            <a:ext cx="2614411" cy="1687132"/>
          </a:xfrm>
          <a:prstGeom prst="roundRect">
            <a:avLst>
              <a:gd name="adj" fmla="val 1018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8" name="Picture Placeholder 2"/>
          <p:cNvSpPr>
            <a:spLocks noGrp="1"/>
          </p:cNvSpPr>
          <p:nvPr>
            <p:ph type="pic" sz="quarter" idx="21" hasCustomPrompt="1"/>
          </p:nvPr>
        </p:nvSpPr>
        <p:spPr>
          <a:xfrm>
            <a:off x="4243153" y="4145382"/>
            <a:ext cx="2400522" cy="1498251"/>
          </a:xfrm>
          <a:prstGeom prst="roundRect">
            <a:avLst>
              <a:gd name="adj" fmla="val 1677"/>
            </a:avLst>
          </a:prstGeom>
          <a:pattFill prst="pct5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400" baseline="0">
                <a:latin typeface="+mj-lt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0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46" y="721200"/>
            <a:ext cx="12191619" cy="523453"/>
          </a:xfrm>
        </p:spPr>
        <p:txBody>
          <a:bodyPr>
            <a:noAutofit/>
          </a:bodyPr>
          <a:lstStyle>
            <a:lvl1pPr marL="0" indent="0" algn="ctr">
              <a:buNone/>
              <a:defRPr sz="3600" b="0">
                <a:solidFill>
                  <a:schemeClr val="tx2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  <a:cs typeface="庞门正道标题体" panose="02010600030101010101" pitchFamily="2" charset="-122"/>
              </a:defRPr>
            </a:lvl1pPr>
            <a:lvl2pPr marL="457200" indent="0" algn="ctr">
              <a:buNone/>
              <a:defRPr>
                <a:solidFill>
                  <a:schemeClr val="tx2"/>
                </a:solidFill>
                <a:latin typeface="+mj-lt"/>
              </a:defRPr>
            </a:lvl2pPr>
            <a:lvl3pPr marL="914400" indent="0" algn="ctr">
              <a:buNone/>
              <a:defRPr>
                <a:solidFill>
                  <a:schemeClr val="tx2"/>
                </a:solidFill>
                <a:latin typeface="+mj-lt"/>
              </a:defRPr>
            </a:lvl3pPr>
            <a:lvl4pPr marL="1371600" indent="0" algn="ctr">
              <a:buNone/>
              <a:defRPr>
                <a:solidFill>
                  <a:schemeClr val="tx2"/>
                </a:solidFill>
                <a:latin typeface="+mj-lt"/>
              </a:defRPr>
            </a:lvl4pPr>
            <a:lvl5pPr marL="1828800" indent="0" algn="ctr">
              <a:buNone/>
              <a:defRPr>
                <a:solidFill>
                  <a:schemeClr val="tx2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Edit Text</a:t>
            </a:r>
          </a:p>
        </p:txBody>
      </p:sp>
    </p:spTree>
    <p:extLst>
      <p:ext uri="{BB962C8B-B14F-4D97-AF65-F5344CB8AC3E}">
        <p14:creationId xmlns:p14="http://schemas.microsoft.com/office/powerpoint/2010/main" val="464639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-Portfol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unded Rectangle 23"/>
          <p:cNvSpPr/>
          <p:nvPr userDrawn="1"/>
        </p:nvSpPr>
        <p:spPr>
          <a:xfrm>
            <a:off x="1311589" y="1970314"/>
            <a:ext cx="2614411" cy="3559150"/>
          </a:xfrm>
          <a:prstGeom prst="roundRect">
            <a:avLst>
              <a:gd name="adj" fmla="val 1018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8" name="Rounded Rectangle 27"/>
          <p:cNvSpPr/>
          <p:nvPr userDrawn="1"/>
        </p:nvSpPr>
        <p:spPr>
          <a:xfrm>
            <a:off x="4136380" y="1964877"/>
            <a:ext cx="2614411" cy="1687132"/>
          </a:xfrm>
          <a:prstGeom prst="roundRect">
            <a:avLst>
              <a:gd name="adj" fmla="val 1018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30" name="Rounded Rectangle 29"/>
          <p:cNvSpPr/>
          <p:nvPr userDrawn="1"/>
        </p:nvSpPr>
        <p:spPr>
          <a:xfrm>
            <a:off x="8264994" y="3847048"/>
            <a:ext cx="2614411" cy="1687132"/>
          </a:xfrm>
          <a:prstGeom prst="roundRect">
            <a:avLst>
              <a:gd name="adj" fmla="val 1018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9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1418065" y="2064754"/>
            <a:ext cx="2400522" cy="3364834"/>
          </a:xfrm>
          <a:prstGeom prst="roundRect">
            <a:avLst>
              <a:gd name="adj" fmla="val 1677"/>
            </a:avLst>
          </a:prstGeom>
          <a:pattFill prst="pct5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400" baseline="0">
                <a:latin typeface="+mj-lt"/>
              </a:defRPr>
            </a:lvl1pPr>
          </a:lstStyle>
          <a:p>
            <a:r>
              <a:rPr lang="en-US"/>
              <a:t>Insert Image</a:t>
            </a:r>
          </a:p>
        </p:txBody>
      </p:sp>
      <p:cxnSp>
        <p:nvCxnSpPr>
          <p:cNvPr id="44" name="Straight Connector 43"/>
          <p:cNvCxnSpPr/>
          <p:nvPr userDrawn="1"/>
        </p:nvCxnSpPr>
        <p:spPr>
          <a:xfrm>
            <a:off x="516167" y="6440397"/>
            <a:ext cx="11160000" cy="0"/>
          </a:xfrm>
          <a:prstGeom prst="line">
            <a:avLst/>
          </a:prstGeom>
          <a:ln>
            <a:solidFill>
              <a:schemeClr val="tx1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4243324" y="2059316"/>
            <a:ext cx="2400522" cy="1498251"/>
          </a:xfrm>
          <a:prstGeom prst="roundRect">
            <a:avLst>
              <a:gd name="adj" fmla="val 1677"/>
            </a:avLst>
          </a:prstGeom>
          <a:pattFill prst="pct5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400" baseline="0">
                <a:latin typeface="+mj-lt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3" name="Picture Placeholder 2"/>
          <p:cNvSpPr>
            <a:spLocks noGrp="1"/>
          </p:cNvSpPr>
          <p:nvPr>
            <p:ph type="pic" sz="quarter" idx="19" hasCustomPrompt="1"/>
          </p:nvPr>
        </p:nvSpPr>
        <p:spPr>
          <a:xfrm>
            <a:off x="8371938" y="3935621"/>
            <a:ext cx="2400522" cy="1498251"/>
          </a:xfrm>
          <a:prstGeom prst="roundRect">
            <a:avLst>
              <a:gd name="adj" fmla="val 1677"/>
            </a:avLst>
          </a:prstGeom>
          <a:pattFill prst="pct5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400" baseline="0">
                <a:latin typeface="+mj-lt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7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46" y="721200"/>
            <a:ext cx="12191619" cy="523453"/>
          </a:xfrm>
        </p:spPr>
        <p:txBody>
          <a:bodyPr>
            <a:noAutofit/>
          </a:bodyPr>
          <a:lstStyle>
            <a:lvl1pPr marL="0" indent="0" algn="ctr">
              <a:buNone/>
              <a:defRPr sz="3600" b="0">
                <a:solidFill>
                  <a:schemeClr val="tx2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  <a:cs typeface="庞门正道标题体" panose="02010600030101010101" pitchFamily="2" charset="-122"/>
              </a:defRPr>
            </a:lvl1pPr>
            <a:lvl2pPr marL="457200" indent="0" algn="ctr">
              <a:buNone/>
              <a:defRPr>
                <a:solidFill>
                  <a:schemeClr val="tx2"/>
                </a:solidFill>
                <a:latin typeface="+mj-lt"/>
              </a:defRPr>
            </a:lvl2pPr>
            <a:lvl3pPr marL="914400" indent="0" algn="ctr">
              <a:buNone/>
              <a:defRPr>
                <a:solidFill>
                  <a:schemeClr val="tx2"/>
                </a:solidFill>
                <a:latin typeface="+mj-lt"/>
              </a:defRPr>
            </a:lvl3pPr>
            <a:lvl4pPr marL="1371600" indent="0" algn="ctr">
              <a:buNone/>
              <a:defRPr>
                <a:solidFill>
                  <a:schemeClr val="tx2"/>
                </a:solidFill>
                <a:latin typeface="+mj-lt"/>
              </a:defRPr>
            </a:lvl4pPr>
            <a:lvl5pPr marL="1828800" indent="0" algn="ctr">
              <a:buNone/>
              <a:defRPr>
                <a:solidFill>
                  <a:schemeClr val="tx2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7" name="Rounded Rectangle 16"/>
          <p:cNvSpPr/>
          <p:nvPr userDrawn="1"/>
        </p:nvSpPr>
        <p:spPr>
          <a:xfrm>
            <a:off x="4138950" y="3847048"/>
            <a:ext cx="3913094" cy="1682416"/>
          </a:xfrm>
          <a:prstGeom prst="roundRect">
            <a:avLst>
              <a:gd name="adj" fmla="val 1018"/>
            </a:avLst>
          </a:prstGeom>
          <a:solidFill>
            <a:schemeClr val="bg1"/>
          </a:solidFill>
          <a:ln>
            <a:noFill/>
          </a:ln>
          <a:effectLst>
            <a:outerShdw blurRad="508000" dist="190500" dir="5400000" algn="tl" rotWithShape="0">
              <a:schemeClr val="bg2">
                <a:alpha val="5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8" name="Picture Placeholder 2"/>
          <p:cNvSpPr>
            <a:spLocks noGrp="1"/>
          </p:cNvSpPr>
          <p:nvPr>
            <p:ph type="pic" sz="quarter" idx="20" hasCustomPrompt="1"/>
          </p:nvPr>
        </p:nvSpPr>
        <p:spPr>
          <a:xfrm>
            <a:off x="4245427" y="3935621"/>
            <a:ext cx="3697570" cy="1493967"/>
          </a:xfrm>
          <a:prstGeom prst="roundRect">
            <a:avLst>
              <a:gd name="adj" fmla="val 1677"/>
            </a:avLst>
          </a:prstGeom>
          <a:pattFill prst="pct5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400" baseline="0">
                <a:latin typeface="+mj-lt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1" name="Rounded Rectangle 20"/>
          <p:cNvSpPr/>
          <p:nvPr userDrawn="1"/>
        </p:nvSpPr>
        <p:spPr>
          <a:xfrm>
            <a:off x="6961171" y="1964877"/>
            <a:ext cx="3913094" cy="1682416"/>
          </a:xfrm>
          <a:prstGeom prst="roundRect">
            <a:avLst>
              <a:gd name="adj" fmla="val 1018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2" name="Picture Placeholder 2"/>
          <p:cNvSpPr>
            <a:spLocks noGrp="1"/>
          </p:cNvSpPr>
          <p:nvPr>
            <p:ph type="pic" sz="quarter" idx="21" hasCustomPrompt="1"/>
          </p:nvPr>
        </p:nvSpPr>
        <p:spPr>
          <a:xfrm>
            <a:off x="7067648" y="2053450"/>
            <a:ext cx="3697570" cy="1493967"/>
          </a:xfrm>
          <a:prstGeom prst="roundRect">
            <a:avLst>
              <a:gd name="adj" fmla="val 1677"/>
            </a:avLst>
          </a:prstGeom>
          <a:pattFill prst="pct5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400" baseline="0">
                <a:latin typeface="+mj-lt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4143566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-Single-Produ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46" y="721200"/>
            <a:ext cx="12191619" cy="523453"/>
          </a:xfrm>
        </p:spPr>
        <p:txBody>
          <a:bodyPr>
            <a:noAutofit/>
          </a:bodyPr>
          <a:lstStyle>
            <a:lvl1pPr marL="0" indent="0" algn="ctr">
              <a:buNone/>
              <a:defRPr sz="3600" b="0">
                <a:solidFill>
                  <a:schemeClr val="tx2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  <a:cs typeface="庞门正道标题体" panose="02010600030101010101" pitchFamily="2" charset="-122"/>
              </a:defRPr>
            </a:lvl1pPr>
            <a:lvl2pPr marL="457200" indent="0" algn="ctr">
              <a:buNone/>
              <a:defRPr>
                <a:solidFill>
                  <a:schemeClr val="tx2"/>
                </a:solidFill>
                <a:latin typeface="+mj-lt"/>
              </a:defRPr>
            </a:lvl2pPr>
            <a:lvl3pPr marL="914400" indent="0" algn="ctr">
              <a:buNone/>
              <a:defRPr>
                <a:solidFill>
                  <a:schemeClr val="tx2"/>
                </a:solidFill>
                <a:latin typeface="+mj-lt"/>
              </a:defRPr>
            </a:lvl3pPr>
            <a:lvl4pPr marL="1371600" indent="0" algn="ctr">
              <a:buNone/>
              <a:defRPr>
                <a:solidFill>
                  <a:schemeClr val="tx2"/>
                </a:solidFill>
                <a:latin typeface="+mj-lt"/>
              </a:defRPr>
            </a:lvl4pPr>
            <a:lvl5pPr marL="1828800" indent="0" algn="ctr">
              <a:buNone/>
              <a:defRPr>
                <a:solidFill>
                  <a:schemeClr val="tx2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Edit Text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516167" y="6440397"/>
            <a:ext cx="11160000" cy="0"/>
          </a:xfrm>
          <a:prstGeom prst="line">
            <a:avLst/>
          </a:prstGeom>
          <a:ln>
            <a:solidFill>
              <a:schemeClr val="tx1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 userDrawn="1"/>
        </p:nvSpPr>
        <p:spPr>
          <a:xfrm>
            <a:off x="839056" y="2120830"/>
            <a:ext cx="5611351" cy="3688586"/>
          </a:xfrm>
          <a:prstGeom prst="roundRect">
            <a:avLst>
              <a:gd name="adj" fmla="val 1018"/>
            </a:avLst>
          </a:prstGeom>
          <a:solidFill>
            <a:schemeClr val="bg1"/>
          </a:solidFill>
          <a:ln>
            <a:noFill/>
          </a:ln>
          <a:effectLst>
            <a:outerShdw blurRad="508000" dist="190500" dir="5400000" algn="tl" rotWithShape="0">
              <a:schemeClr val="bg2">
                <a:alpha val="5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20" hasCustomPrompt="1"/>
          </p:nvPr>
        </p:nvSpPr>
        <p:spPr>
          <a:xfrm>
            <a:off x="966939" y="2247613"/>
            <a:ext cx="5355583" cy="3435019"/>
          </a:xfrm>
          <a:prstGeom prst="roundRect">
            <a:avLst>
              <a:gd name="adj" fmla="val 1677"/>
            </a:avLst>
          </a:prstGeom>
          <a:pattFill prst="pct5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400" baseline="0">
                <a:latin typeface="+mj-lt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481322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-Browser-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46" y="721200"/>
            <a:ext cx="12191619" cy="523453"/>
          </a:xfrm>
        </p:spPr>
        <p:txBody>
          <a:bodyPr>
            <a:noAutofit/>
          </a:bodyPr>
          <a:lstStyle>
            <a:lvl1pPr marL="0" indent="0" algn="ctr">
              <a:buNone/>
              <a:defRPr sz="3600" b="0">
                <a:solidFill>
                  <a:schemeClr val="tx2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  <a:cs typeface="庞门正道标题体" panose="02010600030101010101" pitchFamily="2" charset="-122"/>
              </a:defRPr>
            </a:lvl1pPr>
            <a:lvl2pPr marL="457200" indent="0" algn="ctr">
              <a:buNone/>
              <a:defRPr>
                <a:solidFill>
                  <a:schemeClr val="tx2"/>
                </a:solidFill>
                <a:latin typeface="+mj-lt"/>
              </a:defRPr>
            </a:lvl2pPr>
            <a:lvl3pPr marL="914400" indent="0" algn="ctr">
              <a:buNone/>
              <a:defRPr>
                <a:solidFill>
                  <a:schemeClr val="tx2"/>
                </a:solidFill>
                <a:latin typeface="+mj-lt"/>
              </a:defRPr>
            </a:lvl3pPr>
            <a:lvl4pPr marL="1371600" indent="0" algn="ctr">
              <a:buNone/>
              <a:defRPr>
                <a:solidFill>
                  <a:schemeClr val="tx2"/>
                </a:solidFill>
                <a:latin typeface="+mj-lt"/>
              </a:defRPr>
            </a:lvl4pPr>
            <a:lvl5pPr marL="1828800" indent="0" algn="ctr">
              <a:buNone/>
              <a:defRPr>
                <a:solidFill>
                  <a:schemeClr val="tx2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Edit Text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516167" y="6440397"/>
            <a:ext cx="11160000" cy="0"/>
          </a:xfrm>
          <a:prstGeom prst="line">
            <a:avLst/>
          </a:prstGeom>
          <a:ln>
            <a:solidFill>
              <a:schemeClr val="tx1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icture Placeholder 2"/>
          <p:cNvSpPr>
            <a:spLocks noGrp="1"/>
          </p:cNvSpPr>
          <p:nvPr>
            <p:ph type="pic" sz="quarter" idx="20" hasCustomPrompt="1"/>
          </p:nvPr>
        </p:nvSpPr>
        <p:spPr>
          <a:xfrm>
            <a:off x="6095495" y="2113504"/>
            <a:ext cx="7925547" cy="4140152"/>
          </a:xfrm>
          <a:prstGeom prst="rect">
            <a:avLst/>
          </a:prstGeom>
          <a:pattFill prst="pct5">
            <a:fgClr>
              <a:schemeClr val="bg1">
                <a:lumMod val="75000"/>
              </a:schemeClr>
            </a:fgClr>
            <a:bgClr>
              <a:schemeClr val="bg1"/>
            </a:bgClr>
          </a:pattFill>
          <a:effectLst>
            <a:outerShdw blurRad="508000" dist="190500" dir="5400000" algn="tl" rotWithShape="0">
              <a:schemeClr val="bg2">
                <a:alpha val="55000"/>
              </a:scheme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400" baseline="0">
                <a:latin typeface="+mj-lt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4209678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-Browser-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46" y="721200"/>
            <a:ext cx="12191619" cy="523453"/>
          </a:xfrm>
        </p:spPr>
        <p:txBody>
          <a:bodyPr>
            <a:noAutofit/>
          </a:bodyPr>
          <a:lstStyle>
            <a:lvl1pPr marL="0" indent="0" algn="ctr">
              <a:buNone/>
              <a:defRPr sz="3600" b="0">
                <a:solidFill>
                  <a:schemeClr val="tx2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  <a:cs typeface="庞门正道标题体" panose="02010600030101010101" pitchFamily="2" charset="-122"/>
              </a:defRPr>
            </a:lvl1pPr>
            <a:lvl2pPr marL="457200" indent="0" algn="ctr">
              <a:buNone/>
              <a:defRPr>
                <a:solidFill>
                  <a:schemeClr val="tx2"/>
                </a:solidFill>
                <a:latin typeface="+mj-lt"/>
              </a:defRPr>
            </a:lvl2pPr>
            <a:lvl3pPr marL="914400" indent="0" algn="ctr">
              <a:buNone/>
              <a:defRPr>
                <a:solidFill>
                  <a:schemeClr val="tx2"/>
                </a:solidFill>
                <a:latin typeface="+mj-lt"/>
              </a:defRPr>
            </a:lvl3pPr>
            <a:lvl4pPr marL="1371600" indent="0" algn="ctr">
              <a:buNone/>
              <a:defRPr>
                <a:solidFill>
                  <a:schemeClr val="tx2"/>
                </a:solidFill>
                <a:latin typeface="+mj-lt"/>
              </a:defRPr>
            </a:lvl4pPr>
            <a:lvl5pPr marL="1828800" indent="0" algn="ctr">
              <a:buNone/>
              <a:defRPr>
                <a:solidFill>
                  <a:schemeClr val="tx2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Edit Text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516167" y="6440397"/>
            <a:ext cx="11160000" cy="0"/>
          </a:xfrm>
          <a:prstGeom prst="line">
            <a:avLst/>
          </a:prstGeom>
          <a:ln>
            <a:solidFill>
              <a:schemeClr val="tx1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icture Placeholder 2"/>
          <p:cNvSpPr>
            <a:spLocks noGrp="1"/>
          </p:cNvSpPr>
          <p:nvPr>
            <p:ph type="pic" sz="quarter" idx="20" hasCustomPrompt="1"/>
          </p:nvPr>
        </p:nvSpPr>
        <p:spPr>
          <a:xfrm>
            <a:off x="5999392" y="2598593"/>
            <a:ext cx="5454598" cy="2953618"/>
          </a:xfrm>
          <a:prstGeom prst="rect">
            <a:avLst/>
          </a:prstGeom>
          <a:pattFill prst="pct5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400" baseline="0">
                <a:latin typeface="+mj-lt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27755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7229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58825" y="207963"/>
            <a:ext cx="10583863" cy="6192837"/>
          </a:xfrm>
          <a:prstGeom prst="roundRect">
            <a:avLst>
              <a:gd name="adj" fmla="val 5868"/>
            </a:avLst>
          </a:prstGeom>
          <a:effectLst>
            <a:outerShdw blurRad="508000" dist="190500" dir="5400000" algn="tl" rotWithShape="0">
              <a:schemeClr val="tx2">
                <a:alpha val="59000"/>
              </a:schemeClr>
            </a:outerShdw>
          </a:effectLst>
        </p:spPr>
        <p:txBody>
          <a:bodyPr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98709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-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46" y="721200"/>
            <a:ext cx="12191619" cy="523453"/>
          </a:xfrm>
        </p:spPr>
        <p:txBody>
          <a:bodyPr>
            <a:noAutofit/>
          </a:bodyPr>
          <a:lstStyle>
            <a:lvl1pPr marL="0" indent="0" algn="ctr">
              <a:buNone/>
              <a:defRPr sz="3600" b="0">
                <a:solidFill>
                  <a:schemeClr val="tx2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  <a:cs typeface="庞门正道标题体" panose="02010600030101010101" pitchFamily="2" charset="-122"/>
              </a:defRPr>
            </a:lvl1pPr>
            <a:lvl2pPr marL="457200" indent="0" algn="ctr">
              <a:buNone/>
              <a:defRPr>
                <a:solidFill>
                  <a:schemeClr val="tx2"/>
                </a:solidFill>
                <a:latin typeface="+mj-lt"/>
              </a:defRPr>
            </a:lvl2pPr>
            <a:lvl3pPr marL="914400" indent="0" algn="ctr">
              <a:buNone/>
              <a:defRPr>
                <a:solidFill>
                  <a:schemeClr val="tx2"/>
                </a:solidFill>
                <a:latin typeface="+mj-lt"/>
              </a:defRPr>
            </a:lvl3pPr>
            <a:lvl4pPr marL="1371600" indent="0" algn="ctr">
              <a:buNone/>
              <a:defRPr>
                <a:solidFill>
                  <a:schemeClr val="tx2"/>
                </a:solidFill>
                <a:latin typeface="+mj-lt"/>
              </a:defRPr>
            </a:lvl4pPr>
            <a:lvl5pPr marL="1828800" indent="0" algn="ctr">
              <a:buNone/>
              <a:defRPr>
                <a:solidFill>
                  <a:schemeClr val="tx2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Edit Text</a:t>
            </a:r>
          </a:p>
        </p:txBody>
      </p:sp>
      <p:cxnSp>
        <p:nvCxnSpPr>
          <p:cNvPr id="27" name="Straight Connector 26"/>
          <p:cNvCxnSpPr/>
          <p:nvPr userDrawn="1"/>
        </p:nvCxnSpPr>
        <p:spPr>
          <a:xfrm>
            <a:off x="516167" y="6440397"/>
            <a:ext cx="11160000" cy="0"/>
          </a:xfrm>
          <a:prstGeom prst="line">
            <a:avLst/>
          </a:prstGeom>
          <a:ln>
            <a:solidFill>
              <a:schemeClr val="tx1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4714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-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46" y="721200"/>
            <a:ext cx="12191619" cy="523453"/>
          </a:xfrm>
        </p:spPr>
        <p:txBody>
          <a:bodyPr>
            <a:noAutofit/>
          </a:bodyPr>
          <a:lstStyle>
            <a:lvl1pPr marL="0" indent="0" algn="ctr">
              <a:buNone/>
              <a:defRPr sz="3600" b="0">
                <a:solidFill>
                  <a:schemeClr val="tx2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  <a:cs typeface="庞门正道标题体" panose="02010600030101010101" pitchFamily="2" charset="-122"/>
              </a:defRPr>
            </a:lvl1pPr>
            <a:lvl2pPr marL="457200" indent="0" algn="ctr">
              <a:buNone/>
              <a:defRPr>
                <a:solidFill>
                  <a:schemeClr val="tx2"/>
                </a:solidFill>
                <a:latin typeface="+mj-lt"/>
              </a:defRPr>
            </a:lvl2pPr>
            <a:lvl3pPr marL="914400" indent="0" algn="ctr">
              <a:buNone/>
              <a:defRPr>
                <a:solidFill>
                  <a:schemeClr val="tx2"/>
                </a:solidFill>
                <a:latin typeface="+mj-lt"/>
              </a:defRPr>
            </a:lvl3pPr>
            <a:lvl4pPr marL="1371600" indent="0" algn="ctr">
              <a:buNone/>
              <a:defRPr>
                <a:solidFill>
                  <a:schemeClr val="tx2"/>
                </a:solidFill>
                <a:latin typeface="+mj-lt"/>
              </a:defRPr>
            </a:lvl4pPr>
            <a:lvl5pPr marL="1828800" indent="0" algn="ctr">
              <a:buNone/>
              <a:defRPr>
                <a:solidFill>
                  <a:schemeClr val="tx2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Edit Text</a:t>
            </a:r>
          </a:p>
        </p:txBody>
      </p:sp>
      <p:cxnSp>
        <p:nvCxnSpPr>
          <p:cNvPr id="27" name="Straight Connector 26"/>
          <p:cNvCxnSpPr/>
          <p:nvPr userDrawn="1"/>
        </p:nvCxnSpPr>
        <p:spPr>
          <a:xfrm>
            <a:off x="516167" y="6440397"/>
            <a:ext cx="11160000" cy="0"/>
          </a:xfrm>
          <a:prstGeom prst="line">
            <a:avLst/>
          </a:prstGeom>
          <a:ln>
            <a:solidFill>
              <a:schemeClr val="tx1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9817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3-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46" y="721200"/>
            <a:ext cx="12191619" cy="523453"/>
          </a:xfrm>
        </p:spPr>
        <p:txBody>
          <a:bodyPr>
            <a:noAutofit/>
          </a:bodyPr>
          <a:lstStyle>
            <a:lvl1pPr marL="0" indent="0" algn="ctr">
              <a:buNone/>
              <a:defRPr sz="3600" b="0">
                <a:solidFill>
                  <a:schemeClr val="tx2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  <a:cs typeface="庞门正道标题体" panose="02010600030101010101" pitchFamily="2" charset="-122"/>
              </a:defRPr>
            </a:lvl1pPr>
            <a:lvl2pPr marL="457200" indent="0" algn="ctr">
              <a:buNone/>
              <a:defRPr>
                <a:solidFill>
                  <a:schemeClr val="tx2"/>
                </a:solidFill>
                <a:latin typeface="+mj-lt"/>
              </a:defRPr>
            </a:lvl2pPr>
            <a:lvl3pPr marL="914400" indent="0" algn="ctr">
              <a:buNone/>
              <a:defRPr>
                <a:solidFill>
                  <a:schemeClr val="tx2"/>
                </a:solidFill>
                <a:latin typeface="+mj-lt"/>
              </a:defRPr>
            </a:lvl3pPr>
            <a:lvl4pPr marL="1371600" indent="0" algn="ctr">
              <a:buNone/>
              <a:defRPr>
                <a:solidFill>
                  <a:schemeClr val="tx2"/>
                </a:solidFill>
                <a:latin typeface="+mj-lt"/>
              </a:defRPr>
            </a:lvl4pPr>
            <a:lvl5pPr marL="1828800" indent="0" algn="ctr">
              <a:buNone/>
              <a:defRPr>
                <a:solidFill>
                  <a:schemeClr val="tx2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Edit Text</a:t>
            </a:r>
          </a:p>
        </p:txBody>
      </p:sp>
      <p:cxnSp>
        <p:nvCxnSpPr>
          <p:cNvPr id="27" name="Straight Connector 26"/>
          <p:cNvCxnSpPr/>
          <p:nvPr userDrawn="1"/>
        </p:nvCxnSpPr>
        <p:spPr>
          <a:xfrm>
            <a:off x="516167" y="6440397"/>
            <a:ext cx="111600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0216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4-Laptop-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46" y="721200"/>
            <a:ext cx="12191619" cy="523453"/>
          </a:xfrm>
        </p:spPr>
        <p:txBody>
          <a:bodyPr>
            <a:noAutofit/>
          </a:bodyPr>
          <a:lstStyle>
            <a:lvl1pPr marL="0" indent="0" algn="ctr">
              <a:buNone/>
              <a:defRPr sz="3600" b="0">
                <a:solidFill>
                  <a:schemeClr val="tx2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  <a:cs typeface="庞门正道标题体" panose="02010600030101010101" pitchFamily="2" charset="-122"/>
              </a:defRPr>
            </a:lvl1pPr>
            <a:lvl2pPr marL="457200" indent="0" algn="ctr">
              <a:buNone/>
              <a:defRPr>
                <a:solidFill>
                  <a:schemeClr val="tx2"/>
                </a:solidFill>
                <a:latin typeface="+mj-lt"/>
              </a:defRPr>
            </a:lvl2pPr>
            <a:lvl3pPr marL="914400" indent="0" algn="ctr">
              <a:buNone/>
              <a:defRPr>
                <a:solidFill>
                  <a:schemeClr val="tx2"/>
                </a:solidFill>
                <a:latin typeface="+mj-lt"/>
              </a:defRPr>
            </a:lvl3pPr>
            <a:lvl4pPr marL="1371600" indent="0" algn="ctr">
              <a:buNone/>
              <a:defRPr>
                <a:solidFill>
                  <a:schemeClr val="tx2"/>
                </a:solidFill>
                <a:latin typeface="+mj-lt"/>
              </a:defRPr>
            </a:lvl4pPr>
            <a:lvl5pPr marL="1828800" indent="0" algn="ctr">
              <a:buNone/>
              <a:defRPr>
                <a:solidFill>
                  <a:schemeClr val="tx2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Edit Text</a:t>
            </a:r>
          </a:p>
        </p:txBody>
      </p:sp>
      <p:cxnSp>
        <p:nvCxnSpPr>
          <p:cNvPr id="27" name="Straight Connector 26"/>
          <p:cNvCxnSpPr/>
          <p:nvPr userDrawn="1"/>
        </p:nvCxnSpPr>
        <p:spPr>
          <a:xfrm>
            <a:off x="516167" y="6440397"/>
            <a:ext cx="11160000" cy="0"/>
          </a:xfrm>
          <a:prstGeom prst="line">
            <a:avLst/>
          </a:prstGeom>
          <a:ln>
            <a:solidFill>
              <a:schemeClr val="tx1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icture Placeholder 2"/>
          <p:cNvSpPr>
            <a:spLocks noGrp="1"/>
          </p:cNvSpPr>
          <p:nvPr>
            <p:ph type="pic" sz="quarter" idx="20" hasCustomPrompt="1"/>
          </p:nvPr>
        </p:nvSpPr>
        <p:spPr>
          <a:xfrm>
            <a:off x="7138799" y="2083838"/>
            <a:ext cx="5418000" cy="3564000"/>
          </a:xfrm>
          <a:prstGeom prst="rect">
            <a:avLst/>
          </a:prstGeom>
          <a:pattFill prst="pct5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400" baseline="0">
                <a:latin typeface="+mj-lt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298946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5-Phones-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20" hasCustomPrompt="1"/>
          </p:nvPr>
        </p:nvSpPr>
        <p:spPr>
          <a:xfrm>
            <a:off x="7038612" y="2299942"/>
            <a:ext cx="1709235" cy="3063532"/>
          </a:xfrm>
          <a:prstGeom prst="rect">
            <a:avLst/>
          </a:prstGeom>
          <a:pattFill prst="pct5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400" baseline="0">
                <a:latin typeface="+mj-lt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4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46" y="721200"/>
            <a:ext cx="12191619" cy="523453"/>
          </a:xfrm>
        </p:spPr>
        <p:txBody>
          <a:bodyPr>
            <a:noAutofit/>
          </a:bodyPr>
          <a:lstStyle>
            <a:lvl1pPr marL="0" indent="0" algn="ctr">
              <a:buNone/>
              <a:defRPr sz="3600" b="0">
                <a:solidFill>
                  <a:schemeClr val="tx2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  <a:cs typeface="庞门正道标题体" panose="02010600030101010101" pitchFamily="2" charset="-122"/>
              </a:defRPr>
            </a:lvl1pPr>
            <a:lvl2pPr marL="457200" indent="0" algn="ctr">
              <a:buNone/>
              <a:defRPr>
                <a:solidFill>
                  <a:schemeClr val="tx2"/>
                </a:solidFill>
                <a:latin typeface="+mj-lt"/>
              </a:defRPr>
            </a:lvl2pPr>
            <a:lvl3pPr marL="914400" indent="0" algn="ctr">
              <a:buNone/>
              <a:defRPr>
                <a:solidFill>
                  <a:schemeClr val="tx2"/>
                </a:solidFill>
                <a:latin typeface="+mj-lt"/>
              </a:defRPr>
            </a:lvl3pPr>
            <a:lvl4pPr marL="1371600" indent="0" algn="ctr">
              <a:buNone/>
              <a:defRPr>
                <a:solidFill>
                  <a:schemeClr val="tx2"/>
                </a:solidFill>
                <a:latin typeface="+mj-lt"/>
              </a:defRPr>
            </a:lvl4pPr>
            <a:lvl5pPr marL="1828800" indent="0" algn="ctr">
              <a:buNone/>
              <a:defRPr>
                <a:solidFill>
                  <a:schemeClr val="tx2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Edit Text</a:t>
            </a:r>
          </a:p>
        </p:txBody>
      </p:sp>
      <p:cxnSp>
        <p:nvCxnSpPr>
          <p:cNvPr id="27" name="Straight Connector 26"/>
          <p:cNvCxnSpPr/>
          <p:nvPr userDrawn="1"/>
        </p:nvCxnSpPr>
        <p:spPr>
          <a:xfrm>
            <a:off x="516167" y="6440397"/>
            <a:ext cx="11160000" cy="0"/>
          </a:xfrm>
          <a:prstGeom prst="line">
            <a:avLst/>
          </a:prstGeom>
          <a:ln>
            <a:solidFill>
              <a:schemeClr val="tx1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icture Placeholder 2"/>
          <p:cNvSpPr>
            <a:spLocks noGrp="1"/>
          </p:cNvSpPr>
          <p:nvPr>
            <p:ph type="pic" sz="quarter" idx="21" hasCustomPrompt="1"/>
          </p:nvPr>
        </p:nvSpPr>
        <p:spPr>
          <a:xfrm>
            <a:off x="8793520" y="1836000"/>
            <a:ext cx="2078846" cy="3726000"/>
          </a:xfrm>
          <a:prstGeom prst="rect">
            <a:avLst/>
          </a:prstGeom>
          <a:pattFill prst="pct5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400" baseline="0">
                <a:latin typeface="+mj-lt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355650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6-Portfol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unded Rectangle 23"/>
          <p:cNvSpPr/>
          <p:nvPr userDrawn="1"/>
        </p:nvSpPr>
        <p:spPr>
          <a:xfrm>
            <a:off x="1311589" y="1970314"/>
            <a:ext cx="2614411" cy="1687132"/>
          </a:xfrm>
          <a:prstGeom prst="roundRect">
            <a:avLst>
              <a:gd name="adj" fmla="val 1018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5" name="Rounded Rectangle 24"/>
          <p:cNvSpPr/>
          <p:nvPr userDrawn="1"/>
        </p:nvSpPr>
        <p:spPr>
          <a:xfrm>
            <a:off x="1311589" y="3842332"/>
            <a:ext cx="2614411" cy="1687132"/>
          </a:xfrm>
          <a:prstGeom prst="roundRect">
            <a:avLst>
              <a:gd name="adj" fmla="val 1018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8" name="Rounded Rectangle 27"/>
          <p:cNvSpPr/>
          <p:nvPr userDrawn="1"/>
        </p:nvSpPr>
        <p:spPr>
          <a:xfrm>
            <a:off x="8264994" y="1970314"/>
            <a:ext cx="2614411" cy="1687132"/>
          </a:xfrm>
          <a:prstGeom prst="roundRect">
            <a:avLst>
              <a:gd name="adj" fmla="val 1018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30" name="Rounded Rectangle 29"/>
          <p:cNvSpPr/>
          <p:nvPr userDrawn="1"/>
        </p:nvSpPr>
        <p:spPr>
          <a:xfrm>
            <a:off x="8264994" y="3847048"/>
            <a:ext cx="2614411" cy="1687132"/>
          </a:xfrm>
          <a:prstGeom prst="roundRect">
            <a:avLst>
              <a:gd name="adj" fmla="val 1018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9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1418065" y="2064754"/>
            <a:ext cx="2400522" cy="1498251"/>
          </a:xfrm>
          <a:prstGeom prst="roundRect">
            <a:avLst>
              <a:gd name="adj" fmla="val 1677"/>
            </a:avLst>
          </a:prstGeom>
          <a:pattFill prst="pct5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400" baseline="0">
                <a:latin typeface="+mj-lt"/>
              </a:defRPr>
            </a:lvl1pPr>
          </a:lstStyle>
          <a:p>
            <a:r>
              <a:rPr lang="en-US"/>
              <a:t>Insert Image</a:t>
            </a:r>
          </a:p>
        </p:txBody>
      </p:sp>
      <p:cxnSp>
        <p:nvCxnSpPr>
          <p:cNvPr id="44" name="Straight Connector 43"/>
          <p:cNvCxnSpPr/>
          <p:nvPr userDrawn="1"/>
        </p:nvCxnSpPr>
        <p:spPr>
          <a:xfrm>
            <a:off x="516167" y="6440397"/>
            <a:ext cx="11160000" cy="0"/>
          </a:xfrm>
          <a:prstGeom prst="line">
            <a:avLst/>
          </a:prstGeom>
          <a:ln>
            <a:solidFill>
              <a:schemeClr val="tx1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1418065" y="3931337"/>
            <a:ext cx="2400522" cy="1498251"/>
          </a:xfrm>
          <a:prstGeom prst="roundRect">
            <a:avLst>
              <a:gd name="adj" fmla="val 1677"/>
            </a:avLst>
          </a:prstGeom>
          <a:pattFill prst="pct5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400" baseline="0">
                <a:latin typeface="+mj-lt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0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8371938" y="2064753"/>
            <a:ext cx="2400522" cy="1498251"/>
          </a:xfrm>
          <a:prstGeom prst="roundRect">
            <a:avLst>
              <a:gd name="adj" fmla="val 1677"/>
            </a:avLst>
          </a:prstGeom>
          <a:pattFill prst="pct5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400" baseline="0">
                <a:latin typeface="+mj-lt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3" name="Picture Placeholder 2"/>
          <p:cNvSpPr>
            <a:spLocks noGrp="1"/>
          </p:cNvSpPr>
          <p:nvPr>
            <p:ph type="pic" sz="quarter" idx="19" hasCustomPrompt="1"/>
          </p:nvPr>
        </p:nvSpPr>
        <p:spPr>
          <a:xfrm>
            <a:off x="8371938" y="3935621"/>
            <a:ext cx="2400522" cy="1498251"/>
          </a:xfrm>
          <a:prstGeom prst="roundRect">
            <a:avLst>
              <a:gd name="adj" fmla="val 1677"/>
            </a:avLst>
          </a:prstGeom>
          <a:pattFill prst="pct5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400" baseline="0">
                <a:latin typeface="+mj-lt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2" name="Rounded Rectangle 31"/>
          <p:cNvSpPr/>
          <p:nvPr userDrawn="1"/>
        </p:nvSpPr>
        <p:spPr>
          <a:xfrm>
            <a:off x="4138950" y="1970314"/>
            <a:ext cx="3913094" cy="3559150"/>
          </a:xfrm>
          <a:prstGeom prst="roundRect">
            <a:avLst>
              <a:gd name="adj" fmla="val 1018"/>
            </a:avLst>
          </a:prstGeom>
          <a:solidFill>
            <a:schemeClr val="bg1"/>
          </a:solidFill>
          <a:ln>
            <a:noFill/>
          </a:ln>
          <a:effectLst>
            <a:outerShdw blurRad="508000" dist="190500" dir="5400000" algn="tl" rotWithShape="0">
              <a:schemeClr val="bg2">
                <a:alpha val="5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33" name="Picture Placeholder 2"/>
          <p:cNvSpPr>
            <a:spLocks noGrp="1"/>
          </p:cNvSpPr>
          <p:nvPr>
            <p:ph type="pic" sz="quarter" idx="20" hasCustomPrompt="1"/>
          </p:nvPr>
        </p:nvSpPr>
        <p:spPr>
          <a:xfrm>
            <a:off x="4245427" y="2064753"/>
            <a:ext cx="3697570" cy="3364835"/>
          </a:xfrm>
          <a:prstGeom prst="roundRect">
            <a:avLst>
              <a:gd name="adj" fmla="val 1677"/>
            </a:avLst>
          </a:prstGeom>
          <a:pattFill prst="pct5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400" baseline="0">
                <a:latin typeface="+mj-lt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7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46" y="721200"/>
            <a:ext cx="12191619" cy="523453"/>
          </a:xfrm>
        </p:spPr>
        <p:txBody>
          <a:bodyPr>
            <a:noAutofit/>
          </a:bodyPr>
          <a:lstStyle>
            <a:lvl1pPr marL="0" indent="0" algn="ctr">
              <a:buNone/>
              <a:defRPr sz="3600" b="0">
                <a:solidFill>
                  <a:schemeClr val="tx2"/>
                </a:solidFill>
                <a:latin typeface="+mj-lt"/>
                <a:ea typeface="Open Sans Condensed" panose="020B0806030504020204" pitchFamily="34" charset="0"/>
                <a:cs typeface="Open Sans Condensed" panose="020B0806030504020204" pitchFamily="34" charset="0"/>
              </a:defRPr>
            </a:lvl1pPr>
            <a:lvl2pPr marL="457200" indent="0" algn="ctr">
              <a:buNone/>
              <a:defRPr>
                <a:solidFill>
                  <a:schemeClr val="tx2"/>
                </a:solidFill>
                <a:latin typeface="+mj-lt"/>
              </a:defRPr>
            </a:lvl2pPr>
            <a:lvl3pPr marL="914400" indent="0" algn="ctr">
              <a:buNone/>
              <a:defRPr>
                <a:solidFill>
                  <a:schemeClr val="tx2"/>
                </a:solidFill>
                <a:latin typeface="+mj-lt"/>
              </a:defRPr>
            </a:lvl3pPr>
            <a:lvl4pPr marL="1371600" indent="0" algn="ctr">
              <a:buNone/>
              <a:defRPr>
                <a:solidFill>
                  <a:schemeClr val="tx2"/>
                </a:solidFill>
                <a:latin typeface="+mj-lt"/>
              </a:defRPr>
            </a:lvl4pPr>
            <a:lvl5pPr marL="1828800" indent="0" algn="ctr">
              <a:buNone/>
              <a:defRPr>
                <a:solidFill>
                  <a:schemeClr val="tx2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Edit Text</a:t>
            </a:r>
          </a:p>
        </p:txBody>
      </p:sp>
    </p:spTree>
    <p:extLst>
      <p:ext uri="{BB962C8B-B14F-4D97-AF65-F5344CB8AC3E}">
        <p14:creationId xmlns:p14="http://schemas.microsoft.com/office/powerpoint/2010/main" val="1119173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7-Portfol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unded Rectangle 23"/>
          <p:cNvSpPr/>
          <p:nvPr userDrawn="1"/>
        </p:nvSpPr>
        <p:spPr>
          <a:xfrm>
            <a:off x="1706692" y="1849162"/>
            <a:ext cx="2614411" cy="1687132"/>
          </a:xfrm>
          <a:prstGeom prst="roundRect">
            <a:avLst>
              <a:gd name="adj" fmla="val 1018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5" name="Rounded Rectangle 24"/>
          <p:cNvSpPr/>
          <p:nvPr userDrawn="1"/>
        </p:nvSpPr>
        <p:spPr>
          <a:xfrm>
            <a:off x="1706692" y="4119693"/>
            <a:ext cx="2614411" cy="1687132"/>
          </a:xfrm>
          <a:prstGeom prst="roundRect">
            <a:avLst>
              <a:gd name="adj" fmla="val 1018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>
              <a:ea typeface="庞门正道标题体" panose="02010600030101010101" pitchFamily="2" charset="-122"/>
            </a:endParaRPr>
          </a:p>
        </p:txBody>
      </p:sp>
      <p:sp>
        <p:nvSpPr>
          <p:cNvPr id="28" name="Rounded Rectangle 27"/>
          <p:cNvSpPr/>
          <p:nvPr userDrawn="1"/>
        </p:nvSpPr>
        <p:spPr>
          <a:xfrm>
            <a:off x="7841914" y="1849163"/>
            <a:ext cx="2614411" cy="1687132"/>
          </a:xfrm>
          <a:prstGeom prst="roundRect">
            <a:avLst>
              <a:gd name="adj" fmla="val 1018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30" name="Rounded Rectangle 29"/>
          <p:cNvSpPr/>
          <p:nvPr userDrawn="1"/>
        </p:nvSpPr>
        <p:spPr>
          <a:xfrm>
            <a:off x="7841914" y="4124410"/>
            <a:ext cx="2614411" cy="1687132"/>
          </a:xfrm>
          <a:prstGeom prst="roundRect">
            <a:avLst>
              <a:gd name="adj" fmla="val 1018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>
              <a:ea typeface="庞门正道标题体" panose="02010600030101010101" pitchFamily="2" charset="-122"/>
            </a:endParaRPr>
          </a:p>
        </p:txBody>
      </p:sp>
      <p:sp>
        <p:nvSpPr>
          <p:cNvPr id="29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1813168" y="1943602"/>
            <a:ext cx="2400522" cy="1498251"/>
          </a:xfrm>
          <a:prstGeom prst="roundRect">
            <a:avLst>
              <a:gd name="adj" fmla="val 1677"/>
            </a:avLst>
          </a:prstGeom>
          <a:pattFill prst="pct5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400" baseline="0">
                <a:latin typeface="+mj-lt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1813168" y="4208698"/>
            <a:ext cx="2400522" cy="1498251"/>
          </a:xfrm>
          <a:prstGeom prst="roundRect">
            <a:avLst>
              <a:gd name="adj" fmla="val 1677"/>
            </a:avLst>
          </a:prstGeom>
          <a:pattFill prst="pct5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400" baseline="0">
                <a:latin typeface="庞门正道标题体" panose="02010600030101010101" pitchFamily="2" charset="-122"/>
                <a:ea typeface="庞门正道标题体" panose="02010600030101010101" pitchFamily="2" charset="-122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0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7948858" y="1943602"/>
            <a:ext cx="2400522" cy="1498251"/>
          </a:xfrm>
          <a:prstGeom prst="roundRect">
            <a:avLst>
              <a:gd name="adj" fmla="val 1677"/>
            </a:avLst>
          </a:prstGeom>
          <a:pattFill prst="pct5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400" baseline="0">
                <a:latin typeface="+mj-lt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3" name="Picture Placeholder 2"/>
          <p:cNvSpPr>
            <a:spLocks noGrp="1"/>
          </p:cNvSpPr>
          <p:nvPr>
            <p:ph type="pic" sz="quarter" idx="19" hasCustomPrompt="1"/>
          </p:nvPr>
        </p:nvSpPr>
        <p:spPr>
          <a:xfrm>
            <a:off x="7948858" y="4212983"/>
            <a:ext cx="2400522" cy="1498251"/>
          </a:xfrm>
          <a:prstGeom prst="roundRect">
            <a:avLst>
              <a:gd name="adj" fmla="val 1677"/>
            </a:avLst>
          </a:prstGeom>
          <a:pattFill prst="pct5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400" baseline="0">
                <a:latin typeface="庞门正道标题体" panose="02010600030101010101" pitchFamily="2" charset="-122"/>
                <a:ea typeface="庞门正道标题体" panose="02010600030101010101" pitchFamily="2" charset="-122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46" y="721200"/>
            <a:ext cx="12191619" cy="523453"/>
          </a:xfrm>
        </p:spPr>
        <p:txBody>
          <a:bodyPr>
            <a:noAutofit/>
          </a:bodyPr>
          <a:lstStyle>
            <a:lvl1pPr marL="0" indent="0" algn="ctr">
              <a:buNone/>
              <a:defRPr sz="3600" b="0">
                <a:solidFill>
                  <a:schemeClr val="tx2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  <a:cs typeface="庞门正道标题体" panose="02010600030101010101" pitchFamily="2" charset="-122"/>
              </a:defRPr>
            </a:lvl1pPr>
            <a:lvl2pPr marL="457200" indent="0" algn="ctr">
              <a:buNone/>
              <a:defRPr>
                <a:solidFill>
                  <a:schemeClr val="tx2"/>
                </a:solidFill>
                <a:latin typeface="+mj-lt"/>
              </a:defRPr>
            </a:lvl2pPr>
            <a:lvl3pPr marL="914400" indent="0" algn="ctr">
              <a:buNone/>
              <a:defRPr>
                <a:solidFill>
                  <a:schemeClr val="tx2"/>
                </a:solidFill>
                <a:latin typeface="+mj-lt"/>
              </a:defRPr>
            </a:lvl3pPr>
            <a:lvl4pPr marL="1371600" indent="0" algn="ctr">
              <a:buNone/>
              <a:defRPr>
                <a:solidFill>
                  <a:schemeClr val="tx2"/>
                </a:solidFill>
                <a:latin typeface="+mj-lt"/>
              </a:defRPr>
            </a:lvl4pPr>
            <a:lvl5pPr marL="1828800" indent="0" algn="ctr">
              <a:buNone/>
              <a:defRPr>
                <a:solidFill>
                  <a:schemeClr val="tx2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Edit Text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516167" y="6376294"/>
            <a:ext cx="111600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 userDrawn="1"/>
        </p:nvSpPr>
        <p:spPr>
          <a:xfrm>
            <a:off x="4788291" y="1849162"/>
            <a:ext cx="2614411" cy="1687132"/>
          </a:xfrm>
          <a:prstGeom prst="roundRect">
            <a:avLst>
              <a:gd name="adj" fmla="val 1018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31" name="Rounded Rectangle 30"/>
          <p:cNvSpPr/>
          <p:nvPr userDrawn="1"/>
        </p:nvSpPr>
        <p:spPr>
          <a:xfrm>
            <a:off x="4788291" y="4119693"/>
            <a:ext cx="2614411" cy="1687132"/>
          </a:xfrm>
          <a:prstGeom prst="roundRect">
            <a:avLst>
              <a:gd name="adj" fmla="val 1018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0" dist="190500" dir="5400000" algn="tl" rotWithShape="0">
              <a:schemeClr val="bg2">
                <a:alpha val="5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>
              <a:ea typeface="庞门正道标题体" panose="02010600030101010101" pitchFamily="2" charset="-122"/>
            </a:endParaRPr>
          </a:p>
        </p:txBody>
      </p:sp>
      <p:sp>
        <p:nvSpPr>
          <p:cNvPr id="34" name="Picture Placeholder 2"/>
          <p:cNvSpPr>
            <a:spLocks noGrp="1"/>
          </p:cNvSpPr>
          <p:nvPr>
            <p:ph type="pic" sz="quarter" idx="20" hasCustomPrompt="1"/>
          </p:nvPr>
        </p:nvSpPr>
        <p:spPr>
          <a:xfrm>
            <a:off x="4894767" y="1943602"/>
            <a:ext cx="2400522" cy="1498251"/>
          </a:xfrm>
          <a:prstGeom prst="roundRect">
            <a:avLst>
              <a:gd name="adj" fmla="val 1677"/>
            </a:avLst>
          </a:prstGeom>
          <a:pattFill prst="pct5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400" baseline="0">
                <a:latin typeface="+mj-lt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5" name="Picture Placeholder 2"/>
          <p:cNvSpPr>
            <a:spLocks noGrp="1"/>
          </p:cNvSpPr>
          <p:nvPr>
            <p:ph type="pic" sz="quarter" idx="21" hasCustomPrompt="1"/>
          </p:nvPr>
        </p:nvSpPr>
        <p:spPr>
          <a:xfrm>
            <a:off x="4894767" y="4208698"/>
            <a:ext cx="2400522" cy="1498251"/>
          </a:xfrm>
          <a:prstGeom prst="roundRect">
            <a:avLst>
              <a:gd name="adj" fmla="val 1677"/>
            </a:avLst>
          </a:prstGeom>
          <a:pattFill prst="pct5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400" baseline="0">
                <a:latin typeface="庞门正道标题体" panose="02010600030101010101" pitchFamily="2" charset="-122"/>
                <a:ea typeface="庞门正道标题体" panose="02010600030101010101" pitchFamily="2" charset="-122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9" name="Text Placeholder 9"/>
          <p:cNvSpPr>
            <a:spLocks noGrp="1"/>
          </p:cNvSpPr>
          <p:nvPr>
            <p:ph type="body" sz="quarter" idx="22" hasCustomPrompt="1"/>
          </p:nvPr>
        </p:nvSpPr>
        <p:spPr>
          <a:xfrm>
            <a:off x="1706692" y="3638783"/>
            <a:ext cx="2614411" cy="262817"/>
          </a:xfrm>
        </p:spPr>
        <p:txBody>
          <a:bodyPr>
            <a:noAutofit/>
          </a:bodyPr>
          <a:lstStyle>
            <a:lvl1pPr marL="0" indent="0" algn="ctr">
              <a:buNone/>
              <a:defRPr sz="1200" spc="300">
                <a:solidFill>
                  <a:schemeClr val="bg2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  <a:cs typeface="庞门正道标题体" panose="02010600030101010101" pitchFamily="2" charset="-122"/>
              </a:defRPr>
            </a:lvl1pPr>
            <a:lvl2pPr marL="457200" indent="0">
              <a:buNone/>
              <a:defRPr>
                <a:solidFill>
                  <a:schemeClr val="accent1"/>
                </a:solidFill>
              </a:defRPr>
            </a:lvl2pPr>
            <a:lvl3pPr marL="914400" indent="0">
              <a:buNone/>
              <a:defRPr>
                <a:solidFill>
                  <a:schemeClr val="accent1"/>
                </a:solidFill>
              </a:defRPr>
            </a:lvl3pPr>
            <a:lvl4pPr marL="1371600" indent="0">
              <a:buNone/>
              <a:defRPr>
                <a:solidFill>
                  <a:schemeClr val="accent1"/>
                </a:solidFill>
              </a:defRPr>
            </a:lvl4pPr>
            <a:lvl5pPr marL="1828800" indent="0">
              <a:buNone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TEXT</a:t>
            </a:r>
            <a:endParaRPr lang="en-US" dirty="0"/>
          </a:p>
        </p:txBody>
      </p:sp>
      <p:sp>
        <p:nvSpPr>
          <p:cNvPr id="40" name="Text Placeholder 9"/>
          <p:cNvSpPr>
            <a:spLocks noGrp="1"/>
          </p:cNvSpPr>
          <p:nvPr>
            <p:ph type="body" sz="quarter" idx="23" hasCustomPrompt="1"/>
          </p:nvPr>
        </p:nvSpPr>
        <p:spPr>
          <a:xfrm>
            <a:off x="4787822" y="3641340"/>
            <a:ext cx="2614411" cy="262817"/>
          </a:xfrm>
        </p:spPr>
        <p:txBody>
          <a:bodyPr>
            <a:noAutofit/>
          </a:bodyPr>
          <a:lstStyle>
            <a:lvl1pPr marL="0" indent="0" algn="ctr">
              <a:buNone/>
              <a:defRPr sz="1200" spc="300">
                <a:solidFill>
                  <a:schemeClr val="bg2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  <a:cs typeface="庞门正道标题体" panose="02010600030101010101" pitchFamily="2" charset="-122"/>
              </a:defRPr>
            </a:lvl1pPr>
            <a:lvl2pPr marL="457200" indent="0">
              <a:buNone/>
              <a:defRPr>
                <a:solidFill>
                  <a:schemeClr val="accent1"/>
                </a:solidFill>
              </a:defRPr>
            </a:lvl2pPr>
            <a:lvl3pPr marL="914400" indent="0">
              <a:buNone/>
              <a:defRPr>
                <a:solidFill>
                  <a:schemeClr val="accent1"/>
                </a:solidFill>
              </a:defRPr>
            </a:lvl3pPr>
            <a:lvl4pPr marL="1371600" indent="0">
              <a:buNone/>
              <a:defRPr>
                <a:solidFill>
                  <a:schemeClr val="accent1"/>
                </a:solidFill>
              </a:defRPr>
            </a:lvl4pPr>
            <a:lvl5pPr marL="1828800" indent="0">
              <a:buNone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TEXT</a:t>
            </a:r>
            <a:endParaRPr lang="en-US" dirty="0"/>
          </a:p>
        </p:txBody>
      </p:sp>
      <p:sp>
        <p:nvSpPr>
          <p:cNvPr id="41" name="Text Placeholder 9"/>
          <p:cNvSpPr>
            <a:spLocks noGrp="1"/>
          </p:cNvSpPr>
          <p:nvPr>
            <p:ph type="body" sz="quarter" idx="24" hasCustomPrompt="1"/>
          </p:nvPr>
        </p:nvSpPr>
        <p:spPr>
          <a:xfrm>
            <a:off x="7838188" y="3641340"/>
            <a:ext cx="2614411" cy="262817"/>
          </a:xfrm>
        </p:spPr>
        <p:txBody>
          <a:bodyPr>
            <a:noAutofit/>
          </a:bodyPr>
          <a:lstStyle>
            <a:lvl1pPr marL="0" indent="0" algn="ctr">
              <a:buNone/>
              <a:defRPr sz="1200" spc="300">
                <a:solidFill>
                  <a:schemeClr val="bg2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  <a:cs typeface="庞门正道标题体" panose="02010600030101010101" pitchFamily="2" charset="-122"/>
              </a:defRPr>
            </a:lvl1pPr>
            <a:lvl2pPr marL="457200" indent="0">
              <a:buNone/>
              <a:defRPr>
                <a:solidFill>
                  <a:schemeClr val="accent1"/>
                </a:solidFill>
              </a:defRPr>
            </a:lvl2pPr>
            <a:lvl3pPr marL="914400" indent="0">
              <a:buNone/>
              <a:defRPr>
                <a:solidFill>
                  <a:schemeClr val="accent1"/>
                </a:solidFill>
              </a:defRPr>
            </a:lvl3pPr>
            <a:lvl4pPr marL="1371600" indent="0">
              <a:buNone/>
              <a:defRPr>
                <a:solidFill>
                  <a:schemeClr val="accent1"/>
                </a:solidFill>
              </a:defRPr>
            </a:lvl4pPr>
            <a:lvl5pPr marL="1828800" indent="0">
              <a:buNone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TEXT</a:t>
            </a:r>
            <a:endParaRPr lang="en-US" dirty="0"/>
          </a:p>
        </p:txBody>
      </p:sp>
      <p:sp>
        <p:nvSpPr>
          <p:cNvPr id="42" name="Text Placeholder 9"/>
          <p:cNvSpPr>
            <a:spLocks noGrp="1"/>
          </p:cNvSpPr>
          <p:nvPr>
            <p:ph type="body" sz="quarter" idx="25" hasCustomPrompt="1"/>
          </p:nvPr>
        </p:nvSpPr>
        <p:spPr>
          <a:xfrm>
            <a:off x="1706692" y="5931432"/>
            <a:ext cx="2614411" cy="262817"/>
          </a:xfrm>
        </p:spPr>
        <p:txBody>
          <a:bodyPr>
            <a:noAutofit/>
          </a:bodyPr>
          <a:lstStyle>
            <a:lvl1pPr marL="0" indent="0" algn="ctr">
              <a:buNone/>
              <a:defRPr sz="1200" spc="300">
                <a:solidFill>
                  <a:schemeClr val="bg2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  <a:cs typeface="庞门正道标题体" panose="02010600030101010101" pitchFamily="2" charset="-122"/>
              </a:defRPr>
            </a:lvl1pPr>
            <a:lvl2pPr marL="457200" indent="0">
              <a:buNone/>
              <a:defRPr>
                <a:solidFill>
                  <a:schemeClr val="accent1"/>
                </a:solidFill>
              </a:defRPr>
            </a:lvl2pPr>
            <a:lvl3pPr marL="914400" indent="0">
              <a:buNone/>
              <a:defRPr>
                <a:solidFill>
                  <a:schemeClr val="accent1"/>
                </a:solidFill>
              </a:defRPr>
            </a:lvl3pPr>
            <a:lvl4pPr marL="1371600" indent="0">
              <a:buNone/>
              <a:defRPr>
                <a:solidFill>
                  <a:schemeClr val="accent1"/>
                </a:solidFill>
              </a:defRPr>
            </a:lvl4pPr>
            <a:lvl5pPr marL="1828800" indent="0">
              <a:buNone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TEXT</a:t>
            </a:r>
            <a:endParaRPr lang="en-US" dirty="0"/>
          </a:p>
        </p:txBody>
      </p:sp>
      <p:sp>
        <p:nvSpPr>
          <p:cNvPr id="43" name="Text Placeholder 9"/>
          <p:cNvSpPr>
            <a:spLocks noGrp="1"/>
          </p:cNvSpPr>
          <p:nvPr>
            <p:ph type="body" sz="quarter" idx="26" hasCustomPrompt="1"/>
          </p:nvPr>
        </p:nvSpPr>
        <p:spPr>
          <a:xfrm>
            <a:off x="4787822" y="5933989"/>
            <a:ext cx="2614411" cy="262817"/>
          </a:xfrm>
        </p:spPr>
        <p:txBody>
          <a:bodyPr>
            <a:noAutofit/>
          </a:bodyPr>
          <a:lstStyle>
            <a:lvl1pPr marL="0" indent="0" algn="ctr">
              <a:buNone/>
              <a:defRPr sz="1200" spc="300">
                <a:solidFill>
                  <a:schemeClr val="bg2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  <a:cs typeface="庞门正道标题体" panose="02010600030101010101" pitchFamily="2" charset="-122"/>
              </a:defRPr>
            </a:lvl1pPr>
            <a:lvl2pPr marL="457200" indent="0">
              <a:buNone/>
              <a:defRPr>
                <a:solidFill>
                  <a:schemeClr val="accent1"/>
                </a:solidFill>
              </a:defRPr>
            </a:lvl2pPr>
            <a:lvl3pPr marL="914400" indent="0">
              <a:buNone/>
              <a:defRPr>
                <a:solidFill>
                  <a:schemeClr val="accent1"/>
                </a:solidFill>
              </a:defRPr>
            </a:lvl3pPr>
            <a:lvl4pPr marL="1371600" indent="0">
              <a:buNone/>
              <a:defRPr>
                <a:solidFill>
                  <a:schemeClr val="accent1"/>
                </a:solidFill>
              </a:defRPr>
            </a:lvl4pPr>
            <a:lvl5pPr marL="1828800" indent="0">
              <a:buNone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TEXT</a:t>
            </a:r>
            <a:endParaRPr lang="en-US" dirty="0"/>
          </a:p>
        </p:txBody>
      </p:sp>
      <p:sp>
        <p:nvSpPr>
          <p:cNvPr id="46" name="Text Placeholder 9"/>
          <p:cNvSpPr>
            <a:spLocks noGrp="1"/>
          </p:cNvSpPr>
          <p:nvPr>
            <p:ph type="body" sz="quarter" idx="27" hasCustomPrompt="1"/>
          </p:nvPr>
        </p:nvSpPr>
        <p:spPr>
          <a:xfrm>
            <a:off x="7838188" y="5933989"/>
            <a:ext cx="2614411" cy="262817"/>
          </a:xfrm>
        </p:spPr>
        <p:txBody>
          <a:bodyPr>
            <a:noAutofit/>
          </a:bodyPr>
          <a:lstStyle>
            <a:lvl1pPr marL="0" indent="0" algn="ctr">
              <a:buNone/>
              <a:defRPr sz="1200" spc="300">
                <a:solidFill>
                  <a:schemeClr val="bg2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  <a:cs typeface="庞门正道标题体" panose="02010600030101010101" pitchFamily="2" charset="-122"/>
              </a:defRPr>
            </a:lvl1pPr>
            <a:lvl2pPr marL="457200" indent="0">
              <a:buNone/>
              <a:defRPr>
                <a:solidFill>
                  <a:schemeClr val="accent1"/>
                </a:solidFill>
              </a:defRPr>
            </a:lvl2pPr>
            <a:lvl3pPr marL="914400" indent="0">
              <a:buNone/>
              <a:defRPr>
                <a:solidFill>
                  <a:schemeClr val="accent1"/>
                </a:solidFill>
              </a:defRPr>
            </a:lvl3pPr>
            <a:lvl4pPr marL="1371600" indent="0">
              <a:buNone/>
              <a:defRPr>
                <a:solidFill>
                  <a:schemeClr val="accent1"/>
                </a:solidFill>
              </a:defRPr>
            </a:lvl4pPr>
            <a:lvl5pPr marL="1828800" indent="0">
              <a:buNone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54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07-Portfol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unded Rectangle 23"/>
          <p:cNvSpPr/>
          <p:nvPr userDrawn="1"/>
        </p:nvSpPr>
        <p:spPr>
          <a:xfrm>
            <a:off x="1706692" y="1849162"/>
            <a:ext cx="2614411" cy="1687132"/>
          </a:xfrm>
          <a:prstGeom prst="roundRect">
            <a:avLst>
              <a:gd name="adj" fmla="val 1018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5" name="Rounded Rectangle 24"/>
          <p:cNvSpPr/>
          <p:nvPr userDrawn="1"/>
        </p:nvSpPr>
        <p:spPr>
          <a:xfrm>
            <a:off x="1706692" y="4119693"/>
            <a:ext cx="2614411" cy="1687132"/>
          </a:xfrm>
          <a:prstGeom prst="roundRect">
            <a:avLst>
              <a:gd name="adj" fmla="val 1018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>
              <a:ea typeface="庞门正道标题体" panose="02010600030101010101" pitchFamily="2" charset="-122"/>
            </a:endParaRPr>
          </a:p>
        </p:txBody>
      </p:sp>
      <p:sp>
        <p:nvSpPr>
          <p:cNvPr id="28" name="Rounded Rectangle 27"/>
          <p:cNvSpPr/>
          <p:nvPr userDrawn="1"/>
        </p:nvSpPr>
        <p:spPr>
          <a:xfrm>
            <a:off x="7841914" y="1849163"/>
            <a:ext cx="2614411" cy="1687132"/>
          </a:xfrm>
          <a:prstGeom prst="roundRect">
            <a:avLst>
              <a:gd name="adj" fmla="val 1018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30" name="Rounded Rectangle 29"/>
          <p:cNvSpPr/>
          <p:nvPr userDrawn="1"/>
        </p:nvSpPr>
        <p:spPr>
          <a:xfrm>
            <a:off x="7841914" y="4124410"/>
            <a:ext cx="2614411" cy="1687132"/>
          </a:xfrm>
          <a:prstGeom prst="roundRect">
            <a:avLst>
              <a:gd name="adj" fmla="val 1018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>
              <a:ea typeface="庞门正道标题体" panose="02010600030101010101" pitchFamily="2" charset="-122"/>
            </a:endParaRPr>
          </a:p>
        </p:txBody>
      </p:sp>
      <p:sp>
        <p:nvSpPr>
          <p:cNvPr id="29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1813168" y="1943602"/>
            <a:ext cx="2400522" cy="1498251"/>
          </a:xfrm>
          <a:prstGeom prst="roundRect">
            <a:avLst>
              <a:gd name="adj" fmla="val 1677"/>
            </a:avLst>
          </a:prstGeom>
          <a:pattFill prst="pct5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400" baseline="0">
                <a:latin typeface="+mj-lt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1813168" y="4208698"/>
            <a:ext cx="2400522" cy="1498251"/>
          </a:xfrm>
          <a:prstGeom prst="roundRect">
            <a:avLst>
              <a:gd name="adj" fmla="val 1677"/>
            </a:avLst>
          </a:prstGeom>
          <a:pattFill prst="pct5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400" baseline="0">
                <a:latin typeface="庞门正道标题体" panose="02010600030101010101" pitchFamily="2" charset="-122"/>
                <a:ea typeface="庞门正道标题体" panose="02010600030101010101" pitchFamily="2" charset="-122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0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7948858" y="1943602"/>
            <a:ext cx="2400522" cy="1498251"/>
          </a:xfrm>
          <a:prstGeom prst="roundRect">
            <a:avLst>
              <a:gd name="adj" fmla="val 1677"/>
            </a:avLst>
          </a:prstGeom>
          <a:pattFill prst="pct5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400" baseline="0">
                <a:latin typeface="+mj-lt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3" name="Picture Placeholder 2"/>
          <p:cNvSpPr>
            <a:spLocks noGrp="1"/>
          </p:cNvSpPr>
          <p:nvPr>
            <p:ph type="pic" sz="quarter" idx="19" hasCustomPrompt="1"/>
          </p:nvPr>
        </p:nvSpPr>
        <p:spPr>
          <a:xfrm>
            <a:off x="7948858" y="4212983"/>
            <a:ext cx="2400522" cy="1498251"/>
          </a:xfrm>
          <a:prstGeom prst="roundRect">
            <a:avLst>
              <a:gd name="adj" fmla="val 1677"/>
            </a:avLst>
          </a:prstGeom>
          <a:pattFill prst="pct5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400" baseline="0">
                <a:latin typeface="庞门正道标题体" panose="02010600030101010101" pitchFamily="2" charset="-122"/>
                <a:ea typeface="庞门正道标题体" panose="02010600030101010101" pitchFamily="2" charset="-122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46" y="721200"/>
            <a:ext cx="12191619" cy="523453"/>
          </a:xfrm>
        </p:spPr>
        <p:txBody>
          <a:bodyPr>
            <a:noAutofit/>
          </a:bodyPr>
          <a:lstStyle>
            <a:lvl1pPr marL="0" indent="0" algn="ctr">
              <a:buNone/>
              <a:defRPr sz="3600" b="0">
                <a:solidFill>
                  <a:schemeClr val="tx2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  <a:cs typeface="庞门正道标题体" panose="02010600030101010101" pitchFamily="2" charset="-122"/>
              </a:defRPr>
            </a:lvl1pPr>
            <a:lvl2pPr marL="457200" indent="0" algn="ctr">
              <a:buNone/>
              <a:defRPr>
                <a:solidFill>
                  <a:schemeClr val="tx2"/>
                </a:solidFill>
                <a:latin typeface="+mj-lt"/>
              </a:defRPr>
            </a:lvl2pPr>
            <a:lvl3pPr marL="914400" indent="0" algn="ctr">
              <a:buNone/>
              <a:defRPr>
                <a:solidFill>
                  <a:schemeClr val="tx2"/>
                </a:solidFill>
                <a:latin typeface="+mj-lt"/>
              </a:defRPr>
            </a:lvl3pPr>
            <a:lvl4pPr marL="1371600" indent="0" algn="ctr">
              <a:buNone/>
              <a:defRPr>
                <a:solidFill>
                  <a:schemeClr val="tx2"/>
                </a:solidFill>
                <a:latin typeface="+mj-lt"/>
              </a:defRPr>
            </a:lvl4pPr>
            <a:lvl5pPr marL="1828800" indent="0" algn="ctr">
              <a:buNone/>
              <a:defRPr>
                <a:solidFill>
                  <a:schemeClr val="tx2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Edit Text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516167" y="6376294"/>
            <a:ext cx="111600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 userDrawn="1"/>
        </p:nvSpPr>
        <p:spPr>
          <a:xfrm>
            <a:off x="4788291" y="1849162"/>
            <a:ext cx="2614411" cy="1687132"/>
          </a:xfrm>
          <a:prstGeom prst="roundRect">
            <a:avLst>
              <a:gd name="adj" fmla="val 1018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31" name="Rounded Rectangle 30"/>
          <p:cNvSpPr/>
          <p:nvPr userDrawn="1"/>
        </p:nvSpPr>
        <p:spPr>
          <a:xfrm>
            <a:off x="4788291" y="4119693"/>
            <a:ext cx="2614411" cy="1687132"/>
          </a:xfrm>
          <a:prstGeom prst="roundRect">
            <a:avLst>
              <a:gd name="adj" fmla="val 1018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0" dist="190500" dir="5400000" algn="tl" rotWithShape="0">
              <a:schemeClr val="bg2">
                <a:alpha val="5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>
              <a:ea typeface="庞门正道标题体" panose="02010600030101010101" pitchFamily="2" charset="-122"/>
            </a:endParaRPr>
          </a:p>
        </p:txBody>
      </p:sp>
      <p:sp>
        <p:nvSpPr>
          <p:cNvPr id="34" name="Picture Placeholder 2"/>
          <p:cNvSpPr>
            <a:spLocks noGrp="1"/>
          </p:cNvSpPr>
          <p:nvPr>
            <p:ph type="pic" sz="quarter" idx="20" hasCustomPrompt="1"/>
          </p:nvPr>
        </p:nvSpPr>
        <p:spPr>
          <a:xfrm>
            <a:off x="4894767" y="1943602"/>
            <a:ext cx="2400522" cy="1498251"/>
          </a:xfrm>
          <a:prstGeom prst="roundRect">
            <a:avLst>
              <a:gd name="adj" fmla="val 1677"/>
            </a:avLst>
          </a:prstGeom>
          <a:pattFill prst="pct5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400" baseline="0">
                <a:latin typeface="+mj-lt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5" name="Picture Placeholder 2"/>
          <p:cNvSpPr>
            <a:spLocks noGrp="1"/>
          </p:cNvSpPr>
          <p:nvPr>
            <p:ph type="pic" sz="quarter" idx="21" hasCustomPrompt="1"/>
          </p:nvPr>
        </p:nvSpPr>
        <p:spPr>
          <a:xfrm>
            <a:off x="4894767" y="4208698"/>
            <a:ext cx="2400522" cy="1498251"/>
          </a:xfrm>
          <a:prstGeom prst="roundRect">
            <a:avLst>
              <a:gd name="adj" fmla="val 1677"/>
            </a:avLst>
          </a:prstGeom>
          <a:pattFill prst="pct5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400" baseline="0">
                <a:latin typeface="庞门正道标题体" panose="02010600030101010101" pitchFamily="2" charset="-122"/>
                <a:ea typeface="庞门正道标题体" panose="02010600030101010101" pitchFamily="2" charset="-122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9" name="Text Placeholder 9"/>
          <p:cNvSpPr>
            <a:spLocks noGrp="1"/>
          </p:cNvSpPr>
          <p:nvPr>
            <p:ph type="body" sz="quarter" idx="22" hasCustomPrompt="1"/>
          </p:nvPr>
        </p:nvSpPr>
        <p:spPr>
          <a:xfrm>
            <a:off x="1706692" y="3638783"/>
            <a:ext cx="2614411" cy="262817"/>
          </a:xfrm>
        </p:spPr>
        <p:txBody>
          <a:bodyPr>
            <a:noAutofit/>
          </a:bodyPr>
          <a:lstStyle>
            <a:lvl1pPr marL="0" indent="0" algn="ctr">
              <a:buNone/>
              <a:defRPr sz="1200" spc="300">
                <a:solidFill>
                  <a:schemeClr val="bg2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  <a:cs typeface="庞门正道标题体" panose="02010600030101010101" pitchFamily="2" charset="-122"/>
              </a:defRPr>
            </a:lvl1pPr>
            <a:lvl2pPr marL="457200" indent="0">
              <a:buNone/>
              <a:defRPr>
                <a:solidFill>
                  <a:schemeClr val="accent1"/>
                </a:solidFill>
              </a:defRPr>
            </a:lvl2pPr>
            <a:lvl3pPr marL="914400" indent="0">
              <a:buNone/>
              <a:defRPr>
                <a:solidFill>
                  <a:schemeClr val="accent1"/>
                </a:solidFill>
              </a:defRPr>
            </a:lvl3pPr>
            <a:lvl4pPr marL="1371600" indent="0">
              <a:buNone/>
              <a:defRPr>
                <a:solidFill>
                  <a:schemeClr val="accent1"/>
                </a:solidFill>
              </a:defRPr>
            </a:lvl4pPr>
            <a:lvl5pPr marL="1828800" indent="0">
              <a:buNone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TEXT</a:t>
            </a:r>
            <a:endParaRPr lang="en-US" dirty="0"/>
          </a:p>
        </p:txBody>
      </p:sp>
      <p:sp>
        <p:nvSpPr>
          <p:cNvPr id="40" name="Text Placeholder 9"/>
          <p:cNvSpPr>
            <a:spLocks noGrp="1"/>
          </p:cNvSpPr>
          <p:nvPr>
            <p:ph type="body" sz="quarter" idx="23" hasCustomPrompt="1"/>
          </p:nvPr>
        </p:nvSpPr>
        <p:spPr>
          <a:xfrm>
            <a:off x="4787822" y="3641340"/>
            <a:ext cx="2614411" cy="262817"/>
          </a:xfrm>
        </p:spPr>
        <p:txBody>
          <a:bodyPr>
            <a:noAutofit/>
          </a:bodyPr>
          <a:lstStyle>
            <a:lvl1pPr marL="0" indent="0" algn="ctr">
              <a:buNone/>
              <a:defRPr sz="1200" spc="300">
                <a:solidFill>
                  <a:schemeClr val="bg2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  <a:cs typeface="庞门正道标题体" panose="02010600030101010101" pitchFamily="2" charset="-122"/>
              </a:defRPr>
            </a:lvl1pPr>
            <a:lvl2pPr marL="457200" indent="0">
              <a:buNone/>
              <a:defRPr>
                <a:solidFill>
                  <a:schemeClr val="accent1"/>
                </a:solidFill>
              </a:defRPr>
            </a:lvl2pPr>
            <a:lvl3pPr marL="914400" indent="0">
              <a:buNone/>
              <a:defRPr>
                <a:solidFill>
                  <a:schemeClr val="accent1"/>
                </a:solidFill>
              </a:defRPr>
            </a:lvl3pPr>
            <a:lvl4pPr marL="1371600" indent="0">
              <a:buNone/>
              <a:defRPr>
                <a:solidFill>
                  <a:schemeClr val="accent1"/>
                </a:solidFill>
              </a:defRPr>
            </a:lvl4pPr>
            <a:lvl5pPr marL="1828800" indent="0">
              <a:buNone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TEXT</a:t>
            </a:r>
            <a:endParaRPr lang="en-US" dirty="0"/>
          </a:p>
        </p:txBody>
      </p:sp>
      <p:sp>
        <p:nvSpPr>
          <p:cNvPr id="41" name="Text Placeholder 9"/>
          <p:cNvSpPr>
            <a:spLocks noGrp="1"/>
          </p:cNvSpPr>
          <p:nvPr>
            <p:ph type="body" sz="quarter" idx="24" hasCustomPrompt="1"/>
          </p:nvPr>
        </p:nvSpPr>
        <p:spPr>
          <a:xfrm>
            <a:off x="7838188" y="3641340"/>
            <a:ext cx="2614411" cy="262817"/>
          </a:xfrm>
        </p:spPr>
        <p:txBody>
          <a:bodyPr>
            <a:noAutofit/>
          </a:bodyPr>
          <a:lstStyle>
            <a:lvl1pPr marL="0" indent="0" algn="ctr">
              <a:buNone/>
              <a:defRPr sz="1200" spc="300">
                <a:solidFill>
                  <a:schemeClr val="bg2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  <a:cs typeface="庞门正道标题体" panose="02010600030101010101" pitchFamily="2" charset="-122"/>
              </a:defRPr>
            </a:lvl1pPr>
            <a:lvl2pPr marL="457200" indent="0">
              <a:buNone/>
              <a:defRPr>
                <a:solidFill>
                  <a:schemeClr val="accent1"/>
                </a:solidFill>
              </a:defRPr>
            </a:lvl2pPr>
            <a:lvl3pPr marL="914400" indent="0">
              <a:buNone/>
              <a:defRPr>
                <a:solidFill>
                  <a:schemeClr val="accent1"/>
                </a:solidFill>
              </a:defRPr>
            </a:lvl3pPr>
            <a:lvl4pPr marL="1371600" indent="0">
              <a:buNone/>
              <a:defRPr>
                <a:solidFill>
                  <a:schemeClr val="accent1"/>
                </a:solidFill>
              </a:defRPr>
            </a:lvl4pPr>
            <a:lvl5pPr marL="1828800" indent="0">
              <a:buNone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TEXT</a:t>
            </a:r>
            <a:endParaRPr lang="en-US" dirty="0"/>
          </a:p>
        </p:txBody>
      </p:sp>
      <p:sp>
        <p:nvSpPr>
          <p:cNvPr id="42" name="Text Placeholder 9"/>
          <p:cNvSpPr>
            <a:spLocks noGrp="1"/>
          </p:cNvSpPr>
          <p:nvPr>
            <p:ph type="body" sz="quarter" idx="25" hasCustomPrompt="1"/>
          </p:nvPr>
        </p:nvSpPr>
        <p:spPr>
          <a:xfrm>
            <a:off x="1706692" y="5931432"/>
            <a:ext cx="2614411" cy="262817"/>
          </a:xfrm>
        </p:spPr>
        <p:txBody>
          <a:bodyPr>
            <a:noAutofit/>
          </a:bodyPr>
          <a:lstStyle>
            <a:lvl1pPr marL="0" indent="0" algn="ctr">
              <a:buNone/>
              <a:defRPr sz="1200" spc="300">
                <a:solidFill>
                  <a:schemeClr val="bg2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  <a:cs typeface="庞门正道标题体" panose="02010600030101010101" pitchFamily="2" charset="-122"/>
              </a:defRPr>
            </a:lvl1pPr>
            <a:lvl2pPr marL="457200" indent="0">
              <a:buNone/>
              <a:defRPr>
                <a:solidFill>
                  <a:schemeClr val="accent1"/>
                </a:solidFill>
              </a:defRPr>
            </a:lvl2pPr>
            <a:lvl3pPr marL="914400" indent="0">
              <a:buNone/>
              <a:defRPr>
                <a:solidFill>
                  <a:schemeClr val="accent1"/>
                </a:solidFill>
              </a:defRPr>
            </a:lvl3pPr>
            <a:lvl4pPr marL="1371600" indent="0">
              <a:buNone/>
              <a:defRPr>
                <a:solidFill>
                  <a:schemeClr val="accent1"/>
                </a:solidFill>
              </a:defRPr>
            </a:lvl4pPr>
            <a:lvl5pPr marL="1828800" indent="0">
              <a:buNone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TEXT</a:t>
            </a:r>
            <a:endParaRPr lang="en-US" dirty="0"/>
          </a:p>
        </p:txBody>
      </p:sp>
      <p:sp>
        <p:nvSpPr>
          <p:cNvPr id="43" name="Text Placeholder 9"/>
          <p:cNvSpPr>
            <a:spLocks noGrp="1"/>
          </p:cNvSpPr>
          <p:nvPr>
            <p:ph type="body" sz="quarter" idx="26" hasCustomPrompt="1"/>
          </p:nvPr>
        </p:nvSpPr>
        <p:spPr>
          <a:xfrm>
            <a:off x="4787822" y="5933989"/>
            <a:ext cx="2614411" cy="262817"/>
          </a:xfrm>
        </p:spPr>
        <p:txBody>
          <a:bodyPr>
            <a:noAutofit/>
          </a:bodyPr>
          <a:lstStyle>
            <a:lvl1pPr marL="0" indent="0" algn="ctr">
              <a:buNone/>
              <a:defRPr sz="1200" spc="300">
                <a:solidFill>
                  <a:schemeClr val="bg2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  <a:cs typeface="庞门正道标题体" panose="02010600030101010101" pitchFamily="2" charset="-122"/>
              </a:defRPr>
            </a:lvl1pPr>
            <a:lvl2pPr marL="457200" indent="0">
              <a:buNone/>
              <a:defRPr>
                <a:solidFill>
                  <a:schemeClr val="accent1"/>
                </a:solidFill>
              </a:defRPr>
            </a:lvl2pPr>
            <a:lvl3pPr marL="914400" indent="0">
              <a:buNone/>
              <a:defRPr>
                <a:solidFill>
                  <a:schemeClr val="accent1"/>
                </a:solidFill>
              </a:defRPr>
            </a:lvl3pPr>
            <a:lvl4pPr marL="1371600" indent="0">
              <a:buNone/>
              <a:defRPr>
                <a:solidFill>
                  <a:schemeClr val="accent1"/>
                </a:solidFill>
              </a:defRPr>
            </a:lvl4pPr>
            <a:lvl5pPr marL="1828800" indent="0">
              <a:buNone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TEXT</a:t>
            </a:r>
            <a:endParaRPr lang="en-US" dirty="0"/>
          </a:p>
        </p:txBody>
      </p:sp>
      <p:sp>
        <p:nvSpPr>
          <p:cNvPr id="46" name="Text Placeholder 9"/>
          <p:cNvSpPr>
            <a:spLocks noGrp="1"/>
          </p:cNvSpPr>
          <p:nvPr>
            <p:ph type="body" sz="quarter" idx="27" hasCustomPrompt="1"/>
          </p:nvPr>
        </p:nvSpPr>
        <p:spPr>
          <a:xfrm>
            <a:off x="7838188" y="5933989"/>
            <a:ext cx="2614411" cy="262817"/>
          </a:xfrm>
        </p:spPr>
        <p:txBody>
          <a:bodyPr>
            <a:noAutofit/>
          </a:bodyPr>
          <a:lstStyle>
            <a:lvl1pPr marL="0" indent="0" algn="ctr">
              <a:buNone/>
              <a:defRPr sz="1200" spc="300">
                <a:solidFill>
                  <a:schemeClr val="bg2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  <a:cs typeface="庞门正道标题体" panose="02010600030101010101" pitchFamily="2" charset="-122"/>
              </a:defRPr>
            </a:lvl1pPr>
            <a:lvl2pPr marL="457200" indent="0">
              <a:buNone/>
              <a:defRPr>
                <a:solidFill>
                  <a:schemeClr val="accent1"/>
                </a:solidFill>
              </a:defRPr>
            </a:lvl2pPr>
            <a:lvl3pPr marL="914400" indent="0">
              <a:buNone/>
              <a:defRPr>
                <a:solidFill>
                  <a:schemeClr val="accent1"/>
                </a:solidFill>
              </a:defRPr>
            </a:lvl3pPr>
            <a:lvl4pPr marL="1371600" indent="0">
              <a:buNone/>
              <a:defRPr>
                <a:solidFill>
                  <a:schemeClr val="accent1"/>
                </a:solidFill>
              </a:defRPr>
            </a:lvl4pPr>
            <a:lvl5pPr marL="1828800" indent="0">
              <a:buNone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TEXT</a:t>
            </a:r>
            <a:endParaRPr lang="en-US" dirty="0"/>
          </a:p>
        </p:txBody>
      </p:sp>
      <p:sp>
        <p:nvSpPr>
          <p:cNvPr id="32" name="矩形 31"/>
          <p:cNvSpPr/>
          <p:nvPr userDrawn="1"/>
        </p:nvSpPr>
        <p:spPr>
          <a:xfrm>
            <a:off x="6448272" y="5397943"/>
            <a:ext cx="775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www.1ppt.com/moban/     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www.1ppt.com/hangye/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www.1ppt.com/jieri/ 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素材：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www.1ppt.com/sucai/</a:t>
            </a: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www.1ppt.com/beijing/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图表：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www.1ppt.com/tubiao/     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精美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www.1ppt.com/powerpoint/      </a:t>
            </a: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课件：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www.1ppt.com/kejian/        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www.1ppt.com/ziti/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工作总结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www.1ppt.com/xiazai/zongjie/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text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www.1ppt.com/xiazai/jihua/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商务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www.1ppt.com/moban/shangwu/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个人简历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www.1ppt.com/xiazai/jianli/ 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毕业答辩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www.1ppt.com/xiazai/dabian/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工作汇报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www.1ppt.com/xiazai/huibao/    </a:t>
            </a: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2044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77537-8775-462A-B8EC-E0FB157D2A1B}" type="datetimeFigureOut">
              <a:rPr lang="bg-BG" smtClean="0"/>
              <a:t>14.11.2022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D0BE6-A25A-49D1-88AC-648B92B6E7C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74245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89" r:id="rId2"/>
    <p:sldLayoutId id="2147483701" r:id="rId3"/>
    <p:sldLayoutId id="2147483702" r:id="rId4"/>
    <p:sldLayoutId id="2147483711" r:id="rId5"/>
    <p:sldLayoutId id="2147483712" r:id="rId6"/>
    <p:sldLayoutId id="2147483704" r:id="rId7"/>
    <p:sldLayoutId id="2147483705" r:id="rId8"/>
    <p:sldLayoutId id="2147483715" r:id="rId9"/>
    <p:sldLayoutId id="2147483706" r:id="rId10"/>
    <p:sldLayoutId id="2147483707" r:id="rId11"/>
    <p:sldLayoutId id="2147483713" r:id="rId12"/>
    <p:sldLayoutId id="2147483709" r:id="rId13"/>
    <p:sldLayoutId id="2147483708" r:id="rId14"/>
    <p:sldLayoutId id="2147483710" r:id="rId15"/>
    <p:sldLayoutId id="2147483703" r:id="rId16"/>
    <p:sldLayoutId id="2147483714" r:id="rId17"/>
  </p:sldLayoutIdLst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5" Type="http://schemas.openxmlformats.org/officeDocument/2006/relationships/tags" Target="../tags/tag6.xml"/><Relationship Id="rId10" Type="http://schemas.openxmlformats.org/officeDocument/2006/relationships/notesSlide" Target="../notesSlides/notesSlide1.xml"/><Relationship Id="rId4" Type="http://schemas.openxmlformats.org/officeDocument/2006/relationships/tags" Target="../tags/tag5.xml"/><Relationship Id="rId9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65.xml"/><Relationship Id="rId13" Type="http://schemas.openxmlformats.org/officeDocument/2006/relationships/tags" Target="../tags/tag70.xml"/><Relationship Id="rId18" Type="http://schemas.openxmlformats.org/officeDocument/2006/relationships/tags" Target="../tags/tag75.xml"/><Relationship Id="rId26" Type="http://schemas.openxmlformats.org/officeDocument/2006/relationships/notesSlide" Target="../notesSlides/notesSlide10.xml"/><Relationship Id="rId3" Type="http://schemas.openxmlformats.org/officeDocument/2006/relationships/tags" Target="../tags/tag60.xml"/><Relationship Id="rId21" Type="http://schemas.openxmlformats.org/officeDocument/2006/relationships/tags" Target="../tags/tag78.xml"/><Relationship Id="rId7" Type="http://schemas.openxmlformats.org/officeDocument/2006/relationships/tags" Target="../tags/tag64.xml"/><Relationship Id="rId12" Type="http://schemas.openxmlformats.org/officeDocument/2006/relationships/tags" Target="../tags/tag69.xml"/><Relationship Id="rId17" Type="http://schemas.openxmlformats.org/officeDocument/2006/relationships/tags" Target="../tags/tag74.xml"/><Relationship Id="rId25" Type="http://schemas.openxmlformats.org/officeDocument/2006/relationships/slideLayout" Target="../slideLayouts/slideLayout2.xml"/><Relationship Id="rId2" Type="http://schemas.openxmlformats.org/officeDocument/2006/relationships/tags" Target="../tags/tag59.xml"/><Relationship Id="rId16" Type="http://schemas.openxmlformats.org/officeDocument/2006/relationships/tags" Target="../tags/tag73.xml"/><Relationship Id="rId20" Type="http://schemas.openxmlformats.org/officeDocument/2006/relationships/tags" Target="../tags/tag77.xml"/><Relationship Id="rId1" Type="http://schemas.openxmlformats.org/officeDocument/2006/relationships/tags" Target="../tags/tag58.xml"/><Relationship Id="rId6" Type="http://schemas.openxmlformats.org/officeDocument/2006/relationships/tags" Target="../tags/tag63.xml"/><Relationship Id="rId11" Type="http://schemas.openxmlformats.org/officeDocument/2006/relationships/tags" Target="../tags/tag68.xml"/><Relationship Id="rId24" Type="http://schemas.openxmlformats.org/officeDocument/2006/relationships/tags" Target="../tags/tag81.xml"/><Relationship Id="rId5" Type="http://schemas.openxmlformats.org/officeDocument/2006/relationships/tags" Target="../tags/tag62.xml"/><Relationship Id="rId15" Type="http://schemas.openxmlformats.org/officeDocument/2006/relationships/tags" Target="../tags/tag72.xml"/><Relationship Id="rId23" Type="http://schemas.openxmlformats.org/officeDocument/2006/relationships/tags" Target="../tags/tag80.xml"/><Relationship Id="rId10" Type="http://schemas.openxmlformats.org/officeDocument/2006/relationships/tags" Target="../tags/tag67.xml"/><Relationship Id="rId19" Type="http://schemas.openxmlformats.org/officeDocument/2006/relationships/tags" Target="../tags/tag76.xml"/><Relationship Id="rId4" Type="http://schemas.openxmlformats.org/officeDocument/2006/relationships/tags" Target="../tags/tag61.xml"/><Relationship Id="rId9" Type="http://schemas.openxmlformats.org/officeDocument/2006/relationships/tags" Target="../tags/tag66.xml"/><Relationship Id="rId14" Type="http://schemas.openxmlformats.org/officeDocument/2006/relationships/tags" Target="../tags/tag71.xml"/><Relationship Id="rId22" Type="http://schemas.openxmlformats.org/officeDocument/2006/relationships/tags" Target="../tags/tag79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89.xml"/><Relationship Id="rId13" Type="http://schemas.openxmlformats.org/officeDocument/2006/relationships/tags" Target="../tags/tag94.xml"/><Relationship Id="rId18" Type="http://schemas.openxmlformats.org/officeDocument/2006/relationships/tags" Target="../tags/tag99.xml"/><Relationship Id="rId26" Type="http://schemas.openxmlformats.org/officeDocument/2006/relationships/tags" Target="../tags/tag107.xml"/><Relationship Id="rId3" Type="http://schemas.openxmlformats.org/officeDocument/2006/relationships/tags" Target="../tags/tag84.xml"/><Relationship Id="rId21" Type="http://schemas.openxmlformats.org/officeDocument/2006/relationships/tags" Target="../tags/tag102.xml"/><Relationship Id="rId7" Type="http://schemas.openxmlformats.org/officeDocument/2006/relationships/tags" Target="../tags/tag88.xml"/><Relationship Id="rId12" Type="http://schemas.openxmlformats.org/officeDocument/2006/relationships/tags" Target="../tags/tag93.xml"/><Relationship Id="rId17" Type="http://schemas.openxmlformats.org/officeDocument/2006/relationships/tags" Target="../tags/tag98.xml"/><Relationship Id="rId25" Type="http://schemas.openxmlformats.org/officeDocument/2006/relationships/tags" Target="../tags/tag106.xml"/><Relationship Id="rId2" Type="http://schemas.openxmlformats.org/officeDocument/2006/relationships/tags" Target="../tags/tag83.xml"/><Relationship Id="rId16" Type="http://schemas.openxmlformats.org/officeDocument/2006/relationships/tags" Target="../tags/tag97.xml"/><Relationship Id="rId20" Type="http://schemas.openxmlformats.org/officeDocument/2006/relationships/tags" Target="../tags/tag101.xml"/><Relationship Id="rId29" Type="http://schemas.openxmlformats.org/officeDocument/2006/relationships/tags" Target="../tags/tag110.xml"/><Relationship Id="rId1" Type="http://schemas.openxmlformats.org/officeDocument/2006/relationships/tags" Target="../tags/tag82.xml"/><Relationship Id="rId6" Type="http://schemas.openxmlformats.org/officeDocument/2006/relationships/tags" Target="../tags/tag87.xml"/><Relationship Id="rId11" Type="http://schemas.openxmlformats.org/officeDocument/2006/relationships/tags" Target="../tags/tag92.xml"/><Relationship Id="rId24" Type="http://schemas.openxmlformats.org/officeDocument/2006/relationships/tags" Target="../tags/tag105.xml"/><Relationship Id="rId5" Type="http://schemas.openxmlformats.org/officeDocument/2006/relationships/tags" Target="../tags/tag86.xml"/><Relationship Id="rId15" Type="http://schemas.openxmlformats.org/officeDocument/2006/relationships/tags" Target="../tags/tag96.xml"/><Relationship Id="rId23" Type="http://schemas.openxmlformats.org/officeDocument/2006/relationships/tags" Target="../tags/tag104.xml"/><Relationship Id="rId28" Type="http://schemas.openxmlformats.org/officeDocument/2006/relationships/tags" Target="../tags/tag109.xml"/><Relationship Id="rId10" Type="http://schemas.openxmlformats.org/officeDocument/2006/relationships/tags" Target="../tags/tag91.xml"/><Relationship Id="rId19" Type="http://schemas.openxmlformats.org/officeDocument/2006/relationships/tags" Target="../tags/tag100.xml"/><Relationship Id="rId31" Type="http://schemas.openxmlformats.org/officeDocument/2006/relationships/notesSlide" Target="../notesSlides/notesSlide11.xml"/><Relationship Id="rId4" Type="http://schemas.openxmlformats.org/officeDocument/2006/relationships/tags" Target="../tags/tag85.xml"/><Relationship Id="rId9" Type="http://schemas.openxmlformats.org/officeDocument/2006/relationships/tags" Target="../tags/tag90.xml"/><Relationship Id="rId14" Type="http://schemas.openxmlformats.org/officeDocument/2006/relationships/tags" Target="../tags/tag95.xml"/><Relationship Id="rId22" Type="http://schemas.openxmlformats.org/officeDocument/2006/relationships/tags" Target="../tags/tag103.xml"/><Relationship Id="rId27" Type="http://schemas.openxmlformats.org/officeDocument/2006/relationships/tags" Target="../tags/tag108.xml"/><Relationship Id="rId30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118.xml"/><Relationship Id="rId13" Type="http://schemas.openxmlformats.org/officeDocument/2006/relationships/slideLayout" Target="../slideLayouts/slideLayout2.xml"/><Relationship Id="rId3" Type="http://schemas.openxmlformats.org/officeDocument/2006/relationships/tags" Target="../tags/tag113.xml"/><Relationship Id="rId7" Type="http://schemas.openxmlformats.org/officeDocument/2006/relationships/tags" Target="../tags/tag117.xml"/><Relationship Id="rId12" Type="http://schemas.openxmlformats.org/officeDocument/2006/relationships/tags" Target="../tags/tag122.xml"/><Relationship Id="rId2" Type="http://schemas.openxmlformats.org/officeDocument/2006/relationships/tags" Target="../tags/tag112.xml"/><Relationship Id="rId1" Type="http://schemas.openxmlformats.org/officeDocument/2006/relationships/tags" Target="../tags/tag111.xml"/><Relationship Id="rId6" Type="http://schemas.openxmlformats.org/officeDocument/2006/relationships/tags" Target="../tags/tag116.xml"/><Relationship Id="rId11" Type="http://schemas.openxmlformats.org/officeDocument/2006/relationships/tags" Target="../tags/tag121.xml"/><Relationship Id="rId5" Type="http://schemas.openxmlformats.org/officeDocument/2006/relationships/tags" Target="../tags/tag115.xml"/><Relationship Id="rId10" Type="http://schemas.openxmlformats.org/officeDocument/2006/relationships/tags" Target="../tags/tag120.xml"/><Relationship Id="rId4" Type="http://schemas.openxmlformats.org/officeDocument/2006/relationships/tags" Target="../tags/tag114.xml"/><Relationship Id="rId9" Type="http://schemas.openxmlformats.org/officeDocument/2006/relationships/tags" Target="../tags/tag119.xml"/><Relationship Id="rId14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tags" Target="../tags/tag135.xml"/><Relationship Id="rId18" Type="http://schemas.openxmlformats.org/officeDocument/2006/relationships/tags" Target="../tags/tag140.xml"/><Relationship Id="rId26" Type="http://schemas.openxmlformats.org/officeDocument/2006/relationships/tags" Target="../tags/tag148.xml"/><Relationship Id="rId21" Type="http://schemas.openxmlformats.org/officeDocument/2006/relationships/tags" Target="../tags/tag143.xml"/><Relationship Id="rId34" Type="http://schemas.openxmlformats.org/officeDocument/2006/relationships/tags" Target="../tags/tag156.xml"/><Relationship Id="rId7" Type="http://schemas.openxmlformats.org/officeDocument/2006/relationships/tags" Target="../tags/tag129.xml"/><Relationship Id="rId12" Type="http://schemas.openxmlformats.org/officeDocument/2006/relationships/tags" Target="../tags/tag134.xml"/><Relationship Id="rId17" Type="http://schemas.openxmlformats.org/officeDocument/2006/relationships/tags" Target="../tags/tag139.xml"/><Relationship Id="rId25" Type="http://schemas.openxmlformats.org/officeDocument/2006/relationships/tags" Target="../tags/tag147.xml"/><Relationship Id="rId33" Type="http://schemas.openxmlformats.org/officeDocument/2006/relationships/tags" Target="../tags/tag155.xml"/><Relationship Id="rId2" Type="http://schemas.openxmlformats.org/officeDocument/2006/relationships/tags" Target="../tags/tag124.xml"/><Relationship Id="rId16" Type="http://schemas.openxmlformats.org/officeDocument/2006/relationships/tags" Target="../tags/tag138.xml"/><Relationship Id="rId20" Type="http://schemas.openxmlformats.org/officeDocument/2006/relationships/tags" Target="../tags/tag142.xml"/><Relationship Id="rId29" Type="http://schemas.openxmlformats.org/officeDocument/2006/relationships/tags" Target="../tags/tag151.xml"/><Relationship Id="rId1" Type="http://schemas.openxmlformats.org/officeDocument/2006/relationships/tags" Target="../tags/tag123.xml"/><Relationship Id="rId6" Type="http://schemas.openxmlformats.org/officeDocument/2006/relationships/tags" Target="../tags/tag128.xml"/><Relationship Id="rId11" Type="http://schemas.openxmlformats.org/officeDocument/2006/relationships/tags" Target="../tags/tag133.xml"/><Relationship Id="rId24" Type="http://schemas.openxmlformats.org/officeDocument/2006/relationships/tags" Target="../tags/tag146.xml"/><Relationship Id="rId32" Type="http://schemas.openxmlformats.org/officeDocument/2006/relationships/tags" Target="../tags/tag154.xml"/><Relationship Id="rId37" Type="http://schemas.openxmlformats.org/officeDocument/2006/relationships/notesSlide" Target="../notesSlides/notesSlide13.xml"/><Relationship Id="rId5" Type="http://schemas.openxmlformats.org/officeDocument/2006/relationships/tags" Target="../tags/tag127.xml"/><Relationship Id="rId15" Type="http://schemas.openxmlformats.org/officeDocument/2006/relationships/tags" Target="../tags/tag137.xml"/><Relationship Id="rId23" Type="http://schemas.openxmlformats.org/officeDocument/2006/relationships/tags" Target="../tags/tag145.xml"/><Relationship Id="rId28" Type="http://schemas.openxmlformats.org/officeDocument/2006/relationships/tags" Target="../tags/tag150.xml"/><Relationship Id="rId36" Type="http://schemas.openxmlformats.org/officeDocument/2006/relationships/slideLayout" Target="../slideLayouts/slideLayout2.xml"/><Relationship Id="rId10" Type="http://schemas.openxmlformats.org/officeDocument/2006/relationships/tags" Target="../tags/tag132.xml"/><Relationship Id="rId19" Type="http://schemas.openxmlformats.org/officeDocument/2006/relationships/tags" Target="../tags/tag141.xml"/><Relationship Id="rId31" Type="http://schemas.openxmlformats.org/officeDocument/2006/relationships/tags" Target="../tags/tag153.xml"/><Relationship Id="rId4" Type="http://schemas.openxmlformats.org/officeDocument/2006/relationships/tags" Target="../tags/tag126.xml"/><Relationship Id="rId9" Type="http://schemas.openxmlformats.org/officeDocument/2006/relationships/tags" Target="../tags/tag131.xml"/><Relationship Id="rId14" Type="http://schemas.openxmlformats.org/officeDocument/2006/relationships/tags" Target="../tags/tag136.xml"/><Relationship Id="rId22" Type="http://schemas.openxmlformats.org/officeDocument/2006/relationships/tags" Target="../tags/tag144.xml"/><Relationship Id="rId27" Type="http://schemas.openxmlformats.org/officeDocument/2006/relationships/tags" Target="../tags/tag149.xml"/><Relationship Id="rId30" Type="http://schemas.openxmlformats.org/officeDocument/2006/relationships/tags" Target="../tags/tag152.xml"/><Relationship Id="rId35" Type="http://schemas.openxmlformats.org/officeDocument/2006/relationships/tags" Target="../tags/tag157.xml"/><Relationship Id="rId8" Type="http://schemas.openxmlformats.org/officeDocument/2006/relationships/tags" Target="../tags/tag130.xml"/><Relationship Id="rId3" Type="http://schemas.openxmlformats.org/officeDocument/2006/relationships/tags" Target="../tags/tag125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165.xml"/><Relationship Id="rId13" Type="http://schemas.openxmlformats.org/officeDocument/2006/relationships/tags" Target="../tags/tag170.xml"/><Relationship Id="rId18" Type="http://schemas.openxmlformats.org/officeDocument/2006/relationships/tags" Target="../tags/tag175.xml"/><Relationship Id="rId26" Type="http://schemas.openxmlformats.org/officeDocument/2006/relationships/tags" Target="../tags/tag183.xml"/><Relationship Id="rId3" Type="http://schemas.openxmlformats.org/officeDocument/2006/relationships/tags" Target="../tags/tag160.xml"/><Relationship Id="rId21" Type="http://schemas.openxmlformats.org/officeDocument/2006/relationships/tags" Target="../tags/tag178.xml"/><Relationship Id="rId7" Type="http://schemas.openxmlformats.org/officeDocument/2006/relationships/tags" Target="../tags/tag164.xml"/><Relationship Id="rId12" Type="http://schemas.openxmlformats.org/officeDocument/2006/relationships/tags" Target="../tags/tag169.xml"/><Relationship Id="rId17" Type="http://schemas.openxmlformats.org/officeDocument/2006/relationships/tags" Target="../tags/tag174.xml"/><Relationship Id="rId25" Type="http://schemas.openxmlformats.org/officeDocument/2006/relationships/tags" Target="../tags/tag182.xml"/><Relationship Id="rId2" Type="http://schemas.openxmlformats.org/officeDocument/2006/relationships/tags" Target="../tags/tag159.xml"/><Relationship Id="rId16" Type="http://schemas.openxmlformats.org/officeDocument/2006/relationships/tags" Target="../tags/tag173.xml"/><Relationship Id="rId20" Type="http://schemas.openxmlformats.org/officeDocument/2006/relationships/tags" Target="../tags/tag177.xml"/><Relationship Id="rId1" Type="http://schemas.openxmlformats.org/officeDocument/2006/relationships/tags" Target="../tags/tag158.xml"/><Relationship Id="rId6" Type="http://schemas.openxmlformats.org/officeDocument/2006/relationships/tags" Target="../tags/tag163.xml"/><Relationship Id="rId11" Type="http://schemas.openxmlformats.org/officeDocument/2006/relationships/tags" Target="../tags/tag168.xml"/><Relationship Id="rId24" Type="http://schemas.openxmlformats.org/officeDocument/2006/relationships/tags" Target="../tags/tag181.xml"/><Relationship Id="rId5" Type="http://schemas.openxmlformats.org/officeDocument/2006/relationships/tags" Target="../tags/tag162.xml"/><Relationship Id="rId15" Type="http://schemas.openxmlformats.org/officeDocument/2006/relationships/tags" Target="../tags/tag172.xml"/><Relationship Id="rId23" Type="http://schemas.openxmlformats.org/officeDocument/2006/relationships/tags" Target="../tags/tag180.xml"/><Relationship Id="rId28" Type="http://schemas.openxmlformats.org/officeDocument/2006/relationships/notesSlide" Target="../notesSlides/notesSlide14.xml"/><Relationship Id="rId10" Type="http://schemas.openxmlformats.org/officeDocument/2006/relationships/tags" Target="../tags/tag167.xml"/><Relationship Id="rId19" Type="http://schemas.openxmlformats.org/officeDocument/2006/relationships/tags" Target="../tags/tag176.xml"/><Relationship Id="rId4" Type="http://schemas.openxmlformats.org/officeDocument/2006/relationships/tags" Target="../tags/tag161.xml"/><Relationship Id="rId9" Type="http://schemas.openxmlformats.org/officeDocument/2006/relationships/tags" Target="../tags/tag166.xml"/><Relationship Id="rId14" Type="http://schemas.openxmlformats.org/officeDocument/2006/relationships/tags" Target="../tags/tag171.xml"/><Relationship Id="rId22" Type="http://schemas.openxmlformats.org/officeDocument/2006/relationships/tags" Target="../tags/tag179.xml"/><Relationship Id="rId27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tags" Target="../tags/tag191.xml"/><Relationship Id="rId3" Type="http://schemas.openxmlformats.org/officeDocument/2006/relationships/tags" Target="../tags/tag186.xml"/><Relationship Id="rId7" Type="http://schemas.openxmlformats.org/officeDocument/2006/relationships/tags" Target="../tags/tag190.xml"/><Relationship Id="rId2" Type="http://schemas.openxmlformats.org/officeDocument/2006/relationships/tags" Target="../tags/tag185.xml"/><Relationship Id="rId1" Type="http://schemas.openxmlformats.org/officeDocument/2006/relationships/tags" Target="../tags/tag184.xml"/><Relationship Id="rId6" Type="http://schemas.openxmlformats.org/officeDocument/2006/relationships/tags" Target="../tags/tag189.xml"/><Relationship Id="rId11" Type="http://schemas.openxmlformats.org/officeDocument/2006/relationships/notesSlide" Target="../notesSlides/notesSlide15.xml"/><Relationship Id="rId5" Type="http://schemas.openxmlformats.org/officeDocument/2006/relationships/tags" Target="../tags/tag188.xml"/><Relationship Id="rId10" Type="http://schemas.openxmlformats.org/officeDocument/2006/relationships/slideLayout" Target="../slideLayouts/slideLayout1.xml"/><Relationship Id="rId4" Type="http://schemas.openxmlformats.org/officeDocument/2006/relationships/tags" Target="../tags/tag187.xml"/><Relationship Id="rId9" Type="http://schemas.openxmlformats.org/officeDocument/2006/relationships/tags" Target="../tags/tag19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tags" Target="../tags/tag195.xml"/><Relationship Id="rId7" Type="http://schemas.openxmlformats.org/officeDocument/2006/relationships/notesSlide" Target="../notesSlides/notesSlide16.xml"/><Relationship Id="rId12" Type="http://schemas.openxmlformats.org/officeDocument/2006/relationships/image" Target="../media/image10.jpeg"/><Relationship Id="rId2" Type="http://schemas.openxmlformats.org/officeDocument/2006/relationships/tags" Target="../tags/tag194.xml"/><Relationship Id="rId1" Type="http://schemas.openxmlformats.org/officeDocument/2006/relationships/tags" Target="../tags/tag193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9.jpeg"/><Relationship Id="rId5" Type="http://schemas.openxmlformats.org/officeDocument/2006/relationships/tags" Target="../tags/tag197.xml"/><Relationship Id="rId10" Type="http://schemas.openxmlformats.org/officeDocument/2006/relationships/image" Target="../media/image8.jpeg"/><Relationship Id="rId4" Type="http://schemas.openxmlformats.org/officeDocument/2006/relationships/tags" Target="../tags/tag196.xml"/><Relationship Id="rId9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image" Target="../media/image9.jpeg"/><Relationship Id="rId3" Type="http://schemas.openxmlformats.org/officeDocument/2006/relationships/tags" Target="../tags/tag200.xml"/><Relationship Id="rId7" Type="http://schemas.openxmlformats.org/officeDocument/2006/relationships/tags" Target="../tags/tag204.xml"/><Relationship Id="rId12" Type="http://schemas.openxmlformats.org/officeDocument/2006/relationships/image" Target="../media/image12.jpeg"/><Relationship Id="rId2" Type="http://schemas.openxmlformats.org/officeDocument/2006/relationships/tags" Target="../tags/tag199.xml"/><Relationship Id="rId1" Type="http://schemas.openxmlformats.org/officeDocument/2006/relationships/tags" Target="../tags/tag198.xml"/><Relationship Id="rId6" Type="http://schemas.openxmlformats.org/officeDocument/2006/relationships/tags" Target="../tags/tag203.xml"/><Relationship Id="rId11" Type="http://schemas.openxmlformats.org/officeDocument/2006/relationships/image" Target="../media/image6.jpeg"/><Relationship Id="rId5" Type="http://schemas.openxmlformats.org/officeDocument/2006/relationships/tags" Target="../tags/tag202.xml"/><Relationship Id="rId10" Type="http://schemas.openxmlformats.org/officeDocument/2006/relationships/image" Target="../media/image11.jpeg"/><Relationship Id="rId4" Type="http://schemas.openxmlformats.org/officeDocument/2006/relationships/tags" Target="../tags/tag201.xml"/><Relationship Id="rId9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tags" Target="../tags/tag207.xml"/><Relationship Id="rId7" Type="http://schemas.openxmlformats.org/officeDocument/2006/relationships/image" Target="../media/image13.jpeg"/><Relationship Id="rId2" Type="http://schemas.openxmlformats.org/officeDocument/2006/relationships/tags" Target="../tags/tag206.xml"/><Relationship Id="rId1" Type="http://schemas.openxmlformats.org/officeDocument/2006/relationships/tags" Target="../tags/tag205.xml"/><Relationship Id="rId6" Type="http://schemas.openxmlformats.org/officeDocument/2006/relationships/notesSlide" Target="../notesSlides/notesSlide18.xml"/><Relationship Id="rId5" Type="http://schemas.openxmlformats.org/officeDocument/2006/relationships/slideLayout" Target="../slideLayouts/slideLayout11.xml"/><Relationship Id="rId10" Type="http://schemas.openxmlformats.org/officeDocument/2006/relationships/image" Target="../media/image12.jpeg"/><Relationship Id="rId4" Type="http://schemas.openxmlformats.org/officeDocument/2006/relationships/tags" Target="../tags/tag208.xml"/><Relationship Id="rId9" Type="http://schemas.openxmlformats.org/officeDocument/2006/relationships/image" Target="../media/image6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tags" Target="../tags/tag211.xml"/><Relationship Id="rId7" Type="http://schemas.openxmlformats.org/officeDocument/2006/relationships/notesSlide" Target="../notesSlides/notesSlide19.xml"/><Relationship Id="rId12" Type="http://schemas.openxmlformats.org/officeDocument/2006/relationships/image" Target="../media/image18.jpeg"/><Relationship Id="rId2" Type="http://schemas.openxmlformats.org/officeDocument/2006/relationships/tags" Target="../tags/tag210.xml"/><Relationship Id="rId1" Type="http://schemas.openxmlformats.org/officeDocument/2006/relationships/tags" Target="../tags/tag209.xml"/><Relationship Id="rId6" Type="http://schemas.openxmlformats.org/officeDocument/2006/relationships/slideLayout" Target="../slideLayouts/slideLayout12.xml"/><Relationship Id="rId11" Type="http://schemas.openxmlformats.org/officeDocument/2006/relationships/image" Target="../media/image17.jpeg"/><Relationship Id="rId5" Type="http://schemas.openxmlformats.org/officeDocument/2006/relationships/tags" Target="../tags/tag213.xml"/><Relationship Id="rId10" Type="http://schemas.openxmlformats.org/officeDocument/2006/relationships/image" Target="../media/image16.jpeg"/><Relationship Id="rId4" Type="http://schemas.openxmlformats.org/officeDocument/2006/relationships/tags" Target="../tags/tag212.xml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17.xml"/><Relationship Id="rId13" Type="http://schemas.openxmlformats.org/officeDocument/2006/relationships/notesSlide" Target="../notesSlides/notesSlide2.xml"/><Relationship Id="rId3" Type="http://schemas.openxmlformats.org/officeDocument/2006/relationships/tags" Target="../tags/tag12.xml"/><Relationship Id="rId7" Type="http://schemas.openxmlformats.org/officeDocument/2006/relationships/tags" Target="../tags/tag16.xml"/><Relationship Id="rId12" Type="http://schemas.openxmlformats.org/officeDocument/2006/relationships/slideLayout" Target="../slideLayouts/slideLayout1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tags" Target="../tags/tag15.xml"/><Relationship Id="rId11" Type="http://schemas.openxmlformats.org/officeDocument/2006/relationships/tags" Target="../tags/tag20.xml"/><Relationship Id="rId5" Type="http://schemas.openxmlformats.org/officeDocument/2006/relationships/tags" Target="../tags/tag14.xml"/><Relationship Id="rId10" Type="http://schemas.openxmlformats.org/officeDocument/2006/relationships/tags" Target="../tags/tag19.xml"/><Relationship Id="rId4" Type="http://schemas.openxmlformats.org/officeDocument/2006/relationships/tags" Target="../tags/tag13.xml"/><Relationship Id="rId9" Type="http://schemas.openxmlformats.org/officeDocument/2006/relationships/tags" Target="../tags/tag18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tags" Target="../tags/tag221.xml"/><Relationship Id="rId3" Type="http://schemas.openxmlformats.org/officeDocument/2006/relationships/tags" Target="../tags/tag216.xml"/><Relationship Id="rId7" Type="http://schemas.openxmlformats.org/officeDocument/2006/relationships/tags" Target="../tags/tag220.xml"/><Relationship Id="rId2" Type="http://schemas.openxmlformats.org/officeDocument/2006/relationships/tags" Target="../tags/tag215.xml"/><Relationship Id="rId1" Type="http://schemas.openxmlformats.org/officeDocument/2006/relationships/tags" Target="../tags/tag214.xml"/><Relationship Id="rId6" Type="http://schemas.openxmlformats.org/officeDocument/2006/relationships/tags" Target="../tags/tag219.xml"/><Relationship Id="rId11" Type="http://schemas.openxmlformats.org/officeDocument/2006/relationships/notesSlide" Target="../notesSlides/notesSlide20.xml"/><Relationship Id="rId5" Type="http://schemas.openxmlformats.org/officeDocument/2006/relationships/tags" Target="../tags/tag218.xml"/><Relationship Id="rId10" Type="http://schemas.openxmlformats.org/officeDocument/2006/relationships/slideLayout" Target="../slideLayouts/slideLayout1.xml"/><Relationship Id="rId4" Type="http://schemas.openxmlformats.org/officeDocument/2006/relationships/tags" Target="../tags/tag217.xml"/><Relationship Id="rId9" Type="http://schemas.openxmlformats.org/officeDocument/2006/relationships/tags" Target="../tags/tag22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tags" Target="../tags/tag230.xml"/><Relationship Id="rId13" Type="http://schemas.openxmlformats.org/officeDocument/2006/relationships/tags" Target="../tags/tag235.xml"/><Relationship Id="rId18" Type="http://schemas.openxmlformats.org/officeDocument/2006/relationships/tags" Target="../tags/tag240.xml"/><Relationship Id="rId3" Type="http://schemas.openxmlformats.org/officeDocument/2006/relationships/tags" Target="../tags/tag225.xml"/><Relationship Id="rId21" Type="http://schemas.openxmlformats.org/officeDocument/2006/relationships/notesSlide" Target="../notesSlides/notesSlide21.xml"/><Relationship Id="rId7" Type="http://schemas.openxmlformats.org/officeDocument/2006/relationships/tags" Target="../tags/tag229.xml"/><Relationship Id="rId12" Type="http://schemas.openxmlformats.org/officeDocument/2006/relationships/tags" Target="../tags/tag234.xml"/><Relationship Id="rId17" Type="http://schemas.openxmlformats.org/officeDocument/2006/relationships/tags" Target="../tags/tag239.xml"/><Relationship Id="rId2" Type="http://schemas.openxmlformats.org/officeDocument/2006/relationships/tags" Target="../tags/tag224.xml"/><Relationship Id="rId16" Type="http://schemas.openxmlformats.org/officeDocument/2006/relationships/tags" Target="../tags/tag238.xml"/><Relationship Id="rId20" Type="http://schemas.openxmlformats.org/officeDocument/2006/relationships/slideLayout" Target="../slideLayouts/slideLayout2.xml"/><Relationship Id="rId1" Type="http://schemas.openxmlformats.org/officeDocument/2006/relationships/tags" Target="../tags/tag223.xml"/><Relationship Id="rId6" Type="http://schemas.openxmlformats.org/officeDocument/2006/relationships/tags" Target="../tags/tag228.xml"/><Relationship Id="rId11" Type="http://schemas.openxmlformats.org/officeDocument/2006/relationships/tags" Target="../tags/tag233.xml"/><Relationship Id="rId5" Type="http://schemas.openxmlformats.org/officeDocument/2006/relationships/tags" Target="../tags/tag227.xml"/><Relationship Id="rId15" Type="http://schemas.openxmlformats.org/officeDocument/2006/relationships/tags" Target="../tags/tag237.xml"/><Relationship Id="rId10" Type="http://schemas.openxmlformats.org/officeDocument/2006/relationships/tags" Target="../tags/tag232.xml"/><Relationship Id="rId19" Type="http://schemas.openxmlformats.org/officeDocument/2006/relationships/tags" Target="../tags/tag241.xml"/><Relationship Id="rId4" Type="http://schemas.openxmlformats.org/officeDocument/2006/relationships/tags" Target="../tags/tag226.xml"/><Relationship Id="rId9" Type="http://schemas.openxmlformats.org/officeDocument/2006/relationships/tags" Target="../tags/tag231.xml"/><Relationship Id="rId14" Type="http://schemas.openxmlformats.org/officeDocument/2006/relationships/tags" Target="../tags/tag236.xml"/></Relationships>
</file>

<file path=ppt/slides/_rels/slide22.xml.rels><?xml version="1.0" encoding="UTF-8" standalone="yes"?>
<Relationships xmlns="http://schemas.openxmlformats.org/package/2006/relationships"><Relationship Id="rId13" Type="http://schemas.openxmlformats.org/officeDocument/2006/relationships/tags" Target="../tags/tag254.xml"/><Relationship Id="rId18" Type="http://schemas.openxmlformats.org/officeDocument/2006/relationships/tags" Target="../tags/tag259.xml"/><Relationship Id="rId26" Type="http://schemas.openxmlformats.org/officeDocument/2006/relationships/tags" Target="../tags/tag267.xml"/><Relationship Id="rId3" Type="http://schemas.openxmlformats.org/officeDocument/2006/relationships/tags" Target="../tags/tag244.xml"/><Relationship Id="rId21" Type="http://schemas.openxmlformats.org/officeDocument/2006/relationships/tags" Target="../tags/tag262.xml"/><Relationship Id="rId34" Type="http://schemas.openxmlformats.org/officeDocument/2006/relationships/notesSlide" Target="../notesSlides/notesSlide22.xml"/><Relationship Id="rId7" Type="http://schemas.openxmlformats.org/officeDocument/2006/relationships/tags" Target="../tags/tag248.xml"/><Relationship Id="rId12" Type="http://schemas.openxmlformats.org/officeDocument/2006/relationships/tags" Target="../tags/tag253.xml"/><Relationship Id="rId17" Type="http://schemas.openxmlformats.org/officeDocument/2006/relationships/tags" Target="../tags/tag258.xml"/><Relationship Id="rId25" Type="http://schemas.openxmlformats.org/officeDocument/2006/relationships/tags" Target="../tags/tag266.xml"/><Relationship Id="rId33" Type="http://schemas.openxmlformats.org/officeDocument/2006/relationships/slideLayout" Target="../slideLayouts/slideLayout2.xml"/><Relationship Id="rId2" Type="http://schemas.openxmlformats.org/officeDocument/2006/relationships/tags" Target="../tags/tag243.xml"/><Relationship Id="rId16" Type="http://schemas.openxmlformats.org/officeDocument/2006/relationships/tags" Target="../tags/tag257.xml"/><Relationship Id="rId20" Type="http://schemas.openxmlformats.org/officeDocument/2006/relationships/tags" Target="../tags/tag261.xml"/><Relationship Id="rId29" Type="http://schemas.openxmlformats.org/officeDocument/2006/relationships/tags" Target="../tags/tag270.xml"/><Relationship Id="rId1" Type="http://schemas.openxmlformats.org/officeDocument/2006/relationships/tags" Target="../tags/tag242.xml"/><Relationship Id="rId6" Type="http://schemas.openxmlformats.org/officeDocument/2006/relationships/tags" Target="../tags/tag247.xml"/><Relationship Id="rId11" Type="http://schemas.openxmlformats.org/officeDocument/2006/relationships/tags" Target="../tags/tag252.xml"/><Relationship Id="rId24" Type="http://schemas.openxmlformats.org/officeDocument/2006/relationships/tags" Target="../tags/tag265.xml"/><Relationship Id="rId32" Type="http://schemas.openxmlformats.org/officeDocument/2006/relationships/tags" Target="../tags/tag273.xml"/><Relationship Id="rId5" Type="http://schemas.openxmlformats.org/officeDocument/2006/relationships/tags" Target="../tags/tag246.xml"/><Relationship Id="rId15" Type="http://schemas.openxmlformats.org/officeDocument/2006/relationships/tags" Target="../tags/tag256.xml"/><Relationship Id="rId23" Type="http://schemas.openxmlformats.org/officeDocument/2006/relationships/tags" Target="../tags/tag264.xml"/><Relationship Id="rId28" Type="http://schemas.openxmlformats.org/officeDocument/2006/relationships/tags" Target="../tags/tag269.xml"/><Relationship Id="rId10" Type="http://schemas.openxmlformats.org/officeDocument/2006/relationships/tags" Target="../tags/tag251.xml"/><Relationship Id="rId19" Type="http://schemas.openxmlformats.org/officeDocument/2006/relationships/tags" Target="../tags/tag260.xml"/><Relationship Id="rId31" Type="http://schemas.openxmlformats.org/officeDocument/2006/relationships/tags" Target="../tags/tag272.xml"/><Relationship Id="rId4" Type="http://schemas.openxmlformats.org/officeDocument/2006/relationships/tags" Target="../tags/tag245.xml"/><Relationship Id="rId9" Type="http://schemas.openxmlformats.org/officeDocument/2006/relationships/tags" Target="../tags/tag250.xml"/><Relationship Id="rId14" Type="http://schemas.openxmlformats.org/officeDocument/2006/relationships/tags" Target="../tags/tag255.xml"/><Relationship Id="rId22" Type="http://schemas.openxmlformats.org/officeDocument/2006/relationships/tags" Target="../tags/tag263.xml"/><Relationship Id="rId27" Type="http://schemas.openxmlformats.org/officeDocument/2006/relationships/tags" Target="../tags/tag268.xml"/><Relationship Id="rId30" Type="http://schemas.openxmlformats.org/officeDocument/2006/relationships/tags" Target="../tags/tag271.xml"/><Relationship Id="rId8" Type="http://schemas.openxmlformats.org/officeDocument/2006/relationships/tags" Target="../tags/tag24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tags" Target="../tags/tag281.xml"/><Relationship Id="rId3" Type="http://schemas.openxmlformats.org/officeDocument/2006/relationships/tags" Target="../tags/tag276.xml"/><Relationship Id="rId7" Type="http://schemas.openxmlformats.org/officeDocument/2006/relationships/tags" Target="../tags/tag280.xml"/><Relationship Id="rId2" Type="http://schemas.openxmlformats.org/officeDocument/2006/relationships/tags" Target="../tags/tag275.xml"/><Relationship Id="rId1" Type="http://schemas.openxmlformats.org/officeDocument/2006/relationships/tags" Target="../tags/tag274.xml"/><Relationship Id="rId6" Type="http://schemas.openxmlformats.org/officeDocument/2006/relationships/tags" Target="../tags/tag279.xml"/><Relationship Id="rId5" Type="http://schemas.openxmlformats.org/officeDocument/2006/relationships/tags" Target="../tags/tag278.xml"/><Relationship Id="rId10" Type="http://schemas.openxmlformats.org/officeDocument/2006/relationships/notesSlide" Target="../notesSlides/notesSlide26.xml"/><Relationship Id="rId4" Type="http://schemas.openxmlformats.org/officeDocument/2006/relationships/tags" Target="../tags/tag277.xml"/><Relationship Id="rId9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28.xml"/><Relationship Id="rId3" Type="http://schemas.openxmlformats.org/officeDocument/2006/relationships/tags" Target="../tags/tag23.xml"/><Relationship Id="rId7" Type="http://schemas.openxmlformats.org/officeDocument/2006/relationships/tags" Target="../tags/tag27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tags" Target="../tags/tag26.xml"/><Relationship Id="rId11" Type="http://schemas.openxmlformats.org/officeDocument/2006/relationships/notesSlide" Target="../notesSlides/notesSlide3.xml"/><Relationship Id="rId5" Type="http://schemas.openxmlformats.org/officeDocument/2006/relationships/tags" Target="../tags/tag25.xml"/><Relationship Id="rId10" Type="http://schemas.openxmlformats.org/officeDocument/2006/relationships/slideLayout" Target="../slideLayouts/slideLayout1.xml"/><Relationship Id="rId4" Type="http://schemas.openxmlformats.org/officeDocument/2006/relationships/tags" Target="../tags/tag24.xml"/><Relationship Id="rId9" Type="http://schemas.openxmlformats.org/officeDocument/2006/relationships/tags" Target="../tags/tag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37.xml"/><Relationship Id="rId13" Type="http://schemas.openxmlformats.org/officeDocument/2006/relationships/tags" Target="../tags/tag42.xml"/><Relationship Id="rId18" Type="http://schemas.openxmlformats.org/officeDocument/2006/relationships/tags" Target="../tags/tag47.xml"/><Relationship Id="rId3" Type="http://schemas.openxmlformats.org/officeDocument/2006/relationships/tags" Target="../tags/tag32.xml"/><Relationship Id="rId21" Type="http://schemas.openxmlformats.org/officeDocument/2006/relationships/notesSlide" Target="../notesSlides/notesSlide8.xml"/><Relationship Id="rId7" Type="http://schemas.openxmlformats.org/officeDocument/2006/relationships/tags" Target="../tags/tag36.xml"/><Relationship Id="rId12" Type="http://schemas.openxmlformats.org/officeDocument/2006/relationships/tags" Target="../tags/tag41.xml"/><Relationship Id="rId17" Type="http://schemas.openxmlformats.org/officeDocument/2006/relationships/tags" Target="../tags/tag46.xml"/><Relationship Id="rId2" Type="http://schemas.openxmlformats.org/officeDocument/2006/relationships/tags" Target="../tags/tag31.xml"/><Relationship Id="rId16" Type="http://schemas.openxmlformats.org/officeDocument/2006/relationships/tags" Target="../tags/tag45.xml"/><Relationship Id="rId20" Type="http://schemas.openxmlformats.org/officeDocument/2006/relationships/slideLayout" Target="../slideLayouts/slideLayout2.xml"/><Relationship Id="rId1" Type="http://schemas.openxmlformats.org/officeDocument/2006/relationships/tags" Target="../tags/tag30.xml"/><Relationship Id="rId6" Type="http://schemas.openxmlformats.org/officeDocument/2006/relationships/tags" Target="../tags/tag35.xml"/><Relationship Id="rId11" Type="http://schemas.openxmlformats.org/officeDocument/2006/relationships/tags" Target="../tags/tag40.xml"/><Relationship Id="rId5" Type="http://schemas.openxmlformats.org/officeDocument/2006/relationships/tags" Target="../tags/tag34.xml"/><Relationship Id="rId15" Type="http://schemas.openxmlformats.org/officeDocument/2006/relationships/tags" Target="../tags/tag44.xml"/><Relationship Id="rId10" Type="http://schemas.openxmlformats.org/officeDocument/2006/relationships/tags" Target="../tags/tag39.xml"/><Relationship Id="rId19" Type="http://schemas.openxmlformats.org/officeDocument/2006/relationships/tags" Target="../tags/tag48.xml"/><Relationship Id="rId4" Type="http://schemas.openxmlformats.org/officeDocument/2006/relationships/tags" Target="../tags/tag33.xml"/><Relationship Id="rId9" Type="http://schemas.openxmlformats.org/officeDocument/2006/relationships/tags" Target="../tags/tag38.xml"/><Relationship Id="rId14" Type="http://schemas.openxmlformats.org/officeDocument/2006/relationships/tags" Target="../tags/tag4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56.xml"/><Relationship Id="rId3" Type="http://schemas.openxmlformats.org/officeDocument/2006/relationships/tags" Target="../tags/tag51.xml"/><Relationship Id="rId7" Type="http://schemas.openxmlformats.org/officeDocument/2006/relationships/tags" Target="../tags/tag55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tags" Target="../tags/tag54.xml"/><Relationship Id="rId11" Type="http://schemas.openxmlformats.org/officeDocument/2006/relationships/notesSlide" Target="../notesSlides/notesSlide9.xml"/><Relationship Id="rId5" Type="http://schemas.openxmlformats.org/officeDocument/2006/relationships/tags" Target="../tags/tag53.xml"/><Relationship Id="rId10" Type="http://schemas.openxmlformats.org/officeDocument/2006/relationships/slideLayout" Target="../slideLayouts/slideLayout1.xml"/><Relationship Id="rId4" Type="http://schemas.openxmlformats.org/officeDocument/2006/relationships/tags" Target="../tags/tag52.xml"/><Relationship Id="rId9" Type="http://schemas.openxmlformats.org/officeDocument/2006/relationships/tags" Target="../tags/tag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_库_圆角矩形 43"/>
          <p:cNvSpPr/>
          <p:nvPr>
            <p:custDataLst>
              <p:tags r:id="rId1"/>
            </p:custDataLst>
          </p:nvPr>
        </p:nvSpPr>
        <p:spPr>
          <a:xfrm>
            <a:off x="447960" y="1187348"/>
            <a:ext cx="11235741" cy="4625720"/>
          </a:xfrm>
          <a:prstGeom prst="roundRect">
            <a:avLst>
              <a:gd name="adj" fmla="val 1756"/>
            </a:avLst>
          </a:prstGeom>
          <a:solidFill>
            <a:schemeClr val="bg1"/>
          </a:solidFill>
          <a:ln>
            <a:noFill/>
          </a:ln>
          <a:effectLst>
            <a:outerShdw blurRad="508000" dist="190500" dir="5400000" algn="ctr" rotWithShape="0">
              <a:schemeClr val="tx2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>
              <a:cs typeface="+mn-ea"/>
              <a:sym typeface="+mn-lt"/>
            </a:endParaRPr>
          </a:p>
        </p:txBody>
      </p:sp>
      <p:sp>
        <p:nvSpPr>
          <p:cNvPr id="13" name="PA_库_椭圆 12"/>
          <p:cNvSpPr>
            <a:spLocks noChangeAspect="1"/>
          </p:cNvSpPr>
          <p:nvPr>
            <p:custDataLst>
              <p:tags r:id="rId2"/>
            </p:custDataLst>
          </p:nvPr>
        </p:nvSpPr>
        <p:spPr>
          <a:xfrm>
            <a:off x="5344519" y="532409"/>
            <a:ext cx="1476000" cy="1476000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>
            <a:outerShdw blurRad="508000" dist="190500" dir="5400000" algn="ctr" rotWithShape="0">
              <a:schemeClr val="bg2">
                <a:alpha val="5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dirty="0">
                <a:latin typeface="Agency FB" panose="020B0503020202020204" pitchFamily="34" charset="0"/>
                <a:cs typeface="+mn-ea"/>
                <a:sym typeface="+mn-lt"/>
              </a:rPr>
              <a:t>LOGO</a:t>
            </a:r>
            <a:endParaRPr lang="bg-BG" sz="4000" dirty="0">
              <a:cs typeface="+mn-ea"/>
              <a:sym typeface="+mn-lt"/>
            </a:endParaRPr>
          </a:p>
        </p:txBody>
      </p:sp>
      <p:sp>
        <p:nvSpPr>
          <p:cNvPr id="8" name="PA_库_TextPlaceholder 7"/>
          <p:cNvSpPr>
            <a:spLocks noGrp="1"/>
          </p:cNvSpPr>
          <p:nvPr>
            <p:ph type="body" sz="quarter" idx="13"/>
            <p:custDataLst>
              <p:tags r:id="rId3"/>
            </p:custDataLst>
          </p:nvPr>
        </p:nvSpPr>
        <p:spPr>
          <a:xfrm>
            <a:off x="1155164" y="2668109"/>
            <a:ext cx="9821334" cy="971565"/>
          </a:xfrm>
        </p:spPr>
        <p:txBody>
          <a:bodyPr/>
          <a:lstStyle/>
          <a:p>
            <a:r>
              <a:rPr lang="en-US" altLang="zh-CN" sz="6600" spc="300" dirty="0">
                <a:solidFill>
                  <a:schemeClr val="bg2"/>
                </a:solidFill>
                <a:latin typeface="+mn-lt"/>
                <a:ea typeface="+mn-ea"/>
                <a:cs typeface="+mn-ea"/>
                <a:sym typeface="+mn-lt"/>
              </a:rPr>
              <a:t>Free PPT Templates</a:t>
            </a:r>
            <a:endParaRPr lang="en-US" sz="6600" spc="300" dirty="0">
              <a:solidFill>
                <a:schemeClr val="bg2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1" name="PA_库_圆角矩形 46"/>
          <p:cNvSpPr/>
          <p:nvPr>
            <p:custDataLst>
              <p:tags r:id="rId4"/>
            </p:custDataLst>
          </p:nvPr>
        </p:nvSpPr>
        <p:spPr>
          <a:xfrm>
            <a:off x="4786519" y="4623737"/>
            <a:ext cx="2592000" cy="5040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altLang="zh-CN" dirty="0">
                <a:solidFill>
                  <a:schemeClr val="tx1"/>
                </a:solidFill>
                <a:cs typeface="+mn-ea"/>
                <a:sym typeface="+mn-lt"/>
              </a:rPr>
              <a:t>Report </a:t>
            </a:r>
            <a:r>
              <a:rPr lang="zh-CN" altLang="en-US" dirty="0">
                <a:solidFill>
                  <a:schemeClr val="tx1"/>
                </a:solidFill>
                <a:cs typeface="+mn-ea"/>
                <a:sym typeface="+mn-lt"/>
              </a:rPr>
              <a:t>：</a:t>
            </a:r>
            <a:r>
              <a:rPr lang="en-US" altLang="zh-CN" dirty="0">
                <a:solidFill>
                  <a:schemeClr val="tx1"/>
                </a:solidFill>
                <a:cs typeface="+mn-ea"/>
                <a:sym typeface="+mn-lt"/>
              </a:rPr>
              <a:t>freeppt7</a:t>
            </a:r>
            <a:endParaRPr lang="en-US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4" name="PA_库_圆角矩形 46"/>
          <p:cNvSpPr/>
          <p:nvPr>
            <p:custDataLst>
              <p:tags r:id="rId5"/>
            </p:custDataLst>
          </p:nvPr>
        </p:nvSpPr>
        <p:spPr>
          <a:xfrm rot="8026117">
            <a:off x="10785872" y="951460"/>
            <a:ext cx="1280707" cy="286858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5" name="PA_库_圆角矩形 46"/>
          <p:cNvSpPr/>
          <p:nvPr>
            <p:custDataLst>
              <p:tags r:id="rId6"/>
            </p:custDataLst>
          </p:nvPr>
        </p:nvSpPr>
        <p:spPr>
          <a:xfrm rot="8026117">
            <a:off x="415634" y="5006392"/>
            <a:ext cx="1280707" cy="286858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6" name="PA_库_圆角矩形 46"/>
          <p:cNvSpPr/>
          <p:nvPr>
            <p:custDataLst>
              <p:tags r:id="rId7"/>
            </p:custDataLst>
          </p:nvPr>
        </p:nvSpPr>
        <p:spPr>
          <a:xfrm rot="8026117">
            <a:off x="110146" y="5345065"/>
            <a:ext cx="665532" cy="149069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7" name="PA_库_圆角矩形 46"/>
          <p:cNvSpPr/>
          <p:nvPr>
            <p:custDataLst>
              <p:tags r:id="rId8"/>
            </p:custDataLst>
          </p:nvPr>
        </p:nvSpPr>
        <p:spPr>
          <a:xfrm rot="8026117">
            <a:off x="10917263" y="1581996"/>
            <a:ext cx="665532" cy="149069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0497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8" grpId="0"/>
      <p:bldP spid="11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-670" y="1201664"/>
            <a:ext cx="12192335" cy="288186"/>
          </a:xfrm>
        </p:spPr>
        <p:txBody>
          <a:bodyPr>
            <a:normAutofit fontScale="62500" lnSpcReduction="20000"/>
          </a:bodyPr>
          <a:lstStyle/>
          <a:p>
            <a:r>
              <a:rPr lang="en-US">
                <a:cs typeface="+mn-ea"/>
                <a:sym typeface="+mn-lt"/>
              </a:rPr>
              <a:t>ZETA – STRATEGY PRESENTATION TEMPLATE</a:t>
            </a:r>
            <a:endParaRPr lang="bg-BG">
              <a:cs typeface="+mn-ea"/>
              <a:sym typeface="+mn-lt"/>
            </a:endParaRPr>
          </a:p>
        </p:txBody>
      </p:sp>
      <p:sp>
        <p:nvSpPr>
          <p:cNvPr id="5" name="PA_库_弧形 4"/>
          <p:cNvSpPr/>
          <p:nvPr>
            <p:custDataLst>
              <p:tags r:id="rId1"/>
            </p:custDataLst>
          </p:nvPr>
        </p:nvSpPr>
        <p:spPr>
          <a:xfrm>
            <a:off x="1264634" y="2413683"/>
            <a:ext cx="1365679" cy="1365832"/>
          </a:xfrm>
          <a:prstGeom prst="arc">
            <a:avLst>
              <a:gd name="adj1" fmla="val 16406572"/>
              <a:gd name="adj2" fmla="val 11125685"/>
            </a:avLst>
          </a:prstGeom>
          <a:ln w="19050" cap="flat">
            <a:solidFill>
              <a:schemeClr val="accent4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bg-BG">
              <a:cs typeface="+mn-ea"/>
              <a:sym typeface="+mn-lt"/>
            </a:endParaRPr>
          </a:p>
        </p:txBody>
      </p:sp>
      <p:sp>
        <p:nvSpPr>
          <p:cNvPr id="6" name="PA_库_弧形 5"/>
          <p:cNvSpPr/>
          <p:nvPr>
            <p:custDataLst>
              <p:tags r:id="rId2"/>
            </p:custDataLst>
          </p:nvPr>
        </p:nvSpPr>
        <p:spPr>
          <a:xfrm>
            <a:off x="1266955" y="2413683"/>
            <a:ext cx="1365679" cy="1365832"/>
          </a:xfrm>
          <a:prstGeom prst="arc">
            <a:avLst>
              <a:gd name="adj1" fmla="val 11370282"/>
              <a:gd name="adj2" fmla="val 16100608"/>
            </a:avLst>
          </a:prstGeom>
          <a:ln w="76200" cap="flat">
            <a:solidFill>
              <a:schemeClr val="bg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bg-BG">
              <a:cs typeface="+mn-ea"/>
              <a:sym typeface="+mn-lt"/>
            </a:endParaRPr>
          </a:p>
        </p:txBody>
      </p:sp>
      <p:sp>
        <p:nvSpPr>
          <p:cNvPr id="8" name="PA_库_矩形 7"/>
          <p:cNvSpPr/>
          <p:nvPr>
            <p:custDataLst>
              <p:tags r:id="rId3"/>
            </p:custDataLst>
          </p:nvPr>
        </p:nvSpPr>
        <p:spPr>
          <a:xfrm>
            <a:off x="2972006" y="2624264"/>
            <a:ext cx="278997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1800"/>
              </a:lnSpc>
              <a:spcAft>
                <a:spcPts val="600"/>
              </a:spcAft>
            </a:pPr>
            <a:r>
              <a:rPr lang="en-US" altLang="zh-CN" sz="1600" dirty="0">
                <a:solidFill>
                  <a:srgbClr val="A8ACB9"/>
                </a:solidFill>
                <a:cs typeface="+mn-ea"/>
                <a:sym typeface="+mn-lt"/>
              </a:rPr>
              <a:t>Click here to add content, content to match the title. </a:t>
            </a:r>
            <a:endParaRPr lang="en-US" sz="1600" dirty="0">
              <a:solidFill>
                <a:srgbClr val="A8ACB9"/>
              </a:solidFill>
              <a:cs typeface="+mn-ea"/>
              <a:sym typeface="+mn-lt"/>
            </a:endParaRPr>
          </a:p>
        </p:txBody>
      </p:sp>
      <p:sp>
        <p:nvSpPr>
          <p:cNvPr id="9" name="PA_库_弧形 8"/>
          <p:cNvSpPr/>
          <p:nvPr>
            <p:custDataLst>
              <p:tags r:id="rId4"/>
            </p:custDataLst>
          </p:nvPr>
        </p:nvSpPr>
        <p:spPr>
          <a:xfrm>
            <a:off x="1262313" y="4393893"/>
            <a:ext cx="1365679" cy="1365832"/>
          </a:xfrm>
          <a:prstGeom prst="arc">
            <a:avLst>
              <a:gd name="adj1" fmla="val 16406572"/>
              <a:gd name="adj2" fmla="val 682242"/>
            </a:avLst>
          </a:prstGeom>
          <a:ln w="19050" cap="flat">
            <a:solidFill>
              <a:schemeClr val="accent4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bg-BG">
              <a:cs typeface="+mn-ea"/>
              <a:sym typeface="+mn-lt"/>
            </a:endParaRPr>
          </a:p>
        </p:txBody>
      </p:sp>
      <p:sp>
        <p:nvSpPr>
          <p:cNvPr id="10" name="PA_库_弧形 9"/>
          <p:cNvSpPr/>
          <p:nvPr>
            <p:custDataLst>
              <p:tags r:id="rId5"/>
            </p:custDataLst>
          </p:nvPr>
        </p:nvSpPr>
        <p:spPr>
          <a:xfrm>
            <a:off x="1264634" y="4393893"/>
            <a:ext cx="1365679" cy="1365832"/>
          </a:xfrm>
          <a:prstGeom prst="arc">
            <a:avLst>
              <a:gd name="adj1" fmla="val 885020"/>
              <a:gd name="adj2" fmla="val 16100608"/>
            </a:avLst>
          </a:prstGeom>
          <a:ln w="76200" cap="flat">
            <a:solidFill>
              <a:schemeClr val="bg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bg-BG">
              <a:cs typeface="+mn-ea"/>
              <a:sym typeface="+mn-lt"/>
            </a:endParaRPr>
          </a:p>
        </p:txBody>
      </p:sp>
      <p:sp>
        <p:nvSpPr>
          <p:cNvPr id="12" name="PA_库_矩形 11"/>
          <p:cNvSpPr/>
          <p:nvPr>
            <p:custDataLst>
              <p:tags r:id="rId6"/>
            </p:custDataLst>
          </p:nvPr>
        </p:nvSpPr>
        <p:spPr>
          <a:xfrm>
            <a:off x="2968703" y="4604474"/>
            <a:ext cx="279095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1800"/>
              </a:lnSpc>
              <a:spcAft>
                <a:spcPts val="600"/>
              </a:spcAft>
            </a:pPr>
            <a:r>
              <a:rPr lang="en-US" altLang="zh-CN" sz="1600" dirty="0">
                <a:solidFill>
                  <a:srgbClr val="A8ACB9"/>
                </a:solidFill>
                <a:cs typeface="+mn-ea"/>
                <a:sym typeface="+mn-lt"/>
              </a:rPr>
              <a:t>Click here to add content, content to match the title. </a:t>
            </a:r>
            <a:endParaRPr lang="en-US" sz="1600" dirty="0">
              <a:solidFill>
                <a:srgbClr val="A8ACB9"/>
              </a:solidFill>
              <a:cs typeface="+mn-ea"/>
              <a:sym typeface="+mn-lt"/>
            </a:endParaRPr>
          </a:p>
        </p:txBody>
      </p:sp>
      <p:sp>
        <p:nvSpPr>
          <p:cNvPr id="13" name="PA_库_弧形 12"/>
          <p:cNvSpPr/>
          <p:nvPr>
            <p:custDataLst>
              <p:tags r:id="rId7"/>
            </p:custDataLst>
          </p:nvPr>
        </p:nvSpPr>
        <p:spPr>
          <a:xfrm>
            <a:off x="6204097" y="2413683"/>
            <a:ext cx="1365679" cy="1365832"/>
          </a:xfrm>
          <a:prstGeom prst="arc">
            <a:avLst>
              <a:gd name="adj1" fmla="val 16406572"/>
              <a:gd name="adj2" fmla="val 4137480"/>
            </a:avLst>
          </a:prstGeom>
          <a:ln w="19050" cap="flat">
            <a:solidFill>
              <a:schemeClr val="accent4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bg-BG">
              <a:cs typeface="+mn-ea"/>
              <a:sym typeface="+mn-lt"/>
            </a:endParaRPr>
          </a:p>
        </p:txBody>
      </p:sp>
      <p:sp>
        <p:nvSpPr>
          <p:cNvPr id="14" name="PA_库_弧形 13"/>
          <p:cNvSpPr/>
          <p:nvPr>
            <p:custDataLst>
              <p:tags r:id="rId8"/>
            </p:custDataLst>
          </p:nvPr>
        </p:nvSpPr>
        <p:spPr>
          <a:xfrm>
            <a:off x="6206418" y="2413683"/>
            <a:ext cx="1365679" cy="1365832"/>
          </a:xfrm>
          <a:prstGeom prst="arc">
            <a:avLst>
              <a:gd name="adj1" fmla="val 4518015"/>
              <a:gd name="adj2" fmla="val 16100608"/>
            </a:avLst>
          </a:prstGeom>
          <a:ln w="76200" cap="flat">
            <a:solidFill>
              <a:schemeClr val="bg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bg-BG">
              <a:cs typeface="+mn-ea"/>
              <a:sym typeface="+mn-lt"/>
            </a:endParaRPr>
          </a:p>
        </p:txBody>
      </p:sp>
      <p:sp>
        <p:nvSpPr>
          <p:cNvPr id="16" name="PA_库_矩形 15"/>
          <p:cNvSpPr/>
          <p:nvPr>
            <p:custDataLst>
              <p:tags r:id="rId9"/>
            </p:custDataLst>
          </p:nvPr>
        </p:nvSpPr>
        <p:spPr>
          <a:xfrm>
            <a:off x="7905899" y="2624264"/>
            <a:ext cx="279554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1800"/>
              </a:lnSpc>
              <a:spcAft>
                <a:spcPts val="600"/>
              </a:spcAft>
            </a:pPr>
            <a:r>
              <a:rPr lang="en-US" altLang="zh-CN" sz="1600" dirty="0">
                <a:solidFill>
                  <a:srgbClr val="A8ACB9"/>
                </a:solidFill>
                <a:cs typeface="+mn-ea"/>
                <a:sym typeface="+mn-lt"/>
              </a:rPr>
              <a:t>Click here to add content, content to match the title. </a:t>
            </a:r>
            <a:endParaRPr lang="en-US" sz="1600" dirty="0">
              <a:solidFill>
                <a:srgbClr val="A8ACB9"/>
              </a:solidFill>
              <a:cs typeface="+mn-ea"/>
              <a:sym typeface="+mn-lt"/>
            </a:endParaRPr>
          </a:p>
        </p:txBody>
      </p:sp>
      <p:sp>
        <p:nvSpPr>
          <p:cNvPr id="17" name="PA_库_弧形 16"/>
          <p:cNvSpPr/>
          <p:nvPr>
            <p:custDataLst>
              <p:tags r:id="rId10"/>
            </p:custDataLst>
          </p:nvPr>
        </p:nvSpPr>
        <p:spPr>
          <a:xfrm>
            <a:off x="6201776" y="4393893"/>
            <a:ext cx="1365679" cy="1365832"/>
          </a:xfrm>
          <a:prstGeom prst="arc">
            <a:avLst>
              <a:gd name="adj1" fmla="val 16406572"/>
              <a:gd name="adj2" fmla="val 7056837"/>
            </a:avLst>
          </a:prstGeom>
          <a:ln w="19050" cap="flat">
            <a:solidFill>
              <a:schemeClr val="accent4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bg-BG">
              <a:cs typeface="+mn-ea"/>
              <a:sym typeface="+mn-lt"/>
            </a:endParaRPr>
          </a:p>
        </p:txBody>
      </p:sp>
      <p:sp>
        <p:nvSpPr>
          <p:cNvPr id="18" name="PA_库_弧形 17"/>
          <p:cNvSpPr/>
          <p:nvPr>
            <p:custDataLst>
              <p:tags r:id="rId11"/>
            </p:custDataLst>
          </p:nvPr>
        </p:nvSpPr>
        <p:spPr>
          <a:xfrm>
            <a:off x="6204097" y="4393893"/>
            <a:ext cx="1365679" cy="1365832"/>
          </a:xfrm>
          <a:prstGeom prst="arc">
            <a:avLst>
              <a:gd name="adj1" fmla="val 7344466"/>
              <a:gd name="adj2" fmla="val 16100608"/>
            </a:avLst>
          </a:prstGeom>
          <a:ln w="76200" cap="flat">
            <a:solidFill>
              <a:schemeClr val="bg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bg-BG">
              <a:cs typeface="+mn-ea"/>
              <a:sym typeface="+mn-lt"/>
            </a:endParaRPr>
          </a:p>
        </p:txBody>
      </p:sp>
      <p:sp>
        <p:nvSpPr>
          <p:cNvPr id="20" name="PA_库_矩形 19"/>
          <p:cNvSpPr/>
          <p:nvPr>
            <p:custDataLst>
              <p:tags r:id="rId12"/>
            </p:custDataLst>
          </p:nvPr>
        </p:nvSpPr>
        <p:spPr>
          <a:xfrm>
            <a:off x="7956884" y="4604474"/>
            <a:ext cx="274223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1800"/>
              </a:lnSpc>
              <a:spcAft>
                <a:spcPts val="600"/>
              </a:spcAft>
            </a:pPr>
            <a:r>
              <a:rPr lang="en-US" altLang="zh-CN" sz="1600" dirty="0">
                <a:solidFill>
                  <a:srgbClr val="A8ACB9"/>
                </a:solidFill>
                <a:cs typeface="+mn-ea"/>
                <a:sym typeface="+mn-lt"/>
              </a:rPr>
              <a:t>Click here to add content, content to match the title. </a:t>
            </a:r>
            <a:endParaRPr lang="en-US" sz="1600" dirty="0">
              <a:solidFill>
                <a:srgbClr val="A8ACB9"/>
              </a:solidFill>
              <a:cs typeface="+mn-ea"/>
              <a:sym typeface="+mn-lt"/>
            </a:endParaRPr>
          </a:p>
        </p:txBody>
      </p:sp>
      <p:sp>
        <p:nvSpPr>
          <p:cNvPr id="21" name="PA_库_矩形 20"/>
          <p:cNvSpPr/>
          <p:nvPr>
            <p:custDataLst>
              <p:tags r:id="rId13"/>
            </p:custDataLst>
          </p:nvPr>
        </p:nvSpPr>
        <p:spPr>
          <a:xfrm>
            <a:off x="2995955" y="1970314"/>
            <a:ext cx="11368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3600">
                <a:solidFill>
                  <a:schemeClr val="bg2"/>
                </a:solidFill>
                <a:cs typeface="+mn-ea"/>
                <a:sym typeface="+mn-lt"/>
              </a:rPr>
              <a:t>75%</a:t>
            </a:r>
            <a:endParaRPr lang="bg-BG" sz="3600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22" name="PA_库_矩形 21"/>
          <p:cNvSpPr/>
          <p:nvPr>
            <p:custDataLst>
              <p:tags r:id="rId14"/>
            </p:custDataLst>
          </p:nvPr>
        </p:nvSpPr>
        <p:spPr>
          <a:xfrm>
            <a:off x="4064394" y="2141154"/>
            <a:ext cx="20609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2300" dirty="0">
                <a:solidFill>
                  <a:schemeClr val="accent1"/>
                </a:solidFill>
                <a:cs typeface="+mn-ea"/>
                <a:sym typeface="+mn-lt"/>
              </a:rPr>
              <a:t>Add title text</a:t>
            </a:r>
            <a:endParaRPr lang="en-US" sz="23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23" name="PA_库_矩形 22"/>
          <p:cNvSpPr/>
          <p:nvPr>
            <p:custDataLst>
              <p:tags r:id="rId15"/>
            </p:custDataLst>
          </p:nvPr>
        </p:nvSpPr>
        <p:spPr>
          <a:xfrm>
            <a:off x="2995955" y="3926094"/>
            <a:ext cx="11368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3600">
                <a:solidFill>
                  <a:schemeClr val="bg2"/>
                </a:solidFill>
                <a:cs typeface="+mn-ea"/>
                <a:sym typeface="+mn-lt"/>
              </a:rPr>
              <a:t>28%</a:t>
            </a:r>
            <a:endParaRPr lang="bg-BG" sz="3600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24" name="PA_库_矩形 23"/>
          <p:cNvSpPr/>
          <p:nvPr>
            <p:custDataLst>
              <p:tags r:id="rId16"/>
            </p:custDataLst>
          </p:nvPr>
        </p:nvSpPr>
        <p:spPr>
          <a:xfrm>
            <a:off x="4064394" y="4096934"/>
            <a:ext cx="20609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2300" dirty="0">
                <a:solidFill>
                  <a:schemeClr val="accent1"/>
                </a:solidFill>
                <a:cs typeface="+mn-ea"/>
                <a:sym typeface="+mn-lt"/>
              </a:rPr>
              <a:t>Add title text</a:t>
            </a:r>
            <a:endParaRPr lang="en-US" sz="23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25" name="PA_库_矩形 24"/>
          <p:cNvSpPr/>
          <p:nvPr>
            <p:custDataLst>
              <p:tags r:id="rId17"/>
            </p:custDataLst>
          </p:nvPr>
        </p:nvSpPr>
        <p:spPr>
          <a:xfrm>
            <a:off x="7935417" y="1970314"/>
            <a:ext cx="11368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3600">
                <a:solidFill>
                  <a:schemeClr val="bg2"/>
                </a:solidFill>
                <a:cs typeface="+mn-ea"/>
                <a:sym typeface="+mn-lt"/>
              </a:rPr>
              <a:t>47%</a:t>
            </a:r>
            <a:endParaRPr lang="bg-BG" sz="3600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26" name="PA_库_矩形 25"/>
          <p:cNvSpPr/>
          <p:nvPr>
            <p:custDataLst>
              <p:tags r:id="rId18"/>
            </p:custDataLst>
          </p:nvPr>
        </p:nvSpPr>
        <p:spPr>
          <a:xfrm>
            <a:off x="9003857" y="2141154"/>
            <a:ext cx="20609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2300" dirty="0">
                <a:solidFill>
                  <a:schemeClr val="accent1"/>
                </a:solidFill>
                <a:cs typeface="+mn-ea"/>
                <a:sym typeface="+mn-lt"/>
              </a:rPr>
              <a:t>Add title text</a:t>
            </a:r>
            <a:endParaRPr lang="en-US" sz="23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27" name="PA_库_矩形 26"/>
          <p:cNvSpPr/>
          <p:nvPr>
            <p:custDataLst>
              <p:tags r:id="rId19"/>
            </p:custDataLst>
          </p:nvPr>
        </p:nvSpPr>
        <p:spPr>
          <a:xfrm>
            <a:off x="7935417" y="3923239"/>
            <a:ext cx="11368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3600">
                <a:solidFill>
                  <a:schemeClr val="bg2"/>
                </a:solidFill>
                <a:cs typeface="+mn-ea"/>
                <a:sym typeface="+mn-lt"/>
              </a:rPr>
              <a:t>61%</a:t>
            </a:r>
            <a:endParaRPr lang="bg-BG" sz="3600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28" name="PA_库_矩形 27"/>
          <p:cNvSpPr/>
          <p:nvPr>
            <p:custDataLst>
              <p:tags r:id="rId20"/>
            </p:custDataLst>
          </p:nvPr>
        </p:nvSpPr>
        <p:spPr>
          <a:xfrm>
            <a:off x="9003857" y="4094079"/>
            <a:ext cx="20609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2300" dirty="0">
                <a:solidFill>
                  <a:schemeClr val="accent1"/>
                </a:solidFill>
                <a:cs typeface="+mn-ea"/>
                <a:sym typeface="+mn-lt"/>
              </a:rPr>
              <a:t>Add title text</a:t>
            </a:r>
            <a:endParaRPr lang="en-US" sz="23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grpSp>
        <p:nvGrpSpPr>
          <p:cNvPr id="29" name="PA_库_组合 28"/>
          <p:cNvGrpSpPr>
            <a:grpSpLocks noChangeAspect="1"/>
          </p:cNvGrpSpPr>
          <p:nvPr>
            <p:custDataLst>
              <p:tags r:id="rId21"/>
            </p:custDataLst>
          </p:nvPr>
        </p:nvGrpSpPr>
        <p:grpSpPr>
          <a:xfrm>
            <a:off x="1692597" y="2862599"/>
            <a:ext cx="471109" cy="468000"/>
            <a:chOff x="2667000" y="2044701"/>
            <a:chExt cx="481013" cy="477838"/>
          </a:xfrm>
          <a:solidFill>
            <a:schemeClr val="accent1"/>
          </a:solidFill>
        </p:grpSpPr>
        <p:sp>
          <p:nvSpPr>
            <p:cNvPr id="30" name="Freeform 16"/>
            <p:cNvSpPr>
              <a:spLocks/>
            </p:cNvSpPr>
            <p:nvPr/>
          </p:nvSpPr>
          <p:spPr bwMode="auto">
            <a:xfrm>
              <a:off x="2667000" y="2117726"/>
              <a:ext cx="406400" cy="404813"/>
            </a:xfrm>
            <a:custGeom>
              <a:avLst/>
              <a:gdLst>
                <a:gd name="T0" fmla="*/ 910 w 2818"/>
                <a:gd name="T1" fmla="*/ 10 h 2801"/>
                <a:gd name="T2" fmla="*/ 1156 w 2818"/>
                <a:gd name="T3" fmla="*/ 65 h 2801"/>
                <a:gd name="T4" fmla="*/ 1408 w 2818"/>
                <a:gd name="T5" fmla="*/ 164 h 2801"/>
                <a:gd name="T6" fmla="*/ 1660 w 2818"/>
                <a:gd name="T7" fmla="*/ 305 h 2801"/>
                <a:gd name="T8" fmla="*/ 1667 w 2818"/>
                <a:gd name="T9" fmla="*/ 440 h 2801"/>
                <a:gd name="T10" fmla="*/ 1530 w 2818"/>
                <a:gd name="T11" fmla="*/ 624 h 2801"/>
                <a:gd name="T12" fmla="*/ 1309 w 2818"/>
                <a:gd name="T13" fmla="*/ 493 h 2801"/>
                <a:gd name="T14" fmla="*/ 1092 w 2818"/>
                <a:gd name="T15" fmla="*/ 400 h 2801"/>
                <a:gd name="T16" fmla="*/ 884 w 2818"/>
                <a:gd name="T17" fmla="*/ 348 h 2801"/>
                <a:gd name="T18" fmla="*/ 697 w 2818"/>
                <a:gd name="T19" fmla="*/ 340 h 2801"/>
                <a:gd name="T20" fmla="*/ 554 w 2818"/>
                <a:gd name="T21" fmla="*/ 372 h 2801"/>
                <a:gd name="T22" fmla="*/ 445 w 2818"/>
                <a:gd name="T23" fmla="*/ 444 h 2801"/>
                <a:gd name="T24" fmla="*/ 377 w 2818"/>
                <a:gd name="T25" fmla="*/ 547 h 2801"/>
                <a:gd name="T26" fmla="*/ 344 w 2818"/>
                <a:gd name="T27" fmla="*/ 684 h 2801"/>
                <a:gd name="T28" fmla="*/ 348 w 2818"/>
                <a:gd name="T29" fmla="*/ 849 h 2801"/>
                <a:gd name="T30" fmla="*/ 388 w 2818"/>
                <a:gd name="T31" fmla="*/ 1035 h 2801"/>
                <a:gd name="T32" fmla="*/ 465 w 2818"/>
                <a:gd name="T33" fmla="*/ 1236 h 2801"/>
                <a:gd name="T34" fmla="*/ 580 w 2818"/>
                <a:gd name="T35" fmla="*/ 1449 h 2801"/>
                <a:gd name="T36" fmla="*/ 734 w 2818"/>
                <a:gd name="T37" fmla="*/ 1665 h 2801"/>
                <a:gd name="T38" fmla="*/ 927 w 2818"/>
                <a:gd name="T39" fmla="*/ 1879 h 2801"/>
                <a:gd name="T40" fmla="*/ 1138 w 2818"/>
                <a:gd name="T41" fmla="*/ 2066 h 2801"/>
                <a:gd name="T42" fmla="*/ 1357 w 2818"/>
                <a:gd name="T43" fmla="*/ 2222 h 2801"/>
                <a:gd name="T44" fmla="*/ 1578 w 2818"/>
                <a:gd name="T45" fmla="*/ 2342 h 2801"/>
                <a:gd name="T46" fmla="*/ 1795 w 2818"/>
                <a:gd name="T47" fmla="*/ 2422 h 2801"/>
                <a:gd name="T48" fmla="*/ 2000 w 2818"/>
                <a:gd name="T49" fmla="*/ 2461 h 2801"/>
                <a:gd name="T50" fmla="*/ 2171 w 2818"/>
                <a:gd name="T51" fmla="*/ 2454 h 2801"/>
                <a:gd name="T52" fmla="*/ 2303 w 2818"/>
                <a:gd name="T53" fmla="*/ 2409 h 2801"/>
                <a:gd name="T54" fmla="*/ 2399 w 2818"/>
                <a:gd name="T55" fmla="*/ 2326 h 2801"/>
                <a:gd name="T56" fmla="*/ 2455 w 2818"/>
                <a:gd name="T57" fmla="*/ 2214 h 2801"/>
                <a:gd name="T58" fmla="*/ 2477 w 2818"/>
                <a:gd name="T59" fmla="*/ 2073 h 2801"/>
                <a:gd name="T60" fmla="*/ 2465 w 2818"/>
                <a:gd name="T61" fmla="*/ 1906 h 2801"/>
                <a:gd name="T62" fmla="*/ 2410 w 2818"/>
                <a:gd name="T63" fmla="*/ 1701 h 2801"/>
                <a:gd name="T64" fmla="*/ 2294 w 2818"/>
                <a:gd name="T65" fmla="*/ 1449 h 2801"/>
                <a:gd name="T66" fmla="*/ 2252 w 2818"/>
                <a:gd name="T67" fmla="*/ 1241 h 2801"/>
                <a:gd name="T68" fmla="*/ 2436 w 2818"/>
                <a:gd name="T69" fmla="*/ 1087 h 2801"/>
                <a:gd name="T70" fmla="*/ 2568 w 2818"/>
                <a:gd name="T71" fmla="*/ 1244 h 2801"/>
                <a:gd name="T72" fmla="*/ 2701 w 2818"/>
                <a:gd name="T73" fmla="*/ 1513 h 2801"/>
                <a:gd name="T74" fmla="*/ 2785 w 2818"/>
                <a:gd name="T75" fmla="*/ 1772 h 2801"/>
                <a:gd name="T76" fmla="*/ 2817 w 2818"/>
                <a:gd name="T77" fmla="*/ 2001 h 2801"/>
                <a:gd name="T78" fmla="*/ 2807 w 2818"/>
                <a:gd name="T79" fmla="*/ 2209 h 2801"/>
                <a:gd name="T80" fmla="*/ 2751 w 2818"/>
                <a:gd name="T81" fmla="*/ 2393 h 2801"/>
                <a:gd name="T82" fmla="*/ 2654 w 2818"/>
                <a:gd name="T83" fmla="*/ 2550 h 2801"/>
                <a:gd name="T84" fmla="*/ 2525 w 2818"/>
                <a:gd name="T85" fmla="*/ 2669 h 2801"/>
                <a:gd name="T86" fmla="*/ 2371 w 2818"/>
                <a:gd name="T87" fmla="*/ 2749 h 2801"/>
                <a:gd name="T88" fmla="*/ 2194 w 2818"/>
                <a:gd name="T89" fmla="*/ 2792 h 2801"/>
                <a:gd name="T90" fmla="*/ 1982 w 2818"/>
                <a:gd name="T91" fmla="*/ 2799 h 2801"/>
                <a:gd name="T92" fmla="*/ 1727 w 2818"/>
                <a:gd name="T93" fmla="*/ 2755 h 2801"/>
                <a:gd name="T94" fmla="*/ 1464 w 2818"/>
                <a:gd name="T95" fmla="*/ 2661 h 2801"/>
                <a:gd name="T96" fmla="*/ 1198 w 2818"/>
                <a:gd name="T97" fmla="*/ 2522 h 2801"/>
                <a:gd name="T98" fmla="*/ 936 w 2818"/>
                <a:gd name="T99" fmla="*/ 2340 h 2801"/>
                <a:gd name="T100" fmla="*/ 686 w 2818"/>
                <a:gd name="T101" fmla="*/ 2118 h 2801"/>
                <a:gd name="T102" fmla="*/ 486 w 2818"/>
                <a:gd name="T103" fmla="*/ 1897 h 2801"/>
                <a:gd name="T104" fmla="*/ 317 w 2818"/>
                <a:gd name="T105" fmla="*/ 1669 h 2801"/>
                <a:gd name="T106" fmla="*/ 184 w 2818"/>
                <a:gd name="T107" fmla="*/ 1438 h 2801"/>
                <a:gd name="T108" fmla="*/ 86 w 2818"/>
                <a:gd name="T109" fmla="*/ 1209 h 2801"/>
                <a:gd name="T110" fmla="*/ 24 w 2818"/>
                <a:gd name="T111" fmla="*/ 987 h 2801"/>
                <a:gd name="T112" fmla="*/ 0 w 2818"/>
                <a:gd name="T113" fmla="*/ 776 h 2801"/>
                <a:gd name="T114" fmla="*/ 14 w 2818"/>
                <a:gd name="T115" fmla="*/ 579 h 2801"/>
                <a:gd name="T116" fmla="*/ 68 w 2818"/>
                <a:gd name="T117" fmla="*/ 401 h 2801"/>
                <a:gd name="T118" fmla="*/ 163 w 2818"/>
                <a:gd name="T119" fmla="*/ 249 h 2801"/>
                <a:gd name="T120" fmla="*/ 292 w 2818"/>
                <a:gd name="T121" fmla="*/ 132 h 2801"/>
                <a:gd name="T122" fmla="*/ 445 w 2818"/>
                <a:gd name="T123" fmla="*/ 52 h 2801"/>
                <a:gd name="T124" fmla="*/ 623 w 2818"/>
                <a:gd name="T125" fmla="*/ 8 h 2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818" h="2801">
                  <a:moveTo>
                    <a:pt x="753" y="0"/>
                  </a:moveTo>
                  <a:lnTo>
                    <a:pt x="830" y="2"/>
                  </a:lnTo>
                  <a:lnTo>
                    <a:pt x="910" y="10"/>
                  </a:lnTo>
                  <a:lnTo>
                    <a:pt x="991" y="24"/>
                  </a:lnTo>
                  <a:lnTo>
                    <a:pt x="1073" y="41"/>
                  </a:lnTo>
                  <a:lnTo>
                    <a:pt x="1156" y="65"/>
                  </a:lnTo>
                  <a:lnTo>
                    <a:pt x="1240" y="93"/>
                  </a:lnTo>
                  <a:lnTo>
                    <a:pt x="1323" y="127"/>
                  </a:lnTo>
                  <a:lnTo>
                    <a:pt x="1408" y="164"/>
                  </a:lnTo>
                  <a:lnTo>
                    <a:pt x="1492" y="207"/>
                  </a:lnTo>
                  <a:lnTo>
                    <a:pt x="1577" y="254"/>
                  </a:lnTo>
                  <a:lnTo>
                    <a:pt x="1660" y="305"/>
                  </a:lnTo>
                  <a:lnTo>
                    <a:pt x="1744" y="360"/>
                  </a:lnTo>
                  <a:lnTo>
                    <a:pt x="1724" y="379"/>
                  </a:lnTo>
                  <a:lnTo>
                    <a:pt x="1667" y="440"/>
                  </a:lnTo>
                  <a:lnTo>
                    <a:pt x="1615" y="500"/>
                  </a:lnTo>
                  <a:lnTo>
                    <a:pt x="1570" y="563"/>
                  </a:lnTo>
                  <a:lnTo>
                    <a:pt x="1530" y="624"/>
                  </a:lnTo>
                  <a:lnTo>
                    <a:pt x="1456" y="576"/>
                  </a:lnTo>
                  <a:lnTo>
                    <a:pt x="1383" y="532"/>
                  </a:lnTo>
                  <a:lnTo>
                    <a:pt x="1309" y="493"/>
                  </a:lnTo>
                  <a:lnTo>
                    <a:pt x="1236" y="457"/>
                  </a:lnTo>
                  <a:lnTo>
                    <a:pt x="1163" y="426"/>
                  </a:lnTo>
                  <a:lnTo>
                    <a:pt x="1092" y="400"/>
                  </a:lnTo>
                  <a:lnTo>
                    <a:pt x="1021" y="378"/>
                  </a:lnTo>
                  <a:lnTo>
                    <a:pt x="952" y="361"/>
                  </a:lnTo>
                  <a:lnTo>
                    <a:pt x="884" y="348"/>
                  </a:lnTo>
                  <a:lnTo>
                    <a:pt x="817" y="340"/>
                  </a:lnTo>
                  <a:lnTo>
                    <a:pt x="753" y="338"/>
                  </a:lnTo>
                  <a:lnTo>
                    <a:pt x="697" y="340"/>
                  </a:lnTo>
                  <a:lnTo>
                    <a:pt x="646" y="346"/>
                  </a:lnTo>
                  <a:lnTo>
                    <a:pt x="598" y="358"/>
                  </a:lnTo>
                  <a:lnTo>
                    <a:pt x="554" y="372"/>
                  </a:lnTo>
                  <a:lnTo>
                    <a:pt x="514" y="392"/>
                  </a:lnTo>
                  <a:lnTo>
                    <a:pt x="477" y="416"/>
                  </a:lnTo>
                  <a:lnTo>
                    <a:pt x="445" y="444"/>
                  </a:lnTo>
                  <a:lnTo>
                    <a:pt x="419" y="474"/>
                  </a:lnTo>
                  <a:lnTo>
                    <a:pt x="396" y="508"/>
                  </a:lnTo>
                  <a:lnTo>
                    <a:pt x="377" y="547"/>
                  </a:lnTo>
                  <a:lnTo>
                    <a:pt x="362" y="590"/>
                  </a:lnTo>
                  <a:lnTo>
                    <a:pt x="352" y="635"/>
                  </a:lnTo>
                  <a:lnTo>
                    <a:pt x="344" y="684"/>
                  </a:lnTo>
                  <a:lnTo>
                    <a:pt x="341" y="736"/>
                  </a:lnTo>
                  <a:lnTo>
                    <a:pt x="343" y="791"/>
                  </a:lnTo>
                  <a:lnTo>
                    <a:pt x="348" y="849"/>
                  </a:lnTo>
                  <a:lnTo>
                    <a:pt x="357" y="908"/>
                  </a:lnTo>
                  <a:lnTo>
                    <a:pt x="371" y="970"/>
                  </a:lnTo>
                  <a:lnTo>
                    <a:pt x="388" y="1035"/>
                  </a:lnTo>
                  <a:lnTo>
                    <a:pt x="409" y="1100"/>
                  </a:lnTo>
                  <a:lnTo>
                    <a:pt x="436" y="1168"/>
                  </a:lnTo>
                  <a:lnTo>
                    <a:pt x="465" y="1236"/>
                  </a:lnTo>
                  <a:lnTo>
                    <a:pt x="499" y="1306"/>
                  </a:lnTo>
                  <a:lnTo>
                    <a:pt x="538" y="1377"/>
                  </a:lnTo>
                  <a:lnTo>
                    <a:pt x="580" y="1449"/>
                  </a:lnTo>
                  <a:lnTo>
                    <a:pt x="627" y="1520"/>
                  </a:lnTo>
                  <a:lnTo>
                    <a:pt x="678" y="1592"/>
                  </a:lnTo>
                  <a:lnTo>
                    <a:pt x="734" y="1665"/>
                  </a:lnTo>
                  <a:lnTo>
                    <a:pt x="794" y="1737"/>
                  </a:lnTo>
                  <a:lnTo>
                    <a:pt x="859" y="1807"/>
                  </a:lnTo>
                  <a:lnTo>
                    <a:pt x="927" y="1879"/>
                  </a:lnTo>
                  <a:lnTo>
                    <a:pt x="996" y="1945"/>
                  </a:lnTo>
                  <a:lnTo>
                    <a:pt x="1066" y="2007"/>
                  </a:lnTo>
                  <a:lnTo>
                    <a:pt x="1138" y="2066"/>
                  </a:lnTo>
                  <a:lnTo>
                    <a:pt x="1210" y="2123"/>
                  </a:lnTo>
                  <a:lnTo>
                    <a:pt x="1284" y="2173"/>
                  </a:lnTo>
                  <a:lnTo>
                    <a:pt x="1357" y="2222"/>
                  </a:lnTo>
                  <a:lnTo>
                    <a:pt x="1431" y="2266"/>
                  </a:lnTo>
                  <a:lnTo>
                    <a:pt x="1504" y="2306"/>
                  </a:lnTo>
                  <a:lnTo>
                    <a:pt x="1578" y="2342"/>
                  </a:lnTo>
                  <a:lnTo>
                    <a:pt x="1651" y="2373"/>
                  </a:lnTo>
                  <a:lnTo>
                    <a:pt x="1723" y="2400"/>
                  </a:lnTo>
                  <a:lnTo>
                    <a:pt x="1795" y="2422"/>
                  </a:lnTo>
                  <a:lnTo>
                    <a:pt x="1865" y="2440"/>
                  </a:lnTo>
                  <a:lnTo>
                    <a:pt x="1933" y="2452"/>
                  </a:lnTo>
                  <a:lnTo>
                    <a:pt x="2000" y="2461"/>
                  </a:lnTo>
                  <a:lnTo>
                    <a:pt x="2065" y="2463"/>
                  </a:lnTo>
                  <a:lnTo>
                    <a:pt x="2119" y="2461"/>
                  </a:lnTo>
                  <a:lnTo>
                    <a:pt x="2171" y="2454"/>
                  </a:lnTo>
                  <a:lnTo>
                    <a:pt x="2220" y="2443"/>
                  </a:lnTo>
                  <a:lnTo>
                    <a:pt x="2264" y="2428"/>
                  </a:lnTo>
                  <a:lnTo>
                    <a:pt x="2303" y="2409"/>
                  </a:lnTo>
                  <a:lnTo>
                    <a:pt x="2340" y="2385"/>
                  </a:lnTo>
                  <a:lnTo>
                    <a:pt x="2371" y="2357"/>
                  </a:lnTo>
                  <a:lnTo>
                    <a:pt x="2399" y="2326"/>
                  </a:lnTo>
                  <a:lnTo>
                    <a:pt x="2421" y="2293"/>
                  </a:lnTo>
                  <a:lnTo>
                    <a:pt x="2439" y="2256"/>
                  </a:lnTo>
                  <a:lnTo>
                    <a:pt x="2455" y="2214"/>
                  </a:lnTo>
                  <a:lnTo>
                    <a:pt x="2467" y="2170"/>
                  </a:lnTo>
                  <a:lnTo>
                    <a:pt x="2474" y="2123"/>
                  </a:lnTo>
                  <a:lnTo>
                    <a:pt x="2477" y="2073"/>
                  </a:lnTo>
                  <a:lnTo>
                    <a:pt x="2477" y="2020"/>
                  </a:lnTo>
                  <a:lnTo>
                    <a:pt x="2473" y="1964"/>
                  </a:lnTo>
                  <a:lnTo>
                    <a:pt x="2465" y="1906"/>
                  </a:lnTo>
                  <a:lnTo>
                    <a:pt x="2453" y="1847"/>
                  </a:lnTo>
                  <a:lnTo>
                    <a:pt x="2436" y="1785"/>
                  </a:lnTo>
                  <a:lnTo>
                    <a:pt x="2410" y="1701"/>
                  </a:lnTo>
                  <a:lnTo>
                    <a:pt x="2377" y="1618"/>
                  </a:lnTo>
                  <a:lnTo>
                    <a:pt x="2338" y="1533"/>
                  </a:lnTo>
                  <a:lnTo>
                    <a:pt x="2294" y="1449"/>
                  </a:lnTo>
                  <a:lnTo>
                    <a:pt x="2245" y="1364"/>
                  </a:lnTo>
                  <a:lnTo>
                    <a:pt x="2190" y="1280"/>
                  </a:lnTo>
                  <a:lnTo>
                    <a:pt x="2252" y="1241"/>
                  </a:lnTo>
                  <a:lnTo>
                    <a:pt x="2314" y="1195"/>
                  </a:lnTo>
                  <a:lnTo>
                    <a:pt x="2376" y="1144"/>
                  </a:lnTo>
                  <a:lnTo>
                    <a:pt x="2436" y="1087"/>
                  </a:lnTo>
                  <a:lnTo>
                    <a:pt x="2455" y="1068"/>
                  </a:lnTo>
                  <a:lnTo>
                    <a:pt x="2514" y="1155"/>
                  </a:lnTo>
                  <a:lnTo>
                    <a:pt x="2568" y="1244"/>
                  </a:lnTo>
                  <a:lnTo>
                    <a:pt x="2617" y="1333"/>
                  </a:lnTo>
                  <a:lnTo>
                    <a:pt x="2662" y="1424"/>
                  </a:lnTo>
                  <a:lnTo>
                    <a:pt x="2701" y="1513"/>
                  </a:lnTo>
                  <a:lnTo>
                    <a:pt x="2736" y="1603"/>
                  </a:lnTo>
                  <a:lnTo>
                    <a:pt x="2764" y="1692"/>
                  </a:lnTo>
                  <a:lnTo>
                    <a:pt x="2785" y="1772"/>
                  </a:lnTo>
                  <a:lnTo>
                    <a:pt x="2801" y="1850"/>
                  </a:lnTo>
                  <a:lnTo>
                    <a:pt x="2812" y="1927"/>
                  </a:lnTo>
                  <a:lnTo>
                    <a:pt x="2817" y="2001"/>
                  </a:lnTo>
                  <a:lnTo>
                    <a:pt x="2818" y="2073"/>
                  </a:lnTo>
                  <a:lnTo>
                    <a:pt x="2815" y="2142"/>
                  </a:lnTo>
                  <a:lnTo>
                    <a:pt x="2807" y="2209"/>
                  </a:lnTo>
                  <a:lnTo>
                    <a:pt x="2793" y="2273"/>
                  </a:lnTo>
                  <a:lnTo>
                    <a:pt x="2774" y="2335"/>
                  </a:lnTo>
                  <a:lnTo>
                    <a:pt x="2751" y="2393"/>
                  </a:lnTo>
                  <a:lnTo>
                    <a:pt x="2724" y="2449"/>
                  </a:lnTo>
                  <a:lnTo>
                    <a:pt x="2692" y="2501"/>
                  </a:lnTo>
                  <a:lnTo>
                    <a:pt x="2654" y="2550"/>
                  </a:lnTo>
                  <a:lnTo>
                    <a:pt x="2612" y="2596"/>
                  </a:lnTo>
                  <a:lnTo>
                    <a:pt x="2570" y="2634"/>
                  </a:lnTo>
                  <a:lnTo>
                    <a:pt x="2525" y="2669"/>
                  </a:lnTo>
                  <a:lnTo>
                    <a:pt x="2477" y="2700"/>
                  </a:lnTo>
                  <a:lnTo>
                    <a:pt x="2426" y="2726"/>
                  </a:lnTo>
                  <a:lnTo>
                    <a:pt x="2371" y="2749"/>
                  </a:lnTo>
                  <a:lnTo>
                    <a:pt x="2315" y="2767"/>
                  </a:lnTo>
                  <a:lnTo>
                    <a:pt x="2256" y="2782"/>
                  </a:lnTo>
                  <a:lnTo>
                    <a:pt x="2194" y="2792"/>
                  </a:lnTo>
                  <a:lnTo>
                    <a:pt x="2131" y="2799"/>
                  </a:lnTo>
                  <a:lnTo>
                    <a:pt x="2065" y="2801"/>
                  </a:lnTo>
                  <a:lnTo>
                    <a:pt x="1982" y="2799"/>
                  </a:lnTo>
                  <a:lnTo>
                    <a:pt x="1898" y="2789"/>
                  </a:lnTo>
                  <a:lnTo>
                    <a:pt x="1813" y="2775"/>
                  </a:lnTo>
                  <a:lnTo>
                    <a:pt x="1727" y="2755"/>
                  </a:lnTo>
                  <a:lnTo>
                    <a:pt x="1640" y="2729"/>
                  </a:lnTo>
                  <a:lnTo>
                    <a:pt x="1552" y="2698"/>
                  </a:lnTo>
                  <a:lnTo>
                    <a:pt x="1464" y="2661"/>
                  </a:lnTo>
                  <a:lnTo>
                    <a:pt x="1375" y="2620"/>
                  </a:lnTo>
                  <a:lnTo>
                    <a:pt x="1286" y="2574"/>
                  </a:lnTo>
                  <a:lnTo>
                    <a:pt x="1198" y="2522"/>
                  </a:lnTo>
                  <a:lnTo>
                    <a:pt x="1110" y="2466"/>
                  </a:lnTo>
                  <a:lnTo>
                    <a:pt x="1022" y="2405"/>
                  </a:lnTo>
                  <a:lnTo>
                    <a:pt x="936" y="2340"/>
                  </a:lnTo>
                  <a:lnTo>
                    <a:pt x="851" y="2270"/>
                  </a:lnTo>
                  <a:lnTo>
                    <a:pt x="767" y="2196"/>
                  </a:lnTo>
                  <a:lnTo>
                    <a:pt x="686" y="2118"/>
                  </a:lnTo>
                  <a:lnTo>
                    <a:pt x="616" y="2046"/>
                  </a:lnTo>
                  <a:lnTo>
                    <a:pt x="549" y="1972"/>
                  </a:lnTo>
                  <a:lnTo>
                    <a:pt x="486" y="1897"/>
                  </a:lnTo>
                  <a:lnTo>
                    <a:pt x="426" y="1822"/>
                  </a:lnTo>
                  <a:lnTo>
                    <a:pt x="370" y="1746"/>
                  </a:lnTo>
                  <a:lnTo>
                    <a:pt x="317" y="1669"/>
                  </a:lnTo>
                  <a:lnTo>
                    <a:pt x="269" y="1592"/>
                  </a:lnTo>
                  <a:lnTo>
                    <a:pt x="225" y="1515"/>
                  </a:lnTo>
                  <a:lnTo>
                    <a:pt x="184" y="1438"/>
                  </a:lnTo>
                  <a:lnTo>
                    <a:pt x="148" y="1362"/>
                  </a:lnTo>
                  <a:lnTo>
                    <a:pt x="114" y="1285"/>
                  </a:lnTo>
                  <a:lnTo>
                    <a:pt x="86" y="1209"/>
                  </a:lnTo>
                  <a:lnTo>
                    <a:pt x="61" y="1135"/>
                  </a:lnTo>
                  <a:lnTo>
                    <a:pt x="41" y="1061"/>
                  </a:lnTo>
                  <a:lnTo>
                    <a:pt x="24" y="987"/>
                  </a:lnTo>
                  <a:lnTo>
                    <a:pt x="12" y="915"/>
                  </a:lnTo>
                  <a:lnTo>
                    <a:pt x="3" y="844"/>
                  </a:lnTo>
                  <a:lnTo>
                    <a:pt x="0" y="776"/>
                  </a:lnTo>
                  <a:lnTo>
                    <a:pt x="0" y="708"/>
                  </a:lnTo>
                  <a:lnTo>
                    <a:pt x="5" y="643"/>
                  </a:lnTo>
                  <a:lnTo>
                    <a:pt x="14" y="579"/>
                  </a:lnTo>
                  <a:lnTo>
                    <a:pt x="27" y="518"/>
                  </a:lnTo>
                  <a:lnTo>
                    <a:pt x="46" y="459"/>
                  </a:lnTo>
                  <a:lnTo>
                    <a:pt x="68" y="401"/>
                  </a:lnTo>
                  <a:lnTo>
                    <a:pt x="95" y="348"/>
                  </a:lnTo>
                  <a:lnTo>
                    <a:pt x="127" y="297"/>
                  </a:lnTo>
                  <a:lnTo>
                    <a:pt x="163" y="249"/>
                  </a:lnTo>
                  <a:lnTo>
                    <a:pt x="204" y="205"/>
                  </a:lnTo>
                  <a:lnTo>
                    <a:pt x="247" y="166"/>
                  </a:lnTo>
                  <a:lnTo>
                    <a:pt x="292" y="132"/>
                  </a:lnTo>
                  <a:lnTo>
                    <a:pt x="340" y="101"/>
                  </a:lnTo>
                  <a:lnTo>
                    <a:pt x="392" y="75"/>
                  </a:lnTo>
                  <a:lnTo>
                    <a:pt x="445" y="52"/>
                  </a:lnTo>
                  <a:lnTo>
                    <a:pt x="501" y="33"/>
                  </a:lnTo>
                  <a:lnTo>
                    <a:pt x="561" y="19"/>
                  </a:lnTo>
                  <a:lnTo>
                    <a:pt x="623" y="8"/>
                  </a:lnTo>
                  <a:lnTo>
                    <a:pt x="687" y="2"/>
                  </a:lnTo>
                  <a:lnTo>
                    <a:pt x="75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>
                <a:cs typeface="+mn-ea"/>
                <a:sym typeface="+mn-lt"/>
              </a:endParaRPr>
            </a:p>
          </p:txBody>
        </p:sp>
        <p:sp>
          <p:nvSpPr>
            <p:cNvPr id="31" name="Freeform 17"/>
            <p:cNvSpPr>
              <a:spLocks/>
            </p:cNvSpPr>
            <p:nvPr/>
          </p:nvSpPr>
          <p:spPr bwMode="auto">
            <a:xfrm>
              <a:off x="2770188" y="2203451"/>
              <a:ext cx="217488" cy="215900"/>
            </a:xfrm>
            <a:custGeom>
              <a:avLst/>
              <a:gdLst>
                <a:gd name="T0" fmla="*/ 370 w 1504"/>
                <a:gd name="T1" fmla="*/ 2 h 1493"/>
                <a:gd name="T2" fmla="*/ 469 w 1504"/>
                <a:gd name="T3" fmla="*/ 22 h 1493"/>
                <a:gd name="T4" fmla="*/ 576 w 1504"/>
                <a:gd name="T5" fmla="*/ 60 h 1493"/>
                <a:gd name="T6" fmla="*/ 688 w 1504"/>
                <a:gd name="T7" fmla="*/ 115 h 1493"/>
                <a:gd name="T8" fmla="*/ 717 w 1504"/>
                <a:gd name="T9" fmla="*/ 206 h 1493"/>
                <a:gd name="T10" fmla="*/ 674 w 1504"/>
                <a:gd name="T11" fmla="*/ 315 h 1493"/>
                <a:gd name="T12" fmla="*/ 644 w 1504"/>
                <a:gd name="T13" fmla="*/ 413 h 1493"/>
                <a:gd name="T14" fmla="*/ 624 w 1504"/>
                <a:gd name="T15" fmla="*/ 497 h 1493"/>
                <a:gd name="T16" fmla="*/ 614 w 1504"/>
                <a:gd name="T17" fmla="*/ 562 h 1493"/>
                <a:gd name="T18" fmla="*/ 608 w 1504"/>
                <a:gd name="T19" fmla="*/ 606 h 1493"/>
                <a:gd name="T20" fmla="*/ 606 w 1504"/>
                <a:gd name="T21" fmla="*/ 626 h 1493"/>
                <a:gd name="T22" fmla="*/ 614 w 1504"/>
                <a:gd name="T23" fmla="*/ 695 h 1493"/>
                <a:gd name="T24" fmla="*/ 639 w 1504"/>
                <a:gd name="T25" fmla="*/ 761 h 1493"/>
                <a:gd name="T26" fmla="*/ 682 w 1504"/>
                <a:gd name="T27" fmla="*/ 816 h 1493"/>
                <a:gd name="T28" fmla="*/ 737 w 1504"/>
                <a:gd name="T29" fmla="*/ 859 h 1493"/>
                <a:gd name="T30" fmla="*/ 802 w 1504"/>
                <a:gd name="T31" fmla="*/ 884 h 1493"/>
                <a:gd name="T32" fmla="*/ 872 w 1504"/>
                <a:gd name="T33" fmla="*/ 890 h 1493"/>
                <a:gd name="T34" fmla="*/ 892 w 1504"/>
                <a:gd name="T35" fmla="*/ 889 h 1493"/>
                <a:gd name="T36" fmla="*/ 937 w 1504"/>
                <a:gd name="T37" fmla="*/ 884 h 1493"/>
                <a:gd name="T38" fmla="*/ 1003 w 1504"/>
                <a:gd name="T39" fmla="*/ 872 h 1493"/>
                <a:gd name="T40" fmla="*/ 1088 w 1504"/>
                <a:gd name="T41" fmla="*/ 853 h 1493"/>
                <a:gd name="T42" fmla="*/ 1186 w 1504"/>
                <a:gd name="T43" fmla="*/ 823 h 1493"/>
                <a:gd name="T44" fmla="*/ 1296 w 1504"/>
                <a:gd name="T45" fmla="*/ 780 h 1493"/>
                <a:gd name="T46" fmla="*/ 1386 w 1504"/>
                <a:gd name="T47" fmla="*/ 807 h 1493"/>
                <a:gd name="T48" fmla="*/ 1440 w 1504"/>
                <a:gd name="T49" fmla="*/ 911 h 1493"/>
                <a:gd name="T50" fmla="*/ 1477 w 1504"/>
                <a:gd name="T51" fmla="*/ 1011 h 1493"/>
                <a:gd name="T52" fmla="*/ 1497 w 1504"/>
                <a:gd name="T53" fmla="*/ 1098 h 1493"/>
                <a:gd name="T54" fmla="*/ 1504 w 1504"/>
                <a:gd name="T55" fmla="*/ 1175 h 1493"/>
                <a:gd name="T56" fmla="*/ 1497 w 1504"/>
                <a:gd name="T57" fmla="*/ 1240 h 1493"/>
                <a:gd name="T58" fmla="*/ 1483 w 1504"/>
                <a:gd name="T59" fmla="*/ 1295 h 1493"/>
                <a:gd name="T60" fmla="*/ 1463 w 1504"/>
                <a:gd name="T61" fmla="*/ 1340 h 1493"/>
                <a:gd name="T62" fmla="*/ 1439 w 1504"/>
                <a:gd name="T63" fmla="*/ 1377 h 1493"/>
                <a:gd name="T64" fmla="*/ 1414 w 1504"/>
                <a:gd name="T65" fmla="*/ 1405 h 1493"/>
                <a:gd name="T66" fmla="*/ 1382 w 1504"/>
                <a:gd name="T67" fmla="*/ 1432 h 1493"/>
                <a:gd name="T68" fmla="*/ 1339 w 1504"/>
                <a:gd name="T69" fmla="*/ 1458 h 1493"/>
                <a:gd name="T70" fmla="*/ 1285 w 1504"/>
                <a:gd name="T71" fmla="*/ 1479 h 1493"/>
                <a:gd name="T72" fmla="*/ 1219 w 1504"/>
                <a:gd name="T73" fmla="*/ 1491 h 1493"/>
                <a:gd name="T74" fmla="*/ 1134 w 1504"/>
                <a:gd name="T75" fmla="*/ 1491 h 1493"/>
                <a:gd name="T76" fmla="*/ 1036 w 1504"/>
                <a:gd name="T77" fmla="*/ 1471 h 1493"/>
                <a:gd name="T78" fmla="*/ 930 w 1504"/>
                <a:gd name="T79" fmla="*/ 1435 h 1493"/>
                <a:gd name="T80" fmla="*/ 819 w 1504"/>
                <a:gd name="T81" fmla="*/ 1381 h 1493"/>
                <a:gd name="T82" fmla="*/ 706 w 1504"/>
                <a:gd name="T83" fmla="*/ 1311 h 1493"/>
                <a:gd name="T84" fmla="*/ 591 w 1504"/>
                <a:gd name="T85" fmla="*/ 1227 h 1493"/>
                <a:gd name="T86" fmla="*/ 477 w 1504"/>
                <a:gd name="T87" fmla="*/ 1129 h 1493"/>
                <a:gd name="T88" fmla="*/ 362 w 1504"/>
                <a:gd name="T89" fmla="*/ 1015 h 1493"/>
                <a:gd name="T90" fmla="*/ 257 w 1504"/>
                <a:gd name="T91" fmla="*/ 892 h 1493"/>
                <a:gd name="T92" fmla="*/ 166 w 1504"/>
                <a:gd name="T93" fmla="*/ 766 h 1493"/>
                <a:gd name="T94" fmla="*/ 93 w 1504"/>
                <a:gd name="T95" fmla="*/ 642 h 1493"/>
                <a:gd name="T96" fmla="*/ 43 w 1504"/>
                <a:gd name="T97" fmla="*/ 531 h 1493"/>
                <a:gd name="T98" fmla="*/ 15 w 1504"/>
                <a:gd name="T99" fmla="*/ 437 h 1493"/>
                <a:gd name="T100" fmla="*/ 1 w 1504"/>
                <a:gd name="T101" fmla="*/ 355 h 1493"/>
                <a:gd name="T102" fmla="*/ 2 w 1504"/>
                <a:gd name="T103" fmla="*/ 285 h 1493"/>
                <a:gd name="T104" fmla="*/ 13 w 1504"/>
                <a:gd name="T105" fmla="*/ 224 h 1493"/>
                <a:gd name="T106" fmla="*/ 31 w 1504"/>
                <a:gd name="T107" fmla="*/ 173 h 1493"/>
                <a:gd name="T108" fmla="*/ 53 w 1504"/>
                <a:gd name="T109" fmla="*/ 133 h 1493"/>
                <a:gd name="T110" fmla="*/ 78 w 1504"/>
                <a:gd name="T111" fmla="*/ 102 h 1493"/>
                <a:gd name="T112" fmla="*/ 105 w 1504"/>
                <a:gd name="T113" fmla="*/ 75 h 1493"/>
                <a:gd name="T114" fmla="*/ 142 w 1504"/>
                <a:gd name="T115" fmla="*/ 48 h 1493"/>
                <a:gd name="T116" fmla="*/ 190 w 1504"/>
                <a:gd name="T117" fmla="*/ 24 h 1493"/>
                <a:gd name="T118" fmla="*/ 250 w 1504"/>
                <a:gd name="T119" fmla="*/ 6 h 1493"/>
                <a:gd name="T120" fmla="*/ 323 w 1504"/>
                <a:gd name="T121" fmla="*/ 0 h 1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504" h="1493">
                  <a:moveTo>
                    <a:pt x="323" y="0"/>
                  </a:moveTo>
                  <a:lnTo>
                    <a:pt x="370" y="2"/>
                  </a:lnTo>
                  <a:lnTo>
                    <a:pt x="418" y="10"/>
                  </a:lnTo>
                  <a:lnTo>
                    <a:pt x="469" y="22"/>
                  </a:lnTo>
                  <a:lnTo>
                    <a:pt x="522" y="39"/>
                  </a:lnTo>
                  <a:lnTo>
                    <a:pt x="576" y="60"/>
                  </a:lnTo>
                  <a:lnTo>
                    <a:pt x="631" y="86"/>
                  </a:lnTo>
                  <a:lnTo>
                    <a:pt x="688" y="115"/>
                  </a:lnTo>
                  <a:lnTo>
                    <a:pt x="745" y="148"/>
                  </a:lnTo>
                  <a:lnTo>
                    <a:pt x="717" y="206"/>
                  </a:lnTo>
                  <a:lnTo>
                    <a:pt x="694" y="262"/>
                  </a:lnTo>
                  <a:lnTo>
                    <a:pt x="674" y="315"/>
                  </a:lnTo>
                  <a:lnTo>
                    <a:pt x="658" y="366"/>
                  </a:lnTo>
                  <a:lnTo>
                    <a:pt x="644" y="413"/>
                  </a:lnTo>
                  <a:lnTo>
                    <a:pt x="634" y="456"/>
                  </a:lnTo>
                  <a:lnTo>
                    <a:pt x="624" y="497"/>
                  </a:lnTo>
                  <a:lnTo>
                    <a:pt x="618" y="531"/>
                  </a:lnTo>
                  <a:lnTo>
                    <a:pt x="614" y="562"/>
                  </a:lnTo>
                  <a:lnTo>
                    <a:pt x="611" y="587"/>
                  </a:lnTo>
                  <a:lnTo>
                    <a:pt x="608" y="606"/>
                  </a:lnTo>
                  <a:lnTo>
                    <a:pt x="607" y="620"/>
                  </a:lnTo>
                  <a:lnTo>
                    <a:pt x="606" y="626"/>
                  </a:lnTo>
                  <a:lnTo>
                    <a:pt x="607" y="661"/>
                  </a:lnTo>
                  <a:lnTo>
                    <a:pt x="614" y="695"/>
                  </a:lnTo>
                  <a:lnTo>
                    <a:pt x="624" y="729"/>
                  </a:lnTo>
                  <a:lnTo>
                    <a:pt x="639" y="761"/>
                  </a:lnTo>
                  <a:lnTo>
                    <a:pt x="658" y="790"/>
                  </a:lnTo>
                  <a:lnTo>
                    <a:pt x="682" y="816"/>
                  </a:lnTo>
                  <a:lnTo>
                    <a:pt x="708" y="839"/>
                  </a:lnTo>
                  <a:lnTo>
                    <a:pt x="737" y="859"/>
                  </a:lnTo>
                  <a:lnTo>
                    <a:pt x="769" y="873"/>
                  </a:lnTo>
                  <a:lnTo>
                    <a:pt x="802" y="884"/>
                  </a:lnTo>
                  <a:lnTo>
                    <a:pt x="838" y="890"/>
                  </a:lnTo>
                  <a:lnTo>
                    <a:pt x="872" y="890"/>
                  </a:lnTo>
                  <a:lnTo>
                    <a:pt x="880" y="890"/>
                  </a:lnTo>
                  <a:lnTo>
                    <a:pt x="892" y="889"/>
                  </a:lnTo>
                  <a:lnTo>
                    <a:pt x="912" y="887"/>
                  </a:lnTo>
                  <a:lnTo>
                    <a:pt x="937" y="884"/>
                  </a:lnTo>
                  <a:lnTo>
                    <a:pt x="968" y="880"/>
                  </a:lnTo>
                  <a:lnTo>
                    <a:pt x="1003" y="872"/>
                  </a:lnTo>
                  <a:lnTo>
                    <a:pt x="1044" y="864"/>
                  </a:lnTo>
                  <a:lnTo>
                    <a:pt x="1088" y="853"/>
                  </a:lnTo>
                  <a:lnTo>
                    <a:pt x="1136" y="839"/>
                  </a:lnTo>
                  <a:lnTo>
                    <a:pt x="1186" y="823"/>
                  </a:lnTo>
                  <a:lnTo>
                    <a:pt x="1241" y="804"/>
                  </a:lnTo>
                  <a:lnTo>
                    <a:pt x="1296" y="780"/>
                  </a:lnTo>
                  <a:lnTo>
                    <a:pt x="1355" y="753"/>
                  </a:lnTo>
                  <a:lnTo>
                    <a:pt x="1386" y="807"/>
                  </a:lnTo>
                  <a:lnTo>
                    <a:pt x="1415" y="859"/>
                  </a:lnTo>
                  <a:lnTo>
                    <a:pt x="1440" y="911"/>
                  </a:lnTo>
                  <a:lnTo>
                    <a:pt x="1461" y="962"/>
                  </a:lnTo>
                  <a:lnTo>
                    <a:pt x="1477" y="1011"/>
                  </a:lnTo>
                  <a:lnTo>
                    <a:pt x="1489" y="1056"/>
                  </a:lnTo>
                  <a:lnTo>
                    <a:pt x="1497" y="1098"/>
                  </a:lnTo>
                  <a:lnTo>
                    <a:pt x="1502" y="1137"/>
                  </a:lnTo>
                  <a:lnTo>
                    <a:pt x="1504" y="1175"/>
                  </a:lnTo>
                  <a:lnTo>
                    <a:pt x="1502" y="1208"/>
                  </a:lnTo>
                  <a:lnTo>
                    <a:pt x="1497" y="1240"/>
                  </a:lnTo>
                  <a:lnTo>
                    <a:pt x="1491" y="1269"/>
                  </a:lnTo>
                  <a:lnTo>
                    <a:pt x="1483" y="1295"/>
                  </a:lnTo>
                  <a:lnTo>
                    <a:pt x="1473" y="1318"/>
                  </a:lnTo>
                  <a:lnTo>
                    <a:pt x="1463" y="1340"/>
                  </a:lnTo>
                  <a:lnTo>
                    <a:pt x="1450" y="1360"/>
                  </a:lnTo>
                  <a:lnTo>
                    <a:pt x="1439" y="1377"/>
                  </a:lnTo>
                  <a:lnTo>
                    <a:pt x="1426" y="1391"/>
                  </a:lnTo>
                  <a:lnTo>
                    <a:pt x="1414" y="1405"/>
                  </a:lnTo>
                  <a:lnTo>
                    <a:pt x="1399" y="1418"/>
                  </a:lnTo>
                  <a:lnTo>
                    <a:pt x="1382" y="1432"/>
                  </a:lnTo>
                  <a:lnTo>
                    <a:pt x="1361" y="1445"/>
                  </a:lnTo>
                  <a:lnTo>
                    <a:pt x="1339" y="1458"/>
                  </a:lnTo>
                  <a:lnTo>
                    <a:pt x="1313" y="1469"/>
                  </a:lnTo>
                  <a:lnTo>
                    <a:pt x="1285" y="1479"/>
                  </a:lnTo>
                  <a:lnTo>
                    <a:pt x="1253" y="1487"/>
                  </a:lnTo>
                  <a:lnTo>
                    <a:pt x="1219" y="1491"/>
                  </a:lnTo>
                  <a:lnTo>
                    <a:pt x="1180" y="1493"/>
                  </a:lnTo>
                  <a:lnTo>
                    <a:pt x="1134" y="1491"/>
                  </a:lnTo>
                  <a:lnTo>
                    <a:pt x="1086" y="1484"/>
                  </a:lnTo>
                  <a:lnTo>
                    <a:pt x="1036" y="1471"/>
                  </a:lnTo>
                  <a:lnTo>
                    <a:pt x="983" y="1456"/>
                  </a:lnTo>
                  <a:lnTo>
                    <a:pt x="930" y="1435"/>
                  </a:lnTo>
                  <a:lnTo>
                    <a:pt x="875" y="1410"/>
                  </a:lnTo>
                  <a:lnTo>
                    <a:pt x="819" y="1381"/>
                  </a:lnTo>
                  <a:lnTo>
                    <a:pt x="762" y="1348"/>
                  </a:lnTo>
                  <a:lnTo>
                    <a:pt x="706" y="1311"/>
                  </a:lnTo>
                  <a:lnTo>
                    <a:pt x="648" y="1271"/>
                  </a:lnTo>
                  <a:lnTo>
                    <a:pt x="591" y="1227"/>
                  </a:lnTo>
                  <a:lnTo>
                    <a:pt x="533" y="1180"/>
                  </a:lnTo>
                  <a:lnTo>
                    <a:pt x="477" y="1129"/>
                  </a:lnTo>
                  <a:lnTo>
                    <a:pt x="421" y="1075"/>
                  </a:lnTo>
                  <a:lnTo>
                    <a:pt x="362" y="1015"/>
                  </a:lnTo>
                  <a:lnTo>
                    <a:pt x="308" y="954"/>
                  </a:lnTo>
                  <a:lnTo>
                    <a:pt x="257" y="892"/>
                  </a:lnTo>
                  <a:lnTo>
                    <a:pt x="210" y="830"/>
                  </a:lnTo>
                  <a:lnTo>
                    <a:pt x="166" y="766"/>
                  </a:lnTo>
                  <a:lnTo>
                    <a:pt x="127" y="705"/>
                  </a:lnTo>
                  <a:lnTo>
                    <a:pt x="93" y="642"/>
                  </a:lnTo>
                  <a:lnTo>
                    <a:pt x="64" y="582"/>
                  </a:lnTo>
                  <a:lnTo>
                    <a:pt x="43" y="531"/>
                  </a:lnTo>
                  <a:lnTo>
                    <a:pt x="26" y="482"/>
                  </a:lnTo>
                  <a:lnTo>
                    <a:pt x="15" y="437"/>
                  </a:lnTo>
                  <a:lnTo>
                    <a:pt x="6" y="395"/>
                  </a:lnTo>
                  <a:lnTo>
                    <a:pt x="1" y="355"/>
                  </a:lnTo>
                  <a:lnTo>
                    <a:pt x="0" y="318"/>
                  </a:lnTo>
                  <a:lnTo>
                    <a:pt x="2" y="285"/>
                  </a:lnTo>
                  <a:lnTo>
                    <a:pt x="6" y="252"/>
                  </a:lnTo>
                  <a:lnTo>
                    <a:pt x="13" y="224"/>
                  </a:lnTo>
                  <a:lnTo>
                    <a:pt x="21" y="197"/>
                  </a:lnTo>
                  <a:lnTo>
                    <a:pt x="31" y="173"/>
                  </a:lnTo>
                  <a:lnTo>
                    <a:pt x="41" y="153"/>
                  </a:lnTo>
                  <a:lnTo>
                    <a:pt x="53" y="133"/>
                  </a:lnTo>
                  <a:lnTo>
                    <a:pt x="65" y="116"/>
                  </a:lnTo>
                  <a:lnTo>
                    <a:pt x="78" y="102"/>
                  </a:lnTo>
                  <a:lnTo>
                    <a:pt x="89" y="88"/>
                  </a:lnTo>
                  <a:lnTo>
                    <a:pt x="105" y="75"/>
                  </a:lnTo>
                  <a:lnTo>
                    <a:pt x="122" y="61"/>
                  </a:lnTo>
                  <a:lnTo>
                    <a:pt x="142" y="48"/>
                  </a:lnTo>
                  <a:lnTo>
                    <a:pt x="165" y="35"/>
                  </a:lnTo>
                  <a:lnTo>
                    <a:pt x="190" y="24"/>
                  </a:lnTo>
                  <a:lnTo>
                    <a:pt x="219" y="14"/>
                  </a:lnTo>
                  <a:lnTo>
                    <a:pt x="250" y="6"/>
                  </a:lnTo>
                  <a:lnTo>
                    <a:pt x="285" y="2"/>
                  </a:lnTo>
                  <a:lnTo>
                    <a:pt x="3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>
                <a:cs typeface="+mn-ea"/>
                <a:sym typeface="+mn-lt"/>
              </a:endParaRPr>
            </a:p>
          </p:txBody>
        </p:sp>
        <p:sp>
          <p:nvSpPr>
            <p:cNvPr id="32" name="Freeform 18"/>
            <p:cNvSpPr>
              <a:spLocks/>
            </p:cNvSpPr>
            <p:nvPr/>
          </p:nvSpPr>
          <p:spPr bwMode="auto">
            <a:xfrm>
              <a:off x="2882900" y="2044701"/>
              <a:ext cx="265113" cy="263525"/>
            </a:xfrm>
            <a:custGeom>
              <a:avLst/>
              <a:gdLst>
                <a:gd name="T0" fmla="*/ 1289 w 1835"/>
                <a:gd name="T1" fmla="*/ 2 h 1823"/>
                <a:gd name="T2" fmla="*/ 1327 w 1835"/>
                <a:gd name="T3" fmla="*/ 23 h 1823"/>
                <a:gd name="T4" fmla="*/ 1350 w 1835"/>
                <a:gd name="T5" fmla="*/ 60 h 1823"/>
                <a:gd name="T6" fmla="*/ 1776 w 1835"/>
                <a:gd name="T7" fmla="*/ 482 h 1823"/>
                <a:gd name="T8" fmla="*/ 1812 w 1835"/>
                <a:gd name="T9" fmla="*/ 505 h 1823"/>
                <a:gd name="T10" fmla="*/ 1833 w 1835"/>
                <a:gd name="T11" fmla="*/ 543 h 1823"/>
                <a:gd name="T12" fmla="*/ 1832 w 1835"/>
                <a:gd name="T13" fmla="*/ 586 h 1823"/>
                <a:gd name="T14" fmla="*/ 1810 w 1835"/>
                <a:gd name="T15" fmla="*/ 622 h 1823"/>
                <a:gd name="T16" fmla="*/ 1498 w 1835"/>
                <a:gd name="T17" fmla="*/ 929 h 1823"/>
                <a:gd name="T18" fmla="*/ 1459 w 1835"/>
                <a:gd name="T19" fmla="*/ 942 h 1823"/>
                <a:gd name="T20" fmla="*/ 1253 w 1835"/>
                <a:gd name="T21" fmla="*/ 903 h 1823"/>
                <a:gd name="T22" fmla="*/ 1194 w 1835"/>
                <a:gd name="T23" fmla="*/ 1011 h 1823"/>
                <a:gd name="T24" fmla="*/ 1118 w 1835"/>
                <a:gd name="T25" fmla="*/ 1126 h 1823"/>
                <a:gd name="T26" fmla="*/ 1030 w 1835"/>
                <a:gd name="T27" fmla="*/ 1243 h 1823"/>
                <a:gd name="T28" fmla="*/ 930 w 1835"/>
                <a:gd name="T29" fmla="*/ 1362 h 1823"/>
                <a:gd name="T30" fmla="*/ 823 w 1835"/>
                <a:gd name="T31" fmla="*/ 1475 h 1823"/>
                <a:gd name="T32" fmla="*/ 705 w 1835"/>
                <a:gd name="T33" fmla="*/ 1578 h 1823"/>
                <a:gd name="T34" fmla="*/ 585 w 1835"/>
                <a:gd name="T35" fmla="*/ 1659 h 1823"/>
                <a:gd name="T36" fmla="*/ 470 w 1835"/>
                <a:gd name="T37" fmla="*/ 1719 h 1823"/>
                <a:gd name="T38" fmla="*/ 363 w 1835"/>
                <a:gd name="T39" fmla="*/ 1763 h 1823"/>
                <a:gd name="T40" fmla="*/ 268 w 1835"/>
                <a:gd name="T41" fmla="*/ 1792 h 1823"/>
                <a:gd name="T42" fmla="*/ 187 w 1835"/>
                <a:gd name="T43" fmla="*/ 1810 h 1823"/>
                <a:gd name="T44" fmla="*/ 130 w 1835"/>
                <a:gd name="T45" fmla="*/ 1819 h 1823"/>
                <a:gd name="T46" fmla="*/ 95 w 1835"/>
                <a:gd name="T47" fmla="*/ 1823 h 1823"/>
                <a:gd name="T48" fmla="*/ 71 w 1835"/>
                <a:gd name="T49" fmla="*/ 1822 h 1823"/>
                <a:gd name="T50" fmla="*/ 39 w 1835"/>
                <a:gd name="T51" fmla="*/ 1810 h 1823"/>
                <a:gd name="T52" fmla="*/ 14 w 1835"/>
                <a:gd name="T53" fmla="*/ 1785 h 1823"/>
                <a:gd name="T54" fmla="*/ 1 w 1835"/>
                <a:gd name="T55" fmla="*/ 1753 h 1823"/>
                <a:gd name="T56" fmla="*/ 0 w 1835"/>
                <a:gd name="T57" fmla="*/ 1729 h 1823"/>
                <a:gd name="T58" fmla="*/ 3 w 1835"/>
                <a:gd name="T59" fmla="*/ 1695 h 1823"/>
                <a:gd name="T60" fmla="*/ 13 w 1835"/>
                <a:gd name="T61" fmla="*/ 1636 h 1823"/>
                <a:gd name="T62" fmla="*/ 30 w 1835"/>
                <a:gd name="T63" fmla="*/ 1557 h 1823"/>
                <a:gd name="T64" fmla="*/ 61 w 1835"/>
                <a:gd name="T65" fmla="*/ 1463 h 1823"/>
                <a:gd name="T66" fmla="*/ 105 w 1835"/>
                <a:gd name="T67" fmla="*/ 1357 h 1823"/>
                <a:gd name="T68" fmla="*/ 165 w 1835"/>
                <a:gd name="T69" fmla="*/ 1242 h 1823"/>
                <a:gd name="T70" fmla="*/ 247 w 1835"/>
                <a:gd name="T71" fmla="*/ 1124 h 1823"/>
                <a:gd name="T72" fmla="*/ 351 w 1835"/>
                <a:gd name="T73" fmla="*/ 1007 h 1823"/>
                <a:gd name="T74" fmla="*/ 465 w 1835"/>
                <a:gd name="T75" fmla="*/ 899 h 1823"/>
                <a:gd name="T76" fmla="*/ 583 w 1835"/>
                <a:gd name="T77" fmla="*/ 800 h 1823"/>
                <a:gd name="T78" fmla="*/ 703 w 1835"/>
                <a:gd name="T79" fmla="*/ 712 h 1823"/>
                <a:gd name="T80" fmla="*/ 818 w 1835"/>
                <a:gd name="T81" fmla="*/ 637 h 1823"/>
                <a:gd name="T82" fmla="*/ 927 w 1835"/>
                <a:gd name="T83" fmla="*/ 579 h 1823"/>
                <a:gd name="T84" fmla="*/ 888 w 1835"/>
                <a:gd name="T85" fmla="*/ 374 h 1823"/>
                <a:gd name="T86" fmla="*/ 900 w 1835"/>
                <a:gd name="T87" fmla="*/ 335 h 1823"/>
                <a:gd name="T88" fmla="*/ 1208 w 1835"/>
                <a:gd name="T89" fmla="*/ 25 h 1823"/>
                <a:gd name="T90" fmla="*/ 1246 w 1835"/>
                <a:gd name="T91" fmla="*/ 3 h 18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835" h="1823">
                  <a:moveTo>
                    <a:pt x="1267" y="0"/>
                  </a:moveTo>
                  <a:lnTo>
                    <a:pt x="1289" y="2"/>
                  </a:lnTo>
                  <a:lnTo>
                    <a:pt x="1310" y="11"/>
                  </a:lnTo>
                  <a:lnTo>
                    <a:pt x="1327" y="23"/>
                  </a:lnTo>
                  <a:lnTo>
                    <a:pt x="1341" y="40"/>
                  </a:lnTo>
                  <a:lnTo>
                    <a:pt x="1350" y="60"/>
                  </a:lnTo>
                  <a:lnTo>
                    <a:pt x="1451" y="381"/>
                  </a:lnTo>
                  <a:lnTo>
                    <a:pt x="1776" y="482"/>
                  </a:lnTo>
                  <a:lnTo>
                    <a:pt x="1796" y="491"/>
                  </a:lnTo>
                  <a:lnTo>
                    <a:pt x="1812" y="505"/>
                  </a:lnTo>
                  <a:lnTo>
                    <a:pt x="1825" y="522"/>
                  </a:lnTo>
                  <a:lnTo>
                    <a:pt x="1833" y="543"/>
                  </a:lnTo>
                  <a:lnTo>
                    <a:pt x="1835" y="565"/>
                  </a:lnTo>
                  <a:lnTo>
                    <a:pt x="1832" y="586"/>
                  </a:lnTo>
                  <a:lnTo>
                    <a:pt x="1824" y="606"/>
                  </a:lnTo>
                  <a:lnTo>
                    <a:pt x="1810" y="622"/>
                  </a:lnTo>
                  <a:lnTo>
                    <a:pt x="1515" y="917"/>
                  </a:lnTo>
                  <a:lnTo>
                    <a:pt x="1498" y="929"/>
                  </a:lnTo>
                  <a:lnTo>
                    <a:pt x="1479" y="937"/>
                  </a:lnTo>
                  <a:lnTo>
                    <a:pt x="1459" y="942"/>
                  </a:lnTo>
                  <a:lnTo>
                    <a:pt x="1439" y="939"/>
                  </a:lnTo>
                  <a:lnTo>
                    <a:pt x="1253" y="903"/>
                  </a:lnTo>
                  <a:lnTo>
                    <a:pt x="1226" y="956"/>
                  </a:lnTo>
                  <a:lnTo>
                    <a:pt x="1194" y="1011"/>
                  </a:lnTo>
                  <a:lnTo>
                    <a:pt x="1158" y="1067"/>
                  </a:lnTo>
                  <a:lnTo>
                    <a:pt x="1118" y="1126"/>
                  </a:lnTo>
                  <a:lnTo>
                    <a:pt x="1075" y="1184"/>
                  </a:lnTo>
                  <a:lnTo>
                    <a:pt x="1030" y="1243"/>
                  </a:lnTo>
                  <a:lnTo>
                    <a:pt x="981" y="1302"/>
                  </a:lnTo>
                  <a:lnTo>
                    <a:pt x="930" y="1362"/>
                  </a:lnTo>
                  <a:lnTo>
                    <a:pt x="877" y="1419"/>
                  </a:lnTo>
                  <a:lnTo>
                    <a:pt x="823" y="1475"/>
                  </a:lnTo>
                  <a:lnTo>
                    <a:pt x="763" y="1529"/>
                  </a:lnTo>
                  <a:lnTo>
                    <a:pt x="705" y="1578"/>
                  </a:lnTo>
                  <a:lnTo>
                    <a:pt x="645" y="1622"/>
                  </a:lnTo>
                  <a:lnTo>
                    <a:pt x="585" y="1659"/>
                  </a:lnTo>
                  <a:lnTo>
                    <a:pt x="528" y="1691"/>
                  </a:lnTo>
                  <a:lnTo>
                    <a:pt x="470" y="1719"/>
                  </a:lnTo>
                  <a:lnTo>
                    <a:pt x="416" y="1743"/>
                  </a:lnTo>
                  <a:lnTo>
                    <a:pt x="363" y="1763"/>
                  </a:lnTo>
                  <a:lnTo>
                    <a:pt x="314" y="1780"/>
                  </a:lnTo>
                  <a:lnTo>
                    <a:pt x="268" y="1792"/>
                  </a:lnTo>
                  <a:lnTo>
                    <a:pt x="226" y="1803"/>
                  </a:lnTo>
                  <a:lnTo>
                    <a:pt x="187" y="1810"/>
                  </a:lnTo>
                  <a:lnTo>
                    <a:pt x="156" y="1816"/>
                  </a:lnTo>
                  <a:lnTo>
                    <a:pt x="130" y="1819"/>
                  </a:lnTo>
                  <a:lnTo>
                    <a:pt x="109" y="1821"/>
                  </a:lnTo>
                  <a:lnTo>
                    <a:pt x="95" y="1823"/>
                  </a:lnTo>
                  <a:lnTo>
                    <a:pt x="88" y="1823"/>
                  </a:lnTo>
                  <a:lnTo>
                    <a:pt x="71" y="1822"/>
                  </a:lnTo>
                  <a:lnTo>
                    <a:pt x="54" y="1817"/>
                  </a:lnTo>
                  <a:lnTo>
                    <a:pt x="39" y="1810"/>
                  </a:lnTo>
                  <a:lnTo>
                    <a:pt x="25" y="1799"/>
                  </a:lnTo>
                  <a:lnTo>
                    <a:pt x="14" y="1785"/>
                  </a:lnTo>
                  <a:lnTo>
                    <a:pt x="5" y="1769"/>
                  </a:lnTo>
                  <a:lnTo>
                    <a:pt x="1" y="1753"/>
                  </a:lnTo>
                  <a:lnTo>
                    <a:pt x="0" y="1735"/>
                  </a:lnTo>
                  <a:lnTo>
                    <a:pt x="0" y="1729"/>
                  </a:lnTo>
                  <a:lnTo>
                    <a:pt x="1" y="1715"/>
                  </a:lnTo>
                  <a:lnTo>
                    <a:pt x="3" y="1695"/>
                  </a:lnTo>
                  <a:lnTo>
                    <a:pt x="7" y="1669"/>
                  </a:lnTo>
                  <a:lnTo>
                    <a:pt x="13" y="1636"/>
                  </a:lnTo>
                  <a:lnTo>
                    <a:pt x="21" y="1599"/>
                  </a:lnTo>
                  <a:lnTo>
                    <a:pt x="30" y="1557"/>
                  </a:lnTo>
                  <a:lnTo>
                    <a:pt x="44" y="1511"/>
                  </a:lnTo>
                  <a:lnTo>
                    <a:pt x="61" y="1463"/>
                  </a:lnTo>
                  <a:lnTo>
                    <a:pt x="81" y="1411"/>
                  </a:lnTo>
                  <a:lnTo>
                    <a:pt x="105" y="1357"/>
                  </a:lnTo>
                  <a:lnTo>
                    <a:pt x="133" y="1299"/>
                  </a:lnTo>
                  <a:lnTo>
                    <a:pt x="165" y="1242"/>
                  </a:lnTo>
                  <a:lnTo>
                    <a:pt x="203" y="1183"/>
                  </a:lnTo>
                  <a:lnTo>
                    <a:pt x="247" y="1124"/>
                  </a:lnTo>
                  <a:lnTo>
                    <a:pt x="295" y="1065"/>
                  </a:lnTo>
                  <a:lnTo>
                    <a:pt x="351" y="1007"/>
                  </a:lnTo>
                  <a:lnTo>
                    <a:pt x="407" y="952"/>
                  </a:lnTo>
                  <a:lnTo>
                    <a:pt x="465" y="899"/>
                  </a:lnTo>
                  <a:lnTo>
                    <a:pt x="525" y="849"/>
                  </a:lnTo>
                  <a:lnTo>
                    <a:pt x="583" y="800"/>
                  </a:lnTo>
                  <a:lnTo>
                    <a:pt x="643" y="754"/>
                  </a:lnTo>
                  <a:lnTo>
                    <a:pt x="703" y="712"/>
                  </a:lnTo>
                  <a:lnTo>
                    <a:pt x="761" y="673"/>
                  </a:lnTo>
                  <a:lnTo>
                    <a:pt x="818" y="637"/>
                  </a:lnTo>
                  <a:lnTo>
                    <a:pt x="873" y="606"/>
                  </a:lnTo>
                  <a:lnTo>
                    <a:pt x="927" y="579"/>
                  </a:lnTo>
                  <a:lnTo>
                    <a:pt x="890" y="395"/>
                  </a:lnTo>
                  <a:lnTo>
                    <a:pt x="888" y="374"/>
                  </a:lnTo>
                  <a:lnTo>
                    <a:pt x="892" y="354"/>
                  </a:lnTo>
                  <a:lnTo>
                    <a:pt x="900" y="335"/>
                  </a:lnTo>
                  <a:lnTo>
                    <a:pt x="913" y="319"/>
                  </a:lnTo>
                  <a:lnTo>
                    <a:pt x="1208" y="25"/>
                  </a:lnTo>
                  <a:lnTo>
                    <a:pt x="1226" y="12"/>
                  </a:lnTo>
                  <a:lnTo>
                    <a:pt x="1246" y="3"/>
                  </a:lnTo>
                  <a:lnTo>
                    <a:pt x="126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>
                <a:cs typeface="+mn-ea"/>
                <a:sym typeface="+mn-lt"/>
              </a:endParaRPr>
            </a:p>
          </p:txBody>
        </p:sp>
      </p:grpSp>
      <p:grpSp>
        <p:nvGrpSpPr>
          <p:cNvPr id="33" name="PA_库_组合 32"/>
          <p:cNvGrpSpPr>
            <a:grpSpLocks noChangeAspect="1"/>
          </p:cNvGrpSpPr>
          <p:nvPr>
            <p:custDataLst>
              <p:tags r:id="rId22"/>
            </p:custDataLst>
          </p:nvPr>
        </p:nvGrpSpPr>
        <p:grpSpPr>
          <a:xfrm>
            <a:off x="1692597" y="4842809"/>
            <a:ext cx="487301" cy="468000"/>
            <a:chOff x="6953250" y="2093913"/>
            <a:chExt cx="481013" cy="461962"/>
          </a:xfrm>
          <a:solidFill>
            <a:schemeClr val="accent1"/>
          </a:solidFill>
        </p:grpSpPr>
        <p:sp>
          <p:nvSpPr>
            <p:cNvPr id="34" name="Freeform 6"/>
            <p:cNvSpPr>
              <a:spLocks/>
            </p:cNvSpPr>
            <p:nvPr/>
          </p:nvSpPr>
          <p:spPr bwMode="auto">
            <a:xfrm>
              <a:off x="7023100" y="2155825"/>
              <a:ext cx="109538" cy="107950"/>
            </a:xfrm>
            <a:custGeom>
              <a:avLst/>
              <a:gdLst>
                <a:gd name="T0" fmla="*/ 301 w 766"/>
                <a:gd name="T1" fmla="*/ 0 h 746"/>
                <a:gd name="T2" fmla="*/ 342 w 766"/>
                <a:gd name="T3" fmla="*/ 3 h 746"/>
                <a:gd name="T4" fmla="*/ 381 w 766"/>
                <a:gd name="T5" fmla="*/ 11 h 746"/>
                <a:gd name="T6" fmla="*/ 418 w 766"/>
                <a:gd name="T7" fmla="*/ 23 h 746"/>
                <a:gd name="T8" fmla="*/ 452 w 766"/>
                <a:gd name="T9" fmla="*/ 41 h 746"/>
                <a:gd name="T10" fmla="*/ 485 w 766"/>
                <a:gd name="T11" fmla="*/ 62 h 746"/>
                <a:gd name="T12" fmla="*/ 513 w 766"/>
                <a:gd name="T13" fmla="*/ 88 h 746"/>
                <a:gd name="T14" fmla="*/ 539 w 766"/>
                <a:gd name="T15" fmla="*/ 117 h 746"/>
                <a:gd name="T16" fmla="*/ 560 w 766"/>
                <a:gd name="T17" fmla="*/ 149 h 746"/>
                <a:gd name="T18" fmla="*/ 578 w 766"/>
                <a:gd name="T19" fmla="*/ 183 h 746"/>
                <a:gd name="T20" fmla="*/ 591 w 766"/>
                <a:gd name="T21" fmla="*/ 220 h 746"/>
                <a:gd name="T22" fmla="*/ 599 w 766"/>
                <a:gd name="T23" fmla="*/ 260 h 746"/>
                <a:gd name="T24" fmla="*/ 601 w 766"/>
                <a:gd name="T25" fmla="*/ 301 h 746"/>
                <a:gd name="T26" fmla="*/ 599 w 766"/>
                <a:gd name="T27" fmla="*/ 340 h 746"/>
                <a:gd name="T28" fmla="*/ 591 w 766"/>
                <a:gd name="T29" fmla="*/ 376 h 746"/>
                <a:gd name="T30" fmla="*/ 579 w 766"/>
                <a:gd name="T31" fmla="*/ 411 h 746"/>
                <a:gd name="T32" fmla="*/ 563 w 766"/>
                <a:gd name="T33" fmla="*/ 445 h 746"/>
                <a:gd name="T34" fmla="*/ 766 w 766"/>
                <a:gd name="T35" fmla="*/ 636 h 746"/>
                <a:gd name="T36" fmla="*/ 729 w 766"/>
                <a:gd name="T37" fmla="*/ 670 h 746"/>
                <a:gd name="T38" fmla="*/ 694 w 766"/>
                <a:gd name="T39" fmla="*/ 707 h 746"/>
                <a:gd name="T40" fmla="*/ 662 w 766"/>
                <a:gd name="T41" fmla="*/ 746 h 746"/>
                <a:gd name="T42" fmla="*/ 459 w 766"/>
                <a:gd name="T43" fmla="*/ 555 h 746"/>
                <a:gd name="T44" fmla="*/ 424 w 766"/>
                <a:gd name="T45" fmla="*/ 574 h 746"/>
                <a:gd name="T46" fmla="*/ 385 w 766"/>
                <a:gd name="T47" fmla="*/ 588 h 746"/>
                <a:gd name="T48" fmla="*/ 344 w 766"/>
                <a:gd name="T49" fmla="*/ 598 h 746"/>
                <a:gd name="T50" fmla="*/ 301 w 766"/>
                <a:gd name="T51" fmla="*/ 601 h 746"/>
                <a:gd name="T52" fmla="*/ 261 w 766"/>
                <a:gd name="T53" fmla="*/ 599 h 746"/>
                <a:gd name="T54" fmla="*/ 221 w 766"/>
                <a:gd name="T55" fmla="*/ 590 h 746"/>
                <a:gd name="T56" fmla="*/ 184 w 766"/>
                <a:gd name="T57" fmla="*/ 577 h 746"/>
                <a:gd name="T58" fmla="*/ 149 w 766"/>
                <a:gd name="T59" fmla="*/ 560 h 746"/>
                <a:gd name="T60" fmla="*/ 117 w 766"/>
                <a:gd name="T61" fmla="*/ 538 h 746"/>
                <a:gd name="T62" fmla="*/ 88 w 766"/>
                <a:gd name="T63" fmla="*/ 513 h 746"/>
                <a:gd name="T64" fmla="*/ 63 w 766"/>
                <a:gd name="T65" fmla="*/ 484 h 746"/>
                <a:gd name="T66" fmla="*/ 41 w 766"/>
                <a:gd name="T67" fmla="*/ 452 h 746"/>
                <a:gd name="T68" fmla="*/ 24 w 766"/>
                <a:gd name="T69" fmla="*/ 417 h 746"/>
                <a:gd name="T70" fmla="*/ 11 w 766"/>
                <a:gd name="T71" fmla="*/ 380 h 746"/>
                <a:gd name="T72" fmla="*/ 3 w 766"/>
                <a:gd name="T73" fmla="*/ 342 h 746"/>
                <a:gd name="T74" fmla="*/ 0 w 766"/>
                <a:gd name="T75" fmla="*/ 301 h 746"/>
                <a:gd name="T76" fmla="*/ 3 w 766"/>
                <a:gd name="T77" fmla="*/ 260 h 746"/>
                <a:gd name="T78" fmla="*/ 11 w 766"/>
                <a:gd name="T79" fmla="*/ 220 h 746"/>
                <a:gd name="T80" fmla="*/ 24 w 766"/>
                <a:gd name="T81" fmla="*/ 183 h 746"/>
                <a:gd name="T82" fmla="*/ 41 w 766"/>
                <a:gd name="T83" fmla="*/ 149 h 746"/>
                <a:gd name="T84" fmla="*/ 63 w 766"/>
                <a:gd name="T85" fmla="*/ 117 h 746"/>
                <a:gd name="T86" fmla="*/ 88 w 766"/>
                <a:gd name="T87" fmla="*/ 88 h 746"/>
                <a:gd name="T88" fmla="*/ 117 w 766"/>
                <a:gd name="T89" fmla="*/ 62 h 746"/>
                <a:gd name="T90" fmla="*/ 149 w 766"/>
                <a:gd name="T91" fmla="*/ 41 h 746"/>
                <a:gd name="T92" fmla="*/ 184 w 766"/>
                <a:gd name="T93" fmla="*/ 23 h 746"/>
                <a:gd name="T94" fmla="*/ 221 w 766"/>
                <a:gd name="T95" fmla="*/ 11 h 746"/>
                <a:gd name="T96" fmla="*/ 261 w 766"/>
                <a:gd name="T97" fmla="*/ 3 h 746"/>
                <a:gd name="T98" fmla="*/ 301 w 766"/>
                <a:gd name="T99" fmla="*/ 0 h 7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766" h="746">
                  <a:moveTo>
                    <a:pt x="301" y="0"/>
                  </a:moveTo>
                  <a:lnTo>
                    <a:pt x="342" y="3"/>
                  </a:lnTo>
                  <a:lnTo>
                    <a:pt x="381" y="11"/>
                  </a:lnTo>
                  <a:lnTo>
                    <a:pt x="418" y="23"/>
                  </a:lnTo>
                  <a:lnTo>
                    <a:pt x="452" y="41"/>
                  </a:lnTo>
                  <a:lnTo>
                    <a:pt x="485" y="62"/>
                  </a:lnTo>
                  <a:lnTo>
                    <a:pt x="513" y="88"/>
                  </a:lnTo>
                  <a:lnTo>
                    <a:pt x="539" y="117"/>
                  </a:lnTo>
                  <a:lnTo>
                    <a:pt x="560" y="149"/>
                  </a:lnTo>
                  <a:lnTo>
                    <a:pt x="578" y="183"/>
                  </a:lnTo>
                  <a:lnTo>
                    <a:pt x="591" y="220"/>
                  </a:lnTo>
                  <a:lnTo>
                    <a:pt x="599" y="260"/>
                  </a:lnTo>
                  <a:lnTo>
                    <a:pt x="601" y="301"/>
                  </a:lnTo>
                  <a:lnTo>
                    <a:pt x="599" y="340"/>
                  </a:lnTo>
                  <a:lnTo>
                    <a:pt x="591" y="376"/>
                  </a:lnTo>
                  <a:lnTo>
                    <a:pt x="579" y="411"/>
                  </a:lnTo>
                  <a:lnTo>
                    <a:pt x="563" y="445"/>
                  </a:lnTo>
                  <a:lnTo>
                    <a:pt x="766" y="636"/>
                  </a:lnTo>
                  <a:lnTo>
                    <a:pt x="729" y="670"/>
                  </a:lnTo>
                  <a:lnTo>
                    <a:pt x="694" y="707"/>
                  </a:lnTo>
                  <a:lnTo>
                    <a:pt x="662" y="746"/>
                  </a:lnTo>
                  <a:lnTo>
                    <a:pt x="459" y="555"/>
                  </a:lnTo>
                  <a:lnTo>
                    <a:pt x="424" y="574"/>
                  </a:lnTo>
                  <a:lnTo>
                    <a:pt x="385" y="588"/>
                  </a:lnTo>
                  <a:lnTo>
                    <a:pt x="344" y="598"/>
                  </a:lnTo>
                  <a:lnTo>
                    <a:pt x="301" y="601"/>
                  </a:lnTo>
                  <a:lnTo>
                    <a:pt x="261" y="599"/>
                  </a:lnTo>
                  <a:lnTo>
                    <a:pt x="221" y="590"/>
                  </a:lnTo>
                  <a:lnTo>
                    <a:pt x="184" y="577"/>
                  </a:lnTo>
                  <a:lnTo>
                    <a:pt x="149" y="560"/>
                  </a:lnTo>
                  <a:lnTo>
                    <a:pt x="117" y="538"/>
                  </a:lnTo>
                  <a:lnTo>
                    <a:pt x="88" y="513"/>
                  </a:lnTo>
                  <a:lnTo>
                    <a:pt x="63" y="484"/>
                  </a:lnTo>
                  <a:lnTo>
                    <a:pt x="41" y="452"/>
                  </a:lnTo>
                  <a:lnTo>
                    <a:pt x="24" y="417"/>
                  </a:lnTo>
                  <a:lnTo>
                    <a:pt x="11" y="380"/>
                  </a:lnTo>
                  <a:lnTo>
                    <a:pt x="3" y="342"/>
                  </a:lnTo>
                  <a:lnTo>
                    <a:pt x="0" y="301"/>
                  </a:lnTo>
                  <a:lnTo>
                    <a:pt x="3" y="260"/>
                  </a:lnTo>
                  <a:lnTo>
                    <a:pt x="11" y="220"/>
                  </a:lnTo>
                  <a:lnTo>
                    <a:pt x="24" y="183"/>
                  </a:lnTo>
                  <a:lnTo>
                    <a:pt x="41" y="149"/>
                  </a:lnTo>
                  <a:lnTo>
                    <a:pt x="63" y="117"/>
                  </a:lnTo>
                  <a:lnTo>
                    <a:pt x="88" y="88"/>
                  </a:lnTo>
                  <a:lnTo>
                    <a:pt x="117" y="62"/>
                  </a:lnTo>
                  <a:lnTo>
                    <a:pt x="149" y="41"/>
                  </a:lnTo>
                  <a:lnTo>
                    <a:pt x="184" y="23"/>
                  </a:lnTo>
                  <a:lnTo>
                    <a:pt x="221" y="11"/>
                  </a:lnTo>
                  <a:lnTo>
                    <a:pt x="261" y="3"/>
                  </a:lnTo>
                  <a:lnTo>
                    <a:pt x="30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>
                <a:cs typeface="+mn-ea"/>
                <a:sym typeface="+mn-lt"/>
              </a:endParaRPr>
            </a:p>
          </p:txBody>
        </p:sp>
        <p:sp>
          <p:nvSpPr>
            <p:cNvPr id="35" name="Freeform 7"/>
            <p:cNvSpPr>
              <a:spLocks/>
            </p:cNvSpPr>
            <p:nvPr/>
          </p:nvSpPr>
          <p:spPr bwMode="auto">
            <a:xfrm>
              <a:off x="7237413" y="2093913"/>
              <a:ext cx="112713" cy="149225"/>
            </a:xfrm>
            <a:custGeom>
              <a:avLst/>
              <a:gdLst>
                <a:gd name="T0" fmla="*/ 482 w 783"/>
                <a:gd name="T1" fmla="*/ 0 h 1042"/>
                <a:gd name="T2" fmla="*/ 482 w 783"/>
                <a:gd name="T3" fmla="*/ 0 h 1042"/>
                <a:gd name="T4" fmla="*/ 523 w 783"/>
                <a:gd name="T5" fmla="*/ 4 h 1042"/>
                <a:gd name="T6" fmla="*/ 562 w 783"/>
                <a:gd name="T7" fmla="*/ 12 h 1042"/>
                <a:gd name="T8" fmla="*/ 599 w 783"/>
                <a:gd name="T9" fmla="*/ 25 h 1042"/>
                <a:gd name="T10" fmla="*/ 634 w 783"/>
                <a:gd name="T11" fmla="*/ 42 h 1042"/>
                <a:gd name="T12" fmla="*/ 666 w 783"/>
                <a:gd name="T13" fmla="*/ 64 h 1042"/>
                <a:gd name="T14" fmla="*/ 694 w 783"/>
                <a:gd name="T15" fmla="*/ 89 h 1042"/>
                <a:gd name="T16" fmla="*/ 720 w 783"/>
                <a:gd name="T17" fmla="*/ 118 h 1042"/>
                <a:gd name="T18" fmla="*/ 741 w 783"/>
                <a:gd name="T19" fmla="*/ 149 h 1042"/>
                <a:gd name="T20" fmla="*/ 759 w 783"/>
                <a:gd name="T21" fmla="*/ 184 h 1042"/>
                <a:gd name="T22" fmla="*/ 772 w 783"/>
                <a:gd name="T23" fmla="*/ 222 h 1042"/>
                <a:gd name="T24" fmla="*/ 780 w 783"/>
                <a:gd name="T25" fmla="*/ 261 h 1042"/>
                <a:gd name="T26" fmla="*/ 783 w 783"/>
                <a:gd name="T27" fmla="*/ 301 h 1042"/>
                <a:gd name="T28" fmla="*/ 780 w 783"/>
                <a:gd name="T29" fmla="*/ 342 h 1042"/>
                <a:gd name="T30" fmla="*/ 772 w 783"/>
                <a:gd name="T31" fmla="*/ 381 h 1042"/>
                <a:gd name="T32" fmla="*/ 759 w 783"/>
                <a:gd name="T33" fmla="*/ 419 h 1042"/>
                <a:gd name="T34" fmla="*/ 741 w 783"/>
                <a:gd name="T35" fmla="*/ 453 h 1042"/>
                <a:gd name="T36" fmla="*/ 720 w 783"/>
                <a:gd name="T37" fmla="*/ 485 h 1042"/>
                <a:gd name="T38" fmla="*/ 694 w 783"/>
                <a:gd name="T39" fmla="*/ 514 h 1042"/>
                <a:gd name="T40" fmla="*/ 666 w 783"/>
                <a:gd name="T41" fmla="*/ 539 h 1042"/>
                <a:gd name="T42" fmla="*/ 634 w 783"/>
                <a:gd name="T43" fmla="*/ 560 h 1042"/>
                <a:gd name="T44" fmla="*/ 599 w 783"/>
                <a:gd name="T45" fmla="*/ 578 h 1042"/>
                <a:gd name="T46" fmla="*/ 562 w 783"/>
                <a:gd name="T47" fmla="*/ 591 h 1042"/>
                <a:gd name="T48" fmla="*/ 523 w 783"/>
                <a:gd name="T49" fmla="*/ 599 h 1042"/>
                <a:gd name="T50" fmla="*/ 482 w 783"/>
                <a:gd name="T51" fmla="*/ 602 h 1042"/>
                <a:gd name="T52" fmla="*/ 454 w 783"/>
                <a:gd name="T53" fmla="*/ 600 h 1042"/>
                <a:gd name="T54" fmla="*/ 426 w 783"/>
                <a:gd name="T55" fmla="*/ 595 h 1042"/>
                <a:gd name="T56" fmla="*/ 398 w 783"/>
                <a:gd name="T57" fmla="*/ 589 h 1042"/>
                <a:gd name="T58" fmla="*/ 130 w 783"/>
                <a:gd name="T59" fmla="*/ 1042 h 1042"/>
                <a:gd name="T60" fmla="*/ 88 w 783"/>
                <a:gd name="T61" fmla="*/ 1012 h 1042"/>
                <a:gd name="T62" fmla="*/ 46 w 783"/>
                <a:gd name="T63" fmla="*/ 987 h 1042"/>
                <a:gd name="T64" fmla="*/ 0 w 783"/>
                <a:gd name="T65" fmla="*/ 964 h 1042"/>
                <a:gd name="T66" fmla="*/ 268 w 783"/>
                <a:gd name="T67" fmla="*/ 513 h 1042"/>
                <a:gd name="T68" fmla="*/ 243 w 783"/>
                <a:gd name="T69" fmla="*/ 484 h 1042"/>
                <a:gd name="T70" fmla="*/ 222 w 783"/>
                <a:gd name="T71" fmla="*/ 452 h 1042"/>
                <a:gd name="T72" fmla="*/ 205 w 783"/>
                <a:gd name="T73" fmla="*/ 418 h 1042"/>
                <a:gd name="T74" fmla="*/ 192 w 783"/>
                <a:gd name="T75" fmla="*/ 381 h 1042"/>
                <a:gd name="T76" fmla="*/ 184 w 783"/>
                <a:gd name="T77" fmla="*/ 342 h 1042"/>
                <a:gd name="T78" fmla="*/ 181 w 783"/>
                <a:gd name="T79" fmla="*/ 301 h 1042"/>
                <a:gd name="T80" fmla="*/ 184 w 783"/>
                <a:gd name="T81" fmla="*/ 261 h 1042"/>
                <a:gd name="T82" fmla="*/ 192 w 783"/>
                <a:gd name="T83" fmla="*/ 221 h 1042"/>
                <a:gd name="T84" fmla="*/ 205 w 783"/>
                <a:gd name="T85" fmla="*/ 184 h 1042"/>
                <a:gd name="T86" fmla="*/ 222 w 783"/>
                <a:gd name="T87" fmla="*/ 149 h 1042"/>
                <a:gd name="T88" fmla="*/ 244 w 783"/>
                <a:gd name="T89" fmla="*/ 118 h 1042"/>
                <a:gd name="T90" fmla="*/ 269 w 783"/>
                <a:gd name="T91" fmla="*/ 89 h 1042"/>
                <a:gd name="T92" fmla="*/ 299 w 783"/>
                <a:gd name="T93" fmla="*/ 64 h 1042"/>
                <a:gd name="T94" fmla="*/ 330 w 783"/>
                <a:gd name="T95" fmla="*/ 42 h 1042"/>
                <a:gd name="T96" fmla="*/ 365 w 783"/>
                <a:gd name="T97" fmla="*/ 25 h 1042"/>
                <a:gd name="T98" fmla="*/ 402 w 783"/>
                <a:gd name="T99" fmla="*/ 12 h 1042"/>
                <a:gd name="T100" fmla="*/ 441 w 783"/>
                <a:gd name="T101" fmla="*/ 4 h 1042"/>
                <a:gd name="T102" fmla="*/ 482 w 783"/>
                <a:gd name="T103" fmla="*/ 0 h 10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783" h="1042">
                  <a:moveTo>
                    <a:pt x="482" y="0"/>
                  </a:moveTo>
                  <a:lnTo>
                    <a:pt x="482" y="0"/>
                  </a:lnTo>
                  <a:lnTo>
                    <a:pt x="523" y="4"/>
                  </a:lnTo>
                  <a:lnTo>
                    <a:pt x="562" y="12"/>
                  </a:lnTo>
                  <a:lnTo>
                    <a:pt x="599" y="25"/>
                  </a:lnTo>
                  <a:lnTo>
                    <a:pt x="634" y="42"/>
                  </a:lnTo>
                  <a:lnTo>
                    <a:pt x="666" y="64"/>
                  </a:lnTo>
                  <a:lnTo>
                    <a:pt x="694" y="89"/>
                  </a:lnTo>
                  <a:lnTo>
                    <a:pt x="720" y="118"/>
                  </a:lnTo>
                  <a:lnTo>
                    <a:pt x="741" y="149"/>
                  </a:lnTo>
                  <a:lnTo>
                    <a:pt x="759" y="184"/>
                  </a:lnTo>
                  <a:lnTo>
                    <a:pt x="772" y="222"/>
                  </a:lnTo>
                  <a:lnTo>
                    <a:pt x="780" y="261"/>
                  </a:lnTo>
                  <a:lnTo>
                    <a:pt x="783" y="301"/>
                  </a:lnTo>
                  <a:lnTo>
                    <a:pt x="780" y="342"/>
                  </a:lnTo>
                  <a:lnTo>
                    <a:pt x="772" y="381"/>
                  </a:lnTo>
                  <a:lnTo>
                    <a:pt x="759" y="419"/>
                  </a:lnTo>
                  <a:lnTo>
                    <a:pt x="741" y="453"/>
                  </a:lnTo>
                  <a:lnTo>
                    <a:pt x="720" y="485"/>
                  </a:lnTo>
                  <a:lnTo>
                    <a:pt x="694" y="514"/>
                  </a:lnTo>
                  <a:lnTo>
                    <a:pt x="666" y="539"/>
                  </a:lnTo>
                  <a:lnTo>
                    <a:pt x="634" y="560"/>
                  </a:lnTo>
                  <a:lnTo>
                    <a:pt x="599" y="578"/>
                  </a:lnTo>
                  <a:lnTo>
                    <a:pt x="562" y="591"/>
                  </a:lnTo>
                  <a:lnTo>
                    <a:pt x="523" y="599"/>
                  </a:lnTo>
                  <a:lnTo>
                    <a:pt x="482" y="602"/>
                  </a:lnTo>
                  <a:lnTo>
                    <a:pt x="454" y="600"/>
                  </a:lnTo>
                  <a:lnTo>
                    <a:pt x="426" y="595"/>
                  </a:lnTo>
                  <a:lnTo>
                    <a:pt x="398" y="589"/>
                  </a:lnTo>
                  <a:lnTo>
                    <a:pt x="130" y="1042"/>
                  </a:lnTo>
                  <a:lnTo>
                    <a:pt x="88" y="1012"/>
                  </a:lnTo>
                  <a:lnTo>
                    <a:pt x="46" y="987"/>
                  </a:lnTo>
                  <a:lnTo>
                    <a:pt x="0" y="964"/>
                  </a:lnTo>
                  <a:lnTo>
                    <a:pt x="268" y="513"/>
                  </a:lnTo>
                  <a:lnTo>
                    <a:pt x="243" y="484"/>
                  </a:lnTo>
                  <a:lnTo>
                    <a:pt x="222" y="452"/>
                  </a:lnTo>
                  <a:lnTo>
                    <a:pt x="205" y="418"/>
                  </a:lnTo>
                  <a:lnTo>
                    <a:pt x="192" y="381"/>
                  </a:lnTo>
                  <a:lnTo>
                    <a:pt x="184" y="342"/>
                  </a:lnTo>
                  <a:lnTo>
                    <a:pt x="181" y="301"/>
                  </a:lnTo>
                  <a:lnTo>
                    <a:pt x="184" y="261"/>
                  </a:lnTo>
                  <a:lnTo>
                    <a:pt x="192" y="221"/>
                  </a:lnTo>
                  <a:lnTo>
                    <a:pt x="205" y="184"/>
                  </a:lnTo>
                  <a:lnTo>
                    <a:pt x="222" y="149"/>
                  </a:lnTo>
                  <a:lnTo>
                    <a:pt x="244" y="118"/>
                  </a:lnTo>
                  <a:lnTo>
                    <a:pt x="269" y="89"/>
                  </a:lnTo>
                  <a:lnTo>
                    <a:pt x="299" y="64"/>
                  </a:lnTo>
                  <a:lnTo>
                    <a:pt x="330" y="42"/>
                  </a:lnTo>
                  <a:lnTo>
                    <a:pt x="365" y="25"/>
                  </a:lnTo>
                  <a:lnTo>
                    <a:pt x="402" y="12"/>
                  </a:lnTo>
                  <a:lnTo>
                    <a:pt x="441" y="4"/>
                  </a:lnTo>
                  <a:lnTo>
                    <a:pt x="48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>
                <a:cs typeface="+mn-ea"/>
                <a:sym typeface="+mn-lt"/>
              </a:endParaRPr>
            </a:p>
          </p:txBody>
        </p:sp>
        <p:sp>
          <p:nvSpPr>
            <p:cNvPr id="36" name="Freeform 8"/>
            <p:cNvSpPr>
              <a:spLocks/>
            </p:cNvSpPr>
            <p:nvPr/>
          </p:nvSpPr>
          <p:spPr bwMode="auto">
            <a:xfrm>
              <a:off x="7294563" y="2298700"/>
              <a:ext cx="139700" cy="87313"/>
            </a:xfrm>
            <a:custGeom>
              <a:avLst/>
              <a:gdLst>
                <a:gd name="T0" fmla="*/ 670 w 970"/>
                <a:gd name="T1" fmla="*/ 0 h 601"/>
                <a:gd name="T2" fmla="*/ 711 w 970"/>
                <a:gd name="T3" fmla="*/ 2 h 601"/>
                <a:gd name="T4" fmla="*/ 750 w 970"/>
                <a:gd name="T5" fmla="*/ 11 h 601"/>
                <a:gd name="T6" fmla="*/ 787 w 970"/>
                <a:gd name="T7" fmla="*/ 24 h 601"/>
                <a:gd name="T8" fmla="*/ 821 w 970"/>
                <a:gd name="T9" fmla="*/ 41 h 601"/>
                <a:gd name="T10" fmla="*/ 854 w 970"/>
                <a:gd name="T11" fmla="*/ 63 h 601"/>
                <a:gd name="T12" fmla="*/ 883 w 970"/>
                <a:gd name="T13" fmla="*/ 88 h 601"/>
                <a:gd name="T14" fmla="*/ 908 w 970"/>
                <a:gd name="T15" fmla="*/ 117 h 601"/>
                <a:gd name="T16" fmla="*/ 930 w 970"/>
                <a:gd name="T17" fmla="*/ 149 h 601"/>
                <a:gd name="T18" fmla="*/ 947 w 970"/>
                <a:gd name="T19" fmla="*/ 184 h 601"/>
                <a:gd name="T20" fmla="*/ 960 w 970"/>
                <a:gd name="T21" fmla="*/ 221 h 601"/>
                <a:gd name="T22" fmla="*/ 968 w 970"/>
                <a:gd name="T23" fmla="*/ 259 h 601"/>
                <a:gd name="T24" fmla="*/ 970 w 970"/>
                <a:gd name="T25" fmla="*/ 300 h 601"/>
                <a:gd name="T26" fmla="*/ 968 w 970"/>
                <a:gd name="T27" fmla="*/ 341 h 601"/>
                <a:gd name="T28" fmla="*/ 960 w 970"/>
                <a:gd name="T29" fmla="*/ 381 h 601"/>
                <a:gd name="T30" fmla="*/ 947 w 970"/>
                <a:gd name="T31" fmla="*/ 418 h 601"/>
                <a:gd name="T32" fmla="*/ 930 w 970"/>
                <a:gd name="T33" fmla="*/ 452 h 601"/>
                <a:gd name="T34" fmla="*/ 908 w 970"/>
                <a:gd name="T35" fmla="*/ 484 h 601"/>
                <a:gd name="T36" fmla="*/ 883 w 970"/>
                <a:gd name="T37" fmla="*/ 513 h 601"/>
                <a:gd name="T38" fmla="*/ 854 w 970"/>
                <a:gd name="T39" fmla="*/ 538 h 601"/>
                <a:gd name="T40" fmla="*/ 821 w 970"/>
                <a:gd name="T41" fmla="*/ 560 h 601"/>
                <a:gd name="T42" fmla="*/ 787 w 970"/>
                <a:gd name="T43" fmla="*/ 578 h 601"/>
                <a:gd name="T44" fmla="*/ 750 w 970"/>
                <a:gd name="T45" fmla="*/ 590 h 601"/>
                <a:gd name="T46" fmla="*/ 711 w 970"/>
                <a:gd name="T47" fmla="*/ 598 h 601"/>
                <a:gd name="T48" fmla="*/ 670 w 970"/>
                <a:gd name="T49" fmla="*/ 601 h 601"/>
                <a:gd name="T50" fmla="*/ 630 w 970"/>
                <a:gd name="T51" fmla="*/ 598 h 601"/>
                <a:gd name="T52" fmla="*/ 592 w 970"/>
                <a:gd name="T53" fmla="*/ 591 h 601"/>
                <a:gd name="T54" fmla="*/ 555 w 970"/>
                <a:gd name="T55" fmla="*/ 578 h 601"/>
                <a:gd name="T56" fmla="*/ 520 w 970"/>
                <a:gd name="T57" fmla="*/ 561 h 601"/>
                <a:gd name="T58" fmla="*/ 489 w 970"/>
                <a:gd name="T59" fmla="*/ 540 h 601"/>
                <a:gd name="T60" fmla="*/ 460 w 970"/>
                <a:gd name="T61" fmla="*/ 515 h 601"/>
                <a:gd name="T62" fmla="*/ 436 w 970"/>
                <a:gd name="T63" fmla="*/ 487 h 601"/>
                <a:gd name="T64" fmla="*/ 413 w 970"/>
                <a:gd name="T65" fmla="*/ 455 h 601"/>
                <a:gd name="T66" fmla="*/ 396 w 970"/>
                <a:gd name="T67" fmla="*/ 422 h 601"/>
                <a:gd name="T68" fmla="*/ 383 w 970"/>
                <a:gd name="T69" fmla="*/ 386 h 601"/>
                <a:gd name="T70" fmla="*/ 375 w 970"/>
                <a:gd name="T71" fmla="*/ 347 h 601"/>
                <a:gd name="T72" fmla="*/ 0 w 970"/>
                <a:gd name="T73" fmla="*/ 310 h 601"/>
                <a:gd name="T74" fmla="*/ 8 w 970"/>
                <a:gd name="T75" fmla="*/ 265 h 601"/>
                <a:gd name="T76" fmla="*/ 14 w 970"/>
                <a:gd name="T77" fmla="*/ 217 h 601"/>
                <a:gd name="T78" fmla="*/ 16 w 970"/>
                <a:gd name="T79" fmla="*/ 168 h 601"/>
                <a:gd name="T80" fmla="*/ 15 w 970"/>
                <a:gd name="T81" fmla="*/ 159 h 601"/>
                <a:gd name="T82" fmla="*/ 389 w 970"/>
                <a:gd name="T83" fmla="*/ 197 h 601"/>
                <a:gd name="T84" fmla="*/ 405 w 970"/>
                <a:gd name="T85" fmla="*/ 159 h 601"/>
                <a:gd name="T86" fmla="*/ 427 w 970"/>
                <a:gd name="T87" fmla="*/ 126 h 601"/>
                <a:gd name="T88" fmla="*/ 452 w 970"/>
                <a:gd name="T89" fmla="*/ 95 h 601"/>
                <a:gd name="T90" fmla="*/ 482 w 970"/>
                <a:gd name="T91" fmla="*/ 68 h 601"/>
                <a:gd name="T92" fmla="*/ 513 w 970"/>
                <a:gd name="T93" fmla="*/ 44 h 601"/>
                <a:gd name="T94" fmla="*/ 549 w 970"/>
                <a:gd name="T95" fmla="*/ 26 h 601"/>
                <a:gd name="T96" fmla="*/ 588 w 970"/>
                <a:gd name="T97" fmla="*/ 12 h 601"/>
                <a:gd name="T98" fmla="*/ 628 w 970"/>
                <a:gd name="T99" fmla="*/ 3 h 601"/>
                <a:gd name="T100" fmla="*/ 670 w 970"/>
                <a:gd name="T101" fmla="*/ 0 h 6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70" h="601">
                  <a:moveTo>
                    <a:pt x="670" y="0"/>
                  </a:moveTo>
                  <a:lnTo>
                    <a:pt x="711" y="2"/>
                  </a:lnTo>
                  <a:lnTo>
                    <a:pt x="750" y="11"/>
                  </a:lnTo>
                  <a:lnTo>
                    <a:pt x="787" y="24"/>
                  </a:lnTo>
                  <a:lnTo>
                    <a:pt x="821" y="41"/>
                  </a:lnTo>
                  <a:lnTo>
                    <a:pt x="854" y="63"/>
                  </a:lnTo>
                  <a:lnTo>
                    <a:pt x="883" y="88"/>
                  </a:lnTo>
                  <a:lnTo>
                    <a:pt x="908" y="117"/>
                  </a:lnTo>
                  <a:lnTo>
                    <a:pt x="930" y="149"/>
                  </a:lnTo>
                  <a:lnTo>
                    <a:pt x="947" y="184"/>
                  </a:lnTo>
                  <a:lnTo>
                    <a:pt x="960" y="221"/>
                  </a:lnTo>
                  <a:lnTo>
                    <a:pt x="968" y="259"/>
                  </a:lnTo>
                  <a:lnTo>
                    <a:pt x="970" y="300"/>
                  </a:lnTo>
                  <a:lnTo>
                    <a:pt x="968" y="341"/>
                  </a:lnTo>
                  <a:lnTo>
                    <a:pt x="960" y="381"/>
                  </a:lnTo>
                  <a:lnTo>
                    <a:pt x="947" y="418"/>
                  </a:lnTo>
                  <a:lnTo>
                    <a:pt x="930" y="452"/>
                  </a:lnTo>
                  <a:lnTo>
                    <a:pt x="908" y="484"/>
                  </a:lnTo>
                  <a:lnTo>
                    <a:pt x="883" y="513"/>
                  </a:lnTo>
                  <a:lnTo>
                    <a:pt x="854" y="538"/>
                  </a:lnTo>
                  <a:lnTo>
                    <a:pt x="821" y="560"/>
                  </a:lnTo>
                  <a:lnTo>
                    <a:pt x="787" y="578"/>
                  </a:lnTo>
                  <a:lnTo>
                    <a:pt x="750" y="590"/>
                  </a:lnTo>
                  <a:lnTo>
                    <a:pt x="711" y="598"/>
                  </a:lnTo>
                  <a:lnTo>
                    <a:pt x="670" y="601"/>
                  </a:lnTo>
                  <a:lnTo>
                    <a:pt x="630" y="598"/>
                  </a:lnTo>
                  <a:lnTo>
                    <a:pt x="592" y="591"/>
                  </a:lnTo>
                  <a:lnTo>
                    <a:pt x="555" y="578"/>
                  </a:lnTo>
                  <a:lnTo>
                    <a:pt x="520" y="561"/>
                  </a:lnTo>
                  <a:lnTo>
                    <a:pt x="489" y="540"/>
                  </a:lnTo>
                  <a:lnTo>
                    <a:pt x="460" y="515"/>
                  </a:lnTo>
                  <a:lnTo>
                    <a:pt x="436" y="487"/>
                  </a:lnTo>
                  <a:lnTo>
                    <a:pt x="413" y="455"/>
                  </a:lnTo>
                  <a:lnTo>
                    <a:pt x="396" y="422"/>
                  </a:lnTo>
                  <a:lnTo>
                    <a:pt x="383" y="386"/>
                  </a:lnTo>
                  <a:lnTo>
                    <a:pt x="375" y="347"/>
                  </a:lnTo>
                  <a:lnTo>
                    <a:pt x="0" y="310"/>
                  </a:lnTo>
                  <a:lnTo>
                    <a:pt x="8" y="265"/>
                  </a:lnTo>
                  <a:lnTo>
                    <a:pt x="14" y="217"/>
                  </a:lnTo>
                  <a:lnTo>
                    <a:pt x="16" y="168"/>
                  </a:lnTo>
                  <a:lnTo>
                    <a:pt x="15" y="159"/>
                  </a:lnTo>
                  <a:lnTo>
                    <a:pt x="389" y="197"/>
                  </a:lnTo>
                  <a:lnTo>
                    <a:pt x="405" y="159"/>
                  </a:lnTo>
                  <a:lnTo>
                    <a:pt x="427" y="126"/>
                  </a:lnTo>
                  <a:lnTo>
                    <a:pt x="452" y="95"/>
                  </a:lnTo>
                  <a:lnTo>
                    <a:pt x="482" y="68"/>
                  </a:lnTo>
                  <a:lnTo>
                    <a:pt x="513" y="44"/>
                  </a:lnTo>
                  <a:lnTo>
                    <a:pt x="549" y="26"/>
                  </a:lnTo>
                  <a:lnTo>
                    <a:pt x="588" y="12"/>
                  </a:lnTo>
                  <a:lnTo>
                    <a:pt x="628" y="3"/>
                  </a:lnTo>
                  <a:lnTo>
                    <a:pt x="67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>
                <a:cs typeface="+mn-ea"/>
                <a:sym typeface="+mn-lt"/>
              </a:endParaRPr>
            </a:p>
          </p:txBody>
        </p:sp>
        <p:sp>
          <p:nvSpPr>
            <p:cNvPr id="37" name="Freeform 9"/>
            <p:cNvSpPr>
              <a:spLocks/>
            </p:cNvSpPr>
            <p:nvPr/>
          </p:nvSpPr>
          <p:spPr bwMode="auto">
            <a:xfrm>
              <a:off x="7196138" y="2416175"/>
              <a:ext cx="87313" cy="139700"/>
            </a:xfrm>
            <a:custGeom>
              <a:avLst/>
              <a:gdLst>
                <a:gd name="T0" fmla="*/ 227 w 602"/>
                <a:gd name="T1" fmla="*/ 0 h 965"/>
                <a:gd name="T2" fmla="*/ 310 w 602"/>
                <a:gd name="T3" fmla="*/ 365 h 965"/>
                <a:gd name="T4" fmla="*/ 353 w 602"/>
                <a:gd name="T5" fmla="*/ 370 h 965"/>
                <a:gd name="T6" fmla="*/ 395 w 602"/>
                <a:gd name="T7" fmla="*/ 380 h 965"/>
                <a:gd name="T8" fmla="*/ 434 w 602"/>
                <a:gd name="T9" fmla="*/ 396 h 965"/>
                <a:gd name="T10" fmla="*/ 469 w 602"/>
                <a:gd name="T11" fmla="*/ 416 h 965"/>
                <a:gd name="T12" fmla="*/ 502 w 602"/>
                <a:gd name="T13" fmla="*/ 442 h 965"/>
                <a:gd name="T14" fmla="*/ 531 w 602"/>
                <a:gd name="T15" fmla="*/ 472 h 965"/>
                <a:gd name="T16" fmla="*/ 555 w 602"/>
                <a:gd name="T17" fmla="*/ 504 h 965"/>
                <a:gd name="T18" fmla="*/ 574 w 602"/>
                <a:gd name="T19" fmla="*/ 541 h 965"/>
                <a:gd name="T20" fmla="*/ 590 w 602"/>
                <a:gd name="T21" fmla="*/ 580 h 965"/>
                <a:gd name="T22" fmla="*/ 599 w 602"/>
                <a:gd name="T23" fmla="*/ 622 h 965"/>
                <a:gd name="T24" fmla="*/ 602 w 602"/>
                <a:gd name="T25" fmla="*/ 665 h 965"/>
                <a:gd name="T26" fmla="*/ 599 w 602"/>
                <a:gd name="T27" fmla="*/ 706 h 965"/>
                <a:gd name="T28" fmla="*/ 591 w 602"/>
                <a:gd name="T29" fmla="*/ 745 h 965"/>
                <a:gd name="T30" fmla="*/ 578 w 602"/>
                <a:gd name="T31" fmla="*/ 782 h 965"/>
                <a:gd name="T32" fmla="*/ 560 w 602"/>
                <a:gd name="T33" fmla="*/ 816 h 965"/>
                <a:gd name="T34" fmla="*/ 539 w 602"/>
                <a:gd name="T35" fmla="*/ 849 h 965"/>
                <a:gd name="T36" fmla="*/ 513 w 602"/>
                <a:gd name="T37" fmla="*/ 878 h 965"/>
                <a:gd name="T38" fmla="*/ 485 w 602"/>
                <a:gd name="T39" fmla="*/ 903 h 965"/>
                <a:gd name="T40" fmla="*/ 453 w 602"/>
                <a:gd name="T41" fmla="*/ 924 h 965"/>
                <a:gd name="T42" fmla="*/ 418 w 602"/>
                <a:gd name="T43" fmla="*/ 942 h 965"/>
                <a:gd name="T44" fmla="*/ 381 w 602"/>
                <a:gd name="T45" fmla="*/ 955 h 965"/>
                <a:gd name="T46" fmla="*/ 342 w 602"/>
                <a:gd name="T47" fmla="*/ 963 h 965"/>
                <a:gd name="T48" fmla="*/ 301 w 602"/>
                <a:gd name="T49" fmla="*/ 965 h 965"/>
                <a:gd name="T50" fmla="*/ 260 w 602"/>
                <a:gd name="T51" fmla="*/ 963 h 965"/>
                <a:gd name="T52" fmla="*/ 221 w 602"/>
                <a:gd name="T53" fmla="*/ 955 h 965"/>
                <a:gd name="T54" fmla="*/ 184 w 602"/>
                <a:gd name="T55" fmla="*/ 942 h 965"/>
                <a:gd name="T56" fmla="*/ 149 w 602"/>
                <a:gd name="T57" fmla="*/ 924 h 965"/>
                <a:gd name="T58" fmla="*/ 117 w 602"/>
                <a:gd name="T59" fmla="*/ 903 h 965"/>
                <a:gd name="T60" fmla="*/ 89 w 602"/>
                <a:gd name="T61" fmla="*/ 878 h 965"/>
                <a:gd name="T62" fmla="*/ 63 w 602"/>
                <a:gd name="T63" fmla="*/ 849 h 965"/>
                <a:gd name="T64" fmla="*/ 42 w 602"/>
                <a:gd name="T65" fmla="*/ 816 h 965"/>
                <a:gd name="T66" fmla="*/ 25 w 602"/>
                <a:gd name="T67" fmla="*/ 782 h 965"/>
                <a:gd name="T68" fmla="*/ 11 w 602"/>
                <a:gd name="T69" fmla="*/ 745 h 965"/>
                <a:gd name="T70" fmla="*/ 3 w 602"/>
                <a:gd name="T71" fmla="*/ 706 h 965"/>
                <a:gd name="T72" fmla="*/ 0 w 602"/>
                <a:gd name="T73" fmla="*/ 665 h 965"/>
                <a:gd name="T74" fmla="*/ 3 w 602"/>
                <a:gd name="T75" fmla="*/ 623 h 965"/>
                <a:gd name="T76" fmla="*/ 12 w 602"/>
                <a:gd name="T77" fmla="*/ 582 h 965"/>
                <a:gd name="T78" fmla="*/ 27 w 602"/>
                <a:gd name="T79" fmla="*/ 544 h 965"/>
                <a:gd name="T80" fmla="*/ 46 w 602"/>
                <a:gd name="T81" fmla="*/ 508 h 965"/>
                <a:gd name="T82" fmla="*/ 69 w 602"/>
                <a:gd name="T83" fmla="*/ 476 h 965"/>
                <a:gd name="T84" fmla="*/ 97 w 602"/>
                <a:gd name="T85" fmla="*/ 446 h 965"/>
                <a:gd name="T86" fmla="*/ 129 w 602"/>
                <a:gd name="T87" fmla="*/ 421 h 965"/>
                <a:gd name="T88" fmla="*/ 163 w 602"/>
                <a:gd name="T89" fmla="*/ 400 h 965"/>
                <a:gd name="T90" fmla="*/ 79 w 602"/>
                <a:gd name="T91" fmla="*/ 34 h 965"/>
                <a:gd name="T92" fmla="*/ 130 w 602"/>
                <a:gd name="T93" fmla="*/ 26 h 965"/>
                <a:gd name="T94" fmla="*/ 179 w 602"/>
                <a:gd name="T95" fmla="*/ 15 h 965"/>
                <a:gd name="T96" fmla="*/ 227 w 602"/>
                <a:gd name="T97" fmla="*/ 0 h 9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602" h="965">
                  <a:moveTo>
                    <a:pt x="227" y="0"/>
                  </a:moveTo>
                  <a:lnTo>
                    <a:pt x="310" y="365"/>
                  </a:lnTo>
                  <a:lnTo>
                    <a:pt x="353" y="370"/>
                  </a:lnTo>
                  <a:lnTo>
                    <a:pt x="395" y="380"/>
                  </a:lnTo>
                  <a:lnTo>
                    <a:pt x="434" y="396"/>
                  </a:lnTo>
                  <a:lnTo>
                    <a:pt x="469" y="416"/>
                  </a:lnTo>
                  <a:lnTo>
                    <a:pt x="502" y="442"/>
                  </a:lnTo>
                  <a:lnTo>
                    <a:pt x="531" y="472"/>
                  </a:lnTo>
                  <a:lnTo>
                    <a:pt x="555" y="504"/>
                  </a:lnTo>
                  <a:lnTo>
                    <a:pt x="574" y="541"/>
                  </a:lnTo>
                  <a:lnTo>
                    <a:pt x="590" y="580"/>
                  </a:lnTo>
                  <a:lnTo>
                    <a:pt x="599" y="622"/>
                  </a:lnTo>
                  <a:lnTo>
                    <a:pt x="602" y="665"/>
                  </a:lnTo>
                  <a:lnTo>
                    <a:pt x="599" y="706"/>
                  </a:lnTo>
                  <a:lnTo>
                    <a:pt x="591" y="745"/>
                  </a:lnTo>
                  <a:lnTo>
                    <a:pt x="578" y="782"/>
                  </a:lnTo>
                  <a:lnTo>
                    <a:pt x="560" y="816"/>
                  </a:lnTo>
                  <a:lnTo>
                    <a:pt x="539" y="849"/>
                  </a:lnTo>
                  <a:lnTo>
                    <a:pt x="513" y="878"/>
                  </a:lnTo>
                  <a:lnTo>
                    <a:pt x="485" y="903"/>
                  </a:lnTo>
                  <a:lnTo>
                    <a:pt x="453" y="924"/>
                  </a:lnTo>
                  <a:lnTo>
                    <a:pt x="418" y="942"/>
                  </a:lnTo>
                  <a:lnTo>
                    <a:pt x="381" y="955"/>
                  </a:lnTo>
                  <a:lnTo>
                    <a:pt x="342" y="963"/>
                  </a:lnTo>
                  <a:lnTo>
                    <a:pt x="301" y="965"/>
                  </a:lnTo>
                  <a:lnTo>
                    <a:pt x="260" y="963"/>
                  </a:lnTo>
                  <a:lnTo>
                    <a:pt x="221" y="955"/>
                  </a:lnTo>
                  <a:lnTo>
                    <a:pt x="184" y="942"/>
                  </a:lnTo>
                  <a:lnTo>
                    <a:pt x="149" y="924"/>
                  </a:lnTo>
                  <a:lnTo>
                    <a:pt x="117" y="903"/>
                  </a:lnTo>
                  <a:lnTo>
                    <a:pt x="89" y="878"/>
                  </a:lnTo>
                  <a:lnTo>
                    <a:pt x="63" y="849"/>
                  </a:lnTo>
                  <a:lnTo>
                    <a:pt x="42" y="816"/>
                  </a:lnTo>
                  <a:lnTo>
                    <a:pt x="25" y="782"/>
                  </a:lnTo>
                  <a:lnTo>
                    <a:pt x="11" y="745"/>
                  </a:lnTo>
                  <a:lnTo>
                    <a:pt x="3" y="706"/>
                  </a:lnTo>
                  <a:lnTo>
                    <a:pt x="0" y="665"/>
                  </a:lnTo>
                  <a:lnTo>
                    <a:pt x="3" y="623"/>
                  </a:lnTo>
                  <a:lnTo>
                    <a:pt x="12" y="582"/>
                  </a:lnTo>
                  <a:lnTo>
                    <a:pt x="27" y="544"/>
                  </a:lnTo>
                  <a:lnTo>
                    <a:pt x="46" y="508"/>
                  </a:lnTo>
                  <a:lnTo>
                    <a:pt x="69" y="476"/>
                  </a:lnTo>
                  <a:lnTo>
                    <a:pt x="97" y="446"/>
                  </a:lnTo>
                  <a:lnTo>
                    <a:pt x="129" y="421"/>
                  </a:lnTo>
                  <a:lnTo>
                    <a:pt x="163" y="400"/>
                  </a:lnTo>
                  <a:lnTo>
                    <a:pt x="79" y="34"/>
                  </a:lnTo>
                  <a:lnTo>
                    <a:pt x="130" y="26"/>
                  </a:lnTo>
                  <a:lnTo>
                    <a:pt x="179" y="15"/>
                  </a:lnTo>
                  <a:lnTo>
                    <a:pt x="22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>
                <a:cs typeface="+mn-ea"/>
                <a:sym typeface="+mn-lt"/>
              </a:endParaRPr>
            </a:p>
          </p:txBody>
        </p:sp>
        <p:sp>
          <p:nvSpPr>
            <p:cNvPr id="38" name="Freeform 10"/>
            <p:cNvSpPr>
              <a:spLocks/>
            </p:cNvSpPr>
            <p:nvPr/>
          </p:nvSpPr>
          <p:spPr bwMode="auto">
            <a:xfrm>
              <a:off x="6953250" y="2343150"/>
              <a:ext cx="153988" cy="90488"/>
            </a:xfrm>
            <a:custGeom>
              <a:avLst/>
              <a:gdLst>
                <a:gd name="T0" fmla="*/ 1017 w 1066"/>
                <a:gd name="T1" fmla="*/ 0 h 621"/>
                <a:gd name="T2" fmla="*/ 1030 w 1066"/>
                <a:gd name="T3" fmla="*/ 49 h 621"/>
                <a:gd name="T4" fmla="*/ 1047 w 1066"/>
                <a:gd name="T5" fmla="*/ 97 h 621"/>
                <a:gd name="T6" fmla="*/ 1066 w 1066"/>
                <a:gd name="T7" fmla="*/ 143 h 621"/>
                <a:gd name="T8" fmla="*/ 599 w 1066"/>
                <a:gd name="T9" fmla="*/ 300 h 621"/>
                <a:gd name="T10" fmla="*/ 600 w 1066"/>
                <a:gd name="T11" fmla="*/ 310 h 621"/>
                <a:gd name="T12" fmla="*/ 601 w 1066"/>
                <a:gd name="T13" fmla="*/ 320 h 621"/>
                <a:gd name="T14" fmla="*/ 599 w 1066"/>
                <a:gd name="T15" fmla="*/ 361 h 621"/>
                <a:gd name="T16" fmla="*/ 591 w 1066"/>
                <a:gd name="T17" fmla="*/ 400 h 621"/>
                <a:gd name="T18" fmla="*/ 577 w 1066"/>
                <a:gd name="T19" fmla="*/ 437 h 621"/>
                <a:gd name="T20" fmla="*/ 560 w 1066"/>
                <a:gd name="T21" fmla="*/ 472 h 621"/>
                <a:gd name="T22" fmla="*/ 539 w 1066"/>
                <a:gd name="T23" fmla="*/ 503 h 621"/>
                <a:gd name="T24" fmla="*/ 513 w 1066"/>
                <a:gd name="T25" fmla="*/ 533 h 621"/>
                <a:gd name="T26" fmla="*/ 485 w 1066"/>
                <a:gd name="T27" fmla="*/ 558 h 621"/>
                <a:gd name="T28" fmla="*/ 452 w 1066"/>
                <a:gd name="T29" fmla="*/ 580 h 621"/>
                <a:gd name="T30" fmla="*/ 417 w 1066"/>
                <a:gd name="T31" fmla="*/ 597 h 621"/>
                <a:gd name="T32" fmla="*/ 380 w 1066"/>
                <a:gd name="T33" fmla="*/ 610 h 621"/>
                <a:gd name="T34" fmla="*/ 341 w 1066"/>
                <a:gd name="T35" fmla="*/ 618 h 621"/>
                <a:gd name="T36" fmla="*/ 300 w 1066"/>
                <a:gd name="T37" fmla="*/ 621 h 621"/>
                <a:gd name="T38" fmla="*/ 259 w 1066"/>
                <a:gd name="T39" fmla="*/ 618 h 621"/>
                <a:gd name="T40" fmla="*/ 220 w 1066"/>
                <a:gd name="T41" fmla="*/ 610 h 621"/>
                <a:gd name="T42" fmla="*/ 184 w 1066"/>
                <a:gd name="T43" fmla="*/ 597 h 621"/>
                <a:gd name="T44" fmla="*/ 149 w 1066"/>
                <a:gd name="T45" fmla="*/ 580 h 621"/>
                <a:gd name="T46" fmla="*/ 116 w 1066"/>
                <a:gd name="T47" fmla="*/ 558 h 621"/>
                <a:gd name="T48" fmla="*/ 88 w 1066"/>
                <a:gd name="T49" fmla="*/ 533 h 621"/>
                <a:gd name="T50" fmla="*/ 62 w 1066"/>
                <a:gd name="T51" fmla="*/ 503 h 621"/>
                <a:gd name="T52" fmla="*/ 41 w 1066"/>
                <a:gd name="T53" fmla="*/ 472 h 621"/>
                <a:gd name="T54" fmla="*/ 23 w 1066"/>
                <a:gd name="T55" fmla="*/ 437 h 621"/>
                <a:gd name="T56" fmla="*/ 11 w 1066"/>
                <a:gd name="T57" fmla="*/ 400 h 621"/>
                <a:gd name="T58" fmla="*/ 3 w 1066"/>
                <a:gd name="T59" fmla="*/ 361 h 621"/>
                <a:gd name="T60" fmla="*/ 0 w 1066"/>
                <a:gd name="T61" fmla="*/ 320 h 621"/>
                <a:gd name="T62" fmla="*/ 3 w 1066"/>
                <a:gd name="T63" fmla="*/ 279 h 621"/>
                <a:gd name="T64" fmla="*/ 11 w 1066"/>
                <a:gd name="T65" fmla="*/ 240 h 621"/>
                <a:gd name="T66" fmla="*/ 23 w 1066"/>
                <a:gd name="T67" fmla="*/ 203 h 621"/>
                <a:gd name="T68" fmla="*/ 41 w 1066"/>
                <a:gd name="T69" fmla="*/ 169 h 621"/>
                <a:gd name="T70" fmla="*/ 62 w 1066"/>
                <a:gd name="T71" fmla="*/ 136 h 621"/>
                <a:gd name="T72" fmla="*/ 88 w 1066"/>
                <a:gd name="T73" fmla="*/ 108 h 621"/>
                <a:gd name="T74" fmla="*/ 116 w 1066"/>
                <a:gd name="T75" fmla="*/ 82 h 621"/>
                <a:gd name="T76" fmla="*/ 149 w 1066"/>
                <a:gd name="T77" fmla="*/ 61 h 621"/>
                <a:gd name="T78" fmla="*/ 184 w 1066"/>
                <a:gd name="T79" fmla="*/ 43 h 621"/>
                <a:gd name="T80" fmla="*/ 220 w 1066"/>
                <a:gd name="T81" fmla="*/ 30 h 621"/>
                <a:gd name="T82" fmla="*/ 259 w 1066"/>
                <a:gd name="T83" fmla="*/ 23 h 621"/>
                <a:gd name="T84" fmla="*/ 300 w 1066"/>
                <a:gd name="T85" fmla="*/ 20 h 621"/>
                <a:gd name="T86" fmla="*/ 340 w 1066"/>
                <a:gd name="T87" fmla="*/ 22 h 621"/>
                <a:gd name="T88" fmla="*/ 376 w 1066"/>
                <a:gd name="T89" fmla="*/ 30 h 621"/>
                <a:gd name="T90" fmla="*/ 412 w 1066"/>
                <a:gd name="T91" fmla="*/ 41 h 621"/>
                <a:gd name="T92" fmla="*/ 446 w 1066"/>
                <a:gd name="T93" fmla="*/ 58 h 621"/>
                <a:gd name="T94" fmla="*/ 476 w 1066"/>
                <a:gd name="T95" fmla="*/ 77 h 621"/>
                <a:gd name="T96" fmla="*/ 505 w 1066"/>
                <a:gd name="T97" fmla="*/ 100 h 621"/>
                <a:gd name="T98" fmla="*/ 530 w 1066"/>
                <a:gd name="T99" fmla="*/ 127 h 621"/>
                <a:gd name="T100" fmla="*/ 552 w 1066"/>
                <a:gd name="T101" fmla="*/ 157 h 621"/>
                <a:gd name="T102" fmla="*/ 1017 w 1066"/>
                <a:gd name="T103" fmla="*/ 0 h 6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066" h="621">
                  <a:moveTo>
                    <a:pt x="1017" y="0"/>
                  </a:moveTo>
                  <a:lnTo>
                    <a:pt x="1030" y="49"/>
                  </a:lnTo>
                  <a:lnTo>
                    <a:pt x="1047" y="97"/>
                  </a:lnTo>
                  <a:lnTo>
                    <a:pt x="1066" y="143"/>
                  </a:lnTo>
                  <a:lnTo>
                    <a:pt x="599" y="300"/>
                  </a:lnTo>
                  <a:lnTo>
                    <a:pt x="600" y="310"/>
                  </a:lnTo>
                  <a:lnTo>
                    <a:pt x="601" y="320"/>
                  </a:lnTo>
                  <a:lnTo>
                    <a:pt x="599" y="361"/>
                  </a:lnTo>
                  <a:lnTo>
                    <a:pt x="591" y="400"/>
                  </a:lnTo>
                  <a:lnTo>
                    <a:pt x="577" y="437"/>
                  </a:lnTo>
                  <a:lnTo>
                    <a:pt x="560" y="472"/>
                  </a:lnTo>
                  <a:lnTo>
                    <a:pt x="539" y="503"/>
                  </a:lnTo>
                  <a:lnTo>
                    <a:pt x="513" y="533"/>
                  </a:lnTo>
                  <a:lnTo>
                    <a:pt x="485" y="558"/>
                  </a:lnTo>
                  <a:lnTo>
                    <a:pt x="452" y="580"/>
                  </a:lnTo>
                  <a:lnTo>
                    <a:pt x="417" y="597"/>
                  </a:lnTo>
                  <a:lnTo>
                    <a:pt x="380" y="610"/>
                  </a:lnTo>
                  <a:lnTo>
                    <a:pt x="341" y="618"/>
                  </a:lnTo>
                  <a:lnTo>
                    <a:pt x="300" y="621"/>
                  </a:lnTo>
                  <a:lnTo>
                    <a:pt x="259" y="618"/>
                  </a:lnTo>
                  <a:lnTo>
                    <a:pt x="220" y="610"/>
                  </a:lnTo>
                  <a:lnTo>
                    <a:pt x="184" y="597"/>
                  </a:lnTo>
                  <a:lnTo>
                    <a:pt x="149" y="580"/>
                  </a:lnTo>
                  <a:lnTo>
                    <a:pt x="116" y="558"/>
                  </a:lnTo>
                  <a:lnTo>
                    <a:pt x="88" y="533"/>
                  </a:lnTo>
                  <a:lnTo>
                    <a:pt x="62" y="503"/>
                  </a:lnTo>
                  <a:lnTo>
                    <a:pt x="41" y="472"/>
                  </a:lnTo>
                  <a:lnTo>
                    <a:pt x="23" y="437"/>
                  </a:lnTo>
                  <a:lnTo>
                    <a:pt x="11" y="400"/>
                  </a:lnTo>
                  <a:lnTo>
                    <a:pt x="3" y="361"/>
                  </a:lnTo>
                  <a:lnTo>
                    <a:pt x="0" y="320"/>
                  </a:lnTo>
                  <a:lnTo>
                    <a:pt x="3" y="279"/>
                  </a:lnTo>
                  <a:lnTo>
                    <a:pt x="11" y="240"/>
                  </a:lnTo>
                  <a:lnTo>
                    <a:pt x="23" y="203"/>
                  </a:lnTo>
                  <a:lnTo>
                    <a:pt x="41" y="169"/>
                  </a:lnTo>
                  <a:lnTo>
                    <a:pt x="62" y="136"/>
                  </a:lnTo>
                  <a:lnTo>
                    <a:pt x="88" y="108"/>
                  </a:lnTo>
                  <a:lnTo>
                    <a:pt x="116" y="82"/>
                  </a:lnTo>
                  <a:lnTo>
                    <a:pt x="149" y="61"/>
                  </a:lnTo>
                  <a:lnTo>
                    <a:pt x="184" y="43"/>
                  </a:lnTo>
                  <a:lnTo>
                    <a:pt x="220" y="30"/>
                  </a:lnTo>
                  <a:lnTo>
                    <a:pt x="259" y="23"/>
                  </a:lnTo>
                  <a:lnTo>
                    <a:pt x="300" y="20"/>
                  </a:lnTo>
                  <a:lnTo>
                    <a:pt x="340" y="22"/>
                  </a:lnTo>
                  <a:lnTo>
                    <a:pt x="376" y="30"/>
                  </a:lnTo>
                  <a:lnTo>
                    <a:pt x="412" y="41"/>
                  </a:lnTo>
                  <a:lnTo>
                    <a:pt x="446" y="58"/>
                  </a:lnTo>
                  <a:lnTo>
                    <a:pt x="476" y="77"/>
                  </a:lnTo>
                  <a:lnTo>
                    <a:pt x="505" y="100"/>
                  </a:lnTo>
                  <a:lnTo>
                    <a:pt x="530" y="127"/>
                  </a:lnTo>
                  <a:lnTo>
                    <a:pt x="552" y="157"/>
                  </a:lnTo>
                  <a:lnTo>
                    <a:pt x="101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>
                <a:cs typeface="+mn-ea"/>
                <a:sym typeface="+mn-lt"/>
              </a:endParaRPr>
            </a:p>
          </p:txBody>
        </p:sp>
        <p:sp>
          <p:nvSpPr>
            <p:cNvPr id="39" name="Freeform 11"/>
            <p:cNvSpPr>
              <a:spLocks/>
            </p:cNvSpPr>
            <p:nvPr/>
          </p:nvSpPr>
          <p:spPr bwMode="auto">
            <a:xfrm>
              <a:off x="7123113" y="2247900"/>
              <a:ext cx="147638" cy="149225"/>
            </a:xfrm>
            <a:custGeom>
              <a:avLst/>
              <a:gdLst>
                <a:gd name="T0" fmla="*/ 515 w 1031"/>
                <a:gd name="T1" fmla="*/ 0 h 1031"/>
                <a:gd name="T2" fmla="*/ 571 w 1031"/>
                <a:gd name="T3" fmla="*/ 3 h 1031"/>
                <a:gd name="T4" fmla="*/ 626 w 1031"/>
                <a:gd name="T5" fmla="*/ 12 h 1031"/>
                <a:gd name="T6" fmla="*/ 678 w 1031"/>
                <a:gd name="T7" fmla="*/ 26 h 1031"/>
                <a:gd name="T8" fmla="*/ 728 w 1031"/>
                <a:gd name="T9" fmla="*/ 45 h 1031"/>
                <a:gd name="T10" fmla="*/ 775 w 1031"/>
                <a:gd name="T11" fmla="*/ 70 h 1031"/>
                <a:gd name="T12" fmla="*/ 820 w 1031"/>
                <a:gd name="T13" fmla="*/ 99 h 1031"/>
                <a:gd name="T14" fmla="*/ 861 w 1031"/>
                <a:gd name="T15" fmla="*/ 133 h 1031"/>
                <a:gd name="T16" fmla="*/ 898 w 1031"/>
                <a:gd name="T17" fmla="*/ 170 h 1031"/>
                <a:gd name="T18" fmla="*/ 931 w 1031"/>
                <a:gd name="T19" fmla="*/ 211 h 1031"/>
                <a:gd name="T20" fmla="*/ 961 w 1031"/>
                <a:gd name="T21" fmla="*/ 256 h 1031"/>
                <a:gd name="T22" fmla="*/ 985 w 1031"/>
                <a:gd name="T23" fmla="*/ 302 h 1031"/>
                <a:gd name="T24" fmla="*/ 1005 w 1031"/>
                <a:gd name="T25" fmla="*/ 352 h 1031"/>
                <a:gd name="T26" fmla="*/ 1019 w 1031"/>
                <a:gd name="T27" fmla="*/ 404 h 1031"/>
                <a:gd name="T28" fmla="*/ 1028 w 1031"/>
                <a:gd name="T29" fmla="*/ 459 h 1031"/>
                <a:gd name="T30" fmla="*/ 1031 w 1031"/>
                <a:gd name="T31" fmla="*/ 515 h 1031"/>
                <a:gd name="T32" fmla="*/ 1028 w 1031"/>
                <a:gd name="T33" fmla="*/ 571 h 1031"/>
                <a:gd name="T34" fmla="*/ 1019 w 1031"/>
                <a:gd name="T35" fmla="*/ 626 h 1031"/>
                <a:gd name="T36" fmla="*/ 1005 w 1031"/>
                <a:gd name="T37" fmla="*/ 678 h 1031"/>
                <a:gd name="T38" fmla="*/ 985 w 1031"/>
                <a:gd name="T39" fmla="*/ 728 h 1031"/>
                <a:gd name="T40" fmla="*/ 961 w 1031"/>
                <a:gd name="T41" fmla="*/ 775 h 1031"/>
                <a:gd name="T42" fmla="*/ 931 w 1031"/>
                <a:gd name="T43" fmla="*/ 820 h 1031"/>
                <a:gd name="T44" fmla="*/ 898 w 1031"/>
                <a:gd name="T45" fmla="*/ 860 h 1031"/>
                <a:gd name="T46" fmla="*/ 861 w 1031"/>
                <a:gd name="T47" fmla="*/ 898 h 1031"/>
                <a:gd name="T48" fmla="*/ 820 w 1031"/>
                <a:gd name="T49" fmla="*/ 931 h 1031"/>
                <a:gd name="T50" fmla="*/ 775 w 1031"/>
                <a:gd name="T51" fmla="*/ 960 h 1031"/>
                <a:gd name="T52" fmla="*/ 728 w 1031"/>
                <a:gd name="T53" fmla="*/ 985 h 1031"/>
                <a:gd name="T54" fmla="*/ 678 w 1031"/>
                <a:gd name="T55" fmla="*/ 1004 h 1031"/>
                <a:gd name="T56" fmla="*/ 626 w 1031"/>
                <a:gd name="T57" fmla="*/ 1018 h 1031"/>
                <a:gd name="T58" fmla="*/ 571 w 1031"/>
                <a:gd name="T59" fmla="*/ 1028 h 1031"/>
                <a:gd name="T60" fmla="*/ 515 w 1031"/>
                <a:gd name="T61" fmla="*/ 1031 h 1031"/>
                <a:gd name="T62" fmla="*/ 459 w 1031"/>
                <a:gd name="T63" fmla="*/ 1028 h 1031"/>
                <a:gd name="T64" fmla="*/ 405 w 1031"/>
                <a:gd name="T65" fmla="*/ 1018 h 1031"/>
                <a:gd name="T66" fmla="*/ 353 w 1031"/>
                <a:gd name="T67" fmla="*/ 1004 h 1031"/>
                <a:gd name="T68" fmla="*/ 303 w 1031"/>
                <a:gd name="T69" fmla="*/ 985 h 1031"/>
                <a:gd name="T70" fmla="*/ 256 w 1031"/>
                <a:gd name="T71" fmla="*/ 960 h 1031"/>
                <a:gd name="T72" fmla="*/ 211 w 1031"/>
                <a:gd name="T73" fmla="*/ 931 h 1031"/>
                <a:gd name="T74" fmla="*/ 170 w 1031"/>
                <a:gd name="T75" fmla="*/ 898 h 1031"/>
                <a:gd name="T76" fmla="*/ 133 w 1031"/>
                <a:gd name="T77" fmla="*/ 860 h 1031"/>
                <a:gd name="T78" fmla="*/ 100 w 1031"/>
                <a:gd name="T79" fmla="*/ 820 h 1031"/>
                <a:gd name="T80" fmla="*/ 70 w 1031"/>
                <a:gd name="T81" fmla="*/ 775 h 1031"/>
                <a:gd name="T82" fmla="*/ 46 w 1031"/>
                <a:gd name="T83" fmla="*/ 728 h 1031"/>
                <a:gd name="T84" fmla="*/ 27 w 1031"/>
                <a:gd name="T85" fmla="*/ 678 h 1031"/>
                <a:gd name="T86" fmla="*/ 12 w 1031"/>
                <a:gd name="T87" fmla="*/ 626 h 1031"/>
                <a:gd name="T88" fmla="*/ 3 w 1031"/>
                <a:gd name="T89" fmla="*/ 571 h 1031"/>
                <a:gd name="T90" fmla="*/ 0 w 1031"/>
                <a:gd name="T91" fmla="*/ 515 h 1031"/>
                <a:gd name="T92" fmla="*/ 3 w 1031"/>
                <a:gd name="T93" fmla="*/ 459 h 1031"/>
                <a:gd name="T94" fmla="*/ 12 w 1031"/>
                <a:gd name="T95" fmla="*/ 404 h 1031"/>
                <a:gd name="T96" fmla="*/ 27 w 1031"/>
                <a:gd name="T97" fmla="*/ 352 h 1031"/>
                <a:gd name="T98" fmla="*/ 46 w 1031"/>
                <a:gd name="T99" fmla="*/ 302 h 1031"/>
                <a:gd name="T100" fmla="*/ 70 w 1031"/>
                <a:gd name="T101" fmla="*/ 256 h 1031"/>
                <a:gd name="T102" fmla="*/ 100 w 1031"/>
                <a:gd name="T103" fmla="*/ 211 h 1031"/>
                <a:gd name="T104" fmla="*/ 133 w 1031"/>
                <a:gd name="T105" fmla="*/ 170 h 1031"/>
                <a:gd name="T106" fmla="*/ 170 w 1031"/>
                <a:gd name="T107" fmla="*/ 133 h 1031"/>
                <a:gd name="T108" fmla="*/ 211 w 1031"/>
                <a:gd name="T109" fmla="*/ 99 h 1031"/>
                <a:gd name="T110" fmla="*/ 256 w 1031"/>
                <a:gd name="T111" fmla="*/ 70 h 1031"/>
                <a:gd name="T112" fmla="*/ 303 w 1031"/>
                <a:gd name="T113" fmla="*/ 45 h 1031"/>
                <a:gd name="T114" fmla="*/ 353 w 1031"/>
                <a:gd name="T115" fmla="*/ 26 h 1031"/>
                <a:gd name="T116" fmla="*/ 405 w 1031"/>
                <a:gd name="T117" fmla="*/ 12 h 1031"/>
                <a:gd name="T118" fmla="*/ 459 w 1031"/>
                <a:gd name="T119" fmla="*/ 3 h 1031"/>
                <a:gd name="T120" fmla="*/ 515 w 1031"/>
                <a:gd name="T121" fmla="*/ 0 h 10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31" h="1031">
                  <a:moveTo>
                    <a:pt x="515" y="0"/>
                  </a:moveTo>
                  <a:lnTo>
                    <a:pt x="571" y="3"/>
                  </a:lnTo>
                  <a:lnTo>
                    <a:pt x="626" y="12"/>
                  </a:lnTo>
                  <a:lnTo>
                    <a:pt x="678" y="26"/>
                  </a:lnTo>
                  <a:lnTo>
                    <a:pt x="728" y="45"/>
                  </a:lnTo>
                  <a:lnTo>
                    <a:pt x="775" y="70"/>
                  </a:lnTo>
                  <a:lnTo>
                    <a:pt x="820" y="99"/>
                  </a:lnTo>
                  <a:lnTo>
                    <a:pt x="861" y="133"/>
                  </a:lnTo>
                  <a:lnTo>
                    <a:pt x="898" y="170"/>
                  </a:lnTo>
                  <a:lnTo>
                    <a:pt x="931" y="211"/>
                  </a:lnTo>
                  <a:lnTo>
                    <a:pt x="961" y="256"/>
                  </a:lnTo>
                  <a:lnTo>
                    <a:pt x="985" y="302"/>
                  </a:lnTo>
                  <a:lnTo>
                    <a:pt x="1005" y="352"/>
                  </a:lnTo>
                  <a:lnTo>
                    <a:pt x="1019" y="404"/>
                  </a:lnTo>
                  <a:lnTo>
                    <a:pt x="1028" y="459"/>
                  </a:lnTo>
                  <a:lnTo>
                    <a:pt x="1031" y="515"/>
                  </a:lnTo>
                  <a:lnTo>
                    <a:pt x="1028" y="571"/>
                  </a:lnTo>
                  <a:lnTo>
                    <a:pt x="1019" y="626"/>
                  </a:lnTo>
                  <a:lnTo>
                    <a:pt x="1005" y="678"/>
                  </a:lnTo>
                  <a:lnTo>
                    <a:pt x="985" y="728"/>
                  </a:lnTo>
                  <a:lnTo>
                    <a:pt x="961" y="775"/>
                  </a:lnTo>
                  <a:lnTo>
                    <a:pt x="931" y="820"/>
                  </a:lnTo>
                  <a:lnTo>
                    <a:pt x="898" y="860"/>
                  </a:lnTo>
                  <a:lnTo>
                    <a:pt x="861" y="898"/>
                  </a:lnTo>
                  <a:lnTo>
                    <a:pt x="820" y="931"/>
                  </a:lnTo>
                  <a:lnTo>
                    <a:pt x="775" y="960"/>
                  </a:lnTo>
                  <a:lnTo>
                    <a:pt x="728" y="985"/>
                  </a:lnTo>
                  <a:lnTo>
                    <a:pt x="678" y="1004"/>
                  </a:lnTo>
                  <a:lnTo>
                    <a:pt x="626" y="1018"/>
                  </a:lnTo>
                  <a:lnTo>
                    <a:pt x="571" y="1028"/>
                  </a:lnTo>
                  <a:lnTo>
                    <a:pt x="515" y="1031"/>
                  </a:lnTo>
                  <a:lnTo>
                    <a:pt x="459" y="1028"/>
                  </a:lnTo>
                  <a:lnTo>
                    <a:pt x="405" y="1018"/>
                  </a:lnTo>
                  <a:lnTo>
                    <a:pt x="353" y="1004"/>
                  </a:lnTo>
                  <a:lnTo>
                    <a:pt x="303" y="985"/>
                  </a:lnTo>
                  <a:lnTo>
                    <a:pt x="256" y="960"/>
                  </a:lnTo>
                  <a:lnTo>
                    <a:pt x="211" y="931"/>
                  </a:lnTo>
                  <a:lnTo>
                    <a:pt x="170" y="898"/>
                  </a:lnTo>
                  <a:lnTo>
                    <a:pt x="133" y="860"/>
                  </a:lnTo>
                  <a:lnTo>
                    <a:pt x="100" y="820"/>
                  </a:lnTo>
                  <a:lnTo>
                    <a:pt x="70" y="775"/>
                  </a:lnTo>
                  <a:lnTo>
                    <a:pt x="46" y="728"/>
                  </a:lnTo>
                  <a:lnTo>
                    <a:pt x="27" y="678"/>
                  </a:lnTo>
                  <a:lnTo>
                    <a:pt x="12" y="626"/>
                  </a:lnTo>
                  <a:lnTo>
                    <a:pt x="3" y="571"/>
                  </a:lnTo>
                  <a:lnTo>
                    <a:pt x="0" y="515"/>
                  </a:lnTo>
                  <a:lnTo>
                    <a:pt x="3" y="459"/>
                  </a:lnTo>
                  <a:lnTo>
                    <a:pt x="12" y="404"/>
                  </a:lnTo>
                  <a:lnTo>
                    <a:pt x="27" y="352"/>
                  </a:lnTo>
                  <a:lnTo>
                    <a:pt x="46" y="302"/>
                  </a:lnTo>
                  <a:lnTo>
                    <a:pt x="70" y="256"/>
                  </a:lnTo>
                  <a:lnTo>
                    <a:pt x="100" y="211"/>
                  </a:lnTo>
                  <a:lnTo>
                    <a:pt x="133" y="170"/>
                  </a:lnTo>
                  <a:lnTo>
                    <a:pt x="170" y="133"/>
                  </a:lnTo>
                  <a:lnTo>
                    <a:pt x="211" y="99"/>
                  </a:lnTo>
                  <a:lnTo>
                    <a:pt x="256" y="70"/>
                  </a:lnTo>
                  <a:lnTo>
                    <a:pt x="303" y="45"/>
                  </a:lnTo>
                  <a:lnTo>
                    <a:pt x="353" y="26"/>
                  </a:lnTo>
                  <a:lnTo>
                    <a:pt x="405" y="12"/>
                  </a:lnTo>
                  <a:lnTo>
                    <a:pt x="459" y="3"/>
                  </a:lnTo>
                  <a:lnTo>
                    <a:pt x="5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>
                <a:cs typeface="+mn-ea"/>
                <a:sym typeface="+mn-lt"/>
              </a:endParaRPr>
            </a:p>
          </p:txBody>
        </p:sp>
      </p:grpSp>
      <p:grpSp>
        <p:nvGrpSpPr>
          <p:cNvPr id="40" name="PA_库_组合 39"/>
          <p:cNvGrpSpPr>
            <a:grpSpLocks noChangeAspect="1"/>
          </p:cNvGrpSpPr>
          <p:nvPr>
            <p:custDataLst>
              <p:tags r:id="rId23"/>
            </p:custDataLst>
          </p:nvPr>
        </p:nvGrpSpPr>
        <p:grpSpPr>
          <a:xfrm>
            <a:off x="6574808" y="2809188"/>
            <a:ext cx="619614" cy="468000"/>
            <a:chOff x="4532313" y="549276"/>
            <a:chExt cx="4483101" cy="3386137"/>
          </a:xfrm>
          <a:solidFill>
            <a:schemeClr val="accent1"/>
          </a:solidFill>
        </p:grpSpPr>
        <p:sp>
          <p:nvSpPr>
            <p:cNvPr id="41" name="Freeform 11"/>
            <p:cNvSpPr>
              <a:spLocks/>
            </p:cNvSpPr>
            <p:nvPr/>
          </p:nvSpPr>
          <p:spPr bwMode="auto">
            <a:xfrm>
              <a:off x="4532313" y="3351213"/>
              <a:ext cx="977900" cy="584200"/>
            </a:xfrm>
            <a:custGeom>
              <a:avLst/>
              <a:gdLst>
                <a:gd name="T0" fmla="*/ 192 w 1232"/>
                <a:gd name="T1" fmla="*/ 0 h 738"/>
                <a:gd name="T2" fmla="*/ 1040 w 1232"/>
                <a:gd name="T3" fmla="*/ 0 h 738"/>
                <a:gd name="T4" fmla="*/ 1085 w 1232"/>
                <a:gd name="T5" fmla="*/ 5 h 738"/>
                <a:gd name="T6" fmla="*/ 1124 w 1232"/>
                <a:gd name="T7" fmla="*/ 21 h 738"/>
                <a:gd name="T8" fmla="*/ 1160 w 1232"/>
                <a:gd name="T9" fmla="*/ 43 h 738"/>
                <a:gd name="T10" fmla="*/ 1189 w 1232"/>
                <a:gd name="T11" fmla="*/ 72 h 738"/>
                <a:gd name="T12" fmla="*/ 1212 w 1232"/>
                <a:gd name="T13" fmla="*/ 108 h 738"/>
                <a:gd name="T14" fmla="*/ 1227 w 1232"/>
                <a:gd name="T15" fmla="*/ 148 h 738"/>
                <a:gd name="T16" fmla="*/ 1232 w 1232"/>
                <a:gd name="T17" fmla="*/ 192 h 738"/>
                <a:gd name="T18" fmla="*/ 1232 w 1232"/>
                <a:gd name="T19" fmla="*/ 545 h 738"/>
                <a:gd name="T20" fmla="*/ 1227 w 1232"/>
                <a:gd name="T21" fmla="*/ 590 h 738"/>
                <a:gd name="T22" fmla="*/ 1212 w 1232"/>
                <a:gd name="T23" fmla="*/ 630 h 738"/>
                <a:gd name="T24" fmla="*/ 1189 w 1232"/>
                <a:gd name="T25" fmla="*/ 666 h 738"/>
                <a:gd name="T26" fmla="*/ 1160 w 1232"/>
                <a:gd name="T27" fmla="*/ 695 h 738"/>
                <a:gd name="T28" fmla="*/ 1124 w 1232"/>
                <a:gd name="T29" fmla="*/ 717 h 738"/>
                <a:gd name="T30" fmla="*/ 1085 w 1232"/>
                <a:gd name="T31" fmla="*/ 732 h 738"/>
                <a:gd name="T32" fmla="*/ 1040 w 1232"/>
                <a:gd name="T33" fmla="*/ 738 h 738"/>
                <a:gd name="T34" fmla="*/ 192 w 1232"/>
                <a:gd name="T35" fmla="*/ 738 h 738"/>
                <a:gd name="T36" fmla="*/ 148 w 1232"/>
                <a:gd name="T37" fmla="*/ 732 h 738"/>
                <a:gd name="T38" fmla="*/ 108 w 1232"/>
                <a:gd name="T39" fmla="*/ 717 h 738"/>
                <a:gd name="T40" fmla="*/ 72 w 1232"/>
                <a:gd name="T41" fmla="*/ 695 h 738"/>
                <a:gd name="T42" fmla="*/ 43 w 1232"/>
                <a:gd name="T43" fmla="*/ 666 h 738"/>
                <a:gd name="T44" fmla="*/ 19 w 1232"/>
                <a:gd name="T45" fmla="*/ 630 h 738"/>
                <a:gd name="T46" fmla="*/ 5 w 1232"/>
                <a:gd name="T47" fmla="*/ 590 h 738"/>
                <a:gd name="T48" fmla="*/ 0 w 1232"/>
                <a:gd name="T49" fmla="*/ 545 h 738"/>
                <a:gd name="T50" fmla="*/ 0 w 1232"/>
                <a:gd name="T51" fmla="*/ 192 h 738"/>
                <a:gd name="T52" fmla="*/ 5 w 1232"/>
                <a:gd name="T53" fmla="*/ 148 h 738"/>
                <a:gd name="T54" fmla="*/ 19 w 1232"/>
                <a:gd name="T55" fmla="*/ 108 h 738"/>
                <a:gd name="T56" fmla="*/ 43 w 1232"/>
                <a:gd name="T57" fmla="*/ 72 h 738"/>
                <a:gd name="T58" fmla="*/ 72 w 1232"/>
                <a:gd name="T59" fmla="*/ 43 h 738"/>
                <a:gd name="T60" fmla="*/ 108 w 1232"/>
                <a:gd name="T61" fmla="*/ 21 h 738"/>
                <a:gd name="T62" fmla="*/ 148 w 1232"/>
                <a:gd name="T63" fmla="*/ 5 h 738"/>
                <a:gd name="T64" fmla="*/ 192 w 1232"/>
                <a:gd name="T65" fmla="*/ 0 h 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232" h="738">
                  <a:moveTo>
                    <a:pt x="192" y="0"/>
                  </a:moveTo>
                  <a:lnTo>
                    <a:pt x="1040" y="0"/>
                  </a:lnTo>
                  <a:lnTo>
                    <a:pt x="1085" y="5"/>
                  </a:lnTo>
                  <a:lnTo>
                    <a:pt x="1124" y="21"/>
                  </a:lnTo>
                  <a:lnTo>
                    <a:pt x="1160" y="43"/>
                  </a:lnTo>
                  <a:lnTo>
                    <a:pt x="1189" y="72"/>
                  </a:lnTo>
                  <a:lnTo>
                    <a:pt x="1212" y="108"/>
                  </a:lnTo>
                  <a:lnTo>
                    <a:pt x="1227" y="148"/>
                  </a:lnTo>
                  <a:lnTo>
                    <a:pt x="1232" y="192"/>
                  </a:lnTo>
                  <a:lnTo>
                    <a:pt x="1232" y="545"/>
                  </a:lnTo>
                  <a:lnTo>
                    <a:pt x="1227" y="590"/>
                  </a:lnTo>
                  <a:lnTo>
                    <a:pt x="1212" y="630"/>
                  </a:lnTo>
                  <a:lnTo>
                    <a:pt x="1189" y="666"/>
                  </a:lnTo>
                  <a:lnTo>
                    <a:pt x="1160" y="695"/>
                  </a:lnTo>
                  <a:lnTo>
                    <a:pt x="1124" y="717"/>
                  </a:lnTo>
                  <a:lnTo>
                    <a:pt x="1085" y="732"/>
                  </a:lnTo>
                  <a:lnTo>
                    <a:pt x="1040" y="738"/>
                  </a:lnTo>
                  <a:lnTo>
                    <a:pt x="192" y="738"/>
                  </a:lnTo>
                  <a:lnTo>
                    <a:pt x="148" y="732"/>
                  </a:lnTo>
                  <a:lnTo>
                    <a:pt x="108" y="717"/>
                  </a:lnTo>
                  <a:lnTo>
                    <a:pt x="72" y="695"/>
                  </a:lnTo>
                  <a:lnTo>
                    <a:pt x="43" y="666"/>
                  </a:lnTo>
                  <a:lnTo>
                    <a:pt x="19" y="630"/>
                  </a:lnTo>
                  <a:lnTo>
                    <a:pt x="5" y="590"/>
                  </a:lnTo>
                  <a:lnTo>
                    <a:pt x="0" y="545"/>
                  </a:lnTo>
                  <a:lnTo>
                    <a:pt x="0" y="192"/>
                  </a:lnTo>
                  <a:lnTo>
                    <a:pt x="5" y="148"/>
                  </a:lnTo>
                  <a:lnTo>
                    <a:pt x="19" y="108"/>
                  </a:lnTo>
                  <a:lnTo>
                    <a:pt x="43" y="72"/>
                  </a:lnTo>
                  <a:lnTo>
                    <a:pt x="72" y="43"/>
                  </a:lnTo>
                  <a:lnTo>
                    <a:pt x="108" y="21"/>
                  </a:lnTo>
                  <a:lnTo>
                    <a:pt x="148" y="5"/>
                  </a:lnTo>
                  <a:lnTo>
                    <a:pt x="19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>
                <a:cs typeface="+mn-ea"/>
                <a:sym typeface="+mn-lt"/>
              </a:endParaRPr>
            </a:p>
          </p:txBody>
        </p:sp>
        <p:sp>
          <p:nvSpPr>
            <p:cNvPr id="42" name="Freeform 12"/>
            <p:cNvSpPr>
              <a:spLocks/>
            </p:cNvSpPr>
            <p:nvPr/>
          </p:nvSpPr>
          <p:spPr bwMode="auto">
            <a:xfrm>
              <a:off x="5661026" y="3351213"/>
              <a:ext cx="977900" cy="584200"/>
            </a:xfrm>
            <a:custGeom>
              <a:avLst/>
              <a:gdLst>
                <a:gd name="T0" fmla="*/ 192 w 1232"/>
                <a:gd name="T1" fmla="*/ 0 h 738"/>
                <a:gd name="T2" fmla="*/ 1040 w 1232"/>
                <a:gd name="T3" fmla="*/ 0 h 738"/>
                <a:gd name="T4" fmla="*/ 1085 w 1232"/>
                <a:gd name="T5" fmla="*/ 5 h 738"/>
                <a:gd name="T6" fmla="*/ 1124 w 1232"/>
                <a:gd name="T7" fmla="*/ 21 h 738"/>
                <a:gd name="T8" fmla="*/ 1160 w 1232"/>
                <a:gd name="T9" fmla="*/ 43 h 738"/>
                <a:gd name="T10" fmla="*/ 1190 w 1232"/>
                <a:gd name="T11" fmla="*/ 72 h 738"/>
                <a:gd name="T12" fmla="*/ 1214 w 1232"/>
                <a:gd name="T13" fmla="*/ 108 h 738"/>
                <a:gd name="T14" fmla="*/ 1227 w 1232"/>
                <a:gd name="T15" fmla="*/ 148 h 738"/>
                <a:gd name="T16" fmla="*/ 1232 w 1232"/>
                <a:gd name="T17" fmla="*/ 192 h 738"/>
                <a:gd name="T18" fmla="*/ 1232 w 1232"/>
                <a:gd name="T19" fmla="*/ 545 h 738"/>
                <a:gd name="T20" fmla="*/ 1227 w 1232"/>
                <a:gd name="T21" fmla="*/ 590 h 738"/>
                <a:gd name="T22" fmla="*/ 1214 w 1232"/>
                <a:gd name="T23" fmla="*/ 630 h 738"/>
                <a:gd name="T24" fmla="*/ 1190 w 1232"/>
                <a:gd name="T25" fmla="*/ 666 h 738"/>
                <a:gd name="T26" fmla="*/ 1160 w 1232"/>
                <a:gd name="T27" fmla="*/ 695 h 738"/>
                <a:gd name="T28" fmla="*/ 1124 w 1232"/>
                <a:gd name="T29" fmla="*/ 717 h 738"/>
                <a:gd name="T30" fmla="*/ 1085 w 1232"/>
                <a:gd name="T31" fmla="*/ 732 h 738"/>
                <a:gd name="T32" fmla="*/ 1040 w 1232"/>
                <a:gd name="T33" fmla="*/ 738 h 738"/>
                <a:gd name="T34" fmla="*/ 192 w 1232"/>
                <a:gd name="T35" fmla="*/ 738 h 738"/>
                <a:gd name="T36" fmla="*/ 148 w 1232"/>
                <a:gd name="T37" fmla="*/ 732 h 738"/>
                <a:gd name="T38" fmla="*/ 108 w 1232"/>
                <a:gd name="T39" fmla="*/ 717 h 738"/>
                <a:gd name="T40" fmla="*/ 72 w 1232"/>
                <a:gd name="T41" fmla="*/ 695 h 738"/>
                <a:gd name="T42" fmla="*/ 43 w 1232"/>
                <a:gd name="T43" fmla="*/ 666 h 738"/>
                <a:gd name="T44" fmla="*/ 19 w 1232"/>
                <a:gd name="T45" fmla="*/ 630 h 738"/>
                <a:gd name="T46" fmla="*/ 5 w 1232"/>
                <a:gd name="T47" fmla="*/ 590 h 738"/>
                <a:gd name="T48" fmla="*/ 0 w 1232"/>
                <a:gd name="T49" fmla="*/ 545 h 738"/>
                <a:gd name="T50" fmla="*/ 0 w 1232"/>
                <a:gd name="T51" fmla="*/ 192 h 738"/>
                <a:gd name="T52" fmla="*/ 5 w 1232"/>
                <a:gd name="T53" fmla="*/ 148 h 738"/>
                <a:gd name="T54" fmla="*/ 19 w 1232"/>
                <a:gd name="T55" fmla="*/ 108 h 738"/>
                <a:gd name="T56" fmla="*/ 43 w 1232"/>
                <a:gd name="T57" fmla="*/ 72 h 738"/>
                <a:gd name="T58" fmla="*/ 72 w 1232"/>
                <a:gd name="T59" fmla="*/ 43 h 738"/>
                <a:gd name="T60" fmla="*/ 108 w 1232"/>
                <a:gd name="T61" fmla="*/ 21 h 738"/>
                <a:gd name="T62" fmla="*/ 148 w 1232"/>
                <a:gd name="T63" fmla="*/ 5 h 738"/>
                <a:gd name="T64" fmla="*/ 192 w 1232"/>
                <a:gd name="T65" fmla="*/ 0 h 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232" h="738">
                  <a:moveTo>
                    <a:pt x="192" y="0"/>
                  </a:moveTo>
                  <a:lnTo>
                    <a:pt x="1040" y="0"/>
                  </a:lnTo>
                  <a:lnTo>
                    <a:pt x="1085" y="5"/>
                  </a:lnTo>
                  <a:lnTo>
                    <a:pt x="1124" y="21"/>
                  </a:lnTo>
                  <a:lnTo>
                    <a:pt x="1160" y="43"/>
                  </a:lnTo>
                  <a:lnTo>
                    <a:pt x="1190" y="72"/>
                  </a:lnTo>
                  <a:lnTo>
                    <a:pt x="1214" y="108"/>
                  </a:lnTo>
                  <a:lnTo>
                    <a:pt x="1227" y="148"/>
                  </a:lnTo>
                  <a:lnTo>
                    <a:pt x="1232" y="192"/>
                  </a:lnTo>
                  <a:lnTo>
                    <a:pt x="1232" y="545"/>
                  </a:lnTo>
                  <a:lnTo>
                    <a:pt x="1227" y="590"/>
                  </a:lnTo>
                  <a:lnTo>
                    <a:pt x="1214" y="630"/>
                  </a:lnTo>
                  <a:lnTo>
                    <a:pt x="1190" y="666"/>
                  </a:lnTo>
                  <a:lnTo>
                    <a:pt x="1160" y="695"/>
                  </a:lnTo>
                  <a:lnTo>
                    <a:pt x="1124" y="717"/>
                  </a:lnTo>
                  <a:lnTo>
                    <a:pt x="1085" y="732"/>
                  </a:lnTo>
                  <a:lnTo>
                    <a:pt x="1040" y="738"/>
                  </a:lnTo>
                  <a:lnTo>
                    <a:pt x="192" y="738"/>
                  </a:lnTo>
                  <a:lnTo>
                    <a:pt x="148" y="732"/>
                  </a:lnTo>
                  <a:lnTo>
                    <a:pt x="108" y="717"/>
                  </a:lnTo>
                  <a:lnTo>
                    <a:pt x="72" y="695"/>
                  </a:lnTo>
                  <a:lnTo>
                    <a:pt x="43" y="666"/>
                  </a:lnTo>
                  <a:lnTo>
                    <a:pt x="19" y="630"/>
                  </a:lnTo>
                  <a:lnTo>
                    <a:pt x="5" y="590"/>
                  </a:lnTo>
                  <a:lnTo>
                    <a:pt x="0" y="545"/>
                  </a:lnTo>
                  <a:lnTo>
                    <a:pt x="0" y="192"/>
                  </a:lnTo>
                  <a:lnTo>
                    <a:pt x="5" y="148"/>
                  </a:lnTo>
                  <a:lnTo>
                    <a:pt x="19" y="108"/>
                  </a:lnTo>
                  <a:lnTo>
                    <a:pt x="43" y="72"/>
                  </a:lnTo>
                  <a:lnTo>
                    <a:pt x="72" y="43"/>
                  </a:lnTo>
                  <a:lnTo>
                    <a:pt x="108" y="21"/>
                  </a:lnTo>
                  <a:lnTo>
                    <a:pt x="148" y="5"/>
                  </a:lnTo>
                  <a:lnTo>
                    <a:pt x="19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>
                <a:cs typeface="+mn-ea"/>
                <a:sym typeface="+mn-lt"/>
              </a:endParaRPr>
            </a:p>
          </p:txBody>
        </p:sp>
        <p:sp>
          <p:nvSpPr>
            <p:cNvPr id="43" name="Freeform 13"/>
            <p:cNvSpPr>
              <a:spLocks/>
            </p:cNvSpPr>
            <p:nvPr/>
          </p:nvSpPr>
          <p:spPr bwMode="auto">
            <a:xfrm>
              <a:off x="6788151" y="3351213"/>
              <a:ext cx="977900" cy="584200"/>
            </a:xfrm>
            <a:custGeom>
              <a:avLst/>
              <a:gdLst>
                <a:gd name="T0" fmla="*/ 193 w 1233"/>
                <a:gd name="T1" fmla="*/ 0 h 738"/>
                <a:gd name="T2" fmla="*/ 1040 w 1233"/>
                <a:gd name="T3" fmla="*/ 0 h 738"/>
                <a:gd name="T4" fmla="*/ 1085 w 1233"/>
                <a:gd name="T5" fmla="*/ 5 h 738"/>
                <a:gd name="T6" fmla="*/ 1125 w 1233"/>
                <a:gd name="T7" fmla="*/ 21 h 738"/>
                <a:gd name="T8" fmla="*/ 1161 w 1233"/>
                <a:gd name="T9" fmla="*/ 43 h 738"/>
                <a:gd name="T10" fmla="*/ 1190 w 1233"/>
                <a:gd name="T11" fmla="*/ 72 h 738"/>
                <a:gd name="T12" fmla="*/ 1214 w 1233"/>
                <a:gd name="T13" fmla="*/ 108 h 738"/>
                <a:gd name="T14" fmla="*/ 1227 w 1233"/>
                <a:gd name="T15" fmla="*/ 148 h 738"/>
                <a:gd name="T16" fmla="*/ 1233 w 1233"/>
                <a:gd name="T17" fmla="*/ 192 h 738"/>
                <a:gd name="T18" fmla="*/ 1233 w 1233"/>
                <a:gd name="T19" fmla="*/ 545 h 738"/>
                <a:gd name="T20" fmla="*/ 1227 w 1233"/>
                <a:gd name="T21" fmla="*/ 590 h 738"/>
                <a:gd name="T22" fmla="*/ 1214 w 1233"/>
                <a:gd name="T23" fmla="*/ 630 h 738"/>
                <a:gd name="T24" fmla="*/ 1190 w 1233"/>
                <a:gd name="T25" fmla="*/ 666 h 738"/>
                <a:gd name="T26" fmla="*/ 1161 w 1233"/>
                <a:gd name="T27" fmla="*/ 695 h 738"/>
                <a:gd name="T28" fmla="*/ 1125 w 1233"/>
                <a:gd name="T29" fmla="*/ 717 h 738"/>
                <a:gd name="T30" fmla="*/ 1085 w 1233"/>
                <a:gd name="T31" fmla="*/ 732 h 738"/>
                <a:gd name="T32" fmla="*/ 1040 w 1233"/>
                <a:gd name="T33" fmla="*/ 738 h 738"/>
                <a:gd name="T34" fmla="*/ 193 w 1233"/>
                <a:gd name="T35" fmla="*/ 738 h 738"/>
                <a:gd name="T36" fmla="*/ 148 w 1233"/>
                <a:gd name="T37" fmla="*/ 732 h 738"/>
                <a:gd name="T38" fmla="*/ 108 w 1233"/>
                <a:gd name="T39" fmla="*/ 717 h 738"/>
                <a:gd name="T40" fmla="*/ 72 w 1233"/>
                <a:gd name="T41" fmla="*/ 695 h 738"/>
                <a:gd name="T42" fmla="*/ 43 w 1233"/>
                <a:gd name="T43" fmla="*/ 666 h 738"/>
                <a:gd name="T44" fmla="*/ 21 w 1233"/>
                <a:gd name="T45" fmla="*/ 630 h 738"/>
                <a:gd name="T46" fmla="*/ 5 w 1233"/>
                <a:gd name="T47" fmla="*/ 590 h 738"/>
                <a:gd name="T48" fmla="*/ 0 w 1233"/>
                <a:gd name="T49" fmla="*/ 545 h 738"/>
                <a:gd name="T50" fmla="*/ 0 w 1233"/>
                <a:gd name="T51" fmla="*/ 192 h 738"/>
                <a:gd name="T52" fmla="*/ 5 w 1233"/>
                <a:gd name="T53" fmla="*/ 148 h 738"/>
                <a:gd name="T54" fmla="*/ 21 w 1233"/>
                <a:gd name="T55" fmla="*/ 108 h 738"/>
                <a:gd name="T56" fmla="*/ 43 w 1233"/>
                <a:gd name="T57" fmla="*/ 72 h 738"/>
                <a:gd name="T58" fmla="*/ 72 w 1233"/>
                <a:gd name="T59" fmla="*/ 43 h 738"/>
                <a:gd name="T60" fmla="*/ 108 w 1233"/>
                <a:gd name="T61" fmla="*/ 21 h 738"/>
                <a:gd name="T62" fmla="*/ 148 w 1233"/>
                <a:gd name="T63" fmla="*/ 5 h 738"/>
                <a:gd name="T64" fmla="*/ 193 w 1233"/>
                <a:gd name="T65" fmla="*/ 0 h 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233" h="738">
                  <a:moveTo>
                    <a:pt x="193" y="0"/>
                  </a:moveTo>
                  <a:lnTo>
                    <a:pt x="1040" y="0"/>
                  </a:lnTo>
                  <a:lnTo>
                    <a:pt x="1085" y="5"/>
                  </a:lnTo>
                  <a:lnTo>
                    <a:pt x="1125" y="21"/>
                  </a:lnTo>
                  <a:lnTo>
                    <a:pt x="1161" y="43"/>
                  </a:lnTo>
                  <a:lnTo>
                    <a:pt x="1190" y="72"/>
                  </a:lnTo>
                  <a:lnTo>
                    <a:pt x="1214" y="108"/>
                  </a:lnTo>
                  <a:lnTo>
                    <a:pt x="1227" y="148"/>
                  </a:lnTo>
                  <a:lnTo>
                    <a:pt x="1233" y="192"/>
                  </a:lnTo>
                  <a:lnTo>
                    <a:pt x="1233" y="545"/>
                  </a:lnTo>
                  <a:lnTo>
                    <a:pt x="1227" y="590"/>
                  </a:lnTo>
                  <a:lnTo>
                    <a:pt x="1214" y="630"/>
                  </a:lnTo>
                  <a:lnTo>
                    <a:pt x="1190" y="666"/>
                  </a:lnTo>
                  <a:lnTo>
                    <a:pt x="1161" y="695"/>
                  </a:lnTo>
                  <a:lnTo>
                    <a:pt x="1125" y="717"/>
                  </a:lnTo>
                  <a:lnTo>
                    <a:pt x="1085" y="732"/>
                  </a:lnTo>
                  <a:lnTo>
                    <a:pt x="1040" y="738"/>
                  </a:lnTo>
                  <a:lnTo>
                    <a:pt x="193" y="738"/>
                  </a:lnTo>
                  <a:lnTo>
                    <a:pt x="148" y="732"/>
                  </a:lnTo>
                  <a:lnTo>
                    <a:pt x="108" y="717"/>
                  </a:lnTo>
                  <a:lnTo>
                    <a:pt x="72" y="695"/>
                  </a:lnTo>
                  <a:lnTo>
                    <a:pt x="43" y="666"/>
                  </a:lnTo>
                  <a:lnTo>
                    <a:pt x="21" y="630"/>
                  </a:lnTo>
                  <a:lnTo>
                    <a:pt x="5" y="590"/>
                  </a:lnTo>
                  <a:lnTo>
                    <a:pt x="0" y="545"/>
                  </a:lnTo>
                  <a:lnTo>
                    <a:pt x="0" y="192"/>
                  </a:lnTo>
                  <a:lnTo>
                    <a:pt x="5" y="148"/>
                  </a:lnTo>
                  <a:lnTo>
                    <a:pt x="21" y="108"/>
                  </a:lnTo>
                  <a:lnTo>
                    <a:pt x="43" y="72"/>
                  </a:lnTo>
                  <a:lnTo>
                    <a:pt x="72" y="43"/>
                  </a:lnTo>
                  <a:lnTo>
                    <a:pt x="108" y="21"/>
                  </a:lnTo>
                  <a:lnTo>
                    <a:pt x="148" y="5"/>
                  </a:lnTo>
                  <a:lnTo>
                    <a:pt x="19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>
                <a:cs typeface="+mn-ea"/>
                <a:sym typeface="+mn-lt"/>
              </a:endParaRPr>
            </a:p>
          </p:txBody>
        </p:sp>
        <p:sp>
          <p:nvSpPr>
            <p:cNvPr id="44" name="Freeform 14"/>
            <p:cNvSpPr>
              <a:spLocks/>
            </p:cNvSpPr>
            <p:nvPr/>
          </p:nvSpPr>
          <p:spPr bwMode="auto">
            <a:xfrm>
              <a:off x="4532313" y="1946276"/>
              <a:ext cx="977900" cy="584200"/>
            </a:xfrm>
            <a:custGeom>
              <a:avLst/>
              <a:gdLst>
                <a:gd name="T0" fmla="*/ 192 w 1232"/>
                <a:gd name="T1" fmla="*/ 0 h 738"/>
                <a:gd name="T2" fmla="*/ 1040 w 1232"/>
                <a:gd name="T3" fmla="*/ 0 h 738"/>
                <a:gd name="T4" fmla="*/ 1085 w 1232"/>
                <a:gd name="T5" fmla="*/ 5 h 738"/>
                <a:gd name="T6" fmla="*/ 1124 w 1232"/>
                <a:gd name="T7" fmla="*/ 21 h 738"/>
                <a:gd name="T8" fmla="*/ 1160 w 1232"/>
                <a:gd name="T9" fmla="*/ 43 h 738"/>
                <a:gd name="T10" fmla="*/ 1189 w 1232"/>
                <a:gd name="T11" fmla="*/ 72 h 738"/>
                <a:gd name="T12" fmla="*/ 1212 w 1232"/>
                <a:gd name="T13" fmla="*/ 108 h 738"/>
                <a:gd name="T14" fmla="*/ 1227 w 1232"/>
                <a:gd name="T15" fmla="*/ 149 h 738"/>
                <a:gd name="T16" fmla="*/ 1232 w 1232"/>
                <a:gd name="T17" fmla="*/ 192 h 738"/>
                <a:gd name="T18" fmla="*/ 1232 w 1232"/>
                <a:gd name="T19" fmla="*/ 546 h 738"/>
                <a:gd name="T20" fmla="*/ 1227 w 1232"/>
                <a:gd name="T21" fmla="*/ 590 h 738"/>
                <a:gd name="T22" fmla="*/ 1212 w 1232"/>
                <a:gd name="T23" fmla="*/ 630 h 738"/>
                <a:gd name="T24" fmla="*/ 1189 w 1232"/>
                <a:gd name="T25" fmla="*/ 666 h 738"/>
                <a:gd name="T26" fmla="*/ 1160 w 1232"/>
                <a:gd name="T27" fmla="*/ 695 h 738"/>
                <a:gd name="T28" fmla="*/ 1124 w 1232"/>
                <a:gd name="T29" fmla="*/ 719 h 738"/>
                <a:gd name="T30" fmla="*/ 1085 w 1232"/>
                <a:gd name="T31" fmla="*/ 733 h 738"/>
                <a:gd name="T32" fmla="*/ 1040 w 1232"/>
                <a:gd name="T33" fmla="*/ 738 h 738"/>
                <a:gd name="T34" fmla="*/ 192 w 1232"/>
                <a:gd name="T35" fmla="*/ 738 h 738"/>
                <a:gd name="T36" fmla="*/ 148 w 1232"/>
                <a:gd name="T37" fmla="*/ 733 h 738"/>
                <a:gd name="T38" fmla="*/ 108 w 1232"/>
                <a:gd name="T39" fmla="*/ 719 h 738"/>
                <a:gd name="T40" fmla="*/ 72 w 1232"/>
                <a:gd name="T41" fmla="*/ 695 h 738"/>
                <a:gd name="T42" fmla="*/ 43 w 1232"/>
                <a:gd name="T43" fmla="*/ 666 h 738"/>
                <a:gd name="T44" fmla="*/ 19 w 1232"/>
                <a:gd name="T45" fmla="*/ 630 h 738"/>
                <a:gd name="T46" fmla="*/ 5 w 1232"/>
                <a:gd name="T47" fmla="*/ 590 h 738"/>
                <a:gd name="T48" fmla="*/ 0 w 1232"/>
                <a:gd name="T49" fmla="*/ 546 h 738"/>
                <a:gd name="T50" fmla="*/ 0 w 1232"/>
                <a:gd name="T51" fmla="*/ 192 h 738"/>
                <a:gd name="T52" fmla="*/ 5 w 1232"/>
                <a:gd name="T53" fmla="*/ 149 h 738"/>
                <a:gd name="T54" fmla="*/ 19 w 1232"/>
                <a:gd name="T55" fmla="*/ 108 h 738"/>
                <a:gd name="T56" fmla="*/ 43 w 1232"/>
                <a:gd name="T57" fmla="*/ 72 h 738"/>
                <a:gd name="T58" fmla="*/ 72 w 1232"/>
                <a:gd name="T59" fmla="*/ 43 h 738"/>
                <a:gd name="T60" fmla="*/ 108 w 1232"/>
                <a:gd name="T61" fmla="*/ 21 h 738"/>
                <a:gd name="T62" fmla="*/ 148 w 1232"/>
                <a:gd name="T63" fmla="*/ 5 h 738"/>
                <a:gd name="T64" fmla="*/ 192 w 1232"/>
                <a:gd name="T65" fmla="*/ 0 h 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232" h="738">
                  <a:moveTo>
                    <a:pt x="192" y="0"/>
                  </a:moveTo>
                  <a:lnTo>
                    <a:pt x="1040" y="0"/>
                  </a:lnTo>
                  <a:lnTo>
                    <a:pt x="1085" y="5"/>
                  </a:lnTo>
                  <a:lnTo>
                    <a:pt x="1124" y="21"/>
                  </a:lnTo>
                  <a:lnTo>
                    <a:pt x="1160" y="43"/>
                  </a:lnTo>
                  <a:lnTo>
                    <a:pt x="1189" y="72"/>
                  </a:lnTo>
                  <a:lnTo>
                    <a:pt x="1212" y="108"/>
                  </a:lnTo>
                  <a:lnTo>
                    <a:pt x="1227" y="149"/>
                  </a:lnTo>
                  <a:lnTo>
                    <a:pt x="1232" y="192"/>
                  </a:lnTo>
                  <a:lnTo>
                    <a:pt x="1232" y="546"/>
                  </a:lnTo>
                  <a:lnTo>
                    <a:pt x="1227" y="590"/>
                  </a:lnTo>
                  <a:lnTo>
                    <a:pt x="1212" y="630"/>
                  </a:lnTo>
                  <a:lnTo>
                    <a:pt x="1189" y="666"/>
                  </a:lnTo>
                  <a:lnTo>
                    <a:pt x="1160" y="695"/>
                  </a:lnTo>
                  <a:lnTo>
                    <a:pt x="1124" y="719"/>
                  </a:lnTo>
                  <a:lnTo>
                    <a:pt x="1085" y="733"/>
                  </a:lnTo>
                  <a:lnTo>
                    <a:pt x="1040" y="738"/>
                  </a:lnTo>
                  <a:lnTo>
                    <a:pt x="192" y="738"/>
                  </a:lnTo>
                  <a:lnTo>
                    <a:pt x="148" y="733"/>
                  </a:lnTo>
                  <a:lnTo>
                    <a:pt x="108" y="719"/>
                  </a:lnTo>
                  <a:lnTo>
                    <a:pt x="72" y="695"/>
                  </a:lnTo>
                  <a:lnTo>
                    <a:pt x="43" y="666"/>
                  </a:lnTo>
                  <a:lnTo>
                    <a:pt x="19" y="630"/>
                  </a:lnTo>
                  <a:lnTo>
                    <a:pt x="5" y="590"/>
                  </a:lnTo>
                  <a:lnTo>
                    <a:pt x="0" y="546"/>
                  </a:lnTo>
                  <a:lnTo>
                    <a:pt x="0" y="192"/>
                  </a:lnTo>
                  <a:lnTo>
                    <a:pt x="5" y="149"/>
                  </a:lnTo>
                  <a:lnTo>
                    <a:pt x="19" y="108"/>
                  </a:lnTo>
                  <a:lnTo>
                    <a:pt x="43" y="72"/>
                  </a:lnTo>
                  <a:lnTo>
                    <a:pt x="72" y="43"/>
                  </a:lnTo>
                  <a:lnTo>
                    <a:pt x="108" y="21"/>
                  </a:lnTo>
                  <a:lnTo>
                    <a:pt x="148" y="5"/>
                  </a:lnTo>
                  <a:lnTo>
                    <a:pt x="19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>
                <a:cs typeface="+mn-ea"/>
                <a:sym typeface="+mn-lt"/>
              </a:endParaRPr>
            </a:p>
          </p:txBody>
        </p:sp>
        <p:sp>
          <p:nvSpPr>
            <p:cNvPr id="45" name="Freeform 15"/>
            <p:cNvSpPr>
              <a:spLocks/>
            </p:cNvSpPr>
            <p:nvPr/>
          </p:nvSpPr>
          <p:spPr bwMode="auto">
            <a:xfrm>
              <a:off x="5661026" y="1946276"/>
              <a:ext cx="977900" cy="584200"/>
            </a:xfrm>
            <a:custGeom>
              <a:avLst/>
              <a:gdLst>
                <a:gd name="T0" fmla="*/ 192 w 1232"/>
                <a:gd name="T1" fmla="*/ 0 h 738"/>
                <a:gd name="T2" fmla="*/ 1040 w 1232"/>
                <a:gd name="T3" fmla="*/ 0 h 738"/>
                <a:gd name="T4" fmla="*/ 1085 w 1232"/>
                <a:gd name="T5" fmla="*/ 5 h 738"/>
                <a:gd name="T6" fmla="*/ 1124 w 1232"/>
                <a:gd name="T7" fmla="*/ 21 h 738"/>
                <a:gd name="T8" fmla="*/ 1160 w 1232"/>
                <a:gd name="T9" fmla="*/ 43 h 738"/>
                <a:gd name="T10" fmla="*/ 1190 w 1232"/>
                <a:gd name="T11" fmla="*/ 72 h 738"/>
                <a:gd name="T12" fmla="*/ 1214 w 1232"/>
                <a:gd name="T13" fmla="*/ 108 h 738"/>
                <a:gd name="T14" fmla="*/ 1227 w 1232"/>
                <a:gd name="T15" fmla="*/ 149 h 738"/>
                <a:gd name="T16" fmla="*/ 1232 w 1232"/>
                <a:gd name="T17" fmla="*/ 192 h 738"/>
                <a:gd name="T18" fmla="*/ 1232 w 1232"/>
                <a:gd name="T19" fmla="*/ 546 h 738"/>
                <a:gd name="T20" fmla="*/ 1227 w 1232"/>
                <a:gd name="T21" fmla="*/ 590 h 738"/>
                <a:gd name="T22" fmla="*/ 1214 w 1232"/>
                <a:gd name="T23" fmla="*/ 630 h 738"/>
                <a:gd name="T24" fmla="*/ 1190 w 1232"/>
                <a:gd name="T25" fmla="*/ 666 h 738"/>
                <a:gd name="T26" fmla="*/ 1160 w 1232"/>
                <a:gd name="T27" fmla="*/ 695 h 738"/>
                <a:gd name="T28" fmla="*/ 1124 w 1232"/>
                <a:gd name="T29" fmla="*/ 719 h 738"/>
                <a:gd name="T30" fmla="*/ 1085 w 1232"/>
                <a:gd name="T31" fmla="*/ 733 h 738"/>
                <a:gd name="T32" fmla="*/ 1040 w 1232"/>
                <a:gd name="T33" fmla="*/ 738 h 738"/>
                <a:gd name="T34" fmla="*/ 192 w 1232"/>
                <a:gd name="T35" fmla="*/ 738 h 738"/>
                <a:gd name="T36" fmla="*/ 148 w 1232"/>
                <a:gd name="T37" fmla="*/ 733 h 738"/>
                <a:gd name="T38" fmla="*/ 108 w 1232"/>
                <a:gd name="T39" fmla="*/ 719 h 738"/>
                <a:gd name="T40" fmla="*/ 72 w 1232"/>
                <a:gd name="T41" fmla="*/ 695 h 738"/>
                <a:gd name="T42" fmla="*/ 43 w 1232"/>
                <a:gd name="T43" fmla="*/ 666 h 738"/>
                <a:gd name="T44" fmla="*/ 19 w 1232"/>
                <a:gd name="T45" fmla="*/ 630 h 738"/>
                <a:gd name="T46" fmla="*/ 5 w 1232"/>
                <a:gd name="T47" fmla="*/ 590 h 738"/>
                <a:gd name="T48" fmla="*/ 0 w 1232"/>
                <a:gd name="T49" fmla="*/ 546 h 738"/>
                <a:gd name="T50" fmla="*/ 0 w 1232"/>
                <a:gd name="T51" fmla="*/ 192 h 738"/>
                <a:gd name="T52" fmla="*/ 5 w 1232"/>
                <a:gd name="T53" fmla="*/ 149 h 738"/>
                <a:gd name="T54" fmla="*/ 19 w 1232"/>
                <a:gd name="T55" fmla="*/ 108 h 738"/>
                <a:gd name="T56" fmla="*/ 43 w 1232"/>
                <a:gd name="T57" fmla="*/ 72 h 738"/>
                <a:gd name="T58" fmla="*/ 72 w 1232"/>
                <a:gd name="T59" fmla="*/ 43 h 738"/>
                <a:gd name="T60" fmla="*/ 108 w 1232"/>
                <a:gd name="T61" fmla="*/ 21 h 738"/>
                <a:gd name="T62" fmla="*/ 148 w 1232"/>
                <a:gd name="T63" fmla="*/ 5 h 738"/>
                <a:gd name="T64" fmla="*/ 192 w 1232"/>
                <a:gd name="T65" fmla="*/ 0 h 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232" h="738">
                  <a:moveTo>
                    <a:pt x="192" y="0"/>
                  </a:moveTo>
                  <a:lnTo>
                    <a:pt x="1040" y="0"/>
                  </a:lnTo>
                  <a:lnTo>
                    <a:pt x="1085" y="5"/>
                  </a:lnTo>
                  <a:lnTo>
                    <a:pt x="1124" y="21"/>
                  </a:lnTo>
                  <a:lnTo>
                    <a:pt x="1160" y="43"/>
                  </a:lnTo>
                  <a:lnTo>
                    <a:pt x="1190" y="72"/>
                  </a:lnTo>
                  <a:lnTo>
                    <a:pt x="1214" y="108"/>
                  </a:lnTo>
                  <a:lnTo>
                    <a:pt x="1227" y="149"/>
                  </a:lnTo>
                  <a:lnTo>
                    <a:pt x="1232" y="192"/>
                  </a:lnTo>
                  <a:lnTo>
                    <a:pt x="1232" y="546"/>
                  </a:lnTo>
                  <a:lnTo>
                    <a:pt x="1227" y="590"/>
                  </a:lnTo>
                  <a:lnTo>
                    <a:pt x="1214" y="630"/>
                  </a:lnTo>
                  <a:lnTo>
                    <a:pt x="1190" y="666"/>
                  </a:lnTo>
                  <a:lnTo>
                    <a:pt x="1160" y="695"/>
                  </a:lnTo>
                  <a:lnTo>
                    <a:pt x="1124" y="719"/>
                  </a:lnTo>
                  <a:lnTo>
                    <a:pt x="1085" y="733"/>
                  </a:lnTo>
                  <a:lnTo>
                    <a:pt x="1040" y="738"/>
                  </a:lnTo>
                  <a:lnTo>
                    <a:pt x="192" y="738"/>
                  </a:lnTo>
                  <a:lnTo>
                    <a:pt x="148" y="733"/>
                  </a:lnTo>
                  <a:lnTo>
                    <a:pt x="108" y="719"/>
                  </a:lnTo>
                  <a:lnTo>
                    <a:pt x="72" y="695"/>
                  </a:lnTo>
                  <a:lnTo>
                    <a:pt x="43" y="666"/>
                  </a:lnTo>
                  <a:lnTo>
                    <a:pt x="19" y="630"/>
                  </a:lnTo>
                  <a:lnTo>
                    <a:pt x="5" y="590"/>
                  </a:lnTo>
                  <a:lnTo>
                    <a:pt x="0" y="546"/>
                  </a:lnTo>
                  <a:lnTo>
                    <a:pt x="0" y="192"/>
                  </a:lnTo>
                  <a:lnTo>
                    <a:pt x="5" y="149"/>
                  </a:lnTo>
                  <a:lnTo>
                    <a:pt x="19" y="108"/>
                  </a:lnTo>
                  <a:lnTo>
                    <a:pt x="43" y="72"/>
                  </a:lnTo>
                  <a:lnTo>
                    <a:pt x="72" y="43"/>
                  </a:lnTo>
                  <a:lnTo>
                    <a:pt x="108" y="21"/>
                  </a:lnTo>
                  <a:lnTo>
                    <a:pt x="148" y="5"/>
                  </a:lnTo>
                  <a:lnTo>
                    <a:pt x="19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>
                <a:cs typeface="+mn-ea"/>
                <a:sym typeface="+mn-lt"/>
              </a:endParaRPr>
            </a:p>
          </p:txBody>
        </p:sp>
        <p:sp>
          <p:nvSpPr>
            <p:cNvPr id="46" name="Freeform 16"/>
            <p:cNvSpPr>
              <a:spLocks/>
            </p:cNvSpPr>
            <p:nvPr/>
          </p:nvSpPr>
          <p:spPr bwMode="auto">
            <a:xfrm>
              <a:off x="5095876" y="2647951"/>
              <a:ext cx="977900" cy="585788"/>
            </a:xfrm>
            <a:custGeom>
              <a:avLst/>
              <a:gdLst>
                <a:gd name="T0" fmla="*/ 192 w 1232"/>
                <a:gd name="T1" fmla="*/ 0 h 738"/>
                <a:gd name="T2" fmla="*/ 1040 w 1232"/>
                <a:gd name="T3" fmla="*/ 0 h 738"/>
                <a:gd name="T4" fmla="*/ 1084 w 1232"/>
                <a:gd name="T5" fmla="*/ 5 h 738"/>
                <a:gd name="T6" fmla="*/ 1124 w 1232"/>
                <a:gd name="T7" fmla="*/ 21 h 738"/>
                <a:gd name="T8" fmla="*/ 1160 w 1232"/>
                <a:gd name="T9" fmla="*/ 43 h 738"/>
                <a:gd name="T10" fmla="*/ 1189 w 1232"/>
                <a:gd name="T11" fmla="*/ 72 h 738"/>
                <a:gd name="T12" fmla="*/ 1213 w 1232"/>
                <a:gd name="T13" fmla="*/ 108 h 738"/>
                <a:gd name="T14" fmla="*/ 1227 w 1232"/>
                <a:gd name="T15" fmla="*/ 149 h 738"/>
                <a:gd name="T16" fmla="*/ 1232 w 1232"/>
                <a:gd name="T17" fmla="*/ 192 h 738"/>
                <a:gd name="T18" fmla="*/ 1232 w 1232"/>
                <a:gd name="T19" fmla="*/ 546 h 738"/>
                <a:gd name="T20" fmla="*/ 1227 w 1232"/>
                <a:gd name="T21" fmla="*/ 590 h 738"/>
                <a:gd name="T22" fmla="*/ 1213 w 1232"/>
                <a:gd name="T23" fmla="*/ 630 h 738"/>
                <a:gd name="T24" fmla="*/ 1189 w 1232"/>
                <a:gd name="T25" fmla="*/ 666 h 738"/>
                <a:gd name="T26" fmla="*/ 1160 w 1232"/>
                <a:gd name="T27" fmla="*/ 695 h 738"/>
                <a:gd name="T28" fmla="*/ 1124 w 1232"/>
                <a:gd name="T29" fmla="*/ 719 h 738"/>
                <a:gd name="T30" fmla="*/ 1084 w 1232"/>
                <a:gd name="T31" fmla="*/ 732 h 738"/>
                <a:gd name="T32" fmla="*/ 1040 w 1232"/>
                <a:gd name="T33" fmla="*/ 738 h 738"/>
                <a:gd name="T34" fmla="*/ 192 w 1232"/>
                <a:gd name="T35" fmla="*/ 738 h 738"/>
                <a:gd name="T36" fmla="*/ 147 w 1232"/>
                <a:gd name="T37" fmla="*/ 732 h 738"/>
                <a:gd name="T38" fmla="*/ 108 w 1232"/>
                <a:gd name="T39" fmla="*/ 719 h 738"/>
                <a:gd name="T40" fmla="*/ 72 w 1232"/>
                <a:gd name="T41" fmla="*/ 695 h 738"/>
                <a:gd name="T42" fmla="*/ 42 w 1232"/>
                <a:gd name="T43" fmla="*/ 666 h 738"/>
                <a:gd name="T44" fmla="*/ 18 w 1232"/>
                <a:gd name="T45" fmla="*/ 630 h 738"/>
                <a:gd name="T46" fmla="*/ 5 w 1232"/>
                <a:gd name="T47" fmla="*/ 590 h 738"/>
                <a:gd name="T48" fmla="*/ 0 w 1232"/>
                <a:gd name="T49" fmla="*/ 546 h 738"/>
                <a:gd name="T50" fmla="*/ 0 w 1232"/>
                <a:gd name="T51" fmla="*/ 192 h 738"/>
                <a:gd name="T52" fmla="*/ 5 w 1232"/>
                <a:gd name="T53" fmla="*/ 149 h 738"/>
                <a:gd name="T54" fmla="*/ 18 w 1232"/>
                <a:gd name="T55" fmla="*/ 108 h 738"/>
                <a:gd name="T56" fmla="*/ 42 w 1232"/>
                <a:gd name="T57" fmla="*/ 72 h 738"/>
                <a:gd name="T58" fmla="*/ 72 w 1232"/>
                <a:gd name="T59" fmla="*/ 43 h 738"/>
                <a:gd name="T60" fmla="*/ 108 w 1232"/>
                <a:gd name="T61" fmla="*/ 21 h 738"/>
                <a:gd name="T62" fmla="*/ 147 w 1232"/>
                <a:gd name="T63" fmla="*/ 5 h 738"/>
                <a:gd name="T64" fmla="*/ 192 w 1232"/>
                <a:gd name="T65" fmla="*/ 0 h 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232" h="738">
                  <a:moveTo>
                    <a:pt x="192" y="0"/>
                  </a:moveTo>
                  <a:lnTo>
                    <a:pt x="1040" y="0"/>
                  </a:lnTo>
                  <a:lnTo>
                    <a:pt x="1084" y="5"/>
                  </a:lnTo>
                  <a:lnTo>
                    <a:pt x="1124" y="21"/>
                  </a:lnTo>
                  <a:lnTo>
                    <a:pt x="1160" y="43"/>
                  </a:lnTo>
                  <a:lnTo>
                    <a:pt x="1189" y="72"/>
                  </a:lnTo>
                  <a:lnTo>
                    <a:pt x="1213" y="108"/>
                  </a:lnTo>
                  <a:lnTo>
                    <a:pt x="1227" y="149"/>
                  </a:lnTo>
                  <a:lnTo>
                    <a:pt x="1232" y="192"/>
                  </a:lnTo>
                  <a:lnTo>
                    <a:pt x="1232" y="546"/>
                  </a:lnTo>
                  <a:lnTo>
                    <a:pt x="1227" y="590"/>
                  </a:lnTo>
                  <a:lnTo>
                    <a:pt x="1213" y="630"/>
                  </a:lnTo>
                  <a:lnTo>
                    <a:pt x="1189" y="666"/>
                  </a:lnTo>
                  <a:lnTo>
                    <a:pt x="1160" y="695"/>
                  </a:lnTo>
                  <a:lnTo>
                    <a:pt x="1124" y="719"/>
                  </a:lnTo>
                  <a:lnTo>
                    <a:pt x="1084" y="732"/>
                  </a:lnTo>
                  <a:lnTo>
                    <a:pt x="1040" y="738"/>
                  </a:lnTo>
                  <a:lnTo>
                    <a:pt x="192" y="738"/>
                  </a:lnTo>
                  <a:lnTo>
                    <a:pt x="147" y="732"/>
                  </a:lnTo>
                  <a:lnTo>
                    <a:pt x="108" y="719"/>
                  </a:lnTo>
                  <a:lnTo>
                    <a:pt x="72" y="695"/>
                  </a:lnTo>
                  <a:lnTo>
                    <a:pt x="42" y="666"/>
                  </a:lnTo>
                  <a:lnTo>
                    <a:pt x="18" y="630"/>
                  </a:lnTo>
                  <a:lnTo>
                    <a:pt x="5" y="590"/>
                  </a:lnTo>
                  <a:lnTo>
                    <a:pt x="0" y="546"/>
                  </a:lnTo>
                  <a:lnTo>
                    <a:pt x="0" y="192"/>
                  </a:lnTo>
                  <a:lnTo>
                    <a:pt x="5" y="149"/>
                  </a:lnTo>
                  <a:lnTo>
                    <a:pt x="18" y="108"/>
                  </a:lnTo>
                  <a:lnTo>
                    <a:pt x="42" y="72"/>
                  </a:lnTo>
                  <a:lnTo>
                    <a:pt x="72" y="43"/>
                  </a:lnTo>
                  <a:lnTo>
                    <a:pt x="108" y="21"/>
                  </a:lnTo>
                  <a:lnTo>
                    <a:pt x="147" y="5"/>
                  </a:lnTo>
                  <a:lnTo>
                    <a:pt x="19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>
                <a:cs typeface="+mn-ea"/>
                <a:sym typeface="+mn-lt"/>
              </a:endParaRPr>
            </a:p>
          </p:txBody>
        </p:sp>
        <p:sp>
          <p:nvSpPr>
            <p:cNvPr id="47" name="Freeform 17"/>
            <p:cNvSpPr>
              <a:spLocks/>
            </p:cNvSpPr>
            <p:nvPr/>
          </p:nvSpPr>
          <p:spPr bwMode="auto">
            <a:xfrm>
              <a:off x="6224588" y="2647951"/>
              <a:ext cx="977900" cy="585788"/>
            </a:xfrm>
            <a:custGeom>
              <a:avLst/>
              <a:gdLst>
                <a:gd name="T0" fmla="*/ 192 w 1232"/>
                <a:gd name="T1" fmla="*/ 0 h 738"/>
                <a:gd name="T2" fmla="*/ 1040 w 1232"/>
                <a:gd name="T3" fmla="*/ 0 h 738"/>
                <a:gd name="T4" fmla="*/ 1084 w 1232"/>
                <a:gd name="T5" fmla="*/ 5 h 738"/>
                <a:gd name="T6" fmla="*/ 1124 w 1232"/>
                <a:gd name="T7" fmla="*/ 21 h 738"/>
                <a:gd name="T8" fmla="*/ 1160 w 1232"/>
                <a:gd name="T9" fmla="*/ 43 h 738"/>
                <a:gd name="T10" fmla="*/ 1189 w 1232"/>
                <a:gd name="T11" fmla="*/ 72 h 738"/>
                <a:gd name="T12" fmla="*/ 1213 w 1232"/>
                <a:gd name="T13" fmla="*/ 108 h 738"/>
                <a:gd name="T14" fmla="*/ 1227 w 1232"/>
                <a:gd name="T15" fmla="*/ 149 h 738"/>
                <a:gd name="T16" fmla="*/ 1232 w 1232"/>
                <a:gd name="T17" fmla="*/ 192 h 738"/>
                <a:gd name="T18" fmla="*/ 1232 w 1232"/>
                <a:gd name="T19" fmla="*/ 546 h 738"/>
                <a:gd name="T20" fmla="*/ 1227 w 1232"/>
                <a:gd name="T21" fmla="*/ 590 h 738"/>
                <a:gd name="T22" fmla="*/ 1213 w 1232"/>
                <a:gd name="T23" fmla="*/ 630 h 738"/>
                <a:gd name="T24" fmla="*/ 1189 w 1232"/>
                <a:gd name="T25" fmla="*/ 666 h 738"/>
                <a:gd name="T26" fmla="*/ 1160 w 1232"/>
                <a:gd name="T27" fmla="*/ 695 h 738"/>
                <a:gd name="T28" fmla="*/ 1124 w 1232"/>
                <a:gd name="T29" fmla="*/ 719 h 738"/>
                <a:gd name="T30" fmla="*/ 1084 w 1232"/>
                <a:gd name="T31" fmla="*/ 732 h 738"/>
                <a:gd name="T32" fmla="*/ 1040 w 1232"/>
                <a:gd name="T33" fmla="*/ 738 h 738"/>
                <a:gd name="T34" fmla="*/ 192 w 1232"/>
                <a:gd name="T35" fmla="*/ 738 h 738"/>
                <a:gd name="T36" fmla="*/ 147 w 1232"/>
                <a:gd name="T37" fmla="*/ 732 h 738"/>
                <a:gd name="T38" fmla="*/ 108 w 1232"/>
                <a:gd name="T39" fmla="*/ 719 h 738"/>
                <a:gd name="T40" fmla="*/ 72 w 1232"/>
                <a:gd name="T41" fmla="*/ 695 h 738"/>
                <a:gd name="T42" fmla="*/ 43 w 1232"/>
                <a:gd name="T43" fmla="*/ 666 h 738"/>
                <a:gd name="T44" fmla="*/ 19 w 1232"/>
                <a:gd name="T45" fmla="*/ 630 h 738"/>
                <a:gd name="T46" fmla="*/ 5 w 1232"/>
                <a:gd name="T47" fmla="*/ 590 h 738"/>
                <a:gd name="T48" fmla="*/ 0 w 1232"/>
                <a:gd name="T49" fmla="*/ 546 h 738"/>
                <a:gd name="T50" fmla="*/ 0 w 1232"/>
                <a:gd name="T51" fmla="*/ 192 h 738"/>
                <a:gd name="T52" fmla="*/ 5 w 1232"/>
                <a:gd name="T53" fmla="*/ 149 h 738"/>
                <a:gd name="T54" fmla="*/ 19 w 1232"/>
                <a:gd name="T55" fmla="*/ 108 h 738"/>
                <a:gd name="T56" fmla="*/ 43 w 1232"/>
                <a:gd name="T57" fmla="*/ 72 h 738"/>
                <a:gd name="T58" fmla="*/ 72 w 1232"/>
                <a:gd name="T59" fmla="*/ 43 h 738"/>
                <a:gd name="T60" fmla="*/ 108 w 1232"/>
                <a:gd name="T61" fmla="*/ 21 h 738"/>
                <a:gd name="T62" fmla="*/ 147 w 1232"/>
                <a:gd name="T63" fmla="*/ 5 h 738"/>
                <a:gd name="T64" fmla="*/ 192 w 1232"/>
                <a:gd name="T65" fmla="*/ 0 h 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232" h="738">
                  <a:moveTo>
                    <a:pt x="192" y="0"/>
                  </a:moveTo>
                  <a:lnTo>
                    <a:pt x="1040" y="0"/>
                  </a:lnTo>
                  <a:lnTo>
                    <a:pt x="1084" y="5"/>
                  </a:lnTo>
                  <a:lnTo>
                    <a:pt x="1124" y="21"/>
                  </a:lnTo>
                  <a:lnTo>
                    <a:pt x="1160" y="43"/>
                  </a:lnTo>
                  <a:lnTo>
                    <a:pt x="1189" y="72"/>
                  </a:lnTo>
                  <a:lnTo>
                    <a:pt x="1213" y="108"/>
                  </a:lnTo>
                  <a:lnTo>
                    <a:pt x="1227" y="149"/>
                  </a:lnTo>
                  <a:lnTo>
                    <a:pt x="1232" y="192"/>
                  </a:lnTo>
                  <a:lnTo>
                    <a:pt x="1232" y="546"/>
                  </a:lnTo>
                  <a:lnTo>
                    <a:pt x="1227" y="590"/>
                  </a:lnTo>
                  <a:lnTo>
                    <a:pt x="1213" y="630"/>
                  </a:lnTo>
                  <a:lnTo>
                    <a:pt x="1189" y="666"/>
                  </a:lnTo>
                  <a:lnTo>
                    <a:pt x="1160" y="695"/>
                  </a:lnTo>
                  <a:lnTo>
                    <a:pt x="1124" y="719"/>
                  </a:lnTo>
                  <a:lnTo>
                    <a:pt x="1084" y="732"/>
                  </a:lnTo>
                  <a:lnTo>
                    <a:pt x="1040" y="738"/>
                  </a:lnTo>
                  <a:lnTo>
                    <a:pt x="192" y="738"/>
                  </a:lnTo>
                  <a:lnTo>
                    <a:pt x="147" y="732"/>
                  </a:lnTo>
                  <a:lnTo>
                    <a:pt x="108" y="719"/>
                  </a:lnTo>
                  <a:lnTo>
                    <a:pt x="72" y="695"/>
                  </a:lnTo>
                  <a:lnTo>
                    <a:pt x="43" y="666"/>
                  </a:lnTo>
                  <a:lnTo>
                    <a:pt x="19" y="630"/>
                  </a:lnTo>
                  <a:lnTo>
                    <a:pt x="5" y="590"/>
                  </a:lnTo>
                  <a:lnTo>
                    <a:pt x="0" y="546"/>
                  </a:lnTo>
                  <a:lnTo>
                    <a:pt x="0" y="192"/>
                  </a:lnTo>
                  <a:lnTo>
                    <a:pt x="5" y="149"/>
                  </a:lnTo>
                  <a:lnTo>
                    <a:pt x="19" y="108"/>
                  </a:lnTo>
                  <a:lnTo>
                    <a:pt x="43" y="72"/>
                  </a:lnTo>
                  <a:lnTo>
                    <a:pt x="72" y="43"/>
                  </a:lnTo>
                  <a:lnTo>
                    <a:pt x="108" y="21"/>
                  </a:lnTo>
                  <a:lnTo>
                    <a:pt x="147" y="5"/>
                  </a:lnTo>
                  <a:lnTo>
                    <a:pt x="19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>
                <a:cs typeface="+mn-ea"/>
                <a:sym typeface="+mn-lt"/>
              </a:endParaRPr>
            </a:p>
          </p:txBody>
        </p:sp>
        <p:sp>
          <p:nvSpPr>
            <p:cNvPr id="48" name="Freeform 18"/>
            <p:cNvSpPr>
              <a:spLocks noEditPoints="1"/>
            </p:cNvSpPr>
            <p:nvPr/>
          </p:nvSpPr>
          <p:spPr bwMode="auto">
            <a:xfrm>
              <a:off x="7073901" y="549276"/>
              <a:ext cx="1941513" cy="1941513"/>
            </a:xfrm>
            <a:custGeom>
              <a:avLst/>
              <a:gdLst>
                <a:gd name="T0" fmla="*/ 855 w 2448"/>
                <a:gd name="T1" fmla="*/ 1463 h 2445"/>
                <a:gd name="T2" fmla="*/ 752 w 2448"/>
                <a:gd name="T3" fmla="*/ 1499 h 2445"/>
                <a:gd name="T4" fmla="*/ 652 w 2448"/>
                <a:gd name="T5" fmla="*/ 1499 h 2445"/>
                <a:gd name="T6" fmla="*/ 549 w 2448"/>
                <a:gd name="T7" fmla="*/ 1480 h 2445"/>
                <a:gd name="T8" fmla="*/ 458 w 2448"/>
                <a:gd name="T9" fmla="*/ 1504 h 2445"/>
                <a:gd name="T10" fmla="*/ 403 w 2448"/>
                <a:gd name="T11" fmla="*/ 1576 h 2445"/>
                <a:gd name="T12" fmla="*/ 357 w 2448"/>
                <a:gd name="T13" fmla="*/ 1653 h 2445"/>
                <a:gd name="T14" fmla="*/ 288 w 2448"/>
                <a:gd name="T15" fmla="*/ 1708 h 2445"/>
                <a:gd name="T16" fmla="*/ 204 w 2448"/>
                <a:gd name="T17" fmla="*/ 1754 h 2445"/>
                <a:gd name="T18" fmla="*/ 149 w 2448"/>
                <a:gd name="T19" fmla="*/ 1811 h 2445"/>
                <a:gd name="T20" fmla="*/ 154 w 2448"/>
                <a:gd name="T21" fmla="*/ 1905 h 2445"/>
                <a:gd name="T22" fmla="*/ 203 w 2448"/>
                <a:gd name="T23" fmla="*/ 1996 h 2445"/>
                <a:gd name="T24" fmla="*/ 239 w 2448"/>
                <a:gd name="T25" fmla="*/ 2080 h 2445"/>
                <a:gd name="T26" fmla="*/ 271 w 2448"/>
                <a:gd name="T27" fmla="*/ 2164 h 2445"/>
                <a:gd name="T28" fmla="*/ 331 w 2448"/>
                <a:gd name="T29" fmla="*/ 2221 h 2445"/>
                <a:gd name="T30" fmla="*/ 424 w 2448"/>
                <a:gd name="T31" fmla="*/ 2214 h 2445"/>
                <a:gd name="T32" fmla="*/ 527 w 2448"/>
                <a:gd name="T33" fmla="*/ 2178 h 2445"/>
                <a:gd name="T34" fmla="*/ 625 w 2448"/>
                <a:gd name="T35" fmla="*/ 2178 h 2445"/>
                <a:gd name="T36" fmla="*/ 729 w 2448"/>
                <a:gd name="T37" fmla="*/ 2197 h 2445"/>
                <a:gd name="T38" fmla="*/ 819 w 2448"/>
                <a:gd name="T39" fmla="*/ 2173 h 2445"/>
                <a:gd name="T40" fmla="*/ 874 w 2448"/>
                <a:gd name="T41" fmla="*/ 2101 h 2445"/>
                <a:gd name="T42" fmla="*/ 920 w 2448"/>
                <a:gd name="T43" fmla="*/ 2023 h 2445"/>
                <a:gd name="T44" fmla="*/ 990 w 2448"/>
                <a:gd name="T45" fmla="*/ 1969 h 2445"/>
                <a:gd name="T46" fmla="*/ 1073 w 2448"/>
                <a:gd name="T47" fmla="*/ 1922 h 2445"/>
                <a:gd name="T48" fmla="*/ 1128 w 2448"/>
                <a:gd name="T49" fmla="*/ 1866 h 2445"/>
                <a:gd name="T50" fmla="*/ 1123 w 2448"/>
                <a:gd name="T51" fmla="*/ 1771 h 2445"/>
                <a:gd name="T52" fmla="*/ 1074 w 2448"/>
                <a:gd name="T53" fmla="*/ 1680 h 2445"/>
                <a:gd name="T54" fmla="*/ 1040 w 2448"/>
                <a:gd name="T55" fmla="*/ 1596 h 2445"/>
                <a:gd name="T56" fmla="*/ 1008 w 2448"/>
                <a:gd name="T57" fmla="*/ 1512 h 2445"/>
                <a:gd name="T58" fmla="*/ 946 w 2448"/>
                <a:gd name="T59" fmla="*/ 1456 h 2445"/>
                <a:gd name="T60" fmla="*/ 2163 w 2448"/>
                <a:gd name="T61" fmla="*/ 3 h 2445"/>
                <a:gd name="T62" fmla="*/ 2254 w 2448"/>
                <a:gd name="T63" fmla="*/ 51 h 2445"/>
                <a:gd name="T64" fmla="*/ 2434 w 2448"/>
                <a:gd name="T65" fmla="*/ 250 h 2445"/>
                <a:gd name="T66" fmla="*/ 2444 w 2448"/>
                <a:gd name="T67" fmla="*/ 355 h 2445"/>
                <a:gd name="T68" fmla="*/ 2394 w 2448"/>
                <a:gd name="T69" fmla="*/ 446 h 2445"/>
                <a:gd name="T70" fmla="*/ 1864 w 2448"/>
                <a:gd name="T71" fmla="*/ 957 h 2445"/>
                <a:gd name="T72" fmla="*/ 1758 w 2448"/>
                <a:gd name="T73" fmla="*/ 965 h 2445"/>
                <a:gd name="T74" fmla="*/ 1167 w 2448"/>
                <a:gd name="T75" fmla="*/ 1459 h 2445"/>
                <a:gd name="T76" fmla="*/ 1473 w 2448"/>
                <a:gd name="T77" fmla="*/ 1785 h 2445"/>
                <a:gd name="T78" fmla="*/ 1474 w 2448"/>
                <a:gd name="T79" fmla="*/ 1888 h 2445"/>
                <a:gd name="T80" fmla="*/ 1411 w 2448"/>
                <a:gd name="T81" fmla="*/ 1970 h 2445"/>
                <a:gd name="T82" fmla="*/ 755 w 2448"/>
                <a:gd name="T83" fmla="*/ 2396 h 2445"/>
                <a:gd name="T84" fmla="*/ 625 w 2448"/>
                <a:gd name="T85" fmla="*/ 2432 h 2445"/>
                <a:gd name="T86" fmla="*/ 137 w 2448"/>
                <a:gd name="T87" fmla="*/ 2442 h 2445"/>
                <a:gd name="T88" fmla="*/ 48 w 2448"/>
                <a:gd name="T89" fmla="*/ 2394 h 2445"/>
                <a:gd name="T90" fmla="*/ 2 w 2448"/>
                <a:gd name="T91" fmla="*/ 2303 h 2445"/>
                <a:gd name="T92" fmla="*/ 12 w 2448"/>
                <a:gd name="T93" fmla="*/ 1821 h 2445"/>
                <a:gd name="T94" fmla="*/ 48 w 2448"/>
                <a:gd name="T95" fmla="*/ 1691 h 2445"/>
                <a:gd name="T96" fmla="*/ 475 w 2448"/>
                <a:gd name="T97" fmla="*/ 1036 h 2445"/>
                <a:gd name="T98" fmla="*/ 568 w 2448"/>
                <a:gd name="T99" fmla="*/ 967 h 2445"/>
                <a:gd name="T100" fmla="*/ 666 w 2448"/>
                <a:gd name="T101" fmla="*/ 976 h 2445"/>
                <a:gd name="T102" fmla="*/ 987 w 2448"/>
                <a:gd name="T103" fmla="*/ 1277 h 2445"/>
                <a:gd name="T104" fmla="*/ 1480 w 2448"/>
                <a:gd name="T105" fmla="*/ 689 h 2445"/>
                <a:gd name="T106" fmla="*/ 1488 w 2448"/>
                <a:gd name="T107" fmla="*/ 585 h 2445"/>
                <a:gd name="T108" fmla="*/ 2000 w 2448"/>
                <a:gd name="T109" fmla="*/ 51 h 2445"/>
                <a:gd name="T110" fmla="*/ 2092 w 2448"/>
                <a:gd name="T111" fmla="*/ 3 h 2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448" h="2445">
                  <a:moveTo>
                    <a:pt x="918" y="1451"/>
                  </a:moveTo>
                  <a:lnTo>
                    <a:pt x="887" y="1454"/>
                  </a:lnTo>
                  <a:lnTo>
                    <a:pt x="855" y="1463"/>
                  </a:lnTo>
                  <a:lnTo>
                    <a:pt x="820" y="1475"/>
                  </a:lnTo>
                  <a:lnTo>
                    <a:pt x="786" y="1488"/>
                  </a:lnTo>
                  <a:lnTo>
                    <a:pt x="752" y="1499"/>
                  </a:lnTo>
                  <a:lnTo>
                    <a:pt x="717" y="1505"/>
                  </a:lnTo>
                  <a:lnTo>
                    <a:pt x="687" y="1505"/>
                  </a:lnTo>
                  <a:lnTo>
                    <a:pt x="652" y="1499"/>
                  </a:lnTo>
                  <a:lnTo>
                    <a:pt x="618" y="1492"/>
                  </a:lnTo>
                  <a:lnTo>
                    <a:pt x="584" y="1485"/>
                  </a:lnTo>
                  <a:lnTo>
                    <a:pt x="549" y="1480"/>
                  </a:lnTo>
                  <a:lnTo>
                    <a:pt x="515" y="1480"/>
                  </a:lnTo>
                  <a:lnTo>
                    <a:pt x="484" y="1488"/>
                  </a:lnTo>
                  <a:lnTo>
                    <a:pt x="458" y="1504"/>
                  </a:lnTo>
                  <a:lnTo>
                    <a:pt x="438" y="1524"/>
                  </a:lnTo>
                  <a:lnTo>
                    <a:pt x="421" y="1548"/>
                  </a:lnTo>
                  <a:lnTo>
                    <a:pt x="403" y="1576"/>
                  </a:lnTo>
                  <a:lnTo>
                    <a:pt x="388" y="1603"/>
                  </a:lnTo>
                  <a:lnTo>
                    <a:pt x="372" y="1629"/>
                  </a:lnTo>
                  <a:lnTo>
                    <a:pt x="357" y="1653"/>
                  </a:lnTo>
                  <a:lnTo>
                    <a:pt x="340" y="1674"/>
                  </a:lnTo>
                  <a:lnTo>
                    <a:pt x="316" y="1692"/>
                  </a:lnTo>
                  <a:lnTo>
                    <a:pt x="288" y="1708"/>
                  </a:lnTo>
                  <a:lnTo>
                    <a:pt x="259" y="1723"/>
                  </a:lnTo>
                  <a:lnTo>
                    <a:pt x="232" y="1739"/>
                  </a:lnTo>
                  <a:lnTo>
                    <a:pt x="204" y="1754"/>
                  </a:lnTo>
                  <a:lnTo>
                    <a:pt x="182" y="1770"/>
                  </a:lnTo>
                  <a:lnTo>
                    <a:pt x="161" y="1788"/>
                  </a:lnTo>
                  <a:lnTo>
                    <a:pt x="149" y="1811"/>
                  </a:lnTo>
                  <a:lnTo>
                    <a:pt x="142" y="1842"/>
                  </a:lnTo>
                  <a:lnTo>
                    <a:pt x="144" y="1874"/>
                  </a:lnTo>
                  <a:lnTo>
                    <a:pt x="154" y="1905"/>
                  </a:lnTo>
                  <a:lnTo>
                    <a:pt x="170" y="1936"/>
                  </a:lnTo>
                  <a:lnTo>
                    <a:pt x="187" y="1967"/>
                  </a:lnTo>
                  <a:lnTo>
                    <a:pt x="203" y="1996"/>
                  </a:lnTo>
                  <a:lnTo>
                    <a:pt x="218" y="2025"/>
                  </a:lnTo>
                  <a:lnTo>
                    <a:pt x="228" y="2053"/>
                  </a:lnTo>
                  <a:lnTo>
                    <a:pt x="239" y="2080"/>
                  </a:lnTo>
                  <a:lnTo>
                    <a:pt x="247" y="2109"/>
                  </a:lnTo>
                  <a:lnTo>
                    <a:pt x="257" y="2137"/>
                  </a:lnTo>
                  <a:lnTo>
                    <a:pt x="271" y="2164"/>
                  </a:lnTo>
                  <a:lnTo>
                    <a:pt x="287" y="2188"/>
                  </a:lnTo>
                  <a:lnTo>
                    <a:pt x="307" y="2207"/>
                  </a:lnTo>
                  <a:lnTo>
                    <a:pt x="331" y="2221"/>
                  </a:lnTo>
                  <a:lnTo>
                    <a:pt x="360" y="2226"/>
                  </a:lnTo>
                  <a:lnTo>
                    <a:pt x="391" y="2222"/>
                  </a:lnTo>
                  <a:lnTo>
                    <a:pt x="424" y="2214"/>
                  </a:lnTo>
                  <a:lnTo>
                    <a:pt x="457" y="2202"/>
                  </a:lnTo>
                  <a:lnTo>
                    <a:pt x="491" y="2188"/>
                  </a:lnTo>
                  <a:lnTo>
                    <a:pt x="527" y="2178"/>
                  </a:lnTo>
                  <a:lnTo>
                    <a:pt x="561" y="2171"/>
                  </a:lnTo>
                  <a:lnTo>
                    <a:pt x="592" y="2173"/>
                  </a:lnTo>
                  <a:lnTo>
                    <a:pt x="625" y="2178"/>
                  </a:lnTo>
                  <a:lnTo>
                    <a:pt x="659" y="2185"/>
                  </a:lnTo>
                  <a:lnTo>
                    <a:pt x="693" y="2193"/>
                  </a:lnTo>
                  <a:lnTo>
                    <a:pt x="729" y="2197"/>
                  </a:lnTo>
                  <a:lnTo>
                    <a:pt x="762" y="2197"/>
                  </a:lnTo>
                  <a:lnTo>
                    <a:pt x="795" y="2188"/>
                  </a:lnTo>
                  <a:lnTo>
                    <a:pt x="819" y="2173"/>
                  </a:lnTo>
                  <a:lnTo>
                    <a:pt x="839" y="2152"/>
                  </a:lnTo>
                  <a:lnTo>
                    <a:pt x="858" y="2128"/>
                  </a:lnTo>
                  <a:lnTo>
                    <a:pt x="874" y="2101"/>
                  </a:lnTo>
                  <a:lnTo>
                    <a:pt x="889" y="2075"/>
                  </a:lnTo>
                  <a:lnTo>
                    <a:pt x="905" y="2047"/>
                  </a:lnTo>
                  <a:lnTo>
                    <a:pt x="920" y="2023"/>
                  </a:lnTo>
                  <a:lnTo>
                    <a:pt x="939" y="2003"/>
                  </a:lnTo>
                  <a:lnTo>
                    <a:pt x="963" y="1984"/>
                  </a:lnTo>
                  <a:lnTo>
                    <a:pt x="990" y="1969"/>
                  </a:lnTo>
                  <a:lnTo>
                    <a:pt x="1018" y="1953"/>
                  </a:lnTo>
                  <a:lnTo>
                    <a:pt x="1047" y="1938"/>
                  </a:lnTo>
                  <a:lnTo>
                    <a:pt x="1073" y="1922"/>
                  </a:lnTo>
                  <a:lnTo>
                    <a:pt x="1097" y="1907"/>
                  </a:lnTo>
                  <a:lnTo>
                    <a:pt x="1116" y="1888"/>
                  </a:lnTo>
                  <a:lnTo>
                    <a:pt x="1128" y="1866"/>
                  </a:lnTo>
                  <a:lnTo>
                    <a:pt x="1135" y="1835"/>
                  </a:lnTo>
                  <a:lnTo>
                    <a:pt x="1133" y="1802"/>
                  </a:lnTo>
                  <a:lnTo>
                    <a:pt x="1123" y="1771"/>
                  </a:lnTo>
                  <a:lnTo>
                    <a:pt x="1109" y="1740"/>
                  </a:lnTo>
                  <a:lnTo>
                    <a:pt x="1092" y="1710"/>
                  </a:lnTo>
                  <a:lnTo>
                    <a:pt x="1074" y="1680"/>
                  </a:lnTo>
                  <a:lnTo>
                    <a:pt x="1059" y="1651"/>
                  </a:lnTo>
                  <a:lnTo>
                    <a:pt x="1049" y="1626"/>
                  </a:lnTo>
                  <a:lnTo>
                    <a:pt x="1040" y="1596"/>
                  </a:lnTo>
                  <a:lnTo>
                    <a:pt x="1030" y="1567"/>
                  </a:lnTo>
                  <a:lnTo>
                    <a:pt x="1020" y="1540"/>
                  </a:lnTo>
                  <a:lnTo>
                    <a:pt x="1008" y="1512"/>
                  </a:lnTo>
                  <a:lnTo>
                    <a:pt x="990" y="1488"/>
                  </a:lnTo>
                  <a:lnTo>
                    <a:pt x="971" y="1469"/>
                  </a:lnTo>
                  <a:lnTo>
                    <a:pt x="946" y="1456"/>
                  </a:lnTo>
                  <a:lnTo>
                    <a:pt x="918" y="1451"/>
                  </a:lnTo>
                  <a:close/>
                  <a:moveTo>
                    <a:pt x="2127" y="0"/>
                  </a:moveTo>
                  <a:lnTo>
                    <a:pt x="2163" y="3"/>
                  </a:lnTo>
                  <a:lnTo>
                    <a:pt x="2195" y="13"/>
                  </a:lnTo>
                  <a:lnTo>
                    <a:pt x="2226" y="29"/>
                  </a:lnTo>
                  <a:lnTo>
                    <a:pt x="2254" y="51"/>
                  </a:lnTo>
                  <a:lnTo>
                    <a:pt x="2394" y="192"/>
                  </a:lnTo>
                  <a:lnTo>
                    <a:pt x="2417" y="219"/>
                  </a:lnTo>
                  <a:lnTo>
                    <a:pt x="2434" y="250"/>
                  </a:lnTo>
                  <a:lnTo>
                    <a:pt x="2444" y="284"/>
                  </a:lnTo>
                  <a:lnTo>
                    <a:pt x="2448" y="319"/>
                  </a:lnTo>
                  <a:lnTo>
                    <a:pt x="2444" y="355"/>
                  </a:lnTo>
                  <a:lnTo>
                    <a:pt x="2434" y="387"/>
                  </a:lnTo>
                  <a:lnTo>
                    <a:pt x="2417" y="418"/>
                  </a:lnTo>
                  <a:lnTo>
                    <a:pt x="2394" y="446"/>
                  </a:lnTo>
                  <a:lnTo>
                    <a:pt x="1922" y="917"/>
                  </a:lnTo>
                  <a:lnTo>
                    <a:pt x="1895" y="940"/>
                  </a:lnTo>
                  <a:lnTo>
                    <a:pt x="1864" y="957"/>
                  </a:lnTo>
                  <a:lnTo>
                    <a:pt x="1831" y="967"/>
                  </a:lnTo>
                  <a:lnTo>
                    <a:pt x="1795" y="970"/>
                  </a:lnTo>
                  <a:lnTo>
                    <a:pt x="1758" y="965"/>
                  </a:lnTo>
                  <a:lnTo>
                    <a:pt x="1723" y="955"/>
                  </a:lnTo>
                  <a:lnTo>
                    <a:pt x="1691" y="936"/>
                  </a:lnTo>
                  <a:lnTo>
                    <a:pt x="1167" y="1459"/>
                  </a:lnTo>
                  <a:lnTo>
                    <a:pt x="1435" y="1727"/>
                  </a:lnTo>
                  <a:lnTo>
                    <a:pt x="1457" y="1754"/>
                  </a:lnTo>
                  <a:lnTo>
                    <a:pt x="1473" y="1785"/>
                  </a:lnTo>
                  <a:lnTo>
                    <a:pt x="1481" y="1819"/>
                  </a:lnTo>
                  <a:lnTo>
                    <a:pt x="1483" y="1854"/>
                  </a:lnTo>
                  <a:lnTo>
                    <a:pt x="1474" y="1888"/>
                  </a:lnTo>
                  <a:lnTo>
                    <a:pt x="1461" y="1919"/>
                  </a:lnTo>
                  <a:lnTo>
                    <a:pt x="1438" y="1946"/>
                  </a:lnTo>
                  <a:lnTo>
                    <a:pt x="1411" y="1970"/>
                  </a:lnTo>
                  <a:lnTo>
                    <a:pt x="829" y="2358"/>
                  </a:lnTo>
                  <a:lnTo>
                    <a:pt x="795" y="2378"/>
                  </a:lnTo>
                  <a:lnTo>
                    <a:pt x="755" y="2396"/>
                  </a:lnTo>
                  <a:lnTo>
                    <a:pt x="712" y="2411"/>
                  </a:lnTo>
                  <a:lnTo>
                    <a:pt x="668" y="2423"/>
                  </a:lnTo>
                  <a:lnTo>
                    <a:pt x="625" y="2432"/>
                  </a:lnTo>
                  <a:lnTo>
                    <a:pt x="585" y="2435"/>
                  </a:lnTo>
                  <a:lnTo>
                    <a:pt x="173" y="2445"/>
                  </a:lnTo>
                  <a:lnTo>
                    <a:pt x="137" y="2442"/>
                  </a:lnTo>
                  <a:lnTo>
                    <a:pt x="105" y="2432"/>
                  </a:lnTo>
                  <a:lnTo>
                    <a:pt x="76" y="2416"/>
                  </a:lnTo>
                  <a:lnTo>
                    <a:pt x="48" y="2394"/>
                  </a:lnTo>
                  <a:lnTo>
                    <a:pt x="26" y="2366"/>
                  </a:lnTo>
                  <a:lnTo>
                    <a:pt x="10" y="2336"/>
                  </a:lnTo>
                  <a:lnTo>
                    <a:pt x="2" y="2303"/>
                  </a:lnTo>
                  <a:lnTo>
                    <a:pt x="0" y="2267"/>
                  </a:lnTo>
                  <a:lnTo>
                    <a:pt x="9" y="1860"/>
                  </a:lnTo>
                  <a:lnTo>
                    <a:pt x="12" y="1821"/>
                  </a:lnTo>
                  <a:lnTo>
                    <a:pt x="21" y="1778"/>
                  </a:lnTo>
                  <a:lnTo>
                    <a:pt x="33" y="1734"/>
                  </a:lnTo>
                  <a:lnTo>
                    <a:pt x="48" y="1691"/>
                  </a:lnTo>
                  <a:lnTo>
                    <a:pt x="67" y="1650"/>
                  </a:lnTo>
                  <a:lnTo>
                    <a:pt x="88" y="1615"/>
                  </a:lnTo>
                  <a:lnTo>
                    <a:pt x="475" y="1036"/>
                  </a:lnTo>
                  <a:lnTo>
                    <a:pt x="501" y="1005"/>
                  </a:lnTo>
                  <a:lnTo>
                    <a:pt x="532" y="982"/>
                  </a:lnTo>
                  <a:lnTo>
                    <a:pt x="568" y="967"/>
                  </a:lnTo>
                  <a:lnTo>
                    <a:pt x="606" y="964"/>
                  </a:lnTo>
                  <a:lnTo>
                    <a:pt x="637" y="965"/>
                  </a:lnTo>
                  <a:lnTo>
                    <a:pt x="666" y="976"/>
                  </a:lnTo>
                  <a:lnTo>
                    <a:pt x="693" y="991"/>
                  </a:lnTo>
                  <a:lnTo>
                    <a:pt x="719" y="1012"/>
                  </a:lnTo>
                  <a:lnTo>
                    <a:pt x="987" y="1277"/>
                  </a:lnTo>
                  <a:lnTo>
                    <a:pt x="1510" y="754"/>
                  </a:lnTo>
                  <a:lnTo>
                    <a:pt x="1492" y="723"/>
                  </a:lnTo>
                  <a:lnTo>
                    <a:pt x="1480" y="689"/>
                  </a:lnTo>
                  <a:lnTo>
                    <a:pt x="1476" y="655"/>
                  </a:lnTo>
                  <a:lnTo>
                    <a:pt x="1478" y="619"/>
                  </a:lnTo>
                  <a:lnTo>
                    <a:pt x="1488" y="585"/>
                  </a:lnTo>
                  <a:lnTo>
                    <a:pt x="1505" y="552"/>
                  </a:lnTo>
                  <a:lnTo>
                    <a:pt x="1528" y="523"/>
                  </a:lnTo>
                  <a:lnTo>
                    <a:pt x="2000" y="51"/>
                  </a:lnTo>
                  <a:lnTo>
                    <a:pt x="2027" y="29"/>
                  </a:lnTo>
                  <a:lnTo>
                    <a:pt x="2058" y="13"/>
                  </a:lnTo>
                  <a:lnTo>
                    <a:pt x="2092" y="3"/>
                  </a:lnTo>
                  <a:lnTo>
                    <a:pt x="212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>
                <a:cs typeface="+mn-ea"/>
                <a:sym typeface="+mn-lt"/>
              </a:endParaRPr>
            </a:p>
          </p:txBody>
        </p:sp>
      </p:grpSp>
      <p:sp>
        <p:nvSpPr>
          <p:cNvPr id="49" name="PA_库_任意多边形 48"/>
          <p:cNvSpPr>
            <a:spLocks noChangeAspect="1"/>
          </p:cNvSpPr>
          <p:nvPr>
            <p:custDataLst>
              <p:tags r:id="rId24"/>
            </p:custDataLst>
          </p:nvPr>
        </p:nvSpPr>
        <p:spPr bwMode="auto">
          <a:xfrm>
            <a:off x="6777711" y="4840396"/>
            <a:ext cx="213808" cy="468000"/>
          </a:xfrm>
          <a:custGeom>
            <a:avLst/>
            <a:gdLst>
              <a:gd name="T0" fmla="*/ 860 w 1436"/>
              <a:gd name="T1" fmla="*/ 26 h 3158"/>
              <a:gd name="T2" fmla="*/ 1019 w 1436"/>
              <a:gd name="T3" fmla="*/ 129 h 3158"/>
              <a:gd name="T4" fmla="*/ 1119 w 1436"/>
              <a:gd name="T5" fmla="*/ 290 h 3158"/>
              <a:gd name="T6" fmla="*/ 1141 w 1436"/>
              <a:gd name="T7" fmla="*/ 489 h 3158"/>
              <a:gd name="T8" fmla="*/ 1077 w 1436"/>
              <a:gd name="T9" fmla="*/ 673 h 3158"/>
              <a:gd name="T10" fmla="*/ 943 w 1436"/>
              <a:gd name="T11" fmla="*/ 809 h 3158"/>
              <a:gd name="T12" fmla="*/ 1136 w 1436"/>
              <a:gd name="T13" fmla="*/ 836 h 3158"/>
              <a:gd name="T14" fmla="*/ 1182 w 1436"/>
              <a:gd name="T15" fmla="*/ 860 h 3158"/>
              <a:gd name="T16" fmla="*/ 1239 w 1436"/>
              <a:gd name="T17" fmla="*/ 922 h 3158"/>
              <a:gd name="T18" fmla="*/ 1262 w 1436"/>
              <a:gd name="T19" fmla="*/ 1022 h 3158"/>
              <a:gd name="T20" fmla="*/ 1219 w 1436"/>
              <a:gd name="T21" fmla="*/ 1101 h 3158"/>
              <a:gd name="T22" fmla="*/ 1162 w 1436"/>
              <a:gd name="T23" fmla="*/ 1145 h 3158"/>
              <a:gd name="T24" fmla="*/ 1132 w 1436"/>
              <a:gd name="T25" fmla="*/ 1151 h 3158"/>
              <a:gd name="T26" fmla="*/ 937 w 1436"/>
              <a:gd name="T27" fmla="*/ 1203 h 3158"/>
              <a:gd name="T28" fmla="*/ 997 w 1436"/>
              <a:gd name="T29" fmla="*/ 1447 h 3158"/>
              <a:gd name="T30" fmla="*/ 1083 w 1436"/>
              <a:gd name="T31" fmla="*/ 1718 h 3158"/>
              <a:gd name="T32" fmla="*/ 1181 w 1436"/>
              <a:gd name="T33" fmla="*/ 1973 h 3158"/>
              <a:gd name="T34" fmla="*/ 1259 w 1436"/>
              <a:gd name="T35" fmla="*/ 2136 h 3158"/>
              <a:gd name="T36" fmla="*/ 1263 w 1436"/>
              <a:gd name="T37" fmla="*/ 2144 h 3158"/>
              <a:gd name="T38" fmla="*/ 1265 w 1436"/>
              <a:gd name="T39" fmla="*/ 2151 h 3158"/>
              <a:gd name="T40" fmla="*/ 1295 w 1436"/>
              <a:gd name="T41" fmla="*/ 2157 h 3158"/>
              <a:gd name="T42" fmla="*/ 1333 w 1436"/>
              <a:gd name="T43" fmla="*/ 2193 h 3158"/>
              <a:gd name="T44" fmla="*/ 1330 w 1436"/>
              <a:gd name="T45" fmla="*/ 2254 h 3158"/>
              <a:gd name="T46" fmla="*/ 1294 w 1436"/>
              <a:gd name="T47" fmla="*/ 2281 h 3158"/>
              <a:gd name="T48" fmla="*/ 1340 w 1436"/>
              <a:gd name="T49" fmla="*/ 2388 h 3158"/>
              <a:gd name="T50" fmla="*/ 1419 w 1436"/>
              <a:gd name="T51" fmla="*/ 2579 h 3158"/>
              <a:gd name="T52" fmla="*/ 1432 w 1436"/>
              <a:gd name="T53" fmla="*/ 2771 h 3158"/>
              <a:gd name="T54" fmla="*/ 1377 w 1436"/>
              <a:gd name="T55" fmla="*/ 2932 h 3158"/>
              <a:gd name="T56" fmla="*/ 1367 w 1436"/>
              <a:gd name="T57" fmla="*/ 3014 h 3158"/>
              <a:gd name="T58" fmla="*/ 1404 w 1436"/>
              <a:gd name="T59" fmla="*/ 3065 h 3158"/>
              <a:gd name="T60" fmla="*/ 1416 w 1436"/>
              <a:gd name="T61" fmla="*/ 3131 h 3158"/>
              <a:gd name="T62" fmla="*/ 17 w 1436"/>
              <a:gd name="T63" fmla="*/ 3158 h 3158"/>
              <a:gd name="T64" fmla="*/ 19 w 1436"/>
              <a:gd name="T65" fmla="*/ 3114 h 3158"/>
              <a:gd name="T66" fmla="*/ 36 w 1436"/>
              <a:gd name="T67" fmla="*/ 3050 h 3158"/>
              <a:gd name="T68" fmla="*/ 74 w 1436"/>
              <a:gd name="T69" fmla="*/ 3009 h 3158"/>
              <a:gd name="T70" fmla="*/ 63 w 1436"/>
              <a:gd name="T71" fmla="*/ 2938 h 3158"/>
              <a:gd name="T72" fmla="*/ 4 w 1436"/>
              <a:gd name="T73" fmla="*/ 2754 h 3158"/>
              <a:gd name="T74" fmla="*/ 21 w 1436"/>
              <a:gd name="T75" fmla="*/ 2558 h 3158"/>
              <a:gd name="T76" fmla="*/ 111 w 1436"/>
              <a:gd name="T77" fmla="*/ 2381 h 3158"/>
              <a:gd name="T78" fmla="*/ 169 w 1436"/>
              <a:gd name="T79" fmla="*/ 2281 h 3158"/>
              <a:gd name="T80" fmla="*/ 139 w 1436"/>
              <a:gd name="T81" fmla="*/ 2265 h 3158"/>
              <a:gd name="T82" fmla="*/ 121 w 1436"/>
              <a:gd name="T83" fmla="*/ 2210 h 3158"/>
              <a:gd name="T84" fmla="*/ 155 w 1436"/>
              <a:gd name="T85" fmla="*/ 2162 h 3158"/>
              <a:gd name="T86" fmla="*/ 192 w 1436"/>
              <a:gd name="T87" fmla="*/ 2151 h 3158"/>
              <a:gd name="T88" fmla="*/ 247 w 1436"/>
              <a:gd name="T89" fmla="*/ 2054 h 3158"/>
              <a:gd name="T90" fmla="*/ 344 w 1436"/>
              <a:gd name="T91" fmla="*/ 1778 h 3158"/>
              <a:gd name="T92" fmla="*/ 431 w 1436"/>
              <a:gd name="T93" fmla="*/ 1481 h 3158"/>
              <a:gd name="T94" fmla="*/ 494 w 1436"/>
              <a:gd name="T95" fmla="*/ 1209 h 3158"/>
              <a:gd name="T96" fmla="*/ 397 w 1436"/>
              <a:gd name="T97" fmla="*/ 1151 h 3158"/>
              <a:gd name="T98" fmla="*/ 267 w 1436"/>
              <a:gd name="T99" fmla="*/ 1145 h 3158"/>
              <a:gd name="T100" fmla="*/ 212 w 1436"/>
              <a:gd name="T101" fmla="*/ 1101 h 3158"/>
              <a:gd name="T102" fmla="*/ 171 w 1436"/>
              <a:gd name="T103" fmla="*/ 1022 h 3158"/>
              <a:gd name="T104" fmla="*/ 193 w 1436"/>
              <a:gd name="T105" fmla="*/ 922 h 3158"/>
              <a:gd name="T106" fmla="*/ 249 w 1436"/>
              <a:gd name="T107" fmla="*/ 860 h 3158"/>
              <a:gd name="T108" fmla="*/ 294 w 1436"/>
              <a:gd name="T109" fmla="*/ 836 h 3158"/>
              <a:gd name="T110" fmla="*/ 489 w 1436"/>
              <a:gd name="T111" fmla="*/ 809 h 3158"/>
              <a:gd name="T112" fmla="*/ 356 w 1436"/>
              <a:gd name="T113" fmla="*/ 673 h 3158"/>
              <a:gd name="T114" fmla="*/ 291 w 1436"/>
              <a:gd name="T115" fmla="*/ 489 h 3158"/>
              <a:gd name="T116" fmla="*/ 314 w 1436"/>
              <a:gd name="T117" fmla="*/ 290 h 3158"/>
              <a:gd name="T118" fmla="*/ 413 w 1436"/>
              <a:gd name="T119" fmla="*/ 129 h 3158"/>
              <a:gd name="T120" fmla="*/ 572 w 1436"/>
              <a:gd name="T121" fmla="*/ 26 h 3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436" h="3158">
                <a:moveTo>
                  <a:pt x="716" y="0"/>
                </a:moveTo>
                <a:lnTo>
                  <a:pt x="766" y="3"/>
                </a:lnTo>
                <a:lnTo>
                  <a:pt x="815" y="13"/>
                </a:lnTo>
                <a:lnTo>
                  <a:pt x="860" y="26"/>
                </a:lnTo>
                <a:lnTo>
                  <a:pt x="905" y="45"/>
                </a:lnTo>
                <a:lnTo>
                  <a:pt x="946" y="69"/>
                </a:lnTo>
                <a:lnTo>
                  <a:pt x="983" y="97"/>
                </a:lnTo>
                <a:lnTo>
                  <a:pt x="1019" y="129"/>
                </a:lnTo>
                <a:lnTo>
                  <a:pt x="1050" y="164"/>
                </a:lnTo>
                <a:lnTo>
                  <a:pt x="1077" y="203"/>
                </a:lnTo>
                <a:lnTo>
                  <a:pt x="1100" y="246"/>
                </a:lnTo>
                <a:lnTo>
                  <a:pt x="1119" y="290"/>
                </a:lnTo>
                <a:lnTo>
                  <a:pt x="1133" y="337"/>
                </a:lnTo>
                <a:lnTo>
                  <a:pt x="1141" y="386"/>
                </a:lnTo>
                <a:lnTo>
                  <a:pt x="1144" y="437"/>
                </a:lnTo>
                <a:lnTo>
                  <a:pt x="1141" y="489"/>
                </a:lnTo>
                <a:lnTo>
                  <a:pt x="1133" y="539"/>
                </a:lnTo>
                <a:lnTo>
                  <a:pt x="1118" y="586"/>
                </a:lnTo>
                <a:lnTo>
                  <a:pt x="1100" y="631"/>
                </a:lnTo>
                <a:lnTo>
                  <a:pt x="1077" y="673"/>
                </a:lnTo>
                <a:lnTo>
                  <a:pt x="1049" y="713"/>
                </a:lnTo>
                <a:lnTo>
                  <a:pt x="1018" y="749"/>
                </a:lnTo>
                <a:lnTo>
                  <a:pt x="982" y="780"/>
                </a:lnTo>
                <a:lnTo>
                  <a:pt x="943" y="809"/>
                </a:lnTo>
                <a:lnTo>
                  <a:pt x="902" y="832"/>
                </a:lnTo>
                <a:lnTo>
                  <a:pt x="902" y="835"/>
                </a:lnTo>
                <a:lnTo>
                  <a:pt x="1131" y="835"/>
                </a:lnTo>
                <a:lnTo>
                  <a:pt x="1136" y="836"/>
                </a:lnTo>
                <a:lnTo>
                  <a:pt x="1144" y="839"/>
                </a:lnTo>
                <a:lnTo>
                  <a:pt x="1155" y="843"/>
                </a:lnTo>
                <a:lnTo>
                  <a:pt x="1168" y="850"/>
                </a:lnTo>
                <a:lnTo>
                  <a:pt x="1182" y="860"/>
                </a:lnTo>
                <a:lnTo>
                  <a:pt x="1197" y="872"/>
                </a:lnTo>
                <a:lnTo>
                  <a:pt x="1212" y="885"/>
                </a:lnTo>
                <a:lnTo>
                  <a:pt x="1226" y="902"/>
                </a:lnTo>
                <a:lnTo>
                  <a:pt x="1239" y="922"/>
                </a:lnTo>
                <a:lnTo>
                  <a:pt x="1251" y="943"/>
                </a:lnTo>
                <a:lnTo>
                  <a:pt x="1259" y="969"/>
                </a:lnTo>
                <a:lnTo>
                  <a:pt x="1263" y="996"/>
                </a:lnTo>
                <a:lnTo>
                  <a:pt x="1262" y="1022"/>
                </a:lnTo>
                <a:lnTo>
                  <a:pt x="1256" y="1044"/>
                </a:lnTo>
                <a:lnTo>
                  <a:pt x="1247" y="1065"/>
                </a:lnTo>
                <a:lnTo>
                  <a:pt x="1233" y="1084"/>
                </a:lnTo>
                <a:lnTo>
                  <a:pt x="1219" y="1101"/>
                </a:lnTo>
                <a:lnTo>
                  <a:pt x="1204" y="1115"/>
                </a:lnTo>
                <a:lnTo>
                  <a:pt x="1189" y="1127"/>
                </a:lnTo>
                <a:lnTo>
                  <a:pt x="1174" y="1138"/>
                </a:lnTo>
                <a:lnTo>
                  <a:pt x="1162" y="1145"/>
                </a:lnTo>
                <a:lnTo>
                  <a:pt x="1153" y="1149"/>
                </a:lnTo>
                <a:lnTo>
                  <a:pt x="1148" y="1151"/>
                </a:lnTo>
                <a:lnTo>
                  <a:pt x="1143" y="1151"/>
                </a:lnTo>
                <a:lnTo>
                  <a:pt x="1132" y="1151"/>
                </a:lnTo>
                <a:lnTo>
                  <a:pt x="1114" y="1151"/>
                </a:lnTo>
                <a:lnTo>
                  <a:pt x="1091" y="1151"/>
                </a:lnTo>
                <a:lnTo>
                  <a:pt x="928" y="1151"/>
                </a:lnTo>
                <a:lnTo>
                  <a:pt x="937" y="1203"/>
                </a:lnTo>
                <a:lnTo>
                  <a:pt x="949" y="1259"/>
                </a:lnTo>
                <a:lnTo>
                  <a:pt x="963" y="1319"/>
                </a:lnTo>
                <a:lnTo>
                  <a:pt x="979" y="1382"/>
                </a:lnTo>
                <a:lnTo>
                  <a:pt x="997" y="1447"/>
                </a:lnTo>
                <a:lnTo>
                  <a:pt x="1018" y="1514"/>
                </a:lnTo>
                <a:lnTo>
                  <a:pt x="1039" y="1582"/>
                </a:lnTo>
                <a:lnTo>
                  <a:pt x="1061" y="1650"/>
                </a:lnTo>
                <a:lnTo>
                  <a:pt x="1083" y="1718"/>
                </a:lnTo>
                <a:lnTo>
                  <a:pt x="1107" y="1785"/>
                </a:lnTo>
                <a:lnTo>
                  <a:pt x="1132" y="1850"/>
                </a:lnTo>
                <a:lnTo>
                  <a:pt x="1157" y="1912"/>
                </a:lnTo>
                <a:lnTo>
                  <a:pt x="1181" y="1973"/>
                </a:lnTo>
                <a:lnTo>
                  <a:pt x="1205" y="2029"/>
                </a:lnTo>
                <a:lnTo>
                  <a:pt x="1229" y="2080"/>
                </a:lnTo>
                <a:lnTo>
                  <a:pt x="1253" y="2126"/>
                </a:lnTo>
                <a:lnTo>
                  <a:pt x="1259" y="2136"/>
                </a:lnTo>
                <a:lnTo>
                  <a:pt x="1261" y="2138"/>
                </a:lnTo>
                <a:lnTo>
                  <a:pt x="1262" y="2141"/>
                </a:lnTo>
                <a:lnTo>
                  <a:pt x="1263" y="2142"/>
                </a:lnTo>
                <a:lnTo>
                  <a:pt x="1263" y="2144"/>
                </a:lnTo>
                <a:lnTo>
                  <a:pt x="1263" y="2145"/>
                </a:lnTo>
                <a:lnTo>
                  <a:pt x="1263" y="2146"/>
                </a:lnTo>
                <a:lnTo>
                  <a:pt x="1264" y="2148"/>
                </a:lnTo>
                <a:lnTo>
                  <a:pt x="1265" y="2151"/>
                </a:lnTo>
                <a:lnTo>
                  <a:pt x="1269" y="2151"/>
                </a:lnTo>
                <a:lnTo>
                  <a:pt x="1276" y="2152"/>
                </a:lnTo>
                <a:lnTo>
                  <a:pt x="1285" y="2153"/>
                </a:lnTo>
                <a:lnTo>
                  <a:pt x="1295" y="2157"/>
                </a:lnTo>
                <a:lnTo>
                  <a:pt x="1305" y="2162"/>
                </a:lnTo>
                <a:lnTo>
                  <a:pt x="1315" y="2170"/>
                </a:lnTo>
                <a:lnTo>
                  <a:pt x="1325" y="2180"/>
                </a:lnTo>
                <a:lnTo>
                  <a:pt x="1333" y="2193"/>
                </a:lnTo>
                <a:lnTo>
                  <a:pt x="1339" y="2210"/>
                </a:lnTo>
                <a:lnTo>
                  <a:pt x="1340" y="2226"/>
                </a:lnTo>
                <a:lnTo>
                  <a:pt x="1337" y="2240"/>
                </a:lnTo>
                <a:lnTo>
                  <a:pt x="1330" y="2254"/>
                </a:lnTo>
                <a:lnTo>
                  <a:pt x="1321" y="2265"/>
                </a:lnTo>
                <a:lnTo>
                  <a:pt x="1312" y="2273"/>
                </a:lnTo>
                <a:lnTo>
                  <a:pt x="1302" y="2279"/>
                </a:lnTo>
                <a:lnTo>
                  <a:pt x="1294" y="2281"/>
                </a:lnTo>
                <a:lnTo>
                  <a:pt x="1289" y="2281"/>
                </a:lnTo>
                <a:lnTo>
                  <a:pt x="1289" y="2302"/>
                </a:lnTo>
                <a:lnTo>
                  <a:pt x="1315" y="2344"/>
                </a:lnTo>
                <a:lnTo>
                  <a:pt x="1340" y="2388"/>
                </a:lnTo>
                <a:lnTo>
                  <a:pt x="1365" y="2435"/>
                </a:lnTo>
                <a:lnTo>
                  <a:pt x="1386" y="2482"/>
                </a:lnTo>
                <a:lnTo>
                  <a:pt x="1404" y="2530"/>
                </a:lnTo>
                <a:lnTo>
                  <a:pt x="1419" y="2579"/>
                </a:lnTo>
                <a:lnTo>
                  <a:pt x="1429" y="2628"/>
                </a:lnTo>
                <a:lnTo>
                  <a:pt x="1435" y="2676"/>
                </a:lnTo>
                <a:lnTo>
                  <a:pt x="1436" y="2725"/>
                </a:lnTo>
                <a:lnTo>
                  <a:pt x="1432" y="2771"/>
                </a:lnTo>
                <a:lnTo>
                  <a:pt x="1424" y="2815"/>
                </a:lnTo>
                <a:lnTo>
                  <a:pt x="1412" y="2856"/>
                </a:lnTo>
                <a:lnTo>
                  <a:pt x="1396" y="2895"/>
                </a:lnTo>
                <a:lnTo>
                  <a:pt x="1377" y="2932"/>
                </a:lnTo>
                <a:lnTo>
                  <a:pt x="1354" y="2967"/>
                </a:lnTo>
                <a:lnTo>
                  <a:pt x="1357" y="2988"/>
                </a:lnTo>
                <a:lnTo>
                  <a:pt x="1358" y="3007"/>
                </a:lnTo>
                <a:lnTo>
                  <a:pt x="1367" y="3014"/>
                </a:lnTo>
                <a:lnTo>
                  <a:pt x="1377" y="3024"/>
                </a:lnTo>
                <a:lnTo>
                  <a:pt x="1387" y="3038"/>
                </a:lnTo>
                <a:lnTo>
                  <a:pt x="1397" y="3051"/>
                </a:lnTo>
                <a:lnTo>
                  <a:pt x="1404" y="3065"/>
                </a:lnTo>
                <a:lnTo>
                  <a:pt x="1408" y="3079"/>
                </a:lnTo>
                <a:lnTo>
                  <a:pt x="1412" y="3097"/>
                </a:lnTo>
                <a:lnTo>
                  <a:pt x="1414" y="3114"/>
                </a:lnTo>
                <a:lnTo>
                  <a:pt x="1416" y="3131"/>
                </a:lnTo>
                <a:lnTo>
                  <a:pt x="1418" y="3144"/>
                </a:lnTo>
                <a:lnTo>
                  <a:pt x="1418" y="3155"/>
                </a:lnTo>
                <a:lnTo>
                  <a:pt x="1419" y="3158"/>
                </a:lnTo>
                <a:lnTo>
                  <a:pt x="17" y="3158"/>
                </a:lnTo>
                <a:lnTo>
                  <a:pt x="17" y="3155"/>
                </a:lnTo>
                <a:lnTo>
                  <a:pt x="17" y="3144"/>
                </a:lnTo>
                <a:lnTo>
                  <a:pt x="18" y="3130"/>
                </a:lnTo>
                <a:lnTo>
                  <a:pt x="19" y="3114"/>
                </a:lnTo>
                <a:lnTo>
                  <a:pt x="22" y="3096"/>
                </a:lnTo>
                <a:lnTo>
                  <a:pt x="25" y="3078"/>
                </a:lnTo>
                <a:lnTo>
                  <a:pt x="30" y="3063"/>
                </a:lnTo>
                <a:lnTo>
                  <a:pt x="36" y="3050"/>
                </a:lnTo>
                <a:lnTo>
                  <a:pt x="45" y="3038"/>
                </a:lnTo>
                <a:lnTo>
                  <a:pt x="55" y="3026"/>
                </a:lnTo>
                <a:lnTo>
                  <a:pt x="65" y="3017"/>
                </a:lnTo>
                <a:lnTo>
                  <a:pt x="74" y="3009"/>
                </a:lnTo>
                <a:lnTo>
                  <a:pt x="79" y="3004"/>
                </a:lnTo>
                <a:lnTo>
                  <a:pt x="83" y="2988"/>
                </a:lnTo>
                <a:lnTo>
                  <a:pt x="87" y="2974"/>
                </a:lnTo>
                <a:lnTo>
                  <a:pt x="63" y="2938"/>
                </a:lnTo>
                <a:lnTo>
                  <a:pt x="42" y="2896"/>
                </a:lnTo>
                <a:lnTo>
                  <a:pt x="25" y="2851"/>
                </a:lnTo>
                <a:lnTo>
                  <a:pt x="12" y="2804"/>
                </a:lnTo>
                <a:lnTo>
                  <a:pt x="4" y="2754"/>
                </a:lnTo>
                <a:lnTo>
                  <a:pt x="0" y="2704"/>
                </a:lnTo>
                <a:lnTo>
                  <a:pt x="1" y="2652"/>
                </a:lnTo>
                <a:lnTo>
                  <a:pt x="8" y="2605"/>
                </a:lnTo>
                <a:lnTo>
                  <a:pt x="21" y="2558"/>
                </a:lnTo>
                <a:lnTo>
                  <a:pt x="39" y="2512"/>
                </a:lnTo>
                <a:lnTo>
                  <a:pt x="62" y="2466"/>
                </a:lnTo>
                <a:lnTo>
                  <a:pt x="86" y="2423"/>
                </a:lnTo>
                <a:lnTo>
                  <a:pt x="111" y="2381"/>
                </a:lnTo>
                <a:lnTo>
                  <a:pt x="137" y="2341"/>
                </a:lnTo>
                <a:lnTo>
                  <a:pt x="161" y="2302"/>
                </a:lnTo>
                <a:lnTo>
                  <a:pt x="164" y="2295"/>
                </a:lnTo>
                <a:lnTo>
                  <a:pt x="169" y="2281"/>
                </a:lnTo>
                <a:lnTo>
                  <a:pt x="166" y="2281"/>
                </a:lnTo>
                <a:lnTo>
                  <a:pt x="158" y="2279"/>
                </a:lnTo>
                <a:lnTo>
                  <a:pt x="149" y="2273"/>
                </a:lnTo>
                <a:lnTo>
                  <a:pt x="139" y="2265"/>
                </a:lnTo>
                <a:lnTo>
                  <a:pt x="130" y="2254"/>
                </a:lnTo>
                <a:lnTo>
                  <a:pt x="123" y="2240"/>
                </a:lnTo>
                <a:lnTo>
                  <a:pt x="120" y="2226"/>
                </a:lnTo>
                <a:lnTo>
                  <a:pt x="121" y="2210"/>
                </a:lnTo>
                <a:lnTo>
                  <a:pt x="127" y="2193"/>
                </a:lnTo>
                <a:lnTo>
                  <a:pt x="135" y="2180"/>
                </a:lnTo>
                <a:lnTo>
                  <a:pt x="145" y="2170"/>
                </a:lnTo>
                <a:lnTo>
                  <a:pt x="155" y="2162"/>
                </a:lnTo>
                <a:lnTo>
                  <a:pt x="166" y="2157"/>
                </a:lnTo>
                <a:lnTo>
                  <a:pt x="176" y="2153"/>
                </a:lnTo>
                <a:lnTo>
                  <a:pt x="185" y="2152"/>
                </a:lnTo>
                <a:lnTo>
                  <a:pt x="192" y="2151"/>
                </a:lnTo>
                <a:lnTo>
                  <a:pt x="203" y="2151"/>
                </a:lnTo>
                <a:lnTo>
                  <a:pt x="212" y="2133"/>
                </a:lnTo>
                <a:lnTo>
                  <a:pt x="224" y="2114"/>
                </a:lnTo>
                <a:lnTo>
                  <a:pt x="247" y="2054"/>
                </a:lnTo>
                <a:lnTo>
                  <a:pt x="271" y="1990"/>
                </a:lnTo>
                <a:lnTo>
                  <a:pt x="297" y="1922"/>
                </a:lnTo>
                <a:lnTo>
                  <a:pt x="321" y="1850"/>
                </a:lnTo>
                <a:lnTo>
                  <a:pt x="344" y="1778"/>
                </a:lnTo>
                <a:lnTo>
                  <a:pt x="367" y="1704"/>
                </a:lnTo>
                <a:lnTo>
                  <a:pt x="389" y="1628"/>
                </a:lnTo>
                <a:lnTo>
                  <a:pt x="411" y="1554"/>
                </a:lnTo>
                <a:lnTo>
                  <a:pt x="431" y="1481"/>
                </a:lnTo>
                <a:lnTo>
                  <a:pt x="450" y="1408"/>
                </a:lnTo>
                <a:lnTo>
                  <a:pt x="466" y="1338"/>
                </a:lnTo>
                <a:lnTo>
                  <a:pt x="481" y="1272"/>
                </a:lnTo>
                <a:lnTo>
                  <a:pt x="494" y="1209"/>
                </a:lnTo>
                <a:lnTo>
                  <a:pt x="504" y="1151"/>
                </a:lnTo>
                <a:lnTo>
                  <a:pt x="467" y="1151"/>
                </a:lnTo>
                <a:lnTo>
                  <a:pt x="432" y="1151"/>
                </a:lnTo>
                <a:lnTo>
                  <a:pt x="397" y="1151"/>
                </a:lnTo>
                <a:lnTo>
                  <a:pt x="367" y="1151"/>
                </a:lnTo>
                <a:lnTo>
                  <a:pt x="281" y="1151"/>
                </a:lnTo>
                <a:lnTo>
                  <a:pt x="276" y="1149"/>
                </a:lnTo>
                <a:lnTo>
                  <a:pt x="267" y="1145"/>
                </a:lnTo>
                <a:lnTo>
                  <a:pt x="255" y="1137"/>
                </a:lnTo>
                <a:lnTo>
                  <a:pt x="242" y="1127"/>
                </a:lnTo>
                <a:lnTo>
                  <a:pt x="227" y="1115"/>
                </a:lnTo>
                <a:lnTo>
                  <a:pt x="212" y="1101"/>
                </a:lnTo>
                <a:lnTo>
                  <a:pt x="199" y="1084"/>
                </a:lnTo>
                <a:lnTo>
                  <a:pt x="187" y="1065"/>
                </a:lnTo>
                <a:lnTo>
                  <a:pt x="178" y="1044"/>
                </a:lnTo>
                <a:lnTo>
                  <a:pt x="171" y="1022"/>
                </a:lnTo>
                <a:lnTo>
                  <a:pt x="171" y="996"/>
                </a:lnTo>
                <a:lnTo>
                  <a:pt x="175" y="969"/>
                </a:lnTo>
                <a:lnTo>
                  <a:pt x="183" y="943"/>
                </a:lnTo>
                <a:lnTo>
                  <a:pt x="193" y="922"/>
                </a:lnTo>
                <a:lnTo>
                  <a:pt x="206" y="902"/>
                </a:lnTo>
                <a:lnTo>
                  <a:pt x="220" y="885"/>
                </a:lnTo>
                <a:lnTo>
                  <a:pt x="234" y="872"/>
                </a:lnTo>
                <a:lnTo>
                  <a:pt x="249" y="860"/>
                </a:lnTo>
                <a:lnTo>
                  <a:pt x="263" y="850"/>
                </a:lnTo>
                <a:lnTo>
                  <a:pt x="275" y="843"/>
                </a:lnTo>
                <a:lnTo>
                  <a:pt x="286" y="839"/>
                </a:lnTo>
                <a:lnTo>
                  <a:pt x="294" y="836"/>
                </a:lnTo>
                <a:lnTo>
                  <a:pt x="299" y="835"/>
                </a:lnTo>
                <a:lnTo>
                  <a:pt x="530" y="835"/>
                </a:lnTo>
                <a:lnTo>
                  <a:pt x="530" y="832"/>
                </a:lnTo>
                <a:lnTo>
                  <a:pt x="489" y="809"/>
                </a:lnTo>
                <a:lnTo>
                  <a:pt x="451" y="780"/>
                </a:lnTo>
                <a:lnTo>
                  <a:pt x="416" y="749"/>
                </a:lnTo>
                <a:lnTo>
                  <a:pt x="383" y="713"/>
                </a:lnTo>
                <a:lnTo>
                  <a:pt x="356" y="673"/>
                </a:lnTo>
                <a:lnTo>
                  <a:pt x="333" y="631"/>
                </a:lnTo>
                <a:lnTo>
                  <a:pt x="314" y="586"/>
                </a:lnTo>
                <a:lnTo>
                  <a:pt x="300" y="539"/>
                </a:lnTo>
                <a:lnTo>
                  <a:pt x="291" y="489"/>
                </a:lnTo>
                <a:lnTo>
                  <a:pt x="288" y="437"/>
                </a:lnTo>
                <a:lnTo>
                  <a:pt x="291" y="386"/>
                </a:lnTo>
                <a:lnTo>
                  <a:pt x="300" y="337"/>
                </a:lnTo>
                <a:lnTo>
                  <a:pt x="314" y="290"/>
                </a:lnTo>
                <a:lnTo>
                  <a:pt x="332" y="246"/>
                </a:lnTo>
                <a:lnTo>
                  <a:pt x="355" y="203"/>
                </a:lnTo>
                <a:lnTo>
                  <a:pt x="382" y="164"/>
                </a:lnTo>
                <a:lnTo>
                  <a:pt x="413" y="129"/>
                </a:lnTo>
                <a:lnTo>
                  <a:pt x="449" y="97"/>
                </a:lnTo>
                <a:lnTo>
                  <a:pt x="487" y="69"/>
                </a:lnTo>
                <a:lnTo>
                  <a:pt x="528" y="45"/>
                </a:lnTo>
                <a:lnTo>
                  <a:pt x="572" y="26"/>
                </a:lnTo>
                <a:lnTo>
                  <a:pt x="618" y="13"/>
                </a:lnTo>
                <a:lnTo>
                  <a:pt x="667" y="3"/>
                </a:lnTo>
                <a:lnTo>
                  <a:pt x="716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12807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3" presetClass="entr" presetSubtype="28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3" presetClass="entr" presetSubtype="28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3" presetClass="entr" presetSubtype="28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/>
      <p:bldP spid="9" grpId="0" animBg="1"/>
      <p:bldP spid="10" grpId="0" animBg="1"/>
      <p:bldP spid="12" grpId="0"/>
      <p:bldP spid="13" grpId="0" animBg="1"/>
      <p:bldP spid="14" grpId="0" animBg="1"/>
      <p:bldP spid="16" grpId="0"/>
      <p:bldP spid="17" grpId="0" animBg="1"/>
      <p:bldP spid="18" grpId="0" animBg="1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4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bg-BG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-670" y="1201664"/>
            <a:ext cx="12192335" cy="288186"/>
          </a:xfrm>
        </p:spPr>
        <p:txBody>
          <a:bodyPr>
            <a:normAutofit fontScale="62500" lnSpcReduction="20000"/>
          </a:bodyPr>
          <a:lstStyle/>
          <a:p>
            <a:r>
              <a:rPr lang="en-US">
                <a:cs typeface="+mn-ea"/>
                <a:sym typeface="+mn-lt"/>
              </a:rPr>
              <a:t>ZETA – STRATEGY PRESENTATION TEMPLATE</a:t>
            </a:r>
            <a:endParaRPr lang="bg-BG">
              <a:cs typeface="+mn-ea"/>
              <a:sym typeface="+mn-lt"/>
            </a:endParaRPr>
          </a:p>
        </p:txBody>
      </p:sp>
      <p:sp>
        <p:nvSpPr>
          <p:cNvPr id="34" name="PA_库_弧形 33"/>
          <p:cNvSpPr>
            <a:spLocks noChangeAspect="1"/>
          </p:cNvSpPr>
          <p:nvPr>
            <p:custDataLst>
              <p:tags r:id="rId1"/>
            </p:custDataLst>
          </p:nvPr>
        </p:nvSpPr>
        <p:spPr>
          <a:xfrm>
            <a:off x="4932458" y="2461709"/>
            <a:ext cx="2557846" cy="2557845"/>
          </a:xfrm>
          <a:prstGeom prst="arc">
            <a:avLst>
              <a:gd name="adj1" fmla="val 16200000"/>
              <a:gd name="adj2" fmla="val 7365128"/>
            </a:avLst>
          </a:prstGeom>
          <a:ln w="1397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bg-BG" sz="1600">
              <a:cs typeface="+mn-ea"/>
              <a:sym typeface="+mn-lt"/>
            </a:endParaRPr>
          </a:p>
        </p:txBody>
      </p:sp>
      <p:sp>
        <p:nvSpPr>
          <p:cNvPr id="35" name="PA_库_弧形 34"/>
          <p:cNvSpPr>
            <a:spLocks noChangeAspect="1"/>
          </p:cNvSpPr>
          <p:nvPr>
            <p:custDataLst>
              <p:tags r:id="rId2"/>
            </p:custDataLst>
          </p:nvPr>
        </p:nvSpPr>
        <p:spPr>
          <a:xfrm>
            <a:off x="5112306" y="2641558"/>
            <a:ext cx="2198149" cy="2198147"/>
          </a:xfrm>
          <a:prstGeom prst="arc">
            <a:avLst>
              <a:gd name="adj1" fmla="val 16200000"/>
              <a:gd name="adj2" fmla="val 10299423"/>
            </a:avLst>
          </a:prstGeom>
          <a:ln w="139700" cap="rnd">
            <a:solidFill>
              <a:schemeClr val="bg2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bg-BG" sz="1600">
              <a:cs typeface="+mn-ea"/>
              <a:sym typeface="+mn-lt"/>
            </a:endParaRPr>
          </a:p>
        </p:txBody>
      </p:sp>
      <p:sp>
        <p:nvSpPr>
          <p:cNvPr id="36" name="PA_库_弧形 35"/>
          <p:cNvSpPr>
            <a:spLocks noChangeAspect="1"/>
          </p:cNvSpPr>
          <p:nvPr>
            <p:custDataLst>
              <p:tags r:id="rId3"/>
            </p:custDataLst>
          </p:nvPr>
        </p:nvSpPr>
        <p:spPr>
          <a:xfrm>
            <a:off x="5292155" y="2821407"/>
            <a:ext cx="1838451" cy="1838450"/>
          </a:xfrm>
          <a:prstGeom prst="arc">
            <a:avLst>
              <a:gd name="adj1" fmla="val 16200000"/>
              <a:gd name="adj2" fmla="val 8296013"/>
            </a:avLst>
          </a:prstGeom>
          <a:ln w="139700" cap="rnd">
            <a:solidFill>
              <a:schemeClr val="accent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bg-BG" sz="1600">
              <a:cs typeface="+mn-ea"/>
              <a:sym typeface="+mn-lt"/>
            </a:endParaRPr>
          </a:p>
        </p:txBody>
      </p:sp>
      <p:sp>
        <p:nvSpPr>
          <p:cNvPr id="37" name="PA_库_弧形 36"/>
          <p:cNvSpPr>
            <a:spLocks noChangeAspect="1"/>
          </p:cNvSpPr>
          <p:nvPr>
            <p:custDataLst>
              <p:tags r:id="rId4"/>
            </p:custDataLst>
          </p:nvPr>
        </p:nvSpPr>
        <p:spPr>
          <a:xfrm>
            <a:off x="1797013" y="2461707"/>
            <a:ext cx="2557846" cy="2557845"/>
          </a:xfrm>
          <a:prstGeom prst="arc">
            <a:avLst>
              <a:gd name="adj1" fmla="val 16200000"/>
              <a:gd name="adj2" fmla="val 718418"/>
            </a:avLst>
          </a:prstGeom>
          <a:ln w="1397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bg-BG" sz="1600">
              <a:cs typeface="+mn-ea"/>
              <a:sym typeface="+mn-lt"/>
            </a:endParaRPr>
          </a:p>
        </p:txBody>
      </p:sp>
      <p:sp>
        <p:nvSpPr>
          <p:cNvPr id="38" name="PA_库_弧形 37"/>
          <p:cNvSpPr>
            <a:spLocks noChangeAspect="1"/>
          </p:cNvSpPr>
          <p:nvPr>
            <p:custDataLst>
              <p:tags r:id="rId5"/>
            </p:custDataLst>
          </p:nvPr>
        </p:nvSpPr>
        <p:spPr>
          <a:xfrm>
            <a:off x="1976862" y="2641556"/>
            <a:ext cx="2198149" cy="2198147"/>
          </a:xfrm>
          <a:prstGeom prst="arc">
            <a:avLst>
              <a:gd name="adj1" fmla="val 16200000"/>
              <a:gd name="adj2" fmla="val 3688040"/>
            </a:avLst>
          </a:prstGeom>
          <a:ln w="139700" cap="rnd">
            <a:solidFill>
              <a:schemeClr val="bg2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bg-BG" sz="1600">
              <a:cs typeface="+mn-ea"/>
              <a:sym typeface="+mn-lt"/>
            </a:endParaRPr>
          </a:p>
        </p:txBody>
      </p:sp>
      <p:sp>
        <p:nvSpPr>
          <p:cNvPr id="39" name="PA_库_弧形 38"/>
          <p:cNvSpPr>
            <a:spLocks noChangeAspect="1"/>
          </p:cNvSpPr>
          <p:nvPr>
            <p:custDataLst>
              <p:tags r:id="rId6"/>
            </p:custDataLst>
          </p:nvPr>
        </p:nvSpPr>
        <p:spPr>
          <a:xfrm>
            <a:off x="2156710" y="2821405"/>
            <a:ext cx="1838451" cy="1838450"/>
          </a:xfrm>
          <a:prstGeom prst="arc">
            <a:avLst>
              <a:gd name="adj1" fmla="val 16200000"/>
              <a:gd name="adj2" fmla="val 10208197"/>
            </a:avLst>
          </a:prstGeom>
          <a:ln w="139700" cap="rnd">
            <a:solidFill>
              <a:schemeClr val="accent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bg-BG" sz="1600">
              <a:cs typeface="+mn-ea"/>
              <a:sym typeface="+mn-lt"/>
            </a:endParaRPr>
          </a:p>
        </p:txBody>
      </p:sp>
      <p:sp>
        <p:nvSpPr>
          <p:cNvPr id="43" name="PA_库_弧形 42"/>
          <p:cNvSpPr>
            <a:spLocks noChangeAspect="1"/>
          </p:cNvSpPr>
          <p:nvPr>
            <p:custDataLst>
              <p:tags r:id="rId7"/>
            </p:custDataLst>
          </p:nvPr>
        </p:nvSpPr>
        <p:spPr>
          <a:xfrm>
            <a:off x="7879167" y="2461707"/>
            <a:ext cx="2557846" cy="2557845"/>
          </a:xfrm>
          <a:prstGeom prst="arc">
            <a:avLst>
              <a:gd name="adj1" fmla="val 16200000"/>
              <a:gd name="adj2" fmla="val 7555220"/>
            </a:avLst>
          </a:prstGeom>
          <a:ln w="1397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bg-BG" sz="1600">
              <a:cs typeface="+mn-ea"/>
              <a:sym typeface="+mn-lt"/>
            </a:endParaRPr>
          </a:p>
        </p:txBody>
      </p:sp>
      <p:sp>
        <p:nvSpPr>
          <p:cNvPr id="44" name="PA_库_弧形 43"/>
          <p:cNvSpPr>
            <a:spLocks noChangeAspect="1"/>
          </p:cNvSpPr>
          <p:nvPr>
            <p:custDataLst>
              <p:tags r:id="rId8"/>
            </p:custDataLst>
          </p:nvPr>
        </p:nvSpPr>
        <p:spPr>
          <a:xfrm>
            <a:off x="8059016" y="2641556"/>
            <a:ext cx="2198149" cy="2198147"/>
          </a:xfrm>
          <a:prstGeom prst="arc">
            <a:avLst>
              <a:gd name="adj1" fmla="val 16200000"/>
              <a:gd name="adj2" fmla="val 4902060"/>
            </a:avLst>
          </a:prstGeom>
          <a:ln w="139700" cap="rnd">
            <a:solidFill>
              <a:schemeClr val="bg2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bg-BG" sz="1600">
              <a:cs typeface="+mn-ea"/>
              <a:sym typeface="+mn-lt"/>
            </a:endParaRPr>
          </a:p>
        </p:txBody>
      </p:sp>
      <p:sp>
        <p:nvSpPr>
          <p:cNvPr id="45" name="PA_库_弧形 44"/>
          <p:cNvSpPr>
            <a:spLocks noChangeAspect="1"/>
          </p:cNvSpPr>
          <p:nvPr>
            <p:custDataLst>
              <p:tags r:id="rId9"/>
            </p:custDataLst>
          </p:nvPr>
        </p:nvSpPr>
        <p:spPr>
          <a:xfrm>
            <a:off x="8238864" y="2821405"/>
            <a:ext cx="1838451" cy="1838450"/>
          </a:xfrm>
          <a:prstGeom prst="arc">
            <a:avLst>
              <a:gd name="adj1" fmla="val 16200000"/>
              <a:gd name="adj2" fmla="val 2893723"/>
            </a:avLst>
          </a:prstGeom>
          <a:ln w="139700" cap="rnd">
            <a:solidFill>
              <a:schemeClr val="accent4"/>
            </a:solidFill>
            <a:round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bg-BG" sz="1600">
              <a:cs typeface="+mn-ea"/>
              <a:sym typeface="+mn-lt"/>
            </a:endParaRPr>
          </a:p>
        </p:txBody>
      </p:sp>
      <p:sp>
        <p:nvSpPr>
          <p:cNvPr id="46" name="PA_库_文本框 45"/>
          <p:cNvSpPr txBox="1"/>
          <p:nvPr>
            <p:custDataLst>
              <p:tags r:id="rId10"/>
            </p:custDataLst>
          </p:nvPr>
        </p:nvSpPr>
        <p:spPr>
          <a:xfrm>
            <a:off x="2474313" y="3439160"/>
            <a:ext cx="10951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2"/>
                </a:solidFill>
                <a:cs typeface="+mn-ea"/>
                <a:sym typeface="+mn-lt"/>
              </a:rPr>
              <a:t>2018</a:t>
            </a:r>
          </a:p>
        </p:txBody>
      </p:sp>
      <p:sp>
        <p:nvSpPr>
          <p:cNvPr id="47" name="PA_库_文本框 46"/>
          <p:cNvSpPr txBox="1"/>
          <p:nvPr>
            <p:custDataLst>
              <p:tags r:id="rId11"/>
            </p:custDataLst>
          </p:nvPr>
        </p:nvSpPr>
        <p:spPr>
          <a:xfrm>
            <a:off x="5612498" y="3439160"/>
            <a:ext cx="10951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2"/>
                </a:solidFill>
                <a:cs typeface="+mn-ea"/>
                <a:sym typeface="+mn-lt"/>
              </a:rPr>
              <a:t>2020</a:t>
            </a:r>
          </a:p>
        </p:txBody>
      </p:sp>
      <p:sp>
        <p:nvSpPr>
          <p:cNvPr id="48" name="PA_库_文本框 47"/>
          <p:cNvSpPr txBox="1"/>
          <p:nvPr>
            <p:custDataLst>
              <p:tags r:id="rId12"/>
            </p:custDataLst>
          </p:nvPr>
        </p:nvSpPr>
        <p:spPr>
          <a:xfrm>
            <a:off x="8560962" y="3439160"/>
            <a:ext cx="11416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2"/>
                </a:solidFill>
                <a:cs typeface="+mn-ea"/>
                <a:sym typeface="+mn-lt"/>
              </a:rPr>
              <a:t>202X</a:t>
            </a:r>
            <a:endParaRPr lang="bg-BG" sz="3200" dirty="0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55" name="PA_库_文本框 54"/>
          <p:cNvSpPr txBox="1"/>
          <p:nvPr>
            <p:custDataLst>
              <p:tags r:id="rId13"/>
            </p:custDataLst>
          </p:nvPr>
        </p:nvSpPr>
        <p:spPr>
          <a:xfrm>
            <a:off x="4112254" y="4097686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solidFill>
                  <a:schemeClr val="bg2"/>
                </a:solidFill>
                <a:cs typeface="+mn-ea"/>
                <a:sym typeface="+mn-lt"/>
              </a:rPr>
              <a:t>35%</a:t>
            </a:r>
            <a:endParaRPr lang="bg-BG" sz="1100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56" name="PA_库_文本框 55"/>
          <p:cNvSpPr txBox="1"/>
          <p:nvPr>
            <p:custDataLst>
              <p:tags r:id="rId14"/>
            </p:custDataLst>
          </p:nvPr>
        </p:nvSpPr>
        <p:spPr>
          <a:xfrm>
            <a:off x="3094181" y="4717061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solidFill>
                  <a:schemeClr val="bg2"/>
                </a:solidFill>
                <a:cs typeface="+mn-ea"/>
                <a:sym typeface="+mn-lt"/>
              </a:rPr>
              <a:t>42%</a:t>
            </a:r>
            <a:endParaRPr lang="bg-BG" sz="1100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57" name="PA_库_文本框 56"/>
          <p:cNvSpPr txBox="1"/>
          <p:nvPr>
            <p:custDataLst>
              <p:tags r:id="rId15"/>
            </p:custDataLst>
          </p:nvPr>
        </p:nvSpPr>
        <p:spPr>
          <a:xfrm>
            <a:off x="1951345" y="3602255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solidFill>
                  <a:schemeClr val="bg2"/>
                </a:solidFill>
                <a:cs typeface="+mn-ea"/>
                <a:sym typeface="+mn-lt"/>
              </a:rPr>
              <a:t>73%</a:t>
            </a:r>
            <a:endParaRPr lang="bg-BG" sz="1100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58" name="PA_库_文本框 57"/>
          <p:cNvSpPr txBox="1"/>
          <p:nvPr>
            <p:custDataLst>
              <p:tags r:id="rId16"/>
            </p:custDataLst>
          </p:nvPr>
        </p:nvSpPr>
        <p:spPr>
          <a:xfrm>
            <a:off x="5002493" y="4592106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solidFill>
                  <a:schemeClr val="bg2"/>
                </a:solidFill>
                <a:cs typeface="+mn-ea"/>
                <a:sym typeface="+mn-lt"/>
              </a:rPr>
              <a:t>59%</a:t>
            </a:r>
            <a:endParaRPr lang="bg-BG" sz="1100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59" name="PA_库_文本框 58"/>
          <p:cNvSpPr txBox="1"/>
          <p:nvPr>
            <p:custDataLst>
              <p:tags r:id="rId17"/>
            </p:custDataLst>
          </p:nvPr>
        </p:nvSpPr>
        <p:spPr>
          <a:xfrm>
            <a:off x="5266878" y="4054300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solidFill>
                  <a:schemeClr val="bg2"/>
                </a:solidFill>
                <a:cs typeface="+mn-ea"/>
                <a:sym typeface="+mn-lt"/>
              </a:rPr>
              <a:t>74%</a:t>
            </a:r>
            <a:endParaRPr lang="bg-BG" sz="1100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60" name="PA_库_文本框 59"/>
          <p:cNvSpPr txBox="1"/>
          <p:nvPr>
            <p:custDataLst>
              <p:tags r:id="rId18"/>
            </p:custDataLst>
          </p:nvPr>
        </p:nvSpPr>
        <p:spPr>
          <a:xfrm>
            <a:off x="4903292" y="3579548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solidFill>
                  <a:schemeClr val="bg2"/>
                </a:solidFill>
                <a:cs typeface="+mn-ea"/>
                <a:sym typeface="+mn-lt"/>
              </a:rPr>
              <a:t>62%</a:t>
            </a:r>
            <a:endParaRPr lang="bg-BG" sz="1100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61" name="PA_库_文本框 60"/>
          <p:cNvSpPr txBox="1"/>
          <p:nvPr>
            <p:custDataLst>
              <p:tags r:id="rId19"/>
            </p:custDataLst>
          </p:nvPr>
        </p:nvSpPr>
        <p:spPr>
          <a:xfrm>
            <a:off x="8120075" y="4466205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solidFill>
                  <a:schemeClr val="bg2"/>
                </a:solidFill>
                <a:cs typeface="+mn-ea"/>
                <a:sym typeface="+mn-lt"/>
              </a:rPr>
              <a:t>63%</a:t>
            </a:r>
            <a:endParaRPr lang="bg-BG" sz="1100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62" name="PA_库_文本框 61"/>
          <p:cNvSpPr txBox="1"/>
          <p:nvPr>
            <p:custDataLst>
              <p:tags r:id="rId20"/>
            </p:custDataLst>
          </p:nvPr>
        </p:nvSpPr>
        <p:spPr>
          <a:xfrm>
            <a:off x="8774810" y="4690305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solidFill>
                  <a:schemeClr val="bg2"/>
                </a:solidFill>
                <a:cs typeface="+mn-ea"/>
                <a:sym typeface="+mn-lt"/>
              </a:rPr>
              <a:t>49%</a:t>
            </a:r>
            <a:endParaRPr lang="bg-BG" sz="1100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63" name="PA_库_文本框 62"/>
          <p:cNvSpPr txBox="1"/>
          <p:nvPr>
            <p:custDataLst>
              <p:tags r:id="rId21"/>
            </p:custDataLst>
          </p:nvPr>
        </p:nvSpPr>
        <p:spPr>
          <a:xfrm>
            <a:off x="9267886" y="4398180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solidFill>
                  <a:schemeClr val="bg2"/>
                </a:solidFill>
                <a:cs typeface="+mn-ea"/>
                <a:sym typeface="+mn-lt"/>
              </a:rPr>
              <a:t>38%</a:t>
            </a:r>
            <a:endParaRPr lang="bg-BG" sz="1100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40" name="PA_库_文本框 39"/>
          <p:cNvSpPr txBox="1"/>
          <p:nvPr>
            <p:custDataLst>
              <p:tags r:id="rId22"/>
            </p:custDataLst>
          </p:nvPr>
        </p:nvSpPr>
        <p:spPr>
          <a:xfrm>
            <a:off x="3857224" y="5659914"/>
            <a:ext cx="136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chemeClr val="tx2">
                    <a:lumMod val="60000"/>
                    <a:lumOff val="40000"/>
                  </a:schemeClr>
                </a:solidFill>
                <a:cs typeface="+mn-ea"/>
                <a:sym typeface="+mn-lt"/>
              </a:rPr>
              <a:t>text1</a:t>
            </a:r>
            <a:endParaRPr lang="bg-BG" sz="1000" dirty="0">
              <a:solidFill>
                <a:schemeClr val="tx2">
                  <a:lumMod val="60000"/>
                  <a:lumOff val="4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4" name="PA_库_椭圆 63"/>
          <p:cNvSpPr>
            <a:spLocks noChangeAspect="1"/>
          </p:cNvSpPr>
          <p:nvPr>
            <p:custDataLst>
              <p:tags r:id="rId23"/>
            </p:custDataLst>
          </p:nvPr>
        </p:nvSpPr>
        <p:spPr>
          <a:xfrm>
            <a:off x="3598473" y="5693025"/>
            <a:ext cx="180000" cy="180000"/>
          </a:xfrm>
          <a:prstGeom prst="ellipse">
            <a:avLst/>
          </a:prstGeom>
          <a:solidFill>
            <a:schemeClr val="bg1"/>
          </a:solidFill>
          <a:ln w="381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6188" tIns="38094" rIns="76188" bIns="38094" rtlCol="0" anchor="ctr"/>
          <a:lstStyle/>
          <a:p>
            <a:pPr lvl="0" algn="ctr"/>
            <a:endParaRPr lang="bg-BG" sz="160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65" name="PA_库_文本框 64"/>
          <p:cNvSpPr txBox="1"/>
          <p:nvPr>
            <p:custDataLst>
              <p:tags r:id="rId24"/>
            </p:custDataLst>
          </p:nvPr>
        </p:nvSpPr>
        <p:spPr>
          <a:xfrm>
            <a:off x="5579750" y="5659914"/>
            <a:ext cx="136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chemeClr val="tx2">
                    <a:lumMod val="60000"/>
                    <a:lumOff val="40000"/>
                  </a:schemeClr>
                </a:solidFill>
                <a:cs typeface="+mn-ea"/>
                <a:sym typeface="+mn-lt"/>
              </a:rPr>
              <a:t>text2</a:t>
            </a:r>
            <a:endParaRPr lang="bg-BG" sz="1000" dirty="0">
              <a:solidFill>
                <a:schemeClr val="tx2">
                  <a:lumMod val="60000"/>
                  <a:lumOff val="4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6" name="PA_库_椭圆 65"/>
          <p:cNvSpPr>
            <a:spLocks noChangeAspect="1"/>
          </p:cNvSpPr>
          <p:nvPr>
            <p:custDataLst>
              <p:tags r:id="rId25"/>
            </p:custDataLst>
          </p:nvPr>
        </p:nvSpPr>
        <p:spPr>
          <a:xfrm>
            <a:off x="5320999" y="5693025"/>
            <a:ext cx="180000" cy="180000"/>
          </a:xfrm>
          <a:prstGeom prst="ellipse">
            <a:avLst/>
          </a:prstGeom>
          <a:solidFill>
            <a:schemeClr val="bg2"/>
          </a:solidFill>
          <a:ln w="381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6188" tIns="38094" rIns="76188" bIns="38094" rtlCol="0" anchor="ctr"/>
          <a:lstStyle/>
          <a:p>
            <a:pPr lvl="0" algn="ctr"/>
            <a:endParaRPr lang="bg-BG" sz="160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67" name="PA_库_文本框 66"/>
          <p:cNvSpPr txBox="1"/>
          <p:nvPr>
            <p:custDataLst>
              <p:tags r:id="rId26"/>
            </p:custDataLst>
          </p:nvPr>
        </p:nvSpPr>
        <p:spPr>
          <a:xfrm>
            <a:off x="7456286" y="5659914"/>
            <a:ext cx="136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chemeClr val="tx2">
                    <a:lumMod val="60000"/>
                    <a:lumOff val="40000"/>
                  </a:schemeClr>
                </a:solidFill>
                <a:cs typeface="+mn-ea"/>
                <a:sym typeface="+mn-lt"/>
              </a:rPr>
              <a:t>text3</a:t>
            </a:r>
            <a:endParaRPr lang="bg-BG" sz="1000" dirty="0">
              <a:solidFill>
                <a:schemeClr val="tx2">
                  <a:lumMod val="60000"/>
                  <a:lumOff val="4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8" name="PA_库_椭圆 67"/>
          <p:cNvSpPr>
            <a:spLocks noChangeAspect="1"/>
          </p:cNvSpPr>
          <p:nvPr>
            <p:custDataLst>
              <p:tags r:id="rId27"/>
            </p:custDataLst>
          </p:nvPr>
        </p:nvSpPr>
        <p:spPr>
          <a:xfrm>
            <a:off x="7043525" y="5697579"/>
            <a:ext cx="180000" cy="180000"/>
          </a:xfrm>
          <a:prstGeom prst="ellipse">
            <a:avLst/>
          </a:prstGeom>
          <a:solidFill>
            <a:schemeClr val="accent3"/>
          </a:solidFill>
          <a:ln w="381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6188" tIns="38094" rIns="76188" bIns="38094" rtlCol="0" anchor="ctr"/>
          <a:lstStyle/>
          <a:p>
            <a:pPr lvl="0" algn="ctr"/>
            <a:endParaRPr lang="bg-BG" sz="160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69" name="PA_库_椭圆 68"/>
          <p:cNvSpPr>
            <a:spLocks noChangeAspect="1"/>
          </p:cNvSpPr>
          <p:nvPr>
            <p:custDataLst>
              <p:tags r:id="rId28"/>
            </p:custDataLst>
          </p:nvPr>
        </p:nvSpPr>
        <p:spPr>
          <a:xfrm>
            <a:off x="7265300" y="5729024"/>
            <a:ext cx="108000" cy="108000"/>
          </a:xfrm>
          <a:prstGeom prst="ellipse">
            <a:avLst/>
          </a:prstGeom>
          <a:solidFill>
            <a:schemeClr val="accent4"/>
          </a:solidFill>
          <a:ln w="381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6188" tIns="38094" rIns="76188" bIns="38094" rtlCol="0" anchor="ctr"/>
          <a:lstStyle/>
          <a:p>
            <a:pPr lvl="0" algn="ctr"/>
            <a:endParaRPr lang="bg-BG" sz="160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71" name="PA_库_圆角矩形 70"/>
          <p:cNvSpPr/>
          <p:nvPr>
            <p:custDataLst>
              <p:tags r:id="rId29"/>
            </p:custDataLst>
          </p:nvPr>
        </p:nvSpPr>
        <p:spPr>
          <a:xfrm>
            <a:off x="3339601" y="5530397"/>
            <a:ext cx="5271314" cy="480206"/>
          </a:xfrm>
          <a:prstGeom prst="roundRect">
            <a:avLst>
              <a:gd name="adj" fmla="val 14157"/>
            </a:avLst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b="0" i="0">
              <a:solidFill>
                <a:schemeClr val="tx2"/>
              </a:solidFill>
              <a:effectLst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5835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3" grpId="0" animBg="1"/>
      <p:bldP spid="44" grpId="0" animBg="1"/>
      <p:bldP spid="45" grpId="0" animBg="1"/>
      <p:bldP spid="46" grpId="0"/>
      <p:bldP spid="47" grpId="0"/>
      <p:bldP spid="48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40" grpId="0"/>
      <p:bldP spid="64" grpId="0" animBg="1"/>
      <p:bldP spid="65" grpId="0"/>
      <p:bldP spid="66" grpId="0" animBg="1"/>
      <p:bldP spid="67" grpId="0"/>
      <p:bldP spid="68" grpId="0" animBg="1"/>
      <p:bldP spid="69" grpId="0" animBg="1"/>
      <p:bldP spid="7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bg-BG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-670" y="1201664"/>
            <a:ext cx="12192335" cy="288186"/>
          </a:xfrm>
        </p:spPr>
        <p:txBody>
          <a:bodyPr>
            <a:normAutofit fontScale="62500" lnSpcReduction="20000"/>
          </a:bodyPr>
          <a:lstStyle/>
          <a:p>
            <a:r>
              <a:rPr lang="en-US">
                <a:cs typeface="+mn-ea"/>
                <a:sym typeface="+mn-lt"/>
              </a:rPr>
              <a:t>ZETA – STRATEGY PRESENTATION TEMPLATE</a:t>
            </a:r>
            <a:endParaRPr lang="bg-BG">
              <a:cs typeface="+mn-ea"/>
              <a:sym typeface="+mn-lt"/>
            </a:endParaRPr>
          </a:p>
        </p:txBody>
      </p:sp>
      <p:sp>
        <p:nvSpPr>
          <p:cNvPr id="4" name="PA_库_矩形 33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838875" y="2029545"/>
            <a:ext cx="1523887" cy="34483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5" name="PA_库_矩形 3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6000396" y="3506080"/>
            <a:ext cx="1523887" cy="1971792"/>
          </a:xfrm>
          <a:prstGeom prst="rect">
            <a:avLst/>
          </a:prstGeom>
          <a:solidFill>
            <a:srgbClr val="E8498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6" name="PA_库_矩形 33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459958" y="2029545"/>
            <a:ext cx="1523887" cy="34483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" name="PA_库_矩形 33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459958" y="2904500"/>
            <a:ext cx="1523887" cy="251649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8" name="PA_库_任意多边形 7"/>
          <p:cNvSpPr>
            <a:spLocks noEditPoints="1"/>
          </p:cNvSpPr>
          <p:nvPr>
            <p:custDataLst>
              <p:tags r:id="rId5"/>
            </p:custDataLst>
          </p:nvPr>
        </p:nvSpPr>
        <p:spPr bwMode="auto">
          <a:xfrm>
            <a:off x="4443407" y="1971412"/>
            <a:ext cx="1574594" cy="3533705"/>
          </a:xfrm>
          <a:custGeom>
            <a:avLst/>
            <a:gdLst>
              <a:gd name="T0" fmla="*/ 2149 w 2149"/>
              <a:gd name="T1" fmla="*/ 4822 h 4822"/>
              <a:gd name="T2" fmla="*/ 0 w 2149"/>
              <a:gd name="T3" fmla="*/ 4822 h 4822"/>
              <a:gd name="T4" fmla="*/ 1908 w 2149"/>
              <a:gd name="T5" fmla="*/ 2537 h 4822"/>
              <a:gd name="T6" fmla="*/ 1815 w 2149"/>
              <a:gd name="T7" fmla="*/ 2696 h 4822"/>
              <a:gd name="T8" fmla="*/ 1771 w 2149"/>
              <a:gd name="T9" fmla="*/ 2693 h 4822"/>
              <a:gd name="T10" fmla="*/ 1722 w 2149"/>
              <a:gd name="T11" fmla="*/ 2731 h 4822"/>
              <a:gd name="T12" fmla="*/ 1723 w 2149"/>
              <a:gd name="T13" fmla="*/ 2701 h 4822"/>
              <a:gd name="T14" fmla="*/ 1639 w 2149"/>
              <a:gd name="T15" fmla="*/ 2641 h 4822"/>
              <a:gd name="T16" fmla="*/ 1515 w 2149"/>
              <a:gd name="T17" fmla="*/ 1952 h 4822"/>
              <a:gd name="T18" fmla="*/ 1421 w 2149"/>
              <a:gd name="T19" fmla="*/ 1855 h 4822"/>
              <a:gd name="T20" fmla="*/ 1497 w 2149"/>
              <a:gd name="T21" fmla="*/ 2803 h 4822"/>
              <a:gd name="T22" fmla="*/ 1410 w 2149"/>
              <a:gd name="T23" fmla="*/ 3831 h 4822"/>
              <a:gd name="T24" fmla="*/ 1392 w 2149"/>
              <a:gd name="T25" fmla="*/ 4618 h 4822"/>
              <a:gd name="T26" fmla="*/ 1122 w 2149"/>
              <a:gd name="T27" fmla="*/ 4587 h 4822"/>
              <a:gd name="T28" fmla="*/ 1155 w 2149"/>
              <a:gd name="T29" fmla="*/ 4341 h 4822"/>
              <a:gd name="T30" fmla="*/ 1139 w 2149"/>
              <a:gd name="T31" fmla="*/ 3484 h 4822"/>
              <a:gd name="T32" fmla="*/ 1096 w 2149"/>
              <a:gd name="T33" fmla="*/ 2642 h 4822"/>
              <a:gd name="T34" fmla="*/ 1074 w 2149"/>
              <a:gd name="T35" fmla="*/ 2646 h 4822"/>
              <a:gd name="T36" fmla="*/ 1036 w 2149"/>
              <a:gd name="T37" fmla="*/ 3159 h 4822"/>
              <a:gd name="T38" fmla="*/ 1027 w 2149"/>
              <a:gd name="T39" fmla="*/ 3901 h 4822"/>
              <a:gd name="T40" fmla="*/ 1018 w 2149"/>
              <a:gd name="T41" fmla="*/ 4504 h 4822"/>
              <a:gd name="T42" fmla="*/ 729 w 2149"/>
              <a:gd name="T43" fmla="*/ 4687 h 4822"/>
              <a:gd name="T44" fmla="*/ 849 w 2149"/>
              <a:gd name="T45" fmla="*/ 4298 h 4822"/>
              <a:gd name="T46" fmla="*/ 735 w 2149"/>
              <a:gd name="T47" fmla="*/ 3293 h 4822"/>
              <a:gd name="T48" fmla="*/ 694 w 2149"/>
              <a:gd name="T49" fmla="*/ 2078 h 4822"/>
              <a:gd name="T50" fmla="*/ 647 w 2149"/>
              <a:gd name="T51" fmla="*/ 1784 h 4822"/>
              <a:gd name="T52" fmla="*/ 513 w 2149"/>
              <a:gd name="T53" fmla="*/ 2419 h 4822"/>
              <a:gd name="T54" fmla="*/ 470 w 2149"/>
              <a:gd name="T55" fmla="*/ 2697 h 4822"/>
              <a:gd name="T56" fmla="*/ 424 w 2149"/>
              <a:gd name="T57" fmla="*/ 2686 h 4822"/>
              <a:gd name="T58" fmla="*/ 378 w 2149"/>
              <a:gd name="T59" fmla="*/ 2693 h 4822"/>
              <a:gd name="T60" fmla="*/ 377 w 2149"/>
              <a:gd name="T61" fmla="*/ 2693 h 4822"/>
              <a:gd name="T62" fmla="*/ 284 w 2149"/>
              <a:gd name="T63" fmla="*/ 2489 h 4822"/>
              <a:gd name="T64" fmla="*/ 249 w 2149"/>
              <a:gd name="T65" fmla="*/ 2466 h 4822"/>
              <a:gd name="T66" fmla="*/ 376 w 2149"/>
              <a:gd name="T67" fmla="*/ 2267 h 4822"/>
              <a:gd name="T68" fmla="*/ 411 w 2149"/>
              <a:gd name="T69" fmla="*/ 1837 h 4822"/>
              <a:gd name="T70" fmla="*/ 479 w 2149"/>
              <a:gd name="T71" fmla="*/ 1132 h 4822"/>
              <a:gd name="T72" fmla="*/ 924 w 2149"/>
              <a:gd name="T73" fmla="*/ 869 h 4822"/>
              <a:gd name="T74" fmla="*/ 890 w 2149"/>
              <a:gd name="T75" fmla="*/ 644 h 4822"/>
              <a:gd name="T76" fmla="*/ 867 w 2149"/>
              <a:gd name="T77" fmla="*/ 519 h 4822"/>
              <a:gd name="T78" fmla="*/ 959 w 2149"/>
              <a:gd name="T79" fmla="*/ 226 h 4822"/>
              <a:gd name="T80" fmla="*/ 1074 w 2149"/>
              <a:gd name="T81" fmla="*/ 204 h 4822"/>
              <a:gd name="T82" fmla="*/ 1293 w 2149"/>
              <a:gd name="T83" fmla="*/ 351 h 4822"/>
              <a:gd name="T84" fmla="*/ 1275 w 2149"/>
              <a:gd name="T85" fmla="*/ 641 h 4822"/>
              <a:gd name="T86" fmla="*/ 1206 w 2149"/>
              <a:gd name="T87" fmla="*/ 764 h 4822"/>
              <a:gd name="T88" fmla="*/ 1536 w 2149"/>
              <a:gd name="T89" fmla="*/ 986 h 4822"/>
              <a:gd name="T90" fmla="*/ 1673 w 2149"/>
              <a:gd name="T91" fmla="*/ 1633 h 4822"/>
              <a:gd name="T92" fmla="*/ 1772 w 2149"/>
              <a:gd name="T93" fmla="*/ 2267 h 4822"/>
              <a:gd name="T94" fmla="*/ 1878 w 2149"/>
              <a:gd name="T95" fmla="*/ 2383 h 48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149" h="4822">
                <a:moveTo>
                  <a:pt x="0" y="4822"/>
                </a:moveTo>
                <a:lnTo>
                  <a:pt x="0" y="4822"/>
                </a:lnTo>
                <a:lnTo>
                  <a:pt x="2149" y="4822"/>
                </a:lnTo>
                <a:lnTo>
                  <a:pt x="2149" y="0"/>
                </a:lnTo>
                <a:lnTo>
                  <a:pt x="0" y="0"/>
                </a:lnTo>
                <a:lnTo>
                  <a:pt x="0" y="4822"/>
                </a:lnTo>
                <a:close/>
                <a:moveTo>
                  <a:pt x="1949" y="2529"/>
                </a:moveTo>
                <a:lnTo>
                  <a:pt x="1949" y="2529"/>
                </a:lnTo>
                <a:cubicBezTo>
                  <a:pt x="1947" y="2542"/>
                  <a:pt x="1929" y="2544"/>
                  <a:pt x="1908" y="2537"/>
                </a:cubicBezTo>
                <a:cubicBezTo>
                  <a:pt x="1888" y="2530"/>
                  <a:pt x="1874" y="2508"/>
                  <a:pt x="1865" y="2489"/>
                </a:cubicBezTo>
                <a:cubicBezTo>
                  <a:pt x="1852" y="2463"/>
                  <a:pt x="1836" y="2480"/>
                  <a:pt x="1831" y="2522"/>
                </a:cubicBezTo>
                <a:cubicBezTo>
                  <a:pt x="1826" y="2558"/>
                  <a:pt x="1816" y="2681"/>
                  <a:pt x="1815" y="2696"/>
                </a:cubicBezTo>
                <a:cubicBezTo>
                  <a:pt x="1811" y="2729"/>
                  <a:pt x="1766" y="2721"/>
                  <a:pt x="1771" y="2693"/>
                </a:cubicBezTo>
                <a:lnTo>
                  <a:pt x="1771" y="2691"/>
                </a:lnTo>
                <a:cubicBezTo>
                  <a:pt x="1771" y="2691"/>
                  <a:pt x="1771" y="2692"/>
                  <a:pt x="1771" y="2693"/>
                </a:cubicBezTo>
                <a:lnTo>
                  <a:pt x="1771" y="2693"/>
                </a:lnTo>
                <a:cubicBezTo>
                  <a:pt x="1768" y="2712"/>
                  <a:pt x="1766" y="2728"/>
                  <a:pt x="1766" y="2733"/>
                </a:cubicBezTo>
                <a:cubicBezTo>
                  <a:pt x="1762" y="2766"/>
                  <a:pt x="1718" y="2758"/>
                  <a:pt x="1722" y="2731"/>
                </a:cubicBezTo>
                <a:lnTo>
                  <a:pt x="1725" y="2686"/>
                </a:lnTo>
                <a:lnTo>
                  <a:pt x="1725" y="2686"/>
                </a:lnTo>
                <a:cubicBezTo>
                  <a:pt x="1724" y="2693"/>
                  <a:pt x="1723" y="2699"/>
                  <a:pt x="1723" y="2701"/>
                </a:cubicBezTo>
                <a:cubicBezTo>
                  <a:pt x="1719" y="2734"/>
                  <a:pt x="1673" y="2736"/>
                  <a:pt x="1678" y="2697"/>
                </a:cubicBezTo>
                <a:lnTo>
                  <a:pt x="1682" y="2650"/>
                </a:lnTo>
                <a:cubicBezTo>
                  <a:pt x="1678" y="2679"/>
                  <a:pt x="1638" y="2674"/>
                  <a:pt x="1639" y="2641"/>
                </a:cubicBezTo>
                <a:cubicBezTo>
                  <a:pt x="1641" y="2610"/>
                  <a:pt x="1631" y="2467"/>
                  <a:pt x="1635" y="2419"/>
                </a:cubicBezTo>
                <a:cubicBezTo>
                  <a:pt x="1639" y="2371"/>
                  <a:pt x="1655" y="2357"/>
                  <a:pt x="1655" y="2317"/>
                </a:cubicBezTo>
                <a:cubicBezTo>
                  <a:pt x="1655" y="2277"/>
                  <a:pt x="1531" y="2014"/>
                  <a:pt x="1515" y="1952"/>
                </a:cubicBezTo>
                <a:cubicBezTo>
                  <a:pt x="1499" y="1890"/>
                  <a:pt x="1503" y="1814"/>
                  <a:pt x="1502" y="1784"/>
                </a:cubicBezTo>
                <a:cubicBezTo>
                  <a:pt x="1500" y="1754"/>
                  <a:pt x="1473" y="1712"/>
                  <a:pt x="1487" y="1531"/>
                </a:cubicBezTo>
                <a:cubicBezTo>
                  <a:pt x="1471" y="1662"/>
                  <a:pt x="1424" y="1786"/>
                  <a:pt x="1421" y="1855"/>
                </a:cubicBezTo>
                <a:cubicBezTo>
                  <a:pt x="1418" y="1925"/>
                  <a:pt x="1439" y="2019"/>
                  <a:pt x="1454" y="2078"/>
                </a:cubicBezTo>
                <a:cubicBezTo>
                  <a:pt x="1470" y="2138"/>
                  <a:pt x="1497" y="2253"/>
                  <a:pt x="1500" y="2328"/>
                </a:cubicBezTo>
                <a:cubicBezTo>
                  <a:pt x="1503" y="2403"/>
                  <a:pt x="1517" y="2646"/>
                  <a:pt x="1497" y="2803"/>
                </a:cubicBezTo>
                <a:cubicBezTo>
                  <a:pt x="1478" y="2961"/>
                  <a:pt x="1419" y="3228"/>
                  <a:pt x="1413" y="3293"/>
                </a:cubicBezTo>
                <a:cubicBezTo>
                  <a:pt x="1408" y="3359"/>
                  <a:pt x="1390" y="3420"/>
                  <a:pt x="1387" y="3506"/>
                </a:cubicBezTo>
                <a:cubicBezTo>
                  <a:pt x="1384" y="3591"/>
                  <a:pt x="1401" y="3709"/>
                  <a:pt x="1410" y="3831"/>
                </a:cubicBezTo>
                <a:cubicBezTo>
                  <a:pt x="1418" y="3953"/>
                  <a:pt x="1323" y="4212"/>
                  <a:pt x="1300" y="4298"/>
                </a:cubicBezTo>
                <a:cubicBezTo>
                  <a:pt x="1276" y="4383"/>
                  <a:pt x="1299" y="4463"/>
                  <a:pt x="1299" y="4505"/>
                </a:cubicBezTo>
                <a:cubicBezTo>
                  <a:pt x="1299" y="4548"/>
                  <a:pt x="1366" y="4605"/>
                  <a:pt x="1392" y="4618"/>
                </a:cubicBezTo>
                <a:cubicBezTo>
                  <a:pt x="1419" y="4632"/>
                  <a:pt x="1455" y="4687"/>
                  <a:pt x="1419" y="4687"/>
                </a:cubicBezTo>
                <a:lnTo>
                  <a:pt x="1116" y="4687"/>
                </a:lnTo>
                <a:cubicBezTo>
                  <a:pt x="1093" y="4687"/>
                  <a:pt x="1113" y="4619"/>
                  <a:pt x="1122" y="4587"/>
                </a:cubicBezTo>
                <a:cubicBezTo>
                  <a:pt x="1132" y="4555"/>
                  <a:pt x="1132" y="4525"/>
                  <a:pt x="1131" y="4504"/>
                </a:cubicBezTo>
                <a:cubicBezTo>
                  <a:pt x="1129" y="4483"/>
                  <a:pt x="1127" y="4447"/>
                  <a:pt x="1132" y="4429"/>
                </a:cubicBezTo>
                <a:cubicBezTo>
                  <a:pt x="1137" y="4412"/>
                  <a:pt x="1153" y="4381"/>
                  <a:pt x="1155" y="4341"/>
                </a:cubicBezTo>
                <a:cubicBezTo>
                  <a:pt x="1156" y="4300"/>
                  <a:pt x="1129" y="3991"/>
                  <a:pt x="1121" y="3901"/>
                </a:cubicBezTo>
                <a:cubicBezTo>
                  <a:pt x="1113" y="3810"/>
                  <a:pt x="1106" y="3762"/>
                  <a:pt x="1118" y="3686"/>
                </a:cubicBezTo>
                <a:cubicBezTo>
                  <a:pt x="1129" y="3610"/>
                  <a:pt x="1145" y="3531"/>
                  <a:pt x="1139" y="3484"/>
                </a:cubicBezTo>
                <a:cubicBezTo>
                  <a:pt x="1132" y="3436"/>
                  <a:pt x="1108" y="3246"/>
                  <a:pt x="1113" y="3159"/>
                </a:cubicBezTo>
                <a:cubicBezTo>
                  <a:pt x="1117" y="3072"/>
                  <a:pt x="1129" y="2969"/>
                  <a:pt x="1126" y="2882"/>
                </a:cubicBezTo>
                <a:cubicBezTo>
                  <a:pt x="1122" y="2795"/>
                  <a:pt x="1098" y="2662"/>
                  <a:pt x="1096" y="2642"/>
                </a:cubicBezTo>
                <a:cubicBezTo>
                  <a:pt x="1089" y="2646"/>
                  <a:pt x="1074" y="2646"/>
                  <a:pt x="1074" y="2646"/>
                </a:cubicBezTo>
                <a:lnTo>
                  <a:pt x="1074" y="2646"/>
                </a:lnTo>
                <a:lnTo>
                  <a:pt x="1074" y="2646"/>
                </a:lnTo>
                <a:cubicBezTo>
                  <a:pt x="1074" y="2646"/>
                  <a:pt x="1059" y="2646"/>
                  <a:pt x="1052" y="2642"/>
                </a:cubicBezTo>
                <a:cubicBezTo>
                  <a:pt x="1050" y="2662"/>
                  <a:pt x="1026" y="2795"/>
                  <a:pt x="1023" y="2882"/>
                </a:cubicBezTo>
                <a:cubicBezTo>
                  <a:pt x="1019" y="2969"/>
                  <a:pt x="1031" y="3072"/>
                  <a:pt x="1036" y="3159"/>
                </a:cubicBezTo>
                <a:cubicBezTo>
                  <a:pt x="1041" y="3246"/>
                  <a:pt x="1016" y="3436"/>
                  <a:pt x="1010" y="3484"/>
                </a:cubicBezTo>
                <a:cubicBezTo>
                  <a:pt x="1003" y="3531"/>
                  <a:pt x="1019" y="3610"/>
                  <a:pt x="1031" y="3686"/>
                </a:cubicBezTo>
                <a:cubicBezTo>
                  <a:pt x="1042" y="3762"/>
                  <a:pt x="1035" y="3810"/>
                  <a:pt x="1027" y="3901"/>
                </a:cubicBezTo>
                <a:cubicBezTo>
                  <a:pt x="1019" y="3991"/>
                  <a:pt x="992" y="4300"/>
                  <a:pt x="993" y="4341"/>
                </a:cubicBezTo>
                <a:cubicBezTo>
                  <a:pt x="995" y="4381"/>
                  <a:pt x="1011" y="4412"/>
                  <a:pt x="1016" y="4429"/>
                </a:cubicBezTo>
                <a:cubicBezTo>
                  <a:pt x="1021" y="4447"/>
                  <a:pt x="1019" y="4483"/>
                  <a:pt x="1018" y="4504"/>
                </a:cubicBezTo>
                <a:cubicBezTo>
                  <a:pt x="1016" y="4525"/>
                  <a:pt x="1016" y="4555"/>
                  <a:pt x="1026" y="4587"/>
                </a:cubicBezTo>
                <a:cubicBezTo>
                  <a:pt x="1036" y="4619"/>
                  <a:pt x="1055" y="4687"/>
                  <a:pt x="1033" y="4687"/>
                </a:cubicBezTo>
                <a:lnTo>
                  <a:pt x="729" y="4687"/>
                </a:lnTo>
                <a:cubicBezTo>
                  <a:pt x="693" y="4687"/>
                  <a:pt x="729" y="4632"/>
                  <a:pt x="756" y="4618"/>
                </a:cubicBezTo>
                <a:cubicBezTo>
                  <a:pt x="782" y="4605"/>
                  <a:pt x="849" y="4548"/>
                  <a:pt x="849" y="4505"/>
                </a:cubicBezTo>
                <a:cubicBezTo>
                  <a:pt x="849" y="4463"/>
                  <a:pt x="872" y="4383"/>
                  <a:pt x="849" y="4298"/>
                </a:cubicBezTo>
                <a:cubicBezTo>
                  <a:pt x="825" y="4212"/>
                  <a:pt x="730" y="3953"/>
                  <a:pt x="739" y="3831"/>
                </a:cubicBezTo>
                <a:cubicBezTo>
                  <a:pt x="747" y="3709"/>
                  <a:pt x="764" y="3591"/>
                  <a:pt x="761" y="3506"/>
                </a:cubicBezTo>
                <a:cubicBezTo>
                  <a:pt x="759" y="3420"/>
                  <a:pt x="740" y="3359"/>
                  <a:pt x="735" y="3293"/>
                </a:cubicBezTo>
                <a:cubicBezTo>
                  <a:pt x="729" y="3228"/>
                  <a:pt x="671" y="2961"/>
                  <a:pt x="651" y="2803"/>
                </a:cubicBezTo>
                <a:cubicBezTo>
                  <a:pt x="631" y="2646"/>
                  <a:pt x="645" y="2403"/>
                  <a:pt x="648" y="2328"/>
                </a:cubicBezTo>
                <a:cubicBezTo>
                  <a:pt x="651" y="2253"/>
                  <a:pt x="679" y="2138"/>
                  <a:pt x="694" y="2078"/>
                </a:cubicBezTo>
                <a:cubicBezTo>
                  <a:pt x="709" y="2019"/>
                  <a:pt x="730" y="1925"/>
                  <a:pt x="727" y="1855"/>
                </a:cubicBezTo>
                <a:cubicBezTo>
                  <a:pt x="725" y="1786"/>
                  <a:pt x="677" y="1662"/>
                  <a:pt x="661" y="1531"/>
                </a:cubicBezTo>
                <a:cubicBezTo>
                  <a:pt x="675" y="1712"/>
                  <a:pt x="648" y="1754"/>
                  <a:pt x="647" y="1784"/>
                </a:cubicBezTo>
                <a:cubicBezTo>
                  <a:pt x="645" y="1814"/>
                  <a:pt x="649" y="1890"/>
                  <a:pt x="633" y="1952"/>
                </a:cubicBezTo>
                <a:cubicBezTo>
                  <a:pt x="617" y="2014"/>
                  <a:pt x="493" y="2277"/>
                  <a:pt x="493" y="2317"/>
                </a:cubicBezTo>
                <a:cubicBezTo>
                  <a:pt x="493" y="2357"/>
                  <a:pt x="509" y="2371"/>
                  <a:pt x="513" y="2419"/>
                </a:cubicBezTo>
                <a:cubicBezTo>
                  <a:pt x="517" y="2467"/>
                  <a:pt x="508" y="2610"/>
                  <a:pt x="509" y="2641"/>
                </a:cubicBezTo>
                <a:cubicBezTo>
                  <a:pt x="510" y="2674"/>
                  <a:pt x="470" y="2679"/>
                  <a:pt x="466" y="2650"/>
                </a:cubicBezTo>
                <a:lnTo>
                  <a:pt x="470" y="2697"/>
                </a:lnTo>
                <a:cubicBezTo>
                  <a:pt x="475" y="2736"/>
                  <a:pt x="429" y="2734"/>
                  <a:pt x="425" y="2701"/>
                </a:cubicBezTo>
                <a:cubicBezTo>
                  <a:pt x="425" y="2699"/>
                  <a:pt x="425" y="2693"/>
                  <a:pt x="424" y="2686"/>
                </a:cubicBezTo>
                <a:lnTo>
                  <a:pt x="424" y="2686"/>
                </a:lnTo>
                <a:lnTo>
                  <a:pt x="426" y="2731"/>
                </a:lnTo>
                <a:cubicBezTo>
                  <a:pt x="431" y="2758"/>
                  <a:pt x="386" y="2766"/>
                  <a:pt x="382" y="2733"/>
                </a:cubicBezTo>
                <a:cubicBezTo>
                  <a:pt x="382" y="2728"/>
                  <a:pt x="380" y="2712"/>
                  <a:pt x="378" y="2693"/>
                </a:cubicBezTo>
                <a:lnTo>
                  <a:pt x="378" y="2693"/>
                </a:lnTo>
                <a:cubicBezTo>
                  <a:pt x="378" y="2692"/>
                  <a:pt x="378" y="2691"/>
                  <a:pt x="378" y="2691"/>
                </a:cubicBezTo>
                <a:lnTo>
                  <a:pt x="377" y="2693"/>
                </a:lnTo>
                <a:cubicBezTo>
                  <a:pt x="382" y="2721"/>
                  <a:pt x="337" y="2729"/>
                  <a:pt x="334" y="2696"/>
                </a:cubicBezTo>
                <a:cubicBezTo>
                  <a:pt x="332" y="2681"/>
                  <a:pt x="322" y="2558"/>
                  <a:pt x="317" y="2522"/>
                </a:cubicBezTo>
                <a:cubicBezTo>
                  <a:pt x="312" y="2480"/>
                  <a:pt x="296" y="2463"/>
                  <a:pt x="284" y="2489"/>
                </a:cubicBezTo>
                <a:cubicBezTo>
                  <a:pt x="275" y="2508"/>
                  <a:pt x="260" y="2530"/>
                  <a:pt x="240" y="2537"/>
                </a:cubicBezTo>
                <a:cubicBezTo>
                  <a:pt x="220" y="2544"/>
                  <a:pt x="201" y="2542"/>
                  <a:pt x="200" y="2529"/>
                </a:cubicBezTo>
                <a:cubicBezTo>
                  <a:pt x="198" y="2514"/>
                  <a:pt x="240" y="2498"/>
                  <a:pt x="249" y="2466"/>
                </a:cubicBezTo>
                <a:cubicBezTo>
                  <a:pt x="257" y="2434"/>
                  <a:pt x="265" y="2399"/>
                  <a:pt x="270" y="2383"/>
                </a:cubicBezTo>
                <a:cubicBezTo>
                  <a:pt x="276" y="2367"/>
                  <a:pt x="313" y="2336"/>
                  <a:pt x="337" y="2316"/>
                </a:cubicBezTo>
                <a:cubicBezTo>
                  <a:pt x="348" y="2307"/>
                  <a:pt x="362" y="2288"/>
                  <a:pt x="376" y="2267"/>
                </a:cubicBezTo>
                <a:cubicBezTo>
                  <a:pt x="377" y="2267"/>
                  <a:pt x="377" y="2267"/>
                  <a:pt x="377" y="2267"/>
                </a:cubicBezTo>
                <a:cubicBezTo>
                  <a:pt x="395" y="2189"/>
                  <a:pt x="399" y="2118"/>
                  <a:pt x="406" y="2061"/>
                </a:cubicBezTo>
                <a:cubicBezTo>
                  <a:pt x="413" y="2004"/>
                  <a:pt x="392" y="1892"/>
                  <a:pt x="411" y="1837"/>
                </a:cubicBezTo>
                <a:cubicBezTo>
                  <a:pt x="429" y="1782"/>
                  <a:pt x="473" y="1697"/>
                  <a:pt x="475" y="1633"/>
                </a:cubicBezTo>
                <a:cubicBezTo>
                  <a:pt x="477" y="1569"/>
                  <a:pt x="461" y="1379"/>
                  <a:pt x="461" y="1325"/>
                </a:cubicBezTo>
                <a:cubicBezTo>
                  <a:pt x="461" y="1270"/>
                  <a:pt x="454" y="1192"/>
                  <a:pt x="479" y="1132"/>
                </a:cubicBezTo>
                <a:cubicBezTo>
                  <a:pt x="505" y="1073"/>
                  <a:pt x="555" y="1000"/>
                  <a:pt x="612" y="986"/>
                </a:cubicBezTo>
                <a:cubicBezTo>
                  <a:pt x="669" y="972"/>
                  <a:pt x="733" y="966"/>
                  <a:pt x="754" y="956"/>
                </a:cubicBezTo>
                <a:cubicBezTo>
                  <a:pt x="774" y="947"/>
                  <a:pt x="915" y="869"/>
                  <a:pt x="924" y="869"/>
                </a:cubicBezTo>
                <a:cubicBezTo>
                  <a:pt x="934" y="869"/>
                  <a:pt x="944" y="809"/>
                  <a:pt x="942" y="764"/>
                </a:cubicBezTo>
                <a:cubicBezTo>
                  <a:pt x="927" y="759"/>
                  <a:pt x="910" y="722"/>
                  <a:pt x="905" y="703"/>
                </a:cubicBezTo>
                <a:cubicBezTo>
                  <a:pt x="901" y="685"/>
                  <a:pt x="893" y="657"/>
                  <a:pt x="890" y="644"/>
                </a:cubicBezTo>
                <a:cubicBezTo>
                  <a:pt x="888" y="649"/>
                  <a:pt x="878" y="647"/>
                  <a:pt x="873" y="641"/>
                </a:cubicBezTo>
                <a:cubicBezTo>
                  <a:pt x="860" y="627"/>
                  <a:pt x="864" y="599"/>
                  <a:pt x="849" y="574"/>
                </a:cubicBezTo>
                <a:cubicBezTo>
                  <a:pt x="816" y="518"/>
                  <a:pt x="858" y="519"/>
                  <a:pt x="867" y="519"/>
                </a:cubicBezTo>
                <a:cubicBezTo>
                  <a:pt x="862" y="512"/>
                  <a:pt x="844" y="377"/>
                  <a:pt x="855" y="351"/>
                </a:cubicBezTo>
                <a:cubicBezTo>
                  <a:pt x="866" y="325"/>
                  <a:pt x="881" y="278"/>
                  <a:pt x="908" y="266"/>
                </a:cubicBezTo>
                <a:cubicBezTo>
                  <a:pt x="922" y="259"/>
                  <a:pt x="940" y="230"/>
                  <a:pt x="959" y="226"/>
                </a:cubicBezTo>
                <a:cubicBezTo>
                  <a:pt x="972" y="223"/>
                  <a:pt x="1015" y="204"/>
                  <a:pt x="1074" y="204"/>
                </a:cubicBezTo>
                <a:lnTo>
                  <a:pt x="1074" y="204"/>
                </a:lnTo>
                <a:lnTo>
                  <a:pt x="1074" y="204"/>
                </a:lnTo>
                <a:cubicBezTo>
                  <a:pt x="1134" y="204"/>
                  <a:pt x="1176" y="223"/>
                  <a:pt x="1189" y="226"/>
                </a:cubicBezTo>
                <a:cubicBezTo>
                  <a:pt x="1209" y="230"/>
                  <a:pt x="1227" y="259"/>
                  <a:pt x="1241" y="266"/>
                </a:cubicBezTo>
                <a:cubicBezTo>
                  <a:pt x="1267" y="278"/>
                  <a:pt x="1282" y="325"/>
                  <a:pt x="1293" y="351"/>
                </a:cubicBezTo>
                <a:cubicBezTo>
                  <a:pt x="1305" y="377"/>
                  <a:pt x="1286" y="512"/>
                  <a:pt x="1281" y="519"/>
                </a:cubicBezTo>
                <a:cubicBezTo>
                  <a:pt x="1290" y="519"/>
                  <a:pt x="1332" y="518"/>
                  <a:pt x="1299" y="574"/>
                </a:cubicBezTo>
                <a:cubicBezTo>
                  <a:pt x="1285" y="599"/>
                  <a:pt x="1288" y="627"/>
                  <a:pt x="1275" y="641"/>
                </a:cubicBezTo>
                <a:cubicBezTo>
                  <a:pt x="1270" y="647"/>
                  <a:pt x="1260" y="649"/>
                  <a:pt x="1259" y="644"/>
                </a:cubicBezTo>
                <a:cubicBezTo>
                  <a:pt x="1255" y="657"/>
                  <a:pt x="1248" y="685"/>
                  <a:pt x="1243" y="703"/>
                </a:cubicBezTo>
                <a:cubicBezTo>
                  <a:pt x="1238" y="722"/>
                  <a:pt x="1221" y="759"/>
                  <a:pt x="1206" y="764"/>
                </a:cubicBezTo>
                <a:cubicBezTo>
                  <a:pt x="1204" y="809"/>
                  <a:pt x="1215" y="869"/>
                  <a:pt x="1224" y="869"/>
                </a:cubicBezTo>
                <a:cubicBezTo>
                  <a:pt x="1233" y="869"/>
                  <a:pt x="1374" y="947"/>
                  <a:pt x="1394" y="956"/>
                </a:cubicBezTo>
                <a:cubicBezTo>
                  <a:pt x="1415" y="966"/>
                  <a:pt x="1479" y="972"/>
                  <a:pt x="1536" y="986"/>
                </a:cubicBezTo>
                <a:cubicBezTo>
                  <a:pt x="1593" y="1000"/>
                  <a:pt x="1644" y="1073"/>
                  <a:pt x="1669" y="1132"/>
                </a:cubicBezTo>
                <a:cubicBezTo>
                  <a:pt x="1694" y="1192"/>
                  <a:pt x="1687" y="1270"/>
                  <a:pt x="1687" y="1325"/>
                </a:cubicBezTo>
                <a:cubicBezTo>
                  <a:pt x="1687" y="1379"/>
                  <a:pt x="1671" y="1569"/>
                  <a:pt x="1673" y="1633"/>
                </a:cubicBezTo>
                <a:cubicBezTo>
                  <a:pt x="1676" y="1697"/>
                  <a:pt x="1719" y="1782"/>
                  <a:pt x="1737" y="1837"/>
                </a:cubicBezTo>
                <a:cubicBezTo>
                  <a:pt x="1756" y="1892"/>
                  <a:pt x="1735" y="2004"/>
                  <a:pt x="1742" y="2061"/>
                </a:cubicBezTo>
                <a:cubicBezTo>
                  <a:pt x="1749" y="2118"/>
                  <a:pt x="1753" y="2189"/>
                  <a:pt x="1772" y="2267"/>
                </a:cubicBezTo>
                <a:cubicBezTo>
                  <a:pt x="1772" y="2267"/>
                  <a:pt x="1772" y="2267"/>
                  <a:pt x="1772" y="2267"/>
                </a:cubicBezTo>
                <a:cubicBezTo>
                  <a:pt x="1786" y="2288"/>
                  <a:pt x="1801" y="2307"/>
                  <a:pt x="1811" y="2316"/>
                </a:cubicBezTo>
                <a:cubicBezTo>
                  <a:pt x="1836" y="2336"/>
                  <a:pt x="1872" y="2367"/>
                  <a:pt x="1878" y="2383"/>
                </a:cubicBezTo>
                <a:cubicBezTo>
                  <a:pt x="1884" y="2399"/>
                  <a:pt x="1891" y="2434"/>
                  <a:pt x="1900" y="2466"/>
                </a:cubicBezTo>
                <a:cubicBezTo>
                  <a:pt x="1908" y="2498"/>
                  <a:pt x="1951" y="2514"/>
                  <a:pt x="1949" y="2529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9" name="PA_库_任意多边形 9"/>
          <p:cNvSpPr>
            <a:spLocks noEditPoints="1"/>
          </p:cNvSpPr>
          <p:nvPr>
            <p:custDataLst>
              <p:tags r:id="rId6"/>
            </p:custDataLst>
          </p:nvPr>
        </p:nvSpPr>
        <p:spPr bwMode="auto">
          <a:xfrm>
            <a:off x="5939197" y="1725117"/>
            <a:ext cx="1672918" cy="3754362"/>
          </a:xfrm>
          <a:custGeom>
            <a:avLst/>
            <a:gdLst>
              <a:gd name="T0" fmla="*/ 0 w 2149"/>
              <a:gd name="T1" fmla="*/ 4822 h 4822"/>
              <a:gd name="T2" fmla="*/ 2149 w 2149"/>
              <a:gd name="T3" fmla="*/ 0 h 4822"/>
              <a:gd name="T4" fmla="*/ 0 w 2149"/>
              <a:gd name="T5" fmla="*/ 4822 h 4822"/>
              <a:gd name="T6" fmla="*/ 1917 w 2149"/>
              <a:gd name="T7" fmla="*/ 2777 h 4822"/>
              <a:gd name="T8" fmla="*/ 1857 w 2149"/>
              <a:gd name="T9" fmla="*/ 2709 h 4822"/>
              <a:gd name="T10" fmla="*/ 1912 w 2149"/>
              <a:gd name="T11" fmla="*/ 2908 h 4822"/>
              <a:gd name="T12" fmla="*/ 1881 w 2149"/>
              <a:gd name="T13" fmla="*/ 2946 h 4822"/>
              <a:gd name="T14" fmla="*/ 1838 w 2149"/>
              <a:gd name="T15" fmla="*/ 2938 h 4822"/>
              <a:gd name="T16" fmla="*/ 1795 w 2149"/>
              <a:gd name="T17" fmla="*/ 2926 h 4822"/>
              <a:gd name="T18" fmla="*/ 1711 w 2149"/>
              <a:gd name="T19" fmla="*/ 2794 h 4822"/>
              <a:gd name="T20" fmla="*/ 1687 w 2149"/>
              <a:gd name="T21" fmla="*/ 2595 h 4822"/>
              <a:gd name="T22" fmla="*/ 1513 w 2149"/>
              <a:gd name="T23" fmla="*/ 2153 h 4822"/>
              <a:gd name="T24" fmla="*/ 1446 w 2149"/>
              <a:gd name="T25" fmla="*/ 1885 h 4822"/>
              <a:gd name="T26" fmla="*/ 1381 w 2149"/>
              <a:gd name="T27" fmla="*/ 1885 h 4822"/>
              <a:gd name="T28" fmla="*/ 1441 w 2149"/>
              <a:gd name="T29" fmla="*/ 2402 h 4822"/>
              <a:gd name="T30" fmla="*/ 1387 w 2149"/>
              <a:gd name="T31" fmla="*/ 3423 h 4822"/>
              <a:gd name="T32" fmla="*/ 1381 w 2149"/>
              <a:gd name="T33" fmla="*/ 3728 h 4822"/>
              <a:gd name="T34" fmla="*/ 1315 w 2149"/>
              <a:gd name="T35" fmla="*/ 4379 h 4822"/>
              <a:gd name="T36" fmla="*/ 1419 w 2149"/>
              <a:gd name="T37" fmla="*/ 4641 h 4822"/>
              <a:gd name="T38" fmla="*/ 1168 w 2149"/>
              <a:gd name="T39" fmla="*/ 4687 h 4822"/>
              <a:gd name="T40" fmla="*/ 1201 w 2149"/>
              <a:gd name="T41" fmla="*/ 4298 h 4822"/>
              <a:gd name="T42" fmla="*/ 1188 w 2149"/>
              <a:gd name="T43" fmla="*/ 3710 h 4822"/>
              <a:gd name="T44" fmla="*/ 1148 w 2149"/>
              <a:gd name="T45" fmla="*/ 3171 h 4822"/>
              <a:gd name="T46" fmla="*/ 1074 w 2149"/>
              <a:gd name="T47" fmla="*/ 2761 h 4822"/>
              <a:gd name="T48" fmla="*/ 1074 w 2149"/>
              <a:gd name="T49" fmla="*/ 2761 h 4822"/>
              <a:gd name="T50" fmla="*/ 1000 w 2149"/>
              <a:gd name="T51" fmla="*/ 3171 h 4822"/>
              <a:gd name="T52" fmla="*/ 961 w 2149"/>
              <a:gd name="T53" fmla="*/ 3710 h 4822"/>
              <a:gd name="T54" fmla="*/ 948 w 2149"/>
              <a:gd name="T55" fmla="*/ 4298 h 4822"/>
              <a:gd name="T56" fmla="*/ 981 w 2149"/>
              <a:gd name="T57" fmla="*/ 4687 h 4822"/>
              <a:gd name="T58" fmla="*/ 729 w 2149"/>
              <a:gd name="T59" fmla="*/ 4641 h 4822"/>
              <a:gd name="T60" fmla="*/ 833 w 2149"/>
              <a:gd name="T61" fmla="*/ 4379 h 4822"/>
              <a:gd name="T62" fmla="*/ 767 w 2149"/>
              <a:gd name="T63" fmla="*/ 3728 h 4822"/>
              <a:gd name="T64" fmla="*/ 762 w 2149"/>
              <a:gd name="T65" fmla="*/ 3423 h 4822"/>
              <a:gd name="T66" fmla="*/ 707 w 2149"/>
              <a:gd name="T67" fmla="*/ 2402 h 4822"/>
              <a:gd name="T68" fmla="*/ 767 w 2149"/>
              <a:gd name="T69" fmla="*/ 1885 h 4822"/>
              <a:gd name="T70" fmla="*/ 702 w 2149"/>
              <a:gd name="T71" fmla="*/ 1885 h 4822"/>
              <a:gd name="T72" fmla="*/ 635 w 2149"/>
              <a:gd name="T73" fmla="*/ 2153 h 4822"/>
              <a:gd name="T74" fmla="*/ 462 w 2149"/>
              <a:gd name="T75" fmla="*/ 2595 h 4822"/>
              <a:gd name="T76" fmla="*/ 437 w 2149"/>
              <a:gd name="T77" fmla="*/ 2794 h 4822"/>
              <a:gd name="T78" fmla="*/ 354 w 2149"/>
              <a:gd name="T79" fmla="*/ 2926 h 4822"/>
              <a:gd name="T80" fmla="*/ 311 w 2149"/>
              <a:gd name="T81" fmla="*/ 2938 h 4822"/>
              <a:gd name="T82" fmla="*/ 267 w 2149"/>
              <a:gd name="T83" fmla="*/ 2946 h 4822"/>
              <a:gd name="T84" fmla="*/ 276 w 2149"/>
              <a:gd name="T85" fmla="*/ 2918 h 4822"/>
              <a:gd name="T86" fmla="*/ 286 w 2149"/>
              <a:gd name="T87" fmla="*/ 2756 h 4822"/>
              <a:gd name="T88" fmla="*/ 264 w 2149"/>
              <a:gd name="T89" fmla="*/ 2727 h 4822"/>
              <a:gd name="T90" fmla="*/ 221 w 2149"/>
              <a:gd name="T91" fmla="*/ 2727 h 4822"/>
              <a:gd name="T92" fmla="*/ 317 w 2149"/>
              <a:gd name="T93" fmla="*/ 2588 h 4822"/>
              <a:gd name="T94" fmla="*/ 431 w 2149"/>
              <a:gd name="T95" fmla="*/ 2158 h 4822"/>
              <a:gd name="T96" fmla="*/ 540 w 2149"/>
              <a:gd name="T97" fmla="*/ 1838 h 4822"/>
              <a:gd name="T98" fmla="*/ 618 w 2149"/>
              <a:gd name="T99" fmla="*/ 1448 h 4822"/>
              <a:gd name="T100" fmla="*/ 838 w 2149"/>
              <a:gd name="T101" fmla="*/ 1292 h 4822"/>
              <a:gd name="T102" fmla="*/ 959 w 2149"/>
              <a:gd name="T103" fmla="*/ 1185 h 4822"/>
              <a:gd name="T104" fmla="*/ 895 w 2149"/>
              <a:gd name="T105" fmla="*/ 720 h 4822"/>
              <a:gd name="T106" fmla="*/ 1074 w 2149"/>
              <a:gd name="T107" fmla="*/ 632 h 4822"/>
              <a:gd name="T108" fmla="*/ 1253 w 2149"/>
              <a:gd name="T109" fmla="*/ 720 h 4822"/>
              <a:gd name="T110" fmla="*/ 1189 w 2149"/>
              <a:gd name="T111" fmla="*/ 1185 h 4822"/>
              <a:gd name="T112" fmla="*/ 1310 w 2149"/>
              <a:gd name="T113" fmla="*/ 1292 h 4822"/>
              <a:gd name="T114" fmla="*/ 1530 w 2149"/>
              <a:gd name="T115" fmla="*/ 1448 h 4822"/>
              <a:gd name="T116" fmla="*/ 1608 w 2149"/>
              <a:gd name="T117" fmla="*/ 1838 h 4822"/>
              <a:gd name="T118" fmla="*/ 1717 w 2149"/>
              <a:gd name="T119" fmla="*/ 2158 h 4822"/>
              <a:gd name="T120" fmla="*/ 1832 w 2149"/>
              <a:gd name="T121" fmla="*/ 2588 h 4822"/>
              <a:gd name="T122" fmla="*/ 1927 w 2149"/>
              <a:gd name="T123" fmla="*/ 2727 h 48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2149" h="4822">
                <a:moveTo>
                  <a:pt x="0" y="4822"/>
                </a:moveTo>
                <a:lnTo>
                  <a:pt x="0" y="4822"/>
                </a:lnTo>
                <a:lnTo>
                  <a:pt x="2149" y="4822"/>
                </a:lnTo>
                <a:lnTo>
                  <a:pt x="2149" y="0"/>
                </a:lnTo>
                <a:lnTo>
                  <a:pt x="0" y="0"/>
                </a:lnTo>
                <a:lnTo>
                  <a:pt x="0" y="4822"/>
                </a:lnTo>
                <a:close/>
                <a:moveTo>
                  <a:pt x="1917" y="2777"/>
                </a:moveTo>
                <a:lnTo>
                  <a:pt x="1917" y="2777"/>
                </a:lnTo>
                <a:cubicBezTo>
                  <a:pt x="1898" y="2762"/>
                  <a:pt x="1897" y="2742"/>
                  <a:pt x="1884" y="2727"/>
                </a:cubicBezTo>
                <a:cubicBezTo>
                  <a:pt x="1878" y="2720"/>
                  <a:pt x="1861" y="2699"/>
                  <a:pt x="1857" y="2709"/>
                </a:cubicBezTo>
                <a:cubicBezTo>
                  <a:pt x="1855" y="2714"/>
                  <a:pt x="1852" y="2728"/>
                  <a:pt x="1862" y="2756"/>
                </a:cubicBezTo>
                <a:cubicBezTo>
                  <a:pt x="1878" y="2802"/>
                  <a:pt x="1907" y="2892"/>
                  <a:pt x="1912" y="2908"/>
                </a:cubicBezTo>
                <a:cubicBezTo>
                  <a:pt x="1919" y="2936"/>
                  <a:pt x="1880" y="2944"/>
                  <a:pt x="1873" y="2918"/>
                </a:cubicBezTo>
                <a:cubicBezTo>
                  <a:pt x="1877" y="2931"/>
                  <a:pt x="1880" y="2941"/>
                  <a:pt x="1881" y="2946"/>
                </a:cubicBezTo>
                <a:cubicBezTo>
                  <a:pt x="1889" y="2974"/>
                  <a:pt x="1851" y="2983"/>
                  <a:pt x="1844" y="2957"/>
                </a:cubicBezTo>
                <a:lnTo>
                  <a:pt x="1838" y="2938"/>
                </a:lnTo>
                <a:cubicBezTo>
                  <a:pt x="1844" y="2960"/>
                  <a:pt x="1811" y="2973"/>
                  <a:pt x="1802" y="2949"/>
                </a:cubicBezTo>
                <a:cubicBezTo>
                  <a:pt x="1801" y="2946"/>
                  <a:pt x="1798" y="2937"/>
                  <a:pt x="1795" y="2926"/>
                </a:cubicBezTo>
                <a:cubicBezTo>
                  <a:pt x="1797" y="2946"/>
                  <a:pt x="1763" y="2955"/>
                  <a:pt x="1755" y="2933"/>
                </a:cubicBezTo>
                <a:cubicBezTo>
                  <a:pt x="1749" y="2917"/>
                  <a:pt x="1721" y="2821"/>
                  <a:pt x="1711" y="2794"/>
                </a:cubicBezTo>
                <a:cubicBezTo>
                  <a:pt x="1706" y="2781"/>
                  <a:pt x="1686" y="2733"/>
                  <a:pt x="1686" y="2674"/>
                </a:cubicBezTo>
                <a:cubicBezTo>
                  <a:pt x="1685" y="2648"/>
                  <a:pt x="1688" y="2609"/>
                  <a:pt x="1687" y="2595"/>
                </a:cubicBezTo>
                <a:cubicBezTo>
                  <a:pt x="1684" y="2558"/>
                  <a:pt x="1628" y="2420"/>
                  <a:pt x="1611" y="2380"/>
                </a:cubicBezTo>
                <a:cubicBezTo>
                  <a:pt x="1576" y="2316"/>
                  <a:pt x="1529" y="2197"/>
                  <a:pt x="1513" y="2153"/>
                </a:cubicBezTo>
                <a:cubicBezTo>
                  <a:pt x="1497" y="2109"/>
                  <a:pt x="1486" y="2058"/>
                  <a:pt x="1485" y="2042"/>
                </a:cubicBezTo>
                <a:cubicBezTo>
                  <a:pt x="1484" y="2026"/>
                  <a:pt x="1463" y="1935"/>
                  <a:pt x="1446" y="1885"/>
                </a:cubicBezTo>
                <a:cubicBezTo>
                  <a:pt x="1429" y="1834"/>
                  <a:pt x="1422" y="1786"/>
                  <a:pt x="1422" y="1786"/>
                </a:cubicBezTo>
                <a:cubicBezTo>
                  <a:pt x="1422" y="1786"/>
                  <a:pt x="1404" y="1847"/>
                  <a:pt x="1381" y="1885"/>
                </a:cubicBezTo>
                <a:cubicBezTo>
                  <a:pt x="1369" y="1959"/>
                  <a:pt x="1362" y="2156"/>
                  <a:pt x="1370" y="2215"/>
                </a:cubicBezTo>
                <a:cubicBezTo>
                  <a:pt x="1374" y="2243"/>
                  <a:pt x="1400" y="2293"/>
                  <a:pt x="1441" y="2402"/>
                </a:cubicBezTo>
                <a:cubicBezTo>
                  <a:pt x="1482" y="2511"/>
                  <a:pt x="1509" y="2682"/>
                  <a:pt x="1514" y="2855"/>
                </a:cubicBezTo>
                <a:cubicBezTo>
                  <a:pt x="1519" y="3028"/>
                  <a:pt x="1394" y="3380"/>
                  <a:pt x="1387" y="3423"/>
                </a:cubicBezTo>
                <a:cubicBezTo>
                  <a:pt x="1380" y="3465"/>
                  <a:pt x="1376" y="3584"/>
                  <a:pt x="1372" y="3606"/>
                </a:cubicBezTo>
                <a:cubicBezTo>
                  <a:pt x="1367" y="3628"/>
                  <a:pt x="1373" y="3700"/>
                  <a:pt x="1381" y="3728"/>
                </a:cubicBezTo>
                <a:cubicBezTo>
                  <a:pt x="1389" y="3756"/>
                  <a:pt x="1424" y="3907"/>
                  <a:pt x="1424" y="3989"/>
                </a:cubicBezTo>
                <a:cubicBezTo>
                  <a:pt x="1424" y="4070"/>
                  <a:pt x="1329" y="4320"/>
                  <a:pt x="1315" y="4379"/>
                </a:cubicBezTo>
                <a:cubicBezTo>
                  <a:pt x="1300" y="4438"/>
                  <a:pt x="1292" y="4505"/>
                  <a:pt x="1292" y="4528"/>
                </a:cubicBezTo>
                <a:cubicBezTo>
                  <a:pt x="1292" y="4552"/>
                  <a:pt x="1409" y="4630"/>
                  <a:pt x="1419" y="4641"/>
                </a:cubicBezTo>
                <a:cubicBezTo>
                  <a:pt x="1430" y="4651"/>
                  <a:pt x="1432" y="4687"/>
                  <a:pt x="1419" y="4687"/>
                </a:cubicBezTo>
                <a:lnTo>
                  <a:pt x="1168" y="4687"/>
                </a:lnTo>
                <a:cubicBezTo>
                  <a:pt x="1155" y="4687"/>
                  <a:pt x="1174" y="4607"/>
                  <a:pt x="1180" y="4592"/>
                </a:cubicBezTo>
                <a:cubicBezTo>
                  <a:pt x="1186" y="4576"/>
                  <a:pt x="1204" y="4417"/>
                  <a:pt x="1201" y="4298"/>
                </a:cubicBezTo>
                <a:cubicBezTo>
                  <a:pt x="1197" y="4178"/>
                  <a:pt x="1165" y="4040"/>
                  <a:pt x="1168" y="3964"/>
                </a:cubicBezTo>
                <a:cubicBezTo>
                  <a:pt x="1171" y="3889"/>
                  <a:pt x="1194" y="3743"/>
                  <a:pt x="1188" y="3710"/>
                </a:cubicBezTo>
                <a:cubicBezTo>
                  <a:pt x="1182" y="3677"/>
                  <a:pt x="1148" y="3497"/>
                  <a:pt x="1148" y="3453"/>
                </a:cubicBezTo>
                <a:cubicBezTo>
                  <a:pt x="1148" y="3409"/>
                  <a:pt x="1154" y="3249"/>
                  <a:pt x="1148" y="3171"/>
                </a:cubicBezTo>
                <a:cubicBezTo>
                  <a:pt x="1142" y="3092"/>
                  <a:pt x="1108" y="2783"/>
                  <a:pt x="1108" y="2756"/>
                </a:cubicBezTo>
                <a:cubicBezTo>
                  <a:pt x="1108" y="2756"/>
                  <a:pt x="1082" y="2761"/>
                  <a:pt x="1074" y="2761"/>
                </a:cubicBezTo>
                <a:lnTo>
                  <a:pt x="1074" y="2761"/>
                </a:lnTo>
                <a:lnTo>
                  <a:pt x="1074" y="2761"/>
                </a:lnTo>
                <a:cubicBezTo>
                  <a:pt x="1066" y="2761"/>
                  <a:pt x="1041" y="2756"/>
                  <a:pt x="1041" y="2756"/>
                </a:cubicBezTo>
                <a:cubicBezTo>
                  <a:pt x="1041" y="2783"/>
                  <a:pt x="1006" y="3092"/>
                  <a:pt x="1000" y="3171"/>
                </a:cubicBezTo>
                <a:cubicBezTo>
                  <a:pt x="994" y="3249"/>
                  <a:pt x="1000" y="3409"/>
                  <a:pt x="1000" y="3453"/>
                </a:cubicBezTo>
                <a:cubicBezTo>
                  <a:pt x="1000" y="3497"/>
                  <a:pt x="967" y="3677"/>
                  <a:pt x="961" y="3710"/>
                </a:cubicBezTo>
                <a:cubicBezTo>
                  <a:pt x="955" y="3743"/>
                  <a:pt x="977" y="3889"/>
                  <a:pt x="980" y="3964"/>
                </a:cubicBezTo>
                <a:cubicBezTo>
                  <a:pt x="983" y="4040"/>
                  <a:pt x="951" y="4178"/>
                  <a:pt x="948" y="4298"/>
                </a:cubicBezTo>
                <a:cubicBezTo>
                  <a:pt x="944" y="4417"/>
                  <a:pt x="962" y="4576"/>
                  <a:pt x="968" y="4592"/>
                </a:cubicBezTo>
                <a:cubicBezTo>
                  <a:pt x="974" y="4607"/>
                  <a:pt x="994" y="4687"/>
                  <a:pt x="981" y="4687"/>
                </a:cubicBezTo>
                <a:lnTo>
                  <a:pt x="729" y="4687"/>
                </a:lnTo>
                <a:cubicBezTo>
                  <a:pt x="717" y="4687"/>
                  <a:pt x="718" y="4651"/>
                  <a:pt x="729" y="4641"/>
                </a:cubicBezTo>
                <a:cubicBezTo>
                  <a:pt x="740" y="4630"/>
                  <a:pt x="856" y="4552"/>
                  <a:pt x="856" y="4528"/>
                </a:cubicBezTo>
                <a:cubicBezTo>
                  <a:pt x="856" y="4505"/>
                  <a:pt x="848" y="4438"/>
                  <a:pt x="833" y="4379"/>
                </a:cubicBezTo>
                <a:cubicBezTo>
                  <a:pt x="819" y="4320"/>
                  <a:pt x="725" y="4070"/>
                  <a:pt x="725" y="3989"/>
                </a:cubicBezTo>
                <a:cubicBezTo>
                  <a:pt x="725" y="3907"/>
                  <a:pt x="759" y="3756"/>
                  <a:pt x="767" y="3728"/>
                </a:cubicBezTo>
                <a:cubicBezTo>
                  <a:pt x="775" y="3700"/>
                  <a:pt x="781" y="3628"/>
                  <a:pt x="776" y="3606"/>
                </a:cubicBezTo>
                <a:cubicBezTo>
                  <a:pt x="772" y="3584"/>
                  <a:pt x="768" y="3465"/>
                  <a:pt x="762" y="3423"/>
                </a:cubicBezTo>
                <a:cubicBezTo>
                  <a:pt x="755" y="3380"/>
                  <a:pt x="629" y="3028"/>
                  <a:pt x="634" y="2855"/>
                </a:cubicBezTo>
                <a:cubicBezTo>
                  <a:pt x="639" y="2682"/>
                  <a:pt x="666" y="2511"/>
                  <a:pt x="707" y="2402"/>
                </a:cubicBezTo>
                <a:cubicBezTo>
                  <a:pt x="748" y="2293"/>
                  <a:pt x="774" y="2243"/>
                  <a:pt x="778" y="2215"/>
                </a:cubicBezTo>
                <a:cubicBezTo>
                  <a:pt x="787" y="2156"/>
                  <a:pt x="779" y="1959"/>
                  <a:pt x="767" y="1885"/>
                </a:cubicBezTo>
                <a:cubicBezTo>
                  <a:pt x="744" y="1847"/>
                  <a:pt x="727" y="1786"/>
                  <a:pt x="727" y="1786"/>
                </a:cubicBezTo>
                <a:cubicBezTo>
                  <a:pt x="727" y="1786"/>
                  <a:pt x="720" y="1834"/>
                  <a:pt x="702" y="1885"/>
                </a:cubicBezTo>
                <a:cubicBezTo>
                  <a:pt x="685" y="1935"/>
                  <a:pt x="665" y="2026"/>
                  <a:pt x="663" y="2042"/>
                </a:cubicBezTo>
                <a:cubicBezTo>
                  <a:pt x="662" y="2058"/>
                  <a:pt x="651" y="2109"/>
                  <a:pt x="635" y="2153"/>
                </a:cubicBezTo>
                <a:cubicBezTo>
                  <a:pt x="619" y="2197"/>
                  <a:pt x="572" y="2316"/>
                  <a:pt x="538" y="2380"/>
                </a:cubicBezTo>
                <a:cubicBezTo>
                  <a:pt x="520" y="2420"/>
                  <a:pt x="465" y="2558"/>
                  <a:pt x="462" y="2595"/>
                </a:cubicBezTo>
                <a:cubicBezTo>
                  <a:pt x="461" y="2609"/>
                  <a:pt x="463" y="2648"/>
                  <a:pt x="463" y="2674"/>
                </a:cubicBezTo>
                <a:cubicBezTo>
                  <a:pt x="462" y="2733"/>
                  <a:pt x="442" y="2781"/>
                  <a:pt x="437" y="2794"/>
                </a:cubicBezTo>
                <a:cubicBezTo>
                  <a:pt x="427" y="2821"/>
                  <a:pt x="400" y="2917"/>
                  <a:pt x="394" y="2933"/>
                </a:cubicBezTo>
                <a:cubicBezTo>
                  <a:pt x="385" y="2955"/>
                  <a:pt x="351" y="2946"/>
                  <a:pt x="354" y="2926"/>
                </a:cubicBezTo>
                <a:cubicBezTo>
                  <a:pt x="350" y="2937"/>
                  <a:pt x="348" y="2946"/>
                  <a:pt x="346" y="2949"/>
                </a:cubicBezTo>
                <a:cubicBezTo>
                  <a:pt x="337" y="2973"/>
                  <a:pt x="304" y="2960"/>
                  <a:pt x="311" y="2938"/>
                </a:cubicBezTo>
                <a:lnTo>
                  <a:pt x="305" y="2957"/>
                </a:lnTo>
                <a:cubicBezTo>
                  <a:pt x="297" y="2983"/>
                  <a:pt x="259" y="2974"/>
                  <a:pt x="267" y="2946"/>
                </a:cubicBezTo>
                <a:cubicBezTo>
                  <a:pt x="268" y="2941"/>
                  <a:pt x="271" y="2931"/>
                  <a:pt x="276" y="2918"/>
                </a:cubicBezTo>
                <a:lnTo>
                  <a:pt x="276" y="2918"/>
                </a:lnTo>
                <a:cubicBezTo>
                  <a:pt x="268" y="2944"/>
                  <a:pt x="229" y="2936"/>
                  <a:pt x="236" y="2908"/>
                </a:cubicBezTo>
                <a:cubicBezTo>
                  <a:pt x="241" y="2892"/>
                  <a:pt x="270" y="2802"/>
                  <a:pt x="286" y="2756"/>
                </a:cubicBezTo>
                <a:cubicBezTo>
                  <a:pt x="296" y="2728"/>
                  <a:pt x="294" y="2714"/>
                  <a:pt x="292" y="2709"/>
                </a:cubicBezTo>
                <a:cubicBezTo>
                  <a:pt x="287" y="2699"/>
                  <a:pt x="270" y="2720"/>
                  <a:pt x="264" y="2727"/>
                </a:cubicBezTo>
                <a:cubicBezTo>
                  <a:pt x="252" y="2742"/>
                  <a:pt x="250" y="2762"/>
                  <a:pt x="231" y="2777"/>
                </a:cubicBezTo>
                <a:cubicBezTo>
                  <a:pt x="206" y="2797"/>
                  <a:pt x="188" y="2777"/>
                  <a:pt x="221" y="2727"/>
                </a:cubicBezTo>
                <a:cubicBezTo>
                  <a:pt x="242" y="2696"/>
                  <a:pt x="247" y="2669"/>
                  <a:pt x="262" y="2649"/>
                </a:cubicBezTo>
                <a:cubicBezTo>
                  <a:pt x="273" y="2636"/>
                  <a:pt x="295" y="2603"/>
                  <a:pt x="317" y="2588"/>
                </a:cubicBezTo>
                <a:cubicBezTo>
                  <a:pt x="338" y="2572"/>
                  <a:pt x="350" y="2546"/>
                  <a:pt x="354" y="2523"/>
                </a:cubicBezTo>
                <a:cubicBezTo>
                  <a:pt x="358" y="2499"/>
                  <a:pt x="399" y="2249"/>
                  <a:pt x="431" y="2158"/>
                </a:cubicBezTo>
                <a:cubicBezTo>
                  <a:pt x="464" y="2067"/>
                  <a:pt x="495" y="2022"/>
                  <a:pt x="502" y="1999"/>
                </a:cubicBezTo>
                <a:cubicBezTo>
                  <a:pt x="512" y="1969"/>
                  <a:pt x="529" y="1885"/>
                  <a:pt x="540" y="1838"/>
                </a:cubicBezTo>
                <a:cubicBezTo>
                  <a:pt x="551" y="1792"/>
                  <a:pt x="583" y="1664"/>
                  <a:pt x="590" y="1640"/>
                </a:cubicBezTo>
                <a:cubicBezTo>
                  <a:pt x="593" y="1626"/>
                  <a:pt x="598" y="1499"/>
                  <a:pt x="618" y="1448"/>
                </a:cubicBezTo>
                <a:cubicBezTo>
                  <a:pt x="638" y="1396"/>
                  <a:pt x="677" y="1309"/>
                  <a:pt x="732" y="1309"/>
                </a:cubicBezTo>
                <a:cubicBezTo>
                  <a:pt x="787" y="1302"/>
                  <a:pt x="812" y="1301"/>
                  <a:pt x="838" y="1292"/>
                </a:cubicBezTo>
                <a:cubicBezTo>
                  <a:pt x="864" y="1282"/>
                  <a:pt x="951" y="1243"/>
                  <a:pt x="955" y="1236"/>
                </a:cubicBezTo>
                <a:cubicBezTo>
                  <a:pt x="959" y="1229"/>
                  <a:pt x="959" y="1185"/>
                  <a:pt x="959" y="1185"/>
                </a:cubicBezTo>
                <a:cubicBezTo>
                  <a:pt x="959" y="1185"/>
                  <a:pt x="823" y="1106"/>
                  <a:pt x="820" y="1043"/>
                </a:cubicBezTo>
                <a:cubicBezTo>
                  <a:pt x="818" y="981"/>
                  <a:pt x="835" y="814"/>
                  <a:pt x="895" y="720"/>
                </a:cubicBezTo>
                <a:cubicBezTo>
                  <a:pt x="947" y="638"/>
                  <a:pt x="1013" y="618"/>
                  <a:pt x="1074" y="632"/>
                </a:cubicBezTo>
                <a:lnTo>
                  <a:pt x="1074" y="632"/>
                </a:lnTo>
                <a:lnTo>
                  <a:pt x="1074" y="632"/>
                </a:lnTo>
                <a:cubicBezTo>
                  <a:pt x="1135" y="618"/>
                  <a:pt x="1202" y="638"/>
                  <a:pt x="1253" y="720"/>
                </a:cubicBezTo>
                <a:cubicBezTo>
                  <a:pt x="1313" y="814"/>
                  <a:pt x="1331" y="981"/>
                  <a:pt x="1328" y="1043"/>
                </a:cubicBezTo>
                <a:cubicBezTo>
                  <a:pt x="1325" y="1106"/>
                  <a:pt x="1189" y="1185"/>
                  <a:pt x="1189" y="1185"/>
                </a:cubicBezTo>
                <a:cubicBezTo>
                  <a:pt x="1189" y="1185"/>
                  <a:pt x="1189" y="1229"/>
                  <a:pt x="1194" y="1236"/>
                </a:cubicBezTo>
                <a:cubicBezTo>
                  <a:pt x="1198" y="1243"/>
                  <a:pt x="1285" y="1282"/>
                  <a:pt x="1310" y="1292"/>
                </a:cubicBezTo>
                <a:cubicBezTo>
                  <a:pt x="1336" y="1301"/>
                  <a:pt x="1361" y="1302"/>
                  <a:pt x="1416" y="1309"/>
                </a:cubicBezTo>
                <a:cubicBezTo>
                  <a:pt x="1471" y="1309"/>
                  <a:pt x="1510" y="1396"/>
                  <a:pt x="1530" y="1448"/>
                </a:cubicBezTo>
                <a:cubicBezTo>
                  <a:pt x="1551" y="1499"/>
                  <a:pt x="1555" y="1626"/>
                  <a:pt x="1559" y="1640"/>
                </a:cubicBezTo>
                <a:cubicBezTo>
                  <a:pt x="1565" y="1664"/>
                  <a:pt x="1598" y="1792"/>
                  <a:pt x="1608" y="1838"/>
                </a:cubicBezTo>
                <a:cubicBezTo>
                  <a:pt x="1619" y="1885"/>
                  <a:pt x="1637" y="1969"/>
                  <a:pt x="1646" y="1999"/>
                </a:cubicBezTo>
                <a:cubicBezTo>
                  <a:pt x="1654" y="2022"/>
                  <a:pt x="1685" y="2067"/>
                  <a:pt x="1717" y="2158"/>
                </a:cubicBezTo>
                <a:cubicBezTo>
                  <a:pt x="1749" y="2249"/>
                  <a:pt x="1791" y="2499"/>
                  <a:pt x="1794" y="2523"/>
                </a:cubicBezTo>
                <a:cubicBezTo>
                  <a:pt x="1798" y="2546"/>
                  <a:pt x="1810" y="2572"/>
                  <a:pt x="1832" y="2588"/>
                </a:cubicBezTo>
                <a:cubicBezTo>
                  <a:pt x="1853" y="2603"/>
                  <a:pt x="1875" y="2636"/>
                  <a:pt x="1886" y="2649"/>
                </a:cubicBezTo>
                <a:cubicBezTo>
                  <a:pt x="1902" y="2669"/>
                  <a:pt x="1906" y="2696"/>
                  <a:pt x="1927" y="2727"/>
                </a:cubicBezTo>
                <a:cubicBezTo>
                  <a:pt x="1961" y="2777"/>
                  <a:pt x="1942" y="2797"/>
                  <a:pt x="1917" y="2777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10" name="PA_库_椭圆 9"/>
          <p:cNvSpPr>
            <a:spLocks noChangeAspect="1"/>
          </p:cNvSpPr>
          <p:nvPr>
            <p:custDataLst>
              <p:tags r:id="rId7"/>
            </p:custDataLst>
          </p:nvPr>
        </p:nvSpPr>
        <p:spPr>
          <a:xfrm>
            <a:off x="4170587" y="2585688"/>
            <a:ext cx="920393" cy="920392"/>
          </a:xfrm>
          <a:prstGeom prst="ellipse">
            <a:avLst/>
          </a:prstGeom>
          <a:solidFill>
            <a:schemeClr val="bg1"/>
          </a:solidFill>
          <a:ln w="19050" cap="rnd">
            <a:solidFill>
              <a:schemeClr val="bg2"/>
            </a:solidFill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400">
                <a:solidFill>
                  <a:schemeClr val="accent1"/>
                </a:solidFill>
                <a:cs typeface="+mn-ea"/>
                <a:sym typeface="+mn-lt"/>
              </a:rPr>
              <a:t>78</a:t>
            </a:r>
            <a:r>
              <a:rPr lang="en-US">
                <a:solidFill>
                  <a:schemeClr val="accent1"/>
                </a:solidFill>
                <a:cs typeface="+mn-ea"/>
                <a:sym typeface="+mn-lt"/>
              </a:rPr>
              <a:t>%</a:t>
            </a:r>
            <a:endParaRPr lang="bg-BG" sz="240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11" name="PA_库_椭圆 10"/>
          <p:cNvSpPr>
            <a:spLocks noChangeAspect="1"/>
          </p:cNvSpPr>
          <p:nvPr>
            <p:custDataLst>
              <p:tags r:id="rId8"/>
            </p:custDataLst>
          </p:nvPr>
        </p:nvSpPr>
        <p:spPr>
          <a:xfrm>
            <a:off x="6856114" y="3661763"/>
            <a:ext cx="756001" cy="756000"/>
          </a:xfrm>
          <a:prstGeom prst="ellipse">
            <a:avLst/>
          </a:prstGeom>
          <a:solidFill>
            <a:schemeClr val="bg1"/>
          </a:solidFill>
          <a:ln w="19050" cap="rnd">
            <a:solidFill>
              <a:schemeClr val="accent4"/>
            </a:solidFill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400">
                <a:solidFill>
                  <a:schemeClr val="accent1"/>
                </a:solidFill>
                <a:cs typeface="+mn-ea"/>
                <a:sym typeface="+mn-lt"/>
              </a:rPr>
              <a:t>43</a:t>
            </a:r>
            <a:r>
              <a:rPr lang="en-US">
                <a:solidFill>
                  <a:schemeClr val="accent1"/>
                </a:solidFill>
                <a:cs typeface="+mn-ea"/>
                <a:sym typeface="+mn-lt"/>
              </a:rPr>
              <a:t>%</a:t>
            </a:r>
            <a:endParaRPr lang="bg-BG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12" name="PA_库_圆角矩形 11"/>
          <p:cNvSpPr/>
          <p:nvPr>
            <p:custDataLst>
              <p:tags r:id="rId9"/>
            </p:custDataLst>
          </p:nvPr>
        </p:nvSpPr>
        <p:spPr>
          <a:xfrm>
            <a:off x="2701568" y="3396359"/>
            <a:ext cx="1559121" cy="4788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>
            <a:outerShdw blurRad="508000" dist="190500" dir="5400000" algn="tl" rotWithShape="0">
              <a:schemeClr val="tx2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altLang="zh-CN" dirty="0">
                <a:solidFill>
                  <a:schemeClr val="tx1"/>
                </a:solidFill>
                <a:cs typeface="+mn-ea"/>
                <a:sym typeface="+mn-lt"/>
              </a:rPr>
              <a:t>MAN</a:t>
            </a:r>
            <a:endParaRPr lang="en-US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3" name="PA_库_矩形 12"/>
          <p:cNvSpPr/>
          <p:nvPr>
            <p:custDataLst>
              <p:tags r:id="rId10"/>
            </p:custDataLst>
          </p:nvPr>
        </p:nvSpPr>
        <p:spPr>
          <a:xfrm>
            <a:off x="573206" y="4120356"/>
            <a:ext cx="4090273" cy="785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600" dirty="0">
                <a:solidFill>
                  <a:schemeClr val="accent1"/>
                </a:solidFill>
                <a:cs typeface="+mn-ea"/>
                <a:sym typeface="+mn-lt"/>
              </a:rPr>
              <a:t>Click here to add text content, such as keywords, some brief introductions, etc.</a:t>
            </a:r>
            <a:endParaRPr lang="zh-CN" altLang="en-US" sz="16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14" name="PA_库_圆角矩形 13"/>
          <p:cNvSpPr/>
          <p:nvPr>
            <p:custDataLst>
              <p:tags r:id="rId11"/>
            </p:custDataLst>
          </p:nvPr>
        </p:nvSpPr>
        <p:spPr>
          <a:xfrm>
            <a:off x="7362762" y="2825930"/>
            <a:ext cx="1559121" cy="478800"/>
          </a:xfrm>
          <a:prstGeom prst="roundRect">
            <a:avLst>
              <a:gd name="adj" fmla="val 50000"/>
            </a:avLst>
          </a:prstGeom>
          <a:solidFill>
            <a:srgbClr val="E84981"/>
          </a:solidFill>
          <a:ln>
            <a:noFill/>
          </a:ln>
          <a:effectLst>
            <a:outerShdw blurRad="508000" dist="190500" dir="5400000" algn="tl" rotWithShape="0">
              <a:schemeClr val="tx2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>
                <a:solidFill>
                  <a:schemeClr val="tx1"/>
                </a:solidFill>
                <a:cs typeface="+mn-ea"/>
                <a:sym typeface="+mn-lt"/>
              </a:rPr>
              <a:t>WOMEN</a:t>
            </a:r>
          </a:p>
        </p:txBody>
      </p:sp>
      <p:sp>
        <p:nvSpPr>
          <p:cNvPr id="15" name="PA_库_矩形 14"/>
          <p:cNvSpPr/>
          <p:nvPr>
            <p:custDataLst>
              <p:tags r:id="rId12"/>
            </p:custDataLst>
          </p:nvPr>
        </p:nvSpPr>
        <p:spPr>
          <a:xfrm>
            <a:off x="7833025" y="3563683"/>
            <a:ext cx="3863106" cy="785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600" dirty="0">
                <a:solidFill>
                  <a:schemeClr val="accent1"/>
                </a:solidFill>
                <a:cs typeface="+mn-ea"/>
                <a:sym typeface="+mn-lt"/>
              </a:rPr>
              <a:t>Click here to add text content, such as keywords, some brief introductions, etc.</a:t>
            </a:r>
            <a:endParaRPr lang="zh-CN" altLang="en-US" sz="16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66048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4" grpId="0" animBg="1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A_库_矩形 52"/>
          <p:cNvSpPr/>
          <p:nvPr>
            <p:custDataLst>
              <p:tags r:id="rId1"/>
            </p:custDataLst>
          </p:nvPr>
        </p:nvSpPr>
        <p:spPr>
          <a:xfrm>
            <a:off x="8922537" y="1922073"/>
            <a:ext cx="2747314" cy="785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  <a:spcAft>
                <a:spcPts val="600"/>
              </a:spcAft>
            </a:pPr>
            <a:r>
              <a:rPr lang="en-US" altLang="zh-CN" sz="1600" dirty="0">
                <a:solidFill>
                  <a:srgbClr val="A8ACB9"/>
                </a:solidFill>
                <a:cs typeface="+mn-ea"/>
                <a:sym typeface="+mn-lt"/>
              </a:rPr>
              <a:t>Click here to add content, content to match the title. </a:t>
            </a:r>
            <a:endParaRPr lang="en-US" sz="1600" dirty="0">
              <a:solidFill>
                <a:srgbClr val="A8ACB9"/>
              </a:solidFill>
              <a:cs typeface="+mn-ea"/>
              <a:sym typeface="+mn-lt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bg-BG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4294967295"/>
          </p:nvPr>
        </p:nvSpPr>
        <p:spPr>
          <a:xfrm>
            <a:off x="-670" y="1201664"/>
            <a:ext cx="12192335" cy="288186"/>
          </a:xfrm>
        </p:spPr>
        <p:txBody>
          <a:bodyPr>
            <a:normAutofit fontScale="62500" lnSpcReduction="20000"/>
          </a:bodyPr>
          <a:lstStyle/>
          <a:p>
            <a:r>
              <a:rPr lang="en-US">
                <a:cs typeface="+mn-ea"/>
                <a:sym typeface="+mn-lt"/>
              </a:rPr>
              <a:t>ZETA – STRATEGY PRESENTATION TEMPLATE</a:t>
            </a:r>
            <a:endParaRPr lang="bg-BG">
              <a:cs typeface="+mn-ea"/>
              <a:sym typeface="+mn-lt"/>
            </a:endParaRPr>
          </a:p>
        </p:txBody>
      </p:sp>
      <p:sp>
        <p:nvSpPr>
          <p:cNvPr id="4" name="PA_库_DatePlaceholder 3"/>
          <p:cNvSpPr>
            <a:spLocks noGrp="1"/>
          </p:cNvSpPr>
          <p:nvPr>
            <p:ph type="dt" sz="half" idx="4294967295"/>
            <p:custDataLst>
              <p:tags r:id="rId2"/>
            </p:custDataLst>
          </p:nvPr>
        </p:nvSpPr>
        <p:spPr>
          <a:xfrm>
            <a:off x="0" y="5891213"/>
            <a:ext cx="4667250" cy="365125"/>
          </a:xfrm>
        </p:spPr>
        <p:txBody>
          <a:bodyPr/>
          <a:lstStyle/>
          <a:p>
            <a:fld id="{D265749E-2AF2-497E-A25E-C1947FFD853C}" type="datetime4">
              <a:rPr lang="en-US" smtClean="0">
                <a:cs typeface="+mn-ea"/>
                <a:sym typeface="+mn-lt"/>
              </a:rPr>
              <a:t>November 14, 2022</a:t>
            </a:fld>
            <a:endParaRPr lang="bg-BG">
              <a:cs typeface="+mn-ea"/>
              <a:sym typeface="+mn-lt"/>
            </a:endParaRPr>
          </a:p>
        </p:txBody>
      </p:sp>
      <p:grpSp>
        <p:nvGrpSpPr>
          <p:cNvPr id="8" name="PA_库_组合 7"/>
          <p:cNvGrpSpPr/>
          <p:nvPr>
            <p:custDataLst>
              <p:tags r:id="rId3"/>
            </p:custDataLst>
          </p:nvPr>
        </p:nvGrpSpPr>
        <p:grpSpPr>
          <a:xfrm>
            <a:off x="469752" y="3583977"/>
            <a:ext cx="477322" cy="2198442"/>
            <a:chOff x="796586" y="3487520"/>
            <a:chExt cx="445334" cy="2378419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1237130" y="3626019"/>
              <a:ext cx="0" cy="2077200"/>
            </a:xfrm>
            <a:prstGeom prst="line">
              <a:avLst/>
            </a:prstGeom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915686" y="5566263"/>
              <a:ext cx="260530" cy="2996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>
                  <a:solidFill>
                    <a:schemeClr val="accent1"/>
                  </a:solidFill>
                  <a:cs typeface="+mn-ea"/>
                  <a:sym typeface="+mn-lt"/>
                </a:rPr>
                <a:t>0</a:t>
              </a:r>
              <a:endParaRPr lang="bg-BG" sz="120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75853" y="5150765"/>
              <a:ext cx="330821" cy="2996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>
                  <a:solidFill>
                    <a:schemeClr val="accent1"/>
                  </a:solidFill>
                  <a:cs typeface="+mn-ea"/>
                  <a:sym typeface="+mn-lt"/>
                </a:rPr>
                <a:t>20</a:t>
              </a:r>
              <a:endParaRPr lang="bg-BG" sz="120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75853" y="4735267"/>
              <a:ext cx="330821" cy="2996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>
                  <a:solidFill>
                    <a:schemeClr val="accent1"/>
                  </a:solidFill>
                  <a:cs typeface="+mn-ea"/>
                  <a:sym typeface="+mn-lt"/>
                </a:rPr>
                <a:t>40</a:t>
              </a:r>
              <a:endParaRPr lang="bg-BG" sz="120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75853" y="4319769"/>
              <a:ext cx="330821" cy="2996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>
                  <a:solidFill>
                    <a:schemeClr val="accent1"/>
                  </a:solidFill>
                  <a:cs typeface="+mn-ea"/>
                  <a:sym typeface="+mn-lt"/>
                </a:rPr>
                <a:t>60</a:t>
              </a:r>
              <a:endParaRPr lang="bg-BG" sz="120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75853" y="3903019"/>
              <a:ext cx="330821" cy="2996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>
                  <a:solidFill>
                    <a:schemeClr val="accent1"/>
                  </a:solidFill>
                  <a:cs typeface="+mn-ea"/>
                  <a:sym typeface="+mn-lt"/>
                </a:rPr>
                <a:t>80</a:t>
              </a:r>
              <a:endParaRPr lang="bg-BG" sz="120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96586" y="3487520"/>
              <a:ext cx="410087" cy="2996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>
                  <a:solidFill>
                    <a:schemeClr val="accent1"/>
                  </a:solidFill>
                  <a:cs typeface="+mn-ea"/>
                  <a:sym typeface="+mn-lt"/>
                </a:rPr>
                <a:t>100</a:t>
              </a:r>
              <a:endParaRPr lang="bg-BG" sz="120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1165130" y="5704763"/>
              <a:ext cx="72000" cy="0"/>
            </a:xfrm>
            <a:prstGeom prst="line">
              <a:avLst/>
            </a:prstGeom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1165130" y="5289265"/>
              <a:ext cx="72000" cy="0"/>
            </a:xfrm>
            <a:prstGeom prst="line">
              <a:avLst/>
            </a:prstGeom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1165130" y="4873767"/>
              <a:ext cx="72000" cy="0"/>
            </a:xfrm>
            <a:prstGeom prst="line">
              <a:avLst/>
            </a:prstGeom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165130" y="4458269"/>
              <a:ext cx="72000" cy="0"/>
            </a:xfrm>
            <a:prstGeom prst="line">
              <a:avLst/>
            </a:prstGeom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1169920" y="4040183"/>
              <a:ext cx="72000" cy="0"/>
            </a:xfrm>
            <a:prstGeom prst="line">
              <a:avLst/>
            </a:prstGeom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1165130" y="3626020"/>
              <a:ext cx="72000" cy="0"/>
            </a:xfrm>
            <a:prstGeom prst="line">
              <a:avLst/>
            </a:prstGeom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PA_库_圆角矩形 21"/>
          <p:cNvSpPr/>
          <p:nvPr>
            <p:custDataLst>
              <p:tags r:id="rId4"/>
            </p:custDataLst>
          </p:nvPr>
        </p:nvSpPr>
        <p:spPr>
          <a:xfrm>
            <a:off x="1368386" y="5249382"/>
            <a:ext cx="583263" cy="38263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1400">
              <a:solidFill>
                <a:schemeClr val="accent5"/>
              </a:solidFill>
              <a:cs typeface="+mn-ea"/>
              <a:sym typeface="+mn-lt"/>
            </a:endParaRPr>
          </a:p>
        </p:txBody>
      </p:sp>
      <p:sp>
        <p:nvSpPr>
          <p:cNvPr id="23" name="PA_库_文本框 22"/>
          <p:cNvSpPr txBox="1"/>
          <p:nvPr>
            <p:custDataLst>
              <p:tags r:id="rId5"/>
            </p:custDataLst>
          </p:nvPr>
        </p:nvSpPr>
        <p:spPr>
          <a:xfrm>
            <a:off x="1368386" y="5632013"/>
            <a:ext cx="5832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accent1"/>
                </a:solidFill>
                <a:cs typeface="+mn-ea"/>
                <a:sym typeface="+mn-lt"/>
              </a:rPr>
              <a:t>Jan</a:t>
            </a:r>
            <a:endParaRPr lang="bg-BG" sz="120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24" name="PA_库_圆角矩形 23"/>
          <p:cNvSpPr/>
          <p:nvPr>
            <p:custDataLst>
              <p:tags r:id="rId6"/>
            </p:custDataLst>
          </p:nvPr>
        </p:nvSpPr>
        <p:spPr>
          <a:xfrm>
            <a:off x="2232574" y="5121363"/>
            <a:ext cx="583263" cy="510650"/>
          </a:xfrm>
          <a:prstGeom prst="roundRect">
            <a:avLst>
              <a:gd name="adj" fmla="val 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1400">
              <a:solidFill>
                <a:schemeClr val="accent5"/>
              </a:solidFill>
              <a:cs typeface="+mn-ea"/>
              <a:sym typeface="+mn-lt"/>
            </a:endParaRPr>
          </a:p>
        </p:txBody>
      </p:sp>
      <p:sp>
        <p:nvSpPr>
          <p:cNvPr id="25" name="PA_库_文本框 24"/>
          <p:cNvSpPr txBox="1"/>
          <p:nvPr>
            <p:custDataLst>
              <p:tags r:id="rId7"/>
            </p:custDataLst>
          </p:nvPr>
        </p:nvSpPr>
        <p:spPr>
          <a:xfrm>
            <a:off x="2232574" y="5632013"/>
            <a:ext cx="5832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accent1"/>
                </a:solidFill>
                <a:cs typeface="+mn-ea"/>
                <a:sym typeface="+mn-lt"/>
              </a:rPr>
              <a:t>Feb</a:t>
            </a:r>
            <a:endParaRPr lang="bg-BG" sz="120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26" name="PA_库_圆角矩形 25"/>
          <p:cNvSpPr/>
          <p:nvPr>
            <p:custDataLst>
              <p:tags r:id="rId8"/>
            </p:custDataLst>
          </p:nvPr>
        </p:nvSpPr>
        <p:spPr>
          <a:xfrm>
            <a:off x="3096760" y="5377402"/>
            <a:ext cx="583263" cy="257773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1400">
              <a:solidFill>
                <a:schemeClr val="accent5"/>
              </a:solidFill>
              <a:cs typeface="+mn-ea"/>
              <a:sym typeface="+mn-lt"/>
            </a:endParaRPr>
          </a:p>
        </p:txBody>
      </p:sp>
      <p:sp>
        <p:nvSpPr>
          <p:cNvPr id="27" name="PA_库_文本框 26"/>
          <p:cNvSpPr txBox="1"/>
          <p:nvPr>
            <p:custDataLst>
              <p:tags r:id="rId9"/>
            </p:custDataLst>
          </p:nvPr>
        </p:nvSpPr>
        <p:spPr>
          <a:xfrm>
            <a:off x="3096759" y="5635175"/>
            <a:ext cx="5832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accent1"/>
                </a:solidFill>
                <a:cs typeface="+mn-ea"/>
                <a:sym typeface="+mn-lt"/>
              </a:rPr>
              <a:t>Mar</a:t>
            </a:r>
            <a:endParaRPr lang="bg-BG" sz="120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28" name="PA_库_圆角矩形 27"/>
          <p:cNvSpPr/>
          <p:nvPr>
            <p:custDataLst>
              <p:tags r:id="rId10"/>
            </p:custDataLst>
          </p:nvPr>
        </p:nvSpPr>
        <p:spPr>
          <a:xfrm>
            <a:off x="3960943" y="5249382"/>
            <a:ext cx="583263" cy="38263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1400">
              <a:solidFill>
                <a:schemeClr val="accent5"/>
              </a:solidFill>
              <a:cs typeface="+mn-ea"/>
              <a:sym typeface="+mn-lt"/>
            </a:endParaRPr>
          </a:p>
        </p:txBody>
      </p:sp>
      <p:sp>
        <p:nvSpPr>
          <p:cNvPr id="29" name="PA_库_文本框 28"/>
          <p:cNvSpPr txBox="1"/>
          <p:nvPr>
            <p:custDataLst>
              <p:tags r:id="rId11"/>
            </p:custDataLst>
          </p:nvPr>
        </p:nvSpPr>
        <p:spPr>
          <a:xfrm>
            <a:off x="3960941" y="5632013"/>
            <a:ext cx="5832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accent1"/>
                </a:solidFill>
                <a:cs typeface="+mn-ea"/>
                <a:sym typeface="+mn-lt"/>
              </a:rPr>
              <a:t>Apr</a:t>
            </a:r>
            <a:endParaRPr lang="bg-BG" sz="120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30" name="PA_库_圆角矩形 29"/>
          <p:cNvSpPr/>
          <p:nvPr>
            <p:custDataLst>
              <p:tags r:id="rId12"/>
            </p:custDataLst>
          </p:nvPr>
        </p:nvSpPr>
        <p:spPr>
          <a:xfrm>
            <a:off x="4825122" y="4737307"/>
            <a:ext cx="583263" cy="894706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1400">
              <a:solidFill>
                <a:schemeClr val="accent5"/>
              </a:solidFill>
              <a:cs typeface="+mn-ea"/>
              <a:sym typeface="+mn-lt"/>
            </a:endParaRPr>
          </a:p>
        </p:txBody>
      </p:sp>
      <p:sp>
        <p:nvSpPr>
          <p:cNvPr id="31" name="PA_库_文本框 30"/>
          <p:cNvSpPr txBox="1"/>
          <p:nvPr>
            <p:custDataLst>
              <p:tags r:id="rId13"/>
            </p:custDataLst>
          </p:nvPr>
        </p:nvSpPr>
        <p:spPr>
          <a:xfrm>
            <a:off x="4825121" y="5632013"/>
            <a:ext cx="5832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accent1"/>
                </a:solidFill>
                <a:cs typeface="+mn-ea"/>
                <a:sym typeface="+mn-lt"/>
              </a:rPr>
              <a:t>May</a:t>
            </a:r>
            <a:endParaRPr lang="bg-BG" sz="120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32" name="PA_库_圆角矩形 31"/>
          <p:cNvSpPr/>
          <p:nvPr>
            <p:custDataLst>
              <p:tags r:id="rId14"/>
            </p:custDataLst>
          </p:nvPr>
        </p:nvSpPr>
        <p:spPr>
          <a:xfrm>
            <a:off x="5689299" y="4353249"/>
            <a:ext cx="583263" cy="1278763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1400">
              <a:solidFill>
                <a:schemeClr val="accent5"/>
              </a:solidFill>
              <a:cs typeface="+mn-ea"/>
              <a:sym typeface="+mn-lt"/>
            </a:endParaRPr>
          </a:p>
        </p:txBody>
      </p:sp>
      <p:sp>
        <p:nvSpPr>
          <p:cNvPr id="33" name="PA_库_文本框 32"/>
          <p:cNvSpPr txBox="1"/>
          <p:nvPr>
            <p:custDataLst>
              <p:tags r:id="rId15"/>
            </p:custDataLst>
          </p:nvPr>
        </p:nvSpPr>
        <p:spPr>
          <a:xfrm>
            <a:off x="5689299" y="5632013"/>
            <a:ext cx="5832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accent1"/>
                </a:solidFill>
                <a:cs typeface="+mn-ea"/>
                <a:sym typeface="+mn-lt"/>
              </a:rPr>
              <a:t>Jun</a:t>
            </a:r>
            <a:endParaRPr lang="bg-BG" sz="120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34" name="PA_库_圆角矩形 33"/>
          <p:cNvSpPr/>
          <p:nvPr>
            <p:custDataLst>
              <p:tags r:id="rId16"/>
            </p:custDataLst>
          </p:nvPr>
        </p:nvSpPr>
        <p:spPr>
          <a:xfrm>
            <a:off x="6553475" y="4865326"/>
            <a:ext cx="583263" cy="766686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1400">
              <a:solidFill>
                <a:schemeClr val="accent5"/>
              </a:solidFill>
              <a:cs typeface="+mn-ea"/>
              <a:sym typeface="+mn-lt"/>
            </a:endParaRPr>
          </a:p>
        </p:txBody>
      </p:sp>
      <p:sp>
        <p:nvSpPr>
          <p:cNvPr id="35" name="PA_库_文本框 34"/>
          <p:cNvSpPr txBox="1"/>
          <p:nvPr>
            <p:custDataLst>
              <p:tags r:id="rId17"/>
            </p:custDataLst>
          </p:nvPr>
        </p:nvSpPr>
        <p:spPr>
          <a:xfrm>
            <a:off x="6553473" y="5632013"/>
            <a:ext cx="5832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accent1"/>
                </a:solidFill>
                <a:cs typeface="+mn-ea"/>
                <a:sym typeface="+mn-lt"/>
              </a:rPr>
              <a:t>Jul</a:t>
            </a:r>
            <a:endParaRPr lang="bg-BG" sz="120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36" name="PA_库_圆角矩形 35"/>
          <p:cNvSpPr/>
          <p:nvPr>
            <p:custDataLst>
              <p:tags r:id="rId18"/>
            </p:custDataLst>
          </p:nvPr>
        </p:nvSpPr>
        <p:spPr>
          <a:xfrm>
            <a:off x="7417662" y="4481269"/>
            <a:ext cx="583263" cy="1150744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1400">
              <a:solidFill>
                <a:schemeClr val="accent5"/>
              </a:solidFill>
              <a:cs typeface="+mn-ea"/>
              <a:sym typeface="+mn-lt"/>
            </a:endParaRPr>
          </a:p>
        </p:txBody>
      </p:sp>
      <p:sp>
        <p:nvSpPr>
          <p:cNvPr id="37" name="PA_库_文本框 36"/>
          <p:cNvSpPr txBox="1"/>
          <p:nvPr>
            <p:custDataLst>
              <p:tags r:id="rId19"/>
            </p:custDataLst>
          </p:nvPr>
        </p:nvSpPr>
        <p:spPr>
          <a:xfrm>
            <a:off x="7417661" y="5632013"/>
            <a:ext cx="5832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accent1"/>
                </a:solidFill>
                <a:cs typeface="+mn-ea"/>
                <a:sym typeface="+mn-lt"/>
              </a:rPr>
              <a:t>Aug</a:t>
            </a:r>
            <a:endParaRPr lang="bg-BG" sz="120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38" name="PA_库_圆角矩形 37"/>
          <p:cNvSpPr/>
          <p:nvPr>
            <p:custDataLst>
              <p:tags r:id="rId20"/>
            </p:custDataLst>
          </p:nvPr>
        </p:nvSpPr>
        <p:spPr>
          <a:xfrm>
            <a:off x="8281847" y="5121362"/>
            <a:ext cx="583263" cy="513811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1400">
              <a:solidFill>
                <a:schemeClr val="accent5"/>
              </a:solidFill>
              <a:cs typeface="+mn-ea"/>
              <a:sym typeface="+mn-lt"/>
            </a:endParaRPr>
          </a:p>
        </p:txBody>
      </p:sp>
      <p:sp>
        <p:nvSpPr>
          <p:cNvPr id="39" name="PA_库_文本框 38"/>
          <p:cNvSpPr txBox="1"/>
          <p:nvPr>
            <p:custDataLst>
              <p:tags r:id="rId21"/>
            </p:custDataLst>
          </p:nvPr>
        </p:nvSpPr>
        <p:spPr>
          <a:xfrm>
            <a:off x="8281846" y="5635175"/>
            <a:ext cx="5832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accent1"/>
                </a:solidFill>
                <a:cs typeface="+mn-ea"/>
                <a:sym typeface="+mn-lt"/>
              </a:rPr>
              <a:t>Sep</a:t>
            </a:r>
            <a:endParaRPr lang="bg-BG" sz="120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40" name="PA_库_圆角矩形 39"/>
          <p:cNvSpPr/>
          <p:nvPr>
            <p:custDataLst>
              <p:tags r:id="rId22"/>
            </p:custDataLst>
          </p:nvPr>
        </p:nvSpPr>
        <p:spPr>
          <a:xfrm>
            <a:off x="9146030" y="4737307"/>
            <a:ext cx="583263" cy="894706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1400">
              <a:solidFill>
                <a:schemeClr val="accent5"/>
              </a:solidFill>
              <a:cs typeface="+mn-ea"/>
              <a:sym typeface="+mn-lt"/>
            </a:endParaRPr>
          </a:p>
        </p:txBody>
      </p:sp>
      <p:sp>
        <p:nvSpPr>
          <p:cNvPr id="41" name="PA_库_文本框 40"/>
          <p:cNvSpPr txBox="1"/>
          <p:nvPr>
            <p:custDataLst>
              <p:tags r:id="rId23"/>
            </p:custDataLst>
          </p:nvPr>
        </p:nvSpPr>
        <p:spPr>
          <a:xfrm>
            <a:off x="9146029" y="5632013"/>
            <a:ext cx="5832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accent1"/>
                </a:solidFill>
                <a:cs typeface="+mn-ea"/>
                <a:sym typeface="+mn-lt"/>
              </a:rPr>
              <a:t>Oct</a:t>
            </a:r>
            <a:endParaRPr lang="bg-BG" sz="120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42" name="PA_库_圆角矩形 41"/>
          <p:cNvSpPr/>
          <p:nvPr>
            <p:custDataLst>
              <p:tags r:id="rId24"/>
            </p:custDataLst>
          </p:nvPr>
        </p:nvSpPr>
        <p:spPr>
          <a:xfrm>
            <a:off x="10010210" y="4094819"/>
            <a:ext cx="583263" cy="1537192"/>
          </a:xfrm>
          <a:prstGeom prst="roundRect">
            <a:avLst>
              <a:gd name="adj" fmla="val 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1400">
              <a:solidFill>
                <a:schemeClr val="accent5"/>
              </a:solidFill>
              <a:cs typeface="+mn-ea"/>
              <a:sym typeface="+mn-lt"/>
            </a:endParaRPr>
          </a:p>
        </p:txBody>
      </p:sp>
      <p:sp>
        <p:nvSpPr>
          <p:cNvPr id="43" name="PA_库_文本框 42"/>
          <p:cNvSpPr txBox="1"/>
          <p:nvPr>
            <p:custDataLst>
              <p:tags r:id="rId25"/>
            </p:custDataLst>
          </p:nvPr>
        </p:nvSpPr>
        <p:spPr>
          <a:xfrm>
            <a:off x="10010209" y="5632013"/>
            <a:ext cx="5832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accent1"/>
                </a:solidFill>
                <a:cs typeface="+mn-ea"/>
                <a:sym typeface="+mn-lt"/>
              </a:rPr>
              <a:t>Nov</a:t>
            </a:r>
            <a:endParaRPr lang="bg-BG" sz="120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44" name="PA_库_圆角矩形 43"/>
          <p:cNvSpPr/>
          <p:nvPr>
            <p:custDataLst>
              <p:tags r:id="rId26"/>
            </p:custDataLst>
          </p:nvPr>
        </p:nvSpPr>
        <p:spPr>
          <a:xfrm>
            <a:off x="10874387" y="5249382"/>
            <a:ext cx="583263" cy="38263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1400">
              <a:solidFill>
                <a:schemeClr val="accent5"/>
              </a:solidFill>
              <a:cs typeface="+mn-ea"/>
              <a:sym typeface="+mn-lt"/>
            </a:endParaRPr>
          </a:p>
        </p:txBody>
      </p:sp>
      <p:sp>
        <p:nvSpPr>
          <p:cNvPr id="45" name="PA_库_文本框 44"/>
          <p:cNvSpPr txBox="1"/>
          <p:nvPr>
            <p:custDataLst>
              <p:tags r:id="rId27"/>
            </p:custDataLst>
          </p:nvPr>
        </p:nvSpPr>
        <p:spPr>
          <a:xfrm>
            <a:off x="10874386" y="5632013"/>
            <a:ext cx="5832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accent1"/>
                </a:solidFill>
                <a:cs typeface="+mn-ea"/>
                <a:sym typeface="+mn-lt"/>
              </a:rPr>
              <a:t>Dec</a:t>
            </a:r>
            <a:endParaRPr lang="bg-BG" sz="120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46" name="PA_库_圆角矩形 45"/>
          <p:cNvSpPr/>
          <p:nvPr>
            <p:custDataLst>
              <p:tags r:id="rId28"/>
            </p:custDataLst>
          </p:nvPr>
        </p:nvSpPr>
        <p:spPr>
          <a:xfrm>
            <a:off x="1695856" y="3011713"/>
            <a:ext cx="1671113" cy="442569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>
            <a:outerShdw blurRad="508000" dist="190500" dir="5400000" algn="tl" rotWithShape="0">
              <a:schemeClr val="accent2"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>
                <a:solidFill>
                  <a:schemeClr val="tx1"/>
                </a:solidFill>
                <a:cs typeface="+mn-ea"/>
                <a:sym typeface="+mn-lt"/>
              </a:rPr>
              <a:t>22% OK</a:t>
            </a:r>
          </a:p>
        </p:txBody>
      </p:sp>
      <p:sp>
        <p:nvSpPr>
          <p:cNvPr id="47" name="PA_库_矩形 46"/>
          <p:cNvSpPr/>
          <p:nvPr>
            <p:custDataLst>
              <p:tags r:id="rId29"/>
            </p:custDataLst>
          </p:nvPr>
        </p:nvSpPr>
        <p:spPr>
          <a:xfrm>
            <a:off x="1212963" y="1922074"/>
            <a:ext cx="2747978" cy="785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  <a:spcAft>
                <a:spcPts val="600"/>
              </a:spcAft>
            </a:pPr>
            <a:r>
              <a:rPr lang="en-US" altLang="zh-CN" sz="1600" dirty="0">
                <a:solidFill>
                  <a:srgbClr val="A8ACB9"/>
                </a:solidFill>
                <a:cs typeface="+mn-ea"/>
                <a:sym typeface="+mn-lt"/>
              </a:rPr>
              <a:t>Click here to add content, content to match the title. </a:t>
            </a:r>
            <a:endParaRPr lang="en-US" sz="1600" dirty="0">
              <a:solidFill>
                <a:srgbClr val="A8ACB9"/>
              </a:solidFill>
              <a:cs typeface="+mn-ea"/>
              <a:sym typeface="+mn-lt"/>
            </a:endParaRPr>
          </a:p>
        </p:txBody>
      </p:sp>
      <p:cxnSp>
        <p:nvCxnSpPr>
          <p:cNvPr id="48" name="PA_库_直接连接符 16"/>
          <p:cNvCxnSpPr>
            <a:stCxn id="24" idx="0"/>
          </p:cNvCxnSpPr>
          <p:nvPr>
            <p:custDataLst>
              <p:tags r:id="rId30"/>
            </p:custDataLst>
          </p:nvPr>
        </p:nvCxnSpPr>
        <p:spPr>
          <a:xfrm flipH="1" flipV="1">
            <a:off x="2524205" y="3860976"/>
            <a:ext cx="1" cy="1260387"/>
          </a:xfrm>
          <a:prstGeom prst="straightConnector1">
            <a:avLst/>
          </a:prstGeom>
          <a:ln w="28575" cap="rnd">
            <a:solidFill>
              <a:schemeClr val="accent1"/>
            </a:solidFill>
            <a:prstDash val="sysDot"/>
            <a:round/>
            <a:headEnd type="oval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PA_库_圆角矩形 48"/>
          <p:cNvSpPr/>
          <p:nvPr>
            <p:custDataLst>
              <p:tags r:id="rId31"/>
            </p:custDataLst>
          </p:nvPr>
        </p:nvSpPr>
        <p:spPr>
          <a:xfrm>
            <a:off x="5145566" y="2190971"/>
            <a:ext cx="1671113" cy="442569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>
                <a:solidFill>
                  <a:schemeClr val="tx1"/>
                </a:solidFill>
                <a:cs typeface="+mn-ea"/>
                <a:sym typeface="+mn-lt"/>
              </a:rPr>
              <a:t>68% </a:t>
            </a:r>
            <a:r>
              <a:rPr lang="en-US" altLang="zh-CN" dirty="0">
                <a:solidFill>
                  <a:schemeClr val="tx1"/>
                </a:solidFill>
                <a:cs typeface="+mn-ea"/>
                <a:sym typeface="+mn-lt"/>
              </a:rPr>
              <a:t>OK</a:t>
            </a:r>
            <a:endParaRPr lang="en-US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50" name="PA_库_矩形 49"/>
          <p:cNvSpPr/>
          <p:nvPr>
            <p:custDataLst>
              <p:tags r:id="rId32"/>
            </p:custDataLst>
          </p:nvPr>
        </p:nvSpPr>
        <p:spPr>
          <a:xfrm>
            <a:off x="4609396" y="2682977"/>
            <a:ext cx="2747314" cy="785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  <a:spcAft>
                <a:spcPts val="600"/>
              </a:spcAft>
            </a:pPr>
            <a:r>
              <a:rPr lang="en-US" altLang="zh-CN" sz="1600" dirty="0">
                <a:solidFill>
                  <a:srgbClr val="A8ACB9"/>
                </a:solidFill>
                <a:cs typeface="+mn-ea"/>
                <a:sym typeface="+mn-lt"/>
              </a:rPr>
              <a:t>Click here to add content, content to match the title. </a:t>
            </a:r>
            <a:endParaRPr lang="en-US" sz="1600" dirty="0">
              <a:solidFill>
                <a:srgbClr val="A8ACB9"/>
              </a:solidFill>
              <a:cs typeface="+mn-ea"/>
              <a:sym typeface="+mn-lt"/>
            </a:endParaRPr>
          </a:p>
        </p:txBody>
      </p:sp>
      <p:cxnSp>
        <p:nvCxnSpPr>
          <p:cNvPr id="51" name="PA_库_直接连接符 16"/>
          <p:cNvCxnSpPr>
            <a:stCxn id="32" idx="0"/>
          </p:cNvCxnSpPr>
          <p:nvPr>
            <p:custDataLst>
              <p:tags r:id="rId33"/>
            </p:custDataLst>
          </p:nvPr>
        </p:nvCxnSpPr>
        <p:spPr>
          <a:xfrm flipH="1" flipV="1">
            <a:off x="5980930" y="3825045"/>
            <a:ext cx="1" cy="528204"/>
          </a:xfrm>
          <a:prstGeom prst="straightConnector1">
            <a:avLst/>
          </a:prstGeom>
          <a:ln w="28575" cap="rnd">
            <a:solidFill>
              <a:schemeClr val="accent1"/>
            </a:solidFill>
            <a:prstDash val="sysDot"/>
            <a:round/>
            <a:headEnd type="oval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PA_库_圆角矩形 51"/>
          <p:cNvSpPr/>
          <p:nvPr>
            <p:custDataLst>
              <p:tags r:id="rId34"/>
            </p:custDataLst>
          </p:nvPr>
        </p:nvSpPr>
        <p:spPr>
          <a:xfrm>
            <a:off x="9460637" y="3011713"/>
            <a:ext cx="1671113" cy="442569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>
            <a:outerShdw blurRad="508000" dist="190500" dir="5400000" algn="tl" rotWithShape="0">
              <a:schemeClr val="accent2"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>
                <a:solidFill>
                  <a:schemeClr val="tx1"/>
                </a:solidFill>
                <a:cs typeface="+mn-ea"/>
                <a:sym typeface="+mn-lt"/>
              </a:rPr>
              <a:t>80% </a:t>
            </a:r>
            <a:r>
              <a:rPr lang="en-US" altLang="zh-CN" dirty="0">
                <a:solidFill>
                  <a:schemeClr val="tx1"/>
                </a:solidFill>
                <a:cs typeface="+mn-ea"/>
                <a:sym typeface="+mn-lt"/>
              </a:rPr>
              <a:t>OK</a:t>
            </a:r>
            <a:endParaRPr lang="en-US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cxnSp>
        <p:nvCxnSpPr>
          <p:cNvPr id="54" name="PA_库_直接连接符 16"/>
          <p:cNvCxnSpPr>
            <a:stCxn id="42" idx="0"/>
          </p:cNvCxnSpPr>
          <p:nvPr>
            <p:custDataLst>
              <p:tags r:id="rId35"/>
            </p:custDataLst>
          </p:nvPr>
        </p:nvCxnSpPr>
        <p:spPr>
          <a:xfrm flipH="1" flipV="1">
            <a:off x="10296194" y="3825045"/>
            <a:ext cx="5648" cy="269774"/>
          </a:xfrm>
          <a:prstGeom prst="straightConnector1">
            <a:avLst/>
          </a:prstGeom>
          <a:ln w="28575" cap="rnd">
            <a:solidFill>
              <a:schemeClr val="accent1"/>
            </a:solidFill>
            <a:prstDash val="sysDot"/>
            <a:round/>
            <a:headEnd type="oval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1403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28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3" presetClass="entr" presetSubtype="28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3" presetClass="entr" presetSubtype="28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3" presetClass="entr" presetSubtype="28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4" grpId="0"/>
      <p:bldP spid="22" grpId="0" animBg="1"/>
      <p:bldP spid="23" grpId="0"/>
      <p:bldP spid="24" grpId="0" animBg="1"/>
      <p:bldP spid="25" grpId="0"/>
      <p:bldP spid="26" grpId="0" animBg="1"/>
      <p:bldP spid="27" grpId="0"/>
      <p:bldP spid="28" grpId="0" animBg="1"/>
      <p:bldP spid="29" grpId="0"/>
      <p:bldP spid="30" grpId="0" animBg="1"/>
      <p:bldP spid="31" grpId="0"/>
      <p:bldP spid="32" grpId="0" animBg="1"/>
      <p:bldP spid="33" grpId="0"/>
      <p:bldP spid="34" grpId="0" animBg="1"/>
      <p:bldP spid="35" grpId="0"/>
      <p:bldP spid="36" grpId="0" animBg="1"/>
      <p:bldP spid="37" grpId="0"/>
      <p:bldP spid="38" grpId="0" animBg="1"/>
      <p:bldP spid="39" grpId="0"/>
      <p:bldP spid="40" grpId="0" animBg="1"/>
      <p:bldP spid="41" grpId="0"/>
      <p:bldP spid="42" grpId="0" animBg="1"/>
      <p:bldP spid="43" grpId="0"/>
      <p:bldP spid="44" grpId="0" animBg="1"/>
      <p:bldP spid="45" grpId="0"/>
      <p:bldP spid="46" grpId="0" animBg="1"/>
      <p:bldP spid="47" grpId="0"/>
      <p:bldP spid="49" grpId="0" animBg="1"/>
      <p:bldP spid="50" grpId="0"/>
      <p:bldP spid="5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bg-BG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-670" y="1201664"/>
            <a:ext cx="12192335" cy="288186"/>
          </a:xfrm>
        </p:spPr>
        <p:txBody>
          <a:bodyPr>
            <a:normAutofit fontScale="62500" lnSpcReduction="20000"/>
          </a:bodyPr>
          <a:lstStyle/>
          <a:p>
            <a:r>
              <a:rPr lang="en-US">
                <a:cs typeface="+mn-ea"/>
                <a:sym typeface="+mn-lt"/>
              </a:rPr>
              <a:t>ZETA – STRATEGY PRESENTATION TEMPLATE</a:t>
            </a:r>
            <a:endParaRPr lang="bg-BG">
              <a:cs typeface="+mn-ea"/>
              <a:sym typeface="+mn-lt"/>
            </a:endParaRPr>
          </a:p>
        </p:txBody>
      </p:sp>
      <p:sp>
        <p:nvSpPr>
          <p:cNvPr id="4" name="PA_库_椭圆 3"/>
          <p:cNvSpPr>
            <a:spLocks noChangeAspect="1"/>
          </p:cNvSpPr>
          <p:nvPr>
            <p:custDataLst>
              <p:tags r:id="rId1"/>
            </p:custDataLst>
          </p:nvPr>
        </p:nvSpPr>
        <p:spPr>
          <a:xfrm>
            <a:off x="3149410" y="2288063"/>
            <a:ext cx="1715278" cy="1715277"/>
          </a:xfrm>
          <a:prstGeom prst="ellipse">
            <a:avLst/>
          </a:prstGeom>
          <a:solidFill>
            <a:schemeClr val="accent1"/>
          </a:solidFill>
          <a:ln w="19050" cap="rnd">
            <a:noFill/>
            <a:prstDash val="sysDot"/>
            <a:round/>
          </a:ln>
          <a:effectLst>
            <a:outerShdw blurRad="508000" dist="190500" dir="5400000" algn="tl" rotWithShape="0">
              <a:schemeClr val="bg2">
                <a:alpha val="5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solidFill>
                  <a:schemeClr val="bg1"/>
                </a:solidFill>
                <a:cs typeface="+mn-ea"/>
                <a:sym typeface="+mn-lt"/>
              </a:rPr>
              <a:t>keyword</a:t>
            </a:r>
            <a:endParaRPr lang="bg-BG" sz="48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5" name="PA_库_椭圆 4"/>
          <p:cNvSpPr>
            <a:spLocks noChangeAspect="1"/>
          </p:cNvSpPr>
          <p:nvPr>
            <p:custDataLst>
              <p:tags r:id="rId2"/>
            </p:custDataLst>
          </p:nvPr>
        </p:nvSpPr>
        <p:spPr>
          <a:xfrm>
            <a:off x="4905562" y="2157066"/>
            <a:ext cx="1171409" cy="1171408"/>
          </a:xfrm>
          <a:prstGeom prst="ellipse">
            <a:avLst/>
          </a:prstGeom>
          <a:noFill/>
          <a:ln w="12700" cap="rnd">
            <a:solidFill>
              <a:schemeClr val="accent3"/>
            </a:solidFill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>
                <a:solidFill>
                  <a:schemeClr val="bg2"/>
                </a:solidFill>
                <a:cs typeface="+mn-ea"/>
                <a:sym typeface="+mn-lt"/>
              </a:rPr>
              <a:t>54%</a:t>
            </a:r>
            <a:endParaRPr lang="bg-BG" sz="2800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6" name="PA_库_椭圆 5"/>
          <p:cNvSpPr>
            <a:spLocks noChangeAspect="1"/>
          </p:cNvSpPr>
          <p:nvPr>
            <p:custDataLst>
              <p:tags r:id="rId3"/>
            </p:custDataLst>
          </p:nvPr>
        </p:nvSpPr>
        <p:spPr>
          <a:xfrm>
            <a:off x="4608174" y="3447700"/>
            <a:ext cx="1547934" cy="1547933"/>
          </a:xfrm>
          <a:prstGeom prst="ellipse">
            <a:avLst/>
          </a:prstGeom>
          <a:solidFill>
            <a:schemeClr val="accent3"/>
          </a:solidFill>
          <a:ln w="19050" cap="rnd">
            <a:noFill/>
            <a:prstDash val="sysDot"/>
            <a:round/>
          </a:ln>
          <a:effectLst>
            <a:outerShdw blurRad="508000" dist="190500" dir="5400000" algn="tl" rotWithShape="0">
              <a:schemeClr val="bg2">
                <a:alpha val="5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solidFill>
                  <a:schemeClr val="bg1"/>
                </a:solidFill>
                <a:cs typeface="+mn-ea"/>
                <a:sym typeface="+mn-lt"/>
              </a:rPr>
              <a:t>keyword</a:t>
            </a:r>
            <a:endParaRPr lang="bg-BG" sz="3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" name="PA_库_椭圆 6"/>
          <p:cNvSpPr>
            <a:spLocks noChangeAspect="1"/>
          </p:cNvSpPr>
          <p:nvPr>
            <p:custDataLst>
              <p:tags r:id="rId4"/>
            </p:custDataLst>
          </p:nvPr>
        </p:nvSpPr>
        <p:spPr>
          <a:xfrm>
            <a:off x="3615167" y="4075240"/>
            <a:ext cx="920393" cy="920392"/>
          </a:xfrm>
          <a:prstGeom prst="ellipse">
            <a:avLst/>
          </a:prstGeom>
          <a:noFill/>
          <a:ln w="12700" cap="rnd">
            <a:solidFill>
              <a:schemeClr val="accent1"/>
            </a:solidFill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400">
                <a:solidFill>
                  <a:schemeClr val="bg2"/>
                </a:solidFill>
                <a:cs typeface="+mn-ea"/>
                <a:sym typeface="+mn-lt"/>
              </a:rPr>
              <a:t>36%</a:t>
            </a:r>
            <a:endParaRPr lang="bg-BG" sz="2400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8" name="PA_库_椭圆 7"/>
          <p:cNvSpPr>
            <a:spLocks noChangeAspect="1"/>
          </p:cNvSpPr>
          <p:nvPr>
            <p:custDataLst>
              <p:tags r:id="rId5"/>
            </p:custDataLst>
          </p:nvPr>
        </p:nvSpPr>
        <p:spPr>
          <a:xfrm>
            <a:off x="6052214" y="2543610"/>
            <a:ext cx="1887899" cy="1757113"/>
          </a:xfrm>
          <a:prstGeom prst="ellipse">
            <a:avLst/>
          </a:prstGeom>
          <a:solidFill>
            <a:schemeClr val="accent2"/>
          </a:solidFill>
          <a:ln w="19050" cap="rnd">
            <a:noFill/>
            <a:prstDash val="sysDot"/>
            <a:round/>
          </a:ln>
          <a:effectLst>
            <a:outerShdw blurRad="508000" dist="190500" dir="5400000" algn="tl" rotWithShape="0">
              <a:schemeClr val="bg2">
                <a:alpha val="5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dirty="0">
                <a:solidFill>
                  <a:schemeClr val="bg1"/>
                </a:solidFill>
                <a:cs typeface="+mn-ea"/>
                <a:sym typeface="+mn-lt"/>
              </a:rPr>
              <a:t>keyword</a:t>
            </a:r>
            <a:endParaRPr lang="bg-BG" sz="4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9" name="PA_库_椭圆 8"/>
          <p:cNvSpPr>
            <a:spLocks noChangeAspect="1"/>
          </p:cNvSpPr>
          <p:nvPr>
            <p:custDataLst>
              <p:tags r:id="rId6"/>
            </p:custDataLst>
          </p:nvPr>
        </p:nvSpPr>
        <p:spPr>
          <a:xfrm>
            <a:off x="6080000" y="4342069"/>
            <a:ext cx="1171409" cy="1171408"/>
          </a:xfrm>
          <a:prstGeom prst="ellipse">
            <a:avLst/>
          </a:prstGeom>
          <a:noFill/>
          <a:ln w="12700" cap="rnd">
            <a:solidFill>
              <a:schemeClr val="accent4"/>
            </a:solidFill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3200">
                <a:solidFill>
                  <a:schemeClr val="bg2"/>
                </a:solidFill>
                <a:cs typeface="+mn-ea"/>
                <a:sym typeface="+mn-lt"/>
              </a:rPr>
              <a:t>72%</a:t>
            </a:r>
            <a:endParaRPr lang="bg-BG" sz="3200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10" name="PA_库_椭圆 9"/>
          <p:cNvSpPr>
            <a:spLocks noChangeAspect="1"/>
          </p:cNvSpPr>
          <p:nvPr>
            <p:custDataLst>
              <p:tags r:id="rId7"/>
            </p:custDataLst>
          </p:nvPr>
        </p:nvSpPr>
        <p:spPr>
          <a:xfrm>
            <a:off x="7343634" y="3860222"/>
            <a:ext cx="1715278" cy="1715277"/>
          </a:xfrm>
          <a:prstGeom prst="ellipse">
            <a:avLst/>
          </a:prstGeom>
          <a:solidFill>
            <a:schemeClr val="accent4"/>
          </a:solidFill>
          <a:ln w="19050" cap="rnd">
            <a:noFill/>
            <a:prstDash val="sysDot"/>
            <a:round/>
          </a:ln>
          <a:effectLst>
            <a:outerShdw blurRad="508000" dist="190500" dir="5400000" algn="tl" rotWithShape="0">
              <a:schemeClr val="bg2">
                <a:alpha val="5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solidFill>
                  <a:schemeClr val="bg1"/>
                </a:solidFill>
                <a:cs typeface="+mn-ea"/>
                <a:sym typeface="+mn-lt"/>
              </a:rPr>
              <a:t>keyword</a:t>
            </a:r>
            <a:endParaRPr lang="bg-BG" sz="3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1" name="PA_库_椭圆 10"/>
          <p:cNvSpPr>
            <a:spLocks noChangeAspect="1"/>
          </p:cNvSpPr>
          <p:nvPr>
            <p:custDataLst>
              <p:tags r:id="rId8"/>
            </p:custDataLst>
          </p:nvPr>
        </p:nvSpPr>
        <p:spPr>
          <a:xfrm>
            <a:off x="7940114" y="2931032"/>
            <a:ext cx="794885" cy="794884"/>
          </a:xfrm>
          <a:prstGeom prst="ellipse">
            <a:avLst/>
          </a:prstGeom>
          <a:noFill/>
          <a:ln w="12700" cap="rnd">
            <a:solidFill>
              <a:schemeClr val="bg2"/>
            </a:solidFill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400">
                <a:solidFill>
                  <a:schemeClr val="bg2"/>
                </a:solidFill>
                <a:cs typeface="+mn-ea"/>
                <a:sym typeface="+mn-lt"/>
              </a:rPr>
              <a:t>63%</a:t>
            </a:r>
            <a:endParaRPr lang="bg-BG" sz="2400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12" name="PA_库_椭圆 11"/>
          <p:cNvSpPr>
            <a:spLocks noChangeAspect="1"/>
          </p:cNvSpPr>
          <p:nvPr>
            <p:custDataLst>
              <p:tags r:id="rId9"/>
            </p:custDataLst>
          </p:nvPr>
        </p:nvSpPr>
        <p:spPr>
          <a:xfrm>
            <a:off x="7605425" y="2240982"/>
            <a:ext cx="669377" cy="669376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19050" cap="rnd">
            <a:noFill/>
            <a:prstDash val="sysDot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bg-BG" sz="200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13" name="PA_库_椭圆 12"/>
          <p:cNvSpPr>
            <a:spLocks noChangeAspect="1"/>
          </p:cNvSpPr>
          <p:nvPr>
            <p:custDataLst>
              <p:tags r:id="rId10"/>
            </p:custDataLst>
          </p:nvPr>
        </p:nvSpPr>
        <p:spPr>
          <a:xfrm>
            <a:off x="4432276" y="4833978"/>
            <a:ext cx="460197" cy="460196"/>
          </a:xfrm>
          <a:prstGeom prst="ellipse">
            <a:avLst/>
          </a:prstGeom>
          <a:solidFill>
            <a:schemeClr val="bg2"/>
          </a:solidFill>
          <a:ln w="19050" cap="rnd">
            <a:noFill/>
            <a:prstDash val="sysDot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bg-BG" sz="200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14" name="PA_库_椭圆 13"/>
          <p:cNvSpPr>
            <a:spLocks noChangeAspect="1"/>
          </p:cNvSpPr>
          <p:nvPr>
            <p:custDataLst>
              <p:tags r:id="rId11"/>
            </p:custDataLst>
          </p:nvPr>
        </p:nvSpPr>
        <p:spPr>
          <a:xfrm>
            <a:off x="5424674" y="5021526"/>
            <a:ext cx="627541" cy="627540"/>
          </a:xfrm>
          <a:prstGeom prst="ellipse">
            <a:avLst/>
          </a:prstGeom>
          <a:solidFill>
            <a:schemeClr val="bg1"/>
          </a:solidFill>
          <a:ln w="19050" cap="rnd">
            <a:noFill/>
            <a:prstDash val="sysDot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bg-BG" sz="200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15" name="PA_库_椭圆 14"/>
          <p:cNvSpPr>
            <a:spLocks noChangeAspect="1"/>
          </p:cNvSpPr>
          <p:nvPr>
            <p:custDataLst>
              <p:tags r:id="rId12"/>
            </p:custDataLst>
          </p:nvPr>
        </p:nvSpPr>
        <p:spPr>
          <a:xfrm>
            <a:off x="3114097" y="3904439"/>
            <a:ext cx="460197" cy="460196"/>
          </a:xfrm>
          <a:prstGeom prst="ellipse">
            <a:avLst/>
          </a:prstGeom>
          <a:solidFill>
            <a:schemeClr val="bg2"/>
          </a:solidFill>
          <a:ln w="19050" cap="rnd">
            <a:noFill/>
            <a:prstDash val="sysDot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bg-BG" sz="200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16" name="PA_库_椭圆 15"/>
          <p:cNvSpPr>
            <a:spLocks noChangeAspect="1"/>
          </p:cNvSpPr>
          <p:nvPr>
            <p:custDataLst>
              <p:tags r:id="rId13"/>
            </p:custDataLst>
          </p:nvPr>
        </p:nvSpPr>
        <p:spPr>
          <a:xfrm>
            <a:off x="6209416" y="2282818"/>
            <a:ext cx="292852" cy="292852"/>
          </a:xfrm>
          <a:prstGeom prst="ellipse">
            <a:avLst/>
          </a:prstGeom>
          <a:solidFill>
            <a:schemeClr val="bg2"/>
          </a:solidFill>
          <a:ln w="19050" cap="rnd">
            <a:noFill/>
            <a:prstDash val="sysDot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bg-BG" sz="200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17" name="PA_库_椭圆 16"/>
          <p:cNvSpPr>
            <a:spLocks noChangeAspect="1"/>
          </p:cNvSpPr>
          <p:nvPr>
            <p:custDataLst>
              <p:tags r:id="rId14"/>
            </p:custDataLst>
          </p:nvPr>
        </p:nvSpPr>
        <p:spPr>
          <a:xfrm>
            <a:off x="8452435" y="2585491"/>
            <a:ext cx="292852" cy="292852"/>
          </a:xfrm>
          <a:prstGeom prst="ellipse">
            <a:avLst/>
          </a:prstGeom>
          <a:solidFill>
            <a:schemeClr val="bg1"/>
          </a:solidFill>
          <a:ln w="19050" cap="rnd">
            <a:noFill/>
            <a:prstDash val="sysDot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bg-BG" sz="200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18" name="PA_库_椭圆 17"/>
          <p:cNvSpPr>
            <a:spLocks noChangeAspect="1"/>
          </p:cNvSpPr>
          <p:nvPr>
            <p:custDataLst>
              <p:tags r:id="rId15"/>
            </p:custDataLst>
          </p:nvPr>
        </p:nvSpPr>
        <p:spPr>
          <a:xfrm>
            <a:off x="2188416" y="3328474"/>
            <a:ext cx="460197" cy="460196"/>
          </a:xfrm>
          <a:prstGeom prst="ellipse">
            <a:avLst/>
          </a:prstGeom>
          <a:solidFill>
            <a:schemeClr val="bg1"/>
          </a:solidFill>
          <a:ln w="19050" cap="rnd">
            <a:noFill/>
            <a:prstDash val="sysDot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bg-BG" sz="200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19" name="PA_库_椭圆 18"/>
          <p:cNvSpPr>
            <a:spLocks noChangeAspect="1"/>
          </p:cNvSpPr>
          <p:nvPr>
            <p:custDataLst>
              <p:tags r:id="rId16"/>
            </p:custDataLst>
          </p:nvPr>
        </p:nvSpPr>
        <p:spPr>
          <a:xfrm>
            <a:off x="2169012" y="4003340"/>
            <a:ext cx="669377" cy="669376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19050" cap="rnd">
            <a:noFill/>
            <a:prstDash val="sysDot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bg-BG" sz="200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20" name="PA_库_椭圆 19"/>
          <p:cNvSpPr>
            <a:spLocks noChangeAspect="1"/>
          </p:cNvSpPr>
          <p:nvPr>
            <p:custDataLst>
              <p:tags r:id="rId17"/>
            </p:custDataLst>
          </p:nvPr>
        </p:nvSpPr>
        <p:spPr>
          <a:xfrm>
            <a:off x="9220948" y="4686838"/>
            <a:ext cx="669377" cy="669376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19050" cap="rnd">
            <a:noFill/>
            <a:prstDash val="sysDot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bg-BG" sz="200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21" name="PA_库_椭圆 20"/>
          <p:cNvSpPr>
            <a:spLocks noChangeAspect="1"/>
          </p:cNvSpPr>
          <p:nvPr>
            <p:custDataLst>
              <p:tags r:id="rId18"/>
            </p:custDataLst>
          </p:nvPr>
        </p:nvSpPr>
        <p:spPr>
          <a:xfrm>
            <a:off x="9534718" y="4039335"/>
            <a:ext cx="460197" cy="460196"/>
          </a:xfrm>
          <a:prstGeom prst="ellipse">
            <a:avLst/>
          </a:prstGeom>
          <a:solidFill>
            <a:schemeClr val="bg2"/>
          </a:solidFill>
          <a:ln w="19050" cap="rnd">
            <a:noFill/>
            <a:prstDash val="sysDot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bg-BG" sz="200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22" name="PA_库_椭圆 21"/>
          <p:cNvSpPr>
            <a:spLocks noChangeAspect="1"/>
          </p:cNvSpPr>
          <p:nvPr>
            <p:custDataLst>
              <p:tags r:id="rId19"/>
            </p:custDataLst>
          </p:nvPr>
        </p:nvSpPr>
        <p:spPr>
          <a:xfrm>
            <a:off x="1753401" y="3740391"/>
            <a:ext cx="292852" cy="292852"/>
          </a:xfrm>
          <a:prstGeom prst="ellipse">
            <a:avLst/>
          </a:prstGeom>
          <a:solidFill>
            <a:schemeClr val="bg1"/>
          </a:solidFill>
          <a:ln w="19050" cap="rnd">
            <a:noFill/>
            <a:prstDash val="sysDot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bg-BG" sz="200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23" name="PA_库_椭圆 22"/>
          <p:cNvSpPr>
            <a:spLocks noChangeAspect="1"/>
          </p:cNvSpPr>
          <p:nvPr>
            <p:custDataLst>
              <p:tags r:id="rId20"/>
            </p:custDataLst>
          </p:nvPr>
        </p:nvSpPr>
        <p:spPr>
          <a:xfrm>
            <a:off x="10079516" y="5064076"/>
            <a:ext cx="292852" cy="292852"/>
          </a:xfrm>
          <a:prstGeom prst="ellipse">
            <a:avLst/>
          </a:prstGeom>
          <a:solidFill>
            <a:schemeClr val="bg1"/>
          </a:solidFill>
          <a:ln w="19050" cap="rnd">
            <a:noFill/>
            <a:prstDash val="sysDot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bg-BG" sz="200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24" name="PA_库_椭圆 23"/>
          <p:cNvSpPr>
            <a:spLocks noChangeAspect="1"/>
          </p:cNvSpPr>
          <p:nvPr>
            <p:custDataLst>
              <p:tags r:id="rId21"/>
            </p:custDataLst>
          </p:nvPr>
        </p:nvSpPr>
        <p:spPr>
          <a:xfrm>
            <a:off x="11011171" y="970591"/>
            <a:ext cx="1906961" cy="1906957"/>
          </a:xfrm>
          <a:prstGeom prst="ellipse">
            <a:avLst/>
          </a:prstGeom>
          <a:solidFill>
            <a:schemeClr val="accent6"/>
          </a:solidFill>
          <a:ln w="19050" cap="rnd">
            <a:noFill/>
            <a:prstDash val="sysDot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bg-BG" sz="200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25" name="PA_库_椭圆 24"/>
          <p:cNvSpPr>
            <a:spLocks noChangeAspect="1"/>
          </p:cNvSpPr>
          <p:nvPr>
            <p:custDataLst>
              <p:tags r:id="rId22"/>
            </p:custDataLst>
          </p:nvPr>
        </p:nvSpPr>
        <p:spPr>
          <a:xfrm>
            <a:off x="10246438" y="2910358"/>
            <a:ext cx="1208605" cy="1208605"/>
          </a:xfrm>
          <a:prstGeom prst="ellipse">
            <a:avLst/>
          </a:prstGeom>
          <a:solidFill>
            <a:schemeClr val="bg1"/>
          </a:solidFill>
          <a:ln w="19050" cap="rnd">
            <a:noFill/>
            <a:prstDash val="sysDot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bg-BG" sz="200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26" name="PA_库_椭圆 25"/>
          <p:cNvSpPr>
            <a:spLocks noChangeAspect="1"/>
          </p:cNvSpPr>
          <p:nvPr>
            <p:custDataLst>
              <p:tags r:id="rId23"/>
            </p:custDataLst>
          </p:nvPr>
        </p:nvSpPr>
        <p:spPr>
          <a:xfrm>
            <a:off x="10700234" y="3924358"/>
            <a:ext cx="679520" cy="679519"/>
          </a:xfrm>
          <a:prstGeom prst="ellipse">
            <a:avLst/>
          </a:prstGeom>
          <a:solidFill>
            <a:schemeClr val="bg2"/>
          </a:solidFill>
          <a:ln w="19050" cap="rnd">
            <a:noFill/>
            <a:prstDash val="sysDot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bg-BG" sz="200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27" name="PA_库_椭圆 26"/>
          <p:cNvSpPr>
            <a:spLocks noChangeAspect="1"/>
          </p:cNvSpPr>
          <p:nvPr>
            <p:custDataLst>
              <p:tags r:id="rId24"/>
            </p:custDataLst>
          </p:nvPr>
        </p:nvSpPr>
        <p:spPr>
          <a:xfrm>
            <a:off x="-605344" y="4633354"/>
            <a:ext cx="1725687" cy="1725684"/>
          </a:xfrm>
          <a:prstGeom prst="ellipse">
            <a:avLst/>
          </a:prstGeom>
          <a:solidFill>
            <a:schemeClr val="accent6"/>
          </a:solidFill>
          <a:ln w="19050" cap="rnd">
            <a:noFill/>
            <a:prstDash val="sysDot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bg-BG" sz="200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28" name="PA_库_椭圆 27"/>
          <p:cNvSpPr>
            <a:spLocks noChangeAspect="1"/>
          </p:cNvSpPr>
          <p:nvPr>
            <p:custDataLst>
              <p:tags r:id="rId25"/>
            </p:custDataLst>
          </p:nvPr>
        </p:nvSpPr>
        <p:spPr>
          <a:xfrm>
            <a:off x="827491" y="4851923"/>
            <a:ext cx="292852" cy="292852"/>
          </a:xfrm>
          <a:prstGeom prst="ellipse">
            <a:avLst/>
          </a:prstGeom>
          <a:solidFill>
            <a:schemeClr val="bg2"/>
          </a:solidFill>
          <a:ln w="19050" cap="rnd">
            <a:noFill/>
            <a:prstDash val="sysDot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bg-BG" sz="200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29" name="PA_库_椭圆 28"/>
          <p:cNvSpPr>
            <a:spLocks noChangeAspect="1"/>
          </p:cNvSpPr>
          <p:nvPr>
            <p:custDataLst>
              <p:tags r:id="rId26"/>
            </p:custDataLst>
          </p:nvPr>
        </p:nvSpPr>
        <p:spPr>
          <a:xfrm>
            <a:off x="11216153" y="3041957"/>
            <a:ext cx="327201" cy="327201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19050" cap="rnd">
            <a:noFill/>
            <a:prstDash val="sysDot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bg-BG" sz="2000">
              <a:solidFill>
                <a:schemeClr val="tx2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49718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_库_圆角矩形 43"/>
          <p:cNvSpPr/>
          <p:nvPr>
            <p:custDataLst>
              <p:tags r:id="rId1"/>
            </p:custDataLst>
          </p:nvPr>
        </p:nvSpPr>
        <p:spPr>
          <a:xfrm>
            <a:off x="447960" y="1187348"/>
            <a:ext cx="11235741" cy="4625720"/>
          </a:xfrm>
          <a:prstGeom prst="roundRect">
            <a:avLst>
              <a:gd name="adj" fmla="val 1756"/>
            </a:avLst>
          </a:prstGeom>
          <a:solidFill>
            <a:schemeClr val="bg1"/>
          </a:solidFill>
          <a:ln>
            <a:noFill/>
          </a:ln>
          <a:effectLst>
            <a:outerShdw blurRad="508000" dist="190500" dir="5400000" algn="ctr" rotWithShape="0">
              <a:schemeClr val="tx2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>
              <a:cs typeface="+mn-ea"/>
              <a:sym typeface="+mn-lt"/>
            </a:endParaRPr>
          </a:p>
        </p:txBody>
      </p:sp>
      <p:sp>
        <p:nvSpPr>
          <p:cNvPr id="8" name="PA_库_椭圆 12"/>
          <p:cNvSpPr>
            <a:spLocks noChangeAspect="1"/>
          </p:cNvSpPr>
          <p:nvPr>
            <p:custDataLst>
              <p:tags r:id="rId2"/>
            </p:custDataLst>
          </p:nvPr>
        </p:nvSpPr>
        <p:spPr>
          <a:xfrm>
            <a:off x="5266574" y="2431295"/>
            <a:ext cx="1598509" cy="1598509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>
            <a:outerShdw blurRad="508000" dist="190500" dir="5400000" algn="ctr" rotWithShape="0">
              <a:schemeClr val="bg2">
                <a:alpha val="5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8800" dirty="0">
                <a:cs typeface="+mn-ea"/>
                <a:sym typeface="+mn-lt"/>
              </a:rPr>
              <a:t>3</a:t>
            </a:r>
            <a:endParaRPr lang="bg-BG" sz="8800" dirty="0">
              <a:cs typeface="+mn-ea"/>
              <a:sym typeface="+mn-lt"/>
            </a:endParaRPr>
          </a:p>
        </p:txBody>
      </p:sp>
      <p:sp>
        <p:nvSpPr>
          <p:cNvPr id="9" name="PA_库_矩形 21"/>
          <p:cNvSpPr/>
          <p:nvPr>
            <p:custDataLst>
              <p:tags r:id="rId3"/>
            </p:custDataLst>
          </p:nvPr>
        </p:nvSpPr>
        <p:spPr>
          <a:xfrm>
            <a:off x="4495646" y="4398216"/>
            <a:ext cx="314036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altLang="zh-CN" sz="4000" dirty="0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4000" dirty="0">
              <a:solidFill>
                <a:schemeClr val="tx2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6" name="PA_库_圆角矩形 46"/>
          <p:cNvSpPr/>
          <p:nvPr>
            <p:custDataLst>
              <p:tags r:id="rId4"/>
            </p:custDataLst>
          </p:nvPr>
        </p:nvSpPr>
        <p:spPr>
          <a:xfrm rot="5400000">
            <a:off x="5425476" y="5770676"/>
            <a:ext cx="1280707" cy="286858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7" name="PA_库_圆角矩形 46"/>
          <p:cNvSpPr/>
          <p:nvPr>
            <p:custDataLst>
              <p:tags r:id="rId5"/>
            </p:custDataLst>
          </p:nvPr>
        </p:nvSpPr>
        <p:spPr>
          <a:xfrm rot="5400000">
            <a:off x="5425476" y="906122"/>
            <a:ext cx="1280707" cy="286858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7" name="PA_库_圆角矩形 46"/>
          <p:cNvSpPr/>
          <p:nvPr>
            <p:custDataLst>
              <p:tags r:id="rId6"/>
            </p:custDataLst>
          </p:nvPr>
        </p:nvSpPr>
        <p:spPr>
          <a:xfrm rot="8026117">
            <a:off x="10785872" y="951460"/>
            <a:ext cx="1280707" cy="286858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0" name="PA_库_圆角矩形 46"/>
          <p:cNvSpPr/>
          <p:nvPr>
            <p:custDataLst>
              <p:tags r:id="rId7"/>
            </p:custDataLst>
          </p:nvPr>
        </p:nvSpPr>
        <p:spPr>
          <a:xfrm rot="8026117">
            <a:off x="415634" y="5006392"/>
            <a:ext cx="1280707" cy="286858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1" name="PA_库_圆角矩形 46"/>
          <p:cNvSpPr/>
          <p:nvPr>
            <p:custDataLst>
              <p:tags r:id="rId8"/>
            </p:custDataLst>
          </p:nvPr>
        </p:nvSpPr>
        <p:spPr>
          <a:xfrm rot="8026117">
            <a:off x="110146" y="5345065"/>
            <a:ext cx="665532" cy="149069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2" name="PA_库_圆角矩形 46"/>
          <p:cNvSpPr/>
          <p:nvPr>
            <p:custDataLst>
              <p:tags r:id="rId9"/>
            </p:custDataLst>
          </p:nvPr>
        </p:nvSpPr>
        <p:spPr>
          <a:xfrm rot="8026117">
            <a:off x="10917263" y="1581996"/>
            <a:ext cx="665532" cy="149069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5648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/>
      <p:bldP spid="16" grpId="0" animBg="1"/>
      <p:bldP spid="17" grpId="0" animBg="1"/>
      <p:bldP spid="7" grpId="0" animBg="1"/>
      <p:bldP spid="10" grpId="0" animBg="1"/>
      <p:bldP spid="11" grpId="0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A_库_PicturePlaceholder 2"/>
          <p:cNvPicPr>
            <a:picLocks noGrp="1" noChangeAspect="1"/>
          </p:cNvPicPr>
          <p:nvPr>
            <p:ph type="pic" sz="quarter" idx="16"/>
            <p:custDataLst>
              <p:tags r:id="rId1"/>
            </p:custDataLst>
          </p:nvPr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4" name="PA_库_PicturePlaceholder 3"/>
          <p:cNvPicPr>
            <a:picLocks noGrp="1" noChangeAspect="1"/>
          </p:cNvPicPr>
          <p:nvPr>
            <p:ph type="pic" sz="quarter" idx="17"/>
            <p:custDataLst>
              <p:tags r:id="rId2"/>
            </p:custDataLst>
          </p:nvPr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6" name="PA_库_PicturePlaceholder 5"/>
          <p:cNvPicPr>
            <a:picLocks noGrp="1" noChangeAspect="1"/>
          </p:cNvPicPr>
          <p:nvPr>
            <p:ph type="pic" sz="quarter" idx="18"/>
            <p:custDataLst>
              <p:tags r:id="rId3"/>
            </p:custDataLst>
          </p:nvPr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9" name="PA_库_PicturePlaceholder 8"/>
          <p:cNvPicPr>
            <a:picLocks noGrp="1" noChangeAspect="1"/>
          </p:cNvPicPr>
          <p:nvPr>
            <p:ph type="pic" sz="quarter" idx="19"/>
            <p:custDataLst>
              <p:tags r:id="rId4"/>
            </p:custDataLst>
          </p:nvPr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2" name="PA_库_PicturePlaceholder 1"/>
          <p:cNvPicPr>
            <a:picLocks noGrp="1" noChangeAspect="1"/>
          </p:cNvPicPr>
          <p:nvPr>
            <p:ph type="pic" sz="quarter" idx="20"/>
            <p:custDataLst>
              <p:tags r:id="rId5"/>
            </p:custDataLst>
          </p:nvPr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bg-BG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4294967295"/>
          </p:nvPr>
        </p:nvSpPr>
        <p:spPr>
          <a:xfrm>
            <a:off x="-670" y="1201664"/>
            <a:ext cx="12192335" cy="288186"/>
          </a:xfrm>
        </p:spPr>
        <p:txBody>
          <a:bodyPr>
            <a:normAutofit fontScale="62500" lnSpcReduction="20000"/>
          </a:bodyPr>
          <a:lstStyle/>
          <a:p>
            <a:r>
              <a:rPr lang="en-US">
                <a:cs typeface="+mn-ea"/>
                <a:sym typeface="+mn-lt"/>
              </a:rPr>
              <a:t>ZETA – STRATEGY PRESENTATION TEMPLATE</a:t>
            </a:r>
            <a:endParaRPr lang="bg-BG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22057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28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28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28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28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_库_TextPlaceholder 4"/>
          <p:cNvSpPr>
            <a:spLocks noGrp="1"/>
          </p:cNvSpPr>
          <p:nvPr>
            <p:ph type="body" sz="quarter" idx="25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zh-CN" sz="2000" dirty="0">
                <a:latin typeface="+mn-lt"/>
                <a:ea typeface="+mn-ea"/>
                <a:cs typeface="+mn-ea"/>
                <a:sym typeface="+mn-lt"/>
              </a:rPr>
              <a:t>text</a:t>
            </a:r>
            <a:r>
              <a:rPr lang="en-US" sz="2000" dirty="0">
                <a:latin typeface="+mn-lt"/>
                <a:ea typeface="+mn-ea"/>
                <a:cs typeface="+mn-ea"/>
                <a:sym typeface="+mn-lt"/>
              </a:rPr>
              <a:t> 01</a:t>
            </a:r>
            <a:endParaRPr lang="bg-BG" sz="20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6" name="PA_库_TextPlaceholder 5"/>
          <p:cNvSpPr>
            <a:spLocks noGrp="1"/>
          </p:cNvSpPr>
          <p:nvPr>
            <p:ph type="body" sz="quarter" idx="26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altLang="zh-CN" sz="2000" dirty="0">
                <a:latin typeface="+mn-lt"/>
                <a:ea typeface="+mn-ea"/>
                <a:cs typeface="+mn-ea"/>
                <a:sym typeface="+mn-lt"/>
              </a:rPr>
              <a:t>text</a:t>
            </a:r>
            <a:r>
              <a:rPr lang="en-US" sz="2000" dirty="0">
                <a:latin typeface="+mn-lt"/>
                <a:ea typeface="+mn-ea"/>
                <a:cs typeface="+mn-ea"/>
                <a:sym typeface="+mn-lt"/>
              </a:rPr>
              <a:t> 02</a:t>
            </a:r>
            <a:endParaRPr lang="bg-BG" sz="20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7" name="PA_库_TextPlaceholder 6"/>
          <p:cNvSpPr>
            <a:spLocks noGrp="1"/>
          </p:cNvSpPr>
          <p:nvPr>
            <p:ph type="body" sz="quarter" idx="27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altLang="zh-CN" sz="2000" dirty="0">
                <a:latin typeface="+mn-lt"/>
                <a:ea typeface="+mn-ea"/>
                <a:cs typeface="+mn-ea"/>
                <a:sym typeface="+mn-lt"/>
              </a:rPr>
              <a:t>text</a:t>
            </a:r>
            <a:r>
              <a:rPr lang="en-US" sz="2000" dirty="0">
                <a:latin typeface="+mn-lt"/>
                <a:ea typeface="+mn-ea"/>
                <a:cs typeface="+mn-ea"/>
                <a:sym typeface="+mn-lt"/>
              </a:rPr>
              <a:t> 03</a:t>
            </a:r>
            <a:endParaRPr lang="bg-BG" sz="2000" dirty="0">
              <a:latin typeface="+mn-lt"/>
              <a:ea typeface="+mn-ea"/>
              <a:cs typeface="+mn-ea"/>
              <a:sym typeface="+mn-lt"/>
            </a:endParaRPr>
          </a:p>
        </p:txBody>
      </p:sp>
      <p:pic>
        <p:nvPicPr>
          <p:cNvPr id="9" name="PA_库_PicturePlaceholder 8"/>
          <p:cNvPicPr>
            <a:picLocks noGrp="1" noChangeAspect="1"/>
          </p:cNvPicPr>
          <p:nvPr>
            <p:ph type="pic" sz="quarter" idx="20"/>
            <p:custDataLst>
              <p:tags r:id="rId4"/>
            </p:custDataLst>
          </p:nvPr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10" name="PA_库_PicturePlaceholder 9"/>
          <p:cNvPicPr>
            <a:picLocks noGrp="1" noChangeAspect="1"/>
          </p:cNvPicPr>
          <p:nvPr>
            <p:ph type="pic" sz="quarter" idx="17"/>
            <p:custDataLst>
              <p:tags r:id="rId5"/>
            </p:custDataLst>
          </p:nvPr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11" name="PA_库_PicturePlaceholder 10"/>
          <p:cNvPicPr>
            <a:picLocks noGrp="1" noChangeAspect="1"/>
          </p:cNvPicPr>
          <p:nvPr>
            <p:ph type="pic" sz="quarter" idx="21"/>
            <p:custDataLst>
              <p:tags r:id="rId6"/>
            </p:custDataLst>
          </p:nvPr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12" name="PA_库_PicturePlaceholder 11"/>
          <p:cNvPicPr>
            <a:picLocks noGrp="1" noChangeAspect="1"/>
          </p:cNvPicPr>
          <p:nvPr>
            <p:ph type="pic" sz="quarter" idx="19"/>
            <p:custDataLst>
              <p:tags r:id="rId7"/>
            </p:custDataLst>
          </p:nvPr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759442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28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28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28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28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A_库_PicturePlaceholder 2"/>
          <p:cNvPicPr>
            <a:picLocks noGrp="1" noChangeAspect="1"/>
          </p:cNvPicPr>
          <p:nvPr>
            <p:ph type="pic" sz="quarter" idx="20"/>
            <p:custDataLst>
              <p:tags r:id="rId1"/>
            </p:custDataLst>
          </p:nvPr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2" name="PA_库_PicturePlaceholder 1"/>
          <p:cNvPicPr>
            <a:picLocks noGrp="1" noChangeAspect="1"/>
          </p:cNvPicPr>
          <p:nvPr>
            <p:ph type="pic" sz="quarter" idx="16"/>
            <p:custDataLst>
              <p:tags r:id="rId2"/>
            </p:custDataLst>
          </p:nvPr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5" name="PA_库_PicturePlaceholder 4"/>
          <p:cNvPicPr>
            <a:picLocks noGrp="1" noChangeAspect="1"/>
          </p:cNvPicPr>
          <p:nvPr>
            <p:ph type="pic" sz="quarter" idx="17"/>
            <p:custDataLst>
              <p:tags r:id="rId3"/>
            </p:custDataLst>
          </p:nvPr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4" name="PA_库_PicturePlaceholder 3"/>
          <p:cNvPicPr>
            <a:picLocks noGrp="1" noChangeAspect="1"/>
          </p:cNvPicPr>
          <p:nvPr>
            <p:ph type="pic" sz="quarter" idx="21"/>
            <p:custDataLst>
              <p:tags r:id="rId4"/>
            </p:custDataLst>
          </p:nvPr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bg-BG" dirty="0">
              <a:latin typeface="+mn-lt"/>
              <a:ea typeface="+mn-ea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19576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28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28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28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bg-BG" altLang="zh-CN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4294967295"/>
          </p:nvPr>
        </p:nvSpPr>
        <p:spPr>
          <a:xfrm>
            <a:off x="-670" y="1201664"/>
            <a:ext cx="12192335" cy="288186"/>
          </a:xfrm>
        </p:spPr>
        <p:txBody>
          <a:bodyPr>
            <a:normAutofit fontScale="62500" lnSpcReduction="20000"/>
          </a:bodyPr>
          <a:lstStyle/>
          <a:p>
            <a:r>
              <a:rPr lang="en-US">
                <a:cs typeface="+mn-ea"/>
                <a:sym typeface="+mn-lt"/>
              </a:rPr>
              <a:t>ZETA – STRATEGY PRESENTATION TEMPLATE</a:t>
            </a:r>
            <a:endParaRPr lang="bg-BG">
              <a:cs typeface="+mn-ea"/>
              <a:sym typeface="+mn-lt"/>
            </a:endParaRPr>
          </a:p>
        </p:txBody>
      </p:sp>
      <p:pic>
        <p:nvPicPr>
          <p:cNvPr id="9" name="PA_库_PicturePlaceholder 8"/>
          <p:cNvPicPr>
            <a:picLocks noGrp="1" noChangeAspect="1"/>
          </p:cNvPicPr>
          <p:nvPr>
            <p:ph type="pic" sz="quarter" idx="16"/>
            <p:custDataLst>
              <p:tags r:id="rId1"/>
            </p:custDataLst>
          </p:nvPr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10" name="PA_库_PicturePlaceholder 9"/>
          <p:cNvPicPr>
            <a:picLocks noGrp="1" noChangeAspect="1"/>
          </p:cNvPicPr>
          <p:nvPr>
            <p:ph type="pic" sz="quarter" idx="18"/>
            <p:custDataLst>
              <p:tags r:id="rId2"/>
            </p:custDataLst>
          </p:nvPr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11" name="PA_库_PicturePlaceholder 10"/>
          <p:cNvPicPr>
            <a:picLocks noGrp="1" noChangeAspect="1"/>
          </p:cNvPicPr>
          <p:nvPr>
            <p:ph type="pic" sz="quarter" idx="21"/>
            <p:custDataLst>
              <p:tags r:id="rId3"/>
            </p:custDataLst>
          </p:nvPr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13" name="PA_库_PicturePlaceholder 12"/>
          <p:cNvPicPr>
            <a:picLocks noGrp="1" noChangeAspect="1"/>
          </p:cNvPicPr>
          <p:nvPr>
            <p:ph type="pic" sz="quarter" idx="19"/>
            <p:custDataLst>
              <p:tags r:id="rId4"/>
            </p:custDataLst>
          </p:nvPr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12" name="PA_库_PicturePlaceholder 11"/>
          <p:cNvPicPr>
            <a:picLocks noGrp="1" noChangeAspect="1"/>
          </p:cNvPicPr>
          <p:nvPr>
            <p:ph type="pic" sz="quarter" idx="20"/>
            <p:custDataLst>
              <p:tags r:id="rId5"/>
            </p:custDataLst>
          </p:nvPr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560536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28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28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28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28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_库_圆角矩形 43"/>
          <p:cNvSpPr/>
          <p:nvPr>
            <p:custDataLst>
              <p:tags r:id="rId1"/>
            </p:custDataLst>
          </p:nvPr>
        </p:nvSpPr>
        <p:spPr>
          <a:xfrm>
            <a:off x="447960" y="1187348"/>
            <a:ext cx="11235741" cy="4625720"/>
          </a:xfrm>
          <a:prstGeom prst="roundRect">
            <a:avLst>
              <a:gd name="adj" fmla="val 1756"/>
            </a:avLst>
          </a:prstGeom>
          <a:solidFill>
            <a:schemeClr val="bg1"/>
          </a:solidFill>
          <a:ln>
            <a:noFill/>
          </a:ln>
          <a:effectLst>
            <a:outerShdw blurRad="508000" dist="190500" dir="5400000" algn="ctr" rotWithShape="0">
              <a:schemeClr val="tx2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>
              <a:cs typeface="+mn-ea"/>
              <a:sym typeface="+mn-lt"/>
            </a:endParaRPr>
          </a:p>
        </p:txBody>
      </p:sp>
      <p:sp>
        <p:nvSpPr>
          <p:cNvPr id="7" name="PA_库_椭圆 12"/>
          <p:cNvSpPr>
            <a:spLocks noChangeAspect="1"/>
          </p:cNvSpPr>
          <p:nvPr>
            <p:custDataLst>
              <p:tags r:id="rId2"/>
            </p:custDataLst>
          </p:nvPr>
        </p:nvSpPr>
        <p:spPr>
          <a:xfrm>
            <a:off x="3868319" y="902133"/>
            <a:ext cx="4395019" cy="647854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>
            <a:outerShdw blurRad="508000" dist="190500" dir="5400000" algn="ctr" rotWithShape="0">
              <a:schemeClr val="bg2">
                <a:alpha val="5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dirty="0">
                <a:cs typeface="+mn-ea"/>
                <a:sym typeface="+mn-lt"/>
              </a:rPr>
              <a:t>CONTENTS</a:t>
            </a:r>
            <a:endParaRPr lang="bg-BG" sz="4000" dirty="0">
              <a:cs typeface="+mn-ea"/>
              <a:sym typeface="+mn-lt"/>
            </a:endParaRPr>
          </a:p>
        </p:txBody>
      </p:sp>
      <p:sp>
        <p:nvSpPr>
          <p:cNvPr id="8" name="PA_库_椭圆 12"/>
          <p:cNvSpPr>
            <a:spLocks noChangeAspect="1"/>
          </p:cNvSpPr>
          <p:nvPr>
            <p:custDataLst>
              <p:tags r:id="rId3"/>
            </p:custDataLst>
          </p:nvPr>
        </p:nvSpPr>
        <p:spPr>
          <a:xfrm>
            <a:off x="1293241" y="2537556"/>
            <a:ext cx="647854" cy="647854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>
            <a:outerShdw blurRad="508000" dist="190500" dir="5400000" algn="ctr" rotWithShape="0">
              <a:schemeClr val="bg2">
                <a:alpha val="5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dirty="0">
                <a:cs typeface="+mn-ea"/>
                <a:sym typeface="+mn-lt"/>
              </a:rPr>
              <a:t>1</a:t>
            </a:r>
            <a:endParaRPr lang="bg-BG" sz="4000" dirty="0">
              <a:cs typeface="+mn-ea"/>
              <a:sym typeface="+mn-lt"/>
            </a:endParaRPr>
          </a:p>
        </p:txBody>
      </p:sp>
      <p:sp>
        <p:nvSpPr>
          <p:cNvPr id="9" name="PA_库_矩形 21"/>
          <p:cNvSpPr/>
          <p:nvPr>
            <p:custDataLst>
              <p:tags r:id="rId4"/>
            </p:custDataLst>
          </p:nvPr>
        </p:nvSpPr>
        <p:spPr>
          <a:xfrm>
            <a:off x="2101853" y="2599873"/>
            <a:ext cx="314036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3200" dirty="0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title text</a:t>
            </a:r>
            <a:endParaRPr lang="en-US" sz="3200" dirty="0">
              <a:solidFill>
                <a:schemeClr val="tx2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0" name="PA_库_椭圆 12"/>
          <p:cNvSpPr>
            <a:spLocks noChangeAspect="1"/>
          </p:cNvSpPr>
          <p:nvPr>
            <p:custDataLst>
              <p:tags r:id="rId5"/>
            </p:custDataLst>
          </p:nvPr>
        </p:nvSpPr>
        <p:spPr>
          <a:xfrm>
            <a:off x="1293241" y="3882543"/>
            <a:ext cx="647854" cy="647854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>
            <a:outerShdw blurRad="508000" dist="190500" dir="5400000" algn="ctr" rotWithShape="0">
              <a:schemeClr val="bg2">
                <a:alpha val="5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dirty="0">
                <a:cs typeface="+mn-ea"/>
                <a:sym typeface="+mn-lt"/>
              </a:rPr>
              <a:t>2</a:t>
            </a:r>
            <a:endParaRPr lang="bg-BG" sz="4000" dirty="0">
              <a:cs typeface="+mn-ea"/>
              <a:sym typeface="+mn-lt"/>
            </a:endParaRPr>
          </a:p>
        </p:txBody>
      </p:sp>
      <p:sp>
        <p:nvSpPr>
          <p:cNvPr id="11" name="PA_库_矩形 21"/>
          <p:cNvSpPr/>
          <p:nvPr>
            <p:custDataLst>
              <p:tags r:id="rId6"/>
            </p:custDataLst>
          </p:nvPr>
        </p:nvSpPr>
        <p:spPr>
          <a:xfrm>
            <a:off x="2101853" y="3944860"/>
            <a:ext cx="314036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3200" dirty="0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title text</a:t>
            </a:r>
            <a:endParaRPr lang="en-US" sz="3200" dirty="0">
              <a:solidFill>
                <a:schemeClr val="tx2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2" name="PA_库_椭圆 12"/>
          <p:cNvSpPr>
            <a:spLocks noChangeAspect="1"/>
          </p:cNvSpPr>
          <p:nvPr>
            <p:custDataLst>
              <p:tags r:id="rId7"/>
            </p:custDataLst>
          </p:nvPr>
        </p:nvSpPr>
        <p:spPr>
          <a:xfrm>
            <a:off x="6803831" y="2537556"/>
            <a:ext cx="647854" cy="647854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>
            <a:outerShdw blurRad="508000" dist="190500" dir="5400000" algn="ctr" rotWithShape="0">
              <a:schemeClr val="bg2">
                <a:alpha val="5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dirty="0">
                <a:cs typeface="+mn-ea"/>
                <a:sym typeface="+mn-lt"/>
              </a:rPr>
              <a:t>3</a:t>
            </a:r>
            <a:endParaRPr lang="bg-BG" sz="4000" dirty="0">
              <a:cs typeface="+mn-ea"/>
              <a:sym typeface="+mn-lt"/>
            </a:endParaRPr>
          </a:p>
        </p:txBody>
      </p:sp>
      <p:sp>
        <p:nvSpPr>
          <p:cNvPr id="13" name="PA_库_矩形 21"/>
          <p:cNvSpPr/>
          <p:nvPr>
            <p:custDataLst>
              <p:tags r:id="rId8"/>
            </p:custDataLst>
          </p:nvPr>
        </p:nvSpPr>
        <p:spPr>
          <a:xfrm>
            <a:off x="7612443" y="2599873"/>
            <a:ext cx="314036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3200" dirty="0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title text</a:t>
            </a:r>
            <a:endParaRPr lang="en-US" sz="3200" dirty="0">
              <a:solidFill>
                <a:schemeClr val="tx2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4" name="PA_库_椭圆 12"/>
          <p:cNvSpPr>
            <a:spLocks noChangeAspect="1"/>
          </p:cNvSpPr>
          <p:nvPr>
            <p:custDataLst>
              <p:tags r:id="rId9"/>
            </p:custDataLst>
          </p:nvPr>
        </p:nvSpPr>
        <p:spPr>
          <a:xfrm>
            <a:off x="6803831" y="3882543"/>
            <a:ext cx="647854" cy="647854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>
            <a:outerShdw blurRad="508000" dist="190500" dir="5400000" algn="ctr" rotWithShape="0">
              <a:schemeClr val="bg2">
                <a:alpha val="5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dirty="0">
                <a:cs typeface="+mn-ea"/>
                <a:sym typeface="+mn-lt"/>
              </a:rPr>
              <a:t>4</a:t>
            </a:r>
            <a:endParaRPr lang="bg-BG" sz="4000" dirty="0">
              <a:cs typeface="+mn-ea"/>
              <a:sym typeface="+mn-lt"/>
            </a:endParaRPr>
          </a:p>
        </p:txBody>
      </p:sp>
      <p:sp>
        <p:nvSpPr>
          <p:cNvPr id="15" name="PA_库_矩形 21"/>
          <p:cNvSpPr/>
          <p:nvPr>
            <p:custDataLst>
              <p:tags r:id="rId10"/>
            </p:custDataLst>
          </p:nvPr>
        </p:nvSpPr>
        <p:spPr>
          <a:xfrm>
            <a:off x="7612443" y="3944860"/>
            <a:ext cx="314036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3200" dirty="0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title text</a:t>
            </a:r>
            <a:endParaRPr lang="en-US" sz="3200" dirty="0">
              <a:solidFill>
                <a:schemeClr val="tx2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6" name="PA_库_圆角矩形 46"/>
          <p:cNvSpPr/>
          <p:nvPr>
            <p:custDataLst>
              <p:tags r:id="rId11"/>
            </p:custDataLst>
          </p:nvPr>
        </p:nvSpPr>
        <p:spPr>
          <a:xfrm rot="5400000">
            <a:off x="5425476" y="5770676"/>
            <a:ext cx="1280707" cy="286858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35379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/>
      <p:bldP spid="10" grpId="0" animBg="1"/>
      <p:bldP spid="11" grpId="0"/>
      <p:bldP spid="12" grpId="0" animBg="1"/>
      <p:bldP spid="13" grpId="0"/>
      <p:bldP spid="14" grpId="0" animBg="1"/>
      <p:bldP spid="15" grpId="0"/>
      <p:bldP spid="1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_库_圆角矩形 43"/>
          <p:cNvSpPr/>
          <p:nvPr>
            <p:custDataLst>
              <p:tags r:id="rId1"/>
            </p:custDataLst>
          </p:nvPr>
        </p:nvSpPr>
        <p:spPr>
          <a:xfrm>
            <a:off x="447960" y="1187348"/>
            <a:ext cx="11235741" cy="4625720"/>
          </a:xfrm>
          <a:prstGeom prst="roundRect">
            <a:avLst>
              <a:gd name="adj" fmla="val 1756"/>
            </a:avLst>
          </a:prstGeom>
          <a:solidFill>
            <a:schemeClr val="bg1"/>
          </a:solidFill>
          <a:ln>
            <a:noFill/>
          </a:ln>
          <a:effectLst>
            <a:outerShdw blurRad="508000" dist="190500" dir="5400000" algn="ctr" rotWithShape="0">
              <a:schemeClr val="tx2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>
              <a:cs typeface="+mn-ea"/>
              <a:sym typeface="+mn-lt"/>
            </a:endParaRPr>
          </a:p>
        </p:txBody>
      </p:sp>
      <p:sp>
        <p:nvSpPr>
          <p:cNvPr id="8" name="PA_库_椭圆 12"/>
          <p:cNvSpPr>
            <a:spLocks noChangeAspect="1"/>
          </p:cNvSpPr>
          <p:nvPr>
            <p:custDataLst>
              <p:tags r:id="rId2"/>
            </p:custDataLst>
          </p:nvPr>
        </p:nvSpPr>
        <p:spPr>
          <a:xfrm>
            <a:off x="5266574" y="2431295"/>
            <a:ext cx="1598509" cy="1598509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>
            <a:outerShdw blurRad="508000" dist="190500" dir="5400000" algn="ctr" rotWithShape="0">
              <a:schemeClr val="bg2">
                <a:alpha val="5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8800" dirty="0">
                <a:latin typeface="Agency FB" panose="020B0503020202020204" pitchFamily="34" charset="0"/>
                <a:cs typeface="+mn-ea"/>
                <a:sym typeface="+mn-lt"/>
              </a:rPr>
              <a:t>4</a:t>
            </a:r>
            <a:endParaRPr lang="bg-BG" sz="8800" dirty="0">
              <a:cs typeface="+mn-ea"/>
              <a:sym typeface="+mn-lt"/>
            </a:endParaRPr>
          </a:p>
        </p:txBody>
      </p:sp>
      <p:sp>
        <p:nvSpPr>
          <p:cNvPr id="9" name="PA_库_矩形 21"/>
          <p:cNvSpPr/>
          <p:nvPr>
            <p:custDataLst>
              <p:tags r:id="rId3"/>
            </p:custDataLst>
          </p:nvPr>
        </p:nvSpPr>
        <p:spPr>
          <a:xfrm>
            <a:off x="4495646" y="4398216"/>
            <a:ext cx="314036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altLang="zh-CN" sz="4000" dirty="0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4000" dirty="0">
              <a:solidFill>
                <a:schemeClr val="tx2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6" name="PA_库_圆角矩形 46"/>
          <p:cNvSpPr/>
          <p:nvPr>
            <p:custDataLst>
              <p:tags r:id="rId4"/>
            </p:custDataLst>
          </p:nvPr>
        </p:nvSpPr>
        <p:spPr>
          <a:xfrm rot="5400000">
            <a:off x="5425476" y="5770676"/>
            <a:ext cx="1280707" cy="286858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7" name="PA_库_圆角矩形 46"/>
          <p:cNvSpPr/>
          <p:nvPr>
            <p:custDataLst>
              <p:tags r:id="rId5"/>
            </p:custDataLst>
          </p:nvPr>
        </p:nvSpPr>
        <p:spPr>
          <a:xfrm rot="5400000">
            <a:off x="5425476" y="906122"/>
            <a:ext cx="1280707" cy="286858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7" name="PA_库_圆角矩形 46"/>
          <p:cNvSpPr/>
          <p:nvPr>
            <p:custDataLst>
              <p:tags r:id="rId6"/>
            </p:custDataLst>
          </p:nvPr>
        </p:nvSpPr>
        <p:spPr>
          <a:xfrm rot="8026117">
            <a:off x="10785872" y="951460"/>
            <a:ext cx="1280707" cy="286858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0" name="PA_库_圆角矩形 46"/>
          <p:cNvSpPr/>
          <p:nvPr>
            <p:custDataLst>
              <p:tags r:id="rId7"/>
            </p:custDataLst>
          </p:nvPr>
        </p:nvSpPr>
        <p:spPr>
          <a:xfrm rot="8026117">
            <a:off x="415634" y="5006392"/>
            <a:ext cx="1280707" cy="286858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1" name="PA_库_圆角矩形 46"/>
          <p:cNvSpPr/>
          <p:nvPr>
            <p:custDataLst>
              <p:tags r:id="rId8"/>
            </p:custDataLst>
          </p:nvPr>
        </p:nvSpPr>
        <p:spPr>
          <a:xfrm rot="8026117">
            <a:off x="110146" y="5345065"/>
            <a:ext cx="665532" cy="149069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2" name="PA_库_圆角矩形 46"/>
          <p:cNvSpPr/>
          <p:nvPr>
            <p:custDataLst>
              <p:tags r:id="rId9"/>
            </p:custDataLst>
          </p:nvPr>
        </p:nvSpPr>
        <p:spPr>
          <a:xfrm rot="8026117">
            <a:off x="10917263" y="1581996"/>
            <a:ext cx="665532" cy="149069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4544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/>
      <p:bldP spid="16" grpId="0" animBg="1"/>
      <p:bldP spid="17" grpId="0" animBg="1"/>
      <p:bldP spid="7" grpId="0" animBg="1"/>
      <p:bldP spid="10" grpId="0" animBg="1"/>
      <p:bldP spid="11" grpId="0" animBg="1"/>
      <p:bldP spid="1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bg-BG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-670" y="1201664"/>
            <a:ext cx="12192335" cy="288186"/>
          </a:xfrm>
        </p:spPr>
        <p:txBody>
          <a:bodyPr>
            <a:normAutofit fontScale="62500" lnSpcReduction="20000"/>
          </a:bodyPr>
          <a:lstStyle/>
          <a:p>
            <a:r>
              <a:rPr lang="en-US">
                <a:cs typeface="+mn-ea"/>
                <a:sym typeface="+mn-lt"/>
              </a:rPr>
              <a:t>ZETA – STRATEGY PRESENTATION TEMPLATE</a:t>
            </a:r>
            <a:endParaRPr lang="bg-BG">
              <a:cs typeface="+mn-ea"/>
              <a:sym typeface="+mn-lt"/>
            </a:endParaRPr>
          </a:p>
        </p:txBody>
      </p:sp>
      <p:sp>
        <p:nvSpPr>
          <p:cNvPr id="4" name="PA_库_圆角矩形 3"/>
          <p:cNvSpPr/>
          <p:nvPr>
            <p:custDataLst>
              <p:tags r:id="rId1"/>
            </p:custDataLst>
          </p:nvPr>
        </p:nvSpPr>
        <p:spPr>
          <a:xfrm rot="9246897" flipV="1">
            <a:off x="849792" y="3047165"/>
            <a:ext cx="1756572" cy="34278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+mn-ea"/>
                <a:sym typeface="+mn-lt"/>
              </a:rPr>
              <a:t>keyword</a:t>
            </a:r>
            <a:endParaRPr kumimoji="0" lang="bg-BG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5" name="PA_库_圆角矩形 4"/>
          <p:cNvSpPr/>
          <p:nvPr>
            <p:custDataLst>
              <p:tags r:id="rId2"/>
            </p:custDataLst>
          </p:nvPr>
        </p:nvSpPr>
        <p:spPr>
          <a:xfrm rot="12353103" flipH="1" flipV="1">
            <a:off x="2603097" y="3047165"/>
            <a:ext cx="1756572" cy="342782"/>
          </a:xfrm>
          <a:prstGeom prst="roundRect">
            <a:avLst>
              <a:gd name="adj" fmla="val 50000"/>
            </a:avLst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cs typeface="+mn-ea"/>
                <a:sym typeface="+mn-lt"/>
              </a:rPr>
              <a:t>keyword</a:t>
            </a:r>
            <a:endParaRPr kumimoji="0" lang="bg-BG" sz="20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" name="PA_库_圆角矩形 5"/>
          <p:cNvSpPr/>
          <p:nvPr>
            <p:custDataLst>
              <p:tags r:id="rId3"/>
            </p:custDataLst>
          </p:nvPr>
        </p:nvSpPr>
        <p:spPr>
          <a:xfrm rot="9246897" flipV="1">
            <a:off x="4357917" y="3047165"/>
            <a:ext cx="1756572" cy="342782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 w="12700" cap="rnd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keyword</a:t>
            </a:r>
            <a:endParaRPr kumimoji="0" lang="bg-BG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" name="PA_库_圆角矩形 6"/>
          <p:cNvSpPr/>
          <p:nvPr>
            <p:custDataLst>
              <p:tags r:id="rId4"/>
            </p:custDataLst>
          </p:nvPr>
        </p:nvSpPr>
        <p:spPr>
          <a:xfrm rot="12353103" flipH="1" flipV="1">
            <a:off x="6111222" y="3047165"/>
            <a:ext cx="1756572" cy="342782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cs typeface="+mn-ea"/>
                <a:sym typeface="+mn-lt"/>
              </a:rPr>
              <a:t>keyword</a:t>
            </a:r>
            <a:endParaRPr kumimoji="0" lang="bg-BG" sz="20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8" name="PA_库_圆角矩形 7"/>
          <p:cNvSpPr/>
          <p:nvPr>
            <p:custDataLst>
              <p:tags r:id="rId5"/>
            </p:custDataLst>
          </p:nvPr>
        </p:nvSpPr>
        <p:spPr>
          <a:xfrm rot="9246897" flipV="1">
            <a:off x="7864527" y="3047165"/>
            <a:ext cx="1756572" cy="342782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+mn-ea"/>
                <a:sym typeface="+mn-lt"/>
              </a:rPr>
              <a:t>keyword</a:t>
            </a:r>
            <a:endParaRPr kumimoji="0" lang="bg-BG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9" name="PA_库_椭圆 8"/>
          <p:cNvSpPr>
            <a:spLocks noChangeAspect="1"/>
          </p:cNvSpPr>
          <p:nvPr>
            <p:custDataLst>
              <p:tags r:id="rId6"/>
            </p:custDataLst>
          </p:nvPr>
        </p:nvSpPr>
        <p:spPr>
          <a:xfrm>
            <a:off x="2166534" y="3306331"/>
            <a:ext cx="899708" cy="899707"/>
          </a:xfrm>
          <a:prstGeom prst="ellipse">
            <a:avLst/>
          </a:prstGeom>
          <a:solidFill>
            <a:schemeClr val="accent1"/>
          </a:solidFill>
          <a:ln w="381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6188" tIns="38094" rIns="76188" bIns="38094" rtlCol="0" anchor="ctr"/>
          <a:lstStyle/>
          <a:p>
            <a:pPr lvl="0" algn="ctr"/>
            <a:endParaRPr lang="bg-BG" sz="160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10" name="PA_库_椭圆 9"/>
          <p:cNvSpPr>
            <a:spLocks noChangeAspect="1"/>
          </p:cNvSpPr>
          <p:nvPr>
            <p:custDataLst>
              <p:tags r:id="rId7"/>
            </p:custDataLst>
          </p:nvPr>
        </p:nvSpPr>
        <p:spPr>
          <a:xfrm>
            <a:off x="3919841" y="2172585"/>
            <a:ext cx="899708" cy="899707"/>
          </a:xfrm>
          <a:prstGeom prst="ellipse">
            <a:avLst/>
          </a:prstGeom>
          <a:noFill/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6188" tIns="38094" rIns="76188" bIns="38094" rtlCol="0" anchor="ctr"/>
          <a:lstStyle/>
          <a:p>
            <a:pPr lvl="0" algn="ctr"/>
            <a:endParaRPr lang="bg-BG" sz="160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11" name="PA_库_椭圆 10"/>
          <p:cNvSpPr>
            <a:spLocks noChangeAspect="1"/>
          </p:cNvSpPr>
          <p:nvPr>
            <p:custDataLst>
              <p:tags r:id="rId8"/>
            </p:custDataLst>
          </p:nvPr>
        </p:nvSpPr>
        <p:spPr>
          <a:xfrm>
            <a:off x="5670862" y="3298898"/>
            <a:ext cx="899708" cy="899707"/>
          </a:xfrm>
          <a:prstGeom prst="ellipse">
            <a:avLst/>
          </a:prstGeom>
          <a:solidFill>
            <a:schemeClr val="accent3"/>
          </a:solidFill>
          <a:ln w="38100">
            <a:noFill/>
            <a:prstDash val="solid"/>
          </a:ln>
          <a:effectLst>
            <a:outerShdw blurRad="508000" dist="190500" dir="5400000" algn="tl" rotWithShape="0">
              <a:schemeClr val="accent3">
                <a:alpha val="5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6188" tIns="38094" rIns="76188" bIns="38094" rtlCol="0" anchor="ctr"/>
          <a:lstStyle/>
          <a:p>
            <a:pPr lvl="0" algn="ctr"/>
            <a:endParaRPr lang="bg-BG" sz="160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12" name="PA_库_椭圆 11"/>
          <p:cNvSpPr>
            <a:spLocks noChangeAspect="1"/>
          </p:cNvSpPr>
          <p:nvPr>
            <p:custDataLst>
              <p:tags r:id="rId9"/>
            </p:custDataLst>
          </p:nvPr>
        </p:nvSpPr>
        <p:spPr>
          <a:xfrm>
            <a:off x="7427964" y="2172585"/>
            <a:ext cx="899708" cy="899707"/>
          </a:xfrm>
          <a:prstGeom prst="ellipse">
            <a:avLst/>
          </a:prstGeom>
          <a:noFill/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6188" tIns="38094" rIns="76188" bIns="38094" rtlCol="0" anchor="ctr"/>
          <a:lstStyle/>
          <a:p>
            <a:pPr lvl="0" algn="ctr"/>
            <a:endParaRPr lang="bg-BG" sz="160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13" name="PA_库_圆角矩形 12"/>
          <p:cNvSpPr/>
          <p:nvPr>
            <p:custDataLst>
              <p:tags r:id="rId10"/>
            </p:custDataLst>
          </p:nvPr>
        </p:nvSpPr>
        <p:spPr>
          <a:xfrm rot="12353103" flipH="1" flipV="1">
            <a:off x="9584630" y="3047930"/>
            <a:ext cx="1756572" cy="342782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12700">
            <a:noFill/>
          </a:ln>
          <a:effectLst>
            <a:outerShdw blurRad="508000" dist="190500" dir="5400000" algn="tl" rotWithShape="0">
              <a:schemeClr val="tx2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SUCCESS</a:t>
            </a:r>
            <a:endParaRPr kumimoji="0" lang="bg-BG" sz="1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4" name="PA_库_椭圆 13"/>
          <p:cNvSpPr>
            <a:spLocks noChangeAspect="1"/>
          </p:cNvSpPr>
          <p:nvPr>
            <p:custDataLst>
              <p:tags r:id="rId11"/>
            </p:custDataLst>
          </p:nvPr>
        </p:nvSpPr>
        <p:spPr>
          <a:xfrm>
            <a:off x="9157952" y="3298898"/>
            <a:ext cx="899708" cy="899707"/>
          </a:xfrm>
          <a:prstGeom prst="ellipse">
            <a:avLst/>
          </a:prstGeom>
          <a:solidFill>
            <a:schemeClr val="accent4"/>
          </a:solidFill>
          <a:ln w="381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6188" tIns="38094" rIns="76188" bIns="38094" rtlCol="0" anchor="ctr"/>
          <a:lstStyle/>
          <a:p>
            <a:pPr lvl="0" algn="ctr"/>
            <a:endParaRPr lang="bg-BG" sz="1600">
              <a:solidFill>
                <a:schemeClr val="tx2"/>
              </a:solidFill>
              <a:cs typeface="+mn-ea"/>
              <a:sym typeface="+mn-lt"/>
            </a:endParaRPr>
          </a:p>
        </p:txBody>
      </p:sp>
      <p:grpSp>
        <p:nvGrpSpPr>
          <p:cNvPr id="15" name="PA_库_组合 14"/>
          <p:cNvGrpSpPr>
            <a:grpSpLocks noChangeAspect="1"/>
          </p:cNvGrpSpPr>
          <p:nvPr>
            <p:custDataLst>
              <p:tags r:id="rId12"/>
            </p:custDataLst>
          </p:nvPr>
        </p:nvGrpSpPr>
        <p:grpSpPr>
          <a:xfrm>
            <a:off x="2478492" y="3566667"/>
            <a:ext cx="275792" cy="364166"/>
            <a:chOff x="4646613" y="2282826"/>
            <a:chExt cx="862013" cy="1138237"/>
          </a:xfrm>
          <a:solidFill>
            <a:schemeClr val="tx1"/>
          </a:solidFill>
        </p:grpSpPr>
        <p:sp>
          <p:nvSpPr>
            <p:cNvPr id="16" name="Freeform 6"/>
            <p:cNvSpPr>
              <a:spLocks/>
            </p:cNvSpPr>
            <p:nvPr/>
          </p:nvSpPr>
          <p:spPr bwMode="auto">
            <a:xfrm>
              <a:off x="4864101" y="3117851"/>
              <a:ext cx="57150" cy="26988"/>
            </a:xfrm>
            <a:custGeom>
              <a:avLst/>
              <a:gdLst>
                <a:gd name="T0" fmla="*/ 170 w 178"/>
                <a:gd name="T1" fmla="*/ 0 h 87"/>
                <a:gd name="T2" fmla="*/ 176 w 178"/>
                <a:gd name="T3" fmla="*/ 6 h 87"/>
                <a:gd name="T4" fmla="*/ 178 w 178"/>
                <a:gd name="T5" fmla="*/ 16 h 87"/>
                <a:gd name="T6" fmla="*/ 176 w 178"/>
                <a:gd name="T7" fmla="*/ 28 h 87"/>
                <a:gd name="T8" fmla="*/ 171 w 178"/>
                <a:gd name="T9" fmla="*/ 40 h 87"/>
                <a:gd name="T10" fmla="*/ 165 w 178"/>
                <a:gd name="T11" fmla="*/ 53 h 87"/>
                <a:gd name="T12" fmla="*/ 156 w 178"/>
                <a:gd name="T13" fmla="*/ 66 h 87"/>
                <a:gd name="T14" fmla="*/ 147 w 178"/>
                <a:gd name="T15" fmla="*/ 76 h 87"/>
                <a:gd name="T16" fmla="*/ 136 w 178"/>
                <a:gd name="T17" fmla="*/ 84 h 87"/>
                <a:gd name="T18" fmla="*/ 126 w 178"/>
                <a:gd name="T19" fmla="*/ 87 h 87"/>
                <a:gd name="T20" fmla="*/ 0 w 178"/>
                <a:gd name="T21" fmla="*/ 19 h 87"/>
                <a:gd name="T22" fmla="*/ 170 w 178"/>
                <a:gd name="T23" fmla="*/ 0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8" h="87">
                  <a:moveTo>
                    <a:pt x="170" y="0"/>
                  </a:moveTo>
                  <a:lnTo>
                    <a:pt x="176" y="6"/>
                  </a:lnTo>
                  <a:lnTo>
                    <a:pt x="178" y="16"/>
                  </a:lnTo>
                  <a:lnTo>
                    <a:pt x="176" y="28"/>
                  </a:lnTo>
                  <a:lnTo>
                    <a:pt x="171" y="40"/>
                  </a:lnTo>
                  <a:lnTo>
                    <a:pt x="165" y="53"/>
                  </a:lnTo>
                  <a:lnTo>
                    <a:pt x="156" y="66"/>
                  </a:lnTo>
                  <a:lnTo>
                    <a:pt x="147" y="76"/>
                  </a:lnTo>
                  <a:lnTo>
                    <a:pt x="136" y="84"/>
                  </a:lnTo>
                  <a:lnTo>
                    <a:pt x="126" y="87"/>
                  </a:lnTo>
                  <a:lnTo>
                    <a:pt x="0" y="19"/>
                  </a:lnTo>
                  <a:lnTo>
                    <a:pt x="17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 sz="1600">
                <a:cs typeface="+mn-ea"/>
                <a:sym typeface="+mn-lt"/>
              </a:endParaRPr>
            </a:p>
          </p:txBody>
        </p:sp>
        <p:sp>
          <p:nvSpPr>
            <p:cNvPr id="17" name="Freeform 7"/>
            <p:cNvSpPr>
              <a:spLocks/>
            </p:cNvSpPr>
            <p:nvPr/>
          </p:nvSpPr>
          <p:spPr bwMode="auto">
            <a:xfrm>
              <a:off x="4872038" y="3073401"/>
              <a:ext cx="68263" cy="47625"/>
            </a:xfrm>
            <a:custGeom>
              <a:avLst/>
              <a:gdLst>
                <a:gd name="T0" fmla="*/ 163 w 214"/>
                <a:gd name="T1" fmla="*/ 0 h 147"/>
                <a:gd name="T2" fmla="*/ 174 w 214"/>
                <a:gd name="T3" fmla="*/ 0 h 147"/>
                <a:gd name="T4" fmla="*/ 184 w 214"/>
                <a:gd name="T5" fmla="*/ 6 h 147"/>
                <a:gd name="T6" fmla="*/ 193 w 214"/>
                <a:gd name="T7" fmla="*/ 15 h 147"/>
                <a:gd name="T8" fmla="*/ 200 w 214"/>
                <a:gd name="T9" fmla="*/ 26 h 147"/>
                <a:gd name="T10" fmla="*/ 207 w 214"/>
                <a:gd name="T11" fmla="*/ 41 h 147"/>
                <a:gd name="T12" fmla="*/ 211 w 214"/>
                <a:gd name="T13" fmla="*/ 56 h 147"/>
                <a:gd name="T14" fmla="*/ 214 w 214"/>
                <a:gd name="T15" fmla="*/ 70 h 147"/>
                <a:gd name="T16" fmla="*/ 212 w 214"/>
                <a:gd name="T17" fmla="*/ 85 h 147"/>
                <a:gd name="T18" fmla="*/ 209 w 214"/>
                <a:gd name="T19" fmla="*/ 97 h 147"/>
                <a:gd name="T20" fmla="*/ 202 w 214"/>
                <a:gd name="T21" fmla="*/ 107 h 147"/>
                <a:gd name="T22" fmla="*/ 0 w 214"/>
                <a:gd name="T23" fmla="*/ 147 h 147"/>
                <a:gd name="T24" fmla="*/ 163 w 214"/>
                <a:gd name="T25" fmla="*/ 0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14" h="147">
                  <a:moveTo>
                    <a:pt x="163" y="0"/>
                  </a:moveTo>
                  <a:lnTo>
                    <a:pt x="174" y="0"/>
                  </a:lnTo>
                  <a:lnTo>
                    <a:pt x="184" y="6"/>
                  </a:lnTo>
                  <a:lnTo>
                    <a:pt x="193" y="15"/>
                  </a:lnTo>
                  <a:lnTo>
                    <a:pt x="200" y="26"/>
                  </a:lnTo>
                  <a:lnTo>
                    <a:pt x="207" y="41"/>
                  </a:lnTo>
                  <a:lnTo>
                    <a:pt x="211" y="56"/>
                  </a:lnTo>
                  <a:lnTo>
                    <a:pt x="214" y="70"/>
                  </a:lnTo>
                  <a:lnTo>
                    <a:pt x="212" y="85"/>
                  </a:lnTo>
                  <a:lnTo>
                    <a:pt x="209" y="97"/>
                  </a:lnTo>
                  <a:lnTo>
                    <a:pt x="202" y="107"/>
                  </a:lnTo>
                  <a:lnTo>
                    <a:pt x="0" y="147"/>
                  </a:lnTo>
                  <a:lnTo>
                    <a:pt x="16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 sz="1600">
                <a:cs typeface="+mn-ea"/>
                <a:sym typeface="+mn-lt"/>
              </a:endParaRPr>
            </a:p>
          </p:txBody>
        </p:sp>
        <p:sp>
          <p:nvSpPr>
            <p:cNvPr id="18" name="Freeform 8"/>
            <p:cNvSpPr>
              <a:spLocks/>
            </p:cNvSpPr>
            <p:nvPr/>
          </p:nvSpPr>
          <p:spPr bwMode="auto">
            <a:xfrm>
              <a:off x="4876801" y="3030538"/>
              <a:ext cx="55563" cy="82550"/>
            </a:xfrm>
            <a:custGeom>
              <a:avLst/>
              <a:gdLst>
                <a:gd name="T0" fmla="*/ 66 w 173"/>
                <a:gd name="T1" fmla="*/ 0 h 258"/>
                <a:gd name="T2" fmla="*/ 85 w 173"/>
                <a:gd name="T3" fmla="*/ 3 h 258"/>
                <a:gd name="T4" fmla="*/ 104 w 173"/>
                <a:gd name="T5" fmla="*/ 8 h 258"/>
                <a:gd name="T6" fmla="*/ 121 w 173"/>
                <a:gd name="T7" fmla="*/ 15 h 258"/>
                <a:gd name="T8" fmla="*/ 139 w 173"/>
                <a:gd name="T9" fmla="*/ 24 h 258"/>
                <a:gd name="T10" fmla="*/ 153 w 173"/>
                <a:gd name="T11" fmla="*/ 35 h 258"/>
                <a:gd name="T12" fmla="*/ 165 w 173"/>
                <a:gd name="T13" fmla="*/ 46 h 258"/>
                <a:gd name="T14" fmla="*/ 171 w 173"/>
                <a:gd name="T15" fmla="*/ 58 h 258"/>
                <a:gd name="T16" fmla="*/ 173 w 173"/>
                <a:gd name="T17" fmla="*/ 70 h 258"/>
                <a:gd name="T18" fmla="*/ 0 w 173"/>
                <a:gd name="T19" fmla="*/ 258 h 258"/>
                <a:gd name="T20" fmla="*/ 25 w 173"/>
                <a:gd name="T21" fmla="*/ 11 h 258"/>
                <a:gd name="T22" fmla="*/ 36 w 173"/>
                <a:gd name="T23" fmla="*/ 4 h 258"/>
                <a:gd name="T24" fmla="*/ 49 w 173"/>
                <a:gd name="T25" fmla="*/ 1 h 258"/>
                <a:gd name="T26" fmla="*/ 66 w 173"/>
                <a:gd name="T27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3" h="258">
                  <a:moveTo>
                    <a:pt x="66" y="0"/>
                  </a:moveTo>
                  <a:lnTo>
                    <a:pt x="85" y="3"/>
                  </a:lnTo>
                  <a:lnTo>
                    <a:pt x="104" y="8"/>
                  </a:lnTo>
                  <a:lnTo>
                    <a:pt x="121" y="15"/>
                  </a:lnTo>
                  <a:lnTo>
                    <a:pt x="139" y="24"/>
                  </a:lnTo>
                  <a:lnTo>
                    <a:pt x="153" y="35"/>
                  </a:lnTo>
                  <a:lnTo>
                    <a:pt x="165" y="46"/>
                  </a:lnTo>
                  <a:lnTo>
                    <a:pt x="171" y="58"/>
                  </a:lnTo>
                  <a:lnTo>
                    <a:pt x="173" y="70"/>
                  </a:lnTo>
                  <a:lnTo>
                    <a:pt x="0" y="258"/>
                  </a:lnTo>
                  <a:lnTo>
                    <a:pt x="25" y="11"/>
                  </a:lnTo>
                  <a:lnTo>
                    <a:pt x="36" y="4"/>
                  </a:lnTo>
                  <a:lnTo>
                    <a:pt x="49" y="1"/>
                  </a:lnTo>
                  <a:lnTo>
                    <a:pt x="6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 sz="1600">
                <a:cs typeface="+mn-ea"/>
                <a:sym typeface="+mn-lt"/>
              </a:endParaRPr>
            </a:p>
          </p:txBody>
        </p:sp>
        <p:sp>
          <p:nvSpPr>
            <p:cNvPr id="19" name="Freeform 9"/>
            <p:cNvSpPr>
              <a:spLocks/>
            </p:cNvSpPr>
            <p:nvPr/>
          </p:nvSpPr>
          <p:spPr bwMode="auto">
            <a:xfrm>
              <a:off x="4805363" y="3005138"/>
              <a:ext cx="69850" cy="96838"/>
            </a:xfrm>
            <a:custGeom>
              <a:avLst/>
              <a:gdLst>
                <a:gd name="T0" fmla="*/ 170 w 219"/>
                <a:gd name="T1" fmla="*/ 0 h 305"/>
                <a:gd name="T2" fmla="*/ 189 w 219"/>
                <a:gd name="T3" fmla="*/ 2 h 305"/>
                <a:gd name="T4" fmla="*/ 204 w 219"/>
                <a:gd name="T5" fmla="*/ 6 h 305"/>
                <a:gd name="T6" fmla="*/ 216 w 219"/>
                <a:gd name="T7" fmla="*/ 14 h 305"/>
                <a:gd name="T8" fmla="*/ 219 w 219"/>
                <a:gd name="T9" fmla="*/ 305 h 305"/>
                <a:gd name="T10" fmla="*/ 0 w 219"/>
                <a:gd name="T11" fmla="*/ 80 h 305"/>
                <a:gd name="T12" fmla="*/ 3 w 219"/>
                <a:gd name="T13" fmla="*/ 68 h 305"/>
                <a:gd name="T14" fmla="*/ 11 w 219"/>
                <a:gd name="T15" fmla="*/ 55 h 305"/>
                <a:gd name="T16" fmla="*/ 24 w 219"/>
                <a:gd name="T17" fmla="*/ 44 h 305"/>
                <a:gd name="T18" fmla="*/ 41 w 219"/>
                <a:gd name="T19" fmla="*/ 33 h 305"/>
                <a:gd name="T20" fmla="*/ 61 w 219"/>
                <a:gd name="T21" fmla="*/ 25 h 305"/>
                <a:gd name="T22" fmla="*/ 82 w 219"/>
                <a:gd name="T23" fmla="*/ 16 h 305"/>
                <a:gd name="T24" fmla="*/ 104 w 219"/>
                <a:gd name="T25" fmla="*/ 9 h 305"/>
                <a:gd name="T26" fmla="*/ 127 w 219"/>
                <a:gd name="T27" fmla="*/ 4 h 305"/>
                <a:gd name="T28" fmla="*/ 149 w 219"/>
                <a:gd name="T29" fmla="*/ 0 h 305"/>
                <a:gd name="T30" fmla="*/ 170 w 219"/>
                <a:gd name="T31" fmla="*/ 0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19" h="305">
                  <a:moveTo>
                    <a:pt x="170" y="0"/>
                  </a:moveTo>
                  <a:lnTo>
                    <a:pt x="189" y="2"/>
                  </a:lnTo>
                  <a:lnTo>
                    <a:pt x="204" y="6"/>
                  </a:lnTo>
                  <a:lnTo>
                    <a:pt x="216" y="14"/>
                  </a:lnTo>
                  <a:lnTo>
                    <a:pt x="219" y="305"/>
                  </a:lnTo>
                  <a:lnTo>
                    <a:pt x="0" y="80"/>
                  </a:lnTo>
                  <a:lnTo>
                    <a:pt x="3" y="68"/>
                  </a:lnTo>
                  <a:lnTo>
                    <a:pt x="11" y="55"/>
                  </a:lnTo>
                  <a:lnTo>
                    <a:pt x="24" y="44"/>
                  </a:lnTo>
                  <a:lnTo>
                    <a:pt x="41" y="33"/>
                  </a:lnTo>
                  <a:lnTo>
                    <a:pt x="61" y="25"/>
                  </a:lnTo>
                  <a:lnTo>
                    <a:pt x="82" y="16"/>
                  </a:lnTo>
                  <a:lnTo>
                    <a:pt x="104" y="9"/>
                  </a:lnTo>
                  <a:lnTo>
                    <a:pt x="127" y="4"/>
                  </a:lnTo>
                  <a:lnTo>
                    <a:pt x="149" y="0"/>
                  </a:lnTo>
                  <a:lnTo>
                    <a:pt x="17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 sz="1600">
                <a:cs typeface="+mn-ea"/>
                <a:sym typeface="+mn-lt"/>
              </a:endParaRPr>
            </a:p>
          </p:txBody>
        </p:sp>
        <p:sp>
          <p:nvSpPr>
            <p:cNvPr id="20" name="Freeform 10"/>
            <p:cNvSpPr>
              <a:spLocks/>
            </p:cNvSpPr>
            <p:nvPr/>
          </p:nvSpPr>
          <p:spPr bwMode="auto">
            <a:xfrm>
              <a:off x="4713288" y="3019426"/>
              <a:ext cx="149225" cy="76200"/>
            </a:xfrm>
            <a:custGeom>
              <a:avLst/>
              <a:gdLst>
                <a:gd name="T0" fmla="*/ 175 w 468"/>
                <a:gd name="T1" fmla="*/ 0 h 239"/>
                <a:gd name="T2" fmla="*/ 468 w 468"/>
                <a:gd name="T3" fmla="*/ 239 h 239"/>
                <a:gd name="T4" fmla="*/ 11 w 468"/>
                <a:gd name="T5" fmla="*/ 220 h 239"/>
                <a:gd name="T6" fmla="*/ 3 w 468"/>
                <a:gd name="T7" fmla="*/ 209 h 239"/>
                <a:gd name="T8" fmla="*/ 0 w 468"/>
                <a:gd name="T9" fmla="*/ 196 h 239"/>
                <a:gd name="T10" fmla="*/ 1 w 468"/>
                <a:gd name="T11" fmla="*/ 181 h 239"/>
                <a:gd name="T12" fmla="*/ 5 w 468"/>
                <a:gd name="T13" fmla="*/ 163 h 239"/>
                <a:gd name="T14" fmla="*/ 12 w 468"/>
                <a:gd name="T15" fmla="*/ 143 h 239"/>
                <a:gd name="T16" fmla="*/ 23 w 468"/>
                <a:gd name="T17" fmla="*/ 124 h 239"/>
                <a:gd name="T18" fmla="*/ 36 w 468"/>
                <a:gd name="T19" fmla="*/ 103 h 239"/>
                <a:gd name="T20" fmla="*/ 50 w 468"/>
                <a:gd name="T21" fmla="*/ 83 h 239"/>
                <a:gd name="T22" fmla="*/ 67 w 468"/>
                <a:gd name="T23" fmla="*/ 64 h 239"/>
                <a:gd name="T24" fmla="*/ 85 w 468"/>
                <a:gd name="T25" fmla="*/ 47 h 239"/>
                <a:gd name="T26" fmla="*/ 103 w 468"/>
                <a:gd name="T27" fmla="*/ 30 h 239"/>
                <a:gd name="T28" fmla="*/ 121 w 468"/>
                <a:gd name="T29" fmla="*/ 18 h 239"/>
                <a:gd name="T30" fmla="*/ 140 w 468"/>
                <a:gd name="T31" fmla="*/ 8 h 239"/>
                <a:gd name="T32" fmla="*/ 158 w 468"/>
                <a:gd name="T33" fmla="*/ 1 h 239"/>
                <a:gd name="T34" fmla="*/ 175 w 468"/>
                <a:gd name="T35" fmla="*/ 0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68" h="239">
                  <a:moveTo>
                    <a:pt x="175" y="0"/>
                  </a:moveTo>
                  <a:lnTo>
                    <a:pt x="468" y="239"/>
                  </a:lnTo>
                  <a:lnTo>
                    <a:pt x="11" y="220"/>
                  </a:lnTo>
                  <a:lnTo>
                    <a:pt x="3" y="209"/>
                  </a:lnTo>
                  <a:lnTo>
                    <a:pt x="0" y="196"/>
                  </a:lnTo>
                  <a:lnTo>
                    <a:pt x="1" y="181"/>
                  </a:lnTo>
                  <a:lnTo>
                    <a:pt x="5" y="163"/>
                  </a:lnTo>
                  <a:lnTo>
                    <a:pt x="12" y="143"/>
                  </a:lnTo>
                  <a:lnTo>
                    <a:pt x="23" y="124"/>
                  </a:lnTo>
                  <a:lnTo>
                    <a:pt x="36" y="103"/>
                  </a:lnTo>
                  <a:lnTo>
                    <a:pt x="50" y="83"/>
                  </a:lnTo>
                  <a:lnTo>
                    <a:pt x="67" y="64"/>
                  </a:lnTo>
                  <a:lnTo>
                    <a:pt x="85" y="47"/>
                  </a:lnTo>
                  <a:lnTo>
                    <a:pt x="103" y="30"/>
                  </a:lnTo>
                  <a:lnTo>
                    <a:pt x="121" y="18"/>
                  </a:lnTo>
                  <a:lnTo>
                    <a:pt x="140" y="8"/>
                  </a:lnTo>
                  <a:lnTo>
                    <a:pt x="158" y="1"/>
                  </a:lnTo>
                  <a:lnTo>
                    <a:pt x="17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 sz="1600">
                <a:cs typeface="+mn-ea"/>
                <a:sym typeface="+mn-lt"/>
              </a:endParaRPr>
            </a:p>
          </p:txBody>
        </p:sp>
        <p:sp>
          <p:nvSpPr>
            <p:cNvPr id="21" name="Freeform 11"/>
            <p:cNvSpPr>
              <a:spLocks/>
            </p:cNvSpPr>
            <p:nvPr/>
          </p:nvSpPr>
          <p:spPr bwMode="auto">
            <a:xfrm>
              <a:off x="4651376" y="3098801"/>
              <a:ext cx="190500" cy="106363"/>
            </a:xfrm>
            <a:custGeom>
              <a:avLst/>
              <a:gdLst>
                <a:gd name="T0" fmla="*/ 598 w 598"/>
                <a:gd name="T1" fmla="*/ 0 h 336"/>
                <a:gd name="T2" fmla="*/ 95 w 598"/>
                <a:gd name="T3" fmla="*/ 336 h 336"/>
                <a:gd name="T4" fmla="*/ 77 w 598"/>
                <a:gd name="T5" fmla="*/ 333 h 336"/>
                <a:gd name="T6" fmla="*/ 59 w 598"/>
                <a:gd name="T7" fmla="*/ 325 h 336"/>
                <a:gd name="T8" fmla="*/ 45 w 598"/>
                <a:gd name="T9" fmla="*/ 311 h 336"/>
                <a:gd name="T10" fmla="*/ 32 w 598"/>
                <a:gd name="T11" fmla="*/ 293 h 336"/>
                <a:gd name="T12" fmla="*/ 21 w 598"/>
                <a:gd name="T13" fmla="*/ 271 h 336"/>
                <a:gd name="T14" fmla="*/ 12 w 598"/>
                <a:gd name="T15" fmla="*/ 247 h 336"/>
                <a:gd name="T16" fmla="*/ 5 w 598"/>
                <a:gd name="T17" fmla="*/ 219 h 336"/>
                <a:gd name="T18" fmla="*/ 1 w 598"/>
                <a:gd name="T19" fmla="*/ 192 h 336"/>
                <a:gd name="T20" fmla="*/ 0 w 598"/>
                <a:gd name="T21" fmla="*/ 163 h 336"/>
                <a:gd name="T22" fmla="*/ 0 w 598"/>
                <a:gd name="T23" fmla="*/ 134 h 336"/>
                <a:gd name="T24" fmla="*/ 4 w 598"/>
                <a:gd name="T25" fmla="*/ 107 h 336"/>
                <a:gd name="T26" fmla="*/ 11 w 598"/>
                <a:gd name="T27" fmla="*/ 83 h 336"/>
                <a:gd name="T28" fmla="*/ 21 w 598"/>
                <a:gd name="T29" fmla="*/ 60 h 336"/>
                <a:gd name="T30" fmla="*/ 34 w 598"/>
                <a:gd name="T31" fmla="*/ 41 h 336"/>
                <a:gd name="T32" fmla="*/ 49 w 598"/>
                <a:gd name="T33" fmla="*/ 27 h 336"/>
                <a:gd name="T34" fmla="*/ 598 w 598"/>
                <a:gd name="T35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98" h="336">
                  <a:moveTo>
                    <a:pt x="598" y="0"/>
                  </a:moveTo>
                  <a:lnTo>
                    <a:pt x="95" y="336"/>
                  </a:lnTo>
                  <a:lnTo>
                    <a:pt x="77" y="333"/>
                  </a:lnTo>
                  <a:lnTo>
                    <a:pt x="59" y="325"/>
                  </a:lnTo>
                  <a:lnTo>
                    <a:pt x="45" y="311"/>
                  </a:lnTo>
                  <a:lnTo>
                    <a:pt x="32" y="293"/>
                  </a:lnTo>
                  <a:lnTo>
                    <a:pt x="21" y="271"/>
                  </a:lnTo>
                  <a:lnTo>
                    <a:pt x="12" y="247"/>
                  </a:lnTo>
                  <a:lnTo>
                    <a:pt x="5" y="219"/>
                  </a:lnTo>
                  <a:lnTo>
                    <a:pt x="1" y="192"/>
                  </a:lnTo>
                  <a:lnTo>
                    <a:pt x="0" y="163"/>
                  </a:lnTo>
                  <a:lnTo>
                    <a:pt x="0" y="134"/>
                  </a:lnTo>
                  <a:lnTo>
                    <a:pt x="4" y="107"/>
                  </a:lnTo>
                  <a:lnTo>
                    <a:pt x="11" y="83"/>
                  </a:lnTo>
                  <a:lnTo>
                    <a:pt x="21" y="60"/>
                  </a:lnTo>
                  <a:lnTo>
                    <a:pt x="34" y="41"/>
                  </a:lnTo>
                  <a:lnTo>
                    <a:pt x="49" y="27"/>
                  </a:lnTo>
                  <a:lnTo>
                    <a:pt x="5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 sz="1600">
                <a:cs typeface="+mn-ea"/>
                <a:sym typeface="+mn-lt"/>
              </a:endParaRPr>
            </a:p>
          </p:txBody>
        </p:sp>
        <p:sp>
          <p:nvSpPr>
            <p:cNvPr id="22" name="Freeform 12"/>
            <p:cNvSpPr>
              <a:spLocks/>
            </p:cNvSpPr>
            <p:nvPr/>
          </p:nvSpPr>
          <p:spPr bwMode="auto">
            <a:xfrm>
              <a:off x="4646613" y="3117851"/>
              <a:ext cx="176213" cy="217488"/>
            </a:xfrm>
            <a:custGeom>
              <a:avLst/>
              <a:gdLst>
                <a:gd name="T0" fmla="*/ 557 w 557"/>
                <a:gd name="T1" fmla="*/ 0 h 684"/>
                <a:gd name="T2" fmla="*/ 359 w 557"/>
                <a:gd name="T3" fmla="*/ 665 h 684"/>
                <a:gd name="T4" fmla="*/ 341 w 557"/>
                <a:gd name="T5" fmla="*/ 676 h 684"/>
                <a:gd name="T6" fmla="*/ 319 w 557"/>
                <a:gd name="T7" fmla="*/ 683 h 684"/>
                <a:gd name="T8" fmla="*/ 296 w 557"/>
                <a:gd name="T9" fmla="*/ 684 h 684"/>
                <a:gd name="T10" fmla="*/ 270 w 557"/>
                <a:gd name="T11" fmla="*/ 683 h 684"/>
                <a:gd name="T12" fmla="*/ 242 w 557"/>
                <a:gd name="T13" fmla="*/ 677 h 684"/>
                <a:gd name="T14" fmla="*/ 215 w 557"/>
                <a:gd name="T15" fmla="*/ 670 h 684"/>
                <a:gd name="T16" fmla="*/ 186 w 557"/>
                <a:gd name="T17" fmla="*/ 657 h 684"/>
                <a:gd name="T18" fmla="*/ 158 w 557"/>
                <a:gd name="T19" fmla="*/ 644 h 684"/>
                <a:gd name="T20" fmla="*/ 131 w 557"/>
                <a:gd name="T21" fmla="*/ 629 h 684"/>
                <a:gd name="T22" fmla="*/ 104 w 557"/>
                <a:gd name="T23" fmla="*/ 610 h 684"/>
                <a:gd name="T24" fmla="*/ 80 w 557"/>
                <a:gd name="T25" fmla="*/ 591 h 684"/>
                <a:gd name="T26" fmla="*/ 57 w 557"/>
                <a:gd name="T27" fmla="*/ 572 h 684"/>
                <a:gd name="T28" fmla="*/ 39 w 557"/>
                <a:gd name="T29" fmla="*/ 550 h 684"/>
                <a:gd name="T30" fmla="*/ 22 w 557"/>
                <a:gd name="T31" fmla="*/ 529 h 684"/>
                <a:gd name="T32" fmla="*/ 10 w 557"/>
                <a:gd name="T33" fmla="*/ 507 h 684"/>
                <a:gd name="T34" fmla="*/ 2 w 557"/>
                <a:gd name="T35" fmla="*/ 485 h 684"/>
                <a:gd name="T36" fmla="*/ 0 w 557"/>
                <a:gd name="T37" fmla="*/ 464 h 684"/>
                <a:gd name="T38" fmla="*/ 3 w 557"/>
                <a:gd name="T39" fmla="*/ 444 h 684"/>
                <a:gd name="T40" fmla="*/ 557 w 557"/>
                <a:gd name="T41" fmla="*/ 0 h 6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57" h="684">
                  <a:moveTo>
                    <a:pt x="557" y="0"/>
                  </a:moveTo>
                  <a:lnTo>
                    <a:pt x="359" y="665"/>
                  </a:lnTo>
                  <a:lnTo>
                    <a:pt x="341" y="676"/>
                  </a:lnTo>
                  <a:lnTo>
                    <a:pt x="319" y="683"/>
                  </a:lnTo>
                  <a:lnTo>
                    <a:pt x="296" y="684"/>
                  </a:lnTo>
                  <a:lnTo>
                    <a:pt x="270" y="683"/>
                  </a:lnTo>
                  <a:lnTo>
                    <a:pt x="242" y="677"/>
                  </a:lnTo>
                  <a:lnTo>
                    <a:pt x="215" y="670"/>
                  </a:lnTo>
                  <a:lnTo>
                    <a:pt x="186" y="657"/>
                  </a:lnTo>
                  <a:lnTo>
                    <a:pt x="158" y="644"/>
                  </a:lnTo>
                  <a:lnTo>
                    <a:pt x="131" y="629"/>
                  </a:lnTo>
                  <a:lnTo>
                    <a:pt x="104" y="610"/>
                  </a:lnTo>
                  <a:lnTo>
                    <a:pt x="80" y="591"/>
                  </a:lnTo>
                  <a:lnTo>
                    <a:pt x="57" y="572"/>
                  </a:lnTo>
                  <a:lnTo>
                    <a:pt x="39" y="550"/>
                  </a:lnTo>
                  <a:lnTo>
                    <a:pt x="22" y="529"/>
                  </a:lnTo>
                  <a:lnTo>
                    <a:pt x="10" y="507"/>
                  </a:lnTo>
                  <a:lnTo>
                    <a:pt x="2" y="485"/>
                  </a:lnTo>
                  <a:lnTo>
                    <a:pt x="0" y="464"/>
                  </a:lnTo>
                  <a:lnTo>
                    <a:pt x="3" y="444"/>
                  </a:lnTo>
                  <a:lnTo>
                    <a:pt x="55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 sz="1600">
                <a:cs typeface="+mn-ea"/>
                <a:sym typeface="+mn-lt"/>
              </a:endParaRPr>
            </a:p>
          </p:txBody>
        </p:sp>
        <p:sp>
          <p:nvSpPr>
            <p:cNvPr id="23" name="Freeform 13"/>
            <p:cNvSpPr>
              <a:spLocks/>
            </p:cNvSpPr>
            <p:nvPr/>
          </p:nvSpPr>
          <p:spPr bwMode="auto">
            <a:xfrm>
              <a:off x="4776788" y="3148013"/>
              <a:ext cx="190500" cy="273050"/>
            </a:xfrm>
            <a:custGeom>
              <a:avLst/>
              <a:gdLst>
                <a:gd name="T0" fmla="*/ 145 w 598"/>
                <a:gd name="T1" fmla="*/ 0 h 859"/>
                <a:gd name="T2" fmla="*/ 598 w 598"/>
                <a:gd name="T3" fmla="*/ 706 h 859"/>
                <a:gd name="T4" fmla="*/ 591 w 598"/>
                <a:gd name="T5" fmla="*/ 726 h 859"/>
                <a:gd name="T6" fmla="*/ 578 w 598"/>
                <a:gd name="T7" fmla="*/ 745 h 859"/>
                <a:gd name="T8" fmla="*/ 560 w 598"/>
                <a:gd name="T9" fmla="*/ 763 h 859"/>
                <a:gd name="T10" fmla="*/ 538 w 598"/>
                <a:gd name="T11" fmla="*/ 779 h 859"/>
                <a:gd name="T12" fmla="*/ 511 w 598"/>
                <a:gd name="T13" fmla="*/ 794 h 859"/>
                <a:gd name="T14" fmla="*/ 482 w 598"/>
                <a:gd name="T15" fmla="*/ 808 h 859"/>
                <a:gd name="T16" fmla="*/ 449 w 598"/>
                <a:gd name="T17" fmla="*/ 820 h 859"/>
                <a:gd name="T18" fmla="*/ 414 w 598"/>
                <a:gd name="T19" fmla="*/ 831 h 859"/>
                <a:gd name="T20" fmla="*/ 376 w 598"/>
                <a:gd name="T21" fmla="*/ 841 h 859"/>
                <a:gd name="T22" fmla="*/ 339 w 598"/>
                <a:gd name="T23" fmla="*/ 848 h 859"/>
                <a:gd name="T24" fmla="*/ 300 w 598"/>
                <a:gd name="T25" fmla="*/ 854 h 859"/>
                <a:gd name="T26" fmla="*/ 261 w 598"/>
                <a:gd name="T27" fmla="*/ 858 h 859"/>
                <a:gd name="T28" fmla="*/ 222 w 598"/>
                <a:gd name="T29" fmla="*/ 859 h 859"/>
                <a:gd name="T30" fmla="*/ 185 w 598"/>
                <a:gd name="T31" fmla="*/ 859 h 859"/>
                <a:gd name="T32" fmla="*/ 149 w 598"/>
                <a:gd name="T33" fmla="*/ 858 h 859"/>
                <a:gd name="T34" fmla="*/ 115 w 598"/>
                <a:gd name="T35" fmla="*/ 854 h 859"/>
                <a:gd name="T36" fmla="*/ 85 w 598"/>
                <a:gd name="T37" fmla="*/ 847 h 859"/>
                <a:gd name="T38" fmla="*/ 57 w 598"/>
                <a:gd name="T39" fmla="*/ 837 h 859"/>
                <a:gd name="T40" fmla="*/ 33 w 598"/>
                <a:gd name="T41" fmla="*/ 826 h 859"/>
                <a:gd name="T42" fmla="*/ 14 w 598"/>
                <a:gd name="T43" fmla="*/ 812 h 859"/>
                <a:gd name="T44" fmla="*/ 0 w 598"/>
                <a:gd name="T45" fmla="*/ 796 h 859"/>
                <a:gd name="T46" fmla="*/ 145 w 598"/>
                <a:gd name="T47" fmla="*/ 0 h 8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98" h="859">
                  <a:moveTo>
                    <a:pt x="145" y="0"/>
                  </a:moveTo>
                  <a:lnTo>
                    <a:pt x="598" y="706"/>
                  </a:lnTo>
                  <a:lnTo>
                    <a:pt x="591" y="726"/>
                  </a:lnTo>
                  <a:lnTo>
                    <a:pt x="578" y="745"/>
                  </a:lnTo>
                  <a:lnTo>
                    <a:pt x="560" y="763"/>
                  </a:lnTo>
                  <a:lnTo>
                    <a:pt x="538" y="779"/>
                  </a:lnTo>
                  <a:lnTo>
                    <a:pt x="511" y="794"/>
                  </a:lnTo>
                  <a:lnTo>
                    <a:pt x="482" y="808"/>
                  </a:lnTo>
                  <a:lnTo>
                    <a:pt x="449" y="820"/>
                  </a:lnTo>
                  <a:lnTo>
                    <a:pt x="414" y="831"/>
                  </a:lnTo>
                  <a:lnTo>
                    <a:pt x="376" y="841"/>
                  </a:lnTo>
                  <a:lnTo>
                    <a:pt x="339" y="848"/>
                  </a:lnTo>
                  <a:lnTo>
                    <a:pt x="300" y="854"/>
                  </a:lnTo>
                  <a:lnTo>
                    <a:pt x="261" y="858"/>
                  </a:lnTo>
                  <a:lnTo>
                    <a:pt x="222" y="859"/>
                  </a:lnTo>
                  <a:lnTo>
                    <a:pt x="185" y="859"/>
                  </a:lnTo>
                  <a:lnTo>
                    <a:pt x="149" y="858"/>
                  </a:lnTo>
                  <a:lnTo>
                    <a:pt x="115" y="854"/>
                  </a:lnTo>
                  <a:lnTo>
                    <a:pt x="85" y="847"/>
                  </a:lnTo>
                  <a:lnTo>
                    <a:pt x="57" y="837"/>
                  </a:lnTo>
                  <a:lnTo>
                    <a:pt x="33" y="826"/>
                  </a:lnTo>
                  <a:lnTo>
                    <a:pt x="14" y="812"/>
                  </a:lnTo>
                  <a:lnTo>
                    <a:pt x="0" y="796"/>
                  </a:lnTo>
                  <a:lnTo>
                    <a:pt x="14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 sz="1600">
                <a:cs typeface="+mn-ea"/>
                <a:sym typeface="+mn-lt"/>
              </a:endParaRPr>
            </a:p>
          </p:txBody>
        </p:sp>
        <p:sp>
          <p:nvSpPr>
            <p:cNvPr id="24" name="Freeform 14"/>
            <p:cNvSpPr>
              <a:spLocks/>
            </p:cNvSpPr>
            <p:nvPr/>
          </p:nvSpPr>
          <p:spPr bwMode="auto">
            <a:xfrm>
              <a:off x="4852988" y="3173413"/>
              <a:ext cx="381000" cy="246063"/>
            </a:xfrm>
            <a:custGeom>
              <a:avLst/>
              <a:gdLst>
                <a:gd name="T0" fmla="*/ 0 w 1200"/>
                <a:gd name="T1" fmla="*/ 0 h 776"/>
                <a:gd name="T2" fmla="*/ 1183 w 1200"/>
                <a:gd name="T3" fmla="*/ 239 h 776"/>
                <a:gd name="T4" fmla="*/ 1194 w 1200"/>
                <a:gd name="T5" fmla="*/ 257 h 776"/>
                <a:gd name="T6" fmla="*/ 1199 w 1200"/>
                <a:gd name="T7" fmla="*/ 278 h 776"/>
                <a:gd name="T8" fmla="*/ 1200 w 1200"/>
                <a:gd name="T9" fmla="*/ 301 h 776"/>
                <a:gd name="T10" fmla="*/ 1197 w 1200"/>
                <a:gd name="T11" fmla="*/ 325 h 776"/>
                <a:gd name="T12" fmla="*/ 1189 w 1200"/>
                <a:gd name="T13" fmla="*/ 351 h 776"/>
                <a:gd name="T14" fmla="*/ 1178 w 1200"/>
                <a:gd name="T15" fmla="*/ 380 h 776"/>
                <a:gd name="T16" fmla="*/ 1164 w 1200"/>
                <a:gd name="T17" fmla="*/ 409 h 776"/>
                <a:gd name="T18" fmla="*/ 1145 w 1200"/>
                <a:gd name="T19" fmla="*/ 438 h 776"/>
                <a:gd name="T20" fmla="*/ 1124 w 1200"/>
                <a:gd name="T21" fmla="*/ 469 h 776"/>
                <a:gd name="T22" fmla="*/ 1101 w 1200"/>
                <a:gd name="T23" fmla="*/ 499 h 776"/>
                <a:gd name="T24" fmla="*/ 1074 w 1200"/>
                <a:gd name="T25" fmla="*/ 530 h 776"/>
                <a:gd name="T26" fmla="*/ 1046 w 1200"/>
                <a:gd name="T27" fmla="*/ 559 h 776"/>
                <a:gd name="T28" fmla="*/ 1017 w 1200"/>
                <a:gd name="T29" fmla="*/ 589 h 776"/>
                <a:gd name="T30" fmla="*/ 986 w 1200"/>
                <a:gd name="T31" fmla="*/ 616 h 776"/>
                <a:gd name="T32" fmla="*/ 953 w 1200"/>
                <a:gd name="T33" fmla="*/ 644 h 776"/>
                <a:gd name="T34" fmla="*/ 920 w 1200"/>
                <a:gd name="T35" fmla="*/ 669 h 776"/>
                <a:gd name="T36" fmla="*/ 887 w 1200"/>
                <a:gd name="T37" fmla="*/ 692 h 776"/>
                <a:gd name="T38" fmla="*/ 854 w 1200"/>
                <a:gd name="T39" fmla="*/ 713 h 776"/>
                <a:gd name="T40" fmla="*/ 819 w 1200"/>
                <a:gd name="T41" fmla="*/ 732 h 776"/>
                <a:gd name="T42" fmla="*/ 786 w 1200"/>
                <a:gd name="T43" fmla="*/ 747 h 776"/>
                <a:gd name="T44" fmla="*/ 754 w 1200"/>
                <a:gd name="T45" fmla="*/ 761 h 776"/>
                <a:gd name="T46" fmla="*/ 723 w 1200"/>
                <a:gd name="T47" fmla="*/ 769 h 776"/>
                <a:gd name="T48" fmla="*/ 693 w 1200"/>
                <a:gd name="T49" fmla="*/ 775 h 776"/>
                <a:gd name="T50" fmla="*/ 664 w 1200"/>
                <a:gd name="T51" fmla="*/ 776 h 776"/>
                <a:gd name="T52" fmla="*/ 639 w 1200"/>
                <a:gd name="T53" fmla="*/ 774 h 776"/>
                <a:gd name="T54" fmla="*/ 0 w 1200"/>
                <a:gd name="T55" fmla="*/ 0 h 7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200" h="776">
                  <a:moveTo>
                    <a:pt x="0" y="0"/>
                  </a:moveTo>
                  <a:lnTo>
                    <a:pt x="1183" y="239"/>
                  </a:lnTo>
                  <a:lnTo>
                    <a:pt x="1194" y="257"/>
                  </a:lnTo>
                  <a:lnTo>
                    <a:pt x="1199" y="278"/>
                  </a:lnTo>
                  <a:lnTo>
                    <a:pt x="1200" y="301"/>
                  </a:lnTo>
                  <a:lnTo>
                    <a:pt x="1197" y="325"/>
                  </a:lnTo>
                  <a:lnTo>
                    <a:pt x="1189" y="351"/>
                  </a:lnTo>
                  <a:lnTo>
                    <a:pt x="1178" y="380"/>
                  </a:lnTo>
                  <a:lnTo>
                    <a:pt x="1164" y="409"/>
                  </a:lnTo>
                  <a:lnTo>
                    <a:pt x="1145" y="438"/>
                  </a:lnTo>
                  <a:lnTo>
                    <a:pt x="1124" y="469"/>
                  </a:lnTo>
                  <a:lnTo>
                    <a:pt x="1101" y="499"/>
                  </a:lnTo>
                  <a:lnTo>
                    <a:pt x="1074" y="530"/>
                  </a:lnTo>
                  <a:lnTo>
                    <a:pt x="1046" y="559"/>
                  </a:lnTo>
                  <a:lnTo>
                    <a:pt x="1017" y="589"/>
                  </a:lnTo>
                  <a:lnTo>
                    <a:pt x="986" y="616"/>
                  </a:lnTo>
                  <a:lnTo>
                    <a:pt x="953" y="644"/>
                  </a:lnTo>
                  <a:lnTo>
                    <a:pt x="920" y="669"/>
                  </a:lnTo>
                  <a:lnTo>
                    <a:pt x="887" y="692"/>
                  </a:lnTo>
                  <a:lnTo>
                    <a:pt x="854" y="713"/>
                  </a:lnTo>
                  <a:lnTo>
                    <a:pt x="819" y="732"/>
                  </a:lnTo>
                  <a:lnTo>
                    <a:pt x="786" y="747"/>
                  </a:lnTo>
                  <a:lnTo>
                    <a:pt x="754" y="761"/>
                  </a:lnTo>
                  <a:lnTo>
                    <a:pt x="723" y="769"/>
                  </a:lnTo>
                  <a:lnTo>
                    <a:pt x="693" y="775"/>
                  </a:lnTo>
                  <a:lnTo>
                    <a:pt x="664" y="776"/>
                  </a:lnTo>
                  <a:lnTo>
                    <a:pt x="639" y="77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 sz="1600">
                <a:cs typeface="+mn-ea"/>
                <a:sym typeface="+mn-lt"/>
              </a:endParaRPr>
            </a:p>
          </p:txBody>
        </p:sp>
        <p:sp>
          <p:nvSpPr>
            <p:cNvPr id="25" name="Freeform 15"/>
            <p:cNvSpPr>
              <a:spLocks/>
            </p:cNvSpPr>
            <p:nvPr/>
          </p:nvSpPr>
          <p:spPr bwMode="auto">
            <a:xfrm>
              <a:off x="4908551" y="2944813"/>
              <a:ext cx="528638" cy="274638"/>
            </a:xfrm>
            <a:custGeom>
              <a:avLst/>
              <a:gdLst>
                <a:gd name="T0" fmla="*/ 1491 w 1666"/>
                <a:gd name="T1" fmla="*/ 0 h 863"/>
                <a:gd name="T2" fmla="*/ 1519 w 1666"/>
                <a:gd name="T3" fmla="*/ 6 h 863"/>
                <a:gd name="T4" fmla="*/ 1545 w 1666"/>
                <a:gd name="T5" fmla="*/ 18 h 863"/>
                <a:gd name="T6" fmla="*/ 1568 w 1666"/>
                <a:gd name="T7" fmla="*/ 34 h 863"/>
                <a:gd name="T8" fmla="*/ 1588 w 1666"/>
                <a:gd name="T9" fmla="*/ 56 h 863"/>
                <a:gd name="T10" fmla="*/ 1607 w 1666"/>
                <a:gd name="T11" fmla="*/ 83 h 863"/>
                <a:gd name="T12" fmla="*/ 1623 w 1666"/>
                <a:gd name="T13" fmla="*/ 112 h 863"/>
                <a:gd name="T14" fmla="*/ 1636 w 1666"/>
                <a:gd name="T15" fmla="*/ 145 h 863"/>
                <a:gd name="T16" fmla="*/ 1647 w 1666"/>
                <a:gd name="T17" fmla="*/ 182 h 863"/>
                <a:gd name="T18" fmla="*/ 1655 w 1666"/>
                <a:gd name="T19" fmla="*/ 221 h 863"/>
                <a:gd name="T20" fmla="*/ 1660 w 1666"/>
                <a:gd name="T21" fmla="*/ 262 h 863"/>
                <a:gd name="T22" fmla="*/ 1665 w 1666"/>
                <a:gd name="T23" fmla="*/ 305 h 863"/>
                <a:gd name="T24" fmla="*/ 1666 w 1666"/>
                <a:gd name="T25" fmla="*/ 349 h 863"/>
                <a:gd name="T26" fmla="*/ 1665 w 1666"/>
                <a:gd name="T27" fmla="*/ 394 h 863"/>
                <a:gd name="T28" fmla="*/ 1660 w 1666"/>
                <a:gd name="T29" fmla="*/ 440 h 863"/>
                <a:gd name="T30" fmla="*/ 1655 w 1666"/>
                <a:gd name="T31" fmla="*/ 485 h 863"/>
                <a:gd name="T32" fmla="*/ 1647 w 1666"/>
                <a:gd name="T33" fmla="*/ 530 h 863"/>
                <a:gd name="T34" fmla="*/ 1637 w 1666"/>
                <a:gd name="T35" fmla="*/ 574 h 863"/>
                <a:gd name="T36" fmla="*/ 1624 w 1666"/>
                <a:gd name="T37" fmla="*/ 617 h 863"/>
                <a:gd name="T38" fmla="*/ 1609 w 1666"/>
                <a:gd name="T39" fmla="*/ 659 h 863"/>
                <a:gd name="T40" fmla="*/ 1593 w 1666"/>
                <a:gd name="T41" fmla="*/ 698 h 863"/>
                <a:gd name="T42" fmla="*/ 1573 w 1666"/>
                <a:gd name="T43" fmla="*/ 734 h 863"/>
                <a:gd name="T44" fmla="*/ 1552 w 1666"/>
                <a:gd name="T45" fmla="*/ 768 h 863"/>
                <a:gd name="T46" fmla="*/ 1529 w 1666"/>
                <a:gd name="T47" fmla="*/ 798 h 863"/>
                <a:gd name="T48" fmla="*/ 1503 w 1666"/>
                <a:gd name="T49" fmla="*/ 824 h 863"/>
                <a:gd name="T50" fmla="*/ 1475 w 1666"/>
                <a:gd name="T51" fmla="*/ 846 h 863"/>
                <a:gd name="T52" fmla="*/ 1447 w 1666"/>
                <a:gd name="T53" fmla="*/ 863 h 863"/>
                <a:gd name="T54" fmla="*/ 0 w 1666"/>
                <a:gd name="T55" fmla="*/ 712 h 863"/>
                <a:gd name="T56" fmla="*/ 1491 w 1666"/>
                <a:gd name="T57" fmla="*/ 0 h 8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666" h="863">
                  <a:moveTo>
                    <a:pt x="1491" y="0"/>
                  </a:moveTo>
                  <a:lnTo>
                    <a:pt x="1519" y="6"/>
                  </a:lnTo>
                  <a:lnTo>
                    <a:pt x="1545" y="18"/>
                  </a:lnTo>
                  <a:lnTo>
                    <a:pt x="1568" y="34"/>
                  </a:lnTo>
                  <a:lnTo>
                    <a:pt x="1588" y="56"/>
                  </a:lnTo>
                  <a:lnTo>
                    <a:pt x="1607" y="83"/>
                  </a:lnTo>
                  <a:lnTo>
                    <a:pt x="1623" y="112"/>
                  </a:lnTo>
                  <a:lnTo>
                    <a:pt x="1636" y="145"/>
                  </a:lnTo>
                  <a:lnTo>
                    <a:pt x="1647" y="182"/>
                  </a:lnTo>
                  <a:lnTo>
                    <a:pt x="1655" y="221"/>
                  </a:lnTo>
                  <a:lnTo>
                    <a:pt x="1660" y="262"/>
                  </a:lnTo>
                  <a:lnTo>
                    <a:pt x="1665" y="305"/>
                  </a:lnTo>
                  <a:lnTo>
                    <a:pt x="1666" y="349"/>
                  </a:lnTo>
                  <a:lnTo>
                    <a:pt x="1665" y="394"/>
                  </a:lnTo>
                  <a:lnTo>
                    <a:pt x="1660" y="440"/>
                  </a:lnTo>
                  <a:lnTo>
                    <a:pt x="1655" y="485"/>
                  </a:lnTo>
                  <a:lnTo>
                    <a:pt x="1647" y="530"/>
                  </a:lnTo>
                  <a:lnTo>
                    <a:pt x="1637" y="574"/>
                  </a:lnTo>
                  <a:lnTo>
                    <a:pt x="1624" y="617"/>
                  </a:lnTo>
                  <a:lnTo>
                    <a:pt x="1609" y="659"/>
                  </a:lnTo>
                  <a:lnTo>
                    <a:pt x="1593" y="698"/>
                  </a:lnTo>
                  <a:lnTo>
                    <a:pt x="1573" y="734"/>
                  </a:lnTo>
                  <a:lnTo>
                    <a:pt x="1552" y="768"/>
                  </a:lnTo>
                  <a:lnTo>
                    <a:pt x="1529" y="798"/>
                  </a:lnTo>
                  <a:lnTo>
                    <a:pt x="1503" y="824"/>
                  </a:lnTo>
                  <a:lnTo>
                    <a:pt x="1475" y="846"/>
                  </a:lnTo>
                  <a:lnTo>
                    <a:pt x="1447" y="863"/>
                  </a:lnTo>
                  <a:lnTo>
                    <a:pt x="0" y="712"/>
                  </a:lnTo>
                  <a:lnTo>
                    <a:pt x="149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 sz="1600">
                <a:cs typeface="+mn-ea"/>
                <a:sym typeface="+mn-lt"/>
              </a:endParaRPr>
            </a:p>
          </p:txBody>
        </p:sp>
        <p:sp>
          <p:nvSpPr>
            <p:cNvPr id="26" name="Freeform 16"/>
            <p:cNvSpPr>
              <a:spLocks/>
            </p:cNvSpPr>
            <p:nvPr/>
          </p:nvSpPr>
          <p:spPr bwMode="auto">
            <a:xfrm>
              <a:off x="4967288" y="2565401"/>
              <a:ext cx="541338" cy="560388"/>
            </a:xfrm>
            <a:custGeom>
              <a:avLst/>
              <a:gdLst>
                <a:gd name="T0" fmla="*/ 1013 w 1707"/>
                <a:gd name="T1" fmla="*/ 0 h 1769"/>
                <a:gd name="T2" fmla="*/ 1053 w 1707"/>
                <a:gd name="T3" fmla="*/ 5 h 1769"/>
                <a:gd name="T4" fmla="*/ 1094 w 1707"/>
                <a:gd name="T5" fmla="*/ 13 h 1769"/>
                <a:gd name="T6" fmla="*/ 1136 w 1707"/>
                <a:gd name="T7" fmla="*/ 27 h 1769"/>
                <a:gd name="T8" fmla="*/ 1178 w 1707"/>
                <a:gd name="T9" fmla="*/ 43 h 1769"/>
                <a:gd name="T10" fmla="*/ 1222 w 1707"/>
                <a:gd name="T11" fmla="*/ 63 h 1769"/>
                <a:gd name="T12" fmla="*/ 1264 w 1707"/>
                <a:gd name="T13" fmla="*/ 86 h 1769"/>
                <a:gd name="T14" fmla="*/ 1307 w 1707"/>
                <a:gd name="T15" fmla="*/ 112 h 1769"/>
                <a:gd name="T16" fmla="*/ 1348 w 1707"/>
                <a:gd name="T17" fmla="*/ 142 h 1769"/>
                <a:gd name="T18" fmla="*/ 1389 w 1707"/>
                <a:gd name="T19" fmla="*/ 173 h 1769"/>
                <a:gd name="T20" fmla="*/ 1429 w 1707"/>
                <a:gd name="T21" fmla="*/ 207 h 1769"/>
                <a:gd name="T22" fmla="*/ 1467 w 1707"/>
                <a:gd name="T23" fmla="*/ 242 h 1769"/>
                <a:gd name="T24" fmla="*/ 1504 w 1707"/>
                <a:gd name="T25" fmla="*/ 280 h 1769"/>
                <a:gd name="T26" fmla="*/ 1538 w 1707"/>
                <a:gd name="T27" fmla="*/ 317 h 1769"/>
                <a:gd name="T28" fmla="*/ 1570 w 1707"/>
                <a:gd name="T29" fmla="*/ 357 h 1769"/>
                <a:gd name="T30" fmla="*/ 1599 w 1707"/>
                <a:gd name="T31" fmla="*/ 397 h 1769"/>
                <a:gd name="T32" fmla="*/ 1626 w 1707"/>
                <a:gd name="T33" fmla="*/ 438 h 1769"/>
                <a:gd name="T34" fmla="*/ 1649 w 1707"/>
                <a:gd name="T35" fmla="*/ 479 h 1769"/>
                <a:gd name="T36" fmla="*/ 1669 w 1707"/>
                <a:gd name="T37" fmla="*/ 519 h 1769"/>
                <a:gd name="T38" fmla="*/ 1684 w 1707"/>
                <a:gd name="T39" fmla="*/ 560 h 1769"/>
                <a:gd name="T40" fmla="*/ 1697 w 1707"/>
                <a:gd name="T41" fmla="*/ 600 h 1769"/>
                <a:gd name="T42" fmla="*/ 1703 w 1707"/>
                <a:gd name="T43" fmla="*/ 639 h 1769"/>
                <a:gd name="T44" fmla="*/ 1707 w 1707"/>
                <a:gd name="T45" fmla="*/ 677 h 1769"/>
                <a:gd name="T46" fmla="*/ 1704 w 1707"/>
                <a:gd name="T47" fmla="*/ 714 h 1769"/>
                <a:gd name="T48" fmla="*/ 1697 w 1707"/>
                <a:gd name="T49" fmla="*/ 749 h 1769"/>
                <a:gd name="T50" fmla="*/ 1683 w 1707"/>
                <a:gd name="T51" fmla="*/ 782 h 1769"/>
                <a:gd name="T52" fmla="*/ 0 w 1707"/>
                <a:gd name="T53" fmla="*/ 1769 h 1769"/>
                <a:gd name="T54" fmla="*/ 872 w 1707"/>
                <a:gd name="T55" fmla="*/ 30 h 1769"/>
                <a:gd name="T56" fmla="*/ 904 w 1707"/>
                <a:gd name="T57" fmla="*/ 15 h 1769"/>
                <a:gd name="T58" fmla="*/ 938 w 1707"/>
                <a:gd name="T59" fmla="*/ 5 h 1769"/>
                <a:gd name="T60" fmla="*/ 976 w 1707"/>
                <a:gd name="T61" fmla="*/ 0 h 1769"/>
                <a:gd name="T62" fmla="*/ 1013 w 1707"/>
                <a:gd name="T63" fmla="*/ 0 h 1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707" h="1769">
                  <a:moveTo>
                    <a:pt x="1013" y="0"/>
                  </a:moveTo>
                  <a:lnTo>
                    <a:pt x="1053" y="5"/>
                  </a:lnTo>
                  <a:lnTo>
                    <a:pt x="1094" y="13"/>
                  </a:lnTo>
                  <a:lnTo>
                    <a:pt x="1136" y="27"/>
                  </a:lnTo>
                  <a:lnTo>
                    <a:pt x="1178" y="43"/>
                  </a:lnTo>
                  <a:lnTo>
                    <a:pt x="1222" y="63"/>
                  </a:lnTo>
                  <a:lnTo>
                    <a:pt x="1264" y="86"/>
                  </a:lnTo>
                  <a:lnTo>
                    <a:pt x="1307" y="112"/>
                  </a:lnTo>
                  <a:lnTo>
                    <a:pt x="1348" y="142"/>
                  </a:lnTo>
                  <a:lnTo>
                    <a:pt x="1389" y="173"/>
                  </a:lnTo>
                  <a:lnTo>
                    <a:pt x="1429" y="207"/>
                  </a:lnTo>
                  <a:lnTo>
                    <a:pt x="1467" y="242"/>
                  </a:lnTo>
                  <a:lnTo>
                    <a:pt x="1504" y="280"/>
                  </a:lnTo>
                  <a:lnTo>
                    <a:pt x="1538" y="317"/>
                  </a:lnTo>
                  <a:lnTo>
                    <a:pt x="1570" y="357"/>
                  </a:lnTo>
                  <a:lnTo>
                    <a:pt x="1599" y="397"/>
                  </a:lnTo>
                  <a:lnTo>
                    <a:pt x="1626" y="438"/>
                  </a:lnTo>
                  <a:lnTo>
                    <a:pt x="1649" y="479"/>
                  </a:lnTo>
                  <a:lnTo>
                    <a:pt x="1669" y="519"/>
                  </a:lnTo>
                  <a:lnTo>
                    <a:pt x="1684" y="560"/>
                  </a:lnTo>
                  <a:lnTo>
                    <a:pt x="1697" y="600"/>
                  </a:lnTo>
                  <a:lnTo>
                    <a:pt x="1703" y="639"/>
                  </a:lnTo>
                  <a:lnTo>
                    <a:pt x="1707" y="677"/>
                  </a:lnTo>
                  <a:lnTo>
                    <a:pt x="1704" y="714"/>
                  </a:lnTo>
                  <a:lnTo>
                    <a:pt x="1697" y="749"/>
                  </a:lnTo>
                  <a:lnTo>
                    <a:pt x="1683" y="782"/>
                  </a:lnTo>
                  <a:lnTo>
                    <a:pt x="0" y="1769"/>
                  </a:lnTo>
                  <a:lnTo>
                    <a:pt x="872" y="30"/>
                  </a:lnTo>
                  <a:lnTo>
                    <a:pt x="904" y="15"/>
                  </a:lnTo>
                  <a:lnTo>
                    <a:pt x="938" y="5"/>
                  </a:lnTo>
                  <a:lnTo>
                    <a:pt x="976" y="0"/>
                  </a:lnTo>
                  <a:lnTo>
                    <a:pt x="10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 sz="1600">
                <a:cs typeface="+mn-ea"/>
                <a:sym typeface="+mn-lt"/>
              </a:endParaRPr>
            </a:p>
          </p:txBody>
        </p:sp>
        <p:sp>
          <p:nvSpPr>
            <p:cNvPr id="27" name="Freeform 17"/>
            <p:cNvSpPr>
              <a:spLocks/>
            </p:cNvSpPr>
            <p:nvPr/>
          </p:nvSpPr>
          <p:spPr bwMode="auto">
            <a:xfrm>
              <a:off x="4727576" y="2282826"/>
              <a:ext cx="511175" cy="762000"/>
            </a:xfrm>
            <a:custGeom>
              <a:avLst/>
              <a:gdLst>
                <a:gd name="T0" fmla="*/ 771 w 1608"/>
                <a:gd name="T1" fmla="*/ 0 h 2398"/>
                <a:gd name="T2" fmla="*/ 837 w 1608"/>
                <a:gd name="T3" fmla="*/ 0 h 2398"/>
                <a:gd name="T4" fmla="*/ 904 w 1608"/>
                <a:gd name="T5" fmla="*/ 2 h 2398"/>
                <a:gd name="T6" fmla="*/ 969 w 1608"/>
                <a:gd name="T7" fmla="*/ 5 h 2398"/>
                <a:gd name="T8" fmla="*/ 1034 w 1608"/>
                <a:gd name="T9" fmla="*/ 12 h 2398"/>
                <a:gd name="T10" fmla="*/ 1097 w 1608"/>
                <a:gd name="T11" fmla="*/ 20 h 2398"/>
                <a:gd name="T12" fmla="*/ 1159 w 1608"/>
                <a:gd name="T13" fmla="*/ 30 h 2398"/>
                <a:gd name="T14" fmla="*/ 1218 w 1608"/>
                <a:gd name="T15" fmla="*/ 42 h 2398"/>
                <a:gd name="T16" fmla="*/ 1276 w 1608"/>
                <a:gd name="T17" fmla="*/ 58 h 2398"/>
                <a:gd name="T18" fmla="*/ 1329 w 1608"/>
                <a:gd name="T19" fmla="*/ 74 h 2398"/>
                <a:gd name="T20" fmla="*/ 1380 w 1608"/>
                <a:gd name="T21" fmla="*/ 93 h 2398"/>
                <a:gd name="T22" fmla="*/ 1427 w 1608"/>
                <a:gd name="T23" fmla="*/ 114 h 2398"/>
                <a:gd name="T24" fmla="*/ 1469 w 1608"/>
                <a:gd name="T25" fmla="*/ 136 h 2398"/>
                <a:gd name="T26" fmla="*/ 1508 w 1608"/>
                <a:gd name="T27" fmla="*/ 161 h 2398"/>
                <a:gd name="T28" fmla="*/ 1541 w 1608"/>
                <a:gd name="T29" fmla="*/ 188 h 2398"/>
                <a:gd name="T30" fmla="*/ 1569 w 1608"/>
                <a:gd name="T31" fmla="*/ 217 h 2398"/>
                <a:gd name="T32" fmla="*/ 1591 w 1608"/>
                <a:gd name="T33" fmla="*/ 248 h 2398"/>
                <a:gd name="T34" fmla="*/ 1608 w 1608"/>
                <a:gd name="T35" fmla="*/ 281 h 2398"/>
                <a:gd name="T36" fmla="*/ 806 w 1608"/>
                <a:gd name="T37" fmla="*/ 2398 h 2398"/>
                <a:gd name="T38" fmla="*/ 0 w 1608"/>
                <a:gd name="T39" fmla="*/ 281 h 2398"/>
                <a:gd name="T40" fmla="*/ 15 w 1608"/>
                <a:gd name="T41" fmla="*/ 248 h 2398"/>
                <a:gd name="T42" fmla="*/ 37 w 1608"/>
                <a:gd name="T43" fmla="*/ 217 h 2398"/>
                <a:gd name="T44" fmla="*/ 66 w 1608"/>
                <a:gd name="T45" fmla="*/ 188 h 2398"/>
                <a:gd name="T46" fmla="*/ 100 w 1608"/>
                <a:gd name="T47" fmla="*/ 161 h 2398"/>
                <a:gd name="T48" fmla="*/ 137 w 1608"/>
                <a:gd name="T49" fmla="*/ 136 h 2398"/>
                <a:gd name="T50" fmla="*/ 180 w 1608"/>
                <a:gd name="T51" fmla="*/ 114 h 2398"/>
                <a:gd name="T52" fmla="*/ 227 w 1608"/>
                <a:gd name="T53" fmla="*/ 93 h 2398"/>
                <a:gd name="T54" fmla="*/ 278 w 1608"/>
                <a:gd name="T55" fmla="*/ 74 h 2398"/>
                <a:gd name="T56" fmla="*/ 332 w 1608"/>
                <a:gd name="T57" fmla="*/ 58 h 2398"/>
                <a:gd name="T58" fmla="*/ 389 w 1608"/>
                <a:gd name="T59" fmla="*/ 42 h 2398"/>
                <a:gd name="T60" fmla="*/ 448 w 1608"/>
                <a:gd name="T61" fmla="*/ 30 h 2398"/>
                <a:gd name="T62" fmla="*/ 510 w 1608"/>
                <a:gd name="T63" fmla="*/ 20 h 2398"/>
                <a:gd name="T64" fmla="*/ 574 w 1608"/>
                <a:gd name="T65" fmla="*/ 12 h 2398"/>
                <a:gd name="T66" fmla="*/ 638 w 1608"/>
                <a:gd name="T67" fmla="*/ 5 h 2398"/>
                <a:gd name="T68" fmla="*/ 704 w 1608"/>
                <a:gd name="T69" fmla="*/ 2 h 2398"/>
                <a:gd name="T70" fmla="*/ 771 w 1608"/>
                <a:gd name="T71" fmla="*/ 0 h 2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608" h="2398">
                  <a:moveTo>
                    <a:pt x="771" y="0"/>
                  </a:moveTo>
                  <a:lnTo>
                    <a:pt x="837" y="0"/>
                  </a:lnTo>
                  <a:lnTo>
                    <a:pt x="904" y="2"/>
                  </a:lnTo>
                  <a:lnTo>
                    <a:pt x="969" y="5"/>
                  </a:lnTo>
                  <a:lnTo>
                    <a:pt x="1034" y="12"/>
                  </a:lnTo>
                  <a:lnTo>
                    <a:pt x="1097" y="20"/>
                  </a:lnTo>
                  <a:lnTo>
                    <a:pt x="1159" y="30"/>
                  </a:lnTo>
                  <a:lnTo>
                    <a:pt x="1218" y="42"/>
                  </a:lnTo>
                  <a:lnTo>
                    <a:pt x="1276" y="58"/>
                  </a:lnTo>
                  <a:lnTo>
                    <a:pt x="1329" y="74"/>
                  </a:lnTo>
                  <a:lnTo>
                    <a:pt x="1380" y="93"/>
                  </a:lnTo>
                  <a:lnTo>
                    <a:pt x="1427" y="114"/>
                  </a:lnTo>
                  <a:lnTo>
                    <a:pt x="1469" y="136"/>
                  </a:lnTo>
                  <a:lnTo>
                    <a:pt x="1508" y="161"/>
                  </a:lnTo>
                  <a:lnTo>
                    <a:pt x="1541" y="188"/>
                  </a:lnTo>
                  <a:lnTo>
                    <a:pt x="1569" y="217"/>
                  </a:lnTo>
                  <a:lnTo>
                    <a:pt x="1591" y="248"/>
                  </a:lnTo>
                  <a:lnTo>
                    <a:pt x="1608" y="281"/>
                  </a:lnTo>
                  <a:lnTo>
                    <a:pt x="806" y="2398"/>
                  </a:lnTo>
                  <a:lnTo>
                    <a:pt x="0" y="281"/>
                  </a:lnTo>
                  <a:lnTo>
                    <a:pt x="15" y="248"/>
                  </a:lnTo>
                  <a:lnTo>
                    <a:pt x="37" y="217"/>
                  </a:lnTo>
                  <a:lnTo>
                    <a:pt x="66" y="188"/>
                  </a:lnTo>
                  <a:lnTo>
                    <a:pt x="100" y="161"/>
                  </a:lnTo>
                  <a:lnTo>
                    <a:pt x="137" y="136"/>
                  </a:lnTo>
                  <a:lnTo>
                    <a:pt x="180" y="114"/>
                  </a:lnTo>
                  <a:lnTo>
                    <a:pt x="227" y="93"/>
                  </a:lnTo>
                  <a:lnTo>
                    <a:pt x="278" y="74"/>
                  </a:lnTo>
                  <a:lnTo>
                    <a:pt x="332" y="58"/>
                  </a:lnTo>
                  <a:lnTo>
                    <a:pt x="389" y="42"/>
                  </a:lnTo>
                  <a:lnTo>
                    <a:pt x="448" y="30"/>
                  </a:lnTo>
                  <a:lnTo>
                    <a:pt x="510" y="20"/>
                  </a:lnTo>
                  <a:lnTo>
                    <a:pt x="574" y="12"/>
                  </a:lnTo>
                  <a:lnTo>
                    <a:pt x="638" y="5"/>
                  </a:lnTo>
                  <a:lnTo>
                    <a:pt x="704" y="2"/>
                  </a:lnTo>
                  <a:lnTo>
                    <a:pt x="77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 sz="1600">
                <a:cs typeface="+mn-ea"/>
                <a:sym typeface="+mn-lt"/>
              </a:endParaRPr>
            </a:p>
          </p:txBody>
        </p:sp>
      </p:grpSp>
      <p:sp>
        <p:nvSpPr>
          <p:cNvPr id="28" name="PA_库_任意多边形 6"/>
          <p:cNvSpPr>
            <a:spLocks noChangeAspect="1" noEditPoints="1"/>
          </p:cNvSpPr>
          <p:nvPr>
            <p:custDataLst>
              <p:tags r:id="rId13"/>
            </p:custDataLst>
          </p:nvPr>
        </p:nvSpPr>
        <p:spPr bwMode="auto">
          <a:xfrm rot="21410344">
            <a:off x="7754006" y="2429643"/>
            <a:ext cx="247625" cy="385588"/>
          </a:xfrm>
          <a:custGeom>
            <a:avLst/>
            <a:gdLst>
              <a:gd name="T0" fmla="*/ 845 w 2099"/>
              <a:gd name="T1" fmla="*/ 263 h 3271"/>
              <a:gd name="T2" fmla="*/ 603 w 2099"/>
              <a:gd name="T3" fmla="*/ 371 h 3271"/>
              <a:gd name="T4" fmla="*/ 410 w 2099"/>
              <a:gd name="T5" fmla="*/ 549 h 3271"/>
              <a:gd name="T6" fmla="*/ 283 w 2099"/>
              <a:gd name="T7" fmla="*/ 779 h 3271"/>
              <a:gd name="T8" fmla="*/ 237 w 2099"/>
              <a:gd name="T9" fmla="*/ 1049 h 3271"/>
              <a:gd name="T10" fmla="*/ 283 w 2099"/>
              <a:gd name="T11" fmla="*/ 1318 h 3271"/>
              <a:gd name="T12" fmla="*/ 410 w 2099"/>
              <a:gd name="T13" fmla="*/ 1549 h 3271"/>
              <a:gd name="T14" fmla="*/ 603 w 2099"/>
              <a:gd name="T15" fmla="*/ 1726 h 3271"/>
              <a:gd name="T16" fmla="*/ 845 w 2099"/>
              <a:gd name="T17" fmla="*/ 1834 h 3271"/>
              <a:gd name="T18" fmla="*/ 1119 w 2099"/>
              <a:gd name="T19" fmla="*/ 1857 h 3271"/>
              <a:gd name="T20" fmla="*/ 1381 w 2099"/>
              <a:gd name="T21" fmla="*/ 1789 h 3271"/>
              <a:gd name="T22" fmla="*/ 1600 w 2099"/>
              <a:gd name="T23" fmla="*/ 1645 h 3271"/>
              <a:gd name="T24" fmla="*/ 1761 w 2099"/>
              <a:gd name="T25" fmla="*/ 1439 h 3271"/>
              <a:gd name="T26" fmla="*/ 1849 w 2099"/>
              <a:gd name="T27" fmla="*/ 1186 h 3271"/>
              <a:gd name="T28" fmla="*/ 1849 w 2099"/>
              <a:gd name="T29" fmla="*/ 910 h 3271"/>
              <a:gd name="T30" fmla="*/ 1761 w 2099"/>
              <a:gd name="T31" fmla="*/ 658 h 3271"/>
              <a:gd name="T32" fmla="*/ 1600 w 2099"/>
              <a:gd name="T33" fmla="*/ 452 h 3271"/>
              <a:gd name="T34" fmla="*/ 1381 w 2099"/>
              <a:gd name="T35" fmla="*/ 308 h 3271"/>
              <a:gd name="T36" fmla="*/ 1119 w 2099"/>
              <a:gd name="T37" fmla="*/ 239 h 3271"/>
              <a:gd name="T38" fmla="*/ 1131 w 2099"/>
              <a:gd name="T39" fmla="*/ 3 h 3271"/>
              <a:gd name="T40" fmla="*/ 1440 w 2099"/>
              <a:gd name="T41" fmla="*/ 74 h 3271"/>
              <a:gd name="T42" fmla="*/ 1706 w 2099"/>
              <a:gd name="T43" fmla="*/ 230 h 3271"/>
              <a:gd name="T44" fmla="*/ 1914 w 2099"/>
              <a:gd name="T45" fmla="*/ 454 h 3271"/>
              <a:gd name="T46" fmla="*/ 2050 w 2099"/>
              <a:gd name="T47" fmla="*/ 732 h 3271"/>
              <a:gd name="T48" fmla="*/ 2099 w 2099"/>
              <a:gd name="T49" fmla="*/ 1049 h 3271"/>
              <a:gd name="T50" fmla="*/ 2070 w 2099"/>
              <a:gd name="T51" fmla="*/ 1249 h 3271"/>
              <a:gd name="T52" fmla="*/ 1992 w 2099"/>
              <a:gd name="T53" fmla="*/ 1501 h 3271"/>
              <a:gd name="T54" fmla="*/ 1877 w 2099"/>
              <a:gd name="T55" fmla="*/ 1784 h 3271"/>
              <a:gd name="T56" fmla="*/ 1737 w 2099"/>
              <a:gd name="T57" fmla="*/ 2084 h 3271"/>
              <a:gd name="T58" fmla="*/ 1585 w 2099"/>
              <a:gd name="T59" fmla="*/ 2386 h 3271"/>
              <a:gd name="T60" fmla="*/ 1431 w 2099"/>
              <a:gd name="T61" fmla="*/ 2671 h 3271"/>
              <a:gd name="T62" fmla="*/ 1288 w 2099"/>
              <a:gd name="T63" fmla="*/ 2923 h 3271"/>
              <a:gd name="T64" fmla="*/ 1170 w 2099"/>
              <a:gd name="T65" fmla="*/ 3129 h 3271"/>
              <a:gd name="T66" fmla="*/ 1093 w 2099"/>
              <a:gd name="T67" fmla="*/ 3253 h 3271"/>
              <a:gd name="T68" fmla="*/ 1034 w 2099"/>
              <a:gd name="T69" fmla="*/ 3269 h 3271"/>
              <a:gd name="T70" fmla="*/ 976 w 2099"/>
              <a:gd name="T71" fmla="*/ 3207 h 3271"/>
              <a:gd name="T72" fmla="*/ 873 w 2099"/>
              <a:gd name="T73" fmla="*/ 3033 h 3271"/>
              <a:gd name="T74" fmla="*/ 741 w 2099"/>
              <a:gd name="T75" fmla="*/ 2802 h 3271"/>
              <a:gd name="T76" fmla="*/ 592 w 2099"/>
              <a:gd name="T77" fmla="*/ 2531 h 3271"/>
              <a:gd name="T78" fmla="*/ 437 w 2099"/>
              <a:gd name="T79" fmla="*/ 2236 h 3271"/>
              <a:gd name="T80" fmla="*/ 289 w 2099"/>
              <a:gd name="T81" fmla="*/ 1934 h 3271"/>
              <a:gd name="T82" fmla="*/ 160 w 2099"/>
              <a:gd name="T83" fmla="*/ 1639 h 3271"/>
              <a:gd name="T84" fmla="*/ 62 w 2099"/>
              <a:gd name="T85" fmla="*/ 1370 h 3271"/>
              <a:gd name="T86" fmla="*/ 8 w 2099"/>
              <a:gd name="T87" fmla="*/ 1142 h 3271"/>
              <a:gd name="T88" fmla="*/ 13 w 2099"/>
              <a:gd name="T89" fmla="*/ 886 h 3271"/>
              <a:gd name="T90" fmla="*/ 107 w 2099"/>
              <a:gd name="T91" fmla="*/ 588 h 3271"/>
              <a:gd name="T92" fmla="*/ 281 w 2099"/>
              <a:gd name="T93" fmla="*/ 334 h 3271"/>
              <a:gd name="T94" fmla="*/ 520 w 2099"/>
              <a:gd name="T95" fmla="*/ 143 h 3271"/>
              <a:gd name="T96" fmla="*/ 809 w 2099"/>
              <a:gd name="T97" fmla="*/ 28 h 32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2099" h="3271">
                <a:moveTo>
                  <a:pt x="1050" y="237"/>
                </a:moveTo>
                <a:lnTo>
                  <a:pt x="980" y="239"/>
                </a:lnTo>
                <a:lnTo>
                  <a:pt x="911" y="249"/>
                </a:lnTo>
                <a:lnTo>
                  <a:pt x="845" y="263"/>
                </a:lnTo>
                <a:lnTo>
                  <a:pt x="780" y="282"/>
                </a:lnTo>
                <a:lnTo>
                  <a:pt x="719" y="308"/>
                </a:lnTo>
                <a:lnTo>
                  <a:pt x="659" y="337"/>
                </a:lnTo>
                <a:lnTo>
                  <a:pt x="603" y="371"/>
                </a:lnTo>
                <a:lnTo>
                  <a:pt x="550" y="409"/>
                </a:lnTo>
                <a:lnTo>
                  <a:pt x="499" y="452"/>
                </a:lnTo>
                <a:lnTo>
                  <a:pt x="453" y="498"/>
                </a:lnTo>
                <a:lnTo>
                  <a:pt x="410" y="549"/>
                </a:lnTo>
                <a:lnTo>
                  <a:pt x="372" y="602"/>
                </a:lnTo>
                <a:lnTo>
                  <a:pt x="338" y="658"/>
                </a:lnTo>
                <a:lnTo>
                  <a:pt x="309" y="718"/>
                </a:lnTo>
                <a:lnTo>
                  <a:pt x="283" y="779"/>
                </a:lnTo>
                <a:lnTo>
                  <a:pt x="264" y="844"/>
                </a:lnTo>
                <a:lnTo>
                  <a:pt x="249" y="910"/>
                </a:lnTo>
                <a:lnTo>
                  <a:pt x="240" y="979"/>
                </a:lnTo>
                <a:lnTo>
                  <a:pt x="237" y="1049"/>
                </a:lnTo>
                <a:lnTo>
                  <a:pt x="240" y="1118"/>
                </a:lnTo>
                <a:lnTo>
                  <a:pt x="249" y="1186"/>
                </a:lnTo>
                <a:lnTo>
                  <a:pt x="264" y="1254"/>
                </a:lnTo>
                <a:lnTo>
                  <a:pt x="283" y="1318"/>
                </a:lnTo>
                <a:lnTo>
                  <a:pt x="309" y="1380"/>
                </a:lnTo>
                <a:lnTo>
                  <a:pt x="338" y="1439"/>
                </a:lnTo>
                <a:lnTo>
                  <a:pt x="372" y="1495"/>
                </a:lnTo>
                <a:lnTo>
                  <a:pt x="410" y="1549"/>
                </a:lnTo>
                <a:lnTo>
                  <a:pt x="453" y="1599"/>
                </a:lnTo>
                <a:lnTo>
                  <a:pt x="499" y="1645"/>
                </a:lnTo>
                <a:lnTo>
                  <a:pt x="550" y="1687"/>
                </a:lnTo>
                <a:lnTo>
                  <a:pt x="603" y="1726"/>
                </a:lnTo>
                <a:lnTo>
                  <a:pt x="659" y="1760"/>
                </a:lnTo>
                <a:lnTo>
                  <a:pt x="719" y="1789"/>
                </a:lnTo>
                <a:lnTo>
                  <a:pt x="780" y="1815"/>
                </a:lnTo>
                <a:lnTo>
                  <a:pt x="845" y="1834"/>
                </a:lnTo>
                <a:lnTo>
                  <a:pt x="911" y="1848"/>
                </a:lnTo>
                <a:lnTo>
                  <a:pt x="980" y="1857"/>
                </a:lnTo>
                <a:lnTo>
                  <a:pt x="1050" y="1860"/>
                </a:lnTo>
                <a:lnTo>
                  <a:pt x="1119" y="1857"/>
                </a:lnTo>
                <a:lnTo>
                  <a:pt x="1187" y="1848"/>
                </a:lnTo>
                <a:lnTo>
                  <a:pt x="1255" y="1834"/>
                </a:lnTo>
                <a:lnTo>
                  <a:pt x="1319" y="1815"/>
                </a:lnTo>
                <a:lnTo>
                  <a:pt x="1381" y="1789"/>
                </a:lnTo>
                <a:lnTo>
                  <a:pt x="1440" y="1760"/>
                </a:lnTo>
                <a:lnTo>
                  <a:pt x="1496" y="1726"/>
                </a:lnTo>
                <a:lnTo>
                  <a:pt x="1550" y="1687"/>
                </a:lnTo>
                <a:lnTo>
                  <a:pt x="1600" y="1645"/>
                </a:lnTo>
                <a:lnTo>
                  <a:pt x="1646" y="1599"/>
                </a:lnTo>
                <a:lnTo>
                  <a:pt x="1688" y="1549"/>
                </a:lnTo>
                <a:lnTo>
                  <a:pt x="1727" y="1495"/>
                </a:lnTo>
                <a:lnTo>
                  <a:pt x="1761" y="1439"/>
                </a:lnTo>
                <a:lnTo>
                  <a:pt x="1790" y="1380"/>
                </a:lnTo>
                <a:lnTo>
                  <a:pt x="1816" y="1318"/>
                </a:lnTo>
                <a:lnTo>
                  <a:pt x="1835" y="1254"/>
                </a:lnTo>
                <a:lnTo>
                  <a:pt x="1849" y="1186"/>
                </a:lnTo>
                <a:lnTo>
                  <a:pt x="1859" y="1118"/>
                </a:lnTo>
                <a:lnTo>
                  <a:pt x="1862" y="1049"/>
                </a:lnTo>
                <a:lnTo>
                  <a:pt x="1859" y="979"/>
                </a:lnTo>
                <a:lnTo>
                  <a:pt x="1849" y="910"/>
                </a:lnTo>
                <a:lnTo>
                  <a:pt x="1835" y="844"/>
                </a:lnTo>
                <a:lnTo>
                  <a:pt x="1816" y="779"/>
                </a:lnTo>
                <a:lnTo>
                  <a:pt x="1790" y="718"/>
                </a:lnTo>
                <a:lnTo>
                  <a:pt x="1761" y="658"/>
                </a:lnTo>
                <a:lnTo>
                  <a:pt x="1727" y="602"/>
                </a:lnTo>
                <a:lnTo>
                  <a:pt x="1688" y="549"/>
                </a:lnTo>
                <a:lnTo>
                  <a:pt x="1646" y="498"/>
                </a:lnTo>
                <a:lnTo>
                  <a:pt x="1600" y="452"/>
                </a:lnTo>
                <a:lnTo>
                  <a:pt x="1550" y="409"/>
                </a:lnTo>
                <a:lnTo>
                  <a:pt x="1496" y="371"/>
                </a:lnTo>
                <a:lnTo>
                  <a:pt x="1440" y="337"/>
                </a:lnTo>
                <a:lnTo>
                  <a:pt x="1381" y="308"/>
                </a:lnTo>
                <a:lnTo>
                  <a:pt x="1319" y="282"/>
                </a:lnTo>
                <a:lnTo>
                  <a:pt x="1255" y="263"/>
                </a:lnTo>
                <a:lnTo>
                  <a:pt x="1187" y="249"/>
                </a:lnTo>
                <a:lnTo>
                  <a:pt x="1119" y="239"/>
                </a:lnTo>
                <a:lnTo>
                  <a:pt x="1050" y="237"/>
                </a:lnTo>
                <a:close/>
                <a:moveTo>
                  <a:pt x="1050" y="0"/>
                </a:moveTo>
                <a:lnTo>
                  <a:pt x="1050" y="0"/>
                </a:lnTo>
                <a:lnTo>
                  <a:pt x="1131" y="3"/>
                </a:lnTo>
                <a:lnTo>
                  <a:pt x="1212" y="12"/>
                </a:lnTo>
                <a:lnTo>
                  <a:pt x="1290" y="28"/>
                </a:lnTo>
                <a:lnTo>
                  <a:pt x="1366" y="48"/>
                </a:lnTo>
                <a:lnTo>
                  <a:pt x="1440" y="74"/>
                </a:lnTo>
                <a:lnTo>
                  <a:pt x="1511" y="106"/>
                </a:lnTo>
                <a:lnTo>
                  <a:pt x="1578" y="143"/>
                </a:lnTo>
                <a:lnTo>
                  <a:pt x="1644" y="184"/>
                </a:lnTo>
                <a:lnTo>
                  <a:pt x="1706" y="230"/>
                </a:lnTo>
                <a:lnTo>
                  <a:pt x="1764" y="280"/>
                </a:lnTo>
                <a:lnTo>
                  <a:pt x="1818" y="334"/>
                </a:lnTo>
                <a:lnTo>
                  <a:pt x="1868" y="392"/>
                </a:lnTo>
                <a:lnTo>
                  <a:pt x="1914" y="454"/>
                </a:lnTo>
                <a:lnTo>
                  <a:pt x="1955" y="519"/>
                </a:lnTo>
                <a:lnTo>
                  <a:pt x="1992" y="588"/>
                </a:lnTo>
                <a:lnTo>
                  <a:pt x="2024" y="658"/>
                </a:lnTo>
                <a:lnTo>
                  <a:pt x="2050" y="732"/>
                </a:lnTo>
                <a:lnTo>
                  <a:pt x="2070" y="808"/>
                </a:lnTo>
                <a:lnTo>
                  <a:pt x="2086" y="886"/>
                </a:lnTo>
                <a:lnTo>
                  <a:pt x="2096" y="966"/>
                </a:lnTo>
                <a:lnTo>
                  <a:pt x="2099" y="1049"/>
                </a:lnTo>
                <a:lnTo>
                  <a:pt x="2097" y="1094"/>
                </a:lnTo>
                <a:lnTo>
                  <a:pt x="2091" y="1142"/>
                </a:lnTo>
                <a:lnTo>
                  <a:pt x="2083" y="1194"/>
                </a:lnTo>
                <a:lnTo>
                  <a:pt x="2070" y="1249"/>
                </a:lnTo>
                <a:lnTo>
                  <a:pt x="2055" y="1309"/>
                </a:lnTo>
                <a:lnTo>
                  <a:pt x="2037" y="1371"/>
                </a:lnTo>
                <a:lnTo>
                  <a:pt x="2015" y="1434"/>
                </a:lnTo>
                <a:lnTo>
                  <a:pt x="1992" y="1501"/>
                </a:lnTo>
                <a:lnTo>
                  <a:pt x="1966" y="1569"/>
                </a:lnTo>
                <a:lnTo>
                  <a:pt x="1939" y="1639"/>
                </a:lnTo>
                <a:lnTo>
                  <a:pt x="1908" y="1711"/>
                </a:lnTo>
                <a:lnTo>
                  <a:pt x="1877" y="1784"/>
                </a:lnTo>
                <a:lnTo>
                  <a:pt x="1844" y="1858"/>
                </a:lnTo>
                <a:lnTo>
                  <a:pt x="1810" y="1934"/>
                </a:lnTo>
                <a:lnTo>
                  <a:pt x="1774" y="2009"/>
                </a:lnTo>
                <a:lnTo>
                  <a:pt x="1737" y="2084"/>
                </a:lnTo>
                <a:lnTo>
                  <a:pt x="1700" y="2161"/>
                </a:lnTo>
                <a:lnTo>
                  <a:pt x="1662" y="2236"/>
                </a:lnTo>
                <a:lnTo>
                  <a:pt x="1623" y="2311"/>
                </a:lnTo>
                <a:lnTo>
                  <a:pt x="1585" y="2386"/>
                </a:lnTo>
                <a:lnTo>
                  <a:pt x="1546" y="2459"/>
                </a:lnTo>
                <a:lnTo>
                  <a:pt x="1507" y="2531"/>
                </a:lnTo>
                <a:lnTo>
                  <a:pt x="1468" y="2602"/>
                </a:lnTo>
                <a:lnTo>
                  <a:pt x="1431" y="2671"/>
                </a:lnTo>
                <a:lnTo>
                  <a:pt x="1394" y="2738"/>
                </a:lnTo>
                <a:lnTo>
                  <a:pt x="1357" y="2802"/>
                </a:lnTo>
                <a:lnTo>
                  <a:pt x="1323" y="2864"/>
                </a:lnTo>
                <a:lnTo>
                  <a:pt x="1288" y="2923"/>
                </a:lnTo>
                <a:lnTo>
                  <a:pt x="1257" y="2980"/>
                </a:lnTo>
                <a:lnTo>
                  <a:pt x="1225" y="3033"/>
                </a:lnTo>
                <a:lnTo>
                  <a:pt x="1197" y="3083"/>
                </a:lnTo>
                <a:lnTo>
                  <a:pt x="1170" y="3129"/>
                </a:lnTo>
                <a:lnTo>
                  <a:pt x="1145" y="3171"/>
                </a:lnTo>
                <a:lnTo>
                  <a:pt x="1122" y="3207"/>
                </a:lnTo>
                <a:lnTo>
                  <a:pt x="1103" y="3241"/>
                </a:lnTo>
                <a:lnTo>
                  <a:pt x="1093" y="3253"/>
                </a:lnTo>
                <a:lnTo>
                  <a:pt x="1079" y="3262"/>
                </a:lnTo>
                <a:lnTo>
                  <a:pt x="1065" y="3269"/>
                </a:lnTo>
                <a:lnTo>
                  <a:pt x="1050" y="3271"/>
                </a:lnTo>
                <a:lnTo>
                  <a:pt x="1034" y="3269"/>
                </a:lnTo>
                <a:lnTo>
                  <a:pt x="1018" y="3262"/>
                </a:lnTo>
                <a:lnTo>
                  <a:pt x="1006" y="3253"/>
                </a:lnTo>
                <a:lnTo>
                  <a:pt x="996" y="3241"/>
                </a:lnTo>
                <a:lnTo>
                  <a:pt x="976" y="3207"/>
                </a:lnTo>
                <a:lnTo>
                  <a:pt x="954" y="3171"/>
                </a:lnTo>
                <a:lnTo>
                  <a:pt x="929" y="3129"/>
                </a:lnTo>
                <a:lnTo>
                  <a:pt x="902" y="3083"/>
                </a:lnTo>
                <a:lnTo>
                  <a:pt x="873" y="3033"/>
                </a:lnTo>
                <a:lnTo>
                  <a:pt x="842" y="2980"/>
                </a:lnTo>
                <a:lnTo>
                  <a:pt x="810" y="2923"/>
                </a:lnTo>
                <a:lnTo>
                  <a:pt x="776" y="2864"/>
                </a:lnTo>
                <a:lnTo>
                  <a:pt x="741" y="2802"/>
                </a:lnTo>
                <a:lnTo>
                  <a:pt x="705" y="2738"/>
                </a:lnTo>
                <a:lnTo>
                  <a:pt x="668" y="2671"/>
                </a:lnTo>
                <a:lnTo>
                  <a:pt x="630" y="2602"/>
                </a:lnTo>
                <a:lnTo>
                  <a:pt x="592" y="2531"/>
                </a:lnTo>
                <a:lnTo>
                  <a:pt x="553" y="2459"/>
                </a:lnTo>
                <a:lnTo>
                  <a:pt x="514" y="2386"/>
                </a:lnTo>
                <a:lnTo>
                  <a:pt x="476" y="2311"/>
                </a:lnTo>
                <a:lnTo>
                  <a:pt x="437" y="2236"/>
                </a:lnTo>
                <a:lnTo>
                  <a:pt x="399" y="2161"/>
                </a:lnTo>
                <a:lnTo>
                  <a:pt x="362" y="2084"/>
                </a:lnTo>
                <a:lnTo>
                  <a:pt x="325" y="2009"/>
                </a:lnTo>
                <a:lnTo>
                  <a:pt x="289" y="1934"/>
                </a:lnTo>
                <a:lnTo>
                  <a:pt x="255" y="1858"/>
                </a:lnTo>
                <a:lnTo>
                  <a:pt x="222" y="1784"/>
                </a:lnTo>
                <a:lnTo>
                  <a:pt x="190" y="1711"/>
                </a:lnTo>
                <a:lnTo>
                  <a:pt x="160" y="1639"/>
                </a:lnTo>
                <a:lnTo>
                  <a:pt x="132" y="1569"/>
                </a:lnTo>
                <a:lnTo>
                  <a:pt x="107" y="1501"/>
                </a:lnTo>
                <a:lnTo>
                  <a:pt x="83" y="1434"/>
                </a:lnTo>
                <a:lnTo>
                  <a:pt x="62" y="1370"/>
                </a:lnTo>
                <a:lnTo>
                  <a:pt x="44" y="1309"/>
                </a:lnTo>
                <a:lnTo>
                  <a:pt x="28" y="1249"/>
                </a:lnTo>
                <a:lnTo>
                  <a:pt x="16" y="1194"/>
                </a:lnTo>
                <a:lnTo>
                  <a:pt x="8" y="1142"/>
                </a:lnTo>
                <a:lnTo>
                  <a:pt x="2" y="1094"/>
                </a:lnTo>
                <a:lnTo>
                  <a:pt x="0" y="1049"/>
                </a:lnTo>
                <a:lnTo>
                  <a:pt x="3" y="966"/>
                </a:lnTo>
                <a:lnTo>
                  <a:pt x="13" y="886"/>
                </a:lnTo>
                <a:lnTo>
                  <a:pt x="27" y="808"/>
                </a:lnTo>
                <a:lnTo>
                  <a:pt x="49" y="732"/>
                </a:lnTo>
                <a:lnTo>
                  <a:pt x="75" y="658"/>
                </a:lnTo>
                <a:lnTo>
                  <a:pt x="107" y="588"/>
                </a:lnTo>
                <a:lnTo>
                  <a:pt x="144" y="519"/>
                </a:lnTo>
                <a:lnTo>
                  <a:pt x="185" y="454"/>
                </a:lnTo>
                <a:lnTo>
                  <a:pt x="231" y="392"/>
                </a:lnTo>
                <a:lnTo>
                  <a:pt x="281" y="334"/>
                </a:lnTo>
                <a:lnTo>
                  <a:pt x="335" y="280"/>
                </a:lnTo>
                <a:lnTo>
                  <a:pt x="393" y="230"/>
                </a:lnTo>
                <a:lnTo>
                  <a:pt x="455" y="184"/>
                </a:lnTo>
                <a:lnTo>
                  <a:pt x="520" y="143"/>
                </a:lnTo>
                <a:lnTo>
                  <a:pt x="588" y="106"/>
                </a:lnTo>
                <a:lnTo>
                  <a:pt x="659" y="74"/>
                </a:lnTo>
                <a:lnTo>
                  <a:pt x="733" y="48"/>
                </a:lnTo>
                <a:lnTo>
                  <a:pt x="809" y="28"/>
                </a:lnTo>
                <a:lnTo>
                  <a:pt x="887" y="12"/>
                </a:lnTo>
                <a:lnTo>
                  <a:pt x="967" y="3"/>
                </a:lnTo>
                <a:lnTo>
                  <a:pt x="105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 sz="1600">
              <a:cs typeface="+mn-ea"/>
              <a:sym typeface="+mn-lt"/>
            </a:endParaRPr>
          </a:p>
        </p:txBody>
      </p:sp>
      <p:sp>
        <p:nvSpPr>
          <p:cNvPr id="29" name="PA_库_任意多边形 676"/>
          <p:cNvSpPr>
            <a:spLocks noChangeAspect="1"/>
          </p:cNvSpPr>
          <p:nvPr>
            <p:custDataLst>
              <p:tags r:id="rId14"/>
            </p:custDataLst>
          </p:nvPr>
        </p:nvSpPr>
        <p:spPr bwMode="auto">
          <a:xfrm>
            <a:off x="9407138" y="3593088"/>
            <a:ext cx="398501" cy="321324"/>
          </a:xfrm>
          <a:custGeom>
            <a:avLst/>
            <a:gdLst>
              <a:gd name="T0" fmla="*/ 64 w 64"/>
              <a:gd name="T1" fmla="*/ 6 h 52"/>
              <a:gd name="T2" fmla="*/ 56 w 64"/>
              <a:gd name="T3" fmla="*/ 8 h 52"/>
              <a:gd name="T4" fmla="*/ 62 w 64"/>
              <a:gd name="T5" fmla="*/ 1 h 52"/>
              <a:gd name="T6" fmla="*/ 54 w 64"/>
              <a:gd name="T7" fmla="*/ 4 h 52"/>
              <a:gd name="T8" fmla="*/ 44 w 64"/>
              <a:gd name="T9" fmla="*/ 0 h 52"/>
              <a:gd name="T10" fmla="*/ 31 w 64"/>
              <a:gd name="T11" fmla="*/ 13 h 52"/>
              <a:gd name="T12" fmla="*/ 32 w 64"/>
              <a:gd name="T13" fmla="*/ 16 h 52"/>
              <a:gd name="T14" fmla="*/ 4 w 64"/>
              <a:gd name="T15" fmla="*/ 2 h 52"/>
              <a:gd name="T16" fmla="*/ 3 w 64"/>
              <a:gd name="T17" fmla="*/ 9 h 52"/>
              <a:gd name="T18" fmla="*/ 9 w 64"/>
              <a:gd name="T19" fmla="*/ 20 h 52"/>
              <a:gd name="T20" fmla="*/ 3 w 64"/>
              <a:gd name="T21" fmla="*/ 18 h 52"/>
              <a:gd name="T22" fmla="*/ 3 w 64"/>
              <a:gd name="T23" fmla="*/ 18 h 52"/>
              <a:gd name="T24" fmla="*/ 13 w 64"/>
              <a:gd name="T25" fmla="*/ 31 h 52"/>
              <a:gd name="T26" fmla="*/ 10 w 64"/>
              <a:gd name="T27" fmla="*/ 32 h 52"/>
              <a:gd name="T28" fmla="*/ 7 w 64"/>
              <a:gd name="T29" fmla="*/ 32 h 52"/>
              <a:gd name="T30" fmla="*/ 19 w 64"/>
              <a:gd name="T31" fmla="*/ 41 h 52"/>
              <a:gd name="T32" fmla="*/ 3 w 64"/>
              <a:gd name="T33" fmla="*/ 46 h 52"/>
              <a:gd name="T34" fmla="*/ 0 w 64"/>
              <a:gd name="T35" fmla="*/ 46 h 52"/>
              <a:gd name="T36" fmla="*/ 20 w 64"/>
              <a:gd name="T37" fmla="*/ 52 h 52"/>
              <a:gd name="T38" fmla="*/ 57 w 64"/>
              <a:gd name="T39" fmla="*/ 15 h 52"/>
              <a:gd name="T40" fmla="*/ 57 w 64"/>
              <a:gd name="T41" fmla="*/ 13 h 52"/>
              <a:gd name="T42" fmla="*/ 64 w 64"/>
              <a:gd name="T43" fmla="*/ 6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64" h="52">
                <a:moveTo>
                  <a:pt x="64" y="6"/>
                </a:moveTo>
                <a:cubicBezTo>
                  <a:pt x="62" y="7"/>
                  <a:pt x="59" y="8"/>
                  <a:pt x="56" y="8"/>
                </a:cubicBezTo>
                <a:cubicBezTo>
                  <a:pt x="59" y="7"/>
                  <a:pt x="61" y="4"/>
                  <a:pt x="62" y="1"/>
                </a:cubicBezTo>
                <a:cubicBezTo>
                  <a:pt x="60" y="2"/>
                  <a:pt x="57" y="4"/>
                  <a:pt x="54" y="4"/>
                </a:cubicBezTo>
                <a:cubicBezTo>
                  <a:pt x="51" y="2"/>
                  <a:pt x="48" y="0"/>
                  <a:pt x="44" y="0"/>
                </a:cubicBezTo>
                <a:cubicBezTo>
                  <a:pt x="37" y="0"/>
                  <a:pt x="31" y="6"/>
                  <a:pt x="31" y="13"/>
                </a:cubicBezTo>
                <a:cubicBezTo>
                  <a:pt x="31" y="14"/>
                  <a:pt x="31" y="15"/>
                  <a:pt x="32" y="16"/>
                </a:cubicBezTo>
                <a:cubicBezTo>
                  <a:pt x="21" y="16"/>
                  <a:pt x="11" y="10"/>
                  <a:pt x="4" y="2"/>
                </a:cubicBezTo>
                <a:cubicBezTo>
                  <a:pt x="3" y="4"/>
                  <a:pt x="3" y="7"/>
                  <a:pt x="3" y="9"/>
                </a:cubicBezTo>
                <a:cubicBezTo>
                  <a:pt x="3" y="14"/>
                  <a:pt x="5" y="18"/>
                  <a:pt x="9" y="20"/>
                </a:cubicBezTo>
                <a:cubicBezTo>
                  <a:pt x="6" y="20"/>
                  <a:pt x="4" y="19"/>
                  <a:pt x="3" y="18"/>
                </a:cubicBezTo>
                <a:cubicBezTo>
                  <a:pt x="3" y="18"/>
                  <a:pt x="3" y="18"/>
                  <a:pt x="3" y="18"/>
                </a:cubicBezTo>
                <a:cubicBezTo>
                  <a:pt x="3" y="25"/>
                  <a:pt x="7" y="30"/>
                  <a:pt x="13" y="31"/>
                </a:cubicBezTo>
                <a:cubicBezTo>
                  <a:pt x="12" y="32"/>
                  <a:pt x="11" y="32"/>
                  <a:pt x="10" y="32"/>
                </a:cubicBezTo>
                <a:cubicBezTo>
                  <a:pt x="9" y="32"/>
                  <a:pt x="8" y="32"/>
                  <a:pt x="7" y="32"/>
                </a:cubicBezTo>
                <a:cubicBezTo>
                  <a:pt x="9" y="37"/>
                  <a:pt x="14" y="41"/>
                  <a:pt x="19" y="41"/>
                </a:cubicBezTo>
                <a:cubicBezTo>
                  <a:pt x="15" y="44"/>
                  <a:pt x="9" y="46"/>
                  <a:pt x="3" y="46"/>
                </a:cubicBezTo>
                <a:cubicBezTo>
                  <a:pt x="2" y="46"/>
                  <a:pt x="1" y="46"/>
                  <a:pt x="0" y="46"/>
                </a:cubicBezTo>
                <a:cubicBezTo>
                  <a:pt x="6" y="50"/>
                  <a:pt x="13" y="52"/>
                  <a:pt x="20" y="52"/>
                </a:cubicBezTo>
                <a:cubicBezTo>
                  <a:pt x="44" y="52"/>
                  <a:pt x="57" y="32"/>
                  <a:pt x="57" y="15"/>
                </a:cubicBezTo>
                <a:cubicBezTo>
                  <a:pt x="57" y="14"/>
                  <a:pt x="57" y="14"/>
                  <a:pt x="57" y="13"/>
                </a:cubicBezTo>
                <a:cubicBezTo>
                  <a:pt x="60" y="11"/>
                  <a:pt x="62" y="9"/>
                  <a:pt x="64" y="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 sz="1600">
              <a:cs typeface="+mn-ea"/>
              <a:sym typeface="+mn-lt"/>
            </a:endParaRPr>
          </a:p>
        </p:txBody>
      </p:sp>
      <p:sp>
        <p:nvSpPr>
          <p:cNvPr id="30" name="PA_库_弧形 29"/>
          <p:cNvSpPr>
            <a:spLocks noChangeAspect="1"/>
          </p:cNvSpPr>
          <p:nvPr>
            <p:custDataLst>
              <p:tags r:id="rId15"/>
            </p:custDataLst>
          </p:nvPr>
        </p:nvSpPr>
        <p:spPr>
          <a:xfrm rot="5400000" flipH="1" flipV="1">
            <a:off x="2094923" y="2230762"/>
            <a:ext cx="942873" cy="942874"/>
          </a:xfrm>
          <a:prstGeom prst="arc">
            <a:avLst>
              <a:gd name="adj1" fmla="val 17425672"/>
              <a:gd name="adj2" fmla="val 4389224"/>
            </a:avLst>
          </a:prstGeom>
          <a:noFill/>
          <a:ln w="28575">
            <a:solidFill>
              <a:schemeClr val="accent1"/>
            </a:solidFill>
            <a:prstDash val="sysDot"/>
            <a:headEnd type="oval" w="sm" len="sm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bg-BG" sz="1100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31" name="PA_库_弧形 30"/>
          <p:cNvSpPr>
            <a:spLocks noChangeAspect="1"/>
          </p:cNvSpPr>
          <p:nvPr>
            <p:custDataLst>
              <p:tags r:id="rId16"/>
            </p:custDataLst>
          </p:nvPr>
        </p:nvSpPr>
        <p:spPr>
          <a:xfrm rot="16200000" flipH="1">
            <a:off x="7411672" y="3230125"/>
            <a:ext cx="942873" cy="942874"/>
          </a:xfrm>
          <a:prstGeom prst="arc">
            <a:avLst>
              <a:gd name="adj1" fmla="val 17425672"/>
              <a:gd name="adj2" fmla="val 4561692"/>
            </a:avLst>
          </a:prstGeom>
          <a:noFill/>
          <a:ln w="28575">
            <a:solidFill>
              <a:schemeClr val="accent4"/>
            </a:solidFill>
            <a:prstDash val="sysDot"/>
            <a:headEnd type="oval" w="sm" len="sm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bg-BG" sz="1100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32" name="PA_库_任意多边形 376"/>
          <p:cNvSpPr>
            <a:spLocks noChangeAspect="1"/>
          </p:cNvSpPr>
          <p:nvPr>
            <p:custDataLst>
              <p:tags r:id="rId17"/>
            </p:custDataLst>
          </p:nvPr>
        </p:nvSpPr>
        <p:spPr bwMode="auto">
          <a:xfrm>
            <a:off x="5938240" y="3587579"/>
            <a:ext cx="376439" cy="342746"/>
          </a:xfrm>
          <a:custGeom>
            <a:avLst/>
            <a:gdLst>
              <a:gd name="T0" fmla="*/ 47 w 64"/>
              <a:gd name="T1" fmla="*/ 0 h 59"/>
              <a:gd name="T2" fmla="*/ 32 w 64"/>
              <a:gd name="T3" fmla="*/ 11 h 59"/>
              <a:gd name="T4" fmla="*/ 17 w 64"/>
              <a:gd name="T5" fmla="*/ 0 h 59"/>
              <a:gd name="T6" fmla="*/ 0 w 64"/>
              <a:gd name="T7" fmla="*/ 17 h 59"/>
              <a:gd name="T8" fmla="*/ 32 w 64"/>
              <a:gd name="T9" fmla="*/ 59 h 59"/>
              <a:gd name="T10" fmla="*/ 64 w 64"/>
              <a:gd name="T11" fmla="*/ 17 h 59"/>
              <a:gd name="T12" fmla="*/ 47 w 64"/>
              <a:gd name="T13" fmla="*/ 0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4" h="59">
                <a:moveTo>
                  <a:pt x="47" y="0"/>
                </a:moveTo>
                <a:cubicBezTo>
                  <a:pt x="40" y="0"/>
                  <a:pt x="35" y="5"/>
                  <a:pt x="32" y="11"/>
                </a:cubicBezTo>
                <a:cubicBezTo>
                  <a:pt x="29" y="5"/>
                  <a:pt x="24" y="0"/>
                  <a:pt x="17" y="0"/>
                </a:cubicBezTo>
                <a:cubicBezTo>
                  <a:pt x="8" y="0"/>
                  <a:pt x="0" y="8"/>
                  <a:pt x="0" y="17"/>
                </a:cubicBezTo>
                <a:cubicBezTo>
                  <a:pt x="0" y="36"/>
                  <a:pt x="19" y="41"/>
                  <a:pt x="32" y="59"/>
                </a:cubicBezTo>
                <a:cubicBezTo>
                  <a:pt x="44" y="41"/>
                  <a:pt x="64" y="35"/>
                  <a:pt x="64" y="17"/>
                </a:cubicBezTo>
                <a:cubicBezTo>
                  <a:pt x="64" y="8"/>
                  <a:pt x="56" y="0"/>
                  <a:pt x="47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none" lIns="92172" tIns="46086" rIns="92172" bIns="46086" numCol="1" anchor="t" anchorCtr="0" compatLnSpc="1">
            <a:prstTxWarp prst="textNoShape">
              <a:avLst/>
            </a:prstTxWarp>
          </a:bodyPr>
          <a:lstStyle/>
          <a:p>
            <a:endParaRPr lang="bg-BG" sz="1600">
              <a:cs typeface="+mn-ea"/>
              <a:sym typeface="+mn-lt"/>
            </a:endParaRPr>
          </a:p>
        </p:txBody>
      </p:sp>
      <p:grpSp>
        <p:nvGrpSpPr>
          <p:cNvPr id="33" name="PA_库_组合 32"/>
          <p:cNvGrpSpPr>
            <a:grpSpLocks noChangeAspect="1"/>
          </p:cNvGrpSpPr>
          <p:nvPr>
            <p:custDataLst>
              <p:tags r:id="rId18"/>
            </p:custDataLst>
          </p:nvPr>
        </p:nvGrpSpPr>
        <p:grpSpPr>
          <a:xfrm>
            <a:off x="4285361" y="2370478"/>
            <a:ext cx="162025" cy="514119"/>
            <a:chOff x="4178301" y="0"/>
            <a:chExt cx="1797050" cy="5702300"/>
          </a:xfrm>
          <a:solidFill>
            <a:schemeClr val="accent1"/>
          </a:solidFill>
        </p:grpSpPr>
        <p:sp>
          <p:nvSpPr>
            <p:cNvPr id="34" name="Freeform 6"/>
            <p:cNvSpPr>
              <a:spLocks/>
            </p:cNvSpPr>
            <p:nvPr/>
          </p:nvSpPr>
          <p:spPr bwMode="auto">
            <a:xfrm>
              <a:off x="4449763" y="0"/>
              <a:ext cx="1250950" cy="1157288"/>
            </a:xfrm>
            <a:custGeom>
              <a:avLst/>
              <a:gdLst>
                <a:gd name="T0" fmla="*/ 179 w 788"/>
                <a:gd name="T1" fmla="*/ 0 h 729"/>
                <a:gd name="T2" fmla="*/ 609 w 788"/>
                <a:gd name="T3" fmla="*/ 0 h 729"/>
                <a:gd name="T4" fmla="*/ 642 w 788"/>
                <a:gd name="T5" fmla="*/ 3 h 729"/>
                <a:gd name="T6" fmla="*/ 673 w 788"/>
                <a:gd name="T7" fmla="*/ 11 h 729"/>
                <a:gd name="T8" fmla="*/ 700 w 788"/>
                <a:gd name="T9" fmla="*/ 23 h 729"/>
                <a:gd name="T10" fmla="*/ 725 w 788"/>
                <a:gd name="T11" fmla="*/ 39 h 729"/>
                <a:gd name="T12" fmla="*/ 747 w 788"/>
                <a:gd name="T13" fmla="*/ 59 h 729"/>
                <a:gd name="T14" fmla="*/ 764 w 788"/>
                <a:gd name="T15" fmla="*/ 82 h 729"/>
                <a:gd name="T16" fmla="*/ 777 w 788"/>
                <a:gd name="T17" fmla="*/ 108 h 729"/>
                <a:gd name="T18" fmla="*/ 786 w 788"/>
                <a:gd name="T19" fmla="*/ 136 h 729"/>
                <a:gd name="T20" fmla="*/ 788 w 788"/>
                <a:gd name="T21" fmla="*/ 166 h 729"/>
                <a:gd name="T22" fmla="*/ 739 w 788"/>
                <a:gd name="T23" fmla="*/ 563 h 729"/>
                <a:gd name="T24" fmla="*/ 733 w 788"/>
                <a:gd name="T25" fmla="*/ 594 h 729"/>
                <a:gd name="T26" fmla="*/ 722 w 788"/>
                <a:gd name="T27" fmla="*/ 623 h 729"/>
                <a:gd name="T28" fmla="*/ 709 w 788"/>
                <a:gd name="T29" fmla="*/ 649 h 729"/>
                <a:gd name="T30" fmla="*/ 691 w 788"/>
                <a:gd name="T31" fmla="*/ 672 h 729"/>
                <a:gd name="T32" fmla="*/ 670 w 788"/>
                <a:gd name="T33" fmla="*/ 691 h 729"/>
                <a:gd name="T34" fmla="*/ 647 w 788"/>
                <a:gd name="T35" fmla="*/ 708 h 729"/>
                <a:gd name="T36" fmla="*/ 620 w 788"/>
                <a:gd name="T37" fmla="*/ 719 h 729"/>
                <a:gd name="T38" fmla="*/ 592 w 788"/>
                <a:gd name="T39" fmla="*/ 726 h 729"/>
                <a:gd name="T40" fmla="*/ 560 w 788"/>
                <a:gd name="T41" fmla="*/ 729 h 729"/>
                <a:gd name="T42" fmla="*/ 544 w 788"/>
                <a:gd name="T43" fmla="*/ 729 h 729"/>
                <a:gd name="T44" fmla="*/ 530 w 788"/>
                <a:gd name="T45" fmla="*/ 726 h 729"/>
                <a:gd name="T46" fmla="*/ 517 w 788"/>
                <a:gd name="T47" fmla="*/ 723 h 729"/>
                <a:gd name="T48" fmla="*/ 503 w 788"/>
                <a:gd name="T49" fmla="*/ 719 h 729"/>
                <a:gd name="T50" fmla="*/ 489 w 788"/>
                <a:gd name="T51" fmla="*/ 715 h 729"/>
                <a:gd name="T52" fmla="*/ 474 w 788"/>
                <a:gd name="T53" fmla="*/ 712 h 729"/>
                <a:gd name="T54" fmla="*/ 454 w 788"/>
                <a:gd name="T55" fmla="*/ 709 h 729"/>
                <a:gd name="T56" fmla="*/ 432 w 788"/>
                <a:gd name="T57" fmla="*/ 707 h 729"/>
                <a:gd name="T58" fmla="*/ 405 w 788"/>
                <a:gd name="T59" fmla="*/ 706 h 729"/>
                <a:gd name="T60" fmla="*/ 377 w 788"/>
                <a:gd name="T61" fmla="*/ 707 h 729"/>
                <a:gd name="T62" fmla="*/ 354 w 788"/>
                <a:gd name="T63" fmla="*/ 709 h 729"/>
                <a:gd name="T64" fmla="*/ 333 w 788"/>
                <a:gd name="T65" fmla="*/ 713 h 729"/>
                <a:gd name="T66" fmla="*/ 315 w 788"/>
                <a:gd name="T67" fmla="*/ 718 h 729"/>
                <a:gd name="T68" fmla="*/ 297 w 788"/>
                <a:gd name="T69" fmla="*/ 722 h 729"/>
                <a:gd name="T70" fmla="*/ 277 w 788"/>
                <a:gd name="T71" fmla="*/ 725 h 729"/>
                <a:gd name="T72" fmla="*/ 256 w 788"/>
                <a:gd name="T73" fmla="*/ 727 h 729"/>
                <a:gd name="T74" fmla="*/ 229 w 788"/>
                <a:gd name="T75" fmla="*/ 729 h 729"/>
                <a:gd name="T76" fmla="*/ 198 w 788"/>
                <a:gd name="T77" fmla="*/ 726 h 729"/>
                <a:gd name="T78" fmla="*/ 168 w 788"/>
                <a:gd name="T79" fmla="*/ 721 h 729"/>
                <a:gd name="T80" fmla="*/ 142 w 788"/>
                <a:gd name="T81" fmla="*/ 710 h 729"/>
                <a:gd name="T82" fmla="*/ 118 w 788"/>
                <a:gd name="T83" fmla="*/ 696 h 729"/>
                <a:gd name="T84" fmla="*/ 97 w 788"/>
                <a:gd name="T85" fmla="*/ 677 h 729"/>
                <a:gd name="T86" fmla="*/ 80 w 788"/>
                <a:gd name="T87" fmla="*/ 654 h 729"/>
                <a:gd name="T88" fmla="*/ 67 w 788"/>
                <a:gd name="T89" fmla="*/ 627 h 729"/>
                <a:gd name="T90" fmla="*/ 56 w 788"/>
                <a:gd name="T91" fmla="*/ 598 h 729"/>
                <a:gd name="T92" fmla="*/ 50 w 788"/>
                <a:gd name="T93" fmla="*/ 563 h 729"/>
                <a:gd name="T94" fmla="*/ 0 w 788"/>
                <a:gd name="T95" fmla="*/ 166 h 729"/>
                <a:gd name="T96" fmla="*/ 4 w 788"/>
                <a:gd name="T97" fmla="*/ 136 h 729"/>
                <a:gd name="T98" fmla="*/ 11 w 788"/>
                <a:gd name="T99" fmla="*/ 108 h 729"/>
                <a:gd name="T100" fmla="*/ 25 w 788"/>
                <a:gd name="T101" fmla="*/ 82 h 729"/>
                <a:gd name="T102" fmla="*/ 43 w 788"/>
                <a:gd name="T103" fmla="*/ 59 h 729"/>
                <a:gd name="T104" fmla="*/ 65 w 788"/>
                <a:gd name="T105" fmla="*/ 39 h 729"/>
                <a:gd name="T106" fmla="*/ 90 w 788"/>
                <a:gd name="T107" fmla="*/ 23 h 729"/>
                <a:gd name="T108" fmla="*/ 117 w 788"/>
                <a:gd name="T109" fmla="*/ 11 h 729"/>
                <a:gd name="T110" fmla="*/ 148 w 788"/>
                <a:gd name="T111" fmla="*/ 3 h 729"/>
                <a:gd name="T112" fmla="*/ 179 w 788"/>
                <a:gd name="T113" fmla="*/ 0 h 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788" h="729">
                  <a:moveTo>
                    <a:pt x="179" y="0"/>
                  </a:moveTo>
                  <a:lnTo>
                    <a:pt x="609" y="0"/>
                  </a:lnTo>
                  <a:lnTo>
                    <a:pt x="642" y="3"/>
                  </a:lnTo>
                  <a:lnTo>
                    <a:pt x="673" y="11"/>
                  </a:lnTo>
                  <a:lnTo>
                    <a:pt x="700" y="23"/>
                  </a:lnTo>
                  <a:lnTo>
                    <a:pt x="725" y="39"/>
                  </a:lnTo>
                  <a:lnTo>
                    <a:pt x="747" y="59"/>
                  </a:lnTo>
                  <a:lnTo>
                    <a:pt x="764" y="82"/>
                  </a:lnTo>
                  <a:lnTo>
                    <a:pt x="777" y="108"/>
                  </a:lnTo>
                  <a:lnTo>
                    <a:pt x="786" y="136"/>
                  </a:lnTo>
                  <a:lnTo>
                    <a:pt x="788" y="166"/>
                  </a:lnTo>
                  <a:lnTo>
                    <a:pt x="739" y="563"/>
                  </a:lnTo>
                  <a:lnTo>
                    <a:pt x="733" y="594"/>
                  </a:lnTo>
                  <a:lnTo>
                    <a:pt x="722" y="623"/>
                  </a:lnTo>
                  <a:lnTo>
                    <a:pt x="709" y="649"/>
                  </a:lnTo>
                  <a:lnTo>
                    <a:pt x="691" y="672"/>
                  </a:lnTo>
                  <a:lnTo>
                    <a:pt x="670" y="691"/>
                  </a:lnTo>
                  <a:lnTo>
                    <a:pt x="647" y="708"/>
                  </a:lnTo>
                  <a:lnTo>
                    <a:pt x="620" y="719"/>
                  </a:lnTo>
                  <a:lnTo>
                    <a:pt x="592" y="726"/>
                  </a:lnTo>
                  <a:lnTo>
                    <a:pt x="560" y="729"/>
                  </a:lnTo>
                  <a:lnTo>
                    <a:pt x="544" y="729"/>
                  </a:lnTo>
                  <a:lnTo>
                    <a:pt x="530" y="726"/>
                  </a:lnTo>
                  <a:lnTo>
                    <a:pt x="517" y="723"/>
                  </a:lnTo>
                  <a:lnTo>
                    <a:pt x="503" y="719"/>
                  </a:lnTo>
                  <a:lnTo>
                    <a:pt x="489" y="715"/>
                  </a:lnTo>
                  <a:lnTo>
                    <a:pt x="474" y="712"/>
                  </a:lnTo>
                  <a:lnTo>
                    <a:pt x="454" y="709"/>
                  </a:lnTo>
                  <a:lnTo>
                    <a:pt x="432" y="707"/>
                  </a:lnTo>
                  <a:lnTo>
                    <a:pt x="405" y="706"/>
                  </a:lnTo>
                  <a:lnTo>
                    <a:pt x="377" y="707"/>
                  </a:lnTo>
                  <a:lnTo>
                    <a:pt x="354" y="709"/>
                  </a:lnTo>
                  <a:lnTo>
                    <a:pt x="333" y="713"/>
                  </a:lnTo>
                  <a:lnTo>
                    <a:pt x="315" y="718"/>
                  </a:lnTo>
                  <a:lnTo>
                    <a:pt x="297" y="722"/>
                  </a:lnTo>
                  <a:lnTo>
                    <a:pt x="277" y="725"/>
                  </a:lnTo>
                  <a:lnTo>
                    <a:pt x="256" y="727"/>
                  </a:lnTo>
                  <a:lnTo>
                    <a:pt x="229" y="729"/>
                  </a:lnTo>
                  <a:lnTo>
                    <a:pt x="198" y="726"/>
                  </a:lnTo>
                  <a:lnTo>
                    <a:pt x="168" y="721"/>
                  </a:lnTo>
                  <a:lnTo>
                    <a:pt x="142" y="710"/>
                  </a:lnTo>
                  <a:lnTo>
                    <a:pt x="118" y="696"/>
                  </a:lnTo>
                  <a:lnTo>
                    <a:pt x="97" y="677"/>
                  </a:lnTo>
                  <a:lnTo>
                    <a:pt x="80" y="654"/>
                  </a:lnTo>
                  <a:lnTo>
                    <a:pt x="67" y="627"/>
                  </a:lnTo>
                  <a:lnTo>
                    <a:pt x="56" y="598"/>
                  </a:lnTo>
                  <a:lnTo>
                    <a:pt x="50" y="563"/>
                  </a:lnTo>
                  <a:lnTo>
                    <a:pt x="0" y="166"/>
                  </a:lnTo>
                  <a:lnTo>
                    <a:pt x="4" y="136"/>
                  </a:lnTo>
                  <a:lnTo>
                    <a:pt x="11" y="108"/>
                  </a:lnTo>
                  <a:lnTo>
                    <a:pt x="25" y="82"/>
                  </a:lnTo>
                  <a:lnTo>
                    <a:pt x="43" y="59"/>
                  </a:lnTo>
                  <a:lnTo>
                    <a:pt x="65" y="39"/>
                  </a:lnTo>
                  <a:lnTo>
                    <a:pt x="90" y="23"/>
                  </a:lnTo>
                  <a:lnTo>
                    <a:pt x="117" y="11"/>
                  </a:lnTo>
                  <a:lnTo>
                    <a:pt x="148" y="3"/>
                  </a:lnTo>
                  <a:lnTo>
                    <a:pt x="17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 sz="1600">
                <a:cs typeface="+mn-ea"/>
                <a:sym typeface="+mn-lt"/>
              </a:endParaRPr>
            </a:p>
          </p:txBody>
        </p:sp>
        <p:sp>
          <p:nvSpPr>
            <p:cNvPr id="35" name="Freeform 7"/>
            <p:cNvSpPr>
              <a:spLocks/>
            </p:cNvSpPr>
            <p:nvPr/>
          </p:nvSpPr>
          <p:spPr bwMode="auto">
            <a:xfrm>
              <a:off x="4313238" y="2889250"/>
              <a:ext cx="1401763" cy="930275"/>
            </a:xfrm>
            <a:custGeom>
              <a:avLst/>
              <a:gdLst>
                <a:gd name="T0" fmla="*/ 863 w 883"/>
                <a:gd name="T1" fmla="*/ 0 h 586"/>
                <a:gd name="T2" fmla="*/ 883 w 883"/>
                <a:gd name="T3" fmla="*/ 119 h 586"/>
                <a:gd name="T4" fmla="*/ 0 w 883"/>
                <a:gd name="T5" fmla="*/ 586 h 586"/>
                <a:gd name="T6" fmla="*/ 24 w 883"/>
                <a:gd name="T7" fmla="*/ 444 h 586"/>
                <a:gd name="T8" fmla="*/ 863 w 883"/>
                <a:gd name="T9" fmla="*/ 0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3" h="586">
                  <a:moveTo>
                    <a:pt x="863" y="0"/>
                  </a:moveTo>
                  <a:lnTo>
                    <a:pt x="883" y="119"/>
                  </a:lnTo>
                  <a:lnTo>
                    <a:pt x="0" y="586"/>
                  </a:lnTo>
                  <a:lnTo>
                    <a:pt x="24" y="444"/>
                  </a:lnTo>
                  <a:lnTo>
                    <a:pt x="86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 sz="1600">
                <a:cs typeface="+mn-ea"/>
                <a:sym typeface="+mn-lt"/>
              </a:endParaRPr>
            </a:p>
          </p:txBody>
        </p:sp>
        <p:sp>
          <p:nvSpPr>
            <p:cNvPr id="36" name="Freeform 8"/>
            <p:cNvSpPr>
              <a:spLocks/>
            </p:cNvSpPr>
            <p:nvPr/>
          </p:nvSpPr>
          <p:spPr bwMode="auto">
            <a:xfrm>
              <a:off x="4371976" y="2095500"/>
              <a:ext cx="1296988" cy="1377950"/>
            </a:xfrm>
            <a:custGeom>
              <a:avLst/>
              <a:gdLst>
                <a:gd name="T0" fmla="*/ 743 w 817"/>
                <a:gd name="T1" fmla="*/ 0 h 868"/>
                <a:gd name="T2" fmla="*/ 817 w 817"/>
                <a:gd name="T3" fmla="*/ 437 h 868"/>
                <a:gd name="T4" fmla="*/ 0 w 817"/>
                <a:gd name="T5" fmla="*/ 868 h 868"/>
                <a:gd name="T6" fmla="*/ 86 w 817"/>
                <a:gd name="T7" fmla="*/ 346 h 868"/>
                <a:gd name="T8" fmla="*/ 743 w 817"/>
                <a:gd name="T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7" h="868">
                  <a:moveTo>
                    <a:pt x="743" y="0"/>
                  </a:moveTo>
                  <a:lnTo>
                    <a:pt x="817" y="437"/>
                  </a:lnTo>
                  <a:lnTo>
                    <a:pt x="0" y="868"/>
                  </a:lnTo>
                  <a:lnTo>
                    <a:pt x="86" y="346"/>
                  </a:lnTo>
                  <a:lnTo>
                    <a:pt x="74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 sz="1600">
                <a:cs typeface="+mn-ea"/>
                <a:sym typeface="+mn-lt"/>
              </a:endParaRPr>
            </a:p>
          </p:txBody>
        </p:sp>
        <p:sp>
          <p:nvSpPr>
            <p:cNvPr id="37" name="Freeform 9"/>
            <p:cNvSpPr>
              <a:spLocks/>
            </p:cNvSpPr>
            <p:nvPr/>
          </p:nvSpPr>
          <p:spPr bwMode="auto">
            <a:xfrm>
              <a:off x="4529138" y="1824038"/>
              <a:ext cx="1006475" cy="700088"/>
            </a:xfrm>
            <a:custGeom>
              <a:avLst/>
              <a:gdLst>
                <a:gd name="T0" fmla="*/ 616 w 634"/>
                <a:gd name="T1" fmla="*/ 0 h 441"/>
                <a:gd name="T2" fmla="*/ 634 w 634"/>
                <a:gd name="T3" fmla="*/ 106 h 441"/>
                <a:gd name="T4" fmla="*/ 0 w 634"/>
                <a:gd name="T5" fmla="*/ 441 h 441"/>
                <a:gd name="T6" fmla="*/ 21 w 634"/>
                <a:gd name="T7" fmla="*/ 314 h 441"/>
                <a:gd name="T8" fmla="*/ 616 w 634"/>
                <a:gd name="T9" fmla="*/ 0 h 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4" h="441">
                  <a:moveTo>
                    <a:pt x="616" y="0"/>
                  </a:moveTo>
                  <a:lnTo>
                    <a:pt x="634" y="106"/>
                  </a:lnTo>
                  <a:lnTo>
                    <a:pt x="0" y="441"/>
                  </a:lnTo>
                  <a:lnTo>
                    <a:pt x="21" y="314"/>
                  </a:lnTo>
                  <a:lnTo>
                    <a:pt x="6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 sz="1600">
                <a:cs typeface="+mn-ea"/>
                <a:sym typeface="+mn-lt"/>
              </a:endParaRPr>
            </a:p>
          </p:txBody>
        </p:sp>
        <p:sp>
          <p:nvSpPr>
            <p:cNvPr id="38" name="Freeform 10"/>
            <p:cNvSpPr>
              <a:spLocks/>
            </p:cNvSpPr>
            <p:nvPr/>
          </p:nvSpPr>
          <p:spPr bwMode="auto">
            <a:xfrm>
              <a:off x="4178301" y="3281363"/>
              <a:ext cx="1711325" cy="1641475"/>
            </a:xfrm>
            <a:custGeom>
              <a:avLst/>
              <a:gdLst>
                <a:gd name="T0" fmla="*/ 990 w 1078"/>
                <a:gd name="T1" fmla="*/ 0 h 1034"/>
                <a:gd name="T2" fmla="*/ 1078 w 1078"/>
                <a:gd name="T3" fmla="*/ 530 h 1034"/>
                <a:gd name="T4" fmla="*/ 125 w 1078"/>
                <a:gd name="T5" fmla="*/ 1034 h 1034"/>
                <a:gd name="T6" fmla="*/ 29 w 1078"/>
                <a:gd name="T7" fmla="*/ 920 h 1034"/>
                <a:gd name="T8" fmla="*/ 16 w 1078"/>
                <a:gd name="T9" fmla="*/ 902 h 1034"/>
                <a:gd name="T10" fmla="*/ 8 w 1078"/>
                <a:gd name="T11" fmla="*/ 881 h 1034"/>
                <a:gd name="T12" fmla="*/ 2 w 1078"/>
                <a:gd name="T13" fmla="*/ 858 h 1034"/>
                <a:gd name="T14" fmla="*/ 0 w 1078"/>
                <a:gd name="T15" fmla="*/ 834 h 1034"/>
                <a:gd name="T16" fmla="*/ 1 w 1078"/>
                <a:gd name="T17" fmla="*/ 809 h 1034"/>
                <a:gd name="T18" fmla="*/ 3 w 1078"/>
                <a:gd name="T19" fmla="*/ 785 h 1034"/>
                <a:gd name="T20" fmla="*/ 8 w 1078"/>
                <a:gd name="T21" fmla="*/ 761 h 1034"/>
                <a:gd name="T22" fmla="*/ 12 w 1078"/>
                <a:gd name="T23" fmla="*/ 738 h 1034"/>
                <a:gd name="T24" fmla="*/ 17 w 1078"/>
                <a:gd name="T25" fmla="*/ 717 h 1034"/>
                <a:gd name="T26" fmla="*/ 23 w 1078"/>
                <a:gd name="T27" fmla="*/ 699 h 1034"/>
                <a:gd name="T28" fmla="*/ 27 w 1078"/>
                <a:gd name="T29" fmla="*/ 684 h 1034"/>
                <a:gd name="T30" fmla="*/ 29 w 1078"/>
                <a:gd name="T31" fmla="*/ 673 h 1034"/>
                <a:gd name="T32" fmla="*/ 60 w 1078"/>
                <a:gd name="T33" fmla="*/ 492 h 1034"/>
                <a:gd name="T34" fmla="*/ 990 w 1078"/>
                <a:gd name="T35" fmla="*/ 0 h 10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78" h="1034">
                  <a:moveTo>
                    <a:pt x="990" y="0"/>
                  </a:moveTo>
                  <a:lnTo>
                    <a:pt x="1078" y="530"/>
                  </a:lnTo>
                  <a:lnTo>
                    <a:pt x="125" y="1034"/>
                  </a:lnTo>
                  <a:lnTo>
                    <a:pt x="29" y="920"/>
                  </a:lnTo>
                  <a:lnTo>
                    <a:pt x="16" y="902"/>
                  </a:lnTo>
                  <a:lnTo>
                    <a:pt x="8" y="881"/>
                  </a:lnTo>
                  <a:lnTo>
                    <a:pt x="2" y="858"/>
                  </a:lnTo>
                  <a:lnTo>
                    <a:pt x="0" y="834"/>
                  </a:lnTo>
                  <a:lnTo>
                    <a:pt x="1" y="809"/>
                  </a:lnTo>
                  <a:lnTo>
                    <a:pt x="3" y="785"/>
                  </a:lnTo>
                  <a:lnTo>
                    <a:pt x="8" y="761"/>
                  </a:lnTo>
                  <a:lnTo>
                    <a:pt x="12" y="738"/>
                  </a:lnTo>
                  <a:lnTo>
                    <a:pt x="17" y="717"/>
                  </a:lnTo>
                  <a:lnTo>
                    <a:pt x="23" y="699"/>
                  </a:lnTo>
                  <a:lnTo>
                    <a:pt x="27" y="684"/>
                  </a:lnTo>
                  <a:lnTo>
                    <a:pt x="29" y="673"/>
                  </a:lnTo>
                  <a:lnTo>
                    <a:pt x="60" y="492"/>
                  </a:lnTo>
                  <a:lnTo>
                    <a:pt x="99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 sz="1600">
                <a:cs typeface="+mn-ea"/>
                <a:sym typeface="+mn-lt"/>
              </a:endParaRPr>
            </a:p>
          </p:txBody>
        </p:sp>
        <p:sp>
          <p:nvSpPr>
            <p:cNvPr id="39" name="Freeform 11"/>
            <p:cNvSpPr>
              <a:spLocks/>
            </p:cNvSpPr>
            <p:nvPr/>
          </p:nvSpPr>
          <p:spPr bwMode="auto">
            <a:xfrm>
              <a:off x="4678363" y="4594225"/>
              <a:ext cx="1296988" cy="1108075"/>
            </a:xfrm>
            <a:custGeom>
              <a:avLst/>
              <a:gdLst>
                <a:gd name="T0" fmla="*/ 817 w 817"/>
                <a:gd name="T1" fmla="*/ 0 h 698"/>
                <a:gd name="T2" fmla="*/ 816 w 817"/>
                <a:gd name="T3" fmla="*/ 21 h 698"/>
                <a:gd name="T4" fmla="*/ 813 w 817"/>
                <a:gd name="T5" fmla="*/ 41 h 698"/>
                <a:gd name="T6" fmla="*/ 808 w 817"/>
                <a:gd name="T7" fmla="*/ 59 h 698"/>
                <a:gd name="T8" fmla="*/ 799 w 817"/>
                <a:gd name="T9" fmla="*/ 77 h 698"/>
                <a:gd name="T10" fmla="*/ 787 w 817"/>
                <a:gd name="T11" fmla="*/ 93 h 698"/>
                <a:gd name="T12" fmla="*/ 320 w 817"/>
                <a:gd name="T13" fmla="*/ 647 h 698"/>
                <a:gd name="T14" fmla="*/ 303 w 817"/>
                <a:gd name="T15" fmla="*/ 666 h 698"/>
                <a:gd name="T16" fmla="*/ 287 w 817"/>
                <a:gd name="T17" fmla="*/ 680 h 698"/>
                <a:gd name="T18" fmla="*/ 274 w 817"/>
                <a:gd name="T19" fmla="*/ 691 h 698"/>
                <a:gd name="T20" fmla="*/ 262 w 817"/>
                <a:gd name="T21" fmla="*/ 697 h 698"/>
                <a:gd name="T22" fmla="*/ 251 w 817"/>
                <a:gd name="T23" fmla="*/ 698 h 698"/>
                <a:gd name="T24" fmla="*/ 239 w 817"/>
                <a:gd name="T25" fmla="*/ 697 h 698"/>
                <a:gd name="T26" fmla="*/ 227 w 817"/>
                <a:gd name="T27" fmla="*/ 691 h 698"/>
                <a:gd name="T28" fmla="*/ 214 w 817"/>
                <a:gd name="T29" fmla="*/ 680 h 698"/>
                <a:gd name="T30" fmla="*/ 199 w 817"/>
                <a:gd name="T31" fmla="*/ 666 h 698"/>
                <a:gd name="T32" fmla="*/ 182 w 817"/>
                <a:gd name="T33" fmla="*/ 647 h 698"/>
                <a:gd name="T34" fmla="*/ 0 w 817"/>
                <a:gd name="T35" fmla="*/ 431 h 698"/>
                <a:gd name="T36" fmla="*/ 817 w 817"/>
                <a:gd name="T37" fmla="*/ 0 h 6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17" h="698">
                  <a:moveTo>
                    <a:pt x="817" y="0"/>
                  </a:moveTo>
                  <a:lnTo>
                    <a:pt x="816" y="21"/>
                  </a:lnTo>
                  <a:lnTo>
                    <a:pt x="813" y="41"/>
                  </a:lnTo>
                  <a:lnTo>
                    <a:pt x="808" y="59"/>
                  </a:lnTo>
                  <a:lnTo>
                    <a:pt x="799" y="77"/>
                  </a:lnTo>
                  <a:lnTo>
                    <a:pt x="787" y="93"/>
                  </a:lnTo>
                  <a:lnTo>
                    <a:pt x="320" y="647"/>
                  </a:lnTo>
                  <a:lnTo>
                    <a:pt x="303" y="666"/>
                  </a:lnTo>
                  <a:lnTo>
                    <a:pt x="287" y="680"/>
                  </a:lnTo>
                  <a:lnTo>
                    <a:pt x="274" y="691"/>
                  </a:lnTo>
                  <a:lnTo>
                    <a:pt x="262" y="697"/>
                  </a:lnTo>
                  <a:lnTo>
                    <a:pt x="251" y="698"/>
                  </a:lnTo>
                  <a:lnTo>
                    <a:pt x="239" y="697"/>
                  </a:lnTo>
                  <a:lnTo>
                    <a:pt x="227" y="691"/>
                  </a:lnTo>
                  <a:lnTo>
                    <a:pt x="214" y="680"/>
                  </a:lnTo>
                  <a:lnTo>
                    <a:pt x="199" y="666"/>
                  </a:lnTo>
                  <a:lnTo>
                    <a:pt x="182" y="647"/>
                  </a:lnTo>
                  <a:lnTo>
                    <a:pt x="0" y="431"/>
                  </a:lnTo>
                  <a:lnTo>
                    <a:pt x="81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 sz="1600">
                <a:cs typeface="+mn-ea"/>
                <a:sym typeface="+mn-lt"/>
              </a:endParaRPr>
            </a:p>
          </p:txBody>
        </p:sp>
        <p:sp>
          <p:nvSpPr>
            <p:cNvPr id="40" name="Freeform 12"/>
            <p:cNvSpPr>
              <a:spLocks/>
            </p:cNvSpPr>
            <p:nvPr/>
          </p:nvSpPr>
          <p:spPr bwMode="auto">
            <a:xfrm>
              <a:off x="4603751" y="1225550"/>
              <a:ext cx="868363" cy="854075"/>
            </a:xfrm>
            <a:custGeom>
              <a:avLst/>
              <a:gdLst>
                <a:gd name="T0" fmla="*/ 280 w 547"/>
                <a:gd name="T1" fmla="*/ 0 h 538"/>
                <a:gd name="T2" fmla="*/ 316 w 547"/>
                <a:gd name="T3" fmla="*/ 0 h 538"/>
                <a:gd name="T4" fmla="*/ 353 w 547"/>
                <a:gd name="T5" fmla="*/ 2 h 538"/>
                <a:gd name="T6" fmla="*/ 388 w 547"/>
                <a:gd name="T7" fmla="*/ 6 h 538"/>
                <a:gd name="T8" fmla="*/ 421 w 547"/>
                <a:gd name="T9" fmla="*/ 11 h 538"/>
                <a:gd name="T10" fmla="*/ 451 w 547"/>
                <a:gd name="T11" fmla="*/ 19 h 538"/>
                <a:gd name="T12" fmla="*/ 477 w 547"/>
                <a:gd name="T13" fmla="*/ 27 h 538"/>
                <a:gd name="T14" fmla="*/ 498 w 547"/>
                <a:gd name="T15" fmla="*/ 38 h 538"/>
                <a:gd name="T16" fmla="*/ 514 w 547"/>
                <a:gd name="T17" fmla="*/ 51 h 538"/>
                <a:gd name="T18" fmla="*/ 547 w 547"/>
                <a:gd name="T19" fmla="*/ 249 h 538"/>
                <a:gd name="T20" fmla="*/ 0 w 547"/>
                <a:gd name="T21" fmla="*/ 538 h 538"/>
                <a:gd name="T22" fmla="*/ 81 w 547"/>
                <a:gd name="T23" fmla="*/ 51 h 538"/>
                <a:gd name="T24" fmla="*/ 98 w 547"/>
                <a:gd name="T25" fmla="*/ 38 h 538"/>
                <a:gd name="T26" fmla="*/ 118 w 547"/>
                <a:gd name="T27" fmla="*/ 27 h 538"/>
                <a:gd name="T28" fmla="*/ 144 w 547"/>
                <a:gd name="T29" fmla="*/ 19 h 538"/>
                <a:gd name="T30" fmla="*/ 175 w 547"/>
                <a:gd name="T31" fmla="*/ 11 h 538"/>
                <a:gd name="T32" fmla="*/ 208 w 547"/>
                <a:gd name="T33" fmla="*/ 6 h 538"/>
                <a:gd name="T34" fmla="*/ 243 w 547"/>
                <a:gd name="T35" fmla="*/ 2 h 538"/>
                <a:gd name="T36" fmla="*/ 280 w 547"/>
                <a:gd name="T37" fmla="*/ 0 h 5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47" h="538">
                  <a:moveTo>
                    <a:pt x="280" y="0"/>
                  </a:moveTo>
                  <a:lnTo>
                    <a:pt x="316" y="0"/>
                  </a:lnTo>
                  <a:lnTo>
                    <a:pt x="353" y="2"/>
                  </a:lnTo>
                  <a:lnTo>
                    <a:pt x="388" y="6"/>
                  </a:lnTo>
                  <a:lnTo>
                    <a:pt x="421" y="11"/>
                  </a:lnTo>
                  <a:lnTo>
                    <a:pt x="451" y="19"/>
                  </a:lnTo>
                  <a:lnTo>
                    <a:pt x="477" y="27"/>
                  </a:lnTo>
                  <a:lnTo>
                    <a:pt x="498" y="38"/>
                  </a:lnTo>
                  <a:lnTo>
                    <a:pt x="514" y="51"/>
                  </a:lnTo>
                  <a:lnTo>
                    <a:pt x="547" y="249"/>
                  </a:lnTo>
                  <a:lnTo>
                    <a:pt x="0" y="538"/>
                  </a:lnTo>
                  <a:lnTo>
                    <a:pt x="81" y="51"/>
                  </a:lnTo>
                  <a:lnTo>
                    <a:pt x="98" y="38"/>
                  </a:lnTo>
                  <a:lnTo>
                    <a:pt x="118" y="27"/>
                  </a:lnTo>
                  <a:lnTo>
                    <a:pt x="144" y="19"/>
                  </a:lnTo>
                  <a:lnTo>
                    <a:pt x="175" y="11"/>
                  </a:lnTo>
                  <a:lnTo>
                    <a:pt x="208" y="6"/>
                  </a:lnTo>
                  <a:lnTo>
                    <a:pt x="243" y="2"/>
                  </a:lnTo>
                  <a:lnTo>
                    <a:pt x="2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 sz="1600">
                <a:cs typeface="+mn-ea"/>
                <a:sym typeface="+mn-lt"/>
              </a:endParaRPr>
            </a:p>
          </p:txBody>
        </p:sp>
        <p:sp>
          <p:nvSpPr>
            <p:cNvPr id="41" name="Freeform 13"/>
            <p:cNvSpPr>
              <a:spLocks/>
            </p:cNvSpPr>
            <p:nvPr/>
          </p:nvSpPr>
          <p:spPr bwMode="auto">
            <a:xfrm>
              <a:off x="4505326" y="4325938"/>
              <a:ext cx="1455738" cy="876300"/>
            </a:xfrm>
            <a:custGeom>
              <a:avLst/>
              <a:gdLst>
                <a:gd name="T0" fmla="*/ 894 w 917"/>
                <a:gd name="T1" fmla="*/ 0 h 552"/>
                <a:gd name="T2" fmla="*/ 896 w 917"/>
                <a:gd name="T3" fmla="*/ 15 h 552"/>
                <a:gd name="T4" fmla="*/ 900 w 917"/>
                <a:gd name="T5" fmla="*/ 32 h 552"/>
                <a:gd name="T6" fmla="*/ 904 w 917"/>
                <a:gd name="T7" fmla="*/ 53 h 552"/>
                <a:gd name="T8" fmla="*/ 910 w 917"/>
                <a:gd name="T9" fmla="*/ 77 h 552"/>
                <a:gd name="T10" fmla="*/ 917 w 917"/>
                <a:gd name="T11" fmla="*/ 104 h 552"/>
                <a:gd name="T12" fmla="*/ 68 w 917"/>
                <a:gd name="T13" fmla="*/ 552 h 552"/>
                <a:gd name="T14" fmla="*/ 0 w 917"/>
                <a:gd name="T15" fmla="*/ 473 h 552"/>
                <a:gd name="T16" fmla="*/ 894 w 917"/>
                <a:gd name="T17" fmla="*/ 0 h 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17" h="552">
                  <a:moveTo>
                    <a:pt x="894" y="0"/>
                  </a:moveTo>
                  <a:lnTo>
                    <a:pt x="896" y="15"/>
                  </a:lnTo>
                  <a:lnTo>
                    <a:pt x="900" y="32"/>
                  </a:lnTo>
                  <a:lnTo>
                    <a:pt x="904" y="53"/>
                  </a:lnTo>
                  <a:lnTo>
                    <a:pt x="910" y="77"/>
                  </a:lnTo>
                  <a:lnTo>
                    <a:pt x="917" y="104"/>
                  </a:lnTo>
                  <a:lnTo>
                    <a:pt x="68" y="552"/>
                  </a:lnTo>
                  <a:lnTo>
                    <a:pt x="0" y="473"/>
                  </a:lnTo>
                  <a:lnTo>
                    <a:pt x="89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 sz="1600">
                <a:cs typeface="+mn-ea"/>
                <a:sym typeface="+mn-lt"/>
              </a:endParaRPr>
            </a:p>
          </p:txBody>
        </p:sp>
      </p:grpSp>
      <p:sp>
        <p:nvSpPr>
          <p:cNvPr id="42" name="PA_库_矩形 41"/>
          <p:cNvSpPr/>
          <p:nvPr>
            <p:custDataLst>
              <p:tags r:id="rId19"/>
            </p:custDataLst>
          </p:nvPr>
        </p:nvSpPr>
        <p:spPr>
          <a:xfrm>
            <a:off x="863085" y="4888774"/>
            <a:ext cx="10464824" cy="5924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1800"/>
              </a:lnSpc>
              <a:spcAft>
                <a:spcPts val="300"/>
              </a:spcAft>
            </a:pPr>
            <a:r>
              <a:rPr lang="en-US" altLang="zh-CN" sz="2400" dirty="0">
                <a:solidFill>
                  <a:schemeClr val="bg2"/>
                </a:solidFill>
                <a:cs typeface="+mn-ea"/>
                <a:sym typeface="+mn-lt"/>
              </a:rPr>
              <a:t>Add title text</a:t>
            </a:r>
            <a:endParaRPr lang="en-US" sz="2400" dirty="0">
              <a:solidFill>
                <a:schemeClr val="bg2"/>
              </a:solidFill>
              <a:cs typeface="+mn-ea"/>
              <a:sym typeface="+mn-lt"/>
            </a:endParaRP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en-US" altLang="zh-CN" dirty="0">
                <a:solidFill>
                  <a:schemeClr val="accent1"/>
                </a:solidFill>
                <a:cs typeface="+mn-ea"/>
                <a:sym typeface="+mn-lt"/>
              </a:rPr>
              <a:t>Click here to add text content, such as keywords, some brief introductions, etc.</a:t>
            </a:r>
          </a:p>
        </p:txBody>
      </p:sp>
    </p:spTree>
    <p:extLst>
      <p:ext uri="{BB962C8B-B14F-4D97-AF65-F5344CB8AC3E}">
        <p14:creationId xmlns:p14="http://schemas.microsoft.com/office/powerpoint/2010/main" val="3411575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28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3" presetClass="entr" presetSubtype="28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4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bg-BG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-670" y="1201664"/>
            <a:ext cx="12192335" cy="288186"/>
          </a:xfrm>
        </p:spPr>
        <p:txBody>
          <a:bodyPr>
            <a:normAutofit fontScale="62500" lnSpcReduction="20000"/>
          </a:bodyPr>
          <a:lstStyle/>
          <a:p>
            <a:r>
              <a:rPr lang="en-US">
                <a:cs typeface="+mn-ea"/>
                <a:sym typeface="+mn-lt"/>
              </a:rPr>
              <a:t>ZETA – STRATEGY PRESENTATION TEMPLATE</a:t>
            </a:r>
            <a:endParaRPr lang="bg-BG">
              <a:cs typeface="+mn-ea"/>
              <a:sym typeface="+mn-lt"/>
            </a:endParaRPr>
          </a:p>
        </p:txBody>
      </p:sp>
      <p:cxnSp>
        <p:nvCxnSpPr>
          <p:cNvPr id="4" name="PA_库_直接连接符 3"/>
          <p:cNvCxnSpPr>
            <a:stCxn id="25" idx="3"/>
          </p:cNvCxnSpPr>
          <p:nvPr>
            <p:custDataLst>
              <p:tags r:id="rId1"/>
            </p:custDataLst>
          </p:nvPr>
        </p:nvCxnSpPr>
        <p:spPr>
          <a:xfrm>
            <a:off x="4539013" y="4190380"/>
            <a:ext cx="707583" cy="0"/>
          </a:xfrm>
          <a:prstGeom prst="line">
            <a:avLst/>
          </a:prstGeom>
          <a:ln w="19050" cap="rnd">
            <a:solidFill>
              <a:schemeClr val="accent1"/>
            </a:solidFill>
            <a:prstDash val="sysDot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A_库_圆角矩形 4"/>
          <p:cNvSpPr/>
          <p:nvPr>
            <p:custDataLst>
              <p:tags r:id="rId2"/>
            </p:custDataLst>
          </p:nvPr>
        </p:nvSpPr>
        <p:spPr>
          <a:xfrm>
            <a:off x="2198333" y="2711194"/>
            <a:ext cx="1080120" cy="36004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tlCol="0" anchor="ctr"/>
          <a:lstStyle/>
          <a:p>
            <a:pPr algn="ctr"/>
            <a:r>
              <a:rPr lang="en-US" altLang="zh-CN" dirty="0">
                <a:cs typeface="+mn-ea"/>
                <a:sym typeface="+mn-lt"/>
              </a:rPr>
              <a:t>star</a:t>
            </a:r>
            <a:endParaRPr lang="bg-BG" dirty="0">
              <a:cs typeface="+mn-ea"/>
              <a:sym typeface="+mn-lt"/>
            </a:endParaRPr>
          </a:p>
        </p:txBody>
      </p:sp>
      <p:sp>
        <p:nvSpPr>
          <p:cNvPr id="6" name="PA_库_椭圆 5"/>
          <p:cNvSpPr/>
          <p:nvPr>
            <p:custDataLst>
              <p:tags r:id="rId3"/>
            </p:custDataLst>
          </p:nvPr>
        </p:nvSpPr>
        <p:spPr>
          <a:xfrm>
            <a:off x="3818933" y="2531174"/>
            <a:ext cx="720080" cy="720080"/>
          </a:xfrm>
          <a:prstGeom prst="ellipse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1600">
              <a:cs typeface="+mn-ea"/>
              <a:sym typeface="+mn-lt"/>
            </a:endParaRPr>
          </a:p>
        </p:txBody>
      </p:sp>
      <p:cxnSp>
        <p:nvCxnSpPr>
          <p:cNvPr id="7" name="PA_库_直接连接符 6"/>
          <p:cNvCxnSpPr>
            <a:stCxn id="5" idx="3"/>
            <a:endCxn id="6" idx="2"/>
          </p:cNvCxnSpPr>
          <p:nvPr>
            <p:custDataLst>
              <p:tags r:id="rId4"/>
            </p:custDataLst>
          </p:nvPr>
        </p:nvCxnSpPr>
        <p:spPr>
          <a:xfrm>
            <a:off x="3278453" y="2891214"/>
            <a:ext cx="540480" cy="0"/>
          </a:xfrm>
          <a:prstGeom prst="line">
            <a:avLst/>
          </a:prstGeom>
          <a:ln w="19050" cap="rnd">
            <a:solidFill>
              <a:schemeClr val="accent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A_库_文本框 7"/>
          <p:cNvSpPr txBox="1"/>
          <p:nvPr>
            <p:custDataLst>
              <p:tags r:id="rId5"/>
            </p:custDataLst>
          </p:nvPr>
        </p:nvSpPr>
        <p:spPr>
          <a:xfrm>
            <a:off x="3864820" y="3261996"/>
            <a:ext cx="5966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000" dirty="0">
                <a:solidFill>
                  <a:schemeClr val="bg2"/>
                </a:solidFill>
                <a:cs typeface="+mn-ea"/>
                <a:sym typeface="+mn-lt"/>
              </a:rPr>
              <a:t>text</a:t>
            </a:r>
            <a:endParaRPr lang="bg-BG" sz="2000" dirty="0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9" name="PA_库_椭圆 8"/>
          <p:cNvSpPr/>
          <p:nvPr>
            <p:custDataLst>
              <p:tags r:id="rId6"/>
            </p:custDataLst>
          </p:nvPr>
        </p:nvSpPr>
        <p:spPr>
          <a:xfrm>
            <a:off x="5107892" y="2531174"/>
            <a:ext cx="720080" cy="720080"/>
          </a:xfrm>
          <a:prstGeom prst="ellipse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1600">
              <a:cs typeface="+mn-ea"/>
              <a:sym typeface="+mn-lt"/>
            </a:endParaRPr>
          </a:p>
        </p:txBody>
      </p:sp>
      <p:cxnSp>
        <p:nvCxnSpPr>
          <p:cNvPr id="10" name="PA_库_直接连接符 9"/>
          <p:cNvCxnSpPr>
            <a:endCxn id="9" idx="2"/>
          </p:cNvCxnSpPr>
          <p:nvPr>
            <p:custDataLst>
              <p:tags r:id="rId7"/>
            </p:custDataLst>
          </p:nvPr>
        </p:nvCxnSpPr>
        <p:spPr>
          <a:xfrm>
            <a:off x="4567412" y="2891214"/>
            <a:ext cx="540480" cy="0"/>
          </a:xfrm>
          <a:prstGeom prst="line">
            <a:avLst/>
          </a:prstGeom>
          <a:ln w="19050" cap="rnd">
            <a:solidFill>
              <a:schemeClr val="accent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A_库_文本框 10"/>
          <p:cNvSpPr txBox="1"/>
          <p:nvPr>
            <p:custDataLst>
              <p:tags r:id="rId8"/>
            </p:custDataLst>
          </p:nvPr>
        </p:nvSpPr>
        <p:spPr>
          <a:xfrm>
            <a:off x="5216856" y="3261995"/>
            <a:ext cx="5966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000" dirty="0">
                <a:solidFill>
                  <a:schemeClr val="bg2"/>
                </a:solidFill>
                <a:cs typeface="+mn-ea"/>
                <a:sym typeface="+mn-lt"/>
              </a:rPr>
              <a:t>text</a:t>
            </a:r>
            <a:endParaRPr lang="bg-BG" sz="2000" dirty="0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12" name="PA_库_椭圆 11"/>
          <p:cNvSpPr/>
          <p:nvPr>
            <p:custDataLst>
              <p:tags r:id="rId9"/>
            </p:custDataLst>
          </p:nvPr>
        </p:nvSpPr>
        <p:spPr>
          <a:xfrm>
            <a:off x="6396601" y="2531174"/>
            <a:ext cx="720080" cy="720080"/>
          </a:xfrm>
          <a:prstGeom prst="ellipse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1600">
              <a:cs typeface="+mn-ea"/>
              <a:sym typeface="+mn-lt"/>
            </a:endParaRPr>
          </a:p>
        </p:txBody>
      </p:sp>
      <p:cxnSp>
        <p:nvCxnSpPr>
          <p:cNvPr id="13" name="PA_库_直接连接符 12"/>
          <p:cNvCxnSpPr>
            <a:endCxn id="12" idx="2"/>
          </p:cNvCxnSpPr>
          <p:nvPr>
            <p:custDataLst>
              <p:tags r:id="rId10"/>
            </p:custDataLst>
          </p:nvPr>
        </p:nvCxnSpPr>
        <p:spPr>
          <a:xfrm>
            <a:off x="5856121" y="2891214"/>
            <a:ext cx="540480" cy="0"/>
          </a:xfrm>
          <a:prstGeom prst="line">
            <a:avLst/>
          </a:prstGeom>
          <a:ln w="19050" cap="rnd">
            <a:solidFill>
              <a:schemeClr val="accent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A_库_文本框 13"/>
          <p:cNvSpPr txBox="1"/>
          <p:nvPr>
            <p:custDataLst>
              <p:tags r:id="rId11"/>
            </p:custDataLst>
          </p:nvPr>
        </p:nvSpPr>
        <p:spPr>
          <a:xfrm>
            <a:off x="6473026" y="3267865"/>
            <a:ext cx="5966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000" dirty="0">
                <a:solidFill>
                  <a:schemeClr val="bg2"/>
                </a:solidFill>
                <a:cs typeface="+mn-ea"/>
                <a:sym typeface="+mn-lt"/>
              </a:rPr>
              <a:t>text</a:t>
            </a:r>
            <a:endParaRPr lang="bg-BG" sz="2000" dirty="0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15" name="PA_库_椭圆 14"/>
          <p:cNvSpPr/>
          <p:nvPr>
            <p:custDataLst>
              <p:tags r:id="rId12"/>
            </p:custDataLst>
          </p:nvPr>
        </p:nvSpPr>
        <p:spPr>
          <a:xfrm>
            <a:off x="7699753" y="2531174"/>
            <a:ext cx="720080" cy="720080"/>
          </a:xfrm>
          <a:prstGeom prst="ellipse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1600">
              <a:cs typeface="+mn-ea"/>
              <a:sym typeface="+mn-lt"/>
            </a:endParaRPr>
          </a:p>
        </p:txBody>
      </p:sp>
      <p:cxnSp>
        <p:nvCxnSpPr>
          <p:cNvPr id="16" name="PA_库_直接连接符 15"/>
          <p:cNvCxnSpPr>
            <a:endCxn id="15" idx="2"/>
          </p:cNvCxnSpPr>
          <p:nvPr>
            <p:custDataLst>
              <p:tags r:id="rId13"/>
            </p:custDataLst>
          </p:nvPr>
        </p:nvCxnSpPr>
        <p:spPr>
          <a:xfrm>
            <a:off x="7159273" y="2891214"/>
            <a:ext cx="540480" cy="0"/>
          </a:xfrm>
          <a:prstGeom prst="line">
            <a:avLst/>
          </a:prstGeom>
          <a:ln w="19050" cap="rnd">
            <a:solidFill>
              <a:schemeClr val="accent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A_库_文本框 16"/>
          <p:cNvSpPr txBox="1"/>
          <p:nvPr>
            <p:custDataLst>
              <p:tags r:id="rId14"/>
            </p:custDataLst>
          </p:nvPr>
        </p:nvSpPr>
        <p:spPr>
          <a:xfrm>
            <a:off x="7785300" y="3261994"/>
            <a:ext cx="5966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000" dirty="0">
                <a:solidFill>
                  <a:schemeClr val="bg2"/>
                </a:solidFill>
                <a:cs typeface="+mn-ea"/>
                <a:sym typeface="+mn-lt"/>
              </a:rPr>
              <a:t>text</a:t>
            </a:r>
            <a:endParaRPr lang="bg-BG" sz="2000" dirty="0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18" name="PA_库_椭圆 17"/>
          <p:cNvSpPr/>
          <p:nvPr>
            <p:custDataLst>
              <p:tags r:id="rId15"/>
            </p:custDataLst>
          </p:nvPr>
        </p:nvSpPr>
        <p:spPr>
          <a:xfrm>
            <a:off x="8989321" y="2531174"/>
            <a:ext cx="720080" cy="720080"/>
          </a:xfrm>
          <a:prstGeom prst="ellipse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1600">
              <a:cs typeface="+mn-ea"/>
              <a:sym typeface="+mn-lt"/>
            </a:endParaRPr>
          </a:p>
        </p:txBody>
      </p:sp>
      <p:cxnSp>
        <p:nvCxnSpPr>
          <p:cNvPr id="19" name="PA_库_直接连接符 18"/>
          <p:cNvCxnSpPr>
            <a:endCxn id="18" idx="2"/>
          </p:cNvCxnSpPr>
          <p:nvPr>
            <p:custDataLst>
              <p:tags r:id="rId16"/>
            </p:custDataLst>
          </p:nvPr>
        </p:nvCxnSpPr>
        <p:spPr>
          <a:xfrm>
            <a:off x="8448841" y="2891214"/>
            <a:ext cx="540480" cy="0"/>
          </a:xfrm>
          <a:prstGeom prst="line">
            <a:avLst/>
          </a:prstGeom>
          <a:ln w="19050" cap="rnd">
            <a:solidFill>
              <a:schemeClr val="accent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A_库_文本框 19"/>
          <p:cNvSpPr txBox="1"/>
          <p:nvPr>
            <p:custDataLst>
              <p:tags r:id="rId17"/>
            </p:custDataLst>
          </p:nvPr>
        </p:nvSpPr>
        <p:spPr>
          <a:xfrm>
            <a:off x="9035129" y="3265308"/>
            <a:ext cx="5966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000" dirty="0">
                <a:solidFill>
                  <a:schemeClr val="bg2"/>
                </a:solidFill>
                <a:cs typeface="+mn-ea"/>
                <a:sym typeface="+mn-lt"/>
              </a:rPr>
              <a:t>text</a:t>
            </a:r>
            <a:endParaRPr lang="bg-BG" sz="2000" dirty="0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21" name="PA_库_圆角矩形 20"/>
          <p:cNvSpPr/>
          <p:nvPr>
            <p:custDataLst>
              <p:tags r:id="rId18"/>
            </p:custDataLst>
          </p:nvPr>
        </p:nvSpPr>
        <p:spPr>
          <a:xfrm>
            <a:off x="7823004" y="4006691"/>
            <a:ext cx="1886397" cy="360040"/>
          </a:xfrm>
          <a:prstGeom prst="roundRect">
            <a:avLst>
              <a:gd name="adj" fmla="val 50000"/>
            </a:avLst>
          </a:prstGeom>
          <a:solidFill>
            <a:srgbClr val="E849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cs typeface="+mn-ea"/>
                <a:sym typeface="+mn-lt"/>
              </a:rPr>
              <a:t>Add text</a:t>
            </a:r>
            <a:endParaRPr lang="bg-BG" dirty="0">
              <a:cs typeface="+mn-ea"/>
              <a:sym typeface="+mn-lt"/>
            </a:endParaRPr>
          </a:p>
        </p:txBody>
      </p:sp>
      <p:cxnSp>
        <p:nvCxnSpPr>
          <p:cNvPr id="22" name="PA_库_直接连接符 35"/>
          <p:cNvCxnSpPr>
            <a:stCxn id="18" idx="6"/>
            <a:endCxn id="21" idx="3"/>
          </p:cNvCxnSpPr>
          <p:nvPr>
            <p:custDataLst>
              <p:tags r:id="rId19"/>
            </p:custDataLst>
          </p:nvPr>
        </p:nvCxnSpPr>
        <p:spPr>
          <a:xfrm>
            <a:off x="9709401" y="2891214"/>
            <a:ext cx="12700" cy="1295497"/>
          </a:xfrm>
          <a:prstGeom prst="bentConnector3">
            <a:avLst>
              <a:gd name="adj1" fmla="val 1800000"/>
            </a:avLst>
          </a:prstGeom>
          <a:ln w="19050" cap="rnd">
            <a:solidFill>
              <a:schemeClr val="accent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PA_库_圆角矩形 22"/>
          <p:cNvSpPr/>
          <p:nvPr>
            <p:custDataLst>
              <p:tags r:id="rId20"/>
            </p:custDataLst>
          </p:nvPr>
        </p:nvSpPr>
        <p:spPr>
          <a:xfrm>
            <a:off x="5229024" y="4006691"/>
            <a:ext cx="1886397" cy="360040"/>
          </a:xfrm>
          <a:prstGeom prst="roundRect">
            <a:avLst>
              <a:gd name="adj" fmla="val 50000"/>
            </a:avLst>
          </a:prstGeom>
          <a:solidFill>
            <a:srgbClr val="E849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cs typeface="+mn-ea"/>
                <a:sym typeface="+mn-lt"/>
              </a:rPr>
              <a:t>Add text</a:t>
            </a:r>
            <a:endParaRPr lang="bg-BG" dirty="0">
              <a:cs typeface="+mn-ea"/>
              <a:sym typeface="+mn-lt"/>
            </a:endParaRPr>
          </a:p>
        </p:txBody>
      </p:sp>
      <p:cxnSp>
        <p:nvCxnSpPr>
          <p:cNvPr id="24" name="PA_库_直接连接符 23"/>
          <p:cNvCxnSpPr>
            <a:stCxn id="23" idx="3"/>
            <a:endCxn id="21" idx="1"/>
          </p:cNvCxnSpPr>
          <p:nvPr>
            <p:custDataLst>
              <p:tags r:id="rId21"/>
            </p:custDataLst>
          </p:nvPr>
        </p:nvCxnSpPr>
        <p:spPr>
          <a:xfrm>
            <a:off x="7115421" y="4186711"/>
            <a:ext cx="707583" cy="0"/>
          </a:xfrm>
          <a:prstGeom prst="line">
            <a:avLst/>
          </a:prstGeom>
          <a:ln w="19050" cap="rnd">
            <a:solidFill>
              <a:schemeClr val="accent1"/>
            </a:solidFill>
            <a:prstDash val="sysDot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A_库_圆角矩形 24"/>
          <p:cNvSpPr/>
          <p:nvPr>
            <p:custDataLst>
              <p:tags r:id="rId22"/>
            </p:custDataLst>
          </p:nvPr>
        </p:nvSpPr>
        <p:spPr>
          <a:xfrm>
            <a:off x="2652616" y="4010360"/>
            <a:ext cx="1886397" cy="360040"/>
          </a:xfrm>
          <a:prstGeom prst="roundRect">
            <a:avLst>
              <a:gd name="adj" fmla="val 50000"/>
            </a:avLst>
          </a:prstGeom>
          <a:solidFill>
            <a:srgbClr val="E849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cs typeface="+mn-ea"/>
                <a:sym typeface="+mn-lt"/>
              </a:rPr>
              <a:t>Add text</a:t>
            </a:r>
            <a:endParaRPr lang="bg-BG" dirty="0">
              <a:cs typeface="+mn-ea"/>
              <a:sym typeface="+mn-lt"/>
            </a:endParaRPr>
          </a:p>
        </p:txBody>
      </p:sp>
      <p:sp>
        <p:nvSpPr>
          <p:cNvPr id="26" name="PA_库_圆角矩形 25"/>
          <p:cNvSpPr/>
          <p:nvPr>
            <p:custDataLst>
              <p:tags r:id="rId23"/>
            </p:custDataLst>
          </p:nvPr>
        </p:nvSpPr>
        <p:spPr>
          <a:xfrm>
            <a:off x="3818933" y="4864612"/>
            <a:ext cx="2577668" cy="360040"/>
          </a:xfrm>
          <a:prstGeom prst="roundRect">
            <a:avLst>
              <a:gd name="adj" fmla="val 50000"/>
            </a:avLst>
          </a:prstGeom>
          <a:solidFill>
            <a:srgbClr val="E849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cs typeface="+mn-ea"/>
                <a:sym typeface="+mn-lt"/>
              </a:rPr>
              <a:t>Add text</a:t>
            </a:r>
            <a:endParaRPr lang="bg-BG" dirty="0">
              <a:cs typeface="+mn-ea"/>
              <a:sym typeface="+mn-lt"/>
            </a:endParaRPr>
          </a:p>
        </p:txBody>
      </p:sp>
      <p:cxnSp>
        <p:nvCxnSpPr>
          <p:cNvPr id="27" name="PA_库_直接连接符 35"/>
          <p:cNvCxnSpPr>
            <a:stCxn id="25" idx="1"/>
            <a:endCxn id="26" idx="1"/>
          </p:cNvCxnSpPr>
          <p:nvPr>
            <p:custDataLst>
              <p:tags r:id="rId24"/>
            </p:custDataLst>
          </p:nvPr>
        </p:nvCxnSpPr>
        <p:spPr>
          <a:xfrm rot="10800000" flipH="1" flipV="1">
            <a:off x="2652615" y="4190380"/>
            <a:ext cx="1166317" cy="854252"/>
          </a:xfrm>
          <a:prstGeom prst="bentConnector3">
            <a:avLst>
              <a:gd name="adj1" fmla="val -19600"/>
            </a:avLst>
          </a:prstGeom>
          <a:ln w="19050" cap="rnd">
            <a:solidFill>
              <a:schemeClr val="accent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A_库_直接连接符 27"/>
          <p:cNvCxnSpPr>
            <a:stCxn id="26" idx="3"/>
            <a:endCxn id="29" idx="1"/>
          </p:cNvCxnSpPr>
          <p:nvPr>
            <p:custDataLst>
              <p:tags r:id="rId25"/>
            </p:custDataLst>
          </p:nvPr>
        </p:nvCxnSpPr>
        <p:spPr>
          <a:xfrm>
            <a:off x="6396601" y="5044632"/>
            <a:ext cx="532551" cy="0"/>
          </a:xfrm>
          <a:prstGeom prst="line">
            <a:avLst/>
          </a:prstGeom>
          <a:ln w="19050" cap="rnd">
            <a:solidFill>
              <a:schemeClr val="accent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A_库_圆角矩形 28"/>
          <p:cNvSpPr/>
          <p:nvPr>
            <p:custDataLst>
              <p:tags r:id="rId26"/>
            </p:custDataLst>
          </p:nvPr>
        </p:nvSpPr>
        <p:spPr>
          <a:xfrm>
            <a:off x="6929152" y="4864612"/>
            <a:ext cx="1080120" cy="36004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>
            <a:outerShdw blurRad="508000" dist="190500" dir="5400000" algn="tl" rotWithShape="0">
              <a:schemeClr val="tx2">
                <a:alpha val="6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cs typeface="+mn-ea"/>
                <a:sym typeface="+mn-lt"/>
              </a:rPr>
              <a:t>Add text</a:t>
            </a:r>
            <a:endParaRPr lang="bg-BG" sz="1400" dirty="0">
              <a:cs typeface="+mn-ea"/>
              <a:sym typeface="+mn-lt"/>
            </a:endParaRPr>
          </a:p>
        </p:txBody>
      </p:sp>
      <p:sp>
        <p:nvSpPr>
          <p:cNvPr id="30" name="PA_库_任意多边形 270"/>
          <p:cNvSpPr>
            <a:spLocks noChangeAspect="1" noEditPoints="1"/>
          </p:cNvSpPr>
          <p:nvPr>
            <p:custDataLst>
              <p:tags r:id="rId27"/>
            </p:custDataLst>
          </p:nvPr>
        </p:nvSpPr>
        <p:spPr bwMode="auto">
          <a:xfrm>
            <a:off x="4027283" y="2739878"/>
            <a:ext cx="306676" cy="306000"/>
          </a:xfrm>
          <a:custGeom>
            <a:avLst/>
            <a:gdLst>
              <a:gd name="T0" fmla="*/ 62 w 65"/>
              <a:gd name="T1" fmla="*/ 54 h 65"/>
              <a:gd name="T2" fmla="*/ 47 w 65"/>
              <a:gd name="T3" fmla="*/ 42 h 65"/>
              <a:gd name="T4" fmla="*/ 42 w 65"/>
              <a:gd name="T5" fmla="*/ 40 h 65"/>
              <a:gd name="T6" fmla="*/ 48 w 65"/>
              <a:gd name="T7" fmla="*/ 24 h 65"/>
              <a:gd name="T8" fmla="*/ 24 w 65"/>
              <a:gd name="T9" fmla="*/ 0 h 65"/>
              <a:gd name="T10" fmla="*/ 0 w 65"/>
              <a:gd name="T11" fmla="*/ 24 h 65"/>
              <a:gd name="T12" fmla="*/ 24 w 65"/>
              <a:gd name="T13" fmla="*/ 48 h 65"/>
              <a:gd name="T14" fmla="*/ 40 w 65"/>
              <a:gd name="T15" fmla="*/ 42 h 65"/>
              <a:gd name="T16" fmla="*/ 42 w 65"/>
              <a:gd name="T17" fmla="*/ 47 h 65"/>
              <a:gd name="T18" fmla="*/ 54 w 65"/>
              <a:gd name="T19" fmla="*/ 62 h 65"/>
              <a:gd name="T20" fmla="*/ 62 w 65"/>
              <a:gd name="T21" fmla="*/ 62 h 65"/>
              <a:gd name="T22" fmla="*/ 62 w 65"/>
              <a:gd name="T23" fmla="*/ 54 h 65"/>
              <a:gd name="T24" fmla="*/ 24 w 65"/>
              <a:gd name="T25" fmla="*/ 40 h 65"/>
              <a:gd name="T26" fmla="*/ 8 w 65"/>
              <a:gd name="T27" fmla="*/ 24 h 65"/>
              <a:gd name="T28" fmla="*/ 24 w 65"/>
              <a:gd name="T29" fmla="*/ 8 h 65"/>
              <a:gd name="T30" fmla="*/ 40 w 65"/>
              <a:gd name="T31" fmla="*/ 24 h 65"/>
              <a:gd name="T32" fmla="*/ 24 w 65"/>
              <a:gd name="T33" fmla="*/ 40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65" h="65">
                <a:moveTo>
                  <a:pt x="62" y="54"/>
                </a:moveTo>
                <a:cubicBezTo>
                  <a:pt x="47" y="42"/>
                  <a:pt x="47" y="42"/>
                  <a:pt x="47" y="42"/>
                </a:cubicBezTo>
                <a:cubicBezTo>
                  <a:pt x="45" y="40"/>
                  <a:pt x="44" y="40"/>
                  <a:pt x="42" y="40"/>
                </a:cubicBezTo>
                <a:cubicBezTo>
                  <a:pt x="46" y="35"/>
                  <a:pt x="48" y="30"/>
                  <a:pt x="48" y="24"/>
                </a:cubicBezTo>
                <a:cubicBezTo>
                  <a:pt x="48" y="11"/>
                  <a:pt x="37" y="0"/>
                  <a:pt x="24" y="0"/>
                </a:cubicBezTo>
                <a:cubicBezTo>
                  <a:pt x="11" y="0"/>
                  <a:pt x="0" y="11"/>
                  <a:pt x="0" y="24"/>
                </a:cubicBezTo>
                <a:cubicBezTo>
                  <a:pt x="0" y="37"/>
                  <a:pt x="11" y="48"/>
                  <a:pt x="24" y="48"/>
                </a:cubicBezTo>
                <a:cubicBezTo>
                  <a:pt x="30" y="48"/>
                  <a:pt x="35" y="46"/>
                  <a:pt x="40" y="42"/>
                </a:cubicBezTo>
                <a:cubicBezTo>
                  <a:pt x="40" y="44"/>
                  <a:pt x="40" y="45"/>
                  <a:pt x="42" y="47"/>
                </a:cubicBezTo>
                <a:cubicBezTo>
                  <a:pt x="54" y="62"/>
                  <a:pt x="54" y="62"/>
                  <a:pt x="54" y="62"/>
                </a:cubicBezTo>
                <a:cubicBezTo>
                  <a:pt x="57" y="64"/>
                  <a:pt x="60" y="65"/>
                  <a:pt x="62" y="62"/>
                </a:cubicBezTo>
                <a:cubicBezTo>
                  <a:pt x="65" y="60"/>
                  <a:pt x="64" y="57"/>
                  <a:pt x="62" y="54"/>
                </a:cubicBezTo>
                <a:close/>
                <a:moveTo>
                  <a:pt x="24" y="40"/>
                </a:moveTo>
                <a:cubicBezTo>
                  <a:pt x="15" y="40"/>
                  <a:pt x="8" y="33"/>
                  <a:pt x="8" y="24"/>
                </a:cubicBezTo>
                <a:cubicBezTo>
                  <a:pt x="8" y="15"/>
                  <a:pt x="15" y="8"/>
                  <a:pt x="24" y="8"/>
                </a:cubicBezTo>
                <a:cubicBezTo>
                  <a:pt x="33" y="8"/>
                  <a:pt x="40" y="15"/>
                  <a:pt x="40" y="24"/>
                </a:cubicBezTo>
                <a:cubicBezTo>
                  <a:pt x="40" y="33"/>
                  <a:pt x="33" y="40"/>
                  <a:pt x="24" y="40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2172" tIns="46086" rIns="92172" bIns="46086" numCol="1" anchor="t" anchorCtr="0" compatLnSpc="1">
            <a:prstTxWarp prst="textNoShape">
              <a:avLst/>
            </a:prstTxWarp>
          </a:bodyPr>
          <a:lstStyle/>
          <a:p>
            <a:endParaRPr lang="bg-BG" sz="1600">
              <a:cs typeface="+mn-ea"/>
              <a:sym typeface="+mn-lt"/>
            </a:endParaRPr>
          </a:p>
        </p:txBody>
      </p:sp>
      <p:grpSp>
        <p:nvGrpSpPr>
          <p:cNvPr id="31" name="PA_库_组合 30"/>
          <p:cNvGrpSpPr>
            <a:grpSpLocks noChangeAspect="1"/>
          </p:cNvGrpSpPr>
          <p:nvPr>
            <p:custDataLst>
              <p:tags r:id="rId28"/>
            </p:custDataLst>
          </p:nvPr>
        </p:nvGrpSpPr>
        <p:grpSpPr>
          <a:xfrm>
            <a:off x="5377517" y="2738214"/>
            <a:ext cx="231741" cy="306000"/>
            <a:chOff x="4646613" y="2282826"/>
            <a:chExt cx="862013" cy="1138237"/>
          </a:xfrm>
          <a:solidFill>
            <a:schemeClr val="accent1"/>
          </a:solidFill>
        </p:grpSpPr>
        <p:sp>
          <p:nvSpPr>
            <p:cNvPr id="32" name="Freeform 6"/>
            <p:cNvSpPr>
              <a:spLocks/>
            </p:cNvSpPr>
            <p:nvPr/>
          </p:nvSpPr>
          <p:spPr bwMode="auto">
            <a:xfrm>
              <a:off x="4864101" y="3117851"/>
              <a:ext cx="57150" cy="26988"/>
            </a:xfrm>
            <a:custGeom>
              <a:avLst/>
              <a:gdLst>
                <a:gd name="T0" fmla="*/ 170 w 178"/>
                <a:gd name="T1" fmla="*/ 0 h 87"/>
                <a:gd name="T2" fmla="*/ 176 w 178"/>
                <a:gd name="T3" fmla="*/ 6 h 87"/>
                <a:gd name="T4" fmla="*/ 178 w 178"/>
                <a:gd name="T5" fmla="*/ 16 h 87"/>
                <a:gd name="T6" fmla="*/ 176 w 178"/>
                <a:gd name="T7" fmla="*/ 28 h 87"/>
                <a:gd name="T8" fmla="*/ 171 w 178"/>
                <a:gd name="T9" fmla="*/ 40 h 87"/>
                <a:gd name="T10" fmla="*/ 165 w 178"/>
                <a:gd name="T11" fmla="*/ 53 h 87"/>
                <a:gd name="T12" fmla="*/ 156 w 178"/>
                <a:gd name="T13" fmla="*/ 66 h 87"/>
                <a:gd name="T14" fmla="*/ 147 w 178"/>
                <a:gd name="T15" fmla="*/ 76 h 87"/>
                <a:gd name="T16" fmla="*/ 136 w 178"/>
                <a:gd name="T17" fmla="*/ 84 h 87"/>
                <a:gd name="T18" fmla="*/ 126 w 178"/>
                <a:gd name="T19" fmla="*/ 87 h 87"/>
                <a:gd name="T20" fmla="*/ 0 w 178"/>
                <a:gd name="T21" fmla="*/ 19 h 87"/>
                <a:gd name="T22" fmla="*/ 170 w 178"/>
                <a:gd name="T23" fmla="*/ 0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8" h="87">
                  <a:moveTo>
                    <a:pt x="170" y="0"/>
                  </a:moveTo>
                  <a:lnTo>
                    <a:pt x="176" y="6"/>
                  </a:lnTo>
                  <a:lnTo>
                    <a:pt x="178" y="16"/>
                  </a:lnTo>
                  <a:lnTo>
                    <a:pt x="176" y="28"/>
                  </a:lnTo>
                  <a:lnTo>
                    <a:pt x="171" y="40"/>
                  </a:lnTo>
                  <a:lnTo>
                    <a:pt x="165" y="53"/>
                  </a:lnTo>
                  <a:lnTo>
                    <a:pt x="156" y="66"/>
                  </a:lnTo>
                  <a:lnTo>
                    <a:pt x="147" y="76"/>
                  </a:lnTo>
                  <a:lnTo>
                    <a:pt x="136" y="84"/>
                  </a:lnTo>
                  <a:lnTo>
                    <a:pt x="126" y="87"/>
                  </a:lnTo>
                  <a:lnTo>
                    <a:pt x="0" y="19"/>
                  </a:lnTo>
                  <a:lnTo>
                    <a:pt x="17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 sz="1600">
                <a:cs typeface="+mn-ea"/>
                <a:sym typeface="+mn-lt"/>
              </a:endParaRPr>
            </a:p>
          </p:txBody>
        </p:sp>
        <p:sp>
          <p:nvSpPr>
            <p:cNvPr id="33" name="Freeform 7"/>
            <p:cNvSpPr>
              <a:spLocks/>
            </p:cNvSpPr>
            <p:nvPr/>
          </p:nvSpPr>
          <p:spPr bwMode="auto">
            <a:xfrm>
              <a:off x="4872038" y="3073401"/>
              <a:ext cx="68263" cy="47625"/>
            </a:xfrm>
            <a:custGeom>
              <a:avLst/>
              <a:gdLst>
                <a:gd name="T0" fmla="*/ 163 w 214"/>
                <a:gd name="T1" fmla="*/ 0 h 147"/>
                <a:gd name="T2" fmla="*/ 174 w 214"/>
                <a:gd name="T3" fmla="*/ 0 h 147"/>
                <a:gd name="T4" fmla="*/ 184 w 214"/>
                <a:gd name="T5" fmla="*/ 6 h 147"/>
                <a:gd name="T6" fmla="*/ 193 w 214"/>
                <a:gd name="T7" fmla="*/ 15 h 147"/>
                <a:gd name="T8" fmla="*/ 200 w 214"/>
                <a:gd name="T9" fmla="*/ 26 h 147"/>
                <a:gd name="T10" fmla="*/ 207 w 214"/>
                <a:gd name="T11" fmla="*/ 41 h 147"/>
                <a:gd name="T12" fmla="*/ 211 w 214"/>
                <a:gd name="T13" fmla="*/ 56 h 147"/>
                <a:gd name="T14" fmla="*/ 214 w 214"/>
                <a:gd name="T15" fmla="*/ 70 h 147"/>
                <a:gd name="T16" fmla="*/ 212 w 214"/>
                <a:gd name="T17" fmla="*/ 85 h 147"/>
                <a:gd name="T18" fmla="*/ 209 w 214"/>
                <a:gd name="T19" fmla="*/ 97 h 147"/>
                <a:gd name="T20" fmla="*/ 202 w 214"/>
                <a:gd name="T21" fmla="*/ 107 h 147"/>
                <a:gd name="T22" fmla="*/ 0 w 214"/>
                <a:gd name="T23" fmla="*/ 147 h 147"/>
                <a:gd name="T24" fmla="*/ 163 w 214"/>
                <a:gd name="T25" fmla="*/ 0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14" h="147">
                  <a:moveTo>
                    <a:pt x="163" y="0"/>
                  </a:moveTo>
                  <a:lnTo>
                    <a:pt x="174" y="0"/>
                  </a:lnTo>
                  <a:lnTo>
                    <a:pt x="184" y="6"/>
                  </a:lnTo>
                  <a:lnTo>
                    <a:pt x="193" y="15"/>
                  </a:lnTo>
                  <a:lnTo>
                    <a:pt x="200" y="26"/>
                  </a:lnTo>
                  <a:lnTo>
                    <a:pt x="207" y="41"/>
                  </a:lnTo>
                  <a:lnTo>
                    <a:pt x="211" y="56"/>
                  </a:lnTo>
                  <a:lnTo>
                    <a:pt x="214" y="70"/>
                  </a:lnTo>
                  <a:lnTo>
                    <a:pt x="212" y="85"/>
                  </a:lnTo>
                  <a:lnTo>
                    <a:pt x="209" y="97"/>
                  </a:lnTo>
                  <a:lnTo>
                    <a:pt x="202" y="107"/>
                  </a:lnTo>
                  <a:lnTo>
                    <a:pt x="0" y="147"/>
                  </a:lnTo>
                  <a:lnTo>
                    <a:pt x="16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 sz="1600">
                <a:cs typeface="+mn-ea"/>
                <a:sym typeface="+mn-lt"/>
              </a:endParaRPr>
            </a:p>
          </p:txBody>
        </p:sp>
        <p:sp>
          <p:nvSpPr>
            <p:cNvPr id="34" name="Freeform 8"/>
            <p:cNvSpPr>
              <a:spLocks/>
            </p:cNvSpPr>
            <p:nvPr/>
          </p:nvSpPr>
          <p:spPr bwMode="auto">
            <a:xfrm>
              <a:off x="4876801" y="3030538"/>
              <a:ext cx="55563" cy="82550"/>
            </a:xfrm>
            <a:custGeom>
              <a:avLst/>
              <a:gdLst>
                <a:gd name="T0" fmla="*/ 66 w 173"/>
                <a:gd name="T1" fmla="*/ 0 h 258"/>
                <a:gd name="T2" fmla="*/ 85 w 173"/>
                <a:gd name="T3" fmla="*/ 3 h 258"/>
                <a:gd name="T4" fmla="*/ 104 w 173"/>
                <a:gd name="T5" fmla="*/ 8 h 258"/>
                <a:gd name="T6" fmla="*/ 121 w 173"/>
                <a:gd name="T7" fmla="*/ 15 h 258"/>
                <a:gd name="T8" fmla="*/ 139 w 173"/>
                <a:gd name="T9" fmla="*/ 24 h 258"/>
                <a:gd name="T10" fmla="*/ 153 w 173"/>
                <a:gd name="T11" fmla="*/ 35 h 258"/>
                <a:gd name="T12" fmla="*/ 165 w 173"/>
                <a:gd name="T13" fmla="*/ 46 h 258"/>
                <a:gd name="T14" fmla="*/ 171 w 173"/>
                <a:gd name="T15" fmla="*/ 58 h 258"/>
                <a:gd name="T16" fmla="*/ 173 w 173"/>
                <a:gd name="T17" fmla="*/ 70 h 258"/>
                <a:gd name="T18" fmla="*/ 0 w 173"/>
                <a:gd name="T19" fmla="*/ 258 h 258"/>
                <a:gd name="T20" fmla="*/ 25 w 173"/>
                <a:gd name="T21" fmla="*/ 11 h 258"/>
                <a:gd name="T22" fmla="*/ 36 w 173"/>
                <a:gd name="T23" fmla="*/ 4 h 258"/>
                <a:gd name="T24" fmla="*/ 49 w 173"/>
                <a:gd name="T25" fmla="*/ 1 h 258"/>
                <a:gd name="T26" fmla="*/ 66 w 173"/>
                <a:gd name="T27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3" h="258">
                  <a:moveTo>
                    <a:pt x="66" y="0"/>
                  </a:moveTo>
                  <a:lnTo>
                    <a:pt x="85" y="3"/>
                  </a:lnTo>
                  <a:lnTo>
                    <a:pt x="104" y="8"/>
                  </a:lnTo>
                  <a:lnTo>
                    <a:pt x="121" y="15"/>
                  </a:lnTo>
                  <a:lnTo>
                    <a:pt x="139" y="24"/>
                  </a:lnTo>
                  <a:lnTo>
                    <a:pt x="153" y="35"/>
                  </a:lnTo>
                  <a:lnTo>
                    <a:pt x="165" y="46"/>
                  </a:lnTo>
                  <a:lnTo>
                    <a:pt x="171" y="58"/>
                  </a:lnTo>
                  <a:lnTo>
                    <a:pt x="173" y="70"/>
                  </a:lnTo>
                  <a:lnTo>
                    <a:pt x="0" y="258"/>
                  </a:lnTo>
                  <a:lnTo>
                    <a:pt x="25" y="11"/>
                  </a:lnTo>
                  <a:lnTo>
                    <a:pt x="36" y="4"/>
                  </a:lnTo>
                  <a:lnTo>
                    <a:pt x="49" y="1"/>
                  </a:lnTo>
                  <a:lnTo>
                    <a:pt x="6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 sz="1600">
                <a:cs typeface="+mn-ea"/>
                <a:sym typeface="+mn-lt"/>
              </a:endParaRPr>
            </a:p>
          </p:txBody>
        </p:sp>
        <p:sp>
          <p:nvSpPr>
            <p:cNvPr id="35" name="Freeform 9"/>
            <p:cNvSpPr>
              <a:spLocks/>
            </p:cNvSpPr>
            <p:nvPr/>
          </p:nvSpPr>
          <p:spPr bwMode="auto">
            <a:xfrm>
              <a:off x="4805363" y="3005138"/>
              <a:ext cx="69850" cy="96838"/>
            </a:xfrm>
            <a:custGeom>
              <a:avLst/>
              <a:gdLst>
                <a:gd name="T0" fmla="*/ 170 w 219"/>
                <a:gd name="T1" fmla="*/ 0 h 305"/>
                <a:gd name="T2" fmla="*/ 189 w 219"/>
                <a:gd name="T3" fmla="*/ 2 h 305"/>
                <a:gd name="T4" fmla="*/ 204 w 219"/>
                <a:gd name="T5" fmla="*/ 6 h 305"/>
                <a:gd name="T6" fmla="*/ 216 w 219"/>
                <a:gd name="T7" fmla="*/ 14 h 305"/>
                <a:gd name="T8" fmla="*/ 219 w 219"/>
                <a:gd name="T9" fmla="*/ 305 h 305"/>
                <a:gd name="T10" fmla="*/ 0 w 219"/>
                <a:gd name="T11" fmla="*/ 80 h 305"/>
                <a:gd name="T12" fmla="*/ 3 w 219"/>
                <a:gd name="T13" fmla="*/ 68 h 305"/>
                <a:gd name="T14" fmla="*/ 11 w 219"/>
                <a:gd name="T15" fmla="*/ 55 h 305"/>
                <a:gd name="T16" fmla="*/ 24 w 219"/>
                <a:gd name="T17" fmla="*/ 44 h 305"/>
                <a:gd name="T18" fmla="*/ 41 w 219"/>
                <a:gd name="T19" fmla="*/ 33 h 305"/>
                <a:gd name="T20" fmla="*/ 61 w 219"/>
                <a:gd name="T21" fmla="*/ 25 h 305"/>
                <a:gd name="T22" fmla="*/ 82 w 219"/>
                <a:gd name="T23" fmla="*/ 16 h 305"/>
                <a:gd name="T24" fmla="*/ 104 w 219"/>
                <a:gd name="T25" fmla="*/ 9 h 305"/>
                <a:gd name="T26" fmla="*/ 127 w 219"/>
                <a:gd name="T27" fmla="*/ 4 h 305"/>
                <a:gd name="T28" fmla="*/ 149 w 219"/>
                <a:gd name="T29" fmla="*/ 0 h 305"/>
                <a:gd name="T30" fmla="*/ 170 w 219"/>
                <a:gd name="T31" fmla="*/ 0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19" h="305">
                  <a:moveTo>
                    <a:pt x="170" y="0"/>
                  </a:moveTo>
                  <a:lnTo>
                    <a:pt x="189" y="2"/>
                  </a:lnTo>
                  <a:lnTo>
                    <a:pt x="204" y="6"/>
                  </a:lnTo>
                  <a:lnTo>
                    <a:pt x="216" y="14"/>
                  </a:lnTo>
                  <a:lnTo>
                    <a:pt x="219" y="305"/>
                  </a:lnTo>
                  <a:lnTo>
                    <a:pt x="0" y="80"/>
                  </a:lnTo>
                  <a:lnTo>
                    <a:pt x="3" y="68"/>
                  </a:lnTo>
                  <a:lnTo>
                    <a:pt x="11" y="55"/>
                  </a:lnTo>
                  <a:lnTo>
                    <a:pt x="24" y="44"/>
                  </a:lnTo>
                  <a:lnTo>
                    <a:pt x="41" y="33"/>
                  </a:lnTo>
                  <a:lnTo>
                    <a:pt x="61" y="25"/>
                  </a:lnTo>
                  <a:lnTo>
                    <a:pt x="82" y="16"/>
                  </a:lnTo>
                  <a:lnTo>
                    <a:pt x="104" y="9"/>
                  </a:lnTo>
                  <a:lnTo>
                    <a:pt x="127" y="4"/>
                  </a:lnTo>
                  <a:lnTo>
                    <a:pt x="149" y="0"/>
                  </a:lnTo>
                  <a:lnTo>
                    <a:pt x="17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 sz="1600">
                <a:cs typeface="+mn-ea"/>
                <a:sym typeface="+mn-lt"/>
              </a:endParaRPr>
            </a:p>
          </p:txBody>
        </p:sp>
        <p:sp>
          <p:nvSpPr>
            <p:cNvPr id="36" name="Freeform 10"/>
            <p:cNvSpPr>
              <a:spLocks/>
            </p:cNvSpPr>
            <p:nvPr/>
          </p:nvSpPr>
          <p:spPr bwMode="auto">
            <a:xfrm>
              <a:off x="4713288" y="3019426"/>
              <a:ext cx="149225" cy="76200"/>
            </a:xfrm>
            <a:custGeom>
              <a:avLst/>
              <a:gdLst>
                <a:gd name="T0" fmla="*/ 175 w 468"/>
                <a:gd name="T1" fmla="*/ 0 h 239"/>
                <a:gd name="T2" fmla="*/ 468 w 468"/>
                <a:gd name="T3" fmla="*/ 239 h 239"/>
                <a:gd name="T4" fmla="*/ 11 w 468"/>
                <a:gd name="T5" fmla="*/ 220 h 239"/>
                <a:gd name="T6" fmla="*/ 3 w 468"/>
                <a:gd name="T7" fmla="*/ 209 h 239"/>
                <a:gd name="T8" fmla="*/ 0 w 468"/>
                <a:gd name="T9" fmla="*/ 196 h 239"/>
                <a:gd name="T10" fmla="*/ 1 w 468"/>
                <a:gd name="T11" fmla="*/ 181 h 239"/>
                <a:gd name="T12" fmla="*/ 5 w 468"/>
                <a:gd name="T13" fmla="*/ 163 h 239"/>
                <a:gd name="T14" fmla="*/ 12 w 468"/>
                <a:gd name="T15" fmla="*/ 143 h 239"/>
                <a:gd name="T16" fmla="*/ 23 w 468"/>
                <a:gd name="T17" fmla="*/ 124 h 239"/>
                <a:gd name="T18" fmla="*/ 36 w 468"/>
                <a:gd name="T19" fmla="*/ 103 h 239"/>
                <a:gd name="T20" fmla="*/ 50 w 468"/>
                <a:gd name="T21" fmla="*/ 83 h 239"/>
                <a:gd name="T22" fmla="*/ 67 w 468"/>
                <a:gd name="T23" fmla="*/ 64 h 239"/>
                <a:gd name="T24" fmla="*/ 85 w 468"/>
                <a:gd name="T25" fmla="*/ 47 h 239"/>
                <a:gd name="T26" fmla="*/ 103 w 468"/>
                <a:gd name="T27" fmla="*/ 30 h 239"/>
                <a:gd name="T28" fmla="*/ 121 w 468"/>
                <a:gd name="T29" fmla="*/ 18 h 239"/>
                <a:gd name="T30" fmla="*/ 140 w 468"/>
                <a:gd name="T31" fmla="*/ 8 h 239"/>
                <a:gd name="T32" fmla="*/ 158 w 468"/>
                <a:gd name="T33" fmla="*/ 1 h 239"/>
                <a:gd name="T34" fmla="*/ 175 w 468"/>
                <a:gd name="T35" fmla="*/ 0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68" h="239">
                  <a:moveTo>
                    <a:pt x="175" y="0"/>
                  </a:moveTo>
                  <a:lnTo>
                    <a:pt x="468" y="239"/>
                  </a:lnTo>
                  <a:lnTo>
                    <a:pt x="11" y="220"/>
                  </a:lnTo>
                  <a:lnTo>
                    <a:pt x="3" y="209"/>
                  </a:lnTo>
                  <a:lnTo>
                    <a:pt x="0" y="196"/>
                  </a:lnTo>
                  <a:lnTo>
                    <a:pt x="1" y="181"/>
                  </a:lnTo>
                  <a:lnTo>
                    <a:pt x="5" y="163"/>
                  </a:lnTo>
                  <a:lnTo>
                    <a:pt x="12" y="143"/>
                  </a:lnTo>
                  <a:lnTo>
                    <a:pt x="23" y="124"/>
                  </a:lnTo>
                  <a:lnTo>
                    <a:pt x="36" y="103"/>
                  </a:lnTo>
                  <a:lnTo>
                    <a:pt x="50" y="83"/>
                  </a:lnTo>
                  <a:lnTo>
                    <a:pt x="67" y="64"/>
                  </a:lnTo>
                  <a:lnTo>
                    <a:pt x="85" y="47"/>
                  </a:lnTo>
                  <a:lnTo>
                    <a:pt x="103" y="30"/>
                  </a:lnTo>
                  <a:lnTo>
                    <a:pt x="121" y="18"/>
                  </a:lnTo>
                  <a:lnTo>
                    <a:pt x="140" y="8"/>
                  </a:lnTo>
                  <a:lnTo>
                    <a:pt x="158" y="1"/>
                  </a:lnTo>
                  <a:lnTo>
                    <a:pt x="17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 sz="1600">
                <a:cs typeface="+mn-ea"/>
                <a:sym typeface="+mn-lt"/>
              </a:endParaRPr>
            </a:p>
          </p:txBody>
        </p:sp>
        <p:sp>
          <p:nvSpPr>
            <p:cNvPr id="37" name="Freeform 11"/>
            <p:cNvSpPr>
              <a:spLocks/>
            </p:cNvSpPr>
            <p:nvPr/>
          </p:nvSpPr>
          <p:spPr bwMode="auto">
            <a:xfrm>
              <a:off x="4651376" y="3098801"/>
              <a:ext cx="190500" cy="106363"/>
            </a:xfrm>
            <a:custGeom>
              <a:avLst/>
              <a:gdLst>
                <a:gd name="T0" fmla="*/ 598 w 598"/>
                <a:gd name="T1" fmla="*/ 0 h 336"/>
                <a:gd name="T2" fmla="*/ 95 w 598"/>
                <a:gd name="T3" fmla="*/ 336 h 336"/>
                <a:gd name="T4" fmla="*/ 77 w 598"/>
                <a:gd name="T5" fmla="*/ 333 h 336"/>
                <a:gd name="T6" fmla="*/ 59 w 598"/>
                <a:gd name="T7" fmla="*/ 325 h 336"/>
                <a:gd name="T8" fmla="*/ 45 w 598"/>
                <a:gd name="T9" fmla="*/ 311 h 336"/>
                <a:gd name="T10" fmla="*/ 32 w 598"/>
                <a:gd name="T11" fmla="*/ 293 h 336"/>
                <a:gd name="T12" fmla="*/ 21 w 598"/>
                <a:gd name="T13" fmla="*/ 271 h 336"/>
                <a:gd name="T14" fmla="*/ 12 w 598"/>
                <a:gd name="T15" fmla="*/ 247 h 336"/>
                <a:gd name="T16" fmla="*/ 5 w 598"/>
                <a:gd name="T17" fmla="*/ 219 h 336"/>
                <a:gd name="T18" fmla="*/ 1 w 598"/>
                <a:gd name="T19" fmla="*/ 192 h 336"/>
                <a:gd name="T20" fmla="*/ 0 w 598"/>
                <a:gd name="T21" fmla="*/ 163 h 336"/>
                <a:gd name="T22" fmla="*/ 0 w 598"/>
                <a:gd name="T23" fmla="*/ 134 h 336"/>
                <a:gd name="T24" fmla="*/ 4 w 598"/>
                <a:gd name="T25" fmla="*/ 107 h 336"/>
                <a:gd name="T26" fmla="*/ 11 w 598"/>
                <a:gd name="T27" fmla="*/ 83 h 336"/>
                <a:gd name="T28" fmla="*/ 21 w 598"/>
                <a:gd name="T29" fmla="*/ 60 h 336"/>
                <a:gd name="T30" fmla="*/ 34 w 598"/>
                <a:gd name="T31" fmla="*/ 41 h 336"/>
                <a:gd name="T32" fmla="*/ 49 w 598"/>
                <a:gd name="T33" fmla="*/ 27 h 336"/>
                <a:gd name="T34" fmla="*/ 598 w 598"/>
                <a:gd name="T35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98" h="336">
                  <a:moveTo>
                    <a:pt x="598" y="0"/>
                  </a:moveTo>
                  <a:lnTo>
                    <a:pt x="95" y="336"/>
                  </a:lnTo>
                  <a:lnTo>
                    <a:pt x="77" y="333"/>
                  </a:lnTo>
                  <a:lnTo>
                    <a:pt x="59" y="325"/>
                  </a:lnTo>
                  <a:lnTo>
                    <a:pt x="45" y="311"/>
                  </a:lnTo>
                  <a:lnTo>
                    <a:pt x="32" y="293"/>
                  </a:lnTo>
                  <a:lnTo>
                    <a:pt x="21" y="271"/>
                  </a:lnTo>
                  <a:lnTo>
                    <a:pt x="12" y="247"/>
                  </a:lnTo>
                  <a:lnTo>
                    <a:pt x="5" y="219"/>
                  </a:lnTo>
                  <a:lnTo>
                    <a:pt x="1" y="192"/>
                  </a:lnTo>
                  <a:lnTo>
                    <a:pt x="0" y="163"/>
                  </a:lnTo>
                  <a:lnTo>
                    <a:pt x="0" y="134"/>
                  </a:lnTo>
                  <a:lnTo>
                    <a:pt x="4" y="107"/>
                  </a:lnTo>
                  <a:lnTo>
                    <a:pt x="11" y="83"/>
                  </a:lnTo>
                  <a:lnTo>
                    <a:pt x="21" y="60"/>
                  </a:lnTo>
                  <a:lnTo>
                    <a:pt x="34" y="41"/>
                  </a:lnTo>
                  <a:lnTo>
                    <a:pt x="49" y="27"/>
                  </a:lnTo>
                  <a:lnTo>
                    <a:pt x="5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 sz="1600">
                <a:cs typeface="+mn-ea"/>
                <a:sym typeface="+mn-lt"/>
              </a:endParaRPr>
            </a:p>
          </p:txBody>
        </p:sp>
        <p:sp>
          <p:nvSpPr>
            <p:cNvPr id="38" name="Freeform 12"/>
            <p:cNvSpPr>
              <a:spLocks/>
            </p:cNvSpPr>
            <p:nvPr/>
          </p:nvSpPr>
          <p:spPr bwMode="auto">
            <a:xfrm>
              <a:off x="4646613" y="3117851"/>
              <a:ext cx="176213" cy="217488"/>
            </a:xfrm>
            <a:custGeom>
              <a:avLst/>
              <a:gdLst>
                <a:gd name="T0" fmla="*/ 557 w 557"/>
                <a:gd name="T1" fmla="*/ 0 h 684"/>
                <a:gd name="T2" fmla="*/ 359 w 557"/>
                <a:gd name="T3" fmla="*/ 665 h 684"/>
                <a:gd name="T4" fmla="*/ 341 w 557"/>
                <a:gd name="T5" fmla="*/ 676 h 684"/>
                <a:gd name="T6" fmla="*/ 319 w 557"/>
                <a:gd name="T7" fmla="*/ 683 h 684"/>
                <a:gd name="T8" fmla="*/ 296 w 557"/>
                <a:gd name="T9" fmla="*/ 684 h 684"/>
                <a:gd name="T10" fmla="*/ 270 w 557"/>
                <a:gd name="T11" fmla="*/ 683 h 684"/>
                <a:gd name="T12" fmla="*/ 242 w 557"/>
                <a:gd name="T13" fmla="*/ 677 h 684"/>
                <a:gd name="T14" fmla="*/ 215 w 557"/>
                <a:gd name="T15" fmla="*/ 670 h 684"/>
                <a:gd name="T16" fmla="*/ 186 w 557"/>
                <a:gd name="T17" fmla="*/ 657 h 684"/>
                <a:gd name="T18" fmla="*/ 158 w 557"/>
                <a:gd name="T19" fmla="*/ 644 h 684"/>
                <a:gd name="T20" fmla="*/ 131 w 557"/>
                <a:gd name="T21" fmla="*/ 629 h 684"/>
                <a:gd name="T22" fmla="*/ 104 w 557"/>
                <a:gd name="T23" fmla="*/ 610 h 684"/>
                <a:gd name="T24" fmla="*/ 80 w 557"/>
                <a:gd name="T25" fmla="*/ 591 h 684"/>
                <a:gd name="T26" fmla="*/ 57 w 557"/>
                <a:gd name="T27" fmla="*/ 572 h 684"/>
                <a:gd name="T28" fmla="*/ 39 w 557"/>
                <a:gd name="T29" fmla="*/ 550 h 684"/>
                <a:gd name="T30" fmla="*/ 22 w 557"/>
                <a:gd name="T31" fmla="*/ 529 h 684"/>
                <a:gd name="T32" fmla="*/ 10 w 557"/>
                <a:gd name="T33" fmla="*/ 507 h 684"/>
                <a:gd name="T34" fmla="*/ 2 w 557"/>
                <a:gd name="T35" fmla="*/ 485 h 684"/>
                <a:gd name="T36" fmla="*/ 0 w 557"/>
                <a:gd name="T37" fmla="*/ 464 h 684"/>
                <a:gd name="T38" fmla="*/ 3 w 557"/>
                <a:gd name="T39" fmla="*/ 444 h 684"/>
                <a:gd name="T40" fmla="*/ 557 w 557"/>
                <a:gd name="T41" fmla="*/ 0 h 6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57" h="684">
                  <a:moveTo>
                    <a:pt x="557" y="0"/>
                  </a:moveTo>
                  <a:lnTo>
                    <a:pt x="359" y="665"/>
                  </a:lnTo>
                  <a:lnTo>
                    <a:pt x="341" y="676"/>
                  </a:lnTo>
                  <a:lnTo>
                    <a:pt x="319" y="683"/>
                  </a:lnTo>
                  <a:lnTo>
                    <a:pt x="296" y="684"/>
                  </a:lnTo>
                  <a:lnTo>
                    <a:pt x="270" y="683"/>
                  </a:lnTo>
                  <a:lnTo>
                    <a:pt x="242" y="677"/>
                  </a:lnTo>
                  <a:lnTo>
                    <a:pt x="215" y="670"/>
                  </a:lnTo>
                  <a:lnTo>
                    <a:pt x="186" y="657"/>
                  </a:lnTo>
                  <a:lnTo>
                    <a:pt x="158" y="644"/>
                  </a:lnTo>
                  <a:lnTo>
                    <a:pt x="131" y="629"/>
                  </a:lnTo>
                  <a:lnTo>
                    <a:pt x="104" y="610"/>
                  </a:lnTo>
                  <a:lnTo>
                    <a:pt x="80" y="591"/>
                  </a:lnTo>
                  <a:lnTo>
                    <a:pt x="57" y="572"/>
                  </a:lnTo>
                  <a:lnTo>
                    <a:pt x="39" y="550"/>
                  </a:lnTo>
                  <a:lnTo>
                    <a:pt x="22" y="529"/>
                  </a:lnTo>
                  <a:lnTo>
                    <a:pt x="10" y="507"/>
                  </a:lnTo>
                  <a:lnTo>
                    <a:pt x="2" y="485"/>
                  </a:lnTo>
                  <a:lnTo>
                    <a:pt x="0" y="464"/>
                  </a:lnTo>
                  <a:lnTo>
                    <a:pt x="3" y="444"/>
                  </a:lnTo>
                  <a:lnTo>
                    <a:pt x="55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 sz="1600">
                <a:cs typeface="+mn-ea"/>
                <a:sym typeface="+mn-lt"/>
              </a:endParaRPr>
            </a:p>
          </p:txBody>
        </p:sp>
        <p:sp>
          <p:nvSpPr>
            <p:cNvPr id="39" name="Freeform 13"/>
            <p:cNvSpPr>
              <a:spLocks/>
            </p:cNvSpPr>
            <p:nvPr/>
          </p:nvSpPr>
          <p:spPr bwMode="auto">
            <a:xfrm>
              <a:off x="4776788" y="3148013"/>
              <a:ext cx="190500" cy="273050"/>
            </a:xfrm>
            <a:custGeom>
              <a:avLst/>
              <a:gdLst>
                <a:gd name="T0" fmla="*/ 145 w 598"/>
                <a:gd name="T1" fmla="*/ 0 h 859"/>
                <a:gd name="T2" fmla="*/ 598 w 598"/>
                <a:gd name="T3" fmla="*/ 706 h 859"/>
                <a:gd name="T4" fmla="*/ 591 w 598"/>
                <a:gd name="T5" fmla="*/ 726 h 859"/>
                <a:gd name="T6" fmla="*/ 578 w 598"/>
                <a:gd name="T7" fmla="*/ 745 h 859"/>
                <a:gd name="T8" fmla="*/ 560 w 598"/>
                <a:gd name="T9" fmla="*/ 763 h 859"/>
                <a:gd name="T10" fmla="*/ 538 w 598"/>
                <a:gd name="T11" fmla="*/ 779 h 859"/>
                <a:gd name="T12" fmla="*/ 511 w 598"/>
                <a:gd name="T13" fmla="*/ 794 h 859"/>
                <a:gd name="T14" fmla="*/ 482 w 598"/>
                <a:gd name="T15" fmla="*/ 808 h 859"/>
                <a:gd name="T16" fmla="*/ 449 w 598"/>
                <a:gd name="T17" fmla="*/ 820 h 859"/>
                <a:gd name="T18" fmla="*/ 414 w 598"/>
                <a:gd name="T19" fmla="*/ 831 h 859"/>
                <a:gd name="T20" fmla="*/ 376 w 598"/>
                <a:gd name="T21" fmla="*/ 841 h 859"/>
                <a:gd name="T22" fmla="*/ 339 w 598"/>
                <a:gd name="T23" fmla="*/ 848 h 859"/>
                <a:gd name="T24" fmla="*/ 300 w 598"/>
                <a:gd name="T25" fmla="*/ 854 h 859"/>
                <a:gd name="T26" fmla="*/ 261 w 598"/>
                <a:gd name="T27" fmla="*/ 858 h 859"/>
                <a:gd name="T28" fmla="*/ 222 w 598"/>
                <a:gd name="T29" fmla="*/ 859 h 859"/>
                <a:gd name="T30" fmla="*/ 185 w 598"/>
                <a:gd name="T31" fmla="*/ 859 h 859"/>
                <a:gd name="T32" fmla="*/ 149 w 598"/>
                <a:gd name="T33" fmla="*/ 858 h 859"/>
                <a:gd name="T34" fmla="*/ 115 w 598"/>
                <a:gd name="T35" fmla="*/ 854 h 859"/>
                <a:gd name="T36" fmla="*/ 85 w 598"/>
                <a:gd name="T37" fmla="*/ 847 h 859"/>
                <a:gd name="T38" fmla="*/ 57 w 598"/>
                <a:gd name="T39" fmla="*/ 837 h 859"/>
                <a:gd name="T40" fmla="*/ 33 w 598"/>
                <a:gd name="T41" fmla="*/ 826 h 859"/>
                <a:gd name="T42" fmla="*/ 14 w 598"/>
                <a:gd name="T43" fmla="*/ 812 h 859"/>
                <a:gd name="T44" fmla="*/ 0 w 598"/>
                <a:gd name="T45" fmla="*/ 796 h 859"/>
                <a:gd name="T46" fmla="*/ 145 w 598"/>
                <a:gd name="T47" fmla="*/ 0 h 8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98" h="859">
                  <a:moveTo>
                    <a:pt x="145" y="0"/>
                  </a:moveTo>
                  <a:lnTo>
                    <a:pt x="598" y="706"/>
                  </a:lnTo>
                  <a:lnTo>
                    <a:pt x="591" y="726"/>
                  </a:lnTo>
                  <a:lnTo>
                    <a:pt x="578" y="745"/>
                  </a:lnTo>
                  <a:lnTo>
                    <a:pt x="560" y="763"/>
                  </a:lnTo>
                  <a:lnTo>
                    <a:pt x="538" y="779"/>
                  </a:lnTo>
                  <a:lnTo>
                    <a:pt x="511" y="794"/>
                  </a:lnTo>
                  <a:lnTo>
                    <a:pt x="482" y="808"/>
                  </a:lnTo>
                  <a:lnTo>
                    <a:pt x="449" y="820"/>
                  </a:lnTo>
                  <a:lnTo>
                    <a:pt x="414" y="831"/>
                  </a:lnTo>
                  <a:lnTo>
                    <a:pt x="376" y="841"/>
                  </a:lnTo>
                  <a:lnTo>
                    <a:pt x="339" y="848"/>
                  </a:lnTo>
                  <a:lnTo>
                    <a:pt x="300" y="854"/>
                  </a:lnTo>
                  <a:lnTo>
                    <a:pt x="261" y="858"/>
                  </a:lnTo>
                  <a:lnTo>
                    <a:pt x="222" y="859"/>
                  </a:lnTo>
                  <a:lnTo>
                    <a:pt x="185" y="859"/>
                  </a:lnTo>
                  <a:lnTo>
                    <a:pt x="149" y="858"/>
                  </a:lnTo>
                  <a:lnTo>
                    <a:pt x="115" y="854"/>
                  </a:lnTo>
                  <a:lnTo>
                    <a:pt x="85" y="847"/>
                  </a:lnTo>
                  <a:lnTo>
                    <a:pt x="57" y="837"/>
                  </a:lnTo>
                  <a:lnTo>
                    <a:pt x="33" y="826"/>
                  </a:lnTo>
                  <a:lnTo>
                    <a:pt x="14" y="812"/>
                  </a:lnTo>
                  <a:lnTo>
                    <a:pt x="0" y="796"/>
                  </a:lnTo>
                  <a:lnTo>
                    <a:pt x="14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 sz="1600">
                <a:cs typeface="+mn-ea"/>
                <a:sym typeface="+mn-lt"/>
              </a:endParaRPr>
            </a:p>
          </p:txBody>
        </p:sp>
        <p:sp>
          <p:nvSpPr>
            <p:cNvPr id="40" name="Freeform 14"/>
            <p:cNvSpPr>
              <a:spLocks/>
            </p:cNvSpPr>
            <p:nvPr/>
          </p:nvSpPr>
          <p:spPr bwMode="auto">
            <a:xfrm>
              <a:off x="4852988" y="3173413"/>
              <a:ext cx="381000" cy="246063"/>
            </a:xfrm>
            <a:custGeom>
              <a:avLst/>
              <a:gdLst>
                <a:gd name="T0" fmla="*/ 0 w 1200"/>
                <a:gd name="T1" fmla="*/ 0 h 776"/>
                <a:gd name="T2" fmla="*/ 1183 w 1200"/>
                <a:gd name="T3" fmla="*/ 239 h 776"/>
                <a:gd name="T4" fmla="*/ 1194 w 1200"/>
                <a:gd name="T5" fmla="*/ 257 h 776"/>
                <a:gd name="T6" fmla="*/ 1199 w 1200"/>
                <a:gd name="T7" fmla="*/ 278 h 776"/>
                <a:gd name="T8" fmla="*/ 1200 w 1200"/>
                <a:gd name="T9" fmla="*/ 301 h 776"/>
                <a:gd name="T10" fmla="*/ 1197 w 1200"/>
                <a:gd name="T11" fmla="*/ 325 h 776"/>
                <a:gd name="T12" fmla="*/ 1189 w 1200"/>
                <a:gd name="T13" fmla="*/ 351 h 776"/>
                <a:gd name="T14" fmla="*/ 1178 w 1200"/>
                <a:gd name="T15" fmla="*/ 380 h 776"/>
                <a:gd name="T16" fmla="*/ 1164 w 1200"/>
                <a:gd name="T17" fmla="*/ 409 h 776"/>
                <a:gd name="T18" fmla="*/ 1145 w 1200"/>
                <a:gd name="T19" fmla="*/ 438 h 776"/>
                <a:gd name="T20" fmla="*/ 1124 w 1200"/>
                <a:gd name="T21" fmla="*/ 469 h 776"/>
                <a:gd name="T22" fmla="*/ 1101 w 1200"/>
                <a:gd name="T23" fmla="*/ 499 h 776"/>
                <a:gd name="T24" fmla="*/ 1074 w 1200"/>
                <a:gd name="T25" fmla="*/ 530 h 776"/>
                <a:gd name="T26" fmla="*/ 1046 w 1200"/>
                <a:gd name="T27" fmla="*/ 559 h 776"/>
                <a:gd name="T28" fmla="*/ 1017 w 1200"/>
                <a:gd name="T29" fmla="*/ 589 h 776"/>
                <a:gd name="T30" fmla="*/ 986 w 1200"/>
                <a:gd name="T31" fmla="*/ 616 h 776"/>
                <a:gd name="T32" fmla="*/ 953 w 1200"/>
                <a:gd name="T33" fmla="*/ 644 h 776"/>
                <a:gd name="T34" fmla="*/ 920 w 1200"/>
                <a:gd name="T35" fmla="*/ 669 h 776"/>
                <a:gd name="T36" fmla="*/ 887 w 1200"/>
                <a:gd name="T37" fmla="*/ 692 h 776"/>
                <a:gd name="T38" fmla="*/ 854 w 1200"/>
                <a:gd name="T39" fmla="*/ 713 h 776"/>
                <a:gd name="T40" fmla="*/ 819 w 1200"/>
                <a:gd name="T41" fmla="*/ 732 h 776"/>
                <a:gd name="T42" fmla="*/ 786 w 1200"/>
                <a:gd name="T43" fmla="*/ 747 h 776"/>
                <a:gd name="T44" fmla="*/ 754 w 1200"/>
                <a:gd name="T45" fmla="*/ 761 h 776"/>
                <a:gd name="T46" fmla="*/ 723 w 1200"/>
                <a:gd name="T47" fmla="*/ 769 h 776"/>
                <a:gd name="T48" fmla="*/ 693 w 1200"/>
                <a:gd name="T49" fmla="*/ 775 h 776"/>
                <a:gd name="T50" fmla="*/ 664 w 1200"/>
                <a:gd name="T51" fmla="*/ 776 h 776"/>
                <a:gd name="T52" fmla="*/ 639 w 1200"/>
                <a:gd name="T53" fmla="*/ 774 h 776"/>
                <a:gd name="T54" fmla="*/ 0 w 1200"/>
                <a:gd name="T55" fmla="*/ 0 h 7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200" h="776">
                  <a:moveTo>
                    <a:pt x="0" y="0"/>
                  </a:moveTo>
                  <a:lnTo>
                    <a:pt x="1183" y="239"/>
                  </a:lnTo>
                  <a:lnTo>
                    <a:pt x="1194" y="257"/>
                  </a:lnTo>
                  <a:lnTo>
                    <a:pt x="1199" y="278"/>
                  </a:lnTo>
                  <a:lnTo>
                    <a:pt x="1200" y="301"/>
                  </a:lnTo>
                  <a:lnTo>
                    <a:pt x="1197" y="325"/>
                  </a:lnTo>
                  <a:lnTo>
                    <a:pt x="1189" y="351"/>
                  </a:lnTo>
                  <a:lnTo>
                    <a:pt x="1178" y="380"/>
                  </a:lnTo>
                  <a:lnTo>
                    <a:pt x="1164" y="409"/>
                  </a:lnTo>
                  <a:lnTo>
                    <a:pt x="1145" y="438"/>
                  </a:lnTo>
                  <a:lnTo>
                    <a:pt x="1124" y="469"/>
                  </a:lnTo>
                  <a:lnTo>
                    <a:pt x="1101" y="499"/>
                  </a:lnTo>
                  <a:lnTo>
                    <a:pt x="1074" y="530"/>
                  </a:lnTo>
                  <a:lnTo>
                    <a:pt x="1046" y="559"/>
                  </a:lnTo>
                  <a:lnTo>
                    <a:pt x="1017" y="589"/>
                  </a:lnTo>
                  <a:lnTo>
                    <a:pt x="986" y="616"/>
                  </a:lnTo>
                  <a:lnTo>
                    <a:pt x="953" y="644"/>
                  </a:lnTo>
                  <a:lnTo>
                    <a:pt x="920" y="669"/>
                  </a:lnTo>
                  <a:lnTo>
                    <a:pt x="887" y="692"/>
                  </a:lnTo>
                  <a:lnTo>
                    <a:pt x="854" y="713"/>
                  </a:lnTo>
                  <a:lnTo>
                    <a:pt x="819" y="732"/>
                  </a:lnTo>
                  <a:lnTo>
                    <a:pt x="786" y="747"/>
                  </a:lnTo>
                  <a:lnTo>
                    <a:pt x="754" y="761"/>
                  </a:lnTo>
                  <a:lnTo>
                    <a:pt x="723" y="769"/>
                  </a:lnTo>
                  <a:lnTo>
                    <a:pt x="693" y="775"/>
                  </a:lnTo>
                  <a:lnTo>
                    <a:pt x="664" y="776"/>
                  </a:lnTo>
                  <a:lnTo>
                    <a:pt x="639" y="77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 sz="1600">
                <a:cs typeface="+mn-ea"/>
                <a:sym typeface="+mn-lt"/>
              </a:endParaRPr>
            </a:p>
          </p:txBody>
        </p:sp>
        <p:sp>
          <p:nvSpPr>
            <p:cNvPr id="41" name="Freeform 15"/>
            <p:cNvSpPr>
              <a:spLocks/>
            </p:cNvSpPr>
            <p:nvPr/>
          </p:nvSpPr>
          <p:spPr bwMode="auto">
            <a:xfrm>
              <a:off x="4908551" y="2944813"/>
              <a:ext cx="528638" cy="274638"/>
            </a:xfrm>
            <a:custGeom>
              <a:avLst/>
              <a:gdLst>
                <a:gd name="T0" fmla="*/ 1491 w 1666"/>
                <a:gd name="T1" fmla="*/ 0 h 863"/>
                <a:gd name="T2" fmla="*/ 1519 w 1666"/>
                <a:gd name="T3" fmla="*/ 6 h 863"/>
                <a:gd name="T4" fmla="*/ 1545 w 1666"/>
                <a:gd name="T5" fmla="*/ 18 h 863"/>
                <a:gd name="T6" fmla="*/ 1568 w 1666"/>
                <a:gd name="T7" fmla="*/ 34 h 863"/>
                <a:gd name="T8" fmla="*/ 1588 w 1666"/>
                <a:gd name="T9" fmla="*/ 56 h 863"/>
                <a:gd name="T10" fmla="*/ 1607 w 1666"/>
                <a:gd name="T11" fmla="*/ 83 h 863"/>
                <a:gd name="T12" fmla="*/ 1623 w 1666"/>
                <a:gd name="T13" fmla="*/ 112 h 863"/>
                <a:gd name="T14" fmla="*/ 1636 w 1666"/>
                <a:gd name="T15" fmla="*/ 145 h 863"/>
                <a:gd name="T16" fmla="*/ 1647 w 1666"/>
                <a:gd name="T17" fmla="*/ 182 h 863"/>
                <a:gd name="T18" fmla="*/ 1655 w 1666"/>
                <a:gd name="T19" fmla="*/ 221 h 863"/>
                <a:gd name="T20" fmla="*/ 1660 w 1666"/>
                <a:gd name="T21" fmla="*/ 262 h 863"/>
                <a:gd name="T22" fmla="*/ 1665 w 1666"/>
                <a:gd name="T23" fmla="*/ 305 h 863"/>
                <a:gd name="T24" fmla="*/ 1666 w 1666"/>
                <a:gd name="T25" fmla="*/ 349 h 863"/>
                <a:gd name="T26" fmla="*/ 1665 w 1666"/>
                <a:gd name="T27" fmla="*/ 394 h 863"/>
                <a:gd name="T28" fmla="*/ 1660 w 1666"/>
                <a:gd name="T29" fmla="*/ 440 h 863"/>
                <a:gd name="T30" fmla="*/ 1655 w 1666"/>
                <a:gd name="T31" fmla="*/ 485 h 863"/>
                <a:gd name="T32" fmla="*/ 1647 w 1666"/>
                <a:gd name="T33" fmla="*/ 530 h 863"/>
                <a:gd name="T34" fmla="*/ 1637 w 1666"/>
                <a:gd name="T35" fmla="*/ 574 h 863"/>
                <a:gd name="T36" fmla="*/ 1624 w 1666"/>
                <a:gd name="T37" fmla="*/ 617 h 863"/>
                <a:gd name="T38" fmla="*/ 1609 w 1666"/>
                <a:gd name="T39" fmla="*/ 659 h 863"/>
                <a:gd name="T40" fmla="*/ 1593 w 1666"/>
                <a:gd name="T41" fmla="*/ 698 h 863"/>
                <a:gd name="T42" fmla="*/ 1573 w 1666"/>
                <a:gd name="T43" fmla="*/ 734 h 863"/>
                <a:gd name="T44" fmla="*/ 1552 w 1666"/>
                <a:gd name="T45" fmla="*/ 768 h 863"/>
                <a:gd name="T46" fmla="*/ 1529 w 1666"/>
                <a:gd name="T47" fmla="*/ 798 h 863"/>
                <a:gd name="T48" fmla="*/ 1503 w 1666"/>
                <a:gd name="T49" fmla="*/ 824 h 863"/>
                <a:gd name="T50" fmla="*/ 1475 w 1666"/>
                <a:gd name="T51" fmla="*/ 846 h 863"/>
                <a:gd name="T52" fmla="*/ 1447 w 1666"/>
                <a:gd name="T53" fmla="*/ 863 h 863"/>
                <a:gd name="T54" fmla="*/ 0 w 1666"/>
                <a:gd name="T55" fmla="*/ 712 h 863"/>
                <a:gd name="T56" fmla="*/ 1491 w 1666"/>
                <a:gd name="T57" fmla="*/ 0 h 8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666" h="863">
                  <a:moveTo>
                    <a:pt x="1491" y="0"/>
                  </a:moveTo>
                  <a:lnTo>
                    <a:pt x="1519" y="6"/>
                  </a:lnTo>
                  <a:lnTo>
                    <a:pt x="1545" y="18"/>
                  </a:lnTo>
                  <a:lnTo>
                    <a:pt x="1568" y="34"/>
                  </a:lnTo>
                  <a:lnTo>
                    <a:pt x="1588" y="56"/>
                  </a:lnTo>
                  <a:lnTo>
                    <a:pt x="1607" y="83"/>
                  </a:lnTo>
                  <a:lnTo>
                    <a:pt x="1623" y="112"/>
                  </a:lnTo>
                  <a:lnTo>
                    <a:pt x="1636" y="145"/>
                  </a:lnTo>
                  <a:lnTo>
                    <a:pt x="1647" y="182"/>
                  </a:lnTo>
                  <a:lnTo>
                    <a:pt x="1655" y="221"/>
                  </a:lnTo>
                  <a:lnTo>
                    <a:pt x="1660" y="262"/>
                  </a:lnTo>
                  <a:lnTo>
                    <a:pt x="1665" y="305"/>
                  </a:lnTo>
                  <a:lnTo>
                    <a:pt x="1666" y="349"/>
                  </a:lnTo>
                  <a:lnTo>
                    <a:pt x="1665" y="394"/>
                  </a:lnTo>
                  <a:lnTo>
                    <a:pt x="1660" y="440"/>
                  </a:lnTo>
                  <a:lnTo>
                    <a:pt x="1655" y="485"/>
                  </a:lnTo>
                  <a:lnTo>
                    <a:pt x="1647" y="530"/>
                  </a:lnTo>
                  <a:lnTo>
                    <a:pt x="1637" y="574"/>
                  </a:lnTo>
                  <a:lnTo>
                    <a:pt x="1624" y="617"/>
                  </a:lnTo>
                  <a:lnTo>
                    <a:pt x="1609" y="659"/>
                  </a:lnTo>
                  <a:lnTo>
                    <a:pt x="1593" y="698"/>
                  </a:lnTo>
                  <a:lnTo>
                    <a:pt x="1573" y="734"/>
                  </a:lnTo>
                  <a:lnTo>
                    <a:pt x="1552" y="768"/>
                  </a:lnTo>
                  <a:lnTo>
                    <a:pt x="1529" y="798"/>
                  </a:lnTo>
                  <a:lnTo>
                    <a:pt x="1503" y="824"/>
                  </a:lnTo>
                  <a:lnTo>
                    <a:pt x="1475" y="846"/>
                  </a:lnTo>
                  <a:lnTo>
                    <a:pt x="1447" y="863"/>
                  </a:lnTo>
                  <a:lnTo>
                    <a:pt x="0" y="712"/>
                  </a:lnTo>
                  <a:lnTo>
                    <a:pt x="149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 sz="1600">
                <a:cs typeface="+mn-ea"/>
                <a:sym typeface="+mn-lt"/>
              </a:endParaRPr>
            </a:p>
          </p:txBody>
        </p:sp>
        <p:sp>
          <p:nvSpPr>
            <p:cNvPr id="42" name="Freeform 16"/>
            <p:cNvSpPr>
              <a:spLocks/>
            </p:cNvSpPr>
            <p:nvPr/>
          </p:nvSpPr>
          <p:spPr bwMode="auto">
            <a:xfrm>
              <a:off x="4967288" y="2565401"/>
              <a:ext cx="541338" cy="560388"/>
            </a:xfrm>
            <a:custGeom>
              <a:avLst/>
              <a:gdLst>
                <a:gd name="T0" fmla="*/ 1013 w 1707"/>
                <a:gd name="T1" fmla="*/ 0 h 1769"/>
                <a:gd name="T2" fmla="*/ 1053 w 1707"/>
                <a:gd name="T3" fmla="*/ 5 h 1769"/>
                <a:gd name="T4" fmla="*/ 1094 w 1707"/>
                <a:gd name="T5" fmla="*/ 13 h 1769"/>
                <a:gd name="T6" fmla="*/ 1136 w 1707"/>
                <a:gd name="T7" fmla="*/ 27 h 1769"/>
                <a:gd name="T8" fmla="*/ 1178 w 1707"/>
                <a:gd name="T9" fmla="*/ 43 h 1769"/>
                <a:gd name="T10" fmla="*/ 1222 w 1707"/>
                <a:gd name="T11" fmla="*/ 63 h 1769"/>
                <a:gd name="T12" fmla="*/ 1264 w 1707"/>
                <a:gd name="T13" fmla="*/ 86 h 1769"/>
                <a:gd name="T14" fmla="*/ 1307 w 1707"/>
                <a:gd name="T15" fmla="*/ 112 h 1769"/>
                <a:gd name="T16" fmla="*/ 1348 w 1707"/>
                <a:gd name="T17" fmla="*/ 142 h 1769"/>
                <a:gd name="T18" fmla="*/ 1389 w 1707"/>
                <a:gd name="T19" fmla="*/ 173 h 1769"/>
                <a:gd name="T20" fmla="*/ 1429 w 1707"/>
                <a:gd name="T21" fmla="*/ 207 h 1769"/>
                <a:gd name="T22" fmla="*/ 1467 w 1707"/>
                <a:gd name="T23" fmla="*/ 242 h 1769"/>
                <a:gd name="T24" fmla="*/ 1504 w 1707"/>
                <a:gd name="T25" fmla="*/ 280 h 1769"/>
                <a:gd name="T26" fmla="*/ 1538 w 1707"/>
                <a:gd name="T27" fmla="*/ 317 h 1769"/>
                <a:gd name="T28" fmla="*/ 1570 w 1707"/>
                <a:gd name="T29" fmla="*/ 357 h 1769"/>
                <a:gd name="T30" fmla="*/ 1599 w 1707"/>
                <a:gd name="T31" fmla="*/ 397 h 1769"/>
                <a:gd name="T32" fmla="*/ 1626 w 1707"/>
                <a:gd name="T33" fmla="*/ 438 h 1769"/>
                <a:gd name="T34" fmla="*/ 1649 w 1707"/>
                <a:gd name="T35" fmla="*/ 479 h 1769"/>
                <a:gd name="T36" fmla="*/ 1669 w 1707"/>
                <a:gd name="T37" fmla="*/ 519 h 1769"/>
                <a:gd name="T38" fmla="*/ 1684 w 1707"/>
                <a:gd name="T39" fmla="*/ 560 h 1769"/>
                <a:gd name="T40" fmla="*/ 1697 w 1707"/>
                <a:gd name="T41" fmla="*/ 600 h 1769"/>
                <a:gd name="T42" fmla="*/ 1703 w 1707"/>
                <a:gd name="T43" fmla="*/ 639 h 1769"/>
                <a:gd name="T44" fmla="*/ 1707 w 1707"/>
                <a:gd name="T45" fmla="*/ 677 h 1769"/>
                <a:gd name="T46" fmla="*/ 1704 w 1707"/>
                <a:gd name="T47" fmla="*/ 714 h 1769"/>
                <a:gd name="T48" fmla="*/ 1697 w 1707"/>
                <a:gd name="T49" fmla="*/ 749 h 1769"/>
                <a:gd name="T50" fmla="*/ 1683 w 1707"/>
                <a:gd name="T51" fmla="*/ 782 h 1769"/>
                <a:gd name="T52" fmla="*/ 0 w 1707"/>
                <a:gd name="T53" fmla="*/ 1769 h 1769"/>
                <a:gd name="T54" fmla="*/ 872 w 1707"/>
                <a:gd name="T55" fmla="*/ 30 h 1769"/>
                <a:gd name="T56" fmla="*/ 904 w 1707"/>
                <a:gd name="T57" fmla="*/ 15 h 1769"/>
                <a:gd name="T58" fmla="*/ 938 w 1707"/>
                <a:gd name="T59" fmla="*/ 5 h 1769"/>
                <a:gd name="T60" fmla="*/ 976 w 1707"/>
                <a:gd name="T61" fmla="*/ 0 h 1769"/>
                <a:gd name="T62" fmla="*/ 1013 w 1707"/>
                <a:gd name="T63" fmla="*/ 0 h 1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707" h="1769">
                  <a:moveTo>
                    <a:pt x="1013" y="0"/>
                  </a:moveTo>
                  <a:lnTo>
                    <a:pt x="1053" y="5"/>
                  </a:lnTo>
                  <a:lnTo>
                    <a:pt x="1094" y="13"/>
                  </a:lnTo>
                  <a:lnTo>
                    <a:pt x="1136" y="27"/>
                  </a:lnTo>
                  <a:lnTo>
                    <a:pt x="1178" y="43"/>
                  </a:lnTo>
                  <a:lnTo>
                    <a:pt x="1222" y="63"/>
                  </a:lnTo>
                  <a:lnTo>
                    <a:pt x="1264" y="86"/>
                  </a:lnTo>
                  <a:lnTo>
                    <a:pt x="1307" y="112"/>
                  </a:lnTo>
                  <a:lnTo>
                    <a:pt x="1348" y="142"/>
                  </a:lnTo>
                  <a:lnTo>
                    <a:pt x="1389" y="173"/>
                  </a:lnTo>
                  <a:lnTo>
                    <a:pt x="1429" y="207"/>
                  </a:lnTo>
                  <a:lnTo>
                    <a:pt x="1467" y="242"/>
                  </a:lnTo>
                  <a:lnTo>
                    <a:pt x="1504" y="280"/>
                  </a:lnTo>
                  <a:lnTo>
                    <a:pt x="1538" y="317"/>
                  </a:lnTo>
                  <a:lnTo>
                    <a:pt x="1570" y="357"/>
                  </a:lnTo>
                  <a:lnTo>
                    <a:pt x="1599" y="397"/>
                  </a:lnTo>
                  <a:lnTo>
                    <a:pt x="1626" y="438"/>
                  </a:lnTo>
                  <a:lnTo>
                    <a:pt x="1649" y="479"/>
                  </a:lnTo>
                  <a:lnTo>
                    <a:pt x="1669" y="519"/>
                  </a:lnTo>
                  <a:lnTo>
                    <a:pt x="1684" y="560"/>
                  </a:lnTo>
                  <a:lnTo>
                    <a:pt x="1697" y="600"/>
                  </a:lnTo>
                  <a:lnTo>
                    <a:pt x="1703" y="639"/>
                  </a:lnTo>
                  <a:lnTo>
                    <a:pt x="1707" y="677"/>
                  </a:lnTo>
                  <a:lnTo>
                    <a:pt x="1704" y="714"/>
                  </a:lnTo>
                  <a:lnTo>
                    <a:pt x="1697" y="749"/>
                  </a:lnTo>
                  <a:lnTo>
                    <a:pt x="1683" y="782"/>
                  </a:lnTo>
                  <a:lnTo>
                    <a:pt x="0" y="1769"/>
                  </a:lnTo>
                  <a:lnTo>
                    <a:pt x="872" y="30"/>
                  </a:lnTo>
                  <a:lnTo>
                    <a:pt x="904" y="15"/>
                  </a:lnTo>
                  <a:lnTo>
                    <a:pt x="938" y="5"/>
                  </a:lnTo>
                  <a:lnTo>
                    <a:pt x="976" y="0"/>
                  </a:lnTo>
                  <a:lnTo>
                    <a:pt x="10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 sz="1600">
                <a:cs typeface="+mn-ea"/>
                <a:sym typeface="+mn-lt"/>
              </a:endParaRPr>
            </a:p>
          </p:txBody>
        </p:sp>
        <p:sp>
          <p:nvSpPr>
            <p:cNvPr id="43" name="Freeform 17"/>
            <p:cNvSpPr>
              <a:spLocks/>
            </p:cNvSpPr>
            <p:nvPr/>
          </p:nvSpPr>
          <p:spPr bwMode="auto">
            <a:xfrm>
              <a:off x="4727576" y="2282826"/>
              <a:ext cx="511175" cy="762000"/>
            </a:xfrm>
            <a:custGeom>
              <a:avLst/>
              <a:gdLst>
                <a:gd name="T0" fmla="*/ 771 w 1608"/>
                <a:gd name="T1" fmla="*/ 0 h 2398"/>
                <a:gd name="T2" fmla="*/ 837 w 1608"/>
                <a:gd name="T3" fmla="*/ 0 h 2398"/>
                <a:gd name="T4" fmla="*/ 904 w 1608"/>
                <a:gd name="T5" fmla="*/ 2 h 2398"/>
                <a:gd name="T6" fmla="*/ 969 w 1608"/>
                <a:gd name="T7" fmla="*/ 5 h 2398"/>
                <a:gd name="T8" fmla="*/ 1034 w 1608"/>
                <a:gd name="T9" fmla="*/ 12 h 2398"/>
                <a:gd name="T10" fmla="*/ 1097 w 1608"/>
                <a:gd name="T11" fmla="*/ 20 h 2398"/>
                <a:gd name="T12" fmla="*/ 1159 w 1608"/>
                <a:gd name="T13" fmla="*/ 30 h 2398"/>
                <a:gd name="T14" fmla="*/ 1218 w 1608"/>
                <a:gd name="T15" fmla="*/ 42 h 2398"/>
                <a:gd name="T16" fmla="*/ 1276 w 1608"/>
                <a:gd name="T17" fmla="*/ 58 h 2398"/>
                <a:gd name="T18" fmla="*/ 1329 w 1608"/>
                <a:gd name="T19" fmla="*/ 74 h 2398"/>
                <a:gd name="T20" fmla="*/ 1380 w 1608"/>
                <a:gd name="T21" fmla="*/ 93 h 2398"/>
                <a:gd name="T22" fmla="*/ 1427 w 1608"/>
                <a:gd name="T23" fmla="*/ 114 h 2398"/>
                <a:gd name="T24" fmla="*/ 1469 w 1608"/>
                <a:gd name="T25" fmla="*/ 136 h 2398"/>
                <a:gd name="T26" fmla="*/ 1508 w 1608"/>
                <a:gd name="T27" fmla="*/ 161 h 2398"/>
                <a:gd name="T28" fmla="*/ 1541 w 1608"/>
                <a:gd name="T29" fmla="*/ 188 h 2398"/>
                <a:gd name="T30" fmla="*/ 1569 w 1608"/>
                <a:gd name="T31" fmla="*/ 217 h 2398"/>
                <a:gd name="T32" fmla="*/ 1591 w 1608"/>
                <a:gd name="T33" fmla="*/ 248 h 2398"/>
                <a:gd name="T34" fmla="*/ 1608 w 1608"/>
                <a:gd name="T35" fmla="*/ 281 h 2398"/>
                <a:gd name="T36" fmla="*/ 806 w 1608"/>
                <a:gd name="T37" fmla="*/ 2398 h 2398"/>
                <a:gd name="T38" fmla="*/ 0 w 1608"/>
                <a:gd name="T39" fmla="*/ 281 h 2398"/>
                <a:gd name="T40" fmla="*/ 15 w 1608"/>
                <a:gd name="T41" fmla="*/ 248 h 2398"/>
                <a:gd name="T42" fmla="*/ 37 w 1608"/>
                <a:gd name="T43" fmla="*/ 217 h 2398"/>
                <a:gd name="T44" fmla="*/ 66 w 1608"/>
                <a:gd name="T45" fmla="*/ 188 h 2398"/>
                <a:gd name="T46" fmla="*/ 100 w 1608"/>
                <a:gd name="T47" fmla="*/ 161 h 2398"/>
                <a:gd name="T48" fmla="*/ 137 w 1608"/>
                <a:gd name="T49" fmla="*/ 136 h 2398"/>
                <a:gd name="T50" fmla="*/ 180 w 1608"/>
                <a:gd name="T51" fmla="*/ 114 h 2398"/>
                <a:gd name="T52" fmla="*/ 227 w 1608"/>
                <a:gd name="T53" fmla="*/ 93 h 2398"/>
                <a:gd name="T54" fmla="*/ 278 w 1608"/>
                <a:gd name="T55" fmla="*/ 74 h 2398"/>
                <a:gd name="T56" fmla="*/ 332 w 1608"/>
                <a:gd name="T57" fmla="*/ 58 h 2398"/>
                <a:gd name="T58" fmla="*/ 389 w 1608"/>
                <a:gd name="T59" fmla="*/ 42 h 2398"/>
                <a:gd name="T60" fmla="*/ 448 w 1608"/>
                <a:gd name="T61" fmla="*/ 30 h 2398"/>
                <a:gd name="T62" fmla="*/ 510 w 1608"/>
                <a:gd name="T63" fmla="*/ 20 h 2398"/>
                <a:gd name="T64" fmla="*/ 574 w 1608"/>
                <a:gd name="T65" fmla="*/ 12 h 2398"/>
                <a:gd name="T66" fmla="*/ 638 w 1608"/>
                <a:gd name="T67" fmla="*/ 5 h 2398"/>
                <a:gd name="T68" fmla="*/ 704 w 1608"/>
                <a:gd name="T69" fmla="*/ 2 h 2398"/>
                <a:gd name="T70" fmla="*/ 771 w 1608"/>
                <a:gd name="T71" fmla="*/ 0 h 2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608" h="2398">
                  <a:moveTo>
                    <a:pt x="771" y="0"/>
                  </a:moveTo>
                  <a:lnTo>
                    <a:pt x="837" y="0"/>
                  </a:lnTo>
                  <a:lnTo>
                    <a:pt x="904" y="2"/>
                  </a:lnTo>
                  <a:lnTo>
                    <a:pt x="969" y="5"/>
                  </a:lnTo>
                  <a:lnTo>
                    <a:pt x="1034" y="12"/>
                  </a:lnTo>
                  <a:lnTo>
                    <a:pt x="1097" y="20"/>
                  </a:lnTo>
                  <a:lnTo>
                    <a:pt x="1159" y="30"/>
                  </a:lnTo>
                  <a:lnTo>
                    <a:pt x="1218" y="42"/>
                  </a:lnTo>
                  <a:lnTo>
                    <a:pt x="1276" y="58"/>
                  </a:lnTo>
                  <a:lnTo>
                    <a:pt x="1329" y="74"/>
                  </a:lnTo>
                  <a:lnTo>
                    <a:pt x="1380" y="93"/>
                  </a:lnTo>
                  <a:lnTo>
                    <a:pt x="1427" y="114"/>
                  </a:lnTo>
                  <a:lnTo>
                    <a:pt x="1469" y="136"/>
                  </a:lnTo>
                  <a:lnTo>
                    <a:pt x="1508" y="161"/>
                  </a:lnTo>
                  <a:lnTo>
                    <a:pt x="1541" y="188"/>
                  </a:lnTo>
                  <a:lnTo>
                    <a:pt x="1569" y="217"/>
                  </a:lnTo>
                  <a:lnTo>
                    <a:pt x="1591" y="248"/>
                  </a:lnTo>
                  <a:lnTo>
                    <a:pt x="1608" y="281"/>
                  </a:lnTo>
                  <a:lnTo>
                    <a:pt x="806" y="2398"/>
                  </a:lnTo>
                  <a:lnTo>
                    <a:pt x="0" y="281"/>
                  </a:lnTo>
                  <a:lnTo>
                    <a:pt x="15" y="248"/>
                  </a:lnTo>
                  <a:lnTo>
                    <a:pt x="37" y="217"/>
                  </a:lnTo>
                  <a:lnTo>
                    <a:pt x="66" y="188"/>
                  </a:lnTo>
                  <a:lnTo>
                    <a:pt x="100" y="161"/>
                  </a:lnTo>
                  <a:lnTo>
                    <a:pt x="137" y="136"/>
                  </a:lnTo>
                  <a:lnTo>
                    <a:pt x="180" y="114"/>
                  </a:lnTo>
                  <a:lnTo>
                    <a:pt x="227" y="93"/>
                  </a:lnTo>
                  <a:lnTo>
                    <a:pt x="278" y="74"/>
                  </a:lnTo>
                  <a:lnTo>
                    <a:pt x="332" y="58"/>
                  </a:lnTo>
                  <a:lnTo>
                    <a:pt x="389" y="42"/>
                  </a:lnTo>
                  <a:lnTo>
                    <a:pt x="448" y="30"/>
                  </a:lnTo>
                  <a:lnTo>
                    <a:pt x="510" y="20"/>
                  </a:lnTo>
                  <a:lnTo>
                    <a:pt x="574" y="12"/>
                  </a:lnTo>
                  <a:lnTo>
                    <a:pt x="638" y="5"/>
                  </a:lnTo>
                  <a:lnTo>
                    <a:pt x="704" y="2"/>
                  </a:lnTo>
                  <a:lnTo>
                    <a:pt x="77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 sz="1600">
                <a:cs typeface="+mn-ea"/>
                <a:sym typeface="+mn-lt"/>
              </a:endParaRPr>
            </a:p>
          </p:txBody>
        </p:sp>
      </p:grpSp>
      <p:grpSp>
        <p:nvGrpSpPr>
          <p:cNvPr id="44" name="PA_库_组合 43"/>
          <p:cNvGrpSpPr>
            <a:grpSpLocks noChangeAspect="1"/>
          </p:cNvGrpSpPr>
          <p:nvPr>
            <p:custDataLst>
              <p:tags r:id="rId29"/>
            </p:custDataLst>
          </p:nvPr>
        </p:nvGrpSpPr>
        <p:grpSpPr>
          <a:xfrm>
            <a:off x="6611135" y="2736507"/>
            <a:ext cx="290840" cy="306000"/>
            <a:chOff x="2366963" y="1588"/>
            <a:chExt cx="5421313" cy="5703888"/>
          </a:xfrm>
          <a:solidFill>
            <a:schemeClr val="accent1"/>
          </a:solidFill>
        </p:grpSpPr>
        <p:sp>
          <p:nvSpPr>
            <p:cNvPr id="45" name="Freeform 23"/>
            <p:cNvSpPr>
              <a:spLocks/>
            </p:cNvSpPr>
            <p:nvPr/>
          </p:nvSpPr>
          <p:spPr bwMode="auto">
            <a:xfrm>
              <a:off x="3187701" y="1128713"/>
              <a:ext cx="1249363" cy="1249363"/>
            </a:xfrm>
            <a:custGeom>
              <a:avLst/>
              <a:gdLst>
                <a:gd name="T0" fmla="*/ 185 w 787"/>
                <a:gd name="T1" fmla="*/ 0 h 787"/>
                <a:gd name="T2" fmla="*/ 198 w 787"/>
                <a:gd name="T3" fmla="*/ 4 h 787"/>
                <a:gd name="T4" fmla="*/ 209 w 787"/>
                <a:gd name="T5" fmla="*/ 12 h 787"/>
                <a:gd name="T6" fmla="*/ 394 w 787"/>
                <a:gd name="T7" fmla="*/ 196 h 787"/>
                <a:gd name="T8" fmla="*/ 578 w 787"/>
                <a:gd name="T9" fmla="*/ 12 h 787"/>
                <a:gd name="T10" fmla="*/ 589 w 787"/>
                <a:gd name="T11" fmla="*/ 4 h 787"/>
                <a:gd name="T12" fmla="*/ 602 w 787"/>
                <a:gd name="T13" fmla="*/ 0 h 787"/>
                <a:gd name="T14" fmla="*/ 615 w 787"/>
                <a:gd name="T15" fmla="*/ 0 h 787"/>
                <a:gd name="T16" fmla="*/ 627 w 787"/>
                <a:gd name="T17" fmla="*/ 4 h 787"/>
                <a:gd name="T18" fmla="*/ 638 w 787"/>
                <a:gd name="T19" fmla="*/ 12 h 787"/>
                <a:gd name="T20" fmla="*/ 775 w 787"/>
                <a:gd name="T21" fmla="*/ 149 h 787"/>
                <a:gd name="T22" fmla="*/ 784 w 787"/>
                <a:gd name="T23" fmla="*/ 160 h 787"/>
                <a:gd name="T24" fmla="*/ 787 w 787"/>
                <a:gd name="T25" fmla="*/ 172 h 787"/>
                <a:gd name="T26" fmla="*/ 787 w 787"/>
                <a:gd name="T27" fmla="*/ 185 h 787"/>
                <a:gd name="T28" fmla="*/ 784 w 787"/>
                <a:gd name="T29" fmla="*/ 199 h 787"/>
                <a:gd name="T30" fmla="*/ 775 w 787"/>
                <a:gd name="T31" fmla="*/ 209 h 787"/>
                <a:gd name="T32" fmla="*/ 591 w 787"/>
                <a:gd name="T33" fmla="*/ 394 h 787"/>
                <a:gd name="T34" fmla="*/ 775 w 787"/>
                <a:gd name="T35" fmla="*/ 578 h 787"/>
                <a:gd name="T36" fmla="*/ 784 w 787"/>
                <a:gd name="T37" fmla="*/ 589 h 787"/>
                <a:gd name="T38" fmla="*/ 787 w 787"/>
                <a:gd name="T39" fmla="*/ 602 h 787"/>
                <a:gd name="T40" fmla="*/ 787 w 787"/>
                <a:gd name="T41" fmla="*/ 615 h 787"/>
                <a:gd name="T42" fmla="*/ 784 w 787"/>
                <a:gd name="T43" fmla="*/ 627 h 787"/>
                <a:gd name="T44" fmla="*/ 775 w 787"/>
                <a:gd name="T45" fmla="*/ 638 h 787"/>
                <a:gd name="T46" fmla="*/ 638 w 787"/>
                <a:gd name="T47" fmla="*/ 775 h 787"/>
                <a:gd name="T48" fmla="*/ 627 w 787"/>
                <a:gd name="T49" fmla="*/ 783 h 787"/>
                <a:gd name="T50" fmla="*/ 615 w 787"/>
                <a:gd name="T51" fmla="*/ 787 h 787"/>
                <a:gd name="T52" fmla="*/ 602 w 787"/>
                <a:gd name="T53" fmla="*/ 787 h 787"/>
                <a:gd name="T54" fmla="*/ 589 w 787"/>
                <a:gd name="T55" fmla="*/ 783 h 787"/>
                <a:gd name="T56" fmla="*/ 578 w 787"/>
                <a:gd name="T57" fmla="*/ 775 h 787"/>
                <a:gd name="T58" fmla="*/ 394 w 787"/>
                <a:gd name="T59" fmla="*/ 591 h 787"/>
                <a:gd name="T60" fmla="*/ 209 w 787"/>
                <a:gd name="T61" fmla="*/ 775 h 787"/>
                <a:gd name="T62" fmla="*/ 198 w 787"/>
                <a:gd name="T63" fmla="*/ 783 h 787"/>
                <a:gd name="T64" fmla="*/ 185 w 787"/>
                <a:gd name="T65" fmla="*/ 787 h 787"/>
                <a:gd name="T66" fmla="*/ 173 w 787"/>
                <a:gd name="T67" fmla="*/ 787 h 787"/>
                <a:gd name="T68" fmla="*/ 160 w 787"/>
                <a:gd name="T69" fmla="*/ 783 h 787"/>
                <a:gd name="T70" fmla="*/ 149 w 787"/>
                <a:gd name="T71" fmla="*/ 775 h 787"/>
                <a:gd name="T72" fmla="*/ 12 w 787"/>
                <a:gd name="T73" fmla="*/ 638 h 787"/>
                <a:gd name="T74" fmla="*/ 4 w 787"/>
                <a:gd name="T75" fmla="*/ 627 h 787"/>
                <a:gd name="T76" fmla="*/ 0 w 787"/>
                <a:gd name="T77" fmla="*/ 615 h 787"/>
                <a:gd name="T78" fmla="*/ 0 w 787"/>
                <a:gd name="T79" fmla="*/ 602 h 787"/>
                <a:gd name="T80" fmla="*/ 4 w 787"/>
                <a:gd name="T81" fmla="*/ 589 h 787"/>
                <a:gd name="T82" fmla="*/ 12 w 787"/>
                <a:gd name="T83" fmla="*/ 578 h 787"/>
                <a:gd name="T84" fmla="*/ 196 w 787"/>
                <a:gd name="T85" fmla="*/ 394 h 787"/>
                <a:gd name="T86" fmla="*/ 12 w 787"/>
                <a:gd name="T87" fmla="*/ 209 h 787"/>
                <a:gd name="T88" fmla="*/ 4 w 787"/>
                <a:gd name="T89" fmla="*/ 199 h 787"/>
                <a:gd name="T90" fmla="*/ 0 w 787"/>
                <a:gd name="T91" fmla="*/ 185 h 787"/>
                <a:gd name="T92" fmla="*/ 0 w 787"/>
                <a:gd name="T93" fmla="*/ 172 h 787"/>
                <a:gd name="T94" fmla="*/ 4 w 787"/>
                <a:gd name="T95" fmla="*/ 160 h 787"/>
                <a:gd name="T96" fmla="*/ 12 w 787"/>
                <a:gd name="T97" fmla="*/ 149 h 787"/>
                <a:gd name="T98" fmla="*/ 149 w 787"/>
                <a:gd name="T99" fmla="*/ 12 h 787"/>
                <a:gd name="T100" fmla="*/ 160 w 787"/>
                <a:gd name="T101" fmla="*/ 4 h 787"/>
                <a:gd name="T102" fmla="*/ 173 w 787"/>
                <a:gd name="T103" fmla="*/ 0 h 787"/>
                <a:gd name="T104" fmla="*/ 185 w 787"/>
                <a:gd name="T105" fmla="*/ 0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87" h="787">
                  <a:moveTo>
                    <a:pt x="185" y="0"/>
                  </a:moveTo>
                  <a:lnTo>
                    <a:pt x="198" y="4"/>
                  </a:lnTo>
                  <a:lnTo>
                    <a:pt x="209" y="12"/>
                  </a:lnTo>
                  <a:lnTo>
                    <a:pt x="394" y="196"/>
                  </a:lnTo>
                  <a:lnTo>
                    <a:pt x="578" y="12"/>
                  </a:lnTo>
                  <a:lnTo>
                    <a:pt x="589" y="4"/>
                  </a:lnTo>
                  <a:lnTo>
                    <a:pt x="602" y="0"/>
                  </a:lnTo>
                  <a:lnTo>
                    <a:pt x="615" y="0"/>
                  </a:lnTo>
                  <a:lnTo>
                    <a:pt x="627" y="4"/>
                  </a:lnTo>
                  <a:lnTo>
                    <a:pt x="638" y="12"/>
                  </a:lnTo>
                  <a:lnTo>
                    <a:pt x="775" y="149"/>
                  </a:lnTo>
                  <a:lnTo>
                    <a:pt x="784" y="160"/>
                  </a:lnTo>
                  <a:lnTo>
                    <a:pt x="787" y="172"/>
                  </a:lnTo>
                  <a:lnTo>
                    <a:pt x="787" y="185"/>
                  </a:lnTo>
                  <a:lnTo>
                    <a:pt x="784" y="199"/>
                  </a:lnTo>
                  <a:lnTo>
                    <a:pt x="775" y="209"/>
                  </a:lnTo>
                  <a:lnTo>
                    <a:pt x="591" y="394"/>
                  </a:lnTo>
                  <a:lnTo>
                    <a:pt x="775" y="578"/>
                  </a:lnTo>
                  <a:lnTo>
                    <a:pt x="784" y="589"/>
                  </a:lnTo>
                  <a:lnTo>
                    <a:pt x="787" y="602"/>
                  </a:lnTo>
                  <a:lnTo>
                    <a:pt x="787" y="615"/>
                  </a:lnTo>
                  <a:lnTo>
                    <a:pt x="784" y="627"/>
                  </a:lnTo>
                  <a:lnTo>
                    <a:pt x="775" y="638"/>
                  </a:lnTo>
                  <a:lnTo>
                    <a:pt x="638" y="775"/>
                  </a:lnTo>
                  <a:lnTo>
                    <a:pt x="627" y="783"/>
                  </a:lnTo>
                  <a:lnTo>
                    <a:pt x="615" y="787"/>
                  </a:lnTo>
                  <a:lnTo>
                    <a:pt x="602" y="787"/>
                  </a:lnTo>
                  <a:lnTo>
                    <a:pt x="589" y="783"/>
                  </a:lnTo>
                  <a:lnTo>
                    <a:pt x="578" y="775"/>
                  </a:lnTo>
                  <a:lnTo>
                    <a:pt x="394" y="591"/>
                  </a:lnTo>
                  <a:lnTo>
                    <a:pt x="209" y="775"/>
                  </a:lnTo>
                  <a:lnTo>
                    <a:pt x="198" y="783"/>
                  </a:lnTo>
                  <a:lnTo>
                    <a:pt x="185" y="787"/>
                  </a:lnTo>
                  <a:lnTo>
                    <a:pt x="173" y="787"/>
                  </a:lnTo>
                  <a:lnTo>
                    <a:pt x="160" y="783"/>
                  </a:lnTo>
                  <a:lnTo>
                    <a:pt x="149" y="775"/>
                  </a:lnTo>
                  <a:lnTo>
                    <a:pt x="12" y="638"/>
                  </a:lnTo>
                  <a:lnTo>
                    <a:pt x="4" y="627"/>
                  </a:lnTo>
                  <a:lnTo>
                    <a:pt x="0" y="615"/>
                  </a:lnTo>
                  <a:lnTo>
                    <a:pt x="0" y="602"/>
                  </a:lnTo>
                  <a:lnTo>
                    <a:pt x="4" y="589"/>
                  </a:lnTo>
                  <a:lnTo>
                    <a:pt x="12" y="578"/>
                  </a:lnTo>
                  <a:lnTo>
                    <a:pt x="196" y="394"/>
                  </a:lnTo>
                  <a:lnTo>
                    <a:pt x="12" y="209"/>
                  </a:lnTo>
                  <a:lnTo>
                    <a:pt x="4" y="199"/>
                  </a:lnTo>
                  <a:lnTo>
                    <a:pt x="0" y="185"/>
                  </a:lnTo>
                  <a:lnTo>
                    <a:pt x="0" y="172"/>
                  </a:lnTo>
                  <a:lnTo>
                    <a:pt x="4" y="160"/>
                  </a:lnTo>
                  <a:lnTo>
                    <a:pt x="12" y="149"/>
                  </a:lnTo>
                  <a:lnTo>
                    <a:pt x="149" y="12"/>
                  </a:lnTo>
                  <a:lnTo>
                    <a:pt x="160" y="4"/>
                  </a:lnTo>
                  <a:lnTo>
                    <a:pt x="173" y="0"/>
                  </a:lnTo>
                  <a:lnTo>
                    <a:pt x="18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 sz="1600">
                <a:cs typeface="+mn-ea"/>
                <a:sym typeface="+mn-lt"/>
              </a:endParaRPr>
            </a:p>
          </p:txBody>
        </p:sp>
        <p:sp>
          <p:nvSpPr>
            <p:cNvPr id="46" name="Freeform 24"/>
            <p:cNvSpPr>
              <a:spLocks/>
            </p:cNvSpPr>
            <p:nvPr/>
          </p:nvSpPr>
          <p:spPr bwMode="auto">
            <a:xfrm>
              <a:off x="5867401" y="2892425"/>
              <a:ext cx="1252538" cy="1250950"/>
            </a:xfrm>
            <a:custGeom>
              <a:avLst/>
              <a:gdLst>
                <a:gd name="T0" fmla="*/ 174 w 789"/>
                <a:gd name="T1" fmla="*/ 0 h 788"/>
                <a:gd name="T2" fmla="*/ 187 w 789"/>
                <a:gd name="T3" fmla="*/ 0 h 788"/>
                <a:gd name="T4" fmla="*/ 199 w 789"/>
                <a:gd name="T5" fmla="*/ 4 h 788"/>
                <a:gd name="T6" fmla="*/ 211 w 789"/>
                <a:gd name="T7" fmla="*/ 12 h 788"/>
                <a:gd name="T8" fmla="*/ 395 w 789"/>
                <a:gd name="T9" fmla="*/ 197 h 788"/>
                <a:gd name="T10" fmla="*/ 579 w 789"/>
                <a:gd name="T11" fmla="*/ 12 h 788"/>
                <a:gd name="T12" fmla="*/ 590 w 789"/>
                <a:gd name="T13" fmla="*/ 4 h 788"/>
                <a:gd name="T14" fmla="*/ 602 w 789"/>
                <a:gd name="T15" fmla="*/ 0 h 788"/>
                <a:gd name="T16" fmla="*/ 615 w 789"/>
                <a:gd name="T17" fmla="*/ 0 h 788"/>
                <a:gd name="T18" fmla="*/ 628 w 789"/>
                <a:gd name="T19" fmla="*/ 4 h 788"/>
                <a:gd name="T20" fmla="*/ 639 w 789"/>
                <a:gd name="T21" fmla="*/ 12 h 788"/>
                <a:gd name="T22" fmla="*/ 777 w 789"/>
                <a:gd name="T23" fmla="*/ 149 h 788"/>
                <a:gd name="T24" fmla="*/ 784 w 789"/>
                <a:gd name="T25" fmla="*/ 161 h 788"/>
                <a:gd name="T26" fmla="*/ 789 w 789"/>
                <a:gd name="T27" fmla="*/ 173 h 788"/>
                <a:gd name="T28" fmla="*/ 789 w 789"/>
                <a:gd name="T29" fmla="*/ 186 h 788"/>
                <a:gd name="T30" fmla="*/ 784 w 789"/>
                <a:gd name="T31" fmla="*/ 199 h 788"/>
                <a:gd name="T32" fmla="*/ 777 w 789"/>
                <a:gd name="T33" fmla="*/ 210 h 788"/>
                <a:gd name="T34" fmla="*/ 592 w 789"/>
                <a:gd name="T35" fmla="*/ 394 h 788"/>
                <a:gd name="T36" fmla="*/ 776 w 789"/>
                <a:gd name="T37" fmla="*/ 578 h 788"/>
                <a:gd name="T38" fmla="*/ 784 w 789"/>
                <a:gd name="T39" fmla="*/ 589 h 788"/>
                <a:gd name="T40" fmla="*/ 788 w 789"/>
                <a:gd name="T41" fmla="*/ 601 h 788"/>
                <a:gd name="T42" fmla="*/ 788 w 789"/>
                <a:gd name="T43" fmla="*/ 614 h 788"/>
                <a:gd name="T44" fmla="*/ 784 w 789"/>
                <a:gd name="T45" fmla="*/ 628 h 788"/>
                <a:gd name="T46" fmla="*/ 776 w 789"/>
                <a:gd name="T47" fmla="*/ 638 h 788"/>
                <a:gd name="T48" fmla="*/ 639 w 789"/>
                <a:gd name="T49" fmla="*/ 776 h 788"/>
                <a:gd name="T50" fmla="*/ 627 w 789"/>
                <a:gd name="T51" fmla="*/ 783 h 788"/>
                <a:gd name="T52" fmla="*/ 615 w 789"/>
                <a:gd name="T53" fmla="*/ 788 h 788"/>
                <a:gd name="T54" fmla="*/ 602 w 789"/>
                <a:gd name="T55" fmla="*/ 788 h 788"/>
                <a:gd name="T56" fmla="*/ 589 w 789"/>
                <a:gd name="T57" fmla="*/ 783 h 788"/>
                <a:gd name="T58" fmla="*/ 578 w 789"/>
                <a:gd name="T59" fmla="*/ 776 h 788"/>
                <a:gd name="T60" fmla="*/ 394 w 789"/>
                <a:gd name="T61" fmla="*/ 592 h 788"/>
                <a:gd name="T62" fmla="*/ 210 w 789"/>
                <a:gd name="T63" fmla="*/ 776 h 788"/>
                <a:gd name="T64" fmla="*/ 199 w 789"/>
                <a:gd name="T65" fmla="*/ 783 h 788"/>
                <a:gd name="T66" fmla="*/ 187 w 789"/>
                <a:gd name="T67" fmla="*/ 788 h 788"/>
                <a:gd name="T68" fmla="*/ 174 w 789"/>
                <a:gd name="T69" fmla="*/ 788 h 788"/>
                <a:gd name="T70" fmla="*/ 161 w 789"/>
                <a:gd name="T71" fmla="*/ 783 h 788"/>
                <a:gd name="T72" fmla="*/ 150 w 789"/>
                <a:gd name="T73" fmla="*/ 776 h 788"/>
                <a:gd name="T74" fmla="*/ 12 w 789"/>
                <a:gd name="T75" fmla="*/ 638 h 788"/>
                <a:gd name="T76" fmla="*/ 5 w 789"/>
                <a:gd name="T77" fmla="*/ 628 h 788"/>
                <a:gd name="T78" fmla="*/ 0 w 789"/>
                <a:gd name="T79" fmla="*/ 614 h 788"/>
                <a:gd name="T80" fmla="*/ 0 w 789"/>
                <a:gd name="T81" fmla="*/ 601 h 788"/>
                <a:gd name="T82" fmla="*/ 5 w 789"/>
                <a:gd name="T83" fmla="*/ 589 h 788"/>
                <a:gd name="T84" fmla="*/ 12 w 789"/>
                <a:gd name="T85" fmla="*/ 578 h 788"/>
                <a:gd name="T86" fmla="*/ 197 w 789"/>
                <a:gd name="T87" fmla="*/ 394 h 788"/>
                <a:gd name="T88" fmla="*/ 12 w 789"/>
                <a:gd name="T89" fmla="*/ 210 h 788"/>
                <a:gd name="T90" fmla="*/ 5 w 789"/>
                <a:gd name="T91" fmla="*/ 199 h 788"/>
                <a:gd name="T92" fmla="*/ 0 w 789"/>
                <a:gd name="T93" fmla="*/ 186 h 788"/>
                <a:gd name="T94" fmla="*/ 0 w 789"/>
                <a:gd name="T95" fmla="*/ 173 h 788"/>
                <a:gd name="T96" fmla="*/ 5 w 789"/>
                <a:gd name="T97" fmla="*/ 161 h 788"/>
                <a:gd name="T98" fmla="*/ 12 w 789"/>
                <a:gd name="T99" fmla="*/ 149 h 788"/>
                <a:gd name="T100" fmla="*/ 150 w 789"/>
                <a:gd name="T101" fmla="*/ 12 h 788"/>
                <a:gd name="T102" fmla="*/ 161 w 789"/>
                <a:gd name="T103" fmla="*/ 4 h 788"/>
                <a:gd name="T104" fmla="*/ 174 w 789"/>
                <a:gd name="T105" fmla="*/ 0 h 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89" h="788">
                  <a:moveTo>
                    <a:pt x="174" y="0"/>
                  </a:moveTo>
                  <a:lnTo>
                    <a:pt x="187" y="0"/>
                  </a:lnTo>
                  <a:lnTo>
                    <a:pt x="199" y="4"/>
                  </a:lnTo>
                  <a:lnTo>
                    <a:pt x="211" y="12"/>
                  </a:lnTo>
                  <a:lnTo>
                    <a:pt x="395" y="197"/>
                  </a:lnTo>
                  <a:lnTo>
                    <a:pt x="579" y="12"/>
                  </a:lnTo>
                  <a:lnTo>
                    <a:pt x="590" y="4"/>
                  </a:lnTo>
                  <a:lnTo>
                    <a:pt x="602" y="0"/>
                  </a:lnTo>
                  <a:lnTo>
                    <a:pt x="615" y="0"/>
                  </a:lnTo>
                  <a:lnTo>
                    <a:pt x="628" y="4"/>
                  </a:lnTo>
                  <a:lnTo>
                    <a:pt x="639" y="12"/>
                  </a:lnTo>
                  <a:lnTo>
                    <a:pt x="777" y="149"/>
                  </a:lnTo>
                  <a:lnTo>
                    <a:pt x="784" y="161"/>
                  </a:lnTo>
                  <a:lnTo>
                    <a:pt x="789" y="173"/>
                  </a:lnTo>
                  <a:lnTo>
                    <a:pt x="789" y="186"/>
                  </a:lnTo>
                  <a:lnTo>
                    <a:pt x="784" y="199"/>
                  </a:lnTo>
                  <a:lnTo>
                    <a:pt x="777" y="210"/>
                  </a:lnTo>
                  <a:lnTo>
                    <a:pt x="592" y="394"/>
                  </a:lnTo>
                  <a:lnTo>
                    <a:pt x="776" y="578"/>
                  </a:lnTo>
                  <a:lnTo>
                    <a:pt x="784" y="589"/>
                  </a:lnTo>
                  <a:lnTo>
                    <a:pt x="788" y="601"/>
                  </a:lnTo>
                  <a:lnTo>
                    <a:pt x="788" y="614"/>
                  </a:lnTo>
                  <a:lnTo>
                    <a:pt x="784" y="628"/>
                  </a:lnTo>
                  <a:lnTo>
                    <a:pt x="776" y="638"/>
                  </a:lnTo>
                  <a:lnTo>
                    <a:pt x="639" y="776"/>
                  </a:lnTo>
                  <a:lnTo>
                    <a:pt x="627" y="783"/>
                  </a:lnTo>
                  <a:lnTo>
                    <a:pt x="615" y="788"/>
                  </a:lnTo>
                  <a:lnTo>
                    <a:pt x="602" y="788"/>
                  </a:lnTo>
                  <a:lnTo>
                    <a:pt x="589" y="783"/>
                  </a:lnTo>
                  <a:lnTo>
                    <a:pt x="578" y="776"/>
                  </a:lnTo>
                  <a:lnTo>
                    <a:pt x="394" y="592"/>
                  </a:lnTo>
                  <a:lnTo>
                    <a:pt x="210" y="776"/>
                  </a:lnTo>
                  <a:lnTo>
                    <a:pt x="199" y="783"/>
                  </a:lnTo>
                  <a:lnTo>
                    <a:pt x="187" y="788"/>
                  </a:lnTo>
                  <a:lnTo>
                    <a:pt x="174" y="788"/>
                  </a:lnTo>
                  <a:lnTo>
                    <a:pt x="161" y="783"/>
                  </a:lnTo>
                  <a:lnTo>
                    <a:pt x="150" y="776"/>
                  </a:lnTo>
                  <a:lnTo>
                    <a:pt x="12" y="638"/>
                  </a:lnTo>
                  <a:lnTo>
                    <a:pt x="5" y="628"/>
                  </a:lnTo>
                  <a:lnTo>
                    <a:pt x="0" y="614"/>
                  </a:lnTo>
                  <a:lnTo>
                    <a:pt x="0" y="601"/>
                  </a:lnTo>
                  <a:lnTo>
                    <a:pt x="5" y="589"/>
                  </a:lnTo>
                  <a:lnTo>
                    <a:pt x="12" y="578"/>
                  </a:lnTo>
                  <a:lnTo>
                    <a:pt x="197" y="394"/>
                  </a:lnTo>
                  <a:lnTo>
                    <a:pt x="12" y="210"/>
                  </a:lnTo>
                  <a:lnTo>
                    <a:pt x="5" y="199"/>
                  </a:lnTo>
                  <a:lnTo>
                    <a:pt x="0" y="186"/>
                  </a:lnTo>
                  <a:lnTo>
                    <a:pt x="0" y="173"/>
                  </a:lnTo>
                  <a:lnTo>
                    <a:pt x="5" y="161"/>
                  </a:lnTo>
                  <a:lnTo>
                    <a:pt x="12" y="149"/>
                  </a:lnTo>
                  <a:lnTo>
                    <a:pt x="150" y="12"/>
                  </a:lnTo>
                  <a:lnTo>
                    <a:pt x="161" y="4"/>
                  </a:lnTo>
                  <a:lnTo>
                    <a:pt x="17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 sz="1600">
                <a:cs typeface="+mn-ea"/>
                <a:sym typeface="+mn-lt"/>
              </a:endParaRPr>
            </a:p>
          </p:txBody>
        </p:sp>
        <p:sp>
          <p:nvSpPr>
            <p:cNvPr id="47" name="Freeform 25"/>
            <p:cNvSpPr>
              <a:spLocks/>
            </p:cNvSpPr>
            <p:nvPr/>
          </p:nvSpPr>
          <p:spPr bwMode="auto">
            <a:xfrm>
              <a:off x="3813176" y="4268788"/>
              <a:ext cx="1433513" cy="1436688"/>
            </a:xfrm>
            <a:custGeom>
              <a:avLst/>
              <a:gdLst>
                <a:gd name="T0" fmla="*/ 451 w 903"/>
                <a:gd name="T1" fmla="*/ 0 h 905"/>
                <a:gd name="T2" fmla="*/ 505 w 903"/>
                <a:gd name="T3" fmla="*/ 4 h 905"/>
                <a:gd name="T4" fmla="*/ 555 w 903"/>
                <a:gd name="T5" fmla="*/ 12 h 905"/>
                <a:gd name="T6" fmla="*/ 604 w 903"/>
                <a:gd name="T7" fmla="*/ 28 h 905"/>
                <a:gd name="T8" fmla="*/ 650 w 903"/>
                <a:gd name="T9" fmla="*/ 47 h 905"/>
                <a:gd name="T10" fmla="*/ 693 w 903"/>
                <a:gd name="T11" fmla="*/ 71 h 905"/>
                <a:gd name="T12" fmla="*/ 734 w 903"/>
                <a:gd name="T13" fmla="*/ 100 h 905"/>
                <a:gd name="T14" fmla="*/ 771 w 903"/>
                <a:gd name="T15" fmla="*/ 133 h 905"/>
                <a:gd name="T16" fmla="*/ 803 w 903"/>
                <a:gd name="T17" fmla="*/ 171 h 905"/>
                <a:gd name="T18" fmla="*/ 833 w 903"/>
                <a:gd name="T19" fmla="*/ 211 h 905"/>
                <a:gd name="T20" fmla="*/ 857 w 903"/>
                <a:gd name="T21" fmla="*/ 253 h 905"/>
                <a:gd name="T22" fmla="*/ 877 w 903"/>
                <a:gd name="T23" fmla="*/ 300 h 905"/>
                <a:gd name="T24" fmla="*/ 891 w 903"/>
                <a:gd name="T25" fmla="*/ 349 h 905"/>
                <a:gd name="T26" fmla="*/ 901 w 903"/>
                <a:gd name="T27" fmla="*/ 400 h 905"/>
                <a:gd name="T28" fmla="*/ 903 w 903"/>
                <a:gd name="T29" fmla="*/ 453 h 905"/>
                <a:gd name="T30" fmla="*/ 901 w 903"/>
                <a:gd name="T31" fmla="*/ 505 h 905"/>
                <a:gd name="T32" fmla="*/ 891 w 903"/>
                <a:gd name="T33" fmla="*/ 556 h 905"/>
                <a:gd name="T34" fmla="*/ 877 w 903"/>
                <a:gd name="T35" fmla="*/ 605 h 905"/>
                <a:gd name="T36" fmla="*/ 857 w 903"/>
                <a:gd name="T37" fmla="*/ 652 h 905"/>
                <a:gd name="T38" fmla="*/ 833 w 903"/>
                <a:gd name="T39" fmla="*/ 695 h 905"/>
                <a:gd name="T40" fmla="*/ 803 w 903"/>
                <a:gd name="T41" fmla="*/ 736 h 905"/>
                <a:gd name="T42" fmla="*/ 771 w 903"/>
                <a:gd name="T43" fmla="*/ 771 h 905"/>
                <a:gd name="T44" fmla="*/ 734 w 903"/>
                <a:gd name="T45" fmla="*/ 805 h 905"/>
                <a:gd name="T46" fmla="*/ 693 w 903"/>
                <a:gd name="T47" fmla="*/ 834 h 905"/>
                <a:gd name="T48" fmla="*/ 650 w 903"/>
                <a:gd name="T49" fmla="*/ 859 h 905"/>
                <a:gd name="T50" fmla="*/ 604 w 903"/>
                <a:gd name="T51" fmla="*/ 878 h 905"/>
                <a:gd name="T52" fmla="*/ 555 w 903"/>
                <a:gd name="T53" fmla="*/ 893 h 905"/>
                <a:gd name="T54" fmla="*/ 505 w 903"/>
                <a:gd name="T55" fmla="*/ 901 h 905"/>
                <a:gd name="T56" fmla="*/ 451 w 903"/>
                <a:gd name="T57" fmla="*/ 905 h 905"/>
                <a:gd name="T58" fmla="*/ 399 w 903"/>
                <a:gd name="T59" fmla="*/ 901 h 905"/>
                <a:gd name="T60" fmla="*/ 348 w 903"/>
                <a:gd name="T61" fmla="*/ 893 h 905"/>
                <a:gd name="T62" fmla="*/ 300 w 903"/>
                <a:gd name="T63" fmla="*/ 878 h 905"/>
                <a:gd name="T64" fmla="*/ 253 w 903"/>
                <a:gd name="T65" fmla="*/ 859 h 905"/>
                <a:gd name="T66" fmla="*/ 209 w 903"/>
                <a:gd name="T67" fmla="*/ 834 h 905"/>
                <a:gd name="T68" fmla="*/ 169 w 903"/>
                <a:gd name="T69" fmla="*/ 805 h 905"/>
                <a:gd name="T70" fmla="*/ 132 w 903"/>
                <a:gd name="T71" fmla="*/ 771 h 905"/>
                <a:gd name="T72" fmla="*/ 99 w 903"/>
                <a:gd name="T73" fmla="*/ 736 h 905"/>
                <a:gd name="T74" fmla="*/ 71 w 903"/>
                <a:gd name="T75" fmla="*/ 695 h 905"/>
                <a:gd name="T76" fmla="*/ 45 w 903"/>
                <a:gd name="T77" fmla="*/ 652 h 905"/>
                <a:gd name="T78" fmla="*/ 26 w 903"/>
                <a:gd name="T79" fmla="*/ 605 h 905"/>
                <a:gd name="T80" fmla="*/ 12 w 903"/>
                <a:gd name="T81" fmla="*/ 556 h 905"/>
                <a:gd name="T82" fmla="*/ 3 w 903"/>
                <a:gd name="T83" fmla="*/ 505 h 905"/>
                <a:gd name="T84" fmla="*/ 0 w 903"/>
                <a:gd name="T85" fmla="*/ 453 h 905"/>
                <a:gd name="T86" fmla="*/ 3 w 903"/>
                <a:gd name="T87" fmla="*/ 400 h 905"/>
                <a:gd name="T88" fmla="*/ 12 w 903"/>
                <a:gd name="T89" fmla="*/ 349 h 905"/>
                <a:gd name="T90" fmla="*/ 26 w 903"/>
                <a:gd name="T91" fmla="*/ 300 h 905"/>
                <a:gd name="T92" fmla="*/ 45 w 903"/>
                <a:gd name="T93" fmla="*/ 253 h 905"/>
                <a:gd name="T94" fmla="*/ 71 w 903"/>
                <a:gd name="T95" fmla="*/ 211 h 905"/>
                <a:gd name="T96" fmla="*/ 99 w 903"/>
                <a:gd name="T97" fmla="*/ 171 h 905"/>
                <a:gd name="T98" fmla="*/ 132 w 903"/>
                <a:gd name="T99" fmla="*/ 133 h 905"/>
                <a:gd name="T100" fmla="*/ 169 w 903"/>
                <a:gd name="T101" fmla="*/ 100 h 905"/>
                <a:gd name="T102" fmla="*/ 209 w 903"/>
                <a:gd name="T103" fmla="*/ 71 h 905"/>
                <a:gd name="T104" fmla="*/ 253 w 903"/>
                <a:gd name="T105" fmla="*/ 47 h 905"/>
                <a:gd name="T106" fmla="*/ 300 w 903"/>
                <a:gd name="T107" fmla="*/ 28 h 905"/>
                <a:gd name="T108" fmla="*/ 348 w 903"/>
                <a:gd name="T109" fmla="*/ 12 h 905"/>
                <a:gd name="T110" fmla="*/ 399 w 903"/>
                <a:gd name="T111" fmla="*/ 4 h 905"/>
                <a:gd name="T112" fmla="*/ 451 w 903"/>
                <a:gd name="T113" fmla="*/ 0 h 9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903" h="905">
                  <a:moveTo>
                    <a:pt x="451" y="0"/>
                  </a:moveTo>
                  <a:lnTo>
                    <a:pt x="505" y="4"/>
                  </a:lnTo>
                  <a:lnTo>
                    <a:pt x="555" y="12"/>
                  </a:lnTo>
                  <a:lnTo>
                    <a:pt x="604" y="28"/>
                  </a:lnTo>
                  <a:lnTo>
                    <a:pt x="650" y="47"/>
                  </a:lnTo>
                  <a:lnTo>
                    <a:pt x="693" y="71"/>
                  </a:lnTo>
                  <a:lnTo>
                    <a:pt x="734" y="100"/>
                  </a:lnTo>
                  <a:lnTo>
                    <a:pt x="771" y="133"/>
                  </a:lnTo>
                  <a:lnTo>
                    <a:pt x="803" y="171"/>
                  </a:lnTo>
                  <a:lnTo>
                    <a:pt x="833" y="211"/>
                  </a:lnTo>
                  <a:lnTo>
                    <a:pt x="857" y="253"/>
                  </a:lnTo>
                  <a:lnTo>
                    <a:pt x="877" y="300"/>
                  </a:lnTo>
                  <a:lnTo>
                    <a:pt x="891" y="349"/>
                  </a:lnTo>
                  <a:lnTo>
                    <a:pt x="901" y="400"/>
                  </a:lnTo>
                  <a:lnTo>
                    <a:pt x="903" y="453"/>
                  </a:lnTo>
                  <a:lnTo>
                    <a:pt x="901" y="505"/>
                  </a:lnTo>
                  <a:lnTo>
                    <a:pt x="891" y="556"/>
                  </a:lnTo>
                  <a:lnTo>
                    <a:pt x="877" y="605"/>
                  </a:lnTo>
                  <a:lnTo>
                    <a:pt x="857" y="652"/>
                  </a:lnTo>
                  <a:lnTo>
                    <a:pt x="833" y="695"/>
                  </a:lnTo>
                  <a:lnTo>
                    <a:pt x="803" y="736"/>
                  </a:lnTo>
                  <a:lnTo>
                    <a:pt x="771" y="771"/>
                  </a:lnTo>
                  <a:lnTo>
                    <a:pt x="734" y="805"/>
                  </a:lnTo>
                  <a:lnTo>
                    <a:pt x="693" y="834"/>
                  </a:lnTo>
                  <a:lnTo>
                    <a:pt x="650" y="859"/>
                  </a:lnTo>
                  <a:lnTo>
                    <a:pt x="604" y="878"/>
                  </a:lnTo>
                  <a:lnTo>
                    <a:pt x="555" y="893"/>
                  </a:lnTo>
                  <a:lnTo>
                    <a:pt x="505" y="901"/>
                  </a:lnTo>
                  <a:lnTo>
                    <a:pt x="451" y="905"/>
                  </a:lnTo>
                  <a:lnTo>
                    <a:pt x="399" y="901"/>
                  </a:lnTo>
                  <a:lnTo>
                    <a:pt x="348" y="893"/>
                  </a:lnTo>
                  <a:lnTo>
                    <a:pt x="300" y="878"/>
                  </a:lnTo>
                  <a:lnTo>
                    <a:pt x="253" y="859"/>
                  </a:lnTo>
                  <a:lnTo>
                    <a:pt x="209" y="834"/>
                  </a:lnTo>
                  <a:lnTo>
                    <a:pt x="169" y="805"/>
                  </a:lnTo>
                  <a:lnTo>
                    <a:pt x="132" y="771"/>
                  </a:lnTo>
                  <a:lnTo>
                    <a:pt x="99" y="736"/>
                  </a:lnTo>
                  <a:lnTo>
                    <a:pt x="71" y="695"/>
                  </a:lnTo>
                  <a:lnTo>
                    <a:pt x="45" y="652"/>
                  </a:lnTo>
                  <a:lnTo>
                    <a:pt x="26" y="605"/>
                  </a:lnTo>
                  <a:lnTo>
                    <a:pt x="12" y="556"/>
                  </a:lnTo>
                  <a:lnTo>
                    <a:pt x="3" y="505"/>
                  </a:lnTo>
                  <a:lnTo>
                    <a:pt x="0" y="453"/>
                  </a:lnTo>
                  <a:lnTo>
                    <a:pt x="3" y="400"/>
                  </a:lnTo>
                  <a:lnTo>
                    <a:pt x="12" y="349"/>
                  </a:lnTo>
                  <a:lnTo>
                    <a:pt x="26" y="300"/>
                  </a:lnTo>
                  <a:lnTo>
                    <a:pt x="45" y="253"/>
                  </a:lnTo>
                  <a:lnTo>
                    <a:pt x="71" y="211"/>
                  </a:lnTo>
                  <a:lnTo>
                    <a:pt x="99" y="171"/>
                  </a:lnTo>
                  <a:lnTo>
                    <a:pt x="132" y="133"/>
                  </a:lnTo>
                  <a:lnTo>
                    <a:pt x="169" y="100"/>
                  </a:lnTo>
                  <a:lnTo>
                    <a:pt x="209" y="71"/>
                  </a:lnTo>
                  <a:lnTo>
                    <a:pt x="253" y="47"/>
                  </a:lnTo>
                  <a:lnTo>
                    <a:pt x="300" y="28"/>
                  </a:lnTo>
                  <a:lnTo>
                    <a:pt x="348" y="12"/>
                  </a:lnTo>
                  <a:lnTo>
                    <a:pt x="399" y="4"/>
                  </a:lnTo>
                  <a:lnTo>
                    <a:pt x="45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 sz="1600">
                <a:cs typeface="+mn-ea"/>
                <a:sym typeface="+mn-lt"/>
              </a:endParaRPr>
            </a:p>
          </p:txBody>
        </p:sp>
        <p:sp>
          <p:nvSpPr>
            <p:cNvPr id="48" name="Freeform 26"/>
            <p:cNvSpPr>
              <a:spLocks/>
            </p:cNvSpPr>
            <p:nvPr/>
          </p:nvSpPr>
          <p:spPr bwMode="auto">
            <a:xfrm>
              <a:off x="6353176" y="255588"/>
              <a:ext cx="1435100" cy="1433513"/>
            </a:xfrm>
            <a:custGeom>
              <a:avLst/>
              <a:gdLst>
                <a:gd name="T0" fmla="*/ 452 w 904"/>
                <a:gd name="T1" fmla="*/ 0 h 903"/>
                <a:gd name="T2" fmla="*/ 505 w 904"/>
                <a:gd name="T3" fmla="*/ 4 h 903"/>
                <a:gd name="T4" fmla="*/ 555 w 904"/>
                <a:gd name="T5" fmla="*/ 12 h 903"/>
                <a:gd name="T6" fmla="*/ 604 w 904"/>
                <a:gd name="T7" fmla="*/ 27 h 903"/>
                <a:gd name="T8" fmla="*/ 651 w 904"/>
                <a:gd name="T9" fmla="*/ 46 h 903"/>
                <a:gd name="T10" fmla="*/ 694 w 904"/>
                <a:gd name="T11" fmla="*/ 71 h 903"/>
                <a:gd name="T12" fmla="*/ 735 w 904"/>
                <a:gd name="T13" fmla="*/ 100 h 903"/>
                <a:gd name="T14" fmla="*/ 771 w 904"/>
                <a:gd name="T15" fmla="*/ 133 h 903"/>
                <a:gd name="T16" fmla="*/ 804 w 904"/>
                <a:gd name="T17" fmla="*/ 169 h 903"/>
                <a:gd name="T18" fmla="*/ 833 w 904"/>
                <a:gd name="T19" fmla="*/ 210 h 903"/>
                <a:gd name="T20" fmla="*/ 858 w 904"/>
                <a:gd name="T21" fmla="*/ 253 h 903"/>
                <a:gd name="T22" fmla="*/ 878 w 904"/>
                <a:gd name="T23" fmla="*/ 300 h 903"/>
                <a:gd name="T24" fmla="*/ 892 w 904"/>
                <a:gd name="T25" fmla="*/ 348 h 903"/>
                <a:gd name="T26" fmla="*/ 900 w 904"/>
                <a:gd name="T27" fmla="*/ 400 h 903"/>
                <a:gd name="T28" fmla="*/ 904 w 904"/>
                <a:gd name="T29" fmla="*/ 452 h 903"/>
                <a:gd name="T30" fmla="*/ 900 w 904"/>
                <a:gd name="T31" fmla="*/ 505 h 903"/>
                <a:gd name="T32" fmla="*/ 892 w 904"/>
                <a:gd name="T33" fmla="*/ 556 h 903"/>
                <a:gd name="T34" fmla="*/ 878 w 904"/>
                <a:gd name="T35" fmla="*/ 605 h 903"/>
                <a:gd name="T36" fmla="*/ 858 w 904"/>
                <a:gd name="T37" fmla="*/ 650 h 903"/>
                <a:gd name="T38" fmla="*/ 833 w 904"/>
                <a:gd name="T39" fmla="*/ 694 h 903"/>
                <a:gd name="T40" fmla="*/ 804 w 904"/>
                <a:gd name="T41" fmla="*/ 734 h 903"/>
                <a:gd name="T42" fmla="*/ 771 w 904"/>
                <a:gd name="T43" fmla="*/ 771 h 903"/>
                <a:gd name="T44" fmla="*/ 735 w 904"/>
                <a:gd name="T45" fmla="*/ 804 h 903"/>
                <a:gd name="T46" fmla="*/ 694 w 904"/>
                <a:gd name="T47" fmla="*/ 834 h 903"/>
                <a:gd name="T48" fmla="*/ 651 w 904"/>
                <a:gd name="T49" fmla="*/ 858 h 903"/>
                <a:gd name="T50" fmla="*/ 604 w 904"/>
                <a:gd name="T51" fmla="*/ 877 h 903"/>
                <a:gd name="T52" fmla="*/ 555 w 904"/>
                <a:gd name="T53" fmla="*/ 893 h 903"/>
                <a:gd name="T54" fmla="*/ 505 w 904"/>
                <a:gd name="T55" fmla="*/ 901 h 903"/>
                <a:gd name="T56" fmla="*/ 452 w 904"/>
                <a:gd name="T57" fmla="*/ 903 h 903"/>
                <a:gd name="T58" fmla="*/ 399 w 904"/>
                <a:gd name="T59" fmla="*/ 901 h 903"/>
                <a:gd name="T60" fmla="*/ 349 w 904"/>
                <a:gd name="T61" fmla="*/ 893 h 903"/>
                <a:gd name="T62" fmla="*/ 300 w 904"/>
                <a:gd name="T63" fmla="*/ 877 h 903"/>
                <a:gd name="T64" fmla="*/ 253 w 904"/>
                <a:gd name="T65" fmla="*/ 858 h 903"/>
                <a:gd name="T66" fmla="*/ 210 w 904"/>
                <a:gd name="T67" fmla="*/ 834 h 903"/>
                <a:gd name="T68" fmla="*/ 170 w 904"/>
                <a:gd name="T69" fmla="*/ 804 h 903"/>
                <a:gd name="T70" fmla="*/ 133 w 904"/>
                <a:gd name="T71" fmla="*/ 771 h 903"/>
                <a:gd name="T72" fmla="*/ 99 w 904"/>
                <a:gd name="T73" fmla="*/ 734 h 903"/>
                <a:gd name="T74" fmla="*/ 70 w 904"/>
                <a:gd name="T75" fmla="*/ 694 h 903"/>
                <a:gd name="T76" fmla="*/ 47 w 904"/>
                <a:gd name="T77" fmla="*/ 650 h 903"/>
                <a:gd name="T78" fmla="*/ 27 w 904"/>
                <a:gd name="T79" fmla="*/ 605 h 903"/>
                <a:gd name="T80" fmla="*/ 12 w 904"/>
                <a:gd name="T81" fmla="*/ 556 h 903"/>
                <a:gd name="T82" fmla="*/ 3 w 904"/>
                <a:gd name="T83" fmla="*/ 505 h 903"/>
                <a:gd name="T84" fmla="*/ 0 w 904"/>
                <a:gd name="T85" fmla="*/ 452 h 903"/>
                <a:gd name="T86" fmla="*/ 3 w 904"/>
                <a:gd name="T87" fmla="*/ 400 h 903"/>
                <a:gd name="T88" fmla="*/ 12 w 904"/>
                <a:gd name="T89" fmla="*/ 348 h 903"/>
                <a:gd name="T90" fmla="*/ 27 w 904"/>
                <a:gd name="T91" fmla="*/ 300 h 903"/>
                <a:gd name="T92" fmla="*/ 47 w 904"/>
                <a:gd name="T93" fmla="*/ 253 h 903"/>
                <a:gd name="T94" fmla="*/ 70 w 904"/>
                <a:gd name="T95" fmla="*/ 210 h 903"/>
                <a:gd name="T96" fmla="*/ 99 w 904"/>
                <a:gd name="T97" fmla="*/ 169 h 903"/>
                <a:gd name="T98" fmla="*/ 133 w 904"/>
                <a:gd name="T99" fmla="*/ 133 h 903"/>
                <a:gd name="T100" fmla="*/ 170 w 904"/>
                <a:gd name="T101" fmla="*/ 100 h 903"/>
                <a:gd name="T102" fmla="*/ 210 w 904"/>
                <a:gd name="T103" fmla="*/ 71 h 903"/>
                <a:gd name="T104" fmla="*/ 253 w 904"/>
                <a:gd name="T105" fmla="*/ 46 h 903"/>
                <a:gd name="T106" fmla="*/ 300 w 904"/>
                <a:gd name="T107" fmla="*/ 27 h 903"/>
                <a:gd name="T108" fmla="*/ 349 w 904"/>
                <a:gd name="T109" fmla="*/ 12 h 903"/>
                <a:gd name="T110" fmla="*/ 399 w 904"/>
                <a:gd name="T111" fmla="*/ 4 h 903"/>
                <a:gd name="T112" fmla="*/ 452 w 904"/>
                <a:gd name="T113" fmla="*/ 0 h 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904" h="903">
                  <a:moveTo>
                    <a:pt x="452" y="0"/>
                  </a:moveTo>
                  <a:lnTo>
                    <a:pt x="505" y="4"/>
                  </a:lnTo>
                  <a:lnTo>
                    <a:pt x="555" y="12"/>
                  </a:lnTo>
                  <a:lnTo>
                    <a:pt x="604" y="27"/>
                  </a:lnTo>
                  <a:lnTo>
                    <a:pt x="651" y="46"/>
                  </a:lnTo>
                  <a:lnTo>
                    <a:pt x="694" y="71"/>
                  </a:lnTo>
                  <a:lnTo>
                    <a:pt x="735" y="100"/>
                  </a:lnTo>
                  <a:lnTo>
                    <a:pt x="771" y="133"/>
                  </a:lnTo>
                  <a:lnTo>
                    <a:pt x="804" y="169"/>
                  </a:lnTo>
                  <a:lnTo>
                    <a:pt x="833" y="210"/>
                  </a:lnTo>
                  <a:lnTo>
                    <a:pt x="858" y="253"/>
                  </a:lnTo>
                  <a:lnTo>
                    <a:pt x="878" y="300"/>
                  </a:lnTo>
                  <a:lnTo>
                    <a:pt x="892" y="348"/>
                  </a:lnTo>
                  <a:lnTo>
                    <a:pt x="900" y="400"/>
                  </a:lnTo>
                  <a:lnTo>
                    <a:pt x="904" y="452"/>
                  </a:lnTo>
                  <a:lnTo>
                    <a:pt x="900" y="505"/>
                  </a:lnTo>
                  <a:lnTo>
                    <a:pt x="892" y="556"/>
                  </a:lnTo>
                  <a:lnTo>
                    <a:pt x="878" y="605"/>
                  </a:lnTo>
                  <a:lnTo>
                    <a:pt x="858" y="650"/>
                  </a:lnTo>
                  <a:lnTo>
                    <a:pt x="833" y="694"/>
                  </a:lnTo>
                  <a:lnTo>
                    <a:pt x="804" y="734"/>
                  </a:lnTo>
                  <a:lnTo>
                    <a:pt x="771" y="771"/>
                  </a:lnTo>
                  <a:lnTo>
                    <a:pt x="735" y="804"/>
                  </a:lnTo>
                  <a:lnTo>
                    <a:pt x="694" y="834"/>
                  </a:lnTo>
                  <a:lnTo>
                    <a:pt x="651" y="858"/>
                  </a:lnTo>
                  <a:lnTo>
                    <a:pt x="604" y="877"/>
                  </a:lnTo>
                  <a:lnTo>
                    <a:pt x="555" y="893"/>
                  </a:lnTo>
                  <a:lnTo>
                    <a:pt x="505" y="901"/>
                  </a:lnTo>
                  <a:lnTo>
                    <a:pt x="452" y="903"/>
                  </a:lnTo>
                  <a:lnTo>
                    <a:pt x="399" y="901"/>
                  </a:lnTo>
                  <a:lnTo>
                    <a:pt x="349" y="893"/>
                  </a:lnTo>
                  <a:lnTo>
                    <a:pt x="300" y="877"/>
                  </a:lnTo>
                  <a:lnTo>
                    <a:pt x="253" y="858"/>
                  </a:lnTo>
                  <a:lnTo>
                    <a:pt x="210" y="834"/>
                  </a:lnTo>
                  <a:lnTo>
                    <a:pt x="170" y="804"/>
                  </a:lnTo>
                  <a:lnTo>
                    <a:pt x="133" y="771"/>
                  </a:lnTo>
                  <a:lnTo>
                    <a:pt x="99" y="734"/>
                  </a:lnTo>
                  <a:lnTo>
                    <a:pt x="70" y="694"/>
                  </a:lnTo>
                  <a:lnTo>
                    <a:pt x="47" y="650"/>
                  </a:lnTo>
                  <a:lnTo>
                    <a:pt x="27" y="605"/>
                  </a:lnTo>
                  <a:lnTo>
                    <a:pt x="12" y="556"/>
                  </a:lnTo>
                  <a:lnTo>
                    <a:pt x="3" y="505"/>
                  </a:lnTo>
                  <a:lnTo>
                    <a:pt x="0" y="452"/>
                  </a:lnTo>
                  <a:lnTo>
                    <a:pt x="3" y="400"/>
                  </a:lnTo>
                  <a:lnTo>
                    <a:pt x="12" y="348"/>
                  </a:lnTo>
                  <a:lnTo>
                    <a:pt x="27" y="300"/>
                  </a:lnTo>
                  <a:lnTo>
                    <a:pt x="47" y="253"/>
                  </a:lnTo>
                  <a:lnTo>
                    <a:pt x="70" y="210"/>
                  </a:lnTo>
                  <a:lnTo>
                    <a:pt x="99" y="169"/>
                  </a:lnTo>
                  <a:lnTo>
                    <a:pt x="133" y="133"/>
                  </a:lnTo>
                  <a:lnTo>
                    <a:pt x="170" y="100"/>
                  </a:lnTo>
                  <a:lnTo>
                    <a:pt x="210" y="71"/>
                  </a:lnTo>
                  <a:lnTo>
                    <a:pt x="253" y="46"/>
                  </a:lnTo>
                  <a:lnTo>
                    <a:pt x="300" y="27"/>
                  </a:lnTo>
                  <a:lnTo>
                    <a:pt x="349" y="12"/>
                  </a:lnTo>
                  <a:lnTo>
                    <a:pt x="399" y="4"/>
                  </a:lnTo>
                  <a:lnTo>
                    <a:pt x="45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 sz="1600">
                <a:cs typeface="+mn-ea"/>
                <a:sym typeface="+mn-lt"/>
              </a:endParaRPr>
            </a:p>
          </p:txBody>
        </p:sp>
        <p:sp>
          <p:nvSpPr>
            <p:cNvPr id="49" name="Freeform 27"/>
            <p:cNvSpPr>
              <a:spLocks/>
            </p:cNvSpPr>
            <p:nvPr/>
          </p:nvSpPr>
          <p:spPr bwMode="auto">
            <a:xfrm>
              <a:off x="4537076" y="1460500"/>
              <a:ext cx="1700213" cy="2576513"/>
            </a:xfrm>
            <a:custGeom>
              <a:avLst/>
              <a:gdLst>
                <a:gd name="T0" fmla="*/ 1055 w 1071"/>
                <a:gd name="T1" fmla="*/ 0 h 1623"/>
                <a:gd name="T2" fmla="*/ 1069 w 1071"/>
                <a:gd name="T3" fmla="*/ 10 h 1623"/>
                <a:gd name="T4" fmla="*/ 1068 w 1071"/>
                <a:gd name="T5" fmla="*/ 30 h 1623"/>
                <a:gd name="T6" fmla="*/ 888 w 1071"/>
                <a:gd name="T7" fmla="*/ 224 h 1623"/>
                <a:gd name="T8" fmla="*/ 708 w 1071"/>
                <a:gd name="T9" fmla="*/ 399 h 1623"/>
                <a:gd name="T10" fmla="*/ 550 w 1071"/>
                <a:gd name="T11" fmla="*/ 585 h 1623"/>
                <a:gd name="T12" fmla="*/ 421 w 1071"/>
                <a:gd name="T13" fmla="*/ 769 h 1623"/>
                <a:gd name="T14" fmla="*/ 319 w 1071"/>
                <a:gd name="T15" fmla="*/ 946 h 1623"/>
                <a:gd name="T16" fmla="*/ 234 w 1071"/>
                <a:gd name="T17" fmla="*/ 1128 h 1623"/>
                <a:gd name="T18" fmla="*/ 188 w 1071"/>
                <a:gd name="T19" fmla="*/ 1251 h 1623"/>
                <a:gd name="T20" fmla="*/ 156 w 1071"/>
                <a:gd name="T21" fmla="*/ 1358 h 1623"/>
                <a:gd name="T22" fmla="*/ 134 w 1071"/>
                <a:gd name="T23" fmla="*/ 1446 h 1623"/>
                <a:gd name="T24" fmla="*/ 121 w 1071"/>
                <a:gd name="T25" fmla="*/ 1512 h 1623"/>
                <a:gd name="T26" fmla="*/ 114 w 1071"/>
                <a:gd name="T27" fmla="*/ 1555 h 1623"/>
                <a:gd name="T28" fmla="*/ 113 w 1071"/>
                <a:gd name="T29" fmla="*/ 1570 h 1623"/>
                <a:gd name="T30" fmla="*/ 101 w 1071"/>
                <a:gd name="T31" fmla="*/ 1601 h 1623"/>
                <a:gd name="T32" fmla="*/ 74 w 1071"/>
                <a:gd name="T33" fmla="*/ 1620 h 1623"/>
                <a:gd name="T34" fmla="*/ 52 w 1071"/>
                <a:gd name="T35" fmla="*/ 1623 h 1623"/>
                <a:gd name="T36" fmla="*/ 19 w 1071"/>
                <a:gd name="T37" fmla="*/ 1609 h 1623"/>
                <a:gd name="T38" fmla="*/ 2 w 1071"/>
                <a:gd name="T39" fmla="*/ 1580 h 1623"/>
                <a:gd name="T40" fmla="*/ 1 w 1071"/>
                <a:gd name="T41" fmla="*/ 1556 h 1623"/>
                <a:gd name="T42" fmla="*/ 4 w 1071"/>
                <a:gd name="T43" fmla="*/ 1523 h 1623"/>
                <a:gd name="T44" fmla="*/ 14 w 1071"/>
                <a:gd name="T45" fmla="*/ 1463 h 1623"/>
                <a:gd name="T46" fmla="*/ 32 w 1071"/>
                <a:gd name="T47" fmla="*/ 1380 h 1623"/>
                <a:gd name="T48" fmla="*/ 61 w 1071"/>
                <a:gd name="T49" fmla="*/ 1275 h 1623"/>
                <a:gd name="T50" fmla="*/ 103 w 1071"/>
                <a:gd name="T51" fmla="*/ 1152 h 1623"/>
                <a:gd name="T52" fmla="*/ 172 w 1071"/>
                <a:gd name="T53" fmla="*/ 989 h 1623"/>
                <a:gd name="T54" fmla="*/ 270 w 1071"/>
                <a:gd name="T55" fmla="*/ 800 h 1623"/>
                <a:gd name="T56" fmla="*/ 386 w 1071"/>
                <a:gd name="T57" fmla="*/ 618 h 1623"/>
                <a:gd name="T58" fmla="*/ 542 w 1071"/>
                <a:gd name="T59" fmla="*/ 416 h 1623"/>
                <a:gd name="T60" fmla="*/ 720 w 1071"/>
                <a:gd name="T61" fmla="*/ 225 h 1623"/>
                <a:gd name="T62" fmla="*/ 747 w 1071"/>
                <a:gd name="T63" fmla="*/ 47 h 1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071" h="1623">
                  <a:moveTo>
                    <a:pt x="1044" y="0"/>
                  </a:moveTo>
                  <a:lnTo>
                    <a:pt x="1055" y="0"/>
                  </a:lnTo>
                  <a:lnTo>
                    <a:pt x="1064" y="4"/>
                  </a:lnTo>
                  <a:lnTo>
                    <a:pt x="1069" y="10"/>
                  </a:lnTo>
                  <a:lnTo>
                    <a:pt x="1071" y="19"/>
                  </a:lnTo>
                  <a:lnTo>
                    <a:pt x="1068" y="30"/>
                  </a:lnTo>
                  <a:lnTo>
                    <a:pt x="958" y="312"/>
                  </a:lnTo>
                  <a:lnTo>
                    <a:pt x="888" y="224"/>
                  </a:lnTo>
                  <a:lnTo>
                    <a:pt x="796" y="310"/>
                  </a:lnTo>
                  <a:lnTo>
                    <a:pt x="708" y="399"/>
                  </a:lnTo>
                  <a:lnTo>
                    <a:pt x="627" y="491"/>
                  </a:lnTo>
                  <a:lnTo>
                    <a:pt x="550" y="585"/>
                  </a:lnTo>
                  <a:lnTo>
                    <a:pt x="478" y="683"/>
                  </a:lnTo>
                  <a:lnTo>
                    <a:pt x="421" y="769"/>
                  </a:lnTo>
                  <a:lnTo>
                    <a:pt x="367" y="857"/>
                  </a:lnTo>
                  <a:lnTo>
                    <a:pt x="319" y="946"/>
                  </a:lnTo>
                  <a:lnTo>
                    <a:pt x="274" y="1037"/>
                  </a:lnTo>
                  <a:lnTo>
                    <a:pt x="234" y="1128"/>
                  </a:lnTo>
                  <a:lnTo>
                    <a:pt x="209" y="1191"/>
                  </a:lnTo>
                  <a:lnTo>
                    <a:pt x="188" y="1251"/>
                  </a:lnTo>
                  <a:lnTo>
                    <a:pt x="170" y="1307"/>
                  </a:lnTo>
                  <a:lnTo>
                    <a:pt x="156" y="1358"/>
                  </a:lnTo>
                  <a:lnTo>
                    <a:pt x="144" y="1404"/>
                  </a:lnTo>
                  <a:lnTo>
                    <a:pt x="134" y="1446"/>
                  </a:lnTo>
                  <a:lnTo>
                    <a:pt x="126" y="1483"/>
                  </a:lnTo>
                  <a:lnTo>
                    <a:pt x="121" y="1512"/>
                  </a:lnTo>
                  <a:lnTo>
                    <a:pt x="116" y="1537"/>
                  </a:lnTo>
                  <a:lnTo>
                    <a:pt x="114" y="1555"/>
                  </a:lnTo>
                  <a:lnTo>
                    <a:pt x="113" y="1565"/>
                  </a:lnTo>
                  <a:lnTo>
                    <a:pt x="113" y="1570"/>
                  </a:lnTo>
                  <a:lnTo>
                    <a:pt x="109" y="1587"/>
                  </a:lnTo>
                  <a:lnTo>
                    <a:pt x="101" y="1601"/>
                  </a:lnTo>
                  <a:lnTo>
                    <a:pt x="88" y="1613"/>
                  </a:lnTo>
                  <a:lnTo>
                    <a:pt x="74" y="1620"/>
                  </a:lnTo>
                  <a:lnTo>
                    <a:pt x="56" y="1623"/>
                  </a:lnTo>
                  <a:lnTo>
                    <a:pt x="52" y="1623"/>
                  </a:lnTo>
                  <a:lnTo>
                    <a:pt x="34" y="1619"/>
                  </a:lnTo>
                  <a:lnTo>
                    <a:pt x="19" y="1609"/>
                  </a:lnTo>
                  <a:lnTo>
                    <a:pt x="8" y="1596"/>
                  </a:lnTo>
                  <a:lnTo>
                    <a:pt x="2" y="1580"/>
                  </a:lnTo>
                  <a:lnTo>
                    <a:pt x="0" y="1562"/>
                  </a:lnTo>
                  <a:lnTo>
                    <a:pt x="1" y="1556"/>
                  </a:lnTo>
                  <a:lnTo>
                    <a:pt x="2" y="1543"/>
                  </a:lnTo>
                  <a:lnTo>
                    <a:pt x="4" y="1523"/>
                  </a:lnTo>
                  <a:lnTo>
                    <a:pt x="8" y="1496"/>
                  </a:lnTo>
                  <a:lnTo>
                    <a:pt x="14" y="1463"/>
                  </a:lnTo>
                  <a:lnTo>
                    <a:pt x="22" y="1424"/>
                  </a:lnTo>
                  <a:lnTo>
                    <a:pt x="32" y="1380"/>
                  </a:lnTo>
                  <a:lnTo>
                    <a:pt x="45" y="1330"/>
                  </a:lnTo>
                  <a:lnTo>
                    <a:pt x="61" y="1275"/>
                  </a:lnTo>
                  <a:lnTo>
                    <a:pt x="80" y="1215"/>
                  </a:lnTo>
                  <a:lnTo>
                    <a:pt x="103" y="1152"/>
                  </a:lnTo>
                  <a:lnTo>
                    <a:pt x="129" y="1085"/>
                  </a:lnTo>
                  <a:lnTo>
                    <a:pt x="172" y="989"/>
                  </a:lnTo>
                  <a:lnTo>
                    <a:pt x="219" y="894"/>
                  </a:lnTo>
                  <a:lnTo>
                    <a:pt x="270" y="800"/>
                  </a:lnTo>
                  <a:lnTo>
                    <a:pt x="326" y="708"/>
                  </a:lnTo>
                  <a:lnTo>
                    <a:pt x="386" y="618"/>
                  </a:lnTo>
                  <a:lnTo>
                    <a:pt x="461" y="515"/>
                  </a:lnTo>
                  <a:lnTo>
                    <a:pt x="542" y="416"/>
                  </a:lnTo>
                  <a:lnTo>
                    <a:pt x="629" y="319"/>
                  </a:lnTo>
                  <a:lnTo>
                    <a:pt x="720" y="225"/>
                  </a:lnTo>
                  <a:lnTo>
                    <a:pt x="818" y="136"/>
                  </a:lnTo>
                  <a:lnTo>
                    <a:pt x="747" y="47"/>
                  </a:lnTo>
                  <a:lnTo>
                    <a:pt x="10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 sz="1600">
                <a:cs typeface="+mn-ea"/>
                <a:sym typeface="+mn-lt"/>
              </a:endParaRPr>
            </a:p>
          </p:txBody>
        </p:sp>
        <p:sp>
          <p:nvSpPr>
            <p:cNvPr id="50" name="Freeform 28"/>
            <p:cNvSpPr>
              <a:spLocks/>
            </p:cNvSpPr>
            <p:nvPr/>
          </p:nvSpPr>
          <p:spPr bwMode="auto">
            <a:xfrm>
              <a:off x="2366963" y="1588"/>
              <a:ext cx="1419225" cy="4392613"/>
            </a:xfrm>
            <a:custGeom>
              <a:avLst/>
              <a:gdLst>
                <a:gd name="T0" fmla="*/ 377 w 894"/>
                <a:gd name="T1" fmla="*/ 3 h 2767"/>
                <a:gd name="T2" fmla="*/ 384 w 894"/>
                <a:gd name="T3" fmla="*/ 22 h 2767"/>
                <a:gd name="T4" fmla="*/ 301 w 894"/>
                <a:gd name="T5" fmla="*/ 274 h 2767"/>
                <a:gd name="T6" fmla="*/ 210 w 894"/>
                <a:gd name="T7" fmla="*/ 518 h 2767"/>
                <a:gd name="T8" fmla="*/ 148 w 894"/>
                <a:gd name="T9" fmla="*/ 762 h 2767"/>
                <a:gd name="T10" fmla="*/ 118 w 894"/>
                <a:gd name="T11" fmla="*/ 1003 h 2767"/>
                <a:gd name="T12" fmla="*/ 118 w 894"/>
                <a:gd name="T13" fmla="*/ 1240 h 2767"/>
                <a:gd name="T14" fmla="*/ 145 w 894"/>
                <a:gd name="T15" fmla="*/ 1465 h 2767"/>
                <a:gd name="T16" fmla="*/ 202 w 894"/>
                <a:gd name="T17" fmla="*/ 1685 h 2767"/>
                <a:gd name="T18" fmla="*/ 285 w 894"/>
                <a:gd name="T19" fmla="*/ 1901 h 2767"/>
                <a:gd name="T20" fmla="*/ 371 w 894"/>
                <a:gd name="T21" fmla="*/ 2068 h 2767"/>
                <a:gd name="T22" fmla="*/ 441 w 894"/>
                <a:gd name="T23" fmla="*/ 2182 h 2767"/>
                <a:gd name="T24" fmla="*/ 514 w 894"/>
                <a:gd name="T25" fmla="*/ 2285 h 2767"/>
                <a:gd name="T26" fmla="*/ 585 w 894"/>
                <a:gd name="T27" fmla="*/ 2377 h 2767"/>
                <a:gd name="T28" fmla="*/ 653 w 894"/>
                <a:gd name="T29" fmla="*/ 2456 h 2767"/>
                <a:gd name="T30" fmla="*/ 717 w 894"/>
                <a:gd name="T31" fmla="*/ 2524 h 2767"/>
                <a:gd name="T32" fmla="*/ 772 w 894"/>
                <a:gd name="T33" fmla="*/ 2578 h 2767"/>
                <a:gd name="T34" fmla="*/ 818 w 894"/>
                <a:gd name="T35" fmla="*/ 2620 h 2767"/>
                <a:gd name="T36" fmla="*/ 851 w 894"/>
                <a:gd name="T37" fmla="*/ 2648 h 2767"/>
                <a:gd name="T38" fmla="*/ 869 w 894"/>
                <a:gd name="T39" fmla="*/ 2662 h 2767"/>
                <a:gd name="T40" fmla="*/ 882 w 894"/>
                <a:gd name="T41" fmla="*/ 2675 h 2767"/>
                <a:gd name="T42" fmla="*/ 893 w 894"/>
                <a:gd name="T43" fmla="*/ 2703 h 2767"/>
                <a:gd name="T44" fmla="*/ 890 w 894"/>
                <a:gd name="T45" fmla="*/ 2731 h 2767"/>
                <a:gd name="T46" fmla="*/ 869 w 894"/>
                <a:gd name="T47" fmla="*/ 2757 h 2767"/>
                <a:gd name="T48" fmla="*/ 838 w 894"/>
                <a:gd name="T49" fmla="*/ 2767 h 2767"/>
                <a:gd name="T50" fmla="*/ 803 w 894"/>
                <a:gd name="T51" fmla="*/ 2756 h 2767"/>
                <a:gd name="T52" fmla="*/ 791 w 894"/>
                <a:gd name="T53" fmla="*/ 2746 h 2767"/>
                <a:gd name="T54" fmla="*/ 761 w 894"/>
                <a:gd name="T55" fmla="*/ 2722 h 2767"/>
                <a:gd name="T56" fmla="*/ 719 w 894"/>
                <a:gd name="T57" fmla="*/ 2685 h 2767"/>
                <a:gd name="T58" fmla="*/ 665 w 894"/>
                <a:gd name="T59" fmla="*/ 2634 h 2767"/>
                <a:gd name="T60" fmla="*/ 603 w 894"/>
                <a:gd name="T61" fmla="*/ 2571 h 2767"/>
                <a:gd name="T62" fmla="*/ 534 w 894"/>
                <a:gd name="T63" fmla="*/ 2494 h 2767"/>
                <a:gd name="T64" fmla="*/ 460 w 894"/>
                <a:gd name="T65" fmla="*/ 2405 h 2767"/>
                <a:gd name="T66" fmla="*/ 385 w 894"/>
                <a:gd name="T67" fmla="*/ 2303 h 2767"/>
                <a:gd name="T68" fmla="*/ 311 w 894"/>
                <a:gd name="T69" fmla="*/ 2190 h 2767"/>
                <a:gd name="T70" fmla="*/ 238 w 894"/>
                <a:gd name="T71" fmla="*/ 2064 h 2767"/>
                <a:gd name="T72" fmla="*/ 146 w 894"/>
                <a:gd name="T73" fmla="*/ 1867 h 2767"/>
                <a:gd name="T74" fmla="*/ 76 w 894"/>
                <a:gd name="T75" fmla="*/ 1665 h 2767"/>
                <a:gd name="T76" fmla="*/ 28 w 894"/>
                <a:gd name="T77" fmla="*/ 1460 h 2767"/>
                <a:gd name="T78" fmla="*/ 3 w 894"/>
                <a:gd name="T79" fmla="*/ 1251 h 2767"/>
                <a:gd name="T80" fmla="*/ 2 w 894"/>
                <a:gd name="T81" fmla="*/ 1026 h 2767"/>
                <a:gd name="T82" fmla="*/ 26 w 894"/>
                <a:gd name="T83" fmla="*/ 798 h 2767"/>
                <a:gd name="T84" fmla="*/ 76 w 894"/>
                <a:gd name="T85" fmla="*/ 568 h 2767"/>
                <a:gd name="T86" fmla="*/ 152 w 894"/>
                <a:gd name="T87" fmla="*/ 338 h 2767"/>
                <a:gd name="T88" fmla="*/ 97 w 894"/>
                <a:gd name="T89" fmla="*/ 171 h 2767"/>
                <a:gd name="T90" fmla="*/ 361 w 894"/>
                <a:gd name="T91" fmla="*/ 0 h 2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94" h="2767">
                  <a:moveTo>
                    <a:pt x="370" y="0"/>
                  </a:moveTo>
                  <a:lnTo>
                    <a:pt x="377" y="3"/>
                  </a:lnTo>
                  <a:lnTo>
                    <a:pt x="382" y="11"/>
                  </a:lnTo>
                  <a:lnTo>
                    <a:pt x="384" y="22"/>
                  </a:lnTo>
                  <a:lnTo>
                    <a:pt x="402" y="324"/>
                  </a:lnTo>
                  <a:lnTo>
                    <a:pt x="301" y="274"/>
                  </a:lnTo>
                  <a:lnTo>
                    <a:pt x="252" y="396"/>
                  </a:lnTo>
                  <a:lnTo>
                    <a:pt x="210" y="518"/>
                  </a:lnTo>
                  <a:lnTo>
                    <a:pt x="176" y="640"/>
                  </a:lnTo>
                  <a:lnTo>
                    <a:pt x="148" y="762"/>
                  </a:lnTo>
                  <a:lnTo>
                    <a:pt x="130" y="882"/>
                  </a:lnTo>
                  <a:lnTo>
                    <a:pt x="118" y="1003"/>
                  </a:lnTo>
                  <a:lnTo>
                    <a:pt x="113" y="1122"/>
                  </a:lnTo>
                  <a:lnTo>
                    <a:pt x="118" y="1240"/>
                  </a:lnTo>
                  <a:lnTo>
                    <a:pt x="128" y="1354"/>
                  </a:lnTo>
                  <a:lnTo>
                    <a:pt x="145" y="1465"/>
                  </a:lnTo>
                  <a:lnTo>
                    <a:pt x="170" y="1576"/>
                  </a:lnTo>
                  <a:lnTo>
                    <a:pt x="202" y="1685"/>
                  </a:lnTo>
                  <a:lnTo>
                    <a:pt x="240" y="1793"/>
                  </a:lnTo>
                  <a:lnTo>
                    <a:pt x="285" y="1901"/>
                  </a:lnTo>
                  <a:lnTo>
                    <a:pt x="337" y="2006"/>
                  </a:lnTo>
                  <a:lnTo>
                    <a:pt x="371" y="2068"/>
                  </a:lnTo>
                  <a:lnTo>
                    <a:pt x="406" y="2126"/>
                  </a:lnTo>
                  <a:lnTo>
                    <a:pt x="441" y="2182"/>
                  </a:lnTo>
                  <a:lnTo>
                    <a:pt x="477" y="2235"/>
                  </a:lnTo>
                  <a:lnTo>
                    <a:pt x="514" y="2285"/>
                  </a:lnTo>
                  <a:lnTo>
                    <a:pt x="550" y="2333"/>
                  </a:lnTo>
                  <a:lnTo>
                    <a:pt x="585" y="2377"/>
                  </a:lnTo>
                  <a:lnTo>
                    <a:pt x="619" y="2418"/>
                  </a:lnTo>
                  <a:lnTo>
                    <a:pt x="653" y="2456"/>
                  </a:lnTo>
                  <a:lnTo>
                    <a:pt x="686" y="2491"/>
                  </a:lnTo>
                  <a:lnTo>
                    <a:pt x="717" y="2524"/>
                  </a:lnTo>
                  <a:lnTo>
                    <a:pt x="746" y="2552"/>
                  </a:lnTo>
                  <a:lnTo>
                    <a:pt x="772" y="2578"/>
                  </a:lnTo>
                  <a:lnTo>
                    <a:pt x="796" y="2600"/>
                  </a:lnTo>
                  <a:lnTo>
                    <a:pt x="818" y="2620"/>
                  </a:lnTo>
                  <a:lnTo>
                    <a:pt x="837" y="2635"/>
                  </a:lnTo>
                  <a:lnTo>
                    <a:pt x="851" y="2648"/>
                  </a:lnTo>
                  <a:lnTo>
                    <a:pt x="862" y="2657"/>
                  </a:lnTo>
                  <a:lnTo>
                    <a:pt x="869" y="2662"/>
                  </a:lnTo>
                  <a:lnTo>
                    <a:pt x="871" y="2664"/>
                  </a:lnTo>
                  <a:lnTo>
                    <a:pt x="882" y="2675"/>
                  </a:lnTo>
                  <a:lnTo>
                    <a:pt x="890" y="2688"/>
                  </a:lnTo>
                  <a:lnTo>
                    <a:pt x="893" y="2703"/>
                  </a:lnTo>
                  <a:lnTo>
                    <a:pt x="894" y="2717"/>
                  </a:lnTo>
                  <a:lnTo>
                    <a:pt x="890" y="2731"/>
                  </a:lnTo>
                  <a:lnTo>
                    <a:pt x="882" y="2744"/>
                  </a:lnTo>
                  <a:lnTo>
                    <a:pt x="869" y="2757"/>
                  </a:lnTo>
                  <a:lnTo>
                    <a:pt x="854" y="2765"/>
                  </a:lnTo>
                  <a:lnTo>
                    <a:pt x="838" y="2767"/>
                  </a:lnTo>
                  <a:lnTo>
                    <a:pt x="819" y="2765"/>
                  </a:lnTo>
                  <a:lnTo>
                    <a:pt x="803" y="2756"/>
                  </a:lnTo>
                  <a:lnTo>
                    <a:pt x="798" y="2753"/>
                  </a:lnTo>
                  <a:lnTo>
                    <a:pt x="791" y="2746"/>
                  </a:lnTo>
                  <a:lnTo>
                    <a:pt x="778" y="2735"/>
                  </a:lnTo>
                  <a:lnTo>
                    <a:pt x="761" y="2722"/>
                  </a:lnTo>
                  <a:lnTo>
                    <a:pt x="742" y="2705"/>
                  </a:lnTo>
                  <a:lnTo>
                    <a:pt x="719" y="2685"/>
                  </a:lnTo>
                  <a:lnTo>
                    <a:pt x="694" y="2661"/>
                  </a:lnTo>
                  <a:lnTo>
                    <a:pt x="665" y="2634"/>
                  </a:lnTo>
                  <a:lnTo>
                    <a:pt x="636" y="2604"/>
                  </a:lnTo>
                  <a:lnTo>
                    <a:pt x="603" y="2571"/>
                  </a:lnTo>
                  <a:lnTo>
                    <a:pt x="569" y="2535"/>
                  </a:lnTo>
                  <a:lnTo>
                    <a:pt x="534" y="2494"/>
                  </a:lnTo>
                  <a:lnTo>
                    <a:pt x="497" y="2452"/>
                  </a:lnTo>
                  <a:lnTo>
                    <a:pt x="460" y="2405"/>
                  </a:lnTo>
                  <a:lnTo>
                    <a:pt x="423" y="2356"/>
                  </a:lnTo>
                  <a:lnTo>
                    <a:pt x="385" y="2303"/>
                  </a:lnTo>
                  <a:lnTo>
                    <a:pt x="348" y="2248"/>
                  </a:lnTo>
                  <a:lnTo>
                    <a:pt x="311" y="2190"/>
                  </a:lnTo>
                  <a:lnTo>
                    <a:pt x="274" y="2128"/>
                  </a:lnTo>
                  <a:lnTo>
                    <a:pt x="238" y="2064"/>
                  </a:lnTo>
                  <a:lnTo>
                    <a:pt x="190" y="1966"/>
                  </a:lnTo>
                  <a:lnTo>
                    <a:pt x="146" y="1867"/>
                  </a:lnTo>
                  <a:lnTo>
                    <a:pt x="108" y="1767"/>
                  </a:lnTo>
                  <a:lnTo>
                    <a:pt x="76" y="1665"/>
                  </a:lnTo>
                  <a:lnTo>
                    <a:pt x="50" y="1563"/>
                  </a:lnTo>
                  <a:lnTo>
                    <a:pt x="28" y="1460"/>
                  </a:lnTo>
                  <a:lnTo>
                    <a:pt x="13" y="1356"/>
                  </a:lnTo>
                  <a:lnTo>
                    <a:pt x="3" y="1251"/>
                  </a:lnTo>
                  <a:lnTo>
                    <a:pt x="0" y="1139"/>
                  </a:lnTo>
                  <a:lnTo>
                    <a:pt x="2" y="1026"/>
                  </a:lnTo>
                  <a:lnTo>
                    <a:pt x="11" y="913"/>
                  </a:lnTo>
                  <a:lnTo>
                    <a:pt x="26" y="798"/>
                  </a:lnTo>
                  <a:lnTo>
                    <a:pt x="48" y="684"/>
                  </a:lnTo>
                  <a:lnTo>
                    <a:pt x="76" y="568"/>
                  </a:lnTo>
                  <a:lnTo>
                    <a:pt x="111" y="454"/>
                  </a:lnTo>
                  <a:lnTo>
                    <a:pt x="152" y="338"/>
                  </a:lnTo>
                  <a:lnTo>
                    <a:pt x="200" y="223"/>
                  </a:lnTo>
                  <a:lnTo>
                    <a:pt x="97" y="171"/>
                  </a:lnTo>
                  <a:lnTo>
                    <a:pt x="350" y="4"/>
                  </a:lnTo>
                  <a:lnTo>
                    <a:pt x="361" y="0"/>
                  </a:lnTo>
                  <a:lnTo>
                    <a:pt x="37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 sz="1600">
                <a:cs typeface="+mn-ea"/>
                <a:sym typeface="+mn-lt"/>
              </a:endParaRPr>
            </a:p>
          </p:txBody>
        </p:sp>
      </p:grpSp>
      <p:sp>
        <p:nvSpPr>
          <p:cNvPr id="51" name="PA_库_任意多边形 11"/>
          <p:cNvSpPr>
            <a:spLocks noChangeAspect="1"/>
          </p:cNvSpPr>
          <p:nvPr>
            <p:custDataLst>
              <p:tags r:id="rId30"/>
            </p:custDataLst>
          </p:nvPr>
        </p:nvSpPr>
        <p:spPr bwMode="auto">
          <a:xfrm>
            <a:off x="7974760" y="2741803"/>
            <a:ext cx="174166" cy="306000"/>
          </a:xfrm>
          <a:custGeom>
            <a:avLst/>
            <a:gdLst>
              <a:gd name="T0" fmla="*/ 1054 w 1870"/>
              <a:gd name="T1" fmla="*/ 23 h 3284"/>
              <a:gd name="T2" fmla="*/ 1108 w 1870"/>
              <a:gd name="T3" fmla="*/ 124 h 3284"/>
              <a:gd name="T4" fmla="*/ 1070 w 1870"/>
              <a:gd name="T5" fmla="*/ 249 h 3284"/>
              <a:gd name="T6" fmla="*/ 1295 w 1870"/>
              <a:gd name="T7" fmla="*/ 462 h 3284"/>
              <a:gd name="T8" fmla="*/ 1454 w 1870"/>
              <a:gd name="T9" fmla="*/ 652 h 3284"/>
              <a:gd name="T10" fmla="*/ 1469 w 1870"/>
              <a:gd name="T11" fmla="*/ 824 h 3284"/>
              <a:gd name="T12" fmla="*/ 1344 w 1870"/>
              <a:gd name="T13" fmla="*/ 1004 h 3284"/>
              <a:gd name="T14" fmla="*/ 1399 w 1870"/>
              <a:gd name="T15" fmla="*/ 1074 h 3284"/>
              <a:gd name="T16" fmla="*/ 1336 w 1870"/>
              <a:gd name="T17" fmla="*/ 1151 h 3284"/>
              <a:gd name="T18" fmla="*/ 1450 w 1870"/>
              <a:gd name="T19" fmla="*/ 1388 h 3284"/>
              <a:gd name="T20" fmla="*/ 1525 w 1870"/>
              <a:gd name="T21" fmla="*/ 1468 h 3284"/>
              <a:gd name="T22" fmla="*/ 1469 w 1870"/>
              <a:gd name="T23" fmla="*/ 1537 h 3284"/>
              <a:gd name="T24" fmla="*/ 1268 w 1870"/>
              <a:gd name="T25" fmla="*/ 1599 h 3284"/>
              <a:gd name="T26" fmla="*/ 1356 w 1870"/>
              <a:gd name="T27" fmla="*/ 1820 h 3284"/>
              <a:gd name="T28" fmla="*/ 1488 w 1870"/>
              <a:gd name="T29" fmla="*/ 2066 h 3284"/>
              <a:gd name="T30" fmla="*/ 1606 w 1870"/>
              <a:gd name="T31" fmla="*/ 2253 h 3284"/>
              <a:gd name="T32" fmla="*/ 1665 w 1870"/>
              <a:gd name="T33" fmla="*/ 2301 h 3284"/>
              <a:gd name="T34" fmla="*/ 1738 w 1870"/>
              <a:gd name="T35" fmla="*/ 2343 h 3284"/>
              <a:gd name="T36" fmla="*/ 1709 w 1870"/>
              <a:gd name="T37" fmla="*/ 2410 h 3284"/>
              <a:gd name="T38" fmla="*/ 1683 w 1870"/>
              <a:gd name="T39" fmla="*/ 2435 h 3284"/>
              <a:gd name="T40" fmla="*/ 1753 w 1870"/>
              <a:gd name="T41" fmla="*/ 2541 h 3284"/>
              <a:gd name="T42" fmla="*/ 1842 w 1870"/>
              <a:gd name="T43" fmla="*/ 2704 h 3284"/>
              <a:gd name="T44" fmla="*/ 1864 w 1870"/>
              <a:gd name="T45" fmla="*/ 2886 h 3284"/>
              <a:gd name="T46" fmla="*/ 1743 w 1870"/>
              <a:gd name="T47" fmla="*/ 3102 h 3284"/>
              <a:gd name="T48" fmla="*/ 1787 w 1870"/>
              <a:gd name="T49" fmla="*/ 3169 h 3284"/>
              <a:gd name="T50" fmla="*/ 1819 w 1870"/>
              <a:gd name="T51" fmla="*/ 3258 h 3284"/>
              <a:gd name="T52" fmla="*/ 42 w 1870"/>
              <a:gd name="T53" fmla="*/ 3272 h 3284"/>
              <a:gd name="T54" fmla="*/ 63 w 1870"/>
              <a:gd name="T55" fmla="*/ 3180 h 3284"/>
              <a:gd name="T56" fmla="*/ 114 w 1870"/>
              <a:gd name="T57" fmla="*/ 3133 h 3284"/>
              <a:gd name="T58" fmla="*/ 76 w 1870"/>
              <a:gd name="T59" fmla="*/ 3044 h 3284"/>
              <a:gd name="T60" fmla="*/ 0 w 1870"/>
              <a:gd name="T61" fmla="*/ 2789 h 3284"/>
              <a:gd name="T62" fmla="*/ 107 w 1870"/>
              <a:gd name="T63" fmla="*/ 2574 h 3284"/>
              <a:gd name="T64" fmla="*/ 215 w 1870"/>
              <a:gd name="T65" fmla="*/ 2427 h 3284"/>
              <a:gd name="T66" fmla="*/ 154 w 1870"/>
              <a:gd name="T67" fmla="*/ 2385 h 3284"/>
              <a:gd name="T68" fmla="*/ 197 w 1870"/>
              <a:gd name="T69" fmla="*/ 2311 h 3284"/>
              <a:gd name="T70" fmla="*/ 257 w 1870"/>
              <a:gd name="T71" fmla="*/ 2292 h 3284"/>
              <a:gd name="T72" fmla="*/ 403 w 1870"/>
              <a:gd name="T73" fmla="*/ 2124 h 3284"/>
              <a:gd name="T74" fmla="*/ 578 w 1870"/>
              <a:gd name="T75" fmla="*/ 1864 h 3284"/>
              <a:gd name="T76" fmla="*/ 637 w 1870"/>
              <a:gd name="T77" fmla="*/ 1591 h 3284"/>
              <a:gd name="T78" fmla="*/ 456 w 1870"/>
              <a:gd name="T79" fmla="*/ 1532 h 3284"/>
              <a:gd name="T80" fmla="*/ 405 w 1870"/>
              <a:gd name="T81" fmla="*/ 1464 h 3284"/>
              <a:gd name="T82" fmla="*/ 473 w 1870"/>
              <a:gd name="T83" fmla="*/ 1391 h 3284"/>
              <a:gd name="T84" fmla="*/ 593 w 1870"/>
              <a:gd name="T85" fmla="*/ 1376 h 3284"/>
              <a:gd name="T86" fmla="*/ 588 w 1870"/>
              <a:gd name="T87" fmla="*/ 1255 h 3284"/>
              <a:gd name="T88" fmla="*/ 580 w 1870"/>
              <a:gd name="T89" fmla="*/ 1153 h 3284"/>
              <a:gd name="T90" fmla="*/ 502 w 1870"/>
              <a:gd name="T91" fmla="*/ 1091 h 3284"/>
              <a:gd name="T92" fmla="*/ 594 w 1870"/>
              <a:gd name="T93" fmla="*/ 1027 h 3284"/>
              <a:gd name="T94" fmla="*/ 442 w 1870"/>
              <a:gd name="T95" fmla="*/ 857 h 3284"/>
              <a:gd name="T96" fmla="*/ 429 w 1870"/>
              <a:gd name="T97" fmla="*/ 676 h 3284"/>
              <a:gd name="T98" fmla="*/ 611 w 1870"/>
              <a:gd name="T99" fmla="*/ 469 h 3284"/>
              <a:gd name="T100" fmla="*/ 778 w 1870"/>
              <a:gd name="T101" fmla="*/ 624 h 3284"/>
              <a:gd name="T102" fmla="*/ 843 w 1870"/>
              <a:gd name="T103" fmla="*/ 626 h 3284"/>
              <a:gd name="T104" fmla="*/ 838 w 1870"/>
              <a:gd name="T105" fmla="*/ 601 h 3284"/>
              <a:gd name="T106" fmla="*/ 790 w 1870"/>
              <a:gd name="T107" fmla="*/ 290 h 3284"/>
              <a:gd name="T108" fmla="*/ 841 w 1870"/>
              <a:gd name="T109" fmla="*/ 184 h 3284"/>
              <a:gd name="T110" fmla="*/ 807 w 1870"/>
              <a:gd name="T111" fmla="*/ 81 h 3284"/>
              <a:gd name="T112" fmla="*/ 916 w 1870"/>
              <a:gd name="T113" fmla="*/ 2 h 3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1870" h="3284">
                <a:moveTo>
                  <a:pt x="949" y="0"/>
                </a:moveTo>
                <a:lnTo>
                  <a:pt x="949" y="0"/>
                </a:lnTo>
                <a:lnTo>
                  <a:pt x="979" y="2"/>
                </a:lnTo>
                <a:lnTo>
                  <a:pt x="1006" y="6"/>
                </a:lnTo>
                <a:lnTo>
                  <a:pt x="1031" y="13"/>
                </a:lnTo>
                <a:lnTo>
                  <a:pt x="1054" y="23"/>
                </a:lnTo>
                <a:lnTo>
                  <a:pt x="1072" y="34"/>
                </a:lnTo>
                <a:lnTo>
                  <a:pt x="1088" y="49"/>
                </a:lnTo>
                <a:lnTo>
                  <a:pt x="1100" y="65"/>
                </a:lnTo>
                <a:lnTo>
                  <a:pt x="1108" y="83"/>
                </a:lnTo>
                <a:lnTo>
                  <a:pt x="1110" y="103"/>
                </a:lnTo>
                <a:lnTo>
                  <a:pt x="1108" y="124"/>
                </a:lnTo>
                <a:lnTo>
                  <a:pt x="1099" y="145"/>
                </a:lnTo>
                <a:lnTo>
                  <a:pt x="1087" y="163"/>
                </a:lnTo>
                <a:lnTo>
                  <a:pt x="1070" y="180"/>
                </a:lnTo>
                <a:lnTo>
                  <a:pt x="1048" y="193"/>
                </a:lnTo>
                <a:lnTo>
                  <a:pt x="1023" y="204"/>
                </a:lnTo>
                <a:lnTo>
                  <a:pt x="1070" y="249"/>
                </a:lnTo>
                <a:lnTo>
                  <a:pt x="1115" y="291"/>
                </a:lnTo>
                <a:lnTo>
                  <a:pt x="1155" y="329"/>
                </a:lnTo>
                <a:lnTo>
                  <a:pt x="1194" y="366"/>
                </a:lnTo>
                <a:lnTo>
                  <a:pt x="1230" y="399"/>
                </a:lnTo>
                <a:lnTo>
                  <a:pt x="1264" y="431"/>
                </a:lnTo>
                <a:lnTo>
                  <a:pt x="1295" y="462"/>
                </a:lnTo>
                <a:lnTo>
                  <a:pt x="1324" y="493"/>
                </a:lnTo>
                <a:lnTo>
                  <a:pt x="1352" y="523"/>
                </a:lnTo>
                <a:lnTo>
                  <a:pt x="1379" y="553"/>
                </a:lnTo>
                <a:lnTo>
                  <a:pt x="1405" y="584"/>
                </a:lnTo>
                <a:lnTo>
                  <a:pt x="1430" y="617"/>
                </a:lnTo>
                <a:lnTo>
                  <a:pt x="1454" y="652"/>
                </a:lnTo>
                <a:lnTo>
                  <a:pt x="1466" y="676"/>
                </a:lnTo>
                <a:lnTo>
                  <a:pt x="1475" y="703"/>
                </a:lnTo>
                <a:lnTo>
                  <a:pt x="1480" y="731"/>
                </a:lnTo>
                <a:lnTo>
                  <a:pt x="1480" y="761"/>
                </a:lnTo>
                <a:lnTo>
                  <a:pt x="1477" y="792"/>
                </a:lnTo>
                <a:lnTo>
                  <a:pt x="1469" y="824"/>
                </a:lnTo>
                <a:lnTo>
                  <a:pt x="1457" y="857"/>
                </a:lnTo>
                <a:lnTo>
                  <a:pt x="1443" y="889"/>
                </a:lnTo>
                <a:lnTo>
                  <a:pt x="1423" y="920"/>
                </a:lnTo>
                <a:lnTo>
                  <a:pt x="1400" y="950"/>
                </a:lnTo>
                <a:lnTo>
                  <a:pt x="1374" y="978"/>
                </a:lnTo>
                <a:lnTo>
                  <a:pt x="1344" y="1004"/>
                </a:lnTo>
                <a:lnTo>
                  <a:pt x="1310" y="1027"/>
                </a:lnTo>
                <a:lnTo>
                  <a:pt x="1334" y="1029"/>
                </a:lnTo>
                <a:lnTo>
                  <a:pt x="1356" y="1037"/>
                </a:lnTo>
                <a:lnTo>
                  <a:pt x="1375" y="1046"/>
                </a:lnTo>
                <a:lnTo>
                  <a:pt x="1389" y="1058"/>
                </a:lnTo>
                <a:lnTo>
                  <a:pt x="1399" y="1074"/>
                </a:lnTo>
                <a:lnTo>
                  <a:pt x="1402" y="1091"/>
                </a:lnTo>
                <a:lnTo>
                  <a:pt x="1399" y="1107"/>
                </a:lnTo>
                <a:lnTo>
                  <a:pt x="1389" y="1122"/>
                </a:lnTo>
                <a:lnTo>
                  <a:pt x="1376" y="1134"/>
                </a:lnTo>
                <a:lnTo>
                  <a:pt x="1358" y="1145"/>
                </a:lnTo>
                <a:lnTo>
                  <a:pt x="1336" y="1151"/>
                </a:lnTo>
                <a:lnTo>
                  <a:pt x="1314" y="1154"/>
                </a:lnTo>
                <a:lnTo>
                  <a:pt x="1309" y="1379"/>
                </a:lnTo>
                <a:lnTo>
                  <a:pt x="1420" y="1379"/>
                </a:lnTo>
                <a:lnTo>
                  <a:pt x="1426" y="1380"/>
                </a:lnTo>
                <a:lnTo>
                  <a:pt x="1436" y="1383"/>
                </a:lnTo>
                <a:lnTo>
                  <a:pt x="1450" y="1388"/>
                </a:lnTo>
                <a:lnTo>
                  <a:pt x="1465" y="1395"/>
                </a:lnTo>
                <a:lnTo>
                  <a:pt x="1481" y="1406"/>
                </a:lnTo>
                <a:lnTo>
                  <a:pt x="1496" y="1417"/>
                </a:lnTo>
                <a:lnTo>
                  <a:pt x="1509" y="1432"/>
                </a:lnTo>
                <a:lnTo>
                  <a:pt x="1518" y="1449"/>
                </a:lnTo>
                <a:lnTo>
                  <a:pt x="1525" y="1468"/>
                </a:lnTo>
                <a:lnTo>
                  <a:pt x="1524" y="1485"/>
                </a:lnTo>
                <a:lnTo>
                  <a:pt x="1518" y="1498"/>
                </a:lnTo>
                <a:lnTo>
                  <a:pt x="1508" y="1511"/>
                </a:lnTo>
                <a:lnTo>
                  <a:pt x="1496" y="1521"/>
                </a:lnTo>
                <a:lnTo>
                  <a:pt x="1482" y="1531"/>
                </a:lnTo>
                <a:lnTo>
                  <a:pt x="1469" y="1537"/>
                </a:lnTo>
                <a:lnTo>
                  <a:pt x="1455" y="1542"/>
                </a:lnTo>
                <a:lnTo>
                  <a:pt x="1446" y="1545"/>
                </a:lnTo>
                <a:lnTo>
                  <a:pt x="1438" y="1546"/>
                </a:lnTo>
                <a:lnTo>
                  <a:pt x="1259" y="1546"/>
                </a:lnTo>
                <a:lnTo>
                  <a:pt x="1263" y="1571"/>
                </a:lnTo>
                <a:lnTo>
                  <a:pt x="1268" y="1599"/>
                </a:lnTo>
                <a:lnTo>
                  <a:pt x="1277" y="1631"/>
                </a:lnTo>
                <a:lnTo>
                  <a:pt x="1289" y="1665"/>
                </a:lnTo>
                <a:lnTo>
                  <a:pt x="1303" y="1701"/>
                </a:lnTo>
                <a:lnTo>
                  <a:pt x="1319" y="1740"/>
                </a:lnTo>
                <a:lnTo>
                  <a:pt x="1336" y="1779"/>
                </a:lnTo>
                <a:lnTo>
                  <a:pt x="1356" y="1820"/>
                </a:lnTo>
                <a:lnTo>
                  <a:pt x="1376" y="1861"/>
                </a:lnTo>
                <a:lnTo>
                  <a:pt x="1398" y="1903"/>
                </a:lnTo>
                <a:lnTo>
                  <a:pt x="1420" y="1944"/>
                </a:lnTo>
                <a:lnTo>
                  <a:pt x="1443" y="1986"/>
                </a:lnTo>
                <a:lnTo>
                  <a:pt x="1465" y="2027"/>
                </a:lnTo>
                <a:lnTo>
                  <a:pt x="1488" y="2066"/>
                </a:lnTo>
                <a:lnTo>
                  <a:pt x="1510" y="2104"/>
                </a:lnTo>
                <a:lnTo>
                  <a:pt x="1532" y="2139"/>
                </a:lnTo>
                <a:lnTo>
                  <a:pt x="1553" y="2172"/>
                </a:lnTo>
                <a:lnTo>
                  <a:pt x="1571" y="2202"/>
                </a:lnTo>
                <a:lnTo>
                  <a:pt x="1590" y="2229"/>
                </a:lnTo>
                <a:lnTo>
                  <a:pt x="1606" y="2253"/>
                </a:lnTo>
                <a:lnTo>
                  <a:pt x="1620" y="2273"/>
                </a:lnTo>
                <a:lnTo>
                  <a:pt x="1632" y="2289"/>
                </a:lnTo>
                <a:lnTo>
                  <a:pt x="1641" y="2299"/>
                </a:lnTo>
                <a:lnTo>
                  <a:pt x="1647" y="2299"/>
                </a:lnTo>
                <a:lnTo>
                  <a:pt x="1655" y="2300"/>
                </a:lnTo>
                <a:lnTo>
                  <a:pt x="1665" y="2301"/>
                </a:lnTo>
                <a:lnTo>
                  <a:pt x="1677" y="2304"/>
                </a:lnTo>
                <a:lnTo>
                  <a:pt x="1690" y="2307"/>
                </a:lnTo>
                <a:lnTo>
                  <a:pt x="1704" y="2314"/>
                </a:lnTo>
                <a:lnTo>
                  <a:pt x="1716" y="2321"/>
                </a:lnTo>
                <a:lnTo>
                  <a:pt x="1729" y="2330"/>
                </a:lnTo>
                <a:lnTo>
                  <a:pt x="1738" y="2343"/>
                </a:lnTo>
                <a:lnTo>
                  <a:pt x="1744" y="2357"/>
                </a:lnTo>
                <a:lnTo>
                  <a:pt x="1744" y="2370"/>
                </a:lnTo>
                <a:lnTo>
                  <a:pt x="1740" y="2381"/>
                </a:lnTo>
                <a:lnTo>
                  <a:pt x="1732" y="2393"/>
                </a:lnTo>
                <a:lnTo>
                  <a:pt x="1720" y="2402"/>
                </a:lnTo>
                <a:lnTo>
                  <a:pt x="1709" y="2410"/>
                </a:lnTo>
                <a:lnTo>
                  <a:pt x="1696" y="2418"/>
                </a:lnTo>
                <a:lnTo>
                  <a:pt x="1686" y="2423"/>
                </a:lnTo>
                <a:lnTo>
                  <a:pt x="1679" y="2426"/>
                </a:lnTo>
                <a:lnTo>
                  <a:pt x="1677" y="2427"/>
                </a:lnTo>
                <a:lnTo>
                  <a:pt x="1678" y="2429"/>
                </a:lnTo>
                <a:lnTo>
                  <a:pt x="1683" y="2435"/>
                </a:lnTo>
                <a:lnTo>
                  <a:pt x="1690" y="2446"/>
                </a:lnTo>
                <a:lnTo>
                  <a:pt x="1699" y="2459"/>
                </a:lnTo>
                <a:lnTo>
                  <a:pt x="1711" y="2477"/>
                </a:lnTo>
                <a:lnTo>
                  <a:pt x="1724" y="2497"/>
                </a:lnTo>
                <a:lnTo>
                  <a:pt x="1739" y="2519"/>
                </a:lnTo>
                <a:lnTo>
                  <a:pt x="1753" y="2541"/>
                </a:lnTo>
                <a:lnTo>
                  <a:pt x="1769" y="2567"/>
                </a:lnTo>
                <a:lnTo>
                  <a:pt x="1786" y="2593"/>
                </a:lnTo>
                <a:lnTo>
                  <a:pt x="1801" y="2620"/>
                </a:lnTo>
                <a:lnTo>
                  <a:pt x="1816" y="2649"/>
                </a:lnTo>
                <a:lnTo>
                  <a:pt x="1829" y="2676"/>
                </a:lnTo>
                <a:lnTo>
                  <a:pt x="1842" y="2704"/>
                </a:lnTo>
                <a:lnTo>
                  <a:pt x="1852" y="2730"/>
                </a:lnTo>
                <a:lnTo>
                  <a:pt x="1861" y="2755"/>
                </a:lnTo>
                <a:lnTo>
                  <a:pt x="1867" y="2779"/>
                </a:lnTo>
                <a:lnTo>
                  <a:pt x="1870" y="2800"/>
                </a:lnTo>
                <a:lnTo>
                  <a:pt x="1870" y="2843"/>
                </a:lnTo>
                <a:lnTo>
                  <a:pt x="1864" y="2886"/>
                </a:lnTo>
                <a:lnTo>
                  <a:pt x="1851" y="2926"/>
                </a:lnTo>
                <a:lnTo>
                  <a:pt x="1836" y="2966"/>
                </a:lnTo>
                <a:lnTo>
                  <a:pt x="1816" y="3002"/>
                </a:lnTo>
                <a:lnTo>
                  <a:pt x="1793" y="3038"/>
                </a:lnTo>
                <a:lnTo>
                  <a:pt x="1769" y="3071"/>
                </a:lnTo>
                <a:lnTo>
                  <a:pt x="1743" y="3102"/>
                </a:lnTo>
                <a:lnTo>
                  <a:pt x="1747" y="3119"/>
                </a:lnTo>
                <a:lnTo>
                  <a:pt x="1748" y="3134"/>
                </a:lnTo>
                <a:lnTo>
                  <a:pt x="1755" y="3138"/>
                </a:lnTo>
                <a:lnTo>
                  <a:pt x="1765" y="3147"/>
                </a:lnTo>
                <a:lnTo>
                  <a:pt x="1775" y="3157"/>
                </a:lnTo>
                <a:lnTo>
                  <a:pt x="1787" y="3169"/>
                </a:lnTo>
                <a:lnTo>
                  <a:pt x="1797" y="3181"/>
                </a:lnTo>
                <a:lnTo>
                  <a:pt x="1804" y="3194"/>
                </a:lnTo>
                <a:lnTo>
                  <a:pt x="1810" y="3208"/>
                </a:lnTo>
                <a:lnTo>
                  <a:pt x="1814" y="3225"/>
                </a:lnTo>
                <a:lnTo>
                  <a:pt x="1817" y="3241"/>
                </a:lnTo>
                <a:lnTo>
                  <a:pt x="1819" y="3258"/>
                </a:lnTo>
                <a:lnTo>
                  <a:pt x="1820" y="3272"/>
                </a:lnTo>
                <a:lnTo>
                  <a:pt x="1821" y="3281"/>
                </a:lnTo>
                <a:lnTo>
                  <a:pt x="1821" y="3284"/>
                </a:lnTo>
                <a:lnTo>
                  <a:pt x="41" y="3284"/>
                </a:lnTo>
                <a:lnTo>
                  <a:pt x="41" y="3281"/>
                </a:lnTo>
                <a:lnTo>
                  <a:pt x="42" y="3272"/>
                </a:lnTo>
                <a:lnTo>
                  <a:pt x="42" y="3257"/>
                </a:lnTo>
                <a:lnTo>
                  <a:pt x="44" y="3241"/>
                </a:lnTo>
                <a:lnTo>
                  <a:pt x="47" y="3224"/>
                </a:lnTo>
                <a:lnTo>
                  <a:pt x="51" y="3206"/>
                </a:lnTo>
                <a:lnTo>
                  <a:pt x="56" y="3191"/>
                </a:lnTo>
                <a:lnTo>
                  <a:pt x="63" y="3180"/>
                </a:lnTo>
                <a:lnTo>
                  <a:pt x="72" y="3170"/>
                </a:lnTo>
                <a:lnTo>
                  <a:pt x="82" y="3159"/>
                </a:lnTo>
                <a:lnTo>
                  <a:pt x="93" y="3150"/>
                </a:lnTo>
                <a:lnTo>
                  <a:pt x="102" y="3143"/>
                </a:lnTo>
                <a:lnTo>
                  <a:pt x="109" y="3136"/>
                </a:lnTo>
                <a:lnTo>
                  <a:pt x="114" y="3133"/>
                </a:lnTo>
                <a:lnTo>
                  <a:pt x="117" y="3132"/>
                </a:lnTo>
                <a:lnTo>
                  <a:pt x="125" y="3132"/>
                </a:lnTo>
                <a:lnTo>
                  <a:pt x="127" y="3110"/>
                </a:lnTo>
                <a:lnTo>
                  <a:pt x="127" y="3110"/>
                </a:lnTo>
                <a:lnTo>
                  <a:pt x="101" y="3079"/>
                </a:lnTo>
                <a:lnTo>
                  <a:pt x="76" y="3044"/>
                </a:lnTo>
                <a:lnTo>
                  <a:pt x="53" y="3006"/>
                </a:lnTo>
                <a:lnTo>
                  <a:pt x="33" y="2966"/>
                </a:lnTo>
                <a:lnTo>
                  <a:pt x="17" y="2923"/>
                </a:lnTo>
                <a:lnTo>
                  <a:pt x="5" y="2879"/>
                </a:lnTo>
                <a:lnTo>
                  <a:pt x="0" y="2835"/>
                </a:lnTo>
                <a:lnTo>
                  <a:pt x="0" y="2789"/>
                </a:lnTo>
                <a:lnTo>
                  <a:pt x="6" y="2753"/>
                </a:lnTo>
                <a:lnTo>
                  <a:pt x="19" y="2715"/>
                </a:lnTo>
                <a:lnTo>
                  <a:pt x="36" y="2679"/>
                </a:lnTo>
                <a:lnTo>
                  <a:pt x="57" y="2643"/>
                </a:lnTo>
                <a:lnTo>
                  <a:pt x="81" y="2608"/>
                </a:lnTo>
                <a:lnTo>
                  <a:pt x="107" y="2574"/>
                </a:lnTo>
                <a:lnTo>
                  <a:pt x="134" y="2540"/>
                </a:lnTo>
                <a:lnTo>
                  <a:pt x="160" y="2508"/>
                </a:lnTo>
                <a:lnTo>
                  <a:pt x="185" y="2477"/>
                </a:lnTo>
                <a:lnTo>
                  <a:pt x="208" y="2448"/>
                </a:lnTo>
                <a:lnTo>
                  <a:pt x="209" y="2448"/>
                </a:lnTo>
                <a:lnTo>
                  <a:pt x="215" y="2427"/>
                </a:lnTo>
                <a:lnTo>
                  <a:pt x="207" y="2425"/>
                </a:lnTo>
                <a:lnTo>
                  <a:pt x="196" y="2421"/>
                </a:lnTo>
                <a:lnTo>
                  <a:pt x="184" y="2415"/>
                </a:lnTo>
                <a:lnTo>
                  <a:pt x="172" y="2406"/>
                </a:lnTo>
                <a:lnTo>
                  <a:pt x="161" y="2397"/>
                </a:lnTo>
                <a:lnTo>
                  <a:pt x="154" y="2385"/>
                </a:lnTo>
                <a:lnTo>
                  <a:pt x="151" y="2372"/>
                </a:lnTo>
                <a:lnTo>
                  <a:pt x="152" y="2358"/>
                </a:lnTo>
                <a:lnTo>
                  <a:pt x="159" y="2342"/>
                </a:lnTo>
                <a:lnTo>
                  <a:pt x="170" y="2329"/>
                </a:lnTo>
                <a:lnTo>
                  <a:pt x="182" y="2319"/>
                </a:lnTo>
                <a:lnTo>
                  <a:pt x="197" y="2311"/>
                </a:lnTo>
                <a:lnTo>
                  <a:pt x="211" y="2305"/>
                </a:lnTo>
                <a:lnTo>
                  <a:pt x="225" y="2301"/>
                </a:lnTo>
                <a:lnTo>
                  <a:pt x="236" y="2299"/>
                </a:lnTo>
                <a:lnTo>
                  <a:pt x="244" y="2299"/>
                </a:lnTo>
                <a:lnTo>
                  <a:pt x="251" y="2299"/>
                </a:lnTo>
                <a:lnTo>
                  <a:pt x="257" y="2292"/>
                </a:lnTo>
                <a:lnTo>
                  <a:pt x="267" y="2285"/>
                </a:lnTo>
                <a:lnTo>
                  <a:pt x="283" y="2276"/>
                </a:lnTo>
                <a:lnTo>
                  <a:pt x="310" y="2241"/>
                </a:lnTo>
                <a:lnTo>
                  <a:pt x="340" y="2203"/>
                </a:lnTo>
                <a:lnTo>
                  <a:pt x="370" y="2165"/>
                </a:lnTo>
                <a:lnTo>
                  <a:pt x="403" y="2124"/>
                </a:lnTo>
                <a:lnTo>
                  <a:pt x="435" y="2083"/>
                </a:lnTo>
                <a:lnTo>
                  <a:pt x="466" y="2041"/>
                </a:lnTo>
                <a:lnTo>
                  <a:pt x="497" y="1998"/>
                </a:lnTo>
                <a:lnTo>
                  <a:pt x="526" y="1954"/>
                </a:lnTo>
                <a:lnTo>
                  <a:pt x="553" y="1909"/>
                </a:lnTo>
                <a:lnTo>
                  <a:pt x="578" y="1864"/>
                </a:lnTo>
                <a:lnTo>
                  <a:pt x="599" y="1819"/>
                </a:lnTo>
                <a:lnTo>
                  <a:pt x="617" y="1773"/>
                </a:lnTo>
                <a:lnTo>
                  <a:pt x="630" y="1727"/>
                </a:lnTo>
                <a:lnTo>
                  <a:pt x="639" y="1681"/>
                </a:lnTo>
                <a:lnTo>
                  <a:pt x="641" y="1636"/>
                </a:lnTo>
                <a:lnTo>
                  <a:pt x="637" y="1591"/>
                </a:lnTo>
                <a:lnTo>
                  <a:pt x="627" y="1546"/>
                </a:lnTo>
                <a:lnTo>
                  <a:pt x="495" y="1546"/>
                </a:lnTo>
                <a:lnTo>
                  <a:pt x="490" y="1545"/>
                </a:lnTo>
                <a:lnTo>
                  <a:pt x="481" y="1542"/>
                </a:lnTo>
                <a:lnTo>
                  <a:pt x="469" y="1538"/>
                </a:lnTo>
                <a:lnTo>
                  <a:pt x="456" y="1532"/>
                </a:lnTo>
                <a:lnTo>
                  <a:pt x="443" y="1523"/>
                </a:lnTo>
                <a:lnTo>
                  <a:pt x="430" y="1514"/>
                </a:lnTo>
                <a:lnTo>
                  <a:pt x="419" y="1504"/>
                </a:lnTo>
                <a:lnTo>
                  <a:pt x="410" y="1492"/>
                </a:lnTo>
                <a:lnTo>
                  <a:pt x="406" y="1479"/>
                </a:lnTo>
                <a:lnTo>
                  <a:pt x="405" y="1464"/>
                </a:lnTo>
                <a:lnTo>
                  <a:pt x="410" y="1446"/>
                </a:lnTo>
                <a:lnTo>
                  <a:pt x="418" y="1431"/>
                </a:lnTo>
                <a:lnTo>
                  <a:pt x="431" y="1418"/>
                </a:lnTo>
                <a:lnTo>
                  <a:pt x="444" y="1407"/>
                </a:lnTo>
                <a:lnTo>
                  <a:pt x="459" y="1397"/>
                </a:lnTo>
                <a:lnTo>
                  <a:pt x="473" y="1391"/>
                </a:lnTo>
                <a:lnTo>
                  <a:pt x="487" y="1385"/>
                </a:lnTo>
                <a:lnTo>
                  <a:pt x="499" y="1382"/>
                </a:lnTo>
                <a:lnTo>
                  <a:pt x="509" y="1380"/>
                </a:lnTo>
                <a:lnTo>
                  <a:pt x="514" y="1379"/>
                </a:lnTo>
                <a:lnTo>
                  <a:pt x="593" y="1379"/>
                </a:lnTo>
                <a:lnTo>
                  <a:pt x="593" y="1376"/>
                </a:lnTo>
                <a:lnTo>
                  <a:pt x="592" y="1365"/>
                </a:lnTo>
                <a:lnTo>
                  <a:pt x="592" y="1349"/>
                </a:lnTo>
                <a:lnTo>
                  <a:pt x="591" y="1329"/>
                </a:lnTo>
                <a:lnTo>
                  <a:pt x="590" y="1306"/>
                </a:lnTo>
                <a:lnTo>
                  <a:pt x="589" y="1281"/>
                </a:lnTo>
                <a:lnTo>
                  <a:pt x="588" y="1255"/>
                </a:lnTo>
                <a:lnTo>
                  <a:pt x="586" y="1230"/>
                </a:lnTo>
                <a:lnTo>
                  <a:pt x="585" y="1207"/>
                </a:lnTo>
                <a:lnTo>
                  <a:pt x="583" y="1186"/>
                </a:lnTo>
                <a:lnTo>
                  <a:pt x="582" y="1170"/>
                </a:lnTo>
                <a:lnTo>
                  <a:pt x="581" y="1158"/>
                </a:lnTo>
                <a:lnTo>
                  <a:pt x="580" y="1153"/>
                </a:lnTo>
                <a:lnTo>
                  <a:pt x="559" y="1149"/>
                </a:lnTo>
                <a:lnTo>
                  <a:pt x="540" y="1142"/>
                </a:lnTo>
                <a:lnTo>
                  <a:pt x="524" y="1132"/>
                </a:lnTo>
                <a:lnTo>
                  <a:pt x="513" y="1120"/>
                </a:lnTo>
                <a:lnTo>
                  <a:pt x="504" y="1106"/>
                </a:lnTo>
                <a:lnTo>
                  <a:pt x="502" y="1091"/>
                </a:lnTo>
                <a:lnTo>
                  <a:pt x="505" y="1074"/>
                </a:lnTo>
                <a:lnTo>
                  <a:pt x="515" y="1058"/>
                </a:lnTo>
                <a:lnTo>
                  <a:pt x="528" y="1046"/>
                </a:lnTo>
                <a:lnTo>
                  <a:pt x="547" y="1036"/>
                </a:lnTo>
                <a:lnTo>
                  <a:pt x="569" y="1029"/>
                </a:lnTo>
                <a:lnTo>
                  <a:pt x="594" y="1027"/>
                </a:lnTo>
                <a:lnTo>
                  <a:pt x="560" y="1004"/>
                </a:lnTo>
                <a:lnTo>
                  <a:pt x="529" y="978"/>
                </a:lnTo>
                <a:lnTo>
                  <a:pt x="502" y="949"/>
                </a:lnTo>
                <a:lnTo>
                  <a:pt x="478" y="920"/>
                </a:lnTo>
                <a:lnTo>
                  <a:pt x="459" y="889"/>
                </a:lnTo>
                <a:lnTo>
                  <a:pt x="442" y="857"/>
                </a:lnTo>
                <a:lnTo>
                  <a:pt x="430" y="824"/>
                </a:lnTo>
                <a:lnTo>
                  <a:pt x="421" y="792"/>
                </a:lnTo>
                <a:lnTo>
                  <a:pt x="417" y="761"/>
                </a:lnTo>
                <a:lnTo>
                  <a:pt x="416" y="731"/>
                </a:lnTo>
                <a:lnTo>
                  <a:pt x="420" y="702"/>
                </a:lnTo>
                <a:lnTo>
                  <a:pt x="429" y="676"/>
                </a:lnTo>
                <a:lnTo>
                  <a:pt x="441" y="652"/>
                </a:lnTo>
                <a:lnTo>
                  <a:pt x="470" y="612"/>
                </a:lnTo>
                <a:lnTo>
                  <a:pt x="503" y="575"/>
                </a:lnTo>
                <a:lnTo>
                  <a:pt x="539" y="538"/>
                </a:lnTo>
                <a:lnTo>
                  <a:pt x="575" y="503"/>
                </a:lnTo>
                <a:lnTo>
                  <a:pt x="611" y="469"/>
                </a:lnTo>
                <a:lnTo>
                  <a:pt x="646" y="433"/>
                </a:lnTo>
                <a:lnTo>
                  <a:pt x="764" y="605"/>
                </a:lnTo>
                <a:lnTo>
                  <a:pt x="765" y="606"/>
                </a:lnTo>
                <a:lnTo>
                  <a:pt x="768" y="611"/>
                </a:lnTo>
                <a:lnTo>
                  <a:pt x="772" y="616"/>
                </a:lnTo>
                <a:lnTo>
                  <a:pt x="778" y="624"/>
                </a:lnTo>
                <a:lnTo>
                  <a:pt x="787" y="629"/>
                </a:lnTo>
                <a:lnTo>
                  <a:pt x="800" y="633"/>
                </a:lnTo>
                <a:lnTo>
                  <a:pt x="816" y="635"/>
                </a:lnTo>
                <a:lnTo>
                  <a:pt x="830" y="633"/>
                </a:lnTo>
                <a:lnTo>
                  <a:pt x="839" y="630"/>
                </a:lnTo>
                <a:lnTo>
                  <a:pt x="843" y="626"/>
                </a:lnTo>
                <a:lnTo>
                  <a:pt x="846" y="621"/>
                </a:lnTo>
                <a:lnTo>
                  <a:pt x="846" y="614"/>
                </a:lnTo>
                <a:lnTo>
                  <a:pt x="843" y="609"/>
                </a:lnTo>
                <a:lnTo>
                  <a:pt x="840" y="605"/>
                </a:lnTo>
                <a:lnTo>
                  <a:pt x="838" y="602"/>
                </a:lnTo>
                <a:lnTo>
                  <a:pt x="838" y="601"/>
                </a:lnTo>
                <a:lnTo>
                  <a:pt x="689" y="388"/>
                </a:lnTo>
                <a:lnTo>
                  <a:pt x="705" y="372"/>
                </a:lnTo>
                <a:lnTo>
                  <a:pt x="724" y="353"/>
                </a:lnTo>
                <a:lnTo>
                  <a:pt x="745" y="334"/>
                </a:lnTo>
                <a:lnTo>
                  <a:pt x="768" y="312"/>
                </a:lnTo>
                <a:lnTo>
                  <a:pt x="790" y="290"/>
                </a:lnTo>
                <a:lnTo>
                  <a:pt x="814" y="267"/>
                </a:lnTo>
                <a:lnTo>
                  <a:pt x="837" y="245"/>
                </a:lnTo>
                <a:lnTo>
                  <a:pt x="860" y="223"/>
                </a:lnTo>
                <a:lnTo>
                  <a:pt x="881" y="204"/>
                </a:lnTo>
                <a:lnTo>
                  <a:pt x="859" y="194"/>
                </a:lnTo>
                <a:lnTo>
                  <a:pt x="841" y="184"/>
                </a:lnTo>
                <a:lnTo>
                  <a:pt x="828" y="170"/>
                </a:lnTo>
                <a:lnTo>
                  <a:pt x="817" y="156"/>
                </a:lnTo>
                <a:lnTo>
                  <a:pt x="810" y="139"/>
                </a:lnTo>
                <a:lnTo>
                  <a:pt x="806" y="121"/>
                </a:lnTo>
                <a:lnTo>
                  <a:pt x="805" y="103"/>
                </a:lnTo>
                <a:lnTo>
                  <a:pt x="807" y="81"/>
                </a:lnTo>
                <a:lnTo>
                  <a:pt x="814" y="60"/>
                </a:lnTo>
                <a:lnTo>
                  <a:pt x="826" y="43"/>
                </a:lnTo>
                <a:lnTo>
                  <a:pt x="842" y="28"/>
                </a:lnTo>
                <a:lnTo>
                  <a:pt x="863" y="16"/>
                </a:lnTo>
                <a:lnTo>
                  <a:pt x="888" y="7"/>
                </a:lnTo>
                <a:lnTo>
                  <a:pt x="916" y="2"/>
                </a:lnTo>
                <a:lnTo>
                  <a:pt x="949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 sz="1600">
              <a:cs typeface="+mn-ea"/>
              <a:sym typeface="+mn-lt"/>
            </a:endParaRPr>
          </a:p>
        </p:txBody>
      </p:sp>
      <p:sp>
        <p:nvSpPr>
          <p:cNvPr id="52" name="PA_库_任意多边形 375"/>
          <p:cNvSpPr>
            <a:spLocks noChangeAspect="1"/>
          </p:cNvSpPr>
          <p:nvPr>
            <p:custDataLst>
              <p:tags r:id="rId31"/>
            </p:custDataLst>
          </p:nvPr>
        </p:nvSpPr>
        <p:spPr bwMode="auto">
          <a:xfrm>
            <a:off x="9185799" y="2734355"/>
            <a:ext cx="327122" cy="306000"/>
          </a:xfrm>
          <a:custGeom>
            <a:avLst/>
            <a:gdLst>
              <a:gd name="T0" fmla="*/ 80 w 80"/>
              <a:gd name="T1" fmla="*/ 29 h 75"/>
              <a:gd name="T2" fmla="*/ 53 w 80"/>
              <a:gd name="T3" fmla="*/ 25 h 75"/>
              <a:gd name="T4" fmla="*/ 40 w 80"/>
              <a:gd name="T5" fmla="*/ 0 h 75"/>
              <a:gd name="T6" fmla="*/ 28 w 80"/>
              <a:gd name="T7" fmla="*/ 25 h 75"/>
              <a:gd name="T8" fmla="*/ 0 w 80"/>
              <a:gd name="T9" fmla="*/ 29 h 75"/>
              <a:gd name="T10" fmla="*/ 20 w 80"/>
              <a:gd name="T11" fmla="*/ 48 h 75"/>
              <a:gd name="T12" fmla="*/ 15 w 80"/>
              <a:gd name="T13" fmla="*/ 75 h 75"/>
              <a:gd name="T14" fmla="*/ 40 w 80"/>
              <a:gd name="T15" fmla="*/ 63 h 75"/>
              <a:gd name="T16" fmla="*/ 65 w 80"/>
              <a:gd name="T17" fmla="*/ 75 h 75"/>
              <a:gd name="T18" fmla="*/ 60 w 80"/>
              <a:gd name="T19" fmla="*/ 48 h 75"/>
              <a:gd name="T20" fmla="*/ 80 w 80"/>
              <a:gd name="T21" fmla="*/ 29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0" h="75">
                <a:moveTo>
                  <a:pt x="80" y="29"/>
                </a:moveTo>
                <a:lnTo>
                  <a:pt x="53" y="25"/>
                </a:lnTo>
                <a:lnTo>
                  <a:pt x="40" y="0"/>
                </a:lnTo>
                <a:lnTo>
                  <a:pt x="28" y="25"/>
                </a:lnTo>
                <a:lnTo>
                  <a:pt x="0" y="29"/>
                </a:lnTo>
                <a:lnTo>
                  <a:pt x="20" y="48"/>
                </a:lnTo>
                <a:lnTo>
                  <a:pt x="15" y="75"/>
                </a:lnTo>
                <a:lnTo>
                  <a:pt x="40" y="63"/>
                </a:lnTo>
                <a:lnTo>
                  <a:pt x="65" y="75"/>
                </a:lnTo>
                <a:lnTo>
                  <a:pt x="60" y="48"/>
                </a:lnTo>
                <a:lnTo>
                  <a:pt x="80" y="2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2172" tIns="46086" rIns="92172" bIns="46086" numCol="1" anchor="t" anchorCtr="0" compatLnSpc="1">
            <a:prstTxWarp prst="textNoShape">
              <a:avLst/>
            </a:prstTxWarp>
          </a:bodyPr>
          <a:lstStyle/>
          <a:p>
            <a:endParaRPr lang="bg-BG" sz="1600">
              <a:cs typeface="+mn-ea"/>
              <a:sym typeface="+mn-lt"/>
            </a:endParaRPr>
          </a:p>
        </p:txBody>
      </p:sp>
      <p:grpSp>
        <p:nvGrpSpPr>
          <p:cNvPr id="53" name="PA_库_组合 52"/>
          <p:cNvGrpSpPr>
            <a:grpSpLocks noChangeAspect="1"/>
          </p:cNvGrpSpPr>
          <p:nvPr>
            <p:custDataLst>
              <p:tags r:id="rId32"/>
            </p:custDataLst>
          </p:nvPr>
        </p:nvGrpSpPr>
        <p:grpSpPr>
          <a:xfrm>
            <a:off x="2345704" y="2827038"/>
            <a:ext cx="115015" cy="126000"/>
            <a:chOff x="3416301" y="1036638"/>
            <a:chExt cx="3324225" cy="3641726"/>
          </a:xfrm>
          <a:solidFill>
            <a:schemeClr val="bg1"/>
          </a:solidFill>
        </p:grpSpPr>
        <p:sp>
          <p:nvSpPr>
            <p:cNvPr id="54" name="Freeform 22"/>
            <p:cNvSpPr>
              <a:spLocks/>
            </p:cNvSpPr>
            <p:nvPr/>
          </p:nvSpPr>
          <p:spPr bwMode="auto">
            <a:xfrm>
              <a:off x="4852988" y="1036638"/>
              <a:ext cx="452438" cy="1508125"/>
            </a:xfrm>
            <a:custGeom>
              <a:avLst/>
              <a:gdLst>
                <a:gd name="T0" fmla="*/ 284 w 570"/>
                <a:gd name="T1" fmla="*/ 0 h 1900"/>
                <a:gd name="T2" fmla="*/ 322 w 570"/>
                <a:gd name="T3" fmla="*/ 0 h 1900"/>
                <a:gd name="T4" fmla="*/ 368 w 570"/>
                <a:gd name="T5" fmla="*/ 3 h 1900"/>
                <a:gd name="T6" fmla="*/ 418 w 570"/>
                <a:gd name="T7" fmla="*/ 13 h 1900"/>
                <a:gd name="T8" fmla="*/ 469 w 570"/>
                <a:gd name="T9" fmla="*/ 31 h 1900"/>
                <a:gd name="T10" fmla="*/ 512 w 570"/>
                <a:gd name="T11" fmla="*/ 59 h 1900"/>
                <a:gd name="T12" fmla="*/ 547 w 570"/>
                <a:gd name="T13" fmla="*/ 103 h 1900"/>
                <a:gd name="T14" fmla="*/ 567 w 570"/>
                <a:gd name="T15" fmla="*/ 164 h 1900"/>
                <a:gd name="T16" fmla="*/ 570 w 570"/>
                <a:gd name="T17" fmla="*/ 1699 h 1900"/>
                <a:gd name="T18" fmla="*/ 558 w 570"/>
                <a:gd name="T19" fmla="*/ 1769 h 1900"/>
                <a:gd name="T20" fmla="*/ 532 w 570"/>
                <a:gd name="T21" fmla="*/ 1820 h 1900"/>
                <a:gd name="T22" fmla="*/ 491 w 570"/>
                <a:gd name="T23" fmla="*/ 1857 h 1900"/>
                <a:gd name="T24" fmla="*/ 444 w 570"/>
                <a:gd name="T25" fmla="*/ 1879 h 1900"/>
                <a:gd name="T26" fmla="*/ 393 w 570"/>
                <a:gd name="T27" fmla="*/ 1892 h 1900"/>
                <a:gd name="T28" fmla="*/ 344 w 570"/>
                <a:gd name="T29" fmla="*/ 1899 h 1900"/>
                <a:gd name="T30" fmla="*/ 302 w 570"/>
                <a:gd name="T31" fmla="*/ 1900 h 1900"/>
                <a:gd name="T32" fmla="*/ 267 w 570"/>
                <a:gd name="T33" fmla="*/ 1900 h 1900"/>
                <a:gd name="T34" fmla="*/ 225 w 570"/>
                <a:gd name="T35" fmla="*/ 1899 h 1900"/>
                <a:gd name="T36" fmla="*/ 176 w 570"/>
                <a:gd name="T37" fmla="*/ 1892 h 1900"/>
                <a:gd name="T38" fmla="*/ 126 w 570"/>
                <a:gd name="T39" fmla="*/ 1879 h 1900"/>
                <a:gd name="T40" fmla="*/ 78 w 570"/>
                <a:gd name="T41" fmla="*/ 1857 h 1900"/>
                <a:gd name="T42" fmla="*/ 37 w 570"/>
                <a:gd name="T43" fmla="*/ 1820 h 1900"/>
                <a:gd name="T44" fmla="*/ 11 w 570"/>
                <a:gd name="T45" fmla="*/ 1769 h 1900"/>
                <a:gd name="T46" fmla="*/ 0 w 570"/>
                <a:gd name="T47" fmla="*/ 1699 h 1900"/>
                <a:gd name="T48" fmla="*/ 2 w 570"/>
                <a:gd name="T49" fmla="*/ 164 h 1900"/>
                <a:gd name="T50" fmla="*/ 22 w 570"/>
                <a:gd name="T51" fmla="*/ 103 h 1900"/>
                <a:gd name="T52" fmla="*/ 57 w 570"/>
                <a:gd name="T53" fmla="*/ 59 h 1900"/>
                <a:gd name="T54" fmla="*/ 100 w 570"/>
                <a:gd name="T55" fmla="*/ 31 h 1900"/>
                <a:gd name="T56" fmla="*/ 151 w 570"/>
                <a:gd name="T57" fmla="*/ 13 h 1900"/>
                <a:gd name="T58" fmla="*/ 201 w 570"/>
                <a:gd name="T59" fmla="*/ 3 h 1900"/>
                <a:gd name="T60" fmla="*/ 247 w 570"/>
                <a:gd name="T61" fmla="*/ 0 h 1900"/>
                <a:gd name="T62" fmla="*/ 284 w 570"/>
                <a:gd name="T63" fmla="*/ 0 h 1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70" h="1900">
                  <a:moveTo>
                    <a:pt x="284" y="0"/>
                  </a:moveTo>
                  <a:lnTo>
                    <a:pt x="284" y="0"/>
                  </a:lnTo>
                  <a:lnTo>
                    <a:pt x="302" y="0"/>
                  </a:lnTo>
                  <a:lnTo>
                    <a:pt x="322" y="0"/>
                  </a:lnTo>
                  <a:lnTo>
                    <a:pt x="344" y="2"/>
                  </a:lnTo>
                  <a:lnTo>
                    <a:pt x="368" y="3"/>
                  </a:lnTo>
                  <a:lnTo>
                    <a:pt x="393" y="7"/>
                  </a:lnTo>
                  <a:lnTo>
                    <a:pt x="418" y="13"/>
                  </a:lnTo>
                  <a:lnTo>
                    <a:pt x="444" y="20"/>
                  </a:lnTo>
                  <a:lnTo>
                    <a:pt x="469" y="31"/>
                  </a:lnTo>
                  <a:lnTo>
                    <a:pt x="491" y="44"/>
                  </a:lnTo>
                  <a:lnTo>
                    <a:pt x="512" y="59"/>
                  </a:lnTo>
                  <a:lnTo>
                    <a:pt x="532" y="79"/>
                  </a:lnTo>
                  <a:lnTo>
                    <a:pt x="547" y="103"/>
                  </a:lnTo>
                  <a:lnTo>
                    <a:pt x="558" y="131"/>
                  </a:lnTo>
                  <a:lnTo>
                    <a:pt x="567" y="164"/>
                  </a:lnTo>
                  <a:lnTo>
                    <a:pt x="570" y="201"/>
                  </a:lnTo>
                  <a:lnTo>
                    <a:pt x="570" y="1699"/>
                  </a:lnTo>
                  <a:lnTo>
                    <a:pt x="567" y="1736"/>
                  </a:lnTo>
                  <a:lnTo>
                    <a:pt x="558" y="1769"/>
                  </a:lnTo>
                  <a:lnTo>
                    <a:pt x="547" y="1797"/>
                  </a:lnTo>
                  <a:lnTo>
                    <a:pt x="532" y="1820"/>
                  </a:lnTo>
                  <a:lnTo>
                    <a:pt x="512" y="1840"/>
                  </a:lnTo>
                  <a:lnTo>
                    <a:pt x="491" y="1857"/>
                  </a:lnTo>
                  <a:lnTo>
                    <a:pt x="469" y="1869"/>
                  </a:lnTo>
                  <a:lnTo>
                    <a:pt x="444" y="1879"/>
                  </a:lnTo>
                  <a:lnTo>
                    <a:pt x="418" y="1886"/>
                  </a:lnTo>
                  <a:lnTo>
                    <a:pt x="393" y="1892"/>
                  </a:lnTo>
                  <a:lnTo>
                    <a:pt x="368" y="1896"/>
                  </a:lnTo>
                  <a:lnTo>
                    <a:pt x="344" y="1899"/>
                  </a:lnTo>
                  <a:lnTo>
                    <a:pt x="322" y="1899"/>
                  </a:lnTo>
                  <a:lnTo>
                    <a:pt x="302" y="1900"/>
                  </a:lnTo>
                  <a:lnTo>
                    <a:pt x="284" y="1900"/>
                  </a:lnTo>
                  <a:lnTo>
                    <a:pt x="267" y="1900"/>
                  </a:lnTo>
                  <a:lnTo>
                    <a:pt x="247" y="1899"/>
                  </a:lnTo>
                  <a:lnTo>
                    <a:pt x="225" y="1899"/>
                  </a:lnTo>
                  <a:lnTo>
                    <a:pt x="201" y="1896"/>
                  </a:lnTo>
                  <a:lnTo>
                    <a:pt x="176" y="1892"/>
                  </a:lnTo>
                  <a:lnTo>
                    <a:pt x="151" y="1886"/>
                  </a:lnTo>
                  <a:lnTo>
                    <a:pt x="126" y="1879"/>
                  </a:lnTo>
                  <a:lnTo>
                    <a:pt x="100" y="1869"/>
                  </a:lnTo>
                  <a:lnTo>
                    <a:pt x="78" y="1857"/>
                  </a:lnTo>
                  <a:lnTo>
                    <a:pt x="57" y="1840"/>
                  </a:lnTo>
                  <a:lnTo>
                    <a:pt x="37" y="1820"/>
                  </a:lnTo>
                  <a:lnTo>
                    <a:pt x="22" y="1797"/>
                  </a:lnTo>
                  <a:lnTo>
                    <a:pt x="11" y="1769"/>
                  </a:lnTo>
                  <a:lnTo>
                    <a:pt x="2" y="1736"/>
                  </a:lnTo>
                  <a:lnTo>
                    <a:pt x="0" y="1699"/>
                  </a:lnTo>
                  <a:lnTo>
                    <a:pt x="0" y="201"/>
                  </a:lnTo>
                  <a:lnTo>
                    <a:pt x="2" y="164"/>
                  </a:lnTo>
                  <a:lnTo>
                    <a:pt x="11" y="131"/>
                  </a:lnTo>
                  <a:lnTo>
                    <a:pt x="22" y="103"/>
                  </a:lnTo>
                  <a:lnTo>
                    <a:pt x="37" y="79"/>
                  </a:lnTo>
                  <a:lnTo>
                    <a:pt x="57" y="59"/>
                  </a:lnTo>
                  <a:lnTo>
                    <a:pt x="78" y="44"/>
                  </a:lnTo>
                  <a:lnTo>
                    <a:pt x="100" y="31"/>
                  </a:lnTo>
                  <a:lnTo>
                    <a:pt x="126" y="20"/>
                  </a:lnTo>
                  <a:lnTo>
                    <a:pt x="151" y="13"/>
                  </a:lnTo>
                  <a:lnTo>
                    <a:pt x="176" y="7"/>
                  </a:lnTo>
                  <a:lnTo>
                    <a:pt x="201" y="3"/>
                  </a:lnTo>
                  <a:lnTo>
                    <a:pt x="225" y="2"/>
                  </a:lnTo>
                  <a:lnTo>
                    <a:pt x="247" y="0"/>
                  </a:lnTo>
                  <a:lnTo>
                    <a:pt x="267" y="0"/>
                  </a:lnTo>
                  <a:lnTo>
                    <a:pt x="28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 sz="1600">
                <a:cs typeface="+mn-ea"/>
                <a:sym typeface="+mn-lt"/>
              </a:endParaRPr>
            </a:p>
          </p:txBody>
        </p:sp>
        <p:sp>
          <p:nvSpPr>
            <p:cNvPr id="55" name="Freeform 23"/>
            <p:cNvSpPr>
              <a:spLocks/>
            </p:cNvSpPr>
            <p:nvPr/>
          </p:nvSpPr>
          <p:spPr bwMode="auto">
            <a:xfrm>
              <a:off x="3416301" y="1546226"/>
              <a:ext cx="3324225" cy="3132138"/>
            </a:xfrm>
            <a:custGeom>
              <a:avLst/>
              <a:gdLst>
                <a:gd name="T0" fmla="*/ 3069 w 4188"/>
                <a:gd name="T1" fmla="*/ 14 h 3947"/>
                <a:gd name="T2" fmla="*/ 3473 w 4188"/>
                <a:gd name="T3" fmla="*/ 300 h 3947"/>
                <a:gd name="T4" fmla="*/ 3803 w 4188"/>
                <a:gd name="T5" fmla="*/ 666 h 3947"/>
                <a:gd name="T6" fmla="*/ 4045 w 4188"/>
                <a:gd name="T7" fmla="*/ 1112 h 3947"/>
                <a:gd name="T8" fmla="*/ 4171 w 4188"/>
                <a:gd name="T9" fmla="*/ 1600 h 3947"/>
                <a:gd name="T10" fmla="*/ 4169 w 4188"/>
                <a:gd name="T11" fmla="*/ 2125 h 3947"/>
                <a:gd name="T12" fmla="*/ 4035 w 4188"/>
                <a:gd name="T13" fmla="*/ 2636 h 3947"/>
                <a:gd name="T14" fmla="*/ 3783 w 4188"/>
                <a:gd name="T15" fmla="*/ 3088 h 3947"/>
                <a:gd name="T16" fmla="*/ 3430 w 4188"/>
                <a:gd name="T17" fmla="*/ 3462 h 3947"/>
                <a:gd name="T18" fmla="*/ 2997 w 4188"/>
                <a:gd name="T19" fmla="*/ 3741 h 3947"/>
                <a:gd name="T20" fmla="*/ 2499 w 4188"/>
                <a:gd name="T21" fmla="*/ 3906 h 3947"/>
                <a:gd name="T22" fmla="*/ 1956 w 4188"/>
                <a:gd name="T23" fmla="*/ 3941 h 3947"/>
                <a:gd name="T24" fmla="*/ 1432 w 4188"/>
                <a:gd name="T25" fmla="*/ 3839 h 3947"/>
                <a:gd name="T26" fmla="*/ 964 w 4188"/>
                <a:gd name="T27" fmla="*/ 3615 h 3947"/>
                <a:gd name="T28" fmla="*/ 569 w 4188"/>
                <a:gd name="T29" fmla="*/ 3286 h 3947"/>
                <a:gd name="T30" fmla="*/ 264 w 4188"/>
                <a:gd name="T31" fmla="*/ 2871 h 3947"/>
                <a:gd name="T32" fmla="*/ 70 w 4188"/>
                <a:gd name="T33" fmla="*/ 2387 h 3947"/>
                <a:gd name="T34" fmla="*/ 0 w 4188"/>
                <a:gd name="T35" fmla="*/ 1852 h 3947"/>
                <a:gd name="T36" fmla="*/ 60 w 4188"/>
                <a:gd name="T37" fmla="*/ 1369 h 3947"/>
                <a:gd name="T38" fmla="*/ 231 w 4188"/>
                <a:gd name="T39" fmla="*/ 917 h 3947"/>
                <a:gd name="T40" fmla="*/ 504 w 4188"/>
                <a:gd name="T41" fmla="*/ 512 h 3947"/>
                <a:gd name="T42" fmla="*/ 868 w 4188"/>
                <a:gd name="T43" fmla="*/ 175 h 3947"/>
                <a:gd name="T44" fmla="*/ 1132 w 4188"/>
                <a:gd name="T45" fmla="*/ 13 h 3947"/>
                <a:gd name="T46" fmla="*/ 1188 w 4188"/>
                <a:gd name="T47" fmla="*/ 14 h 3947"/>
                <a:gd name="T48" fmla="*/ 1229 w 4188"/>
                <a:gd name="T49" fmla="*/ 57 h 3947"/>
                <a:gd name="T50" fmla="*/ 1233 w 4188"/>
                <a:gd name="T51" fmla="*/ 504 h 3947"/>
                <a:gd name="T52" fmla="*/ 1186 w 4188"/>
                <a:gd name="T53" fmla="*/ 601 h 3947"/>
                <a:gd name="T54" fmla="*/ 1062 w 4188"/>
                <a:gd name="T55" fmla="*/ 711 h 3947"/>
                <a:gd name="T56" fmla="*/ 780 w 4188"/>
                <a:gd name="T57" fmla="*/ 1049 h 3947"/>
                <a:gd name="T58" fmla="*/ 600 w 4188"/>
                <a:gd name="T59" fmla="*/ 1438 h 3947"/>
                <a:gd name="T60" fmla="*/ 537 w 4188"/>
                <a:gd name="T61" fmla="*/ 1852 h 3947"/>
                <a:gd name="T62" fmla="*/ 603 w 4188"/>
                <a:gd name="T63" fmla="*/ 2302 h 3947"/>
                <a:gd name="T64" fmla="*/ 788 w 4188"/>
                <a:gd name="T65" fmla="*/ 2699 h 3947"/>
                <a:gd name="T66" fmla="*/ 1074 w 4188"/>
                <a:gd name="T67" fmla="*/ 3027 h 3947"/>
                <a:gd name="T68" fmla="*/ 1438 w 4188"/>
                <a:gd name="T69" fmla="*/ 3263 h 3947"/>
                <a:gd name="T70" fmla="*/ 1863 w 4188"/>
                <a:gd name="T71" fmla="*/ 3392 h 3947"/>
                <a:gd name="T72" fmla="*/ 2324 w 4188"/>
                <a:gd name="T73" fmla="*/ 3392 h 3947"/>
                <a:gd name="T74" fmla="*/ 2750 w 4188"/>
                <a:gd name="T75" fmla="*/ 3263 h 3947"/>
                <a:gd name="T76" fmla="*/ 3114 w 4188"/>
                <a:gd name="T77" fmla="*/ 3027 h 3947"/>
                <a:gd name="T78" fmla="*/ 3399 w 4188"/>
                <a:gd name="T79" fmla="*/ 2699 h 3947"/>
                <a:gd name="T80" fmla="*/ 3584 w 4188"/>
                <a:gd name="T81" fmla="*/ 2302 h 3947"/>
                <a:gd name="T82" fmla="*/ 3650 w 4188"/>
                <a:gd name="T83" fmla="*/ 1852 h 3947"/>
                <a:gd name="T84" fmla="*/ 3586 w 4188"/>
                <a:gd name="T85" fmla="*/ 1431 h 3947"/>
                <a:gd name="T86" fmla="*/ 3402 w 4188"/>
                <a:gd name="T87" fmla="*/ 1039 h 3947"/>
                <a:gd name="T88" fmla="*/ 3112 w 4188"/>
                <a:gd name="T89" fmla="*/ 699 h 3947"/>
                <a:gd name="T90" fmla="*/ 2996 w 4188"/>
                <a:gd name="T91" fmla="*/ 603 h 3947"/>
                <a:gd name="T92" fmla="*/ 2954 w 4188"/>
                <a:gd name="T93" fmla="*/ 528 h 3947"/>
                <a:gd name="T94" fmla="*/ 2958 w 4188"/>
                <a:gd name="T95" fmla="*/ 45 h 3947"/>
                <a:gd name="T96" fmla="*/ 2995 w 4188"/>
                <a:gd name="T97" fmla="*/ 6 h 3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188" h="3947">
                  <a:moveTo>
                    <a:pt x="3020" y="0"/>
                  </a:moveTo>
                  <a:lnTo>
                    <a:pt x="3038" y="3"/>
                  </a:lnTo>
                  <a:lnTo>
                    <a:pt x="3055" y="8"/>
                  </a:lnTo>
                  <a:lnTo>
                    <a:pt x="3069" y="14"/>
                  </a:lnTo>
                  <a:lnTo>
                    <a:pt x="3175" y="77"/>
                  </a:lnTo>
                  <a:lnTo>
                    <a:pt x="3279" y="146"/>
                  </a:lnTo>
                  <a:lnTo>
                    <a:pt x="3378" y="220"/>
                  </a:lnTo>
                  <a:lnTo>
                    <a:pt x="3473" y="300"/>
                  </a:lnTo>
                  <a:lnTo>
                    <a:pt x="3563" y="384"/>
                  </a:lnTo>
                  <a:lnTo>
                    <a:pt x="3649" y="473"/>
                  </a:lnTo>
                  <a:lnTo>
                    <a:pt x="3728" y="567"/>
                  </a:lnTo>
                  <a:lnTo>
                    <a:pt x="3803" y="666"/>
                  </a:lnTo>
                  <a:lnTo>
                    <a:pt x="3871" y="769"/>
                  </a:lnTo>
                  <a:lnTo>
                    <a:pt x="3937" y="881"/>
                  </a:lnTo>
                  <a:lnTo>
                    <a:pt x="3994" y="995"/>
                  </a:lnTo>
                  <a:lnTo>
                    <a:pt x="4045" y="1112"/>
                  </a:lnTo>
                  <a:lnTo>
                    <a:pt x="4088" y="1231"/>
                  </a:lnTo>
                  <a:lnTo>
                    <a:pt x="4123" y="1352"/>
                  </a:lnTo>
                  <a:lnTo>
                    <a:pt x="4151" y="1476"/>
                  </a:lnTo>
                  <a:lnTo>
                    <a:pt x="4171" y="1600"/>
                  </a:lnTo>
                  <a:lnTo>
                    <a:pt x="4183" y="1726"/>
                  </a:lnTo>
                  <a:lnTo>
                    <a:pt x="4188" y="1852"/>
                  </a:lnTo>
                  <a:lnTo>
                    <a:pt x="4183" y="1989"/>
                  </a:lnTo>
                  <a:lnTo>
                    <a:pt x="4169" y="2125"/>
                  </a:lnTo>
                  <a:lnTo>
                    <a:pt x="4148" y="2258"/>
                  </a:lnTo>
                  <a:lnTo>
                    <a:pt x="4118" y="2387"/>
                  </a:lnTo>
                  <a:lnTo>
                    <a:pt x="4080" y="2513"/>
                  </a:lnTo>
                  <a:lnTo>
                    <a:pt x="4035" y="2636"/>
                  </a:lnTo>
                  <a:lnTo>
                    <a:pt x="3982" y="2755"/>
                  </a:lnTo>
                  <a:lnTo>
                    <a:pt x="3923" y="2871"/>
                  </a:lnTo>
                  <a:lnTo>
                    <a:pt x="3856" y="2982"/>
                  </a:lnTo>
                  <a:lnTo>
                    <a:pt x="3783" y="3088"/>
                  </a:lnTo>
                  <a:lnTo>
                    <a:pt x="3703" y="3189"/>
                  </a:lnTo>
                  <a:lnTo>
                    <a:pt x="3618" y="3286"/>
                  </a:lnTo>
                  <a:lnTo>
                    <a:pt x="3527" y="3377"/>
                  </a:lnTo>
                  <a:lnTo>
                    <a:pt x="3430" y="3462"/>
                  </a:lnTo>
                  <a:lnTo>
                    <a:pt x="3329" y="3542"/>
                  </a:lnTo>
                  <a:lnTo>
                    <a:pt x="3223" y="3615"/>
                  </a:lnTo>
                  <a:lnTo>
                    <a:pt x="3112" y="3681"/>
                  </a:lnTo>
                  <a:lnTo>
                    <a:pt x="2997" y="3741"/>
                  </a:lnTo>
                  <a:lnTo>
                    <a:pt x="2877" y="3794"/>
                  </a:lnTo>
                  <a:lnTo>
                    <a:pt x="2755" y="3839"/>
                  </a:lnTo>
                  <a:lnTo>
                    <a:pt x="2628" y="3877"/>
                  </a:lnTo>
                  <a:lnTo>
                    <a:pt x="2499" y="3906"/>
                  </a:lnTo>
                  <a:lnTo>
                    <a:pt x="2366" y="3928"/>
                  </a:lnTo>
                  <a:lnTo>
                    <a:pt x="2232" y="3941"/>
                  </a:lnTo>
                  <a:lnTo>
                    <a:pt x="2093" y="3947"/>
                  </a:lnTo>
                  <a:lnTo>
                    <a:pt x="1956" y="3941"/>
                  </a:lnTo>
                  <a:lnTo>
                    <a:pt x="1821" y="3928"/>
                  </a:lnTo>
                  <a:lnTo>
                    <a:pt x="1688" y="3906"/>
                  </a:lnTo>
                  <a:lnTo>
                    <a:pt x="1559" y="3877"/>
                  </a:lnTo>
                  <a:lnTo>
                    <a:pt x="1432" y="3839"/>
                  </a:lnTo>
                  <a:lnTo>
                    <a:pt x="1310" y="3794"/>
                  </a:lnTo>
                  <a:lnTo>
                    <a:pt x="1190" y="3741"/>
                  </a:lnTo>
                  <a:lnTo>
                    <a:pt x="1075" y="3681"/>
                  </a:lnTo>
                  <a:lnTo>
                    <a:pt x="964" y="3615"/>
                  </a:lnTo>
                  <a:lnTo>
                    <a:pt x="858" y="3542"/>
                  </a:lnTo>
                  <a:lnTo>
                    <a:pt x="756" y="3462"/>
                  </a:lnTo>
                  <a:lnTo>
                    <a:pt x="660" y="3377"/>
                  </a:lnTo>
                  <a:lnTo>
                    <a:pt x="569" y="3286"/>
                  </a:lnTo>
                  <a:lnTo>
                    <a:pt x="484" y="3189"/>
                  </a:lnTo>
                  <a:lnTo>
                    <a:pt x="404" y="3088"/>
                  </a:lnTo>
                  <a:lnTo>
                    <a:pt x="331" y="2982"/>
                  </a:lnTo>
                  <a:lnTo>
                    <a:pt x="264" y="2871"/>
                  </a:lnTo>
                  <a:lnTo>
                    <a:pt x="205" y="2755"/>
                  </a:lnTo>
                  <a:lnTo>
                    <a:pt x="152" y="2636"/>
                  </a:lnTo>
                  <a:lnTo>
                    <a:pt x="107" y="2513"/>
                  </a:lnTo>
                  <a:lnTo>
                    <a:pt x="70" y="2387"/>
                  </a:lnTo>
                  <a:lnTo>
                    <a:pt x="39" y="2258"/>
                  </a:lnTo>
                  <a:lnTo>
                    <a:pt x="18" y="2125"/>
                  </a:lnTo>
                  <a:lnTo>
                    <a:pt x="4" y="1989"/>
                  </a:lnTo>
                  <a:lnTo>
                    <a:pt x="0" y="1852"/>
                  </a:lnTo>
                  <a:lnTo>
                    <a:pt x="4" y="1730"/>
                  </a:lnTo>
                  <a:lnTo>
                    <a:pt x="15" y="1609"/>
                  </a:lnTo>
                  <a:lnTo>
                    <a:pt x="33" y="1488"/>
                  </a:lnTo>
                  <a:lnTo>
                    <a:pt x="60" y="1369"/>
                  </a:lnTo>
                  <a:lnTo>
                    <a:pt x="92" y="1253"/>
                  </a:lnTo>
                  <a:lnTo>
                    <a:pt x="131" y="1138"/>
                  </a:lnTo>
                  <a:lnTo>
                    <a:pt x="179" y="1026"/>
                  </a:lnTo>
                  <a:lnTo>
                    <a:pt x="231" y="917"/>
                  </a:lnTo>
                  <a:lnTo>
                    <a:pt x="291" y="811"/>
                  </a:lnTo>
                  <a:lnTo>
                    <a:pt x="355" y="707"/>
                  </a:lnTo>
                  <a:lnTo>
                    <a:pt x="427" y="608"/>
                  </a:lnTo>
                  <a:lnTo>
                    <a:pt x="504" y="512"/>
                  </a:lnTo>
                  <a:lnTo>
                    <a:pt x="588" y="421"/>
                  </a:lnTo>
                  <a:lnTo>
                    <a:pt x="676" y="335"/>
                  </a:lnTo>
                  <a:lnTo>
                    <a:pt x="770" y="252"/>
                  </a:lnTo>
                  <a:lnTo>
                    <a:pt x="868" y="175"/>
                  </a:lnTo>
                  <a:lnTo>
                    <a:pt x="973" y="102"/>
                  </a:lnTo>
                  <a:lnTo>
                    <a:pt x="1081" y="35"/>
                  </a:lnTo>
                  <a:lnTo>
                    <a:pt x="1106" y="22"/>
                  </a:lnTo>
                  <a:lnTo>
                    <a:pt x="1132" y="13"/>
                  </a:lnTo>
                  <a:lnTo>
                    <a:pt x="1160" y="8"/>
                  </a:lnTo>
                  <a:lnTo>
                    <a:pt x="1167" y="8"/>
                  </a:lnTo>
                  <a:lnTo>
                    <a:pt x="1177" y="10"/>
                  </a:lnTo>
                  <a:lnTo>
                    <a:pt x="1188" y="14"/>
                  </a:lnTo>
                  <a:lnTo>
                    <a:pt x="1200" y="20"/>
                  </a:lnTo>
                  <a:lnTo>
                    <a:pt x="1211" y="28"/>
                  </a:lnTo>
                  <a:lnTo>
                    <a:pt x="1221" y="41"/>
                  </a:lnTo>
                  <a:lnTo>
                    <a:pt x="1229" y="57"/>
                  </a:lnTo>
                  <a:lnTo>
                    <a:pt x="1233" y="80"/>
                  </a:lnTo>
                  <a:lnTo>
                    <a:pt x="1236" y="108"/>
                  </a:lnTo>
                  <a:lnTo>
                    <a:pt x="1236" y="472"/>
                  </a:lnTo>
                  <a:lnTo>
                    <a:pt x="1233" y="504"/>
                  </a:lnTo>
                  <a:lnTo>
                    <a:pt x="1225" y="533"/>
                  </a:lnTo>
                  <a:lnTo>
                    <a:pt x="1214" y="559"/>
                  </a:lnTo>
                  <a:lnTo>
                    <a:pt x="1200" y="582"/>
                  </a:lnTo>
                  <a:lnTo>
                    <a:pt x="1186" y="601"/>
                  </a:lnTo>
                  <a:lnTo>
                    <a:pt x="1170" y="617"/>
                  </a:lnTo>
                  <a:lnTo>
                    <a:pt x="1158" y="629"/>
                  </a:lnTo>
                  <a:lnTo>
                    <a:pt x="1148" y="637"/>
                  </a:lnTo>
                  <a:lnTo>
                    <a:pt x="1062" y="711"/>
                  </a:lnTo>
                  <a:lnTo>
                    <a:pt x="983" y="788"/>
                  </a:lnTo>
                  <a:lnTo>
                    <a:pt x="908" y="871"/>
                  </a:lnTo>
                  <a:lnTo>
                    <a:pt x="841" y="958"/>
                  </a:lnTo>
                  <a:lnTo>
                    <a:pt x="780" y="1049"/>
                  </a:lnTo>
                  <a:lnTo>
                    <a:pt x="725" y="1142"/>
                  </a:lnTo>
                  <a:lnTo>
                    <a:pt x="676" y="1238"/>
                  </a:lnTo>
                  <a:lnTo>
                    <a:pt x="634" y="1337"/>
                  </a:lnTo>
                  <a:lnTo>
                    <a:pt x="600" y="1438"/>
                  </a:lnTo>
                  <a:lnTo>
                    <a:pt x="572" y="1540"/>
                  </a:lnTo>
                  <a:lnTo>
                    <a:pt x="553" y="1644"/>
                  </a:lnTo>
                  <a:lnTo>
                    <a:pt x="541" y="1747"/>
                  </a:lnTo>
                  <a:lnTo>
                    <a:pt x="537" y="1852"/>
                  </a:lnTo>
                  <a:lnTo>
                    <a:pt x="541" y="1968"/>
                  </a:lnTo>
                  <a:lnTo>
                    <a:pt x="554" y="2082"/>
                  </a:lnTo>
                  <a:lnTo>
                    <a:pt x="575" y="2194"/>
                  </a:lnTo>
                  <a:lnTo>
                    <a:pt x="603" y="2302"/>
                  </a:lnTo>
                  <a:lnTo>
                    <a:pt x="639" y="2407"/>
                  </a:lnTo>
                  <a:lnTo>
                    <a:pt x="681" y="2507"/>
                  </a:lnTo>
                  <a:lnTo>
                    <a:pt x="732" y="2605"/>
                  </a:lnTo>
                  <a:lnTo>
                    <a:pt x="788" y="2699"/>
                  </a:lnTo>
                  <a:lnTo>
                    <a:pt x="851" y="2789"/>
                  </a:lnTo>
                  <a:lnTo>
                    <a:pt x="920" y="2873"/>
                  </a:lnTo>
                  <a:lnTo>
                    <a:pt x="994" y="2953"/>
                  </a:lnTo>
                  <a:lnTo>
                    <a:pt x="1074" y="3027"/>
                  </a:lnTo>
                  <a:lnTo>
                    <a:pt x="1158" y="3095"/>
                  </a:lnTo>
                  <a:lnTo>
                    <a:pt x="1247" y="3158"/>
                  </a:lnTo>
                  <a:lnTo>
                    <a:pt x="1340" y="3214"/>
                  </a:lnTo>
                  <a:lnTo>
                    <a:pt x="1438" y="3263"/>
                  </a:lnTo>
                  <a:lnTo>
                    <a:pt x="1540" y="3307"/>
                  </a:lnTo>
                  <a:lnTo>
                    <a:pt x="1645" y="3343"/>
                  </a:lnTo>
                  <a:lnTo>
                    <a:pt x="1753" y="3371"/>
                  </a:lnTo>
                  <a:lnTo>
                    <a:pt x="1863" y="3392"/>
                  </a:lnTo>
                  <a:lnTo>
                    <a:pt x="1978" y="3405"/>
                  </a:lnTo>
                  <a:lnTo>
                    <a:pt x="2093" y="3409"/>
                  </a:lnTo>
                  <a:lnTo>
                    <a:pt x="2209" y="3405"/>
                  </a:lnTo>
                  <a:lnTo>
                    <a:pt x="2324" y="3392"/>
                  </a:lnTo>
                  <a:lnTo>
                    <a:pt x="2435" y="3371"/>
                  </a:lnTo>
                  <a:lnTo>
                    <a:pt x="2542" y="3343"/>
                  </a:lnTo>
                  <a:lnTo>
                    <a:pt x="2647" y="3307"/>
                  </a:lnTo>
                  <a:lnTo>
                    <a:pt x="2750" y="3263"/>
                  </a:lnTo>
                  <a:lnTo>
                    <a:pt x="2846" y="3214"/>
                  </a:lnTo>
                  <a:lnTo>
                    <a:pt x="2940" y="3158"/>
                  </a:lnTo>
                  <a:lnTo>
                    <a:pt x="3030" y="3095"/>
                  </a:lnTo>
                  <a:lnTo>
                    <a:pt x="3114" y="3027"/>
                  </a:lnTo>
                  <a:lnTo>
                    <a:pt x="3193" y="2953"/>
                  </a:lnTo>
                  <a:lnTo>
                    <a:pt x="3268" y="2873"/>
                  </a:lnTo>
                  <a:lnTo>
                    <a:pt x="3336" y="2789"/>
                  </a:lnTo>
                  <a:lnTo>
                    <a:pt x="3399" y="2699"/>
                  </a:lnTo>
                  <a:lnTo>
                    <a:pt x="3455" y="2605"/>
                  </a:lnTo>
                  <a:lnTo>
                    <a:pt x="3506" y="2507"/>
                  </a:lnTo>
                  <a:lnTo>
                    <a:pt x="3548" y="2407"/>
                  </a:lnTo>
                  <a:lnTo>
                    <a:pt x="3584" y="2302"/>
                  </a:lnTo>
                  <a:lnTo>
                    <a:pt x="3612" y="2194"/>
                  </a:lnTo>
                  <a:lnTo>
                    <a:pt x="3633" y="2082"/>
                  </a:lnTo>
                  <a:lnTo>
                    <a:pt x="3646" y="1968"/>
                  </a:lnTo>
                  <a:lnTo>
                    <a:pt x="3650" y="1852"/>
                  </a:lnTo>
                  <a:lnTo>
                    <a:pt x="3646" y="1746"/>
                  </a:lnTo>
                  <a:lnTo>
                    <a:pt x="3633" y="1641"/>
                  </a:lnTo>
                  <a:lnTo>
                    <a:pt x="3614" y="1534"/>
                  </a:lnTo>
                  <a:lnTo>
                    <a:pt x="3586" y="1431"/>
                  </a:lnTo>
                  <a:lnTo>
                    <a:pt x="3551" y="1330"/>
                  </a:lnTo>
                  <a:lnTo>
                    <a:pt x="3509" y="1229"/>
                  </a:lnTo>
                  <a:lnTo>
                    <a:pt x="3458" y="1133"/>
                  </a:lnTo>
                  <a:lnTo>
                    <a:pt x="3402" y="1039"/>
                  </a:lnTo>
                  <a:lnTo>
                    <a:pt x="3339" y="948"/>
                  </a:lnTo>
                  <a:lnTo>
                    <a:pt x="3269" y="860"/>
                  </a:lnTo>
                  <a:lnTo>
                    <a:pt x="3193" y="777"/>
                  </a:lnTo>
                  <a:lnTo>
                    <a:pt x="3112" y="699"/>
                  </a:lnTo>
                  <a:lnTo>
                    <a:pt x="3024" y="626"/>
                  </a:lnTo>
                  <a:lnTo>
                    <a:pt x="3020" y="622"/>
                  </a:lnTo>
                  <a:lnTo>
                    <a:pt x="3009" y="613"/>
                  </a:lnTo>
                  <a:lnTo>
                    <a:pt x="2996" y="603"/>
                  </a:lnTo>
                  <a:lnTo>
                    <a:pt x="2983" y="589"/>
                  </a:lnTo>
                  <a:lnTo>
                    <a:pt x="2971" y="573"/>
                  </a:lnTo>
                  <a:lnTo>
                    <a:pt x="2961" y="552"/>
                  </a:lnTo>
                  <a:lnTo>
                    <a:pt x="2954" y="528"/>
                  </a:lnTo>
                  <a:lnTo>
                    <a:pt x="2951" y="500"/>
                  </a:lnTo>
                  <a:lnTo>
                    <a:pt x="2951" y="91"/>
                  </a:lnTo>
                  <a:lnTo>
                    <a:pt x="2953" y="66"/>
                  </a:lnTo>
                  <a:lnTo>
                    <a:pt x="2958" y="45"/>
                  </a:lnTo>
                  <a:lnTo>
                    <a:pt x="2965" y="29"/>
                  </a:lnTo>
                  <a:lnTo>
                    <a:pt x="2975" y="18"/>
                  </a:lnTo>
                  <a:lnTo>
                    <a:pt x="2985" y="11"/>
                  </a:lnTo>
                  <a:lnTo>
                    <a:pt x="2995" y="6"/>
                  </a:lnTo>
                  <a:lnTo>
                    <a:pt x="3004" y="3"/>
                  </a:lnTo>
                  <a:lnTo>
                    <a:pt x="3013" y="1"/>
                  </a:lnTo>
                  <a:lnTo>
                    <a:pt x="302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bg-BG" sz="1600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61007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28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28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28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28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28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28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3" presetClass="entr" presetSubtype="28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3" presetClass="entr" presetSubtype="28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3" presetClass="entr" presetSubtype="28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3" presetClass="entr" presetSubtype="28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3" presetClass="entr" presetSubtype="28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3" presetClass="entr" presetSubtype="28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/>
      <p:bldP spid="9" grpId="0" animBg="1"/>
      <p:bldP spid="11" grpId="0"/>
      <p:bldP spid="12" grpId="0" animBg="1"/>
      <p:bldP spid="14" grpId="0"/>
      <p:bldP spid="15" grpId="0" animBg="1"/>
      <p:bldP spid="17" grpId="0"/>
      <p:bldP spid="18" grpId="0" animBg="1"/>
      <p:bldP spid="20" grpId="0"/>
      <p:bldP spid="21" grpId="0" animBg="1"/>
      <p:bldP spid="23" grpId="0" animBg="1"/>
      <p:bldP spid="25" grpId="0" animBg="1"/>
      <p:bldP spid="26" grpId="0" animBg="1"/>
      <p:bldP spid="29" grpId="0" animBg="1"/>
      <p:bldP spid="30" grpId="0" animBg="1"/>
      <p:bldP spid="51" grpId="0" animBg="1"/>
      <p:bldP spid="5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bg-BG" altLang="zh-CN" dirty="0">
              <a:latin typeface="+mn-lt"/>
              <a:ea typeface="+mn-ea"/>
              <a:cs typeface="+mn-ea"/>
              <a:sym typeface="+mn-lt"/>
            </a:endParaRP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cxnSp>
        <p:nvCxnSpPr>
          <p:cNvPr id="3" name="直接连接符 2"/>
          <p:cNvCxnSpPr/>
          <p:nvPr/>
        </p:nvCxnSpPr>
        <p:spPr>
          <a:xfrm>
            <a:off x="3200400" y="2561489"/>
            <a:ext cx="0" cy="2269671"/>
          </a:xfrm>
          <a:prstGeom prst="line">
            <a:avLst/>
          </a:prstGeom>
          <a:ln>
            <a:solidFill>
              <a:schemeClr val="accent3">
                <a:alpha val="17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/>
        </p:nvSpPr>
        <p:spPr>
          <a:xfrm>
            <a:off x="1534887" y="3069592"/>
            <a:ext cx="63511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6000" dirty="0">
                <a:solidFill>
                  <a:schemeClr val="accent2"/>
                </a:solidFill>
                <a:cs typeface="+mn-ea"/>
                <a:sym typeface="+mn-lt"/>
              </a:rPr>
              <a:t>1</a:t>
            </a:r>
            <a:endParaRPr lang="zh-CN" altLang="en-US" sz="6000" dirty="0">
              <a:solidFill>
                <a:schemeClr val="accent2"/>
              </a:solidFill>
              <a:cs typeface="+mn-ea"/>
              <a:sym typeface="+mn-l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51267" y="4307940"/>
            <a:ext cx="2307771" cy="1154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 </a:t>
            </a:r>
            <a:r>
              <a:rPr lang="en-US" altLang="zh-CN" sz="16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6072541" y="2561489"/>
            <a:ext cx="0" cy="2269671"/>
          </a:xfrm>
          <a:prstGeom prst="line">
            <a:avLst/>
          </a:prstGeom>
          <a:ln>
            <a:solidFill>
              <a:schemeClr val="accent3">
                <a:alpha val="17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4243739" y="3069592"/>
            <a:ext cx="63511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6000" dirty="0">
                <a:solidFill>
                  <a:schemeClr val="accent2"/>
                </a:solidFill>
                <a:cs typeface="+mn-ea"/>
                <a:sym typeface="+mn-lt"/>
              </a:rPr>
              <a:t>2</a:t>
            </a:r>
            <a:endParaRPr lang="zh-CN" altLang="en-US" sz="6000" dirty="0">
              <a:solidFill>
                <a:schemeClr val="accent2"/>
              </a:solidFill>
              <a:cs typeface="+mn-ea"/>
              <a:sym typeface="+mn-lt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474421" y="4307940"/>
            <a:ext cx="2307771" cy="1154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 </a:t>
            </a:r>
            <a:r>
              <a:rPr lang="en-US" altLang="zh-CN" sz="16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9" name="直接连接符 8"/>
          <p:cNvCxnSpPr/>
          <p:nvPr/>
        </p:nvCxnSpPr>
        <p:spPr>
          <a:xfrm>
            <a:off x="8980904" y="2561489"/>
            <a:ext cx="0" cy="2269671"/>
          </a:xfrm>
          <a:prstGeom prst="line">
            <a:avLst/>
          </a:prstGeom>
          <a:ln>
            <a:solidFill>
              <a:schemeClr val="accent3">
                <a:alpha val="17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7135773" y="3069592"/>
            <a:ext cx="63511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6000" dirty="0">
                <a:solidFill>
                  <a:schemeClr val="accent2"/>
                </a:solidFill>
                <a:cs typeface="+mn-ea"/>
                <a:sym typeface="+mn-lt"/>
              </a:rPr>
              <a:t>3</a:t>
            </a:r>
            <a:endParaRPr lang="zh-CN" altLang="en-US" sz="6000" dirty="0">
              <a:solidFill>
                <a:schemeClr val="accent2"/>
              </a:solidFill>
              <a:cs typeface="+mn-ea"/>
              <a:sym typeface="+mn-lt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366455" y="4307940"/>
            <a:ext cx="2307771" cy="1154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 </a:t>
            </a:r>
            <a:r>
              <a:rPr lang="en-US" altLang="zh-CN" sz="16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0017016" y="3053442"/>
            <a:ext cx="63511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6000" dirty="0">
                <a:solidFill>
                  <a:schemeClr val="accent2"/>
                </a:solidFill>
                <a:cs typeface="+mn-ea"/>
                <a:sym typeface="+mn-lt"/>
              </a:rPr>
              <a:t>4</a:t>
            </a:r>
            <a:endParaRPr lang="zh-CN" altLang="en-US" sz="6000" dirty="0">
              <a:solidFill>
                <a:schemeClr val="accent2"/>
              </a:solidFill>
              <a:cs typeface="+mn-ea"/>
              <a:sym typeface="+mn-lt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9247698" y="4291790"/>
            <a:ext cx="2307771" cy="1154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 </a:t>
            </a:r>
            <a:r>
              <a:rPr lang="en-US" altLang="zh-CN" sz="16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21961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52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53" presetClass="entr" presetSubtype="52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53" presetClass="entr" presetSubtype="52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53" presetClass="entr" presetSubtype="52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grpId="0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grpId="0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10" grpId="0"/>
      <p:bldP spid="11" grpId="0"/>
      <p:bldP spid="12" grpId="0"/>
      <p:bldP spid="1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bg-BG" altLang="zh-CN" dirty="0">
              <a:latin typeface="+mn-lt"/>
              <a:ea typeface="+mn-ea"/>
              <a:cs typeface="+mn-ea"/>
              <a:sym typeface="+mn-lt"/>
            </a:endParaRP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矩形 7"/>
          <p:cNvSpPr>
            <a:spLocks noChangeArrowheads="1"/>
          </p:cNvSpPr>
          <p:nvPr/>
        </p:nvSpPr>
        <p:spPr bwMode="auto">
          <a:xfrm rot="3600000">
            <a:off x="5742365" y="2905693"/>
            <a:ext cx="14302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b="1" dirty="0">
                <a:solidFill>
                  <a:schemeClr val="tx2">
                    <a:lumMod val="7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1600" b="1" dirty="0">
              <a:solidFill>
                <a:schemeClr val="tx2">
                  <a:lumMod val="7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" name="矩形 7"/>
          <p:cNvSpPr>
            <a:spLocks noChangeArrowheads="1"/>
          </p:cNvSpPr>
          <p:nvPr/>
        </p:nvSpPr>
        <p:spPr bwMode="auto">
          <a:xfrm>
            <a:off x="5800355" y="5736681"/>
            <a:ext cx="14302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b="1" dirty="0">
                <a:solidFill>
                  <a:schemeClr val="tx2">
                    <a:lumMod val="7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1600" b="1" dirty="0">
              <a:solidFill>
                <a:schemeClr val="tx2">
                  <a:lumMod val="7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" name="矩形 7"/>
          <p:cNvSpPr>
            <a:spLocks noChangeArrowheads="1"/>
          </p:cNvSpPr>
          <p:nvPr/>
        </p:nvSpPr>
        <p:spPr bwMode="auto">
          <a:xfrm rot="18050583">
            <a:off x="3438189" y="4614752"/>
            <a:ext cx="14302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b="1" dirty="0">
                <a:solidFill>
                  <a:schemeClr val="tx2">
                    <a:lumMod val="7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1600" b="1" dirty="0">
              <a:solidFill>
                <a:schemeClr val="tx2">
                  <a:lumMod val="7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" name="直角三角形 6"/>
          <p:cNvSpPr/>
          <p:nvPr/>
        </p:nvSpPr>
        <p:spPr>
          <a:xfrm rot="1800000">
            <a:off x="5343050" y="2771741"/>
            <a:ext cx="2244995" cy="1335920"/>
          </a:xfrm>
          <a:prstGeom prst="rtTriangle">
            <a:avLst/>
          </a:prstGeom>
          <a:solidFill>
            <a:schemeClr val="accent6"/>
          </a:solidFill>
          <a:ln>
            <a:noFill/>
          </a:ln>
          <a:effectLst>
            <a:outerShdw blurRad="508000" dist="190500" dir="5400000" algn="tl" rotWithShape="0">
              <a:schemeClr val="tx2">
                <a:alpha val="6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10" name="直角三角形 9"/>
          <p:cNvSpPr/>
          <p:nvPr/>
        </p:nvSpPr>
        <p:spPr>
          <a:xfrm rot="8990440">
            <a:off x="5343007" y="5048551"/>
            <a:ext cx="2244995" cy="1335920"/>
          </a:xfrm>
          <a:prstGeom prst="rtTriangle">
            <a:avLst/>
          </a:prstGeom>
          <a:solidFill>
            <a:srgbClr val="E84981"/>
          </a:solidFill>
          <a:ln>
            <a:noFill/>
          </a:ln>
          <a:effectLst>
            <a:outerShdw blurRad="508000" dist="190500" dir="5400000" algn="tl" rotWithShape="0">
              <a:schemeClr val="tx2">
                <a:alpha val="6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13" name="直角三角形 12"/>
          <p:cNvSpPr/>
          <p:nvPr/>
        </p:nvSpPr>
        <p:spPr>
          <a:xfrm rot="16200000">
            <a:off x="3368957" y="3908833"/>
            <a:ext cx="2244994" cy="1335920"/>
          </a:xfrm>
          <a:prstGeom prst="rtTriangle">
            <a:avLst/>
          </a:prstGeom>
          <a:solidFill>
            <a:schemeClr val="bg2"/>
          </a:solidFill>
          <a:ln>
            <a:noFill/>
          </a:ln>
          <a:effectLst>
            <a:outerShdw blurRad="508000" dist="190500" dir="5400000" algn="tl" rotWithShape="0">
              <a:schemeClr val="tx2">
                <a:alpha val="6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solidFill>
                <a:schemeClr val="lt1"/>
              </a:solidFill>
              <a:cs typeface="+mn-ea"/>
              <a:sym typeface="+mn-lt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7100464" y="2083095"/>
            <a:ext cx="4157005" cy="1053757"/>
            <a:chOff x="6558191" y="2125953"/>
            <a:chExt cx="4157005" cy="1053757"/>
          </a:xfrm>
        </p:grpSpPr>
        <p:sp>
          <p:nvSpPr>
            <p:cNvPr id="16" name="TextBox 18"/>
            <p:cNvSpPr txBox="1"/>
            <p:nvPr/>
          </p:nvSpPr>
          <p:spPr>
            <a:xfrm>
              <a:off x="6558191" y="2480544"/>
              <a:ext cx="4157005" cy="6991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600" dirty="0">
                  <a:solidFill>
                    <a:prstClr val="white">
                      <a:lumMod val="50000"/>
                    </a:prst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600" dirty="0">
                <a:solidFill>
                  <a:prstClr val="white">
                    <a:lumMod val="50000"/>
                  </a:prstClr>
                </a:solidFill>
                <a:cs typeface="+mn-ea"/>
                <a:sym typeface="+mn-lt"/>
              </a:endParaRP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6558191" y="2125953"/>
              <a:ext cx="314159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 dirty="0">
                  <a:solidFill>
                    <a:schemeClr val="bg2">
                      <a:lumMod val="50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000" b="1" dirty="0">
                <a:solidFill>
                  <a:schemeClr val="bg2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8261785" y="4712083"/>
            <a:ext cx="3334511" cy="1445504"/>
            <a:chOff x="7771639" y="4731800"/>
            <a:chExt cx="3334511" cy="1445504"/>
          </a:xfrm>
        </p:grpSpPr>
        <p:sp>
          <p:nvSpPr>
            <p:cNvPr id="19" name="TextBox 18"/>
            <p:cNvSpPr txBox="1"/>
            <p:nvPr/>
          </p:nvSpPr>
          <p:spPr>
            <a:xfrm>
              <a:off x="7771639" y="5158051"/>
              <a:ext cx="3334511" cy="10192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600" dirty="0">
                  <a:solidFill>
                    <a:prstClr val="white">
                      <a:lumMod val="50000"/>
                    </a:prst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600" dirty="0">
                <a:solidFill>
                  <a:prstClr val="white">
                    <a:lumMod val="50000"/>
                  </a:prstClr>
                </a:solidFill>
                <a:cs typeface="+mn-ea"/>
                <a:sym typeface="+mn-lt"/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7771639" y="4731800"/>
              <a:ext cx="314159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 dirty="0">
                  <a:solidFill>
                    <a:schemeClr val="bg2">
                      <a:lumMod val="50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000" b="1" dirty="0">
                <a:solidFill>
                  <a:schemeClr val="bg2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721123" y="3138736"/>
            <a:ext cx="3394774" cy="1440687"/>
            <a:chOff x="1001339" y="3138736"/>
            <a:chExt cx="3394774" cy="1440687"/>
          </a:xfrm>
        </p:grpSpPr>
        <p:sp>
          <p:nvSpPr>
            <p:cNvPr id="22" name="TextBox 18"/>
            <p:cNvSpPr txBox="1"/>
            <p:nvPr/>
          </p:nvSpPr>
          <p:spPr>
            <a:xfrm>
              <a:off x="1001339" y="3560170"/>
              <a:ext cx="3394774" cy="10192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30000"/>
                </a:lnSpc>
              </a:pPr>
              <a:r>
                <a:rPr lang="en-US" altLang="zh-CN" sz="1600" dirty="0">
                  <a:solidFill>
                    <a:prstClr val="white">
                      <a:lumMod val="50000"/>
                    </a:prst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600" dirty="0">
                <a:solidFill>
                  <a:prstClr val="white">
                    <a:lumMod val="50000"/>
                  </a:prstClr>
                </a:solidFill>
                <a:cs typeface="+mn-ea"/>
                <a:sym typeface="+mn-lt"/>
              </a:endParaRP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1254516" y="3138736"/>
              <a:ext cx="314159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CN" sz="2000" b="1" dirty="0">
                  <a:solidFill>
                    <a:schemeClr val="bg2">
                      <a:lumMod val="50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000" b="1" dirty="0">
                <a:solidFill>
                  <a:schemeClr val="bg2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</p:grpSp>
      <p:cxnSp>
        <p:nvCxnSpPr>
          <p:cNvPr id="24" name="直接连接符 23"/>
          <p:cNvCxnSpPr/>
          <p:nvPr/>
        </p:nvCxnSpPr>
        <p:spPr>
          <a:xfrm flipH="1" flipV="1">
            <a:off x="5159328" y="3454295"/>
            <a:ext cx="1941139" cy="1117097"/>
          </a:xfrm>
          <a:prstGeom prst="line">
            <a:avLst/>
          </a:prstGeom>
          <a:ln>
            <a:solidFill>
              <a:schemeClr val="accent1">
                <a:lumMod val="50000"/>
                <a:lumOff val="50000"/>
                <a:alpha val="4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>
            <a:stCxn id="10" idx="2"/>
            <a:endCxn id="10" idx="4"/>
          </p:cNvCxnSpPr>
          <p:nvPr/>
        </p:nvCxnSpPr>
        <p:spPr>
          <a:xfrm flipH="1">
            <a:off x="5159370" y="4575022"/>
            <a:ext cx="1941094" cy="1127900"/>
          </a:xfrm>
          <a:prstGeom prst="line">
            <a:avLst/>
          </a:prstGeom>
          <a:ln>
            <a:solidFill>
              <a:schemeClr val="accent1">
                <a:lumMod val="50000"/>
                <a:lumOff val="50000"/>
                <a:alpha val="4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>
            <a:stCxn id="10" idx="4"/>
            <a:endCxn id="13" idx="4"/>
          </p:cNvCxnSpPr>
          <p:nvPr/>
        </p:nvCxnSpPr>
        <p:spPr>
          <a:xfrm flipV="1">
            <a:off x="5159370" y="3454296"/>
            <a:ext cx="44" cy="2248626"/>
          </a:xfrm>
          <a:prstGeom prst="line">
            <a:avLst/>
          </a:prstGeom>
          <a:ln>
            <a:solidFill>
              <a:schemeClr val="accent1">
                <a:lumMod val="50000"/>
                <a:lumOff val="50000"/>
                <a:alpha val="4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8933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xit" presetSubtype="8" fill="hold" nodeType="withEffect">
                                  <p:stCondLst>
                                    <p:cond delay="18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36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xit" presetSubtype="2" fill="hold" nodeType="withEffect">
                                  <p:stCondLst>
                                    <p:cond delay="54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5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72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xit" presetSubtype="4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53" presetClass="entr" presetSubtype="528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53" presetClass="entr" presetSubtype="528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53" presetClass="entr" presetSubtype="528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2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bg-BG" altLang="zh-CN" dirty="0">
              <a:latin typeface="+mn-lt"/>
              <a:ea typeface="+mn-ea"/>
              <a:cs typeface="+mn-ea"/>
              <a:sym typeface="+mn-lt"/>
            </a:endParaRP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2211064" y="1522277"/>
            <a:ext cx="7459420" cy="3920252"/>
            <a:chOff x="2011363" y="1371600"/>
            <a:chExt cx="4987926" cy="2722563"/>
          </a:xfrm>
        </p:grpSpPr>
        <p:sp>
          <p:nvSpPr>
            <p:cNvPr id="4" name="Freeform 5"/>
            <p:cNvSpPr>
              <a:spLocks/>
            </p:cNvSpPr>
            <p:nvPr/>
          </p:nvSpPr>
          <p:spPr bwMode="auto">
            <a:xfrm>
              <a:off x="5827714" y="3290888"/>
              <a:ext cx="531813" cy="487363"/>
            </a:xfrm>
            <a:custGeom>
              <a:avLst/>
              <a:gdLst>
                <a:gd name="T0" fmla="*/ 243 w 335"/>
                <a:gd name="T1" fmla="*/ 0 h 307"/>
                <a:gd name="T2" fmla="*/ 275 w 335"/>
                <a:gd name="T3" fmla="*/ 81 h 307"/>
                <a:gd name="T4" fmla="*/ 317 w 335"/>
                <a:gd name="T5" fmla="*/ 127 h 307"/>
                <a:gd name="T6" fmla="*/ 335 w 335"/>
                <a:gd name="T7" fmla="*/ 193 h 307"/>
                <a:gd name="T8" fmla="*/ 316 w 335"/>
                <a:gd name="T9" fmla="*/ 245 h 307"/>
                <a:gd name="T10" fmla="*/ 306 w 335"/>
                <a:gd name="T11" fmla="*/ 282 h 307"/>
                <a:gd name="T12" fmla="*/ 285 w 335"/>
                <a:gd name="T13" fmla="*/ 291 h 307"/>
                <a:gd name="T14" fmla="*/ 279 w 335"/>
                <a:gd name="T15" fmla="*/ 307 h 307"/>
                <a:gd name="T16" fmla="*/ 262 w 335"/>
                <a:gd name="T17" fmla="*/ 291 h 307"/>
                <a:gd name="T18" fmla="*/ 252 w 335"/>
                <a:gd name="T19" fmla="*/ 304 h 307"/>
                <a:gd name="T20" fmla="*/ 226 w 335"/>
                <a:gd name="T21" fmla="*/ 291 h 307"/>
                <a:gd name="T22" fmla="*/ 216 w 335"/>
                <a:gd name="T23" fmla="*/ 262 h 307"/>
                <a:gd name="T24" fmla="*/ 200 w 335"/>
                <a:gd name="T25" fmla="*/ 258 h 307"/>
                <a:gd name="T26" fmla="*/ 205 w 335"/>
                <a:gd name="T27" fmla="*/ 235 h 307"/>
                <a:gd name="T28" fmla="*/ 183 w 335"/>
                <a:gd name="T29" fmla="*/ 250 h 307"/>
                <a:gd name="T30" fmla="*/ 165 w 335"/>
                <a:gd name="T31" fmla="*/ 224 h 307"/>
                <a:gd name="T32" fmla="*/ 148 w 335"/>
                <a:gd name="T33" fmla="*/ 219 h 307"/>
                <a:gd name="T34" fmla="*/ 99 w 335"/>
                <a:gd name="T35" fmla="*/ 230 h 307"/>
                <a:gd name="T36" fmla="*/ 81 w 335"/>
                <a:gd name="T37" fmla="*/ 248 h 307"/>
                <a:gd name="T38" fmla="*/ 51 w 335"/>
                <a:gd name="T39" fmla="*/ 243 h 307"/>
                <a:gd name="T40" fmla="*/ 33 w 335"/>
                <a:gd name="T41" fmla="*/ 259 h 307"/>
                <a:gd name="T42" fmla="*/ 13 w 335"/>
                <a:gd name="T43" fmla="*/ 246 h 307"/>
                <a:gd name="T44" fmla="*/ 21 w 335"/>
                <a:gd name="T45" fmla="*/ 215 h 307"/>
                <a:gd name="T46" fmla="*/ 0 w 335"/>
                <a:gd name="T47" fmla="*/ 158 h 307"/>
                <a:gd name="T48" fmla="*/ 8 w 335"/>
                <a:gd name="T49" fmla="*/ 156 h 307"/>
                <a:gd name="T50" fmla="*/ 5 w 335"/>
                <a:gd name="T51" fmla="*/ 118 h 307"/>
                <a:gd name="T52" fmla="*/ 72 w 335"/>
                <a:gd name="T53" fmla="*/ 78 h 307"/>
                <a:gd name="T54" fmla="*/ 82 w 335"/>
                <a:gd name="T55" fmla="*/ 54 h 307"/>
                <a:gd name="T56" fmla="*/ 91 w 335"/>
                <a:gd name="T57" fmla="*/ 58 h 307"/>
                <a:gd name="T58" fmla="*/ 113 w 335"/>
                <a:gd name="T59" fmla="*/ 25 h 307"/>
                <a:gd name="T60" fmla="*/ 134 w 335"/>
                <a:gd name="T61" fmla="*/ 43 h 307"/>
                <a:gd name="T62" fmla="*/ 150 w 335"/>
                <a:gd name="T63" fmla="*/ 3 h 307"/>
                <a:gd name="T64" fmla="*/ 204 w 335"/>
                <a:gd name="T65" fmla="*/ 14 h 307"/>
                <a:gd name="T66" fmla="*/ 186 w 335"/>
                <a:gd name="T67" fmla="*/ 39 h 307"/>
                <a:gd name="T68" fmla="*/ 226 w 335"/>
                <a:gd name="T69" fmla="*/ 69 h 307"/>
                <a:gd name="T70" fmla="*/ 243 w 335"/>
                <a:gd name="T71" fmla="*/ 0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35" h="307">
                  <a:moveTo>
                    <a:pt x="243" y="0"/>
                  </a:moveTo>
                  <a:lnTo>
                    <a:pt x="275" y="81"/>
                  </a:lnTo>
                  <a:lnTo>
                    <a:pt x="317" y="127"/>
                  </a:lnTo>
                  <a:lnTo>
                    <a:pt x="335" y="193"/>
                  </a:lnTo>
                  <a:lnTo>
                    <a:pt x="316" y="245"/>
                  </a:lnTo>
                  <a:lnTo>
                    <a:pt x="306" y="282"/>
                  </a:lnTo>
                  <a:lnTo>
                    <a:pt x="285" y="291"/>
                  </a:lnTo>
                  <a:lnTo>
                    <a:pt x="279" y="307"/>
                  </a:lnTo>
                  <a:lnTo>
                    <a:pt x="262" y="291"/>
                  </a:lnTo>
                  <a:lnTo>
                    <a:pt x="252" y="304"/>
                  </a:lnTo>
                  <a:lnTo>
                    <a:pt x="226" y="291"/>
                  </a:lnTo>
                  <a:lnTo>
                    <a:pt x="216" y="262"/>
                  </a:lnTo>
                  <a:lnTo>
                    <a:pt x="200" y="258"/>
                  </a:lnTo>
                  <a:lnTo>
                    <a:pt x="205" y="235"/>
                  </a:lnTo>
                  <a:lnTo>
                    <a:pt x="183" y="250"/>
                  </a:lnTo>
                  <a:lnTo>
                    <a:pt x="165" y="224"/>
                  </a:lnTo>
                  <a:lnTo>
                    <a:pt x="148" y="219"/>
                  </a:lnTo>
                  <a:lnTo>
                    <a:pt x="99" y="230"/>
                  </a:lnTo>
                  <a:lnTo>
                    <a:pt x="81" y="248"/>
                  </a:lnTo>
                  <a:lnTo>
                    <a:pt x="51" y="243"/>
                  </a:lnTo>
                  <a:lnTo>
                    <a:pt x="33" y="259"/>
                  </a:lnTo>
                  <a:lnTo>
                    <a:pt x="13" y="246"/>
                  </a:lnTo>
                  <a:lnTo>
                    <a:pt x="21" y="215"/>
                  </a:lnTo>
                  <a:lnTo>
                    <a:pt x="0" y="158"/>
                  </a:lnTo>
                  <a:lnTo>
                    <a:pt x="8" y="156"/>
                  </a:lnTo>
                  <a:lnTo>
                    <a:pt x="5" y="118"/>
                  </a:lnTo>
                  <a:lnTo>
                    <a:pt x="72" y="78"/>
                  </a:lnTo>
                  <a:lnTo>
                    <a:pt x="82" y="54"/>
                  </a:lnTo>
                  <a:lnTo>
                    <a:pt x="91" y="58"/>
                  </a:lnTo>
                  <a:lnTo>
                    <a:pt x="113" y="25"/>
                  </a:lnTo>
                  <a:lnTo>
                    <a:pt x="134" y="43"/>
                  </a:lnTo>
                  <a:lnTo>
                    <a:pt x="150" y="3"/>
                  </a:lnTo>
                  <a:lnTo>
                    <a:pt x="204" y="14"/>
                  </a:lnTo>
                  <a:lnTo>
                    <a:pt x="186" y="39"/>
                  </a:lnTo>
                  <a:lnTo>
                    <a:pt x="226" y="69"/>
                  </a:lnTo>
                  <a:lnTo>
                    <a:pt x="243" y="0"/>
                  </a:lnTo>
                  <a:close/>
                </a:path>
              </a:pathLst>
            </a:cu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5827714" y="3290888"/>
              <a:ext cx="531813" cy="487363"/>
            </a:xfrm>
            <a:custGeom>
              <a:avLst/>
              <a:gdLst>
                <a:gd name="T0" fmla="*/ 243 w 335"/>
                <a:gd name="T1" fmla="*/ 0 h 307"/>
                <a:gd name="T2" fmla="*/ 275 w 335"/>
                <a:gd name="T3" fmla="*/ 81 h 307"/>
                <a:gd name="T4" fmla="*/ 317 w 335"/>
                <a:gd name="T5" fmla="*/ 127 h 307"/>
                <a:gd name="T6" fmla="*/ 335 w 335"/>
                <a:gd name="T7" fmla="*/ 193 h 307"/>
                <a:gd name="T8" fmla="*/ 316 w 335"/>
                <a:gd name="T9" fmla="*/ 245 h 307"/>
                <a:gd name="T10" fmla="*/ 306 w 335"/>
                <a:gd name="T11" fmla="*/ 282 h 307"/>
                <a:gd name="T12" fmla="*/ 285 w 335"/>
                <a:gd name="T13" fmla="*/ 291 h 307"/>
                <a:gd name="T14" fmla="*/ 279 w 335"/>
                <a:gd name="T15" fmla="*/ 307 h 307"/>
                <a:gd name="T16" fmla="*/ 262 w 335"/>
                <a:gd name="T17" fmla="*/ 291 h 307"/>
                <a:gd name="T18" fmla="*/ 252 w 335"/>
                <a:gd name="T19" fmla="*/ 304 h 307"/>
                <a:gd name="T20" fmla="*/ 226 w 335"/>
                <a:gd name="T21" fmla="*/ 291 h 307"/>
                <a:gd name="T22" fmla="*/ 216 w 335"/>
                <a:gd name="T23" fmla="*/ 262 h 307"/>
                <a:gd name="T24" fmla="*/ 200 w 335"/>
                <a:gd name="T25" fmla="*/ 258 h 307"/>
                <a:gd name="T26" fmla="*/ 205 w 335"/>
                <a:gd name="T27" fmla="*/ 235 h 307"/>
                <a:gd name="T28" fmla="*/ 183 w 335"/>
                <a:gd name="T29" fmla="*/ 250 h 307"/>
                <a:gd name="T30" fmla="*/ 165 w 335"/>
                <a:gd name="T31" fmla="*/ 224 h 307"/>
                <a:gd name="T32" fmla="*/ 148 w 335"/>
                <a:gd name="T33" fmla="*/ 219 h 307"/>
                <a:gd name="T34" fmla="*/ 99 w 335"/>
                <a:gd name="T35" fmla="*/ 230 h 307"/>
                <a:gd name="T36" fmla="*/ 81 w 335"/>
                <a:gd name="T37" fmla="*/ 248 h 307"/>
                <a:gd name="T38" fmla="*/ 51 w 335"/>
                <a:gd name="T39" fmla="*/ 243 h 307"/>
                <a:gd name="T40" fmla="*/ 33 w 335"/>
                <a:gd name="T41" fmla="*/ 259 h 307"/>
                <a:gd name="T42" fmla="*/ 13 w 335"/>
                <a:gd name="T43" fmla="*/ 246 h 307"/>
                <a:gd name="T44" fmla="*/ 21 w 335"/>
                <a:gd name="T45" fmla="*/ 215 h 307"/>
                <a:gd name="T46" fmla="*/ 0 w 335"/>
                <a:gd name="T47" fmla="*/ 158 h 307"/>
                <a:gd name="T48" fmla="*/ 8 w 335"/>
                <a:gd name="T49" fmla="*/ 156 h 307"/>
                <a:gd name="T50" fmla="*/ 5 w 335"/>
                <a:gd name="T51" fmla="*/ 118 h 307"/>
                <a:gd name="T52" fmla="*/ 72 w 335"/>
                <a:gd name="T53" fmla="*/ 78 h 307"/>
                <a:gd name="T54" fmla="*/ 82 w 335"/>
                <a:gd name="T55" fmla="*/ 54 h 307"/>
                <a:gd name="T56" fmla="*/ 91 w 335"/>
                <a:gd name="T57" fmla="*/ 58 h 307"/>
                <a:gd name="T58" fmla="*/ 113 w 335"/>
                <a:gd name="T59" fmla="*/ 25 h 307"/>
                <a:gd name="T60" fmla="*/ 134 w 335"/>
                <a:gd name="T61" fmla="*/ 43 h 307"/>
                <a:gd name="T62" fmla="*/ 150 w 335"/>
                <a:gd name="T63" fmla="*/ 3 h 307"/>
                <a:gd name="T64" fmla="*/ 204 w 335"/>
                <a:gd name="T65" fmla="*/ 14 h 307"/>
                <a:gd name="T66" fmla="*/ 186 w 335"/>
                <a:gd name="T67" fmla="*/ 39 h 307"/>
                <a:gd name="T68" fmla="*/ 226 w 335"/>
                <a:gd name="T69" fmla="*/ 69 h 307"/>
                <a:gd name="T70" fmla="*/ 243 w 335"/>
                <a:gd name="T71" fmla="*/ 0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35" h="307">
                  <a:moveTo>
                    <a:pt x="243" y="0"/>
                  </a:moveTo>
                  <a:lnTo>
                    <a:pt x="275" y="81"/>
                  </a:lnTo>
                  <a:lnTo>
                    <a:pt x="317" y="127"/>
                  </a:lnTo>
                  <a:lnTo>
                    <a:pt x="335" y="193"/>
                  </a:lnTo>
                  <a:lnTo>
                    <a:pt x="316" y="245"/>
                  </a:lnTo>
                  <a:lnTo>
                    <a:pt x="306" y="282"/>
                  </a:lnTo>
                  <a:lnTo>
                    <a:pt x="285" y="291"/>
                  </a:lnTo>
                  <a:lnTo>
                    <a:pt x="279" y="307"/>
                  </a:lnTo>
                  <a:lnTo>
                    <a:pt x="262" y="291"/>
                  </a:lnTo>
                  <a:lnTo>
                    <a:pt x="252" y="304"/>
                  </a:lnTo>
                  <a:lnTo>
                    <a:pt x="226" y="291"/>
                  </a:lnTo>
                  <a:lnTo>
                    <a:pt x="216" y="262"/>
                  </a:lnTo>
                  <a:lnTo>
                    <a:pt x="200" y="258"/>
                  </a:lnTo>
                  <a:lnTo>
                    <a:pt x="205" y="235"/>
                  </a:lnTo>
                  <a:lnTo>
                    <a:pt x="183" y="250"/>
                  </a:lnTo>
                  <a:lnTo>
                    <a:pt x="165" y="224"/>
                  </a:lnTo>
                  <a:lnTo>
                    <a:pt x="148" y="219"/>
                  </a:lnTo>
                  <a:lnTo>
                    <a:pt x="99" y="230"/>
                  </a:lnTo>
                  <a:lnTo>
                    <a:pt x="81" y="248"/>
                  </a:lnTo>
                  <a:lnTo>
                    <a:pt x="51" y="243"/>
                  </a:lnTo>
                  <a:lnTo>
                    <a:pt x="33" y="259"/>
                  </a:lnTo>
                  <a:lnTo>
                    <a:pt x="13" y="246"/>
                  </a:lnTo>
                  <a:lnTo>
                    <a:pt x="21" y="215"/>
                  </a:lnTo>
                  <a:lnTo>
                    <a:pt x="0" y="158"/>
                  </a:lnTo>
                  <a:lnTo>
                    <a:pt x="8" y="156"/>
                  </a:lnTo>
                  <a:lnTo>
                    <a:pt x="5" y="118"/>
                  </a:lnTo>
                  <a:lnTo>
                    <a:pt x="72" y="78"/>
                  </a:lnTo>
                  <a:lnTo>
                    <a:pt x="82" y="54"/>
                  </a:lnTo>
                  <a:lnTo>
                    <a:pt x="91" y="58"/>
                  </a:lnTo>
                  <a:lnTo>
                    <a:pt x="113" y="25"/>
                  </a:lnTo>
                  <a:lnTo>
                    <a:pt x="134" y="43"/>
                  </a:lnTo>
                  <a:lnTo>
                    <a:pt x="150" y="3"/>
                  </a:lnTo>
                  <a:lnTo>
                    <a:pt x="204" y="14"/>
                  </a:lnTo>
                  <a:lnTo>
                    <a:pt x="186" y="39"/>
                  </a:lnTo>
                  <a:lnTo>
                    <a:pt x="226" y="69"/>
                  </a:lnTo>
                  <a:lnTo>
                    <a:pt x="24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6" name="Oval 7"/>
            <p:cNvSpPr>
              <a:spLocks noChangeArrowheads="1"/>
            </p:cNvSpPr>
            <p:nvPr/>
          </p:nvSpPr>
          <p:spPr bwMode="auto">
            <a:xfrm>
              <a:off x="6237289" y="3811588"/>
              <a:ext cx="55563" cy="53975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7" name="Freeform 11"/>
            <p:cNvSpPr>
              <a:spLocks/>
            </p:cNvSpPr>
            <p:nvPr/>
          </p:nvSpPr>
          <p:spPr bwMode="auto">
            <a:xfrm>
              <a:off x="6499226" y="3441700"/>
              <a:ext cx="58738" cy="39688"/>
            </a:xfrm>
            <a:custGeom>
              <a:avLst/>
              <a:gdLst>
                <a:gd name="T0" fmla="*/ 5 w 37"/>
                <a:gd name="T1" fmla="*/ 0 h 25"/>
                <a:gd name="T2" fmla="*/ 0 w 37"/>
                <a:gd name="T3" fmla="*/ 6 h 25"/>
                <a:gd name="T4" fmla="*/ 37 w 37"/>
                <a:gd name="T5" fmla="*/ 25 h 25"/>
                <a:gd name="T6" fmla="*/ 5 w 37"/>
                <a:gd name="T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25">
                  <a:moveTo>
                    <a:pt x="5" y="0"/>
                  </a:moveTo>
                  <a:lnTo>
                    <a:pt x="0" y="6"/>
                  </a:lnTo>
                  <a:lnTo>
                    <a:pt x="37" y="25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8" name="Freeform 12"/>
            <p:cNvSpPr>
              <a:spLocks/>
            </p:cNvSpPr>
            <p:nvPr/>
          </p:nvSpPr>
          <p:spPr bwMode="auto">
            <a:xfrm>
              <a:off x="6499226" y="3441700"/>
              <a:ext cx="58738" cy="39688"/>
            </a:xfrm>
            <a:custGeom>
              <a:avLst/>
              <a:gdLst>
                <a:gd name="T0" fmla="*/ 5 w 37"/>
                <a:gd name="T1" fmla="*/ 0 h 25"/>
                <a:gd name="T2" fmla="*/ 0 w 37"/>
                <a:gd name="T3" fmla="*/ 6 h 25"/>
                <a:gd name="T4" fmla="*/ 37 w 37"/>
                <a:gd name="T5" fmla="*/ 25 h 25"/>
                <a:gd name="T6" fmla="*/ 5 w 37"/>
                <a:gd name="T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25">
                  <a:moveTo>
                    <a:pt x="5" y="0"/>
                  </a:moveTo>
                  <a:lnTo>
                    <a:pt x="0" y="6"/>
                  </a:lnTo>
                  <a:lnTo>
                    <a:pt x="37" y="25"/>
                  </a:lnTo>
                  <a:lnTo>
                    <a:pt x="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9" name="Freeform 13"/>
            <p:cNvSpPr>
              <a:spLocks/>
            </p:cNvSpPr>
            <p:nvPr/>
          </p:nvSpPr>
          <p:spPr bwMode="auto">
            <a:xfrm>
              <a:off x="6062664" y="3117850"/>
              <a:ext cx="258763" cy="158750"/>
            </a:xfrm>
            <a:custGeom>
              <a:avLst/>
              <a:gdLst>
                <a:gd name="T0" fmla="*/ 163 w 163"/>
                <a:gd name="T1" fmla="*/ 100 h 100"/>
                <a:gd name="T2" fmla="*/ 131 w 163"/>
                <a:gd name="T3" fmla="*/ 49 h 100"/>
                <a:gd name="T4" fmla="*/ 51 w 163"/>
                <a:gd name="T5" fmla="*/ 10 h 100"/>
                <a:gd name="T6" fmla="*/ 35 w 163"/>
                <a:gd name="T7" fmla="*/ 24 h 100"/>
                <a:gd name="T8" fmla="*/ 23 w 163"/>
                <a:gd name="T9" fmla="*/ 0 h 100"/>
                <a:gd name="T10" fmla="*/ 0 w 163"/>
                <a:gd name="T11" fmla="*/ 0 h 100"/>
                <a:gd name="T12" fmla="*/ 9 w 163"/>
                <a:gd name="T13" fmla="*/ 13 h 100"/>
                <a:gd name="T14" fmla="*/ 18 w 163"/>
                <a:gd name="T15" fmla="*/ 16 h 100"/>
                <a:gd name="T16" fmla="*/ 7 w 163"/>
                <a:gd name="T17" fmla="*/ 21 h 100"/>
                <a:gd name="T18" fmla="*/ 18 w 163"/>
                <a:gd name="T19" fmla="*/ 30 h 100"/>
                <a:gd name="T20" fmla="*/ 53 w 163"/>
                <a:gd name="T21" fmla="*/ 38 h 100"/>
                <a:gd name="T22" fmla="*/ 63 w 163"/>
                <a:gd name="T23" fmla="*/ 70 h 100"/>
                <a:gd name="T24" fmla="*/ 85 w 163"/>
                <a:gd name="T25" fmla="*/ 88 h 100"/>
                <a:gd name="T26" fmla="*/ 104 w 163"/>
                <a:gd name="T27" fmla="*/ 77 h 100"/>
                <a:gd name="T28" fmla="*/ 122 w 163"/>
                <a:gd name="T29" fmla="*/ 77 h 100"/>
                <a:gd name="T30" fmla="*/ 141 w 163"/>
                <a:gd name="T31" fmla="*/ 98 h 100"/>
                <a:gd name="T32" fmla="*/ 163 w 163"/>
                <a:gd name="T33" fmla="*/ 10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3" h="100">
                  <a:moveTo>
                    <a:pt x="163" y="100"/>
                  </a:moveTo>
                  <a:lnTo>
                    <a:pt x="131" y="49"/>
                  </a:lnTo>
                  <a:lnTo>
                    <a:pt x="51" y="10"/>
                  </a:lnTo>
                  <a:lnTo>
                    <a:pt x="35" y="24"/>
                  </a:lnTo>
                  <a:lnTo>
                    <a:pt x="23" y="0"/>
                  </a:lnTo>
                  <a:lnTo>
                    <a:pt x="0" y="0"/>
                  </a:lnTo>
                  <a:lnTo>
                    <a:pt x="9" y="13"/>
                  </a:lnTo>
                  <a:lnTo>
                    <a:pt x="18" y="16"/>
                  </a:lnTo>
                  <a:lnTo>
                    <a:pt x="7" y="21"/>
                  </a:lnTo>
                  <a:lnTo>
                    <a:pt x="18" y="30"/>
                  </a:lnTo>
                  <a:lnTo>
                    <a:pt x="53" y="38"/>
                  </a:lnTo>
                  <a:lnTo>
                    <a:pt x="63" y="70"/>
                  </a:lnTo>
                  <a:lnTo>
                    <a:pt x="85" y="88"/>
                  </a:lnTo>
                  <a:lnTo>
                    <a:pt x="104" y="77"/>
                  </a:lnTo>
                  <a:lnTo>
                    <a:pt x="122" y="77"/>
                  </a:lnTo>
                  <a:lnTo>
                    <a:pt x="141" y="98"/>
                  </a:lnTo>
                  <a:lnTo>
                    <a:pt x="163" y="100"/>
                  </a:lnTo>
                  <a:close/>
                </a:path>
              </a:pathLst>
            </a:cu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0" name="Freeform 14"/>
            <p:cNvSpPr>
              <a:spLocks/>
            </p:cNvSpPr>
            <p:nvPr/>
          </p:nvSpPr>
          <p:spPr bwMode="auto">
            <a:xfrm>
              <a:off x="6299201" y="3144838"/>
              <a:ext cx="50800" cy="66675"/>
            </a:xfrm>
            <a:custGeom>
              <a:avLst/>
              <a:gdLst>
                <a:gd name="T0" fmla="*/ 0 w 32"/>
                <a:gd name="T1" fmla="*/ 29 h 42"/>
                <a:gd name="T2" fmla="*/ 11 w 32"/>
                <a:gd name="T3" fmla="*/ 42 h 42"/>
                <a:gd name="T4" fmla="*/ 32 w 32"/>
                <a:gd name="T5" fmla="*/ 26 h 42"/>
                <a:gd name="T6" fmla="*/ 27 w 32"/>
                <a:gd name="T7" fmla="*/ 7 h 42"/>
                <a:gd name="T8" fmla="*/ 9 w 32"/>
                <a:gd name="T9" fmla="*/ 0 h 42"/>
                <a:gd name="T10" fmla="*/ 25 w 32"/>
                <a:gd name="T11" fmla="*/ 15 h 42"/>
                <a:gd name="T12" fmla="*/ 18 w 32"/>
                <a:gd name="T13" fmla="*/ 29 h 42"/>
                <a:gd name="T14" fmla="*/ 0 w 32"/>
                <a:gd name="T15" fmla="*/ 29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2" h="42">
                  <a:moveTo>
                    <a:pt x="0" y="29"/>
                  </a:moveTo>
                  <a:lnTo>
                    <a:pt x="11" y="42"/>
                  </a:lnTo>
                  <a:lnTo>
                    <a:pt x="32" y="26"/>
                  </a:lnTo>
                  <a:lnTo>
                    <a:pt x="27" y="7"/>
                  </a:lnTo>
                  <a:lnTo>
                    <a:pt x="9" y="0"/>
                  </a:lnTo>
                  <a:lnTo>
                    <a:pt x="25" y="15"/>
                  </a:lnTo>
                  <a:lnTo>
                    <a:pt x="18" y="29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auto">
            <a:xfrm>
              <a:off x="5764214" y="2982913"/>
              <a:ext cx="139700" cy="176213"/>
            </a:xfrm>
            <a:custGeom>
              <a:avLst/>
              <a:gdLst>
                <a:gd name="T0" fmla="*/ 72 w 88"/>
                <a:gd name="T1" fmla="*/ 0 h 111"/>
                <a:gd name="T2" fmla="*/ 88 w 88"/>
                <a:gd name="T3" fmla="*/ 17 h 111"/>
                <a:gd name="T4" fmla="*/ 67 w 88"/>
                <a:gd name="T5" fmla="*/ 34 h 111"/>
                <a:gd name="T6" fmla="*/ 82 w 88"/>
                <a:gd name="T7" fmla="*/ 63 h 111"/>
                <a:gd name="T8" fmla="*/ 65 w 88"/>
                <a:gd name="T9" fmla="*/ 111 h 111"/>
                <a:gd name="T10" fmla="*/ 19 w 88"/>
                <a:gd name="T11" fmla="*/ 104 h 111"/>
                <a:gd name="T12" fmla="*/ 0 w 88"/>
                <a:gd name="T13" fmla="*/ 62 h 111"/>
                <a:gd name="T14" fmla="*/ 20 w 88"/>
                <a:gd name="T15" fmla="*/ 54 h 111"/>
                <a:gd name="T16" fmla="*/ 32 w 88"/>
                <a:gd name="T17" fmla="*/ 41 h 111"/>
                <a:gd name="T18" fmla="*/ 41 w 88"/>
                <a:gd name="T19" fmla="*/ 40 h 111"/>
                <a:gd name="T20" fmla="*/ 55 w 88"/>
                <a:gd name="T21" fmla="*/ 20 h 111"/>
                <a:gd name="T22" fmla="*/ 72 w 88"/>
                <a:gd name="T23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8" h="111">
                  <a:moveTo>
                    <a:pt x="72" y="0"/>
                  </a:moveTo>
                  <a:lnTo>
                    <a:pt x="88" y="17"/>
                  </a:lnTo>
                  <a:lnTo>
                    <a:pt x="67" y="34"/>
                  </a:lnTo>
                  <a:lnTo>
                    <a:pt x="82" y="63"/>
                  </a:lnTo>
                  <a:lnTo>
                    <a:pt x="65" y="111"/>
                  </a:lnTo>
                  <a:lnTo>
                    <a:pt x="19" y="104"/>
                  </a:lnTo>
                  <a:lnTo>
                    <a:pt x="0" y="62"/>
                  </a:lnTo>
                  <a:lnTo>
                    <a:pt x="20" y="54"/>
                  </a:lnTo>
                  <a:lnTo>
                    <a:pt x="32" y="41"/>
                  </a:lnTo>
                  <a:lnTo>
                    <a:pt x="41" y="40"/>
                  </a:lnTo>
                  <a:lnTo>
                    <a:pt x="55" y="20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auto">
            <a:xfrm>
              <a:off x="5899151" y="3071813"/>
              <a:ext cx="88900" cy="119063"/>
            </a:xfrm>
            <a:custGeom>
              <a:avLst/>
              <a:gdLst>
                <a:gd name="T0" fmla="*/ 56 w 56"/>
                <a:gd name="T1" fmla="*/ 0 h 75"/>
                <a:gd name="T2" fmla="*/ 7 w 56"/>
                <a:gd name="T3" fmla="*/ 7 h 75"/>
                <a:gd name="T4" fmla="*/ 0 w 56"/>
                <a:gd name="T5" fmla="*/ 57 h 75"/>
                <a:gd name="T6" fmla="*/ 3 w 56"/>
                <a:gd name="T7" fmla="*/ 75 h 75"/>
                <a:gd name="T8" fmla="*/ 13 w 56"/>
                <a:gd name="T9" fmla="*/ 72 h 75"/>
                <a:gd name="T10" fmla="*/ 10 w 56"/>
                <a:gd name="T11" fmla="*/ 48 h 75"/>
                <a:gd name="T12" fmla="*/ 17 w 56"/>
                <a:gd name="T13" fmla="*/ 48 h 75"/>
                <a:gd name="T14" fmla="*/ 21 w 56"/>
                <a:gd name="T15" fmla="*/ 73 h 75"/>
                <a:gd name="T16" fmla="*/ 34 w 56"/>
                <a:gd name="T17" fmla="*/ 65 h 75"/>
                <a:gd name="T18" fmla="*/ 21 w 56"/>
                <a:gd name="T19" fmla="*/ 40 h 75"/>
                <a:gd name="T20" fmla="*/ 39 w 56"/>
                <a:gd name="T21" fmla="*/ 28 h 75"/>
                <a:gd name="T22" fmla="*/ 20 w 56"/>
                <a:gd name="T23" fmla="*/ 30 h 75"/>
                <a:gd name="T24" fmla="*/ 11 w 56"/>
                <a:gd name="T25" fmla="*/ 13 h 75"/>
                <a:gd name="T26" fmla="*/ 43 w 56"/>
                <a:gd name="T27" fmla="*/ 17 h 75"/>
                <a:gd name="T28" fmla="*/ 56 w 56"/>
                <a:gd name="T29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6" h="75">
                  <a:moveTo>
                    <a:pt x="56" y="0"/>
                  </a:moveTo>
                  <a:lnTo>
                    <a:pt x="7" y="7"/>
                  </a:lnTo>
                  <a:lnTo>
                    <a:pt x="0" y="57"/>
                  </a:lnTo>
                  <a:lnTo>
                    <a:pt x="3" y="75"/>
                  </a:lnTo>
                  <a:lnTo>
                    <a:pt x="13" y="72"/>
                  </a:lnTo>
                  <a:lnTo>
                    <a:pt x="10" y="48"/>
                  </a:lnTo>
                  <a:lnTo>
                    <a:pt x="17" y="48"/>
                  </a:lnTo>
                  <a:lnTo>
                    <a:pt x="21" y="73"/>
                  </a:lnTo>
                  <a:lnTo>
                    <a:pt x="34" y="65"/>
                  </a:lnTo>
                  <a:lnTo>
                    <a:pt x="21" y="40"/>
                  </a:lnTo>
                  <a:lnTo>
                    <a:pt x="39" y="28"/>
                  </a:lnTo>
                  <a:lnTo>
                    <a:pt x="20" y="30"/>
                  </a:lnTo>
                  <a:lnTo>
                    <a:pt x="11" y="13"/>
                  </a:lnTo>
                  <a:lnTo>
                    <a:pt x="43" y="17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auto">
            <a:xfrm>
              <a:off x="5946776" y="2936875"/>
              <a:ext cx="53975" cy="65088"/>
            </a:xfrm>
            <a:custGeom>
              <a:avLst/>
              <a:gdLst>
                <a:gd name="T0" fmla="*/ 0 w 34"/>
                <a:gd name="T1" fmla="*/ 11 h 41"/>
                <a:gd name="T2" fmla="*/ 0 w 34"/>
                <a:gd name="T3" fmla="*/ 28 h 41"/>
                <a:gd name="T4" fmla="*/ 26 w 34"/>
                <a:gd name="T5" fmla="*/ 41 h 41"/>
                <a:gd name="T6" fmla="*/ 34 w 34"/>
                <a:gd name="T7" fmla="*/ 0 h 41"/>
                <a:gd name="T8" fmla="*/ 0 w 34"/>
                <a:gd name="T9" fmla="*/ 1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1">
                  <a:moveTo>
                    <a:pt x="0" y="11"/>
                  </a:moveTo>
                  <a:lnTo>
                    <a:pt x="0" y="28"/>
                  </a:lnTo>
                  <a:lnTo>
                    <a:pt x="26" y="41"/>
                  </a:lnTo>
                  <a:lnTo>
                    <a:pt x="34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auto">
            <a:xfrm>
              <a:off x="5948364" y="3241675"/>
              <a:ext cx="61913" cy="47625"/>
            </a:xfrm>
            <a:custGeom>
              <a:avLst/>
              <a:gdLst>
                <a:gd name="T0" fmla="*/ 39 w 39"/>
                <a:gd name="T1" fmla="*/ 0 h 30"/>
                <a:gd name="T2" fmla="*/ 39 w 39"/>
                <a:gd name="T3" fmla="*/ 10 h 30"/>
                <a:gd name="T4" fmla="*/ 0 w 39"/>
                <a:gd name="T5" fmla="*/ 30 h 30"/>
                <a:gd name="T6" fmla="*/ 39 w 39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30">
                  <a:moveTo>
                    <a:pt x="39" y="0"/>
                  </a:moveTo>
                  <a:lnTo>
                    <a:pt x="39" y="10"/>
                  </a:lnTo>
                  <a:lnTo>
                    <a:pt x="0" y="30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auto">
            <a:xfrm>
              <a:off x="5715001" y="3187700"/>
              <a:ext cx="134938" cy="60325"/>
            </a:xfrm>
            <a:custGeom>
              <a:avLst/>
              <a:gdLst>
                <a:gd name="T0" fmla="*/ 85 w 85"/>
                <a:gd name="T1" fmla="*/ 38 h 38"/>
                <a:gd name="T2" fmla="*/ 71 w 85"/>
                <a:gd name="T3" fmla="*/ 10 h 38"/>
                <a:gd name="T4" fmla="*/ 9 w 85"/>
                <a:gd name="T5" fmla="*/ 0 h 38"/>
                <a:gd name="T6" fmla="*/ 0 w 85"/>
                <a:gd name="T7" fmla="*/ 13 h 38"/>
                <a:gd name="T8" fmla="*/ 83 w 85"/>
                <a:gd name="T9" fmla="*/ 38 h 38"/>
                <a:gd name="T10" fmla="*/ 85 w 85"/>
                <a:gd name="T11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38">
                  <a:moveTo>
                    <a:pt x="85" y="38"/>
                  </a:moveTo>
                  <a:lnTo>
                    <a:pt x="71" y="10"/>
                  </a:lnTo>
                  <a:lnTo>
                    <a:pt x="9" y="0"/>
                  </a:lnTo>
                  <a:lnTo>
                    <a:pt x="0" y="13"/>
                  </a:lnTo>
                  <a:lnTo>
                    <a:pt x="83" y="38"/>
                  </a:lnTo>
                  <a:lnTo>
                    <a:pt x="85" y="38"/>
                  </a:lnTo>
                  <a:close/>
                </a:path>
              </a:pathLst>
            </a:cu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auto">
            <a:xfrm>
              <a:off x="5583239" y="3000375"/>
              <a:ext cx="152400" cy="195263"/>
            </a:xfrm>
            <a:custGeom>
              <a:avLst/>
              <a:gdLst>
                <a:gd name="T0" fmla="*/ 92 w 96"/>
                <a:gd name="T1" fmla="*/ 111 h 123"/>
                <a:gd name="T2" fmla="*/ 96 w 96"/>
                <a:gd name="T3" fmla="*/ 90 h 123"/>
                <a:gd name="T4" fmla="*/ 48 w 96"/>
                <a:gd name="T5" fmla="*/ 30 h 123"/>
                <a:gd name="T6" fmla="*/ 0 w 96"/>
                <a:gd name="T7" fmla="*/ 0 h 123"/>
                <a:gd name="T8" fmla="*/ 10 w 96"/>
                <a:gd name="T9" fmla="*/ 21 h 123"/>
                <a:gd name="T10" fmla="*/ 55 w 96"/>
                <a:gd name="T11" fmla="*/ 93 h 123"/>
                <a:gd name="T12" fmla="*/ 75 w 96"/>
                <a:gd name="T13" fmla="*/ 123 h 123"/>
                <a:gd name="T14" fmla="*/ 92 w 96"/>
                <a:gd name="T15" fmla="*/ 11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6" h="123">
                  <a:moveTo>
                    <a:pt x="92" y="111"/>
                  </a:moveTo>
                  <a:lnTo>
                    <a:pt x="96" y="90"/>
                  </a:lnTo>
                  <a:lnTo>
                    <a:pt x="48" y="30"/>
                  </a:lnTo>
                  <a:lnTo>
                    <a:pt x="0" y="0"/>
                  </a:lnTo>
                  <a:lnTo>
                    <a:pt x="10" y="21"/>
                  </a:lnTo>
                  <a:lnTo>
                    <a:pt x="55" y="93"/>
                  </a:lnTo>
                  <a:lnTo>
                    <a:pt x="75" y="123"/>
                  </a:lnTo>
                  <a:lnTo>
                    <a:pt x="92" y="111"/>
                  </a:lnTo>
                  <a:close/>
                </a:path>
              </a:pathLst>
            </a:cu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auto">
            <a:xfrm>
              <a:off x="5908676" y="2787650"/>
              <a:ext cx="57150" cy="96838"/>
            </a:xfrm>
            <a:custGeom>
              <a:avLst/>
              <a:gdLst>
                <a:gd name="T0" fmla="*/ 12 w 36"/>
                <a:gd name="T1" fmla="*/ 0 h 61"/>
                <a:gd name="T2" fmla="*/ 0 w 36"/>
                <a:gd name="T3" fmla="*/ 37 h 61"/>
                <a:gd name="T4" fmla="*/ 33 w 36"/>
                <a:gd name="T5" fmla="*/ 61 h 61"/>
                <a:gd name="T6" fmla="*/ 36 w 36"/>
                <a:gd name="T7" fmla="*/ 50 h 61"/>
                <a:gd name="T8" fmla="*/ 17 w 36"/>
                <a:gd name="T9" fmla="*/ 37 h 61"/>
                <a:gd name="T10" fmla="*/ 28 w 36"/>
                <a:gd name="T11" fmla="*/ 6 h 61"/>
                <a:gd name="T12" fmla="*/ 12 w 36"/>
                <a:gd name="T13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61">
                  <a:moveTo>
                    <a:pt x="12" y="0"/>
                  </a:moveTo>
                  <a:lnTo>
                    <a:pt x="0" y="37"/>
                  </a:lnTo>
                  <a:lnTo>
                    <a:pt x="33" y="61"/>
                  </a:lnTo>
                  <a:lnTo>
                    <a:pt x="36" y="50"/>
                  </a:lnTo>
                  <a:lnTo>
                    <a:pt x="17" y="37"/>
                  </a:lnTo>
                  <a:lnTo>
                    <a:pt x="28" y="6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auto">
            <a:xfrm>
              <a:off x="5908676" y="2787650"/>
              <a:ext cx="57150" cy="96838"/>
            </a:xfrm>
            <a:custGeom>
              <a:avLst/>
              <a:gdLst>
                <a:gd name="T0" fmla="*/ 12 w 36"/>
                <a:gd name="T1" fmla="*/ 0 h 61"/>
                <a:gd name="T2" fmla="*/ 0 w 36"/>
                <a:gd name="T3" fmla="*/ 37 h 61"/>
                <a:gd name="T4" fmla="*/ 33 w 36"/>
                <a:gd name="T5" fmla="*/ 61 h 61"/>
                <a:gd name="T6" fmla="*/ 36 w 36"/>
                <a:gd name="T7" fmla="*/ 50 h 61"/>
                <a:gd name="T8" fmla="*/ 17 w 36"/>
                <a:gd name="T9" fmla="*/ 37 h 61"/>
                <a:gd name="T10" fmla="*/ 28 w 36"/>
                <a:gd name="T11" fmla="*/ 6 h 61"/>
                <a:gd name="T12" fmla="*/ 12 w 36"/>
                <a:gd name="T13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61">
                  <a:moveTo>
                    <a:pt x="12" y="0"/>
                  </a:moveTo>
                  <a:lnTo>
                    <a:pt x="0" y="37"/>
                  </a:lnTo>
                  <a:lnTo>
                    <a:pt x="33" y="61"/>
                  </a:lnTo>
                  <a:lnTo>
                    <a:pt x="36" y="50"/>
                  </a:lnTo>
                  <a:lnTo>
                    <a:pt x="17" y="37"/>
                  </a:lnTo>
                  <a:lnTo>
                    <a:pt x="28" y="6"/>
                  </a:lnTo>
                  <a:lnTo>
                    <a:pt x="1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9" name="Oval 23"/>
            <p:cNvSpPr>
              <a:spLocks noChangeArrowheads="1"/>
            </p:cNvSpPr>
            <p:nvPr/>
          </p:nvSpPr>
          <p:spPr bwMode="auto">
            <a:xfrm>
              <a:off x="5762626" y="2763838"/>
              <a:ext cx="44450" cy="47625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0" name="Oval 24"/>
            <p:cNvSpPr>
              <a:spLocks noChangeArrowheads="1"/>
            </p:cNvSpPr>
            <p:nvPr/>
          </p:nvSpPr>
          <p:spPr bwMode="auto">
            <a:xfrm>
              <a:off x="5915026" y="2679700"/>
              <a:ext cx="46038" cy="44450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auto">
            <a:xfrm>
              <a:off x="6045201" y="2395538"/>
              <a:ext cx="158750" cy="171450"/>
            </a:xfrm>
            <a:custGeom>
              <a:avLst/>
              <a:gdLst>
                <a:gd name="T0" fmla="*/ 0 w 100"/>
                <a:gd name="T1" fmla="*/ 82 h 108"/>
                <a:gd name="T2" fmla="*/ 7 w 100"/>
                <a:gd name="T3" fmla="*/ 108 h 108"/>
                <a:gd name="T4" fmla="*/ 96 w 100"/>
                <a:gd name="T5" fmla="*/ 63 h 108"/>
                <a:gd name="T6" fmla="*/ 100 w 100"/>
                <a:gd name="T7" fmla="*/ 0 h 108"/>
                <a:gd name="T8" fmla="*/ 87 w 100"/>
                <a:gd name="T9" fmla="*/ 0 h 108"/>
                <a:gd name="T10" fmla="*/ 75 w 100"/>
                <a:gd name="T11" fmla="*/ 41 h 108"/>
                <a:gd name="T12" fmla="*/ 0 w 100"/>
                <a:gd name="T13" fmla="*/ 8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108">
                  <a:moveTo>
                    <a:pt x="0" y="82"/>
                  </a:moveTo>
                  <a:lnTo>
                    <a:pt x="7" y="108"/>
                  </a:lnTo>
                  <a:lnTo>
                    <a:pt x="96" y="63"/>
                  </a:lnTo>
                  <a:lnTo>
                    <a:pt x="100" y="0"/>
                  </a:lnTo>
                  <a:lnTo>
                    <a:pt x="87" y="0"/>
                  </a:lnTo>
                  <a:lnTo>
                    <a:pt x="75" y="41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auto">
            <a:xfrm>
              <a:off x="6194426" y="2306638"/>
              <a:ext cx="84138" cy="52388"/>
            </a:xfrm>
            <a:custGeom>
              <a:avLst/>
              <a:gdLst>
                <a:gd name="T0" fmla="*/ 7 w 53"/>
                <a:gd name="T1" fmla="*/ 0 h 33"/>
                <a:gd name="T2" fmla="*/ 0 w 53"/>
                <a:gd name="T3" fmla="*/ 33 h 33"/>
                <a:gd name="T4" fmla="*/ 53 w 53"/>
                <a:gd name="T5" fmla="*/ 15 h 33"/>
                <a:gd name="T6" fmla="*/ 7 w 53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33">
                  <a:moveTo>
                    <a:pt x="7" y="0"/>
                  </a:moveTo>
                  <a:lnTo>
                    <a:pt x="0" y="33"/>
                  </a:lnTo>
                  <a:lnTo>
                    <a:pt x="53" y="15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auto">
            <a:xfrm>
              <a:off x="6205539" y="2133600"/>
              <a:ext cx="26988" cy="160338"/>
            </a:xfrm>
            <a:custGeom>
              <a:avLst/>
              <a:gdLst>
                <a:gd name="T0" fmla="*/ 7 w 17"/>
                <a:gd name="T1" fmla="*/ 6 h 101"/>
                <a:gd name="T2" fmla="*/ 17 w 17"/>
                <a:gd name="T3" fmla="*/ 0 h 101"/>
                <a:gd name="T4" fmla="*/ 17 w 17"/>
                <a:gd name="T5" fmla="*/ 93 h 101"/>
                <a:gd name="T6" fmla="*/ 0 w 17"/>
                <a:gd name="T7" fmla="*/ 101 h 101"/>
                <a:gd name="T8" fmla="*/ 7 w 17"/>
                <a:gd name="T9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01">
                  <a:moveTo>
                    <a:pt x="7" y="6"/>
                  </a:moveTo>
                  <a:lnTo>
                    <a:pt x="17" y="0"/>
                  </a:lnTo>
                  <a:lnTo>
                    <a:pt x="17" y="93"/>
                  </a:lnTo>
                  <a:lnTo>
                    <a:pt x="0" y="101"/>
                  </a:lnTo>
                  <a:lnTo>
                    <a:pt x="7" y="6"/>
                  </a:lnTo>
                  <a:close/>
                </a:path>
              </a:pathLst>
            </a:cu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4" name="Oval 31"/>
            <p:cNvSpPr>
              <a:spLocks noChangeArrowheads="1"/>
            </p:cNvSpPr>
            <p:nvPr/>
          </p:nvSpPr>
          <p:spPr bwMode="auto">
            <a:xfrm>
              <a:off x="6146801" y="1598613"/>
              <a:ext cx="34925" cy="31750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5" name="Oval 32"/>
            <p:cNvSpPr>
              <a:spLocks noChangeArrowheads="1"/>
            </p:cNvSpPr>
            <p:nvPr/>
          </p:nvSpPr>
          <p:spPr bwMode="auto">
            <a:xfrm>
              <a:off x="6229351" y="1614488"/>
              <a:ext cx="14288" cy="14288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6" name="Oval 33"/>
            <p:cNvSpPr>
              <a:spLocks noChangeArrowheads="1"/>
            </p:cNvSpPr>
            <p:nvPr/>
          </p:nvSpPr>
          <p:spPr bwMode="auto">
            <a:xfrm>
              <a:off x="6289676" y="1608138"/>
              <a:ext cx="42863" cy="42863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7" name="Oval 34"/>
            <p:cNvSpPr>
              <a:spLocks noChangeArrowheads="1"/>
            </p:cNvSpPr>
            <p:nvPr/>
          </p:nvSpPr>
          <p:spPr bwMode="auto">
            <a:xfrm>
              <a:off x="6202364" y="1658938"/>
              <a:ext cx="23813" cy="25400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8" name="Oval 35"/>
            <p:cNvSpPr>
              <a:spLocks noChangeArrowheads="1"/>
            </p:cNvSpPr>
            <p:nvPr/>
          </p:nvSpPr>
          <p:spPr bwMode="auto">
            <a:xfrm>
              <a:off x="5965826" y="1655763"/>
              <a:ext cx="33338" cy="36513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9" name="Oval 36"/>
            <p:cNvSpPr>
              <a:spLocks noChangeArrowheads="1"/>
            </p:cNvSpPr>
            <p:nvPr/>
          </p:nvSpPr>
          <p:spPr bwMode="auto">
            <a:xfrm>
              <a:off x="4887914" y="1454150"/>
              <a:ext cx="36513" cy="38100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0" name="Oval 37"/>
            <p:cNvSpPr>
              <a:spLocks noChangeArrowheads="1"/>
            </p:cNvSpPr>
            <p:nvPr/>
          </p:nvSpPr>
          <p:spPr bwMode="auto">
            <a:xfrm>
              <a:off x="4949826" y="1466850"/>
              <a:ext cx="33338" cy="33338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1" name="Freeform 43"/>
            <p:cNvSpPr>
              <a:spLocks/>
            </p:cNvSpPr>
            <p:nvPr/>
          </p:nvSpPr>
          <p:spPr bwMode="auto">
            <a:xfrm>
              <a:off x="5006976" y="1574800"/>
              <a:ext cx="220663" cy="180975"/>
            </a:xfrm>
            <a:custGeom>
              <a:avLst/>
              <a:gdLst>
                <a:gd name="T0" fmla="*/ 139 w 139"/>
                <a:gd name="T1" fmla="*/ 1 h 114"/>
                <a:gd name="T2" fmla="*/ 139 w 139"/>
                <a:gd name="T3" fmla="*/ 16 h 114"/>
                <a:gd name="T4" fmla="*/ 71 w 139"/>
                <a:gd name="T5" fmla="*/ 33 h 114"/>
                <a:gd name="T6" fmla="*/ 47 w 139"/>
                <a:gd name="T7" fmla="*/ 46 h 114"/>
                <a:gd name="T8" fmla="*/ 30 w 139"/>
                <a:gd name="T9" fmla="*/ 74 h 114"/>
                <a:gd name="T10" fmla="*/ 50 w 139"/>
                <a:gd name="T11" fmla="*/ 107 h 114"/>
                <a:gd name="T12" fmla="*/ 13 w 139"/>
                <a:gd name="T13" fmla="*/ 114 h 114"/>
                <a:gd name="T14" fmla="*/ 0 w 139"/>
                <a:gd name="T15" fmla="*/ 81 h 114"/>
                <a:gd name="T16" fmla="*/ 16 w 139"/>
                <a:gd name="T17" fmla="*/ 57 h 114"/>
                <a:gd name="T18" fmla="*/ 14 w 139"/>
                <a:gd name="T19" fmla="*/ 37 h 114"/>
                <a:gd name="T20" fmla="*/ 135 w 139"/>
                <a:gd name="T21" fmla="*/ 0 h 114"/>
                <a:gd name="T22" fmla="*/ 139 w 139"/>
                <a:gd name="T23" fmla="*/ 1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9" h="114">
                  <a:moveTo>
                    <a:pt x="139" y="1"/>
                  </a:moveTo>
                  <a:lnTo>
                    <a:pt x="139" y="16"/>
                  </a:lnTo>
                  <a:lnTo>
                    <a:pt x="71" y="33"/>
                  </a:lnTo>
                  <a:lnTo>
                    <a:pt x="47" y="46"/>
                  </a:lnTo>
                  <a:lnTo>
                    <a:pt x="30" y="74"/>
                  </a:lnTo>
                  <a:lnTo>
                    <a:pt x="50" y="107"/>
                  </a:lnTo>
                  <a:lnTo>
                    <a:pt x="13" y="114"/>
                  </a:lnTo>
                  <a:lnTo>
                    <a:pt x="0" y="81"/>
                  </a:lnTo>
                  <a:lnTo>
                    <a:pt x="16" y="57"/>
                  </a:lnTo>
                  <a:lnTo>
                    <a:pt x="14" y="37"/>
                  </a:lnTo>
                  <a:lnTo>
                    <a:pt x="135" y="0"/>
                  </a:lnTo>
                  <a:lnTo>
                    <a:pt x="139" y="1"/>
                  </a:lnTo>
                  <a:close/>
                </a:path>
              </a:pathLst>
            </a:cu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2" name="Oval 44"/>
            <p:cNvSpPr>
              <a:spLocks noChangeArrowheads="1"/>
            </p:cNvSpPr>
            <p:nvPr/>
          </p:nvSpPr>
          <p:spPr bwMode="auto">
            <a:xfrm>
              <a:off x="4587876" y="1471613"/>
              <a:ext cx="92075" cy="88900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3" name="Oval 45"/>
            <p:cNvSpPr>
              <a:spLocks noChangeArrowheads="1"/>
            </p:cNvSpPr>
            <p:nvPr/>
          </p:nvSpPr>
          <p:spPr bwMode="auto">
            <a:xfrm>
              <a:off x="4464051" y="1492250"/>
              <a:ext cx="101600" cy="100013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4" name="Oval 46"/>
            <p:cNvSpPr>
              <a:spLocks noChangeArrowheads="1"/>
            </p:cNvSpPr>
            <p:nvPr/>
          </p:nvSpPr>
          <p:spPr bwMode="auto">
            <a:xfrm>
              <a:off x="4586289" y="1539875"/>
              <a:ext cx="28575" cy="28575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5" name="Oval 47"/>
            <p:cNvSpPr>
              <a:spLocks noChangeArrowheads="1"/>
            </p:cNvSpPr>
            <p:nvPr/>
          </p:nvSpPr>
          <p:spPr bwMode="auto">
            <a:xfrm>
              <a:off x="4610101" y="1570038"/>
              <a:ext cx="20638" cy="19050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6" name="Oval 48"/>
            <p:cNvSpPr>
              <a:spLocks noChangeArrowheads="1"/>
            </p:cNvSpPr>
            <p:nvPr/>
          </p:nvSpPr>
          <p:spPr bwMode="auto">
            <a:xfrm>
              <a:off x="3994151" y="1831975"/>
              <a:ext cx="111125" cy="109538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7" name="Oval 49"/>
            <p:cNvSpPr>
              <a:spLocks noChangeArrowheads="1"/>
            </p:cNvSpPr>
            <p:nvPr/>
          </p:nvSpPr>
          <p:spPr bwMode="auto">
            <a:xfrm>
              <a:off x="4167189" y="2100263"/>
              <a:ext cx="73025" cy="73025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8" name="Oval 50"/>
            <p:cNvSpPr>
              <a:spLocks noChangeArrowheads="1"/>
            </p:cNvSpPr>
            <p:nvPr/>
          </p:nvSpPr>
          <p:spPr bwMode="auto">
            <a:xfrm>
              <a:off x="4208464" y="2014538"/>
              <a:ext cx="76200" cy="74613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9" name="Oval 51"/>
            <p:cNvSpPr>
              <a:spLocks noChangeArrowheads="1"/>
            </p:cNvSpPr>
            <p:nvPr/>
          </p:nvSpPr>
          <p:spPr bwMode="auto">
            <a:xfrm>
              <a:off x="4244976" y="2116138"/>
              <a:ext cx="79375" cy="76200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0" name="Oval 52"/>
            <p:cNvSpPr>
              <a:spLocks noChangeArrowheads="1"/>
            </p:cNvSpPr>
            <p:nvPr/>
          </p:nvSpPr>
          <p:spPr bwMode="auto">
            <a:xfrm>
              <a:off x="4632326" y="2484438"/>
              <a:ext cx="22225" cy="22225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1" name="Oval 53"/>
            <p:cNvSpPr>
              <a:spLocks noChangeArrowheads="1"/>
            </p:cNvSpPr>
            <p:nvPr/>
          </p:nvSpPr>
          <p:spPr bwMode="auto">
            <a:xfrm>
              <a:off x="4745039" y="2489200"/>
              <a:ext cx="22225" cy="22225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2" name="Oval 54"/>
            <p:cNvSpPr>
              <a:spLocks noChangeArrowheads="1"/>
            </p:cNvSpPr>
            <p:nvPr/>
          </p:nvSpPr>
          <p:spPr bwMode="auto">
            <a:xfrm>
              <a:off x="4354514" y="2406650"/>
              <a:ext cx="28575" cy="30163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3" name="Oval 55"/>
            <p:cNvSpPr>
              <a:spLocks noChangeArrowheads="1"/>
            </p:cNvSpPr>
            <p:nvPr/>
          </p:nvSpPr>
          <p:spPr bwMode="auto">
            <a:xfrm>
              <a:off x="4413251" y="2387600"/>
              <a:ext cx="30163" cy="30163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4" name="Oval 56"/>
            <p:cNvSpPr>
              <a:spLocks noChangeArrowheads="1"/>
            </p:cNvSpPr>
            <p:nvPr/>
          </p:nvSpPr>
          <p:spPr bwMode="auto">
            <a:xfrm>
              <a:off x="4422776" y="2354263"/>
              <a:ext cx="20638" cy="20638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5" name="Freeform 57"/>
            <p:cNvSpPr>
              <a:spLocks/>
            </p:cNvSpPr>
            <p:nvPr/>
          </p:nvSpPr>
          <p:spPr bwMode="auto">
            <a:xfrm>
              <a:off x="4879976" y="3300413"/>
              <a:ext cx="103188" cy="225425"/>
            </a:xfrm>
            <a:custGeom>
              <a:avLst/>
              <a:gdLst>
                <a:gd name="T0" fmla="*/ 51 w 65"/>
                <a:gd name="T1" fmla="*/ 0 h 142"/>
                <a:gd name="T2" fmla="*/ 65 w 65"/>
                <a:gd name="T3" fmla="*/ 27 h 142"/>
                <a:gd name="T4" fmla="*/ 38 w 65"/>
                <a:gd name="T5" fmla="*/ 142 h 142"/>
                <a:gd name="T6" fmla="*/ 14 w 65"/>
                <a:gd name="T7" fmla="*/ 139 h 142"/>
                <a:gd name="T8" fmla="*/ 0 w 65"/>
                <a:gd name="T9" fmla="*/ 108 h 142"/>
                <a:gd name="T10" fmla="*/ 11 w 65"/>
                <a:gd name="T11" fmla="*/ 81 h 142"/>
                <a:gd name="T12" fmla="*/ 6 w 65"/>
                <a:gd name="T13" fmla="*/ 52 h 142"/>
                <a:gd name="T14" fmla="*/ 42 w 65"/>
                <a:gd name="T15" fmla="*/ 32 h 142"/>
                <a:gd name="T16" fmla="*/ 51 w 65"/>
                <a:gd name="T17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5" h="142">
                  <a:moveTo>
                    <a:pt x="51" y="0"/>
                  </a:moveTo>
                  <a:lnTo>
                    <a:pt x="65" y="27"/>
                  </a:lnTo>
                  <a:lnTo>
                    <a:pt x="38" y="142"/>
                  </a:lnTo>
                  <a:lnTo>
                    <a:pt x="14" y="139"/>
                  </a:lnTo>
                  <a:lnTo>
                    <a:pt x="0" y="108"/>
                  </a:lnTo>
                  <a:lnTo>
                    <a:pt x="11" y="81"/>
                  </a:lnTo>
                  <a:lnTo>
                    <a:pt x="6" y="52"/>
                  </a:lnTo>
                  <a:lnTo>
                    <a:pt x="42" y="32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6" name="Oval 58"/>
            <p:cNvSpPr>
              <a:spLocks noChangeArrowheads="1"/>
            </p:cNvSpPr>
            <p:nvPr/>
          </p:nvSpPr>
          <p:spPr bwMode="auto">
            <a:xfrm>
              <a:off x="5373689" y="2946400"/>
              <a:ext cx="61913" cy="63500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7" name="Oval 59"/>
            <p:cNvSpPr>
              <a:spLocks noChangeArrowheads="1"/>
            </p:cNvSpPr>
            <p:nvPr/>
          </p:nvSpPr>
          <p:spPr bwMode="auto">
            <a:xfrm>
              <a:off x="6010276" y="3067050"/>
              <a:ext cx="20638" cy="20638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8" name="Oval 60"/>
            <p:cNvSpPr>
              <a:spLocks noChangeArrowheads="1"/>
            </p:cNvSpPr>
            <p:nvPr/>
          </p:nvSpPr>
          <p:spPr bwMode="auto">
            <a:xfrm>
              <a:off x="5895976" y="2916238"/>
              <a:ext cx="20638" cy="20638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9" name="Oval 61"/>
            <p:cNvSpPr>
              <a:spLocks noChangeArrowheads="1"/>
            </p:cNvSpPr>
            <p:nvPr/>
          </p:nvSpPr>
          <p:spPr bwMode="auto">
            <a:xfrm>
              <a:off x="5934076" y="2908300"/>
              <a:ext cx="17463" cy="14288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50" name="Oval 62"/>
            <p:cNvSpPr>
              <a:spLocks noChangeArrowheads="1"/>
            </p:cNvSpPr>
            <p:nvPr/>
          </p:nvSpPr>
          <p:spPr bwMode="auto">
            <a:xfrm>
              <a:off x="5956301" y="2928938"/>
              <a:ext cx="11113" cy="11113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51" name="Oval 63"/>
            <p:cNvSpPr>
              <a:spLocks noChangeArrowheads="1"/>
            </p:cNvSpPr>
            <p:nvPr/>
          </p:nvSpPr>
          <p:spPr bwMode="auto">
            <a:xfrm>
              <a:off x="5978526" y="2898775"/>
              <a:ext cx="15875" cy="12700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52" name="Oval 64"/>
            <p:cNvSpPr>
              <a:spLocks noChangeArrowheads="1"/>
            </p:cNvSpPr>
            <p:nvPr/>
          </p:nvSpPr>
          <p:spPr bwMode="auto">
            <a:xfrm>
              <a:off x="5957889" y="2894013"/>
              <a:ext cx="17463" cy="15875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53" name="Oval 65"/>
            <p:cNvSpPr>
              <a:spLocks noChangeArrowheads="1"/>
            </p:cNvSpPr>
            <p:nvPr/>
          </p:nvSpPr>
          <p:spPr bwMode="auto">
            <a:xfrm>
              <a:off x="5973764" y="2928938"/>
              <a:ext cx="3175" cy="3175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54" name="Oval 66"/>
            <p:cNvSpPr>
              <a:spLocks noChangeArrowheads="1"/>
            </p:cNvSpPr>
            <p:nvPr/>
          </p:nvSpPr>
          <p:spPr bwMode="auto">
            <a:xfrm>
              <a:off x="5748339" y="3025775"/>
              <a:ext cx="15875" cy="15875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55" name="Oval 67"/>
            <p:cNvSpPr>
              <a:spLocks noChangeArrowheads="1"/>
            </p:cNvSpPr>
            <p:nvPr/>
          </p:nvSpPr>
          <p:spPr bwMode="auto">
            <a:xfrm>
              <a:off x="5746751" y="3144838"/>
              <a:ext cx="17463" cy="14288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56" name="Oval 68"/>
            <p:cNvSpPr>
              <a:spLocks noChangeArrowheads="1"/>
            </p:cNvSpPr>
            <p:nvPr/>
          </p:nvSpPr>
          <p:spPr bwMode="auto">
            <a:xfrm>
              <a:off x="5867401" y="3238500"/>
              <a:ext cx="17463" cy="19050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57" name="Oval 69"/>
            <p:cNvSpPr>
              <a:spLocks noChangeArrowheads="1"/>
            </p:cNvSpPr>
            <p:nvPr/>
          </p:nvSpPr>
          <p:spPr bwMode="auto">
            <a:xfrm>
              <a:off x="5908676" y="3262313"/>
              <a:ext cx="22225" cy="22225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58" name="Oval 70"/>
            <p:cNvSpPr>
              <a:spLocks noChangeArrowheads="1"/>
            </p:cNvSpPr>
            <p:nvPr/>
          </p:nvSpPr>
          <p:spPr bwMode="auto">
            <a:xfrm>
              <a:off x="5921376" y="3238500"/>
              <a:ext cx="22225" cy="23813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59" name="Oval 71"/>
            <p:cNvSpPr>
              <a:spLocks noChangeArrowheads="1"/>
            </p:cNvSpPr>
            <p:nvPr/>
          </p:nvSpPr>
          <p:spPr bwMode="auto">
            <a:xfrm>
              <a:off x="5975351" y="3241675"/>
              <a:ext cx="7938" cy="7938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60" name="Oval 72"/>
            <p:cNvSpPr>
              <a:spLocks noChangeArrowheads="1"/>
            </p:cNvSpPr>
            <p:nvPr/>
          </p:nvSpPr>
          <p:spPr bwMode="auto">
            <a:xfrm>
              <a:off x="5992814" y="3230563"/>
              <a:ext cx="7938" cy="11113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61" name="Oval 73"/>
            <p:cNvSpPr>
              <a:spLocks noChangeArrowheads="1"/>
            </p:cNvSpPr>
            <p:nvPr/>
          </p:nvSpPr>
          <p:spPr bwMode="auto">
            <a:xfrm>
              <a:off x="5994401" y="3148013"/>
              <a:ext cx="19050" cy="17463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62" name="Oval 74"/>
            <p:cNvSpPr>
              <a:spLocks noChangeArrowheads="1"/>
            </p:cNvSpPr>
            <p:nvPr/>
          </p:nvSpPr>
          <p:spPr bwMode="auto">
            <a:xfrm>
              <a:off x="6029326" y="3144838"/>
              <a:ext cx="25400" cy="23813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63" name="Oval 75"/>
            <p:cNvSpPr>
              <a:spLocks noChangeArrowheads="1"/>
            </p:cNvSpPr>
            <p:nvPr/>
          </p:nvSpPr>
          <p:spPr bwMode="auto">
            <a:xfrm>
              <a:off x="6057901" y="3222625"/>
              <a:ext cx="19050" cy="19050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64" name="Oval 76"/>
            <p:cNvSpPr>
              <a:spLocks noChangeArrowheads="1"/>
            </p:cNvSpPr>
            <p:nvPr/>
          </p:nvSpPr>
          <p:spPr bwMode="auto">
            <a:xfrm>
              <a:off x="6092826" y="3197225"/>
              <a:ext cx="19050" cy="19050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65" name="Oval 77"/>
            <p:cNvSpPr>
              <a:spLocks noChangeArrowheads="1"/>
            </p:cNvSpPr>
            <p:nvPr/>
          </p:nvSpPr>
          <p:spPr bwMode="auto">
            <a:xfrm>
              <a:off x="5964239" y="3124200"/>
              <a:ext cx="14288" cy="15875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66" name="Oval 78"/>
            <p:cNvSpPr>
              <a:spLocks noChangeArrowheads="1"/>
            </p:cNvSpPr>
            <p:nvPr/>
          </p:nvSpPr>
          <p:spPr bwMode="auto">
            <a:xfrm>
              <a:off x="5988051" y="3124200"/>
              <a:ext cx="15875" cy="15875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67" name="Oval 79"/>
            <p:cNvSpPr>
              <a:spLocks noChangeArrowheads="1"/>
            </p:cNvSpPr>
            <p:nvPr/>
          </p:nvSpPr>
          <p:spPr bwMode="auto">
            <a:xfrm>
              <a:off x="6054726" y="3098800"/>
              <a:ext cx="7938" cy="9525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68" name="Oval 80"/>
            <p:cNvSpPr>
              <a:spLocks noChangeArrowheads="1"/>
            </p:cNvSpPr>
            <p:nvPr/>
          </p:nvSpPr>
          <p:spPr bwMode="auto">
            <a:xfrm>
              <a:off x="6259514" y="3130550"/>
              <a:ext cx="19050" cy="17463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69" name="Oval 81"/>
            <p:cNvSpPr>
              <a:spLocks noChangeArrowheads="1"/>
            </p:cNvSpPr>
            <p:nvPr/>
          </p:nvSpPr>
          <p:spPr bwMode="auto">
            <a:xfrm>
              <a:off x="6369051" y="3187700"/>
              <a:ext cx="26988" cy="28575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70" name="Oval 82"/>
            <p:cNvSpPr>
              <a:spLocks noChangeArrowheads="1"/>
            </p:cNvSpPr>
            <p:nvPr/>
          </p:nvSpPr>
          <p:spPr bwMode="auto">
            <a:xfrm>
              <a:off x="6405564" y="3216275"/>
              <a:ext cx="9525" cy="11113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71" name="Oval 83"/>
            <p:cNvSpPr>
              <a:spLocks noChangeArrowheads="1"/>
            </p:cNvSpPr>
            <p:nvPr/>
          </p:nvSpPr>
          <p:spPr bwMode="auto">
            <a:xfrm>
              <a:off x="6427789" y="3227388"/>
              <a:ext cx="15875" cy="14288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72" name="Oval 84"/>
            <p:cNvSpPr>
              <a:spLocks noChangeArrowheads="1"/>
            </p:cNvSpPr>
            <p:nvPr/>
          </p:nvSpPr>
          <p:spPr bwMode="auto">
            <a:xfrm>
              <a:off x="6407151" y="3241675"/>
              <a:ext cx="12700" cy="11113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73" name="Oval 85"/>
            <p:cNvSpPr>
              <a:spLocks noChangeArrowheads="1"/>
            </p:cNvSpPr>
            <p:nvPr/>
          </p:nvSpPr>
          <p:spPr bwMode="auto">
            <a:xfrm>
              <a:off x="6453189" y="3251200"/>
              <a:ext cx="9525" cy="11113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74" name="Oval 86"/>
            <p:cNvSpPr>
              <a:spLocks noChangeArrowheads="1"/>
            </p:cNvSpPr>
            <p:nvPr/>
          </p:nvSpPr>
          <p:spPr bwMode="auto">
            <a:xfrm>
              <a:off x="6442076" y="3262313"/>
              <a:ext cx="11113" cy="9525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75" name="Oval 87"/>
            <p:cNvSpPr>
              <a:spLocks noChangeArrowheads="1"/>
            </p:cNvSpPr>
            <p:nvPr/>
          </p:nvSpPr>
          <p:spPr bwMode="auto">
            <a:xfrm>
              <a:off x="6472239" y="3275013"/>
              <a:ext cx="11113" cy="14288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76" name="Oval 88"/>
            <p:cNvSpPr>
              <a:spLocks noChangeArrowheads="1"/>
            </p:cNvSpPr>
            <p:nvPr/>
          </p:nvSpPr>
          <p:spPr bwMode="auto">
            <a:xfrm>
              <a:off x="6556376" y="3375025"/>
              <a:ext cx="12700" cy="12700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77" name="Oval 89"/>
            <p:cNvSpPr>
              <a:spLocks noChangeArrowheads="1"/>
            </p:cNvSpPr>
            <p:nvPr/>
          </p:nvSpPr>
          <p:spPr bwMode="auto">
            <a:xfrm>
              <a:off x="6565901" y="3395663"/>
              <a:ext cx="15875" cy="15875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78" name="Oval 90"/>
            <p:cNvSpPr>
              <a:spLocks noChangeArrowheads="1"/>
            </p:cNvSpPr>
            <p:nvPr/>
          </p:nvSpPr>
          <p:spPr bwMode="auto">
            <a:xfrm>
              <a:off x="6688139" y="3405188"/>
              <a:ext cx="11113" cy="11113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79" name="Oval 91"/>
            <p:cNvSpPr>
              <a:spLocks noChangeArrowheads="1"/>
            </p:cNvSpPr>
            <p:nvPr/>
          </p:nvSpPr>
          <p:spPr bwMode="auto">
            <a:xfrm>
              <a:off x="6707189" y="3373438"/>
              <a:ext cx="20638" cy="22225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80" name="Oval 92"/>
            <p:cNvSpPr>
              <a:spLocks noChangeArrowheads="1"/>
            </p:cNvSpPr>
            <p:nvPr/>
          </p:nvSpPr>
          <p:spPr bwMode="auto">
            <a:xfrm>
              <a:off x="6280151" y="3790950"/>
              <a:ext cx="11113" cy="9525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81" name="Oval 93"/>
            <p:cNvSpPr>
              <a:spLocks noChangeArrowheads="1"/>
            </p:cNvSpPr>
            <p:nvPr/>
          </p:nvSpPr>
          <p:spPr bwMode="auto">
            <a:xfrm>
              <a:off x="6234114" y="3778250"/>
              <a:ext cx="14288" cy="12700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82" name="Oval 94"/>
            <p:cNvSpPr>
              <a:spLocks noChangeArrowheads="1"/>
            </p:cNvSpPr>
            <p:nvPr/>
          </p:nvSpPr>
          <p:spPr bwMode="auto">
            <a:xfrm>
              <a:off x="6132514" y="3709988"/>
              <a:ext cx="9525" cy="9525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83" name="Oval 95"/>
            <p:cNvSpPr>
              <a:spLocks noChangeArrowheads="1"/>
            </p:cNvSpPr>
            <p:nvPr/>
          </p:nvSpPr>
          <p:spPr bwMode="auto">
            <a:xfrm>
              <a:off x="5629276" y="3116263"/>
              <a:ext cx="22225" cy="23813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84" name="Oval 96"/>
            <p:cNvSpPr>
              <a:spLocks noChangeArrowheads="1"/>
            </p:cNvSpPr>
            <p:nvPr/>
          </p:nvSpPr>
          <p:spPr bwMode="auto">
            <a:xfrm>
              <a:off x="5649914" y="3143250"/>
              <a:ext cx="9525" cy="7938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85" name="Oval 97"/>
            <p:cNvSpPr>
              <a:spLocks noChangeArrowheads="1"/>
            </p:cNvSpPr>
            <p:nvPr/>
          </p:nvSpPr>
          <p:spPr bwMode="auto">
            <a:xfrm>
              <a:off x="5613401" y="3073400"/>
              <a:ext cx="15875" cy="14288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86" name="Oval 98"/>
            <p:cNvSpPr>
              <a:spLocks noChangeArrowheads="1"/>
            </p:cNvSpPr>
            <p:nvPr/>
          </p:nvSpPr>
          <p:spPr bwMode="auto">
            <a:xfrm>
              <a:off x="5589589" y="3051175"/>
              <a:ext cx="12700" cy="11113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87" name="Oval 99"/>
            <p:cNvSpPr>
              <a:spLocks noChangeArrowheads="1"/>
            </p:cNvSpPr>
            <p:nvPr/>
          </p:nvSpPr>
          <p:spPr bwMode="auto">
            <a:xfrm>
              <a:off x="5564189" y="2981325"/>
              <a:ext cx="3175" cy="3175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88" name="Oval 100"/>
            <p:cNvSpPr>
              <a:spLocks noChangeArrowheads="1"/>
            </p:cNvSpPr>
            <p:nvPr/>
          </p:nvSpPr>
          <p:spPr bwMode="auto">
            <a:xfrm>
              <a:off x="5548314" y="2922588"/>
              <a:ext cx="6350" cy="6350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89" name="Oval 101"/>
            <p:cNvSpPr>
              <a:spLocks noChangeArrowheads="1"/>
            </p:cNvSpPr>
            <p:nvPr/>
          </p:nvSpPr>
          <p:spPr bwMode="auto">
            <a:xfrm>
              <a:off x="5557839" y="2889250"/>
              <a:ext cx="9525" cy="9525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90" name="Oval 102"/>
            <p:cNvSpPr>
              <a:spLocks noChangeArrowheads="1"/>
            </p:cNvSpPr>
            <p:nvPr/>
          </p:nvSpPr>
          <p:spPr bwMode="auto">
            <a:xfrm>
              <a:off x="5032376" y="2884488"/>
              <a:ext cx="17463" cy="17463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91" name="Oval 103"/>
            <p:cNvSpPr>
              <a:spLocks noChangeArrowheads="1"/>
            </p:cNvSpPr>
            <p:nvPr/>
          </p:nvSpPr>
          <p:spPr bwMode="auto">
            <a:xfrm>
              <a:off x="5072064" y="3427413"/>
              <a:ext cx="14288" cy="14288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92" name="Oval 104"/>
            <p:cNvSpPr>
              <a:spLocks noChangeArrowheads="1"/>
            </p:cNvSpPr>
            <p:nvPr/>
          </p:nvSpPr>
          <p:spPr bwMode="auto">
            <a:xfrm>
              <a:off x="5048251" y="3449638"/>
              <a:ext cx="11113" cy="11113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93" name="Oval 105"/>
            <p:cNvSpPr>
              <a:spLocks noChangeArrowheads="1"/>
            </p:cNvSpPr>
            <p:nvPr/>
          </p:nvSpPr>
          <p:spPr bwMode="auto">
            <a:xfrm>
              <a:off x="4418014" y="3033713"/>
              <a:ext cx="9525" cy="7938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94" name="Oval 106"/>
            <p:cNvSpPr>
              <a:spLocks noChangeArrowheads="1"/>
            </p:cNvSpPr>
            <p:nvPr/>
          </p:nvSpPr>
          <p:spPr bwMode="auto">
            <a:xfrm>
              <a:off x="4084639" y="2616200"/>
              <a:ext cx="11113" cy="11113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95" name="Oval 107"/>
            <p:cNvSpPr>
              <a:spLocks noChangeArrowheads="1"/>
            </p:cNvSpPr>
            <p:nvPr/>
          </p:nvSpPr>
          <p:spPr bwMode="auto">
            <a:xfrm>
              <a:off x="4098926" y="2619375"/>
              <a:ext cx="11113" cy="11113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96" name="Oval 108"/>
            <p:cNvSpPr>
              <a:spLocks noChangeArrowheads="1"/>
            </p:cNvSpPr>
            <p:nvPr/>
          </p:nvSpPr>
          <p:spPr bwMode="auto">
            <a:xfrm>
              <a:off x="4117976" y="2608263"/>
              <a:ext cx="11113" cy="11113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97" name="Oval 109"/>
            <p:cNvSpPr>
              <a:spLocks noChangeArrowheads="1"/>
            </p:cNvSpPr>
            <p:nvPr/>
          </p:nvSpPr>
          <p:spPr bwMode="auto">
            <a:xfrm>
              <a:off x="4287839" y="1979613"/>
              <a:ext cx="22225" cy="22225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98" name="Oval 110"/>
            <p:cNvSpPr>
              <a:spLocks noChangeArrowheads="1"/>
            </p:cNvSpPr>
            <p:nvPr/>
          </p:nvSpPr>
          <p:spPr bwMode="auto">
            <a:xfrm>
              <a:off x="4557714" y="2044700"/>
              <a:ext cx="19050" cy="19050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99" name="Oval 111"/>
            <p:cNvSpPr>
              <a:spLocks noChangeArrowheads="1"/>
            </p:cNvSpPr>
            <p:nvPr/>
          </p:nvSpPr>
          <p:spPr bwMode="auto">
            <a:xfrm>
              <a:off x="4595814" y="2027238"/>
              <a:ext cx="19050" cy="19050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00" name="Oval 112"/>
            <p:cNvSpPr>
              <a:spLocks noChangeArrowheads="1"/>
            </p:cNvSpPr>
            <p:nvPr/>
          </p:nvSpPr>
          <p:spPr bwMode="auto">
            <a:xfrm>
              <a:off x="4611689" y="2014538"/>
              <a:ext cx="6350" cy="3175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01" name="Oval 113"/>
            <p:cNvSpPr>
              <a:spLocks noChangeArrowheads="1"/>
            </p:cNvSpPr>
            <p:nvPr/>
          </p:nvSpPr>
          <p:spPr bwMode="auto">
            <a:xfrm>
              <a:off x="4575176" y="1985963"/>
              <a:ext cx="12700" cy="12700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02" name="Oval 114"/>
            <p:cNvSpPr>
              <a:spLocks noChangeArrowheads="1"/>
            </p:cNvSpPr>
            <p:nvPr/>
          </p:nvSpPr>
          <p:spPr bwMode="auto">
            <a:xfrm>
              <a:off x="4506914" y="2101850"/>
              <a:ext cx="9525" cy="9525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03" name="Oval 115"/>
            <p:cNvSpPr>
              <a:spLocks noChangeArrowheads="1"/>
            </p:cNvSpPr>
            <p:nvPr/>
          </p:nvSpPr>
          <p:spPr bwMode="auto">
            <a:xfrm>
              <a:off x="4464051" y="2084388"/>
              <a:ext cx="19050" cy="17463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04" name="Oval 116"/>
            <p:cNvSpPr>
              <a:spLocks noChangeArrowheads="1"/>
            </p:cNvSpPr>
            <p:nvPr/>
          </p:nvSpPr>
          <p:spPr bwMode="auto">
            <a:xfrm>
              <a:off x="4470401" y="2112963"/>
              <a:ext cx="14288" cy="17463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05" name="Oval 117"/>
            <p:cNvSpPr>
              <a:spLocks noChangeArrowheads="1"/>
            </p:cNvSpPr>
            <p:nvPr/>
          </p:nvSpPr>
          <p:spPr bwMode="auto">
            <a:xfrm>
              <a:off x="4964114" y="1770063"/>
              <a:ext cx="26988" cy="26988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06" name="Oval 124"/>
            <p:cNvSpPr>
              <a:spLocks noChangeArrowheads="1"/>
            </p:cNvSpPr>
            <p:nvPr/>
          </p:nvSpPr>
          <p:spPr bwMode="auto">
            <a:xfrm>
              <a:off x="5016501" y="1474788"/>
              <a:ext cx="19050" cy="19050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07" name="Oval 125"/>
            <p:cNvSpPr>
              <a:spLocks noChangeArrowheads="1"/>
            </p:cNvSpPr>
            <p:nvPr/>
          </p:nvSpPr>
          <p:spPr bwMode="auto">
            <a:xfrm>
              <a:off x="4994276" y="1493838"/>
              <a:ext cx="23813" cy="25400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08" name="Oval 126"/>
            <p:cNvSpPr>
              <a:spLocks noChangeArrowheads="1"/>
            </p:cNvSpPr>
            <p:nvPr/>
          </p:nvSpPr>
          <p:spPr bwMode="auto">
            <a:xfrm>
              <a:off x="6710364" y="1727200"/>
              <a:ext cx="36513" cy="36513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09" name="Oval 127"/>
            <p:cNvSpPr>
              <a:spLocks noChangeArrowheads="1"/>
            </p:cNvSpPr>
            <p:nvPr/>
          </p:nvSpPr>
          <p:spPr bwMode="auto">
            <a:xfrm>
              <a:off x="6840539" y="1912938"/>
              <a:ext cx="28575" cy="26988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10" name="Oval 128"/>
            <p:cNvSpPr>
              <a:spLocks noChangeArrowheads="1"/>
            </p:cNvSpPr>
            <p:nvPr/>
          </p:nvSpPr>
          <p:spPr bwMode="auto">
            <a:xfrm>
              <a:off x="6811964" y="1981200"/>
              <a:ext cx="20638" cy="20638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11" name="Oval 129"/>
            <p:cNvSpPr>
              <a:spLocks noChangeArrowheads="1"/>
            </p:cNvSpPr>
            <p:nvPr/>
          </p:nvSpPr>
          <p:spPr bwMode="auto">
            <a:xfrm>
              <a:off x="6892926" y="1990725"/>
              <a:ext cx="12700" cy="12700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12" name="Oval 130"/>
            <p:cNvSpPr>
              <a:spLocks noChangeArrowheads="1"/>
            </p:cNvSpPr>
            <p:nvPr/>
          </p:nvSpPr>
          <p:spPr bwMode="auto">
            <a:xfrm>
              <a:off x="6969126" y="2089150"/>
              <a:ext cx="30163" cy="31750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13" name="Oval 131"/>
            <p:cNvSpPr>
              <a:spLocks noChangeArrowheads="1"/>
            </p:cNvSpPr>
            <p:nvPr/>
          </p:nvSpPr>
          <p:spPr bwMode="auto">
            <a:xfrm>
              <a:off x="6924676" y="2108200"/>
              <a:ext cx="19050" cy="17463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14" name="Oval 132"/>
            <p:cNvSpPr>
              <a:spLocks noChangeArrowheads="1"/>
            </p:cNvSpPr>
            <p:nvPr/>
          </p:nvSpPr>
          <p:spPr bwMode="auto">
            <a:xfrm>
              <a:off x="6886576" y="2139950"/>
              <a:ext cx="19050" cy="19050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15" name="Oval 133"/>
            <p:cNvSpPr>
              <a:spLocks noChangeArrowheads="1"/>
            </p:cNvSpPr>
            <p:nvPr/>
          </p:nvSpPr>
          <p:spPr bwMode="auto">
            <a:xfrm>
              <a:off x="6862764" y="2151063"/>
              <a:ext cx="14288" cy="12700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16" name="Oval 134"/>
            <p:cNvSpPr>
              <a:spLocks noChangeArrowheads="1"/>
            </p:cNvSpPr>
            <p:nvPr/>
          </p:nvSpPr>
          <p:spPr bwMode="auto">
            <a:xfrm>
              <a:off x="6838951" y="2159000"/>
              <a:ext cx="4763" cy="4763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17" name="Oval 135"/>
            <p:cNvSpPr>
              <a:spLocks noChangeArrowheads="1"/>
            </p:cNvSpPr>
            <p:nvPr/>
          </p:nvSpPr>
          <p:spPr bwMode="auto">
            <a:xfrm>
              <a:off x="6781801" y="2159000"/>
              <a:ext cx="15875" cy="14288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18" name="Oval 136"/>
            <p:cNvSpPr>
              <a:spLocks noChangeArrowheads="1"/>
            </p:cNvSpPr>
            <p:nvPr/>
          </p:nvSpPr>
          <p:spPr bwMode="auto">
            <a:xfrm>
              <a:off x="6748464" y="2170113"/>
              <a:ext cx="7938" cy="7938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19" name="Oval 137"/>
            <p:cNvSpPr>
              <a:spLocks noChangeArrowheads="1"/>
            </p:cNvSpPr>
            <p:nvPr/>
          </p:nvSpPr>
          <p:spPr bwMode="auto">
            <a:xfrm>
              <a:off x="6699251" y="2179638"/>
              <a:ext cx="9525" cy="9525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20" name="Oval 138"/>
            <p:cNvSpPr>
              <a:spLocks noChangeArrowheads="1"/>
            </p:cNvSpPr>
            <p:nvPr/>
          </p:nvSpPr>
          <p:spPr bwMode="auto">
            <a:xfrm>
              <a:off x="6683376" y="2168525"/>
              <a:ext cx="9525" cy="9525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21" name="Oval 139"/>
            <p:cNvSpPr>
              <a:spLocks noChangeArrowheads="1"/>
            </p:cNvSpPr>
            <p:nvPr/>
          </p:nvSpPr>
          <p:spPr bwMode="auto">
            <a:xfrm>
              <a:off x="6599239" y="2149475"/>
              <a:ext cx="11113" cy="11113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22" name="Oval 140"/>
            <p:cNvSpPr>
              <a:spLocks noChangeArrowheads="1"/>
            </p:cNvSpPr>
            <p:nvPr/>
          </p:nvSpPr>
          <p:spPr bwMode="auto">
            <a:xfrm>
              <a:off x="6399214" y="2200275"/>
              <a:ext cx="14288" cy="12700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23" name="Oval 141"/>
            <p:cNvSpPr>
              <a:spLocks noChangeArrowheads="1"/>
            </p:cNvSpPr>
            <p:nvPr/>
          </p:nvSpPr>
          <p:spPr bwMode="auto">
            <a:xfrm>
              <a:off x="6373814" y="2220913"/>
              <a:ext cx="12700" cy="12700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24" name="Oval 142"/>
            <p:cNvSpPr>
              <a:spLocks noChangeArrowheads="1"/>
            </p:cNvSpPr>
            <p:nvPr/>
          </p:nvSpPr>
          <p:spPr bwMode="auto">
            <a:xfrm>
              <a:off x="6330951" y="2263775"/>
              <a:ext cx="12700" cy="11113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25" name="Oval 143"/>
            <p:cNvSpPr>
              <a:spLocks noChangeArrowheads="1"/>
            </p:cNvSpPr>
            <p:nvPr/>
          </p:nvSpPr>
          <p:spPr bwMode="auto">
            <a:xfrm>
              <a:off x="6318251" y="2289175"/>
              <a:ext cx="9525" cy="9525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26" name="Oval 144"/>
            <p:cNvSpPr>
              <a:spLocks noChangeArrowheads="1"/>
            </p:cNvSpPr>
            <p:nvPr/>
          </p:nvSpPr>
          <p:spPr bwMode="auto">
            <a:xfrm>
              <a:off x="6292851" y="2301875"/>
              <a:ext cx="9525" cy="11113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27" name="Oval 145"/>
            <p:cNvSpPr>
              <a:spLocks noChangeArrowheads="1"/>
            </p:cNvSpPr>
            <p:nvPr/>
          </p:nvSpPr>
          <p:spPr bwMode="auto">
            <a:xfrm>
              <a:off x="6278564" y="2314575"/>
              <a:ext cx="6350" cy="3175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28" name="Oval 146"/>
            <p:cNvSpPr>
              <a:spLocks noChangeArrowheads="1"/>
            </p:cNvSpPr>
            <p:nvPr/>
          </p:nvSpPr>
          <p:spPr bwMode="auto">
            <a:xfrm>
              <a:off x="6056314" y="2578100"/>
              <a:ext cx="9525" cy="9525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29" name="Oval 147"/>
            <p:cNvSpPr>
              <a:spLocks noChangeArrowheads="1"/>
            </p:cNvSpPr>
            <p:nvPr/>
          </p:nvSpPr>
          <p:spPr bwMode="auto">
            <a:xfrm>
              <a:off x="6037264" y="2609850"/>
              <a:ext cx="9525" cy="9525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30" name="Oval 148"/>
            <p:cNvSpPr>
              <a:spLocks noChangeArrowheads="1"/>
            </p:cNvSpPr>
            <p:nvPr/>
          </p:nvSpPr>
          <p:spPr bwMode="auto">
            <a:xfrm>
              <a:off x="6021389" y="2636838"/>
              <a:ext cx="25400" cy="23813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31" name="Oval 149"/>
            <p:cNvSpPr>
              <a:spLocks noChangeArrowheads="1"/>
            </p:cNvSpPr>
            <p:nvPr/>
          </p:nvSpPr>
          <p:spPr bwMode="auto">
            <a:xfrm>
              <a:off x="6008689" y="2641600"/>
              <a:ext cx="4763" cy="3175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32" name="Oval 150"/>
            <p:cNvSpPr>
              <a:spLocks noChangeArrowheads="1"/>
            </p:cNvSpPr>
            <p:nvPr/>
          </p:nvSpPr>
          <p:spPr bwMode="auto">
            <a:xfrm>
              <a:off x="5997576" y="2530475"/>
              <a:ext cx="7938" cy="6350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33" name="Freeform 151"/>
            <p:cNvSpPr>
              <a:spLocks/>
            </p:cNvSpPr>
            <p:nvPr/>
          </p:nvSpPr>
          <p:spPr bwMode="auto">
            <a:xfrm>
              <a:off x="3344864" y="1371600"/>
              <a:ext cx="800100" cy="627063"/>
            </a:xfrm>
            <a:custGeom>
              <a:avLst/>
              <a:gdLst>
                <a:gd name="T0" fmla="*/ 277 w 504"/>
                <a:gd name="T1" fmla="*/ 309 h 395"/>
                <a:gd name="T2" fmla="*/ 336 w 504"/>
                <a:gd name="T3" fmla="*/ 266 h 395"/>
                <a:gd name="T4" fmla="*/ 427 w 504"/>
                <a:gd name="T5" fmla="*/ 242 h 395"/>
                <a:gd name="T6" fmla="*/ 396 w 504"/>
                <a:gd name="T7" fmla="*/ 224 h 395"/>
                <a:gd name="T8" fmla="*/ 406 w 504"/>
                <a:gd name="T9" fmla="*/ 221 h 395"/>
                <a:gd name="T10" fmla="*/ 430 w 504"/>
                <a:gd name="T11" fmla="*/ 221 h 395"/>
                <a:gd name="T12" fmla="*/ 429 w 504"/>
                <a:gd name="T13" fmla="*/ 210 h 395"/>
                <a:gd name="T14" fmla="*/ 419 w 504"/>
                <a:gd name="T15" fmla="*/ 188 h 395"/>
                <a:gd name="T16" fmla="*/ 437 w 504"/>
                <a:gd name="T17" fmla="*/ 168 h 395"/>
                <a:gd name="T18" fmla="*/ 459 w 504"/>
                <a:gd name="T19" fmla="*/ 148 h 395"/>
                <a:gd name="T20" fmla="*/ 462 w 504"/>
                <a:gd name="T21" fmla="*/ 129 h 395"/>
                <a:gd name="T22" fmla="*/ 442 w 504"/>
                <a:gd name="T23" fmla="*/ 118 h 395"/>
                <a:gd name="T24" fmla="*/ 467 w 504"/>
                <a:gd name="T25" fmla="*/ 76 h 395"/>
                <a:gd name="T26" fmla="*/ 454 w 504"/>
                <a:gd name="T27" fmla="*/ 39 h 395"/>
                <a:gd name="T28" fmla="*/ 426 w 504"/>
                <a:gd name="T29" fmla="*/ 40 h 395"/>
                <a:gd name="T30" fmla="*/ 439 w 504"/>
                <a:gd name="T31" fmla="*/ 27 h 395"/>
                <a:gd name="T32" fmla="*/ 332 w 504"/>
                <a:gd name="T33" fmla="*/ 26 h 395"/>
                <a:gd name="T34" fmla="*/ 291 w 504"/>
                <a:gd name="T35" fmla="*/ 0 h 395"/>
                <a:gd name="T36" fmla="*/ 251 w 504"/>
                <a:gd name="T37" fmla="*/ 11 h 395"/>
                <a:gd name="T38" fmla="*/ 259 w 504"/>
                <a:gd name="T39" fmla="*/ 37 h 395"/>
                <a:gd name="T40" fmla="*/ 213 w 504"/>
                <a:gd name="T41" fmla="*/ 28 h 395"/>
                <a:gd name="T42" fmla="*/ 219 w 504"/>
                <a:gd name="T43" fmla="*/ 56 h 395"/>
                <a:gd name="T44" fmla="*/ 189 w 504"/>
                <a:gd name="T45" fmla="*/ 47 h 395"/>
                <a:gd name="T46" fmla="*/ 104 w 504"/>
                <a:gd name="T47" fmla="*/ 40 h 395"/>
                <a:gd name="T48" fmla="*/ 95 w 504"/>
                <a:gd name="T49" fmla="*/ 39 h 395"/>
                <a:gd name="T50" fmla="*/ 92 w 504"/>
                <a:gd name="T51" fmla="*/ 60 h 395"/>
                <a:gd name="T52" fmla="*/ 40 w 504"/>
                <a:gd name="T53" fmla="*/ 65 h 395"/>
                <a:gd name="T54" fmla="*/ 71 w 504"/>
                <a:gd name="T55" fmla="*/ 76 h 395"/>
                <a:gd name="T56" fmla="*/ 0 w 504"/>
                <a:gd name="T57" fmla="*/ 96 h 395"/>
                <a:gd name="T58" fmla="*/ 53 w 504"/>
                <a:gd name="T59" fmla="*/ 117 h 395"/>
                <a:gd name="T60" fmla="*/ 35 w 504"/>
                <a:gd name="T61" fmla="*/ 146 h 395"/>
                <a:gd name="T62" fmla="*/ 138 w 504"/>
                <a:gd name="T63" fmla="*/ 164 h 395"/>
                <a:gd name="T64" fmla="*/ 144 w 504"/>
                <a:gd name="T65" fmla="*/ 177 h 395"/>
                <a:gd name="T66" fmla="*/ 137 w 504"/>
                <a:gd name="T67" fmla="*/ 213 h 395"/>
                <a:gd name="T68" fmla="*/ 160 w 504"/>
                <a:gd name="T69" fmla="*/ 215 h 395"/>
                <a:gd name="T70" fmla="*/ 179 w 504"/>
                <a:gd name="T71" fmla="*/ 236 h 395"/>
                <a:gd name="T72" fmla="*/ 156 w 504"/>
                <a:gd name="T73" fmla="*/ 236 h 395"/>
                <a:gd name="T74" fmla="*/ 146 w 504"/>
                <a:gd name="T75" fmla="*/ 261 h 395"/>
                <a:gd name="T76" fmla="*/ 165 w 504"/>
                <a:gd name="T77" fmla="*/ 240 h 395"/>
                <a:gd name="T78" fmla="*/ 180 w 504"/>
                <a:gd name="T79" fmla="*/ 268 h 395"/>
                <a:gd name="T80" fmla="*/ 159 w 504"/>
                <a:gd name="T81" fmla="*/ 305 h 395"/>
                <a:gd name="T82" fmla="*/ 185 w 504"/>
                <a:gd name="T83" fmla="*/ 327 h 395"/>
                <a:gd name="T84" fmla="*/ 206 w 504"/>
                <a:gd name="T85" fmla="*/ 380 h 395"/>
                <a:gd name="T86" fmla="*/ 242 w 504"/>
                <a:gd name="T87" fmla="*/ 395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04" h="395">
                  <a:moveTo>
                    <a:pt x="256" y="391"/>
                  </a:moveTo>
                  <a:lnTo>
                    <a:pt x="277" y="309"/>
                  </a:lnTo>
                  <a:lnTo>
                    <a:pt x="345" y="279"/>
                  </a:lnTo>
                  <a:lnTo>
                    <a:pt x="336" y="266"/>
                  </a:lnTo>
                  <a:lnTo>
                    <a:pt x="354" y="273"/>
                  </a:lnTo>
                  <a:lnTo>
                    <a:pt x="427" y="242"/>
                  </a:lnTo>
                  <a:lnTo>
                    <a:pt x="381" y="233"/>
                  </a:lnTo>
                  <a:lnTo>
                    <a:pt x="396" y="224"/>
                  </a:lnTo>
                  <a:lnTo>
                    <a:pt x="382" y="217"/>
                  </a:lnTo>
                  <a:lnTo>
                    <a:pt x="406" y="221"/>
                  </a:lnTo>
                  <a:lnTo>
                    <a:pt x="430" y="234"/>
                  </a:lnTo>
                  <a:lnTo>
                    <a:pt x="430" y="221"/>
                  </a:lnTo>
                  <a:lnTo>
                    <a:pt x="416" y="205"/>
                  </a:lnTo>
                  <a:lnTo>
                    <a:pt x="429" y="210"/>
                  </a:lnTo>
                  <a:lnTo>
                    <a:pt x="432" y="204"/>
                  </a:lnTo>
                  <a:lnTo>
                    <a:pt x="419" y="188"/>
                  </a:lnTo>
                  <a:lnTo>
                    <a:pt x="442" y="184"/>
                  </a:lnTo>
                  <a:lnTo>
                    <a:pt x="437" y="168"/>
                  </a:lnTo>
                  <a:lnTo>
                    <a:pt x="455" y="168"/>
                  </a:lnTo>
                  <a:lnTo>
                    <a:pt x="459" y="148"/>
                  </a:lnTo>
                  <a:lnTo>
                    <a:pt x="443" y="131"/>
                  </a:lnTo>
                  <a:lnTo>
                    <a:pt x="462" y="129"/>
                  </a:lnTo>
                  <a:lnTo>
                    <a:pt x="453" y="119"/>
                  </a:lnTo>
                  <a:lnTo>
                    <a:pt x="442" y="118"/>
                  </a:lnTo>
                  <a:lnTo>
                    <a:pt x="448" y="106"/>
                  </a:lnTo>
                  <a:lnTo>
                    <a:pt x="467" y="76"/>
                  </a:lnTo>
                  <a:lnTo>
                    <a:pt x="504" y="44"/>
                  </a:lnTo>
                  <a:lnTo>
                    <a:pt x="454" y="39"/>
                  </a:lnTo>
                  <a:lnTo>
                    <a:pt x="416" y="59"/>
                  </a:lnTo>
                  <a:lnTo>
                    <a:pt x="426" y="40"/>
                  </a:lnTo>
                  <a:lnTo>
                    <a:pt x="382" y="40"/>
                  </a:lnTo>
                  <a:lnTo>
                    <a:pt x="439" y="27"/>
                  </a:lnTo>
                  <a:lnTo>
                    <a:pt x="401" y="11"/>
                  </a:lnTo>
                  <a:lnTo>
                    <a:pt x="332" y="26"/>
                  </a:lnTo>
                  <a:lnTo>
                    <a:pt x="391" y="6"/>
                  </a:lnTo>
                  <a:lnTo>
                    <a:pt x="291" y="0"/>
                  </a:lnTo>
                  <a:lnTo>
                    <a:pt x="276" y="17"/>
                  </a:lnTo>
                  <a:lnTo>
                    <a:pt x="251" y="11"/>
                  </a:lnTo>
                  <a:lnTo>
                    <a:pt x="235" y="20"/>
                  </a:lnTo>
                  <a:lnTo>
                    <a:pt x="259" y="37"/>
                  </a:lnTo>
                  <a:lnTo>
                    <a:pt x="224" y="25"/>
                  </a:lnTo>
                  <a:lnTo>
                    <a:pt x="213" y="28"/>
                  </a:lnTo>
                  <a:lnTo>
                    <a:pt x="236" y="48"/>
                  </a:lnTo>
                  <a:lnTo>
                    <a:pt x="219" y="56"/>
                  </a:lnTo>
                  <a:lnTo>
                    <a:pt x="191" y="25"/>
                  </a:lnTo>
                  <a:lnTo>
                    <a:pt x="189" y="47"/>
                  </a:lnTo>
                  <a:lnTo>
                    <a:pt x="153" y="31"/>
                  </a:lnTo>
                  <a:lnTo>
                    <a:pt x="104" y="40"/>
                  </a:lnTo>
                  <a:lnTo>
                    <a:pt x="107" y="54"/>
                  </a:lnTo>
                  <a:lnTo>
                    <a:pt x="95" y="39"/>
                  </a:lnTo>
                  <a:lnTo>
                    <a:pt x="88" y="45"/>
                  </a:lnTo>
                  <a:lnTo>
                    <a:pt x="92" y="60"/>
                  </a:lnTo>
                  <a:lnTo>
                    <a:pt x="82" y="54"/>
                  </a:lnTo>
                  <a:lnTo>
                    <a:pt x="40" y="65"/>
                  </a:lnTo>
                  <a:lnTo>
                    <a:pt x="39" y="76"/>
                  </a:lnTo>
                  <a:lnTo>
                    <a:pt x="71" y="76"/>
                  </a:lnTo>
                  <a:lnTo>
                    <a:pt x="64" y="91"/>
                  </a:lnTo>
                  <a:lnTo>
                    <a:pt x="0" y="96"/>
                  </a:lnTo>
                  <a:lnTo>
                    <a:pt x="8" y="115"/>
                  </a:lnTo>
                  <a:lnTo>
                    <a:pt x="53" y="117"/>
                  </a:lnTo>
                  <a:lnTo>
                    <a:pt x="3" y="128"/>
                  </a:lnTo>
                  <a:lnTo>
                    <a:pt x="35" y="146"/>
                  </a:lnTo>
                  <a:lnTo>
                    <a:pt x="84" y="132"/>
                  </a:lnTo>
                  <a:lnTo>
                    <a:pt x="138" y="164"/>
                  </a:lnTo>
                  <a:lnTo>
                    <a:pt x="131" y="177"/>
                  </a:lnTo>
                  <a:lnTo>
                    <a:pt x="144" y="177"/>
                  </a:lnTo>
                  <a:lnTo>
                    <a:pt x="148" y="196"/>
                  </a:lnTo>
                  <a:lnTo>
                    <a:pt x="137" y="213"/>
                  </a:lnTo>
                  <a:lnTo>
                    <a:pt x="146" y="220"/>
                  </a:lnTo>
                  <a:lnTo>
                    <a:pt x="160" y="215"/>
                  </a:lnTo>
                  <a:lnTo>
                    <a:pt x="180" y="222"/>
                  </a:lnTo>
                  <a:lnTo>
                    <a:pt x="179" y="236"/>
                  </a:lnTo>
                  <a:lnTo>
                    <a:pt x="147" y="229"/>
                  </a:lnTo>
                  <a:lnTo>
                    <a:pt x="156" y="236"/>
                  </a:lnTo>
                  <a:lnTo>
                    <a:pt x="141" y="243"/>
                  </a:lnTo>
                  <a:lnTo>
                    <a:pt x="146" y="261"/>
                  </a:lnTo>
                  <a:lnTo>
                    <a:pt x="169" y="251"/>
                  </a:lnTo>
                  <a:lnTo>
                    <a:pt x="165" y="240"/>
                  </a:lnTo>
                  <a:lnTo>
                    <a:pt x="185" y="242"/>
                  </a:lnTo>
                  <a:lnTo>
                    <a:pt x="180" y="268"/>
                  </a:lnTo>
                  <a:lnTo>
                    <a:pt x="159" y="282"/>
                  </a:lnTo>
                  <a:lnTo>
                    <a:pt x="159" y="305"/>
                  </a:lnTo>
                  <a:lnTo>
                    <a:pt x="171" y="333"/>
                  </a:lnTo>
                  <a:lnTo>
                    <a:pt x="185" y="327"/>
                  </a:lnTo>
                  <a:lnTo>
                    <a:pt x="177" y="338"/>
                  </a:lnTo>
                  <a:lnTo>
                    <a:pt x="206" y="380"/>
                  </a:lnTo>
                  <a:lnTo>
                    <a:pt x="222" y="374"/>
                  </a:lnTo>
                  <a:lnTo>
                    <a:pt x="242" y="395"/>
                  </a:lnTo>
                  <a:lnTo>
                    <a:pt x="256" y="391"/>
                  </a:lnTo>
                  <a:close/>
                </a:path>
              </a:pathLst>
            </a:cu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34" name="Freeform 152"/>
            <p:cNvSpPr>
              <a:spLocks/>
            </p:cNvSpPr>
            <p:nvPr/>
          </p:nvSpPr>
          <p:spPr bwMode="auto">
            <a:xfrm>
              <a:off x="3344864" y="1371600"/>
              <a:ext cx="800100" cy="627063"/>
            </a:xfrm>
            <a:custGeom>
              <a:avLst/>
              <a:gdLst>
                <a:gd name="T0" fmla="*/ 277 w 504"/>
                <a:gd name="T1" fmla="*/ 309 h 395"/>
                <a:gd name="T2" fmla="*/ 336 w 504"/>
                <a:gd name="T3" fmla="*/ 266 h 395"/>
                <a:gd name="T4" fmla="*/ 427 w 504"/>
                <a:gd name="T5" fmla="*/ 242 h 395"/>
                <a:gd name="T6" fmla="*/ 396 w 504"/>
                <a:gd name="T7" fmla="*/ 224 h 395"/>
                <a:gd name="T8" fmla="*/ 406 w 504"/>
                <a:gd name="T9" fmla="*/ 221 h 395"/>
                <a:gd name="T10" fmla="*/ 430 w 504"/>
                <a:gd name="T11" fmla="*/ 221 h 395"/>
                <a:gd name="T12" fmla="*/ 429 w 504"/>
                <a:gd name="T13" fmla="*/ 210 h 395"/>
                <a:gd name="T14" fmla="*/ 419 w 504"/>
                <a:gd name="T15" fmla="*/ 188 h 395"/>
                <a:gd name="T16" fmla="*/ 437 w 504"/>
                <a:gd name="T17" fmla="*/ 168 h 395"/>
                <a:gd name="T18" fmla="*/ 459 w 504"/>
                <a:gd name="T19" fmla="*/ 148 h 395"/>
                <a:gd name="T20" fmla="*/ 462 w 504"/>
                <a:gd name="T21" fmla="*/ 129 h 395"/>
                <a:gd name="T22" fmla="*/ 442 w 504"/>
                <a:gd name="T23" fmla="*/ 118 h 395"/>
                <a:gd name="T24" fmla="*/ 467 w 504"/>
                <a:gd name="T25" fmla="*/ 76 h 395"/>
                <a:gd name="T26" fmla="*/ 454 w 504"/>
                <a:gd name="T27" fmla="*/ 39 h 395"/>
                <a:gd name="T28" fmla="*/ 426 w 504"/>
                <a:gd name="T29" fmla="*/ 40 h 395"/>
                <a:gd name="T30" fmla="*/ 439 w 504"/>
                <a:gd name="T31" fmla="*/ 27 h 395"/>
                <a:gd name="T32" fmla="*/ 332 w 504"/>
                <a:gd name="T33" fmla="*/ 26 h 395"/>
                <a:gd name="T34" fmla="*/ 291 w 504"/>
                <a:gd name="T35" fmla="*/ 0 h 395"/>
                <a:gd name="T36" fmla="*/ 251 w 504"/>
                <a:gd name="T37" fmla="*/ 11 h 395"/>
                <a:gd name="T38" fmla="*/ 259 w 504"/>
                <a:gd name="T39" fmla="*/ 37 h 395"/>
                <a:gd name="T40" fmla="*/ 213 w 504"/>
                <a:gd name="T41" fmla="*/ 28 h 395"/>
                <a:gd name="T42" fmla="*/ 219 w 504"/>
                <a:gd name="T43" fmla="*/ 56 h 395"/>
                <a:gd name="T44" fmla="*/ 189 w 504"/>
                <a:gd name="T45" fmla="*/ 47 h 395"/>
                <a:gd name="T46" fmla="*/ 104 w 504"/>
                <a:gd name="T47" fmla="*/ 40 h 395"/>
                <a:gd name="T48" fmla="*/ 95 w 504"/>
                <a:gd name="T49" fmla="*/ 39 h 395"/>
                <a:gd name="T50" fmla="*/ 92 w 504"/>
                <a:gd name="T51" fmla="*/ 60 h 395"/>
                <a:gd name="T52" fmla="*/ 40 w 504"/>
                <a:gd name="T53" fmla="*/ 65 h 395"/>
                <a:gd name="T54" fmla="*/ 71 w 504"/>
                <a:gd name="T55" fmla="*/ 76 h 395"/>
                <a:gd name="T56" fmla="*/ 0 w 504"/>
                <a:gd name="T57" fmla="*/ 96 h 395"/>
                <a:gd name="T58" fmla="*/ 53 w 504"/>
                <a:gd name="T59" fmla="*/ 117 h 395"/>
                <a:gd name="T60" fmla="*/ 35 w 504"/>
                <a:gd name="T61" fmla="*/ 146 h 395"/>
                <a:gd name="T62" fmla="*/ 138 w 504"/>
                <a:gd name="T63" fmla="*/ 164 h 395"/>
                <a:gd name="T64" fmla="*/ 144 w 504"/>
                <a:gd name="T65" fmla="*/ 177 h 395"/>
                <a:gd name="T66" fmla="*/ 137 w 504"/>
                <a:gd name="T67" fmla="*/ 213 h 395"/>
                <a:gd name="T68" fmla="*/ 160 w 504"/>
                <a:gd name="T69" fmla="*/ 215 h 395"/>
                <a:gd name="T70" fmla="*/ 179 w 504"/>
                <a:gd name="T71" fmla="*/ 236 h 395"/>
                <a:gd name="T72" fmla="*/ 156 w 504"/>
                <a:gd name="T73" fmla="*/ 236 h 395"/>
                <a:gd name="T74" fmla="*/ 146 w 504"/>
                <a:gd name="T75" fmla="*/ 261 h 395"/>
                <a:gd name="T76" fmla="*/ 165 w 504"/>
                <a:gd name="T77" fmla="*/ 240 h 395"/>
                <a:gd name="T78" fmla="*/ 180 w 504"/>
                <a:gd name="T79" fmla="*/ 268 h 395"/>
                <a:gd name="T80" fmla="*/ 159 w 504"/>
                <a:gd name="T81" fmla="*/ 305 h 395"/>
                <a:gd name="T82" fmla="*/ 185 w 504"/>
                <a:gd name="T83" fmla="*/ 327 h 395"/>
                <a:gd name="T84" fmla="*/ 206 w 504"/>
                <a:gd name="T85" fmla="*/ 380 h 395"/>
                <a:gd name="T86" fmla="*/ 242 w 504"/>
                <a:gd name="T87" fmla="*/ 395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04" h="395">
                  <a:moveTo>
                    <a:pt x="256" y="391"/>
                  </a:moveTo>
                  <a:lnTo>
                    <a:pt x="277" y="309"/>
                  </a:lnTo>
                  <a:lnTo>
                    <a:pt x="345" y="279"/>
                  </a:lnTo>
                  <a:lnTo>
                    <a:pt x="336" y="266"/>
                  </a:lnTo>
                  <a:lnTo>
                    <a:pt x="354" y="273"/>
                  </a:lnTo>
                  <a:lnTo>
                    <a:pt x="427" y="242"/>
                  </a:lnTo>
                  <a:lnTo>
                    <a:pt x="381" y="233"/>
                  </a:lnTo>
                  <a:lnTo>
                    <a:pt x="396" y="224"/>
                  </a:lnTo>
                  <a:lnTo>
                    <a:pt x="382" y="217"/>
                  </a:lnTo>
                  <a:lnTo>
                    <a:pt x="406" y="221"/>
                  </a:lnTo>
                  <a:lnTo>
                    <a:pt x="430" y="234"/>
                  </a:lnTo>
                  <a:lnTo>
                    <a:pt x="430" y="221"/>
                  </a:lnTo>
                  <a:lnTo>
                    <a:pt x="416" y="205"/>
                  </a:lnTo>
                  <a:lnTo>
                    <a:pt x="429" y="210"/>
                  </a:lnTo>
                  <a:lnTo>
                    <a:pt x="432" y="204"/>
                  </a:lnTo>
                  <a:lnTo>
                    <a:pt x="419" y="188"/>
                  </a:lnTo>
                  <a:lnTo>
                    <a:pt x="442" y="184"/>
                  </a:lnTo>
                  <a:lnTo>
                    <a:pt x="437" y="168"/>
                  </a:lnTo>
                  <a:lnTo>
                    <a:pt x="455" y="168"/>
                  </a:lnTo>
                  <a:lnTo>
                    <a:pt x="459" y="148"/>
                  </a:lnTo>
                  <a:lnTo>
                    <a:pt x="443" y="131"/>
                  </a:lnTo>
                  <a:lnTo>
                    <a:pt x="462" y="129"/>
                  </a:lnTo>
                  <a:lnTo>
                    <a:pt x="453" y="119"/>
                  </a:lnTo>
                  <a:lnTo>
                    <a:pt x="442" y="118"/>
                  </a:lnTo>
                  <a:lnTo>
                    <a:pt x="448" y="106"/>
                  </a:lnTo>
                  <a:lnTo>
                    <a:pt x="467" y="76"/>
                  </a:lnTo>
                  <a:lnTo>
                    <a:pt x="504" y="44"/>
                  </a:lnTo>
                  <a:lnTo>
                    <a:pt x="454" y="39"/>
                  </a:lnTo>
                  <a:lnTo>
                    <a:pt x="416" y="59"/>
                  </a:lnTo>
                  <a:lnTo>
                    <a:pt x="426" y="40"/>
                  </a:lnTo>
                  <a:lnTo>
                    <a:pt x="382" y="40"/>
                  </a:lnTo>
                  <a:lnTo>
                    <a:pt x="439" y="27"/>
                  </a:lnTo>
                  <a:lnTo>
                    <a:pt x="401" y="11"/>
                  </a:lnTo>
                  <a:lnTo>
                    <a:pt x="332" y="26"/>
                  </a:lnTo>
                  <a:lnTo>
                    <a:pt x="391" y="6"/>
                  </a:lnTo>
                  <a:lnTo>
                    <a:pt x="291" y="0"/>
                  </a:lnTo>
                  <a:lnTo>
                    <a:pt x="276" y="17"/>
                  </a:lnTo>
                  <a:lnTo>
                    <a:pt x="251" y="11"/>
                  </a:lnTo>
                  <a:lnTo>
                    <a:pt x="235" y="20"/>
                  </a:lnTo>
                  <a:lnTo>
                    <a:pt x="259" y="37"/>
                  </a:lnTo>
                  <a:lnTo>
                    <a:pt x="224" y="25"/>
                  </a:lnTo>
                  <a:lnTo>
                    <a:pt x="213" y="28"/>
                  </a:lnTo>
                  <a:lnTo>
                    <a:pt x="236" y="48"/>
                  </a:lnTo>
                  <a:lnTo>
                    <a:pt x="219" y="56"/>
                  </a:lnTo>
                  <a:lnTo>
                    <a:pt x="191" y="25"/>
                  </a:lnTo>
                  <a:lnTo>
                    <a:pt x="189" y="47"/>
                  </a:lnTo>
                  <a:lnTo>
                    <a:pt x="153" y="31"/>
                  </a:lnTo>
                  <a:lnTo>
                    <a:pt x="104" y="40"/>
                  </a:lnTo>
                  <a:lnTo>
                    <a:pt x="107" y="54"/>
                  </a:lnTo>
                  <a:lnTo>
                    <a:pt x="95" y="39"/>
                  </a:lnTo>
                  <a:lnTo>
                    <a:pt x="88" y="45"/>
                  </a:lnTo>
                  <a:lnTo>
                    <a:pt x="92" y="60"/>
                  </a:lnTo>
                  <a:lnTo>
                    <a:pt x="82" y="54"/>
                  </a:lnTo>
                  <a:lnTo>
                    <a:pt x="40" y="65"/>
                  </a:lnTo>
                  <a:lnTo>
                    <a:pt x="39" y="76"/>
                  </a:lnTo>
                  <a:lnTo>
                    <a:pt x="71" y="76"/>
                  </a:lnTo>
                  <a:lnTo>
                    <a:pt x="64" y="91"/>
                  </a:lnTo>
                  <a:lnTo>
                    <a:pt x="0" y="96"/>
                  </a:lnTo>
                  <a:lnTo>
                    <a:pt x="8" y="115"/>
                  </a:lnTo>
                  <a:lnTo>
                    <a:pt x="53" y="117"/>
                  </a:lnTo>
                  <a:lnTo>
                    <a:pt x="3" y="128"/>
                  </a:lnTo>
                  <a:lnTo>
                    <a:pt x="35" y="146"/>
                  </a:lnTo>
                  <a:lnTo>
                    <a:pt x="84" y="132"/>
                  </a:lnTo>
                  <a:lnTo>
                    <a:pt x="138" y="164"/>
                  </a:lnTo>
                  <a:lnTo>
                    <a:pt x="131" y="177"/>
                  </a:lnTo>
                  <a:lnTo>
                    <a:pt x="144" y="177"/>
                  </a:lnTo>
                  <a:lnTo>
                    <a:pt x="148" y="196"/>
                  </a:lnTo>
                  <a:lnTo>
                    <a:pt x="137" y="213"/>
                  </a:lnTo>
                  <a:lnTo>
                    <a:pt x="146" y="220"/>
                  </a:lnTo>
                  <a:lnTo>
                    <a:pt x="160" y="215"/>
                  </a:lnTo>
                  <a:lnTo>
                    <a:pt x="180" y="222"/>
                  </a:lnTo>
                  <a:lnTo>
                    <a:pt x="179" y="236"/>
                  </a:lnTo>
                  <a:lnTo>
                    <a:pt x="147" y="229"/>
                  </a:lnTo>
                  <a:lnTo>
                    <a:pt x="156" y="236"/>
                  </a:lnTo>
                  <a:lnTo>
                    <a:pt x="141" y="243"/>
                  </a:lnTo>
                  <a:lnTo>
                    <a:pt x="146" y="261"/>
                  </a:lnTo>
                  <a:lnTo>
                    <a:pt x="169" y="251"/>
                  </a:lnTo>
                  <a:lnTo>
                    <a:pt x="165" y="240"/>
                  </a:lnTo>
                  <a:lnTo>
                    <a:pt x="185" y="242"/>
                  </a:lnTo>
                  <a:lnTo>
                    <a:pt x="180" y="268"/>
                  </a:lnTo>
                  <a:lnTo>
                    <a:pt x="159" y="282"/>
                  </a:lnTo>
                  <a:lnTo>
                    <a:pt x="159" y="305"/>
                  </a:lnTo>
                  <a:lnTo>
                    <a:pt x="171" y="333"/>
                  </a:lnTo>
                  <a:lnTo>
                    <a:pt x="185" y="327"/>
                  </a:lnTo>
                  <a:lnTo>
                    <a:pt x="177" y="338"/>
                  </a:lnTo>
                  <a:lnTo>
                    <a:pt x="206" y="380"/>
                  </a:lnTo>
                  <a:lnTo>
                    <a:pt x="222" y="374"/>
                  </a:lnTo>
                  <a:lnTo>
                    <a:pt x="242" y="395"/>
                  </a:lnTo>
                  <a:lnTo>
                    <a:pt x="256" y="39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35" name="Freeform 153"/>
            <p:cNvSpPr>
              <a:spLocks/>
            </p:cNvSpPr>
            <p:nvPr/>
          </p:nvSpPr>
          <p:spPr bwMode="auto">
            <a:xfrm>
              <a:off x="2063751" y="1712913"/>
              <a:ext cx="1790700" cy="2381250"/>
            </a:xfrm>
            <a:custGeom>
              <a:avLst/>
              <a:gdLst>
                <a:gd name="T0" fmla="*/ 847 w 1128"/>
                <a:gd name="T1" fmla="*/ 307 h 1500"/>
                <a:gd name="T2" fmla="*/ 908 w 1128"/>
                <a:gd name="T3" fmla="*/ 352 h 1500"/>
                <a:gd name="T4" fmla="*/ 813 w 1128"/>
                <a:gd name="T5" fmla="*/ 401 h 1500"/>
                <a:gd name="T6" fmla="*/ 770 w 1128"/>
                <a:gd name="T7" fmla="*/ 446 h 1500"/>
                <a:gd name="T8" fmla="*/ 730 w 1128"/>
                <a:gd name="T9" fmla="*/ 605 h 1500"/>
                <a:gd name="T10" fmla="*/ 629 w 1128"/>
                <a:gd name="T11" fmla="*/ 548 h 1500"/>
                <a:gd name="T12" fmla="*/ 604 w 1128"/>
                <a:gd name="T13" fmla="*/ 668 h 1500"/>
                <a:gd name="T14" fmla="*/ 669 w 1128"/>
                <a:gd name="T15" fmla="*/ 699 h 1500"/>
                <a:gd name="T16" fmla="*/ 735 w 1128"/>
                <a:gd name="T17" fmla="*/ 777 h 1500"/>
                <a:gd name="T18" fmla="*/ 814 w 1128"/>
                <a:gd name="T19" fmla="*/ 778 h 1500"/>
                <a:gd name="T20" fmla="*/ 893 w 1128"/>
                <a:gd name="T21" fmla="*/ 780 h 1500"/>
                <a:gd name="T22" fmla="*/ 952 w 1128"/>
                <a:gd name="T23" fmla="*/ 803 h 1500"/>
                <a:gd name="T24" fmla="*/ 973 w 1128"/>
                <a:gd name="T25" fmla="*/ 884 h 1500"/>
                <a:gd name="T26" fmla="*/ 1045 w 1128"/>
                <a:gd name="T27" fmla="*/ 902 h 1500"/>
                <a:gd name="T28" fmla="*/ 1104 w 1128"/>
                <a:gd name="T29" fmla="*/ 989 h 1500"/>
                <a:gd name="T30" fmla="*/ 1062 w 1128"/>
                <a:gd name="T31" fmla="*/ 1113 h 1500"/>
                <a:gd name="T32" fmla="*/ 977 w 1128"/>
                <a:gd name="T33" fmla="*/ 1198 h 1500"/>
                <a:gd name="T34" fmla="*/ 921 w 1128"/>
                <a:gd name="T35" fmla="*/ 1290 h 1500"/>
                <a:gd name="T36" fmla="*/ 880 w 1128"/>
                <a:gd name="T37" fmla="*/ 1338 h 1500"/>
                <a:gd name="T38" fmla="*/ 859 w 1128"/>
                <a:gd name="T39" fmla="*/ 1397 h 1500"/>
                <a:gd name="T40" fmla="*/ 851 w 1128"/>
                <a:gd name="T41" fmla="*/ 1487 h 1500"/>
                <a:gd name="T42" fmla="*/ 781 w 1128"/>
                <a:gd name="T43" fmla="*/ 1418 h 1500"/>
                <a:gd name="T44" fmla="*/ 796 w 1128"/>
                <a:gd name="T45" fmla="*/ 1248 h 1500"/>
                <a:gd name="T46" fmla="*/ 772 w 1128"/>
                <a:gd name="T47" fmla="*/ 1015 h 1500"/>
                <a:gd name="T48" fmla="*/ 722 w 1128"/>
                <a:gd name="T49" fmla="*/ 893 h 1500"/>
                <a:gd name="T50" fmla="*/ 735 w 1128"/>
                <a:gd name="T51" fmla="*/ 790 h 1500"/>
                <a:gd name="T52" fmla="*/ 630 w 1128"/>
                <a:gd name="T53" fmla="*/ 701 h 1500"/>
                <a:gd name="T54" fmla="*/ 453 w 1128"/>
                <a:gd name="T55" fmla="*/ 529 h 1500"/>
                <a:gd name="T56" fmla="*/ 448 w 1128"/>
                <a:gd name="T57" fmla="*/ 575 h 1500"/>
                <a:gd name="T58" fmla="*/ 368 w 1128"/>
                <a:gd name="T59" fmla="*/ 332 h 1500"/>
                <a:gd name="T60" fmla="*/ 208 w 1128"/>
                <a:gd name="T61" fmla="*/ 168 h 1500"/>
                <a:gd name="T62" fmla="*/ 111 w 1128"/>
                <a:gd name="T63" fmla="*/ 185 h 1500"/>
                <a:gd name="T64" fmla="*/ 18 w 1128"/>
                <a:gd name="T65" fmla="*/ 169 h 1500"/>
                <a:gd name="T66" fmla="*/ 0 w 1128"/>
                <a:gd name="T67" fmla="*/ 106 h 1500"/>
                <a:gd name="T68" fmla="*/ 56 w 1128"/>
                <a:gd name="T69" fmla="*/ 75 h 1500"/>
                <a:gd name="T70" fmla="*/ 267 w 1128"/>
                <a:gd name="T71" fmla="*/ 32 h 1500"/>
                <a:gd name="T72" fmla="*/ 365 w 1128"/>
                <a:gd name="T73" fmla="*/ 34 h 1500"/>
                <a:gd name="T74" fmla="*/ 492 w 1128"/>
                <a:gd name="T75" fmla="*/ 68 h 1500"/>
                <a:gd name="T76" fmla="*/ 579 w 1128"/>
                <a:gd name="T77" fmla="*/ 51 h 1500"/>
                <a:gd name="T78" fmla="*/ 605 w 1128"/>
                <a:gd name="T79" fmla="*/ 5 h 1500"/>
                <a:gd name="T80" fmla="*/ 675 w 1128"/>
                <a:gd name="T81" fmla="*/ 66 h 1500"/>
                <a:gd name="T82" fmla="*/ 731 w 1128"/>
                <a:gd name="T83" fmla="*/ 66 h 1500"/>
                <a:gd name="T84" fmla="*/ 650 w 1128"/>
                <a:gd name="T85" fmla="*/ 127 h 1500"/>
                <a:gd name="T86" fmla="*/ 644 w 1128"/>
                <a:gd name="T87" fmla="*/ 218 h 1500"/>
                <a:gd name="T88" fmla="*/ 728 w 1128"/>
                <a:gd name="T89" fmla="*/ 247 h 1500"/>
                <a:gd name="T90" fmla="*/ 741 w 1128"/>
                <a:gd name="T91" fmla="*/ 248 h 1500"/>
                <a:gd name="T92" fmla="*/ 761 w 1128"/>
                <a:gd name="T93" fmla="*/ 171 h 1500"/>
                <a:gd name="T94" fmla="*/ 836 w 1128"/>
                <a:gd name="T95" fmla="*/ 186 h 1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128" h="1500">
                  <a:moveTo>
                    <a:pt x="866" y="169"/>
                  </a:moveTo>
                  <a:lnTo>
                    <a:pt x="945" y="276"/>
                  </a:lnTo>
                  <a:lnTo>
                    <a:pt x="895" y="307"/>
                  </a:lnTo>
                  <a:lnTo>
                    <a:pt x="847" y="307"/>
                  </a:lnTo>
                  <a:lnTo>
                    <a:pt x="809" y="348"/>
                  </a:lnTo>
                  <a:lnTo>
                    <a:pt x="863" y="315"/>
                  </a:lnTo>
                  <a:lnTo>
                    <a:pt x="879" y="359"/>
                  </a:lnTo>
                  <a:lnTo>
                    <a:pt x="908" y="352"/>
                  </a:lnTo>
                  <a:lnTo>
                    <a:pt x="873" y="393"/>
                  </a:lnTo>
                  <a:lnTo>
                    <a:pt x="861" y="385"/>
                  </a:lnTo>
                  <a:lnTo>
                    <a:pt x="869" y="363"/>
                  </a:lnTo>
                  <a:lnTo>
                    <a:pt x="813" y="401"/>
                  </a:lnTo>
                  <a:lnTo>
                    <a:pt x="826" y="418"/>
                  </a:lnTo>
                  <a:lnTo>
                    <a:pt x="788" y="425"/>
                  </a:lnTo>
                  <a:lnTo>
                    <a:pt x="781" y="456"/>
                  </a:lnTo>
                  <a:lnTo>
                    <a:pt x="770" y="446"/>
                  </a:lnTo>
                  <a:lnTo>
                    <a:pt x="774" y="476"/>
                  </a:lnTo>
                  <a:lnTo>
                    <a:pt x="734" y="524"/>
                  </a:lnTo>
                  <a:lnTo>
                    <a:pt x="741" y="591"/>
                  </a:lnTo>
                  <a:lnTo>
                    <a:pt x="730" y="605"/>
                  </a:lnTo>
                  <a:lnTo>
                    <a:pt x="713" y="546"/>
                  </a:lnTo>
                  <a:lnTo>
                    <a:pt x="654" y="536"/>
                  </a:lnTo>
                  <a:lnTo>
                    <a:pt x="667" y="559"/>
                  </a:lnTo>
                  <a:lnTo>
                    <a:pt x="629" y="548"/>
                  </a:lnTo>
                  <a:lnTo>
                    <a:pt x="600" y="562"/>
                  </a:lnTo>
                  <a:lnTo>
                    <a:pt x="589" y="585"/>
                  </a:lnTo>
                  <a:lnTo>
                    <a:pt x="590" y="634"/>
                  </a:lnTo>
                  <a:lnTo>
                    <a:pt x="604" y="668"/>
                  </a:lnTo>
                  <a:lnTo>
                    <a:pt x="626" y="670"/>
                  </a:lnTo>
                  <a:lnTo>
                    <a:pt x="657" y="643"/>
                  </a:lnTo>
                  <a:lnTo>
                    <a:pt x="682" y="637"/>
                  </a:lnTo>
                  <a:lnTo>
                    <a:pt x="669" y="699"/>
                  </a:lnTo>
                  <a:lnTo>
                    <a:pt x="704" y="710"/>
                  </a:lnTo>
                  <a:lnTo>
                    <a:pt x="713" y="722"/>
                  </a:lnTo>
                  <a:lnTo>
                    <a:pt x="711" y="748"/>
                  </a:lnTo>
                  <a:lnTo>
                    <a:pt x="735" y="777"/>
                  </a:lnTo>
                  <a:lnTo>
                    <a:pt x="754" y="762"/>
                  </a:lnTo>
                  <a:lnTo>
                    <a:pt x="767" y="782"/>
                  </a:lnTo>
                  <a:lnTo>
                    <a:pt x="805" y="738"/>
                  </a:lnTo>
                  <a:lnTo>
                    <a:pt x="814" y="778"/>
                  </a:lnTo>
                  <a:lnTo>
                    <a:pt x="821" y="748"/>
                  </a:lnTo>
                  <a:lnTo>
                    <a:pt x="853" y="762"/>
                  </a:lnTo>
                  <a:lnTo>
                    <a:pt x="889" y="759"/>
                  </a:lnTo>
                  <a:lnTo>
                    <a:pt x="893" y="780"/>
                  </a:lnTo>
                  <a:lnTo>
                    <a:pt x="918" y="790"/>
                  </a:lnTo>
                  <a:lnTo>
                    <a:pt x="920" y="805"/>
                  </a:lnTo>
                  <a:lnTo>
                    <a:pt x="937" y="800"/>
                  </a:lnTo>
                  <a:lnTo>
                    <a:pt x="952" y="803"/>
                  </a:lnTo>
                  <a:lnTo>
                    <a:pt x="985" y="825"/>
                  </a:lnTo>
                  <a:lnTo>
                    <a:pt x="997" y="865"/>
                  </a:lnTo>
                  <a:lnTo>
                    <a:pt x="941" y="895"/>
                  </a:lnTo>
                  <a:lnTo>
                    <a:pt x="973" y="884"/>
                  </a:lnTo>
                  <a:lnTo>
                    <a:pt x="972" y="897"/>
                  </a:lnTo>
                  <a:lnTo>
                    <a:pt x="999" y="872"/>
                  </a:lnTo>
                  <a:lnTo>
                    <a:pt x="1033" y="885"/>
                  </a:lnTo>
                  <a:lnTo>
                    <a:pt x="1045" y="902"/>
                  </a:lnTo>
                  <a:lnTo>
                    <a:pt x="1059" y="898"/>
                  </a:lnTo>
                  <a:lnTo>
                    <a:pt x="1114" y="928"/>
                  </a:lnTo>
                  <a:lnTo>
                    <a:pt x="1128" y="956"/>
                  </a:lnTo>
                  <a:lnTo>
                    <a:pt x="1104" y="989"/>
                  </a:lnTo>
                  <a:lnTo>
                    <a:pt x="1086" y="1008"/>
                  </a:lnTo>
                  <a:lnTo>
                    <a:pt x="1085" y="1053"/>
                  </a:lnTo>
                  <a:lnTo>
                    <a:pt x="1062" y="1099"/>
                  </a:lnTo>
                  <a:lnTo>
                    <a:pt x="1062" y="1113"/>
                  </a:lnTo>
                  <a:lnTo>
                    <a:pt x="1000" y="1145"/>
                  </a:lnTo>
                  <a:lnTo>
                    <a:pt x="1000" y="1176"/>
                  </a:lnTo>
                  <a:lnTo>
                    <a:pt x="980" y="1217"/>
                  </a:lnTo>
                  <a:lnTo>
                    <a:pt x="977" y="1198"/>
                  </a:lnTo>
                  <a:lnTo>
                    <a:pt x="954" y="1242"/>
                  </a:lnTo>
                  <a:lnTo>
                    <a:pt x="914" y="1235"/>
                  </a:lnTo>
                  <a:lnTo>
                    <a:pt x="933" y="1263"/>
                  </a:lnTo>
                  <a:lnTo>
                    <a:pt x="921" y="1290"/>
                  </a:lnTo>
                  <a:lnTo>
                    <a:pt x="891" y="1294"/>
                  </a:lnTo>
                  <a:lnTo>
                    <a:pt x="885" y="1316"/>
                  </a:lnTo>
                  <a:lnTo>
                    <a:pt x="865" y="1317"/>
                  </a:lnTo>
                  <a:lnTo>
                    <a:pt x="880" y="1338"/>
                  </a:lnTo>
                  <a:lnTo>
                    <a:pt x="871" y="1342"/>
                  </a:lnTo>
                  <a:lnTo>
                    <a:pt x="862" y="1359"/>
                  </a:lnTo>
                  <a:lnTo>
                    <a:pt x="847" y="1376"/>
                  </a:lnTo>
                  <a:lnTo>
                    <a:pt x="859" y="1397"/>
                  </a:lnTo>
                  <a:lnTo>
                    <a:pt x="853" y="1413"/>
                  </a:lnTo>
                  <a:lnTo>
                    <a:pt x="827" y="1445"/>
                  </a:lnTo>
                  <a:lnTo>
                    <a:pt x="832" y="1462"/>
                  </a:lnTo>
                  <a:lnTo>
                    <a:pt x="851" y="1487"/>
                  </a:lnTo>
                  <a:lnTo>
                    <a:pt x="861" y="1492"/>
                  </a:lnTo>
                  <a:lnTo>
                    <a:pt x="829" y="1500"/>
                  </a:lnTo>
                  <a:lnTo>
                    <a:pt x="794" y="1475"/>
                  </a:lnTo>
                  <a:lnTo>
                    <a:pt x="781" y="1418"/>
                  </a:lnTo>
                  <a:lnTo>
                    <a:pt x="792" y="1370"/>
                  </a:lnTo>
                  <a:lnTo>
                    <a:pt x="803" y="1334"/>
                  </a:lnTo>
                  <a:lnTo>
                    <a:pt x="788" y="1314"/>
                  </a:lnTo>
                  <a:lnTo>
                    <a:pt x="796" y="1248"/>
                  </a:lnTo>
                  <a:lnTo>
                    <a:pt x="812" y="1202"/>
                  </a:lnTo>
                  <a:lnTo>
                    <a:pt x="823" y="1076"/>
                  </a:lnTo>
                  <a:lnTo>
                    <a:pt x="806" y="1046"/>
                  </a:lnTo>
                  <a:lnTo>
                    <a:pt x="772" y="1015"/>
                  </a:lnTo>
                  <a:lnTo>
                    <a:pt x="753" y="952"/>
                  </a:lnTo>
                  <a:lnTo>
                    <a:pt x="726" y="935"/>
                  </a:lnTo>
                  <a:lnTo>
                    <a:pt x="737" y="906"/>
                  </a:lnTo>
                  <a:lnTo>
                    <a:pt x="722" y="893"/>
                  </a:lnTo>
                  <a:lnTo>
                    <a:pt x="757" y="837"/>
                  </a:lnTo>
                  <a:lnTo>
                    <a:pt x="756" y="795"/>
                  </a:lnTo>
                  <a:lnTo>
                    <a:pt x="743" y="778"/>
                  </a:lnTo>
                  <a:lnTo>
                    <a:pt x="735" y="790"/>
                  </a:lnTo>
                  <a:lnTo>
                    <a:pt x="711" y="786"/>
                  </a:lnTo>
                  <a:lnTo>
                    <a:pt x="688" y="751"/>
                  </a:lnTo>
                  <a:lnTo>
                    <a:pt x="668" y="732"/>
                  </a:lnTo>
                  <a:lnTo>
                    <a:pt x="630" y="701"/>
                  </a:lnTo>
                  <a:lnTo>
                    <a:pt x="608" y="701"/>
                  </a:lnTo>
                  <a:lnTo>
                    <a:pt x="518" y="663"/>
                  </a:lnTo>
                  <a:lnTo>
                    <a:pt x="518" y="639"/>
                  </a:lnTo>
                  <a:lnTo>
                    <a:pt x="453" y="529"/>
                  </a:lnTo>
                  <a:lnTo>
                    <a:pt x="441" y="529"/>
                  </a:lnTo>
                  <a:lnTo>
                    <a:pt x="498" y="627"/>
                  </a:lnTo>
                  <a:lnTo>
                    <a:pt x="479" y="633"/>
                  </a:lnTo>
                  <a:lnTo>
                    <a:pt x="448" y="575"/>
                  </a:lnTo>
                  <a:lnTo>
                    <a:pt x="451" y="555"/>
                  </a:lnTo>
                  <a:lnTo>
                    <a:pt x="400" y="492"/>
                  </a:lnTo>
                  <a:lnTo>
                    <a:pt x="363" y="425"/>
                  </a:lnTo>
                  <a:lnTo>
                    <a:pt x="368" y="332"/>
                  </a:lnTo>
                  <a:lnTo>
                    <a:pt x="334" y="301"/>
                  </a:lnTo>
                  <a:lnTo>
                    <a:pt x="314" y="249"/>
                  </a:lnTo>
                  <a:lnTo>
                    <a:pt x="277" y="210"/>
                  </a:lnTo>
                  <a:lnTo>
                    <a:pt x="208" y="168"/>
                  </a:lnTo>
                  <a:lnTo>
                    <a:pt x="169" y="156"/>
                  </a:lnTo>
                  <a:lnTo>
                    <a:pt x="142" y="179"/>
                  </a:lnTo>
                  <a:lnTo>
                    <a:pt x="142" y="152"/>
                  </a:lnTo>
                  <a:lnTo>
                    <a:pt x="111" y="185"/>
                  </a:lnTo>
                  <a:lnTo>
                    <a:pt x="50" y="244"/>
                  </a:lnTo>
                  <a:lnTo>
                    <a:pt x="86" y="186"/>
                  </a:lnTo>
                  <a:lnTo>
                    <a:pt x="53" y="185"/>
                  </a:lnTo>
                  <a:lnTo>
                    <a:pt x="18" y="169"/>
                  </a:lnTo>
                  <a:lnTo>
                    <a:pt x="26" y="125"/>
                  </a:lnTo>
                  <a:lnTo>
                    <a:pt x="52" y="123"/>
                  </a:lnTo>
                  <a:lnTo>
                    <a:pt x="54" y="105"/>
                  </a:lnTo>
                  <a:lnTo>
                    <a:pt x="0" y="106"/>
                  </a:lnTo>
                  <a:lnTo>
                    <a:pt x="0" y="83"/>
                  </a:lnTo>
                  <a:lnTo>
                    <a:pt x="21" y="73"/>
                  </a:lnTo>
                  <a:lnTo>
                    <a:pt x="53" y="87"/>
                  </a:lnTo>
                  <a:lnTo>
                    <a:pt x="56" y="75"/>
                  </a:lnTo>
                  <a:lnTo>
                    <a:pt x="5" y="52"/>
                  </a:lnTo>
                  <a:lnTo>
                    <a:pt x="36" y="38"/>
                  </a:lnTo>
                  <a:lnTo>
                    <a:pt x="89" y="0"/>
                  </a:lnTo>
                  <a:lnTo>
                    <a:pt x="267" y="32"/>
                  </a:lnTo>
                  <a:lnTo>
                    <a:pt x="330" y="15"/>
                  </a:lnTo>
                  <a:lnTo>
                    <a:pt x="296" y="41"/>
                  </a:lnTo>
                  <a:lnTo>
                    <a:pt x="339" y="18"/>
                  </a:lnTo>
                  <a:lnTo>
                    <a:pt x="365" y="34"/>
                  </a:lnTo>
                  <a:lnTo>
                    <a:pt x="375" y="31"/>
                  </a:lnTo>
                  <a:lnTo>
                    <a:pt x="418" y="31"/>
                  </a:lnTo>
                  <a:lnTo>
                    <a:pt x="455" y="68"/>
                  </a:lnTo>
                  <a:lnTo>
                    <a:pt x="492" y="68"/>
                  </a:lnTo>
                  <a:lnTo>
                    <a:pt x="508" y="52"/>
                  </a:lnTo>
                  <a:lnTo>
                    <a:pt x="527" y="52"/>
                  </a:lnTo>
                  <a:lnTo>
                    <a:pt x="552" y="77"/>
                  </a:lnTo>
                  <a:lnTo>
                    <a:pt x="579" y="51"/>
                  </a:lnTo>
                  <a:lnTo>
                    <a:pt x="598" y="70"/>
                  </a:lnTo>
                  <a:lnTo>
                    <a:pt x="623" y="45"/>
                  </a:lnTo>
                  <a:lnTo>
                    <a:pt x="634" y="33"/>
                  </a:lnTo>
                  <a:lnTo>
                    <a:pt x="605" y="5"/>
                  </a:lnTo>
                  <a:lnTo>
                    <a:pt x="637" y="5"/>
                  </a:lnTo>
                  <a:lnTo>
                    <a:pt x="661" y="28"/>
                  </a:lnTo>
                  <a:lnTo>
                    <a:pt x="675" y="42"/>
                  </a:lnTo>
                  <a:lnTo>
                    <a:pt x="675" y="66"/>
                  </a:lnTo>
                  <a:lnTo>
                    <a:pt x="692" y="48"/>
                  </a:lnTo>
                  <a:lnTo>
                    <a:pt x="705" y="35"/>
                  </a:lnTo>
                  <a:lnTo>
                    <a:pt x="731" y="35"/>
                  </a:lnTo>
                  <a:lnTo>
                    <a:pt x="731" y="66"/>
                  </a:lnTo>
                  <a:lnTo>
                    <a:pt x="713" y="85"/>
                  </a:lnTo>
                  <a:lnTo>
                    <a:pt x="663" y="85"/>
                  </a:lnTo>
                  <a:lnTo>
                    <a:pt x="663" y="113"/>
                  </a:lnTo>
                  <a:lnTo>
                    <a:pt x="650" y="127"/>
                  </a:lnTo>
                  <a:lnTo>
                    <a:pt x="626" y="151"/>
                  </a:lnTo>
                  <a:lnTo>
                    <a:pt x="626" y="179"/>
                  </a:lnTo>
                  <a:lnTo>
                    <a:pt x="626" y="201"/>
                  </a:lnTo>
                  <a:lnTo>
                    <a:pt x="644" y="218"/>
                  </a:lnTo>
                  <a:lnTo>
                    <a:pt x="664" y="223"/>
                  </a:lnTo>
                  <a:lnTo>
                    <a:pt x="683" y="236"/>
                  </a:lnTo>
                  <a:lnTo>
                    <a:pt x="709" y="241"/>
                  </a:lnTo>
                  <a:lnTo>
                    <a:pt x="728" y="247"/>
                  </a:lnTo>
                  <a:lnTo>
                    <a:pt x="723" y="273"/>
                  </a:lnTo>
                  <a:lnTo>
                    <a:pt x="740" y="290"/>
                  </a:lnTo>
                  <a:lnTo>
                    <a:pt x="753" y="274"/>
                  </a:lnTo>
                  <a:lnTo>
                    <a:pt x="741" y="248"/>
                  </a:lnTo>
                  <a:lnTo>
                    <a:pt x="755" y="241"/>
                  </a:lnTo>
                  <a:lnTo>
                    <a:pt x="768" y="214"/>
                  </a:lnTo>
                  <a:lnTo>
                    <a:pt x="750" y="184"/>
                  </a:lnTo>
                  <a:lnTo>
                    <a:pt x="761" y="171"/>
                  </a:lnTo>
                  <a:lnTo>
                    <a:pt x="755" y="140"/>
                  </a:lnTo>
                  <a:lnTo>
                    <a:pt x="799" y="142"/>
                  </a:lnTo>
                  <a:lnTo>
                    <a:pt x="834" y="165"/>
                  </a:lnTo>
                  <a:lnTo>
                    <a:pt x="836" y="186"/>
                  </a:lnTo>
                  <a:lnTo>
                    <a:pt x="859" y="191"/>
                  </a:lnTo>
                  <a:lnTo>
                    <a:pt x="866" y="169"/>
                  </a:lnTo>
                  <a:close/>
                </a:path>
              </a:pathLst>
            </a:cu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36" name="Freeform 154"/>
            <p:cNvSpPr>
              <a:spLocks/>
            </p:cNvSpPr>
            <p:nvPr/>
          </p:nvSpPr>
          <p:spPr bwMode="auto">
            <a:xfrm>
              <a:off x="2063751" y="1712913"/>
              <a:ext cx="1790700" cy="2381250"/>
            </a:xfrm>
            <a:custGeom>
              <a:avLst/>
              <a:gdLst>
                <a:gd name="T0" fmla="*/ 847 w 1128"/>
                <a:gd name="T1" fmla="*/ 307 h 1500"/>
                <a:gd name="T2" fmla="*/ 908 w 1128"/>
                <a:gd name="T3" fmla="*/ 352 h 1500"/>
                <a:gd name="T4" fmla="*/ 813 w 1128"/>
                <a:gd name="T5" fmla="*/ 401 h 1500"/>
                <a:gd name="T6" fmla="*/ 770 w 1128"/>
                <a:gd name="T7" fmla="*/ 446 h 1500"/>
                <a:gd name="T8" fmla="*/ 730 w 1128"/>
                <a:gd name="T9" fmla="*/ 605 h 1500"/>
                <a:gd name="T10" fmla="*/ 629 w 1128"/>
                <a:gd name="T11" fmla="*/ 548 h 1500"/>
                <a:gd name="T12" fmla="*/ 604 w 1128"/>
                <a:gd name="T13" fmla="*/ 668 h 1500"/>
                <a:gd name="T14" fmla="*/ 669 w 1128"/>
                <a:gd name="T15" fmla="*/ 699 h 1500"/>
                <a:gd name="T16" fmla="*/ 735 w 1128"/>
                <a:gd name="T17" fmla="*/ 777 h 1500"/>
                <a:gd name="T18" fmla="*/ 814 w 1128"/>
                <a:gd name="T19" fmla="*/ 778 h 1500"/>
                <a:gd name="T20" fmla="*/ 893 w 1128"/>
                <a:gd name="T21" fmla="*/ 780 h 1500"/>
                <a:gd name="T22" fmla="*/ 952 w 1128"/>
                <a:gd name="T23" fmla="*/ 803 h 1500"/>
                <a:gd name="T24" fmla="*/ 973 w 1128"/>
                <a:gd name="T25" fmla="*/ 884 h 1500"/>
                <a:gd name="T26" fmla="*/ 1045 w 1128"/>
                <a:gd name="T27" fmla="*/ 902 h 1500"/>
                <a:gd name="T28" fmla="*/ 1104 w 1128"/>
                <a:gd name="T29" fmla="*/ 989 h 1500"/>
                <a:gd name="T30" fmla="*/ 1062 w 1128"/>
                <a:gd name="T31" fmla="*/ 1113 h 1500"/>
                <a:gd name="T32" fmla="*/ 977 w 1128"/>
                <a:gd name="T33" fmla="*/ 1198 h 1500"/>
                <a:gd name="T34" fmla="*/ 921 w 1128"/>
                <a:gd name="T35" fmla="*/ 1290 h 1500"/>
                <a:gd name="T36" fmla="*/ 880 w 1128"/>
                <a:gd name="T37" fmla="*/ 1338 h 1500"/>
                <a:gd name="T38" fmla="*/ 859 w 1128"/>
                <a:gd name="T39" fmla="*/ 1397 h 1500"/>
                <a:gd name="T40" fmla="*/ 851 w 1128"/>
                <a:gd name="T41" fmla="*/ 1487 h 1500"/>
                <a:gd name="T42" fmla="*/ 781 w 1128"/>
                <a:gd name="T43" fmla="*/ 1418 h 1500"/>
                <a:gd name="T44" fmla="*/ 796 w 1128"/>
                <a:gd name="T45" fmla="*/ 1248 h 1500"/>
                <a:gd name="T46" fmla="*/ 772 w 1128"/>
                <a:gd name="T47" fmla="*/ 1015 h 1500"/>
                <a:gd name="T48" fmla="*/ 722 w 1128"/>
                <a:gd name="T49" fmla="*/ 893 h 1500"/>
                <a:gd name="T50" fmla="*/ 735 w 1128"/>
                <a:gd name="T51" fmla="*/ 790 h 1500"/>
                <a:gd name="T52" fmla="*/ 630 w 1128"/>
                <a:gd name="T53" fmla="*/ 701 h 1500"/>
                <a:gd name="T54" fmla="*/ 453 w 1128"/>
                <a:gd name="T55" fmla="*/ 529 h 1500"/>
                <a:gd name="T56" fmla="*/ 448 w 1128"/>
                <a:gd name="T57" fmla="*/ 575 h 1500"/>
                <a:gd name="T58" fmla="*/ 368 w 1128"/>
                <a:gd name="T59" fmla="*/ 332 h 1500"/>
                <a:gd name="T60" fmla="*/ 208 w 1128"/>
                <a:gd name="T61" fmla="*/ 168 h 1500"/>
                <a:gd name="T62" fmla="*/ 111 w 1128"/>
                <a:gd name="T63" fmla="*/ 185 h 1500"/>
                <a:gd name="T64" fmla="*/ 18 w 1128"/>
                <a:gd name="T65" fmla="*/ 169 h 1500"/>
                <a:gd name="T66" fmla="*/ 0 w 1128"/>
                <a:gd name="T67" fmla="*/ 106 h 1500"/>
                <a:gd name="T68" fmla="*/ 56 w 1128"/>
                <a:gd name="T69" fmla="*/ 75 h 1500"/>
                <a:gd name="T70" fmla="*/ 267 w 1128"/>
                <a:gd name="T71" fmla="*/ 32 h 1500"/>
                <a:gd name="T72" fmla="*/ 365 w 1128"/>
                <a:gd name="T73" fmla="*/ 34 h 1500"/>
                <a:gd name="T74" fmla="*/ 492 w 1128"/>
                <a:gd name="T75" fmla="*/ 68 h 1500"/>
                <a:gd name="T76" fmla="*/ 579 w 1128"/>
                <a:gd name="T77" fmla="*/ 51 h 1500"/>
                <a:gd name="T78" fmla="*/ 605 w 1128"/>
                <a:gd name="T79" fmla="*/ 5 h 1500"/>
                <a:gd name="T80" fmla="*/ 675 w 1128"/>
                <a:gd name="T81" fmla="*/ 66 h 1500"/>
                <a:gd name="T82" fmla="*/ 731 w 1128"/>
                <a:gd name="T83" fmla="*/ 66 h 1500"/>
                <a:gd name="T84" fmla="*/ 650 w 1128"/>
                <a:gd name="T85" fmla="*/ 127 h 1500"/>
                <a:gd name="T86" fmla="*/ 644 w 1128"/>
                <a:gd name="T87" fmla="*/ 218 h 1500"/>
                <a:gd name="T88" fmla="*/ 728 w 1128"/>
                <a:gd name="T89" fmla="*/ 247 h 1500"/>
                <a:gd name="T90" fmla="*/ 741 w 1128"/>
                <a:gd name="T91" fmla="*/ 248 h 1500"/>
                <a:gd name="T92" fmla="*/ 761 w 1128"/>
                <a:gd name="T93" fmla="*/ 171 h 1500"/>
                <a:gd name="T94" fmla="*/ 836 w 1128"/>
                <a:gd name="T95" fmla="*/ 186 h 1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128" h="1500">
                  <a:moveTo>
                    <a:pt x="866" y="169"/>
                  </a:moveTo>
                  <a:lnTo>
                    <a:pt x="945" y="276"/>
                  </a:lnTo>
                  <a:lnTo>
                    <a:pt x="895" y="307"/>
                  </a:lnTo>
                  <a:lnTo>
                    <a:pt x="847" y="307"/>
                  </a:lnTo>
                  <a:lnTo>
                    <a:pt x="809" y="348"/>
                  </a:lnTo>
                  <a:lnTo>
                    <a:pt x="863" y="315"/>
                  </a:lnTo>
                  <a:lnTo>
                    <a:pt x="879" y="359"/>
                  </a:lnTo>
                  <a:lnTo>
                    <a:pt x="908" y="352"/>
                  </a:lnTo>
                  <a:lnTo>
                    <a:pt x="873" y="393"/>
                  </a:lnTo>
                  <a:lnTo>
                    <a:pt x="861" y="385"/>
                  </a:lnTo>
                  <a:lnTo>
                    <a:pt x="869" y="363"/>
                  </a:lnTo>
                  <a:lnTo>
                    <a:pt x="813" y="401"/>
                  </a:lnTo>
                  <a:lnTo>
                    <a:pt x="826" y="418"/>
                  </a:lnTo>
                  <a:lnTo>
                    <a:pt x="788" y="425"/>
                  </a:lnTo>
                  <a:lnTo>
                    <a:pt x="781" y="456"/>
                  </a:lnTo>
                  <a:lnTo>
                    <a:pt x="770" y="446"/>
                  </a:lnTo>
                  <a:lnTo>
                    <a:pt x="774" y="476"/>
                  </a:lnTo>
                  <a:lnTo>
                    <a:pt x="734" y="524"/>
                  </a:lnTo>
                  <a:lnTo>
                    <a:pt x="741" y="591"/>
                  </a:lnTo>
                  <a:lnTo>
                    <a:pt x="730" y="605"/>
                  </a:lnTo>
                  <a:lnTo>
                    <a:pt x="713" y="546"/>
                  </a:lnTo>
                  <a:lnTo>
                    <a:pt x="654" y="536"/>
                  </a:lnTo>
                  <a:lnTo>
                    <a:pt x="667" y="559"/>
                  </a:lnTo>
                  <a:lnTo>
                    <a:pt x="629" y="548"/>
                  </a:lnTo>
                  <a:lnTo>
                    <a:pt x="600" y="562"/>
                  </a:lnTo>
                  <a:lnTo>
                    <a:pt x="589" y="585"/>
                  </a:lnTo>
                  <a:lnTo>
                    <a:pt x="590" y="634"/>
                  </a:lnTo>
                  <a:lnTo>
                    <a:pt x="604" y="668"/>
                  </a:lnTo>
                  <a:lnTo>
                    <a:pt x="626" y="670"/>
                  </a:lnTo>
                  <a:lnTo>
                    <a:pt x="657" y="643"/>
                  </a:lnTo>
                  <a:lnTo>
                    <a:pt x="682" y="637"/>
                  </a:lnTo>
                  <a:lnTo>
                    <a:pt x="669" y="699"/>
                  </a:lnTo>
                  <a:lnTo>
                    <a:pt x="704" y="710"/>
                  </a:lnTo>
                  <a:lnTo>
                    <a:pt x="713" y="722"/>
                  </a:lnTo>
                  <a:lnTo>
                    <a:pt x="711" y="748"/>
                  </a:lnTo>
                  <a:lnTo>
                    <a:pt x="735" y="777"/>
                  </a:lnTo>
                  <a:lnTo>
                    <a:pt x="754" y="762"/>
                  </a:lnTo>
                  <a:lnTo>
                    <a:pt x="767" y="782"/>
                  </a:lnTo>
                  <a:lnTo>
                    <a:pt x="805" y="738"/>
                  </a:lnTo>
                  <a:lnTo>
                    <a:pt x="814" y="778"/>
                  </a:lnTo>
                  <a:lnTo>
                    <a:pt x="821" y="748"/>
                  </a:lnTo>
                  <a:lnTo>
                    <a:pt x="853" y="762"/>
                  </a:lnTo>
                  <a:lnTo>
                    <a:pt x="889" y="759"/>
                  </a:lnTo>
                  <a:lnTo>
                    <a:pt x="893" y="780"/>
                  </a:lnTo>
                  <a:lnTo>
                    <a:pt x="918" y="790"/>
                  </a:lnTo>
                  <a:lnTo>
                    <a:pt x="920" y="805"/>
                  </a:lnTo>
                  <a:lnTo>
                    <a:pt x="937" y="800"/>
                  </a:lnTo>
                  <a:lnTo>
                    <a:pt x="952" y="803"/>
                  </a:lnTo>
                  <a:lnTo>
                    <a:pt x="985" y="825"/>
                  </a:lnTo>
                  <a:lnTo>
                    <a:pt x="997" y="865"/>
                  </a:lnTo>
                  <a:lnTo>
                    <a:pt x="941" y="895"/>
                  </a:lnTo>
                  <a:lnTo>
                    <a:pt x="973" y="884"/>
                  </a:lnTo>
                  <a:lnTo>
                    <a:pt x="972" y="897"/>
                  </a:lnTo>
                  <a:lnTo>
                    <a:pt x="999" y="872"/>
                  </a:lnTo>
                  <a:lnTo>
                    <a:pt x="1033" y="885"/>
                  </a:lnTo>
                  <a:lnTo>
                    <a:pt x="1045" y="902"/>
                  </a:lnTo>
                  <a:lnTo>
                    <a:pt x="1059" y="898"/>
                  </a:lnTo>
                  <a:lnTo>
                    <a:pt x="1114" y="928"/>
                  </a:lnTo>
                  <a:lnTo>
                    <a:pt x="1128" y="956"/>
                  </a:lnTo>
                  <a:lnTo>
                    <a:pt x="1104" y="989"/>
                  </a:lnTo>
                  <a:lnTo>
                    <a:pt x="1086" y="1008"/>
                  </a:lnTo>
                  <a:lnTo>
                    <a:pt x="1085" y="1053"/>
                  </a:lnTo>
                  <a:lnTo>
                    <a:pt x="1062" y="1099"/>
                  </a:lnTo>
                  <a:lnTo>
                    <a:pt x="1062" y="1113"/>
                  </a:lnTo>
                  <a:lnTo>
                    <a:pt x="1000" y="1145"/>
                  </a:lnTo>
                  <a:lnTo>
                    <a:pt x="1000" y="1176"/>
                  </a:lnTo>
                  <a:lnTo>
                    <a:pt x="980" y="1217"/>
                  </a:lnTo>
                  <a:lnTo>
                    <a:pt x="977" y="1198"/>
                  </a:lnTo>
                  <a:lnTo>
                    <a:pt x="954" y="1242"/>
                  </a:lnTo>
                  <a:lnTo>
                    <a:pt x="914" y="1235"/>
                  </a:lnTo>
                  <a:lnTo>
                    <a:pt x="933" y="1263"/>
                  </a:lnTo>
                  <a:lnTo>
                    <a:pt x="921" y="1290"/>
                  </a:lnTo>
                  <a:lnTo>
                    <a:pt x="891" y="1294"/>
                  </a:lnTo>
                  <a:lnTo>
                    <a:pt x="885" y="1316"/>
                  </a:lnTo>
                  <a:lnTo>
                    <a:pt x="865" y="1317"/>
                  </a:lnTo>
                  <a:lnTo>
                    <a:pt x="880" y="1338"/>
                  </a:lnTo>
                  <a:lnTo>
                    <a:pt x="871" y="1342"/>
                  </a:lnTo>
                  <a:lnTo>
                    <a:pt x="862" y="1359"/>
                  </a:lnTo>
                  <a:lnTo>
                    <a:pt x="847" y="1376"/>
                  </a:lnTo>
                  <a:lnTo>
                    <a:pt x="859" y="1397"/>
                  </a:lnTo>
                  <a:lnTo>
                    <a:pt x="853" y="1413"/>
                  </a:lnTo>
                  <a:lnTo>
                    <a:pt x="827" y="1445"/>
                  </a:lnTo>
                  <a:lnTo>
                    <a:pt x="832" y="1462"/>
                  </a:lnTo>
                  <a:lnTo>
                    <a:pt x="851" y="1487"/>
                  </a:lnTo>
                  <a:lnTo>
                    <a:pt x="861" y="1492"/>
                  </a:lnTo>
                  <a:lnTo>
                    <a:pt x="829" y="1500"/>
                  </a:lnTo>
                  <a:lnTo>
                    <a:pt x="794" y="1475"/>
                  </a:lnTo>
                  <a:lnTo>
                    <a:pt x="781" y="1418"/>
                  </a:lnTo>
                  <a:lnTo>
                    <a:pt x="792" y="1370"/>
                  </a:lnTo>
                  <a:lnTo>
                    <a:pt x="803" y="1334"/>
                  </a:lnTo>
                  <a:lnTo>
                    <a:pt x="788" y="1314"/>
                  </a:lnTo>
                  <a:lnTo>
                    <a:pt x="796" y="1248"/>
                  </a:lnTo>
                  <a:lnTo>
                    <a:pt x="812" y="1202"/>
                  </a:lnTo>
                  <a:lnTo>
                    <a:pt x="823" y="1076"/>
                  </a:lnTo>
                  <a:lnTo>
                    <a:pt x="806" y="1046"/>
                  </a:lnTo>
                  <a:lnTo>
                    <a:pt x="772" y="1015"/>
                  </a:lnTo>
                  <a:lnTo>
                    <a:pt x="753" y="952"/>
                  </a:lnTo>
                  <a:lnTo>
                    <a:pt x="726" y="935"/>
                  </a:lnTo>
                  <a:lnTo>
                    <a:pt x="737" y="906"/>
                  </a:lnTo>
                  <a:lnTo>
                    <a:pt x="722" y="893"/>
                  </a:lnTo>
                  <a:lnTo>
                    <a:pt x="757" y="837"/>
                  </a:lnTo>
                  <a:lnTo>
                    <a:pt x="756" y="795"/>
                  </a:lnTo>
                  <a:lnTo>
                    <a:pt x="743" y="778"/>
                  </a:lnTo>
                  <a:lnTo>
                    <a:pt x="735" y="790"/>
                  </a:lnTo>
                  <a:lnTo>
                    <a:pt x="711" y="786"/>
                  </a:lnTo>
                  <a:lnTo>
                    <a:pt x="688" y="751"/>
                  </a:lnTo>
                  <a:lnTo>
                    <a:pt x="668" y="732"/>
                  </a:lnTo>
                  <a:lnTo>
                    <a:pt x="630" y="701"/>
                  </a:lnTo>
                  <a:lnTo>
                    <a:pt x="608" y="701"/>
                  </a:lnTo>
                  <a:lnTo>
                    <a:pt x="518" y="663"/>
                  </a:lnTo>
                  <a:lnTo>
                    <a:pt x="518" y="639"/>
                  </a:lnTo>
                  <a:lnTo>
                    <a:pt x="453" y="529"/>
                  </a:lnTo>
                  <a:lnTo>
                    <a:pt x="441" y="529"/>
                  </a:lnTo>
                  <a:lnTo>
                    <a:pt x="498" y="627"/>
                  </a:lnTo>
                  <a:lnTo>
                    <a:pt x="479" y="633"/>
                  </a:lnTo>
                  <a:lnTo>
                    <a:pt x="448" y="575"/>
                  </a:lnTo>
                  <a:lnTo>
                    <a:pt x="451" y="555"/>
                  </a:lnTo>
                  <a:lnTo>
                    <a:pt x="400" y="492"/>
                  </a:lnTo>
                  <a:lnTo>
                    <a:pt x="363" y="425"/>
                  </a:lnTo>
                  <a:lnTo>
                    <a:pt x="368" y="332"/>
                  </a:lnTo>
                  <a:lnTo>
                    <a:pt x="334" y="301"/>
                  </a:lnTo>
                  <a:lnTo>
                    <a:pt x="314" y="249"/>
                  </a:lnTo>
                  <a:lnTo>
                    <a:pt x="277" y="210"/>
                  </a:lnTo>
                  <a:lnTo>
                    <a:pt x="208" y="168"/>
                  </a:lnTo>
                  <a:lnTo>
                    <a:pt x="169" y="156"/>
                  </a:lnTo>
                  <a:lnTo>
                    <a:pt x="142" y="179"/>
                  </a:lnTo>
                  <a:lnTo>
                    <a:pt x="142" y="152"/>
                  </a:lnTo>
                  <a:lnTo>
                    <a:pt x="111" y="185"/>
                  </a:lnTo>
                  <a:lnTo>
                    <a:pt x="50" y="244"/>
                  </a:lnTo>
                  <a:lnTo>
                    <a:pt x="86" y="186"/>
                  </a:lnTo>
                  <a:lnTo>
                    <a:pt x="53" y="185"/>
                  </a:lnTo>
                  <a:lnTo>
                    <a:pt x="18" y="169"/>
                  </a:lnTo>
                  <a:lnTo>
                    <a:pt x="26" y="125"/>
                  </a:lnTo>
                  <a:lnTo>
                    <a:pt x="52" y="123"/>
                  </a:lnTo>
                  <a:lnTo>
                    <a:pt x="54" y="105"/>
                  </a:lnTo>
                  <a:lnTo>
                    <a:pt x="0" y="106"/>
                  </a:lnTo>
                  <a:lnTo>
                    <a:pt x="0" y="83"/>
                  </a:lnTo>
                  <a:lnTo>
                    <a:pt x="21" y="73"/>
                  </a:lnTo>
                  <a:lnTo>
                    <a:pt x="53" y="87"/>
                  </a:lnTo>
                  <a:lnTo>
                    <a:pt x="56" y="75"/>
                  </a:lnTo>
                  <a:lnTo>
                    <a:pt x="5" y="52"/>
                  </a:lnTo>
                  <a:lnTo>
                    <a:pt x="36" y="38"/>
                  </a:lnTo>
                  <a:lnTo>
                    <a:pt x="89" y="0"/>
                  </a:lnTo>
                  <a:lnTo>
                    <a:pt x="267" y="32"/>
                  </a:lnTo>
                  <a:lnTo>
                    <a:pt x="330" y="15"/>
                  </a:lnTo>
                  <a:lnTo>
                    <a:pt x="296" y="41"/>
                  </a:lnTo>
                  <a:lnTo>
                    <a:pt x="339" y="18"/>
                  </a:lnTo>
                  <a:lnTo>
                    <a:pt x="365" y="34"/>
                  </a:lnTo>
                  <a:lnTo>
                    <a:pt x="375" y="31"/>
                  </a:lnTo>
                  <a:lnTo>
                    <a:pt x="418" y="31"/>
                  </a:lnTo>
                  <a:lnTo>
                    <a:pt x="455" y="68"/>
                  </a:lnTo>
                  <a:lnTo>
                    <a:pt x="492" y="68"/>
                  </a:lnTo>
                  <a:lnTo>
                    <a:pt x="508" y="52"/>
                  </a:lnTo>
                  <a:lnTo>
                    <a:pt x="527" y="52"/>
                  </a:lnTo>
                  <a:lnTo>
                    <a:pt x="552" y="77"/>
                  </a:lnTo>
                  <a:lnTo>
                    <a:pt x="579" y="51"/>
                  </a:lnTo>
                  <a:lnTo>
                    <a:pt x="598" y="70"/>
                  </a:lnTo>
                  <a:lnTo>
                    <a:pt x="623" y="45"/>
                  </a:lnTo>
                  <a:lnTo>
                    <a:pt x="634" y="33"/>
                  </a:lnTo>
                  <a:lnTo>
                    <a:pt x="605" y="5"/>
                  </a:lnTo>
                  <a:lnTo>
                    <a:pt x="637" y="5"/>
                  </a:lnTo>
                  <a:lnTo>
                    <a:pt x="661" y="28"/>
                  </a:lnTo>
                  <a:lnTo>
                    <a:pt x="675" y="42"/>
                  </a:lnTo>
                  <a:lnTo>
                    <a:pt x="675" y="66"/>
                  </a:lnTo>
                  <a:lnTo>
                    <a:pt x="692" y="48"/>
                  </a:lnTo>
                  <a:lnTo>
                    <a:pt x="705" y="35"/>
                  </a:lnTo>
                  <a:lnTo>
                    <a:pt x="731" y="35"/>
                  </a:lnTo>
                  <a:lnTo>
                    <a:pt x="731" y="66"/>
                  </a:lnTo>
                  <a:lnTo>
                    <a:pt x="713" y="85"/>
                  </a:lnTo>
                  <a:lnTo>
                    <a:pt x="663" y="85"/>
                  </a:lnTo>
                  <a:lnTo>
                    <a:pt x="663" y="113"/>
                  </a:lnTo>
                  <a:lnTo>
                    <a:pt x="650" y="127"/>
                  </a:lnTo>
                  <a:lnTo>
                    <a:pt x="626" y="151"/>
                  </a:lnTo>
                  <a:lnTo>
                    <a:pt x="626" y="179"/>
                  </a:lnTo>
                  <a:lnTo>
                    <a:pt x="626" y="201"/>
                  </a:lnTo>
                  <a:lnTo>
                    <a:pt x="644" y="218"/>
                  </a:lnTo>
                  <a:lnTo>
                    <a:pt x="664" y="223"/>
                  </a:lnTo>
                  <a:lnTo>
                    <a:pt x="683" y="236"/>
                  </a:lnTo>
                  <a:lnTo>
                    <a:pt x="709" y="241"/>
                  </a:lnTo>
                  <a:lnTo>
                    <a:pt x="728" y="247"/>
                  </a:lnTo>
                  <a:lnTo>
                    <a:pt x="723" y="273"/>
                  </a:lnTo>
                  <a:lnTo>
                    <a:pt x="740" y="290"/>
                  </a:lnTo>
                  <a:lnTo>
                    <a:pt x="753" y="274"/>
                  </a:lnTo>
                  <a:lnTo>
                    <a:pt x="741" y="248"/>
                  </a:lnTo>
                  <a:lnTo>
                    <a:pt x="755" y="241"/>
                  </a:lnTo>
                  <a:lnTo>
                    <a:pt x="768" y="214"/>
                  </a:lnTo>
                  <a:lnTo>
                    <a:pt x="750" y="184"/>
                  </a:lnTo>
                  <a:lnTo>
                    <a:pt x="761" y="171"/>
                  </a:lnTo>
                  <a:lnTo>
                    <a:pt x="755" y="140"/>
                  </a:lnTo>
                  <a:lnTo>
                    <a:pt x="799" y="142"/>
                  </a:lnTo>
                  <a:lnTo>
                    <a:pt x="834" y="165"/>
                  </a:lnTo>
                  <a:lnTo>
                    <a:pt x="836" y="186"/>
                  </a:lnTo>
                  <a:lnTo>
                    <a:pt x="859" y="191"/>
                  </a:lnTo>
                  <a:lnTo>
                    <a:pt x="866" y="16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37" name="Freeform 155"/>
            <p:cNvSpPr>
              <a:spLocks/>
            </p:cNvSpPr>
            <p:nvPr/>
          </p:nvSpPr>
          <p:spPr bwMode="auto">
            <a:xfrm>
              <a:off x="3105151" y="1647825"/>
              <a:ext cx="382588" cy="290513"/>
            </a:xfrm>
            <a:custGeom>
              <a:avLst/>
              <a:gdLst>
                <a:gd name="T0" fmla="*/ 241 w 241"/>
                <a:gd name="T1" fmla="*/ 111 h 183"/>
                <a:gd name="T2" fmla="*/ 222 w 241"/>
                <a:gd name="T3" fmla="*/ 146 h 183"/>
                <a:gd name="T4" fmla="*/ 193 w 241"/>
                <a:gd name="T5" fmla="*/ 124 h 183"/>
                <a:gd name="T6" fmla="*/ 189 w 241"/>
                <a:gd name="T7" fmla="*/ 140 h 183"/>
                <a:gd name="T8" fmla="*/ 213 w 241"/>
                <a:gd name="T9" fmla="*/ 165 h 183"/>
                <a:gd name="T10" fmla="*/ 200 w 241"/>
                <a:gd name="T11" fmla="*/ 170 h 183"/>
                <a:gd name="T12" fmla="*/ 182 w 241"/>
                <a:gd name="T13" fmla="*/ 165 h 183"/>
                <a:gd name="T14" fmla="*/ 200 w 241"/>
                <a:gd name="T15" fmla="*/ 183 h 183"/>
                <a:gd name="T16" fmla="*/ 159 w 241"/>
                <a:gd name="T17" fmla="*/ 183 h 183"/>
                <a:gd name="T18" fmla="*/ 144 w 241"/>
                <a:gd name="T19" fmla="*/ 160 h 183"/>
                <a:gd name="T20" fmla="*/ 99 w 241"/>
                <a:gd name="T21" fmla="*/ 159 h 183"/>
                <a:gd name="T22" fmla="*/ 120 w 241"/>
                <a:gd name="T23" fmla="*/ 149 h 183"/>
                <a:gd name="T24" fmla="*/ 147 w 241"/>
                <a:gd name="T25" fmla="*/ 142 h 183"/>
                <a:gd name="T26" fmla="*/ 138 w 241"/>
                <a:gd name="T27" fmla="*/ 128 h 183"/>
                <a:gd name="T28" fmla="*/ 149 w 241"/>
                <a:gd name="T29" fmla="*/ 112 h 183"/>
                <a:gd name="T30" fmla="*/ 149 w 241"/>
                <a:gd name="T31" fmla="*/ 88 h 183"/>
                <a:gd name="T32" fmla="*/ 125 w 241"/>
                <a:gd name="T33" fmla="*/ 80 h 183"/>
                <a:gd name="T34" fmla="*/ 93 w 241"/>
                <a:gd name="T35" fmla="*/ 56 h 183"/>
                <a:gd name="T36" fmla="*/ 65 w 241"/>
                <a:gd name="T37" fmla="*/ 67 h 183"/>
                <a:gd name="T38" fmla="*/ 25 w 241"/>
                <a:gd name="T39" fmla="*/ 62 h 183"/>
                <a:gd name="T40" fmla="*/ 0 w 241"/>
                <a:gd name="T41" fmla="*/ 27 h 183"/>
                <a:gd name="T42" fmla="*/ 20 w 241"/>
                <a:gd name="T43" fmla="*/ 4 h 183"/>
                <a:gd name="T44" fmla="*/ 42 w 241"/>
                <a:gd name="T45" fmla="*/ 2 h 183"/>
                <a:gd name="T46" fmla="*/ 27 w 241"/>
                <a:gd name="T47" fmla="*/ 49 h 183"/>
                <a:gd name="T48" fmla="*/ 54 w 241"/>
                <a:gd name="T49" fmla="*/ 3 h 183"/>
                <a:gd name="T50" fmla="*/ 78 w 241"/>
                <a:gd name="T51" fmla="*/ 3 h 183"/>
                <a:gd name="T52" fmla="*/ 78 w 241"/>
                <a:gd name="T53" fmla="*/ 28 h 183"/>
                <a:gd name="T54" fmla="*/ 95 w 241"/>
                <a:gd name="T55" fmla="*/ 0 h 183"/>
                <a:gd name="T56" fmla="*/ 111 w 241"/>
                <a:gd name="T57" fmla="*/ 8 h 183"/>
                <a:gd name="T58" fmla="*/ 99 w 241"/>
                <a:gd name="T59" fmla="*/ 21 h 183"/>
                <a:gd name="T60" fmla="*/ 111 w 241"/>
                <a:gd name="T61" fmla="*/ 26 h 183"/>
                <a:gd name="T62" fmla="*/ 132 w 241"/>
                <a:gd name="T63" fmla="*/ 28 h 183"/>
                <a:gd name="T64" fmla="*/ 136 w 241"/>
                <a:gd name="T65" fmla="*/ 39 h 183"/>
                <a:gd name="T66" fmla="*/ 162 w 241"/>
                <a:gd name="T67" fmla="*/ 43 h 183"/>
                <a:gd name="T68" fmla="*/ 191 w 241"/>
                <a:gd name="T69" fmla="*/ 61 h 183"/>
                <a:gd name="T70" fmla="*/ 192 w 241"/>
                <a:gd name="T71" fmla="*/ 80 h 183"/>
                <a:gd name="T72" fmla="*/ 184 w 241"/>
                <a:gd name="T73" fmla="*/ 87 h 183"/>
                <a:gd name="T74" fmla="*/ 241 w 241"/>
                <a:gd name="T75" fmla="*/ 111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41" h="183">
                  <a:moveTo>
                    <a:pt x="241" y="111"/>
                  </a:moveTo>
                  <a:lnTo>
                    <a:pt x="222" y="146"/>
                  </a:lnTo>
                  <a:lnTo>
                    <a:pt x="193" y="124"/>
                  </a:lnTo>
                  <a:lnTo>
                    <a:pt x="189" y="140"/>
                  </a:lnTo>
                  <a:lnTo>
                    <a:pt x="213" y="165"/>
                  </a:lnTo>
                  <a:lnTo>
                    <a:pt x="200" y="170"/>
                  </a:lnTo>
                  <a:lnTo>
                    <a:pt x="182" y="165"/>
                  </a:lnTo>
                  <a:lnTo>
                    <a:pt x="200" y="183"/>
                  </a:lnTo>
                  <a:lnTo>
                    <a:pt x="159" y="183"/>
                  </a:lnTo>
                  <a:lnTo>
                    <a:pt x="144" y="160"/>
                  </a:lnTo>
                  <a:lnTo>
                    <a:pt x="99" y="159"/>
                  </a:lnTo>
                  <a:lnTo>
                    <a:pt x="120" y="149"/>
                  </a:lnTo>
                  <a:lnTo>
                    <a:pt x="147" y="142"/>
                  </a:lnTo>
                  <a:lnTo>
                    <a:pt x="138" y="128"/>
                  </a:lnTo>
                  <a:lnTo>
                    <a:pt x="149" y="112"/>
                  </a:lnTo>
                  <a:lnTo>
                    <a:pt x="149" y="88"/>
                  </a:lnTo>
                  <a:lnTo>
                    <a:pt x="125" y="80"/>
                  </a:lnTo>
                  <a:lnTo>
                    <a:pt x="93" y="56"/>
                  </a:lnTo>
                  <a:lnTo>
                    <a:pt x="65" y="67"/>
                  </a:lnTo>
                  <a:lnTo>
                    <a:pt x="25" y="62"/>
                  </a:lnTo>
                  <a:lnTo>
                    <a:pt x="0" y="27"/>
                  </a:lnTo>
                  <a:lnTo>
                    <a:pt x="20" y="4"/>
                  </a:lnTo>
                  <a:lnTo>
                    <a:pt x="42" y="2"/>
                  </a:lnTo>
                  <a:lnTo>
                    <a:pt x="27" y="49"/>
                  </a:lnTo>
                  <a:lnTo>
                    <a:pt x="54" y="3"/>
                  </a:lnTo>
                  <a:lnTo>
                    <a:pt x="78" y="3"/>
                  </a:lnTo>
                  <a:lnTo>
                    <a:pt x="78" y="28"/>
                  </a:lnTo>
                  <a:lnTo>
                    <a:pt x="95" y="0"/>
                  </a:lnTo>
                  <a:lnTo>
                    <a:pt x="111" y="8"/>
                  </a:lnTo>
                  <a:lnTo>
                    <a:pt x="99" y="21"/>
                  </a:lnTo>
                  <a:lnTo>
                    <a:pt x="111" y="26"/>
                  </a:lnTo>
                  <a:lnTo>
                    <a:pt x="132" y="28"/>
                  </a:lnTo>
                  <a:lnTo>
                    <a:pt x="136" y="39"/>
                  </a:lnTo>
                  <a:lnTo>
                    <a:pt x="162" y="43"/>
                  </a:lnTo>
                  <a:lnTo>
                    <a:pt x="191" y="61"/>
                  </a:lnTo>
                  <a:lnTo>
                    <a:pt x="192" y="80"/>
                  </a:lnTo>
                  <a:lnTo>
                    <a:pt x="184" y="87"/>
                  </a:lnTo>
                  <a:lnTo>
                    <a:pt x="241" y="111"/>
                  </a:lnTo>
                  <a:close/>
                </a:path>
              </a:pathLst>
            </a:cu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38" name="Freeform 156"/>
            <p:cNvSpPr>
              <a:spLocks/>
            </p:cNvSpPr>
            <p:nvPr/>
          </p:nvSpPr>
          <p:spPr bwMode="auto">
            <a:xfrm>
              <a:off x="3030539" y="1393825"/>
              <a:ext cx="460375" cy="206375"/>
            </a:xfrm>
            <a:custGeom>
              <a:avLst/>
              <a:gdLst>
                <a:gd name="T0" fmla="*/ 290 w 290"/>
                <a:gd name="T1" fmla="*/ 14 h 130"/>
                <a:gd name="T2" fmla="*/ 184 w 290"/>
                <a:gd name="T3" fmla="*/ 72 h 130"/>
                <a:gd name="T4" fmla="*/ 158 w 290"/>
                <a:gd name="T5" fmla="*/ 62 h 130"/>
                <a:gd name="T6" fmla="*/ 175 w 290"/>
                <a:gd name="T7" fmla="*/ 92 h 130"/>
                <a:gd name="T8" fmla="*/ 134 w 290"/>
                <a:gd name="T9" fmla="*/ 104 h 130"/>
                <a:gd name="T10" fmla="*/ 142 w 290"/>
                <a:gd name="T11" fmla="*/ 115 h 130"/>
                <a:gd name="T12" fmla="*/ 134 w 290"/>
                <a:gd name="T13" fmla="*/ 130 h 130"/>
                <a:gd name="T14" fmla="*/ 111 w 290"/>
                <a:gd name="T15" fmla="*/ 117 h 130"/>
                <a:gd name="T16" fmla="*/ 58 w 290"/>
                <a:gd name="T17" fmla="*/ 117 h 130"/>
                <a:gd name="T18" fmla="*/ 79 w 290"/>
                <a:gd name="T19" fmla="*/ 97 h 130"/>
                <a:gd name="T20" fmla="*/ 102 w 290"/>
                <a:gd name="T21" fmla="*/ 103 h 130"/>
                <a:gd name="T22" fmla="*/ 69 w 290"/>
                <a:gd name="T23" fmla="*/ 85 h 130"/>
                <a:gd name="T24" fmla="*/ 106 w 290"/>
                <a:gd name="T25" fmla="*/ 78 h 130"/>
                <a:gd name="T26" fmla="*/ 39 w 290"/>
                <a:gd name="T27" fmla="*/ 80 h 130"/>
                <a:gd name="T28" fmla="*/ 17 w 290"/>
                <a:gd name="T29" fmla="*/ 79 h 130"/>
                <a:gd name="T30" fmla="*/ 0 w 290"/>
                <a:gd name="T31" fmla="*/ 51 h 130"/>
                <a:gd name="T32" fmla="*/ 1 w 290"/>
                <a:gd name="T33" fmla="*/ 34 h 130"/>
                <a:gd name="T34" fmla="*/ 48 w 290"/>
                <a:gd name="T35" fmla="*/ 46 h 130"/>
                <a:gd name="T36" fmla="*/ 145 w 290"/>
                <a:gd name="T37" fmla="*/ 56 h 130"/>
                <a:gd name="T38" fmla="*/ 159 w 290"/>
                <a:gd name="T39" fmla="*/ 37 h 130"/>
                <a:gd name="T40" fmla="*/ 47 w 290"/>
                <a:gd name="T41" fmla="*/ 40 h 130"/>
                <a:gd name="T42" fmla="*/ 43 w 290"/>
                <a:gd name="T43" fmla="*/ 29 h 130"/>
                <a:gd name="T44" fmla="*/ 102 w 290"/>
                <a:gd name="T45" fmla="*/ 12 h 130"/>
                <a:gd name="T46" fmla="*/ 168 w 290"/>
                <a:gd name="T47" fmla="*/ 7 h 130"/>
                <a:gd name="T48" fmla="*/ 244 w 290"/>
                <a:gd name="T49" fmla="*/ 0 h 130"/>
                <a:gd name="T50" fmla="*/ 290 w 290"/>
                <a:gd name="T51" fmla="*/ 14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90" h="130">
                  <a:moveTo>
                    <a:pt x="290" y="14"/>
                  </a:moveTo>
                  <a:lnTo>
                    <a:pt x="184" y="72"/>
                  </a:lnTo>
                  <a:lnTo>
                    <a:pt x="158" y="62"/>
                  </a:lnTo>
                  <a:lnTo>
                    <a:pt x="175" y="92"/>
                  </a:lnTo>
                  <a:lnTo>
                    <a:pt x="134" y="104"/>
                  </a:lnTo>
                  <a:lnTo>
                    <a:pt x="142" y="115"/>
                  </a:lnTo>
                  <a:lnTo>
                    <a:pt x="134" y="130"/>
                  </a:lnTo>
                  <a:lnTo>
                    <a:pt x="111" y="117"/>
                  </a:lnTo>
                  <a:lnTo>
                    <a:pt x="58" y="117"/>
                  </a:lnTo>
                  <a:lnTo>
                    <a:pt x="79" y="97"/>
                  </a:lnTo>
                  <a:lnTo>
                    <a:pt x="102" y="103"/>
                  </a:lnTo>
                  <a:lnTo>
                    <a:pt x="69" y="85"/>
                  </a:lnTo>
                  <a:lnTo>
                    <a:pt x="106" y="78"/>
                  </a:lnTo>
                  <a:lnTo>
                    <a:pt x="39" y="80"/>
                  </a:lnTo>
                  <a:lnTo>
                    <a:pt x="17" y="79"/>
                  </a:lnTo>
                  <a:lnTo>
                    <a:pt x="0" y="51"/>
                  </a:lnTo>
                  <a:lnTo>
                    <a:pt x="1" y="34"/>
                  </a:lnTo>
                  <a:lnTo>
                    <a:pt x="48" y="46"/>
                  </a:lnTo>
                  <a:lnTo>
                    <a:pt x="145" y="56"/>
                  </a:lnTo>
                  <a:lnTo>
                    <a:pt x="159" y="37"/>
                  </a:lnTo>
                  <a:lnTo>
                    <a:pt x="47" y="40"/>
                  </a:lnTo>
                  <a:lnTo>
                    <a:pt x="43" y="29"/>
                  </a:lnTo>
                  <a:lnTo>
                    <a:pt x="102" y="12"/>
                  </a:lnTo>
                  <a:lnTo>
                    <a:pt x="168" y="7"/>
                  </a:lnTo>
                  <a:lnTo>
                    <a:pt x="244" y="0"/>
                  </a:lnTo>
                  <a:lnTo>
                    <a:pt x="290" y="14"/>
                  </a:lnTo>
                  <a:close/>
                </a:path>
              </a:pathLst>
            </a:cu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39" name="Oval 157"/>
            <p:cNvSpPr>
              <a:spLocks noChangeArrowheads="1"/>
            </p:cNvSpPr>
            <p:nvPr/>
          </p:nvSpPr>
          <p:spPr bwMode="auto">
            <a:xfrm>
              <a:off x="2638426" y="1647825"/>
              <a:ext cx="80963" cy="77788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40" name="Oval 158"/>
            <p:cNvSpPr>
              <a:spLocks noChangeArrowheads="1"/>
            </p:cNvSpPr>
            <p:nvPr/>
          </p:nvSpPr>
          <p:spPr bwMode="auto">
            <a:xfrm>
              <a:off x="2654301" y="1530350"/>
              <a:ext cx="65088" cy="68263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41" name="Oval 159"/>
            <p:cNvSpPr>
              <a:spLocks noChangeArrowheads="1"/>
            </p:cNvSpPr>
            <p:nvPr/>
          </p:nvSpPr>
          <p:spPr bwMode="auto">
            <a:xfrm>
              <a:off x="2752726" y="1544638"/>
              <a:ext cx="9525" cy="9525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42" name="Oval 160"/>
            <p:cNvSpPr>
              <a:spLocks noChangeArrowheads="1"/>
            </p:cNvSpPr>
            <p:nvPr/>
          </p:nvSpPr>
          <p:spPr bwMode="auto">
            <a:xfrm>
              <a:off x="2792414" y="1530350"/>
              <a:ext cx="25400" cy="26988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43" name="Oval 161"/>
            <p:cNvSpPr>
              <a:spLocks noChangeArrowheads="1"/>
            </p:cNvSpPr>
            <p:nvPr/>
          </p:nvSpPr>
          <p:spPr bwMode="auto">
            <a:xfrm>
              <a:off x="2835276" y="1516063"/>
              <a:ext cx="26988" cy="23813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44" name="Oval 162"/>
            <p:cNvSpPr>
              <a:spLocks noChangeArrowheads="1"/>
            </p:cNvSpPr>
            <p:nvPr/>
          </p:nvSpPr>
          <p:spPr bwMode="auto">
            <a:xfrm>
              <a:off x="2749551" y="1587500"/>
              <a:ext cx="34925" cy="33338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45" name="Oval 163"/>
            <p:cNvSpPr>
              <a:spLocks noChangeArrowheads="1"/>
            </p:cNvSpPr>
            <p:nvPr/>
          </p:nvSpPr>
          <p:spPr bwMode="auto">
            <a:xfrm>
              <a:off x="2836864" y="1579563"/>
              <a:ext cx="57150" cy="58738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46" name="Oval 164"/>
            <p:cNvSpPr>
              <a:spLocks noChangeArrowheads="1"/>
            </p:cNvSpPr>
            <p:nvPr/>
          </p:nvSpPr>
          <p:spPr bwMode="auto">
            <a:xfrm>
              <a:off x="2897189" y="1508125"/>
              <a:ext cx="44450" cy="46038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47" name="Oval 165"/>
            <p:cNvSpPr>
              <a:spLocks noChangeArrowheads="1"/>
            </p:cNvSpPr>
            <p:nvPr/>
          </p:nvSpPr>
          <p:spPr bwMode="auto">
            <a:xfrm>
              <a:off x="2978151" y="1535113"/>
              <a:ext cx="33338" cy="34925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48" name="Oval 166"/>
            <p:cNvSpPr>
              <a:spLocks noChangeArrowheads="1"/>
            </p:cNvSpPr>
            <p:nvPr/>
          </p:nvSpPr>
          <p:spPr bwMode="auto">
            <a:xfrm>
              <a:off x="3000376" y="1528763"/>
              <a:ext cx="22225" cy="20638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49" name="Oval 167"/>
            <p:cNvSpPr>
              <a:spLocks noChangeArrowheads="1"/>
            </p:cNvSpPr>
            <p:nvPr/>
          </p:nvSpPr>
          <p:spPr bwMode="auto">
            <a:xfrm>
              <a:off x="3036889" y="1568450"/>
              <a:ext cx="39688" cy="39688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50" name="Oval 168"/>
            <p:cNvSpPr>
              <a:spLocks noChangeArrowheads="1"/>
            </p:cNvSpPr>
            <p:nvPr/>
          </p:nvSpPr>
          <p:spPr bwMode="auto">
            <a:xfrm>
              <a:off x="3106739" y="1603375"/>
              <a:ext cx="44450" cy="46038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51" name="Oval 169"/>
            <p:cNvSpPr>
              <a:spLocks noChangeArrowheads="1"/>
            </p:cNvSpPr>
            <p:nvPr/>
          </p:nvSpPr>
          <p:spPr bwMode="auto">
            <a:xfrm>
              <a:off x="3165476" y="1600200"/>
              <a:ext cx="47625" cy="50800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52" name="Oval 170"/>
            <p:cNvSpPr>
              <a:spLocks noChangeArrowheads="1"/>
            </p:cNvSpPr>
            <p:nvPr/>
          </p:nvSpPr>
          <p:spPr bwMode="auto">
            <a:xfrm>
              <a:off x="3046414" y="1641475"/>
              <a:ext cx="30163" cy="31750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53" name="Oval 171"/>
            <p:cNvSpPr>
              <a:spLocks noChangeArrowheads="1"/>
            </p:cNvSpPr>
            <p:nvPr/>
          </p:nvSpPr>
          <p:spPr bwMode="auto">
            <a:xfrm>
              <a:off x="2949576" y="1662113"/>
              <a:ext cx="41275" cy="42863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54" name="Oval 172"/>
            <p:cNvSpPr>
              <a:spLocks noChangeArrowheads="1"/>
            </p:cNvSpPr>
            <p:nvPr/>
          </p:nvSpPr>
          <p:spPr bwMode="auto">
            <a:xfrm>
              <a:off x="2751139" y="1673225"/>
              <a:ext cx="112713" cy="111125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55" name="Oval 173"/>
            <p:cNvSpPr>
              <a:spLocks noChangeArrowheads="1"/>
            </p:cNvSpPr>
            <p:nvPr/>
          </p:nvSpPr>
          <p:spPr bwMode="auto">
            <a:xfrm>
              <a:off x="2867026" y="1670050"/>
              <a:ext cx="15875" cy="15875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56" name="Oval 174"/>
            <p:cNvSpPr>
              <a:spLocks noChangeArrowheads="1"/>
            </p:cNvSpPr>
            <p:nvPr/>
          </p:nvSpPr>
          <p:spPr bwMode="auto">
            <a:xfrm>
              <a:off x="2882901" y="1704975"/>
              <a:ext cx="69850" cy="73025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57" name="Oval 175"/>
            <p:cNvSpPr>
              <a:spLocks noChangeArrowheads="1"/>
            </p:cNvSpPr>
            <p:nvPr/>
          </p:nvSpPr>
          <p:spPr bwMode="auto">
            <a:xfrm>
              <a:off x="2911476" y="1570038"/>
              <a:ext cx="34925" cy="31750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58" name="Oval 176"/>
            <p:cNvSpPr>
              <a:spLocks noChangeArrowheads="1"/>
            </p:cNvSpPr>
            <p:nvPr/>
          </p:nvSpPr>
          <p:spPr bwMode="auto">
            <a:xfrm>
              <a:off x="2962276" y="1592263"/>
              <a:ext cx="49213" cy="49213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59" name="Oval 177"/>
            <p:cNvSpPr>
              <a:spLocks noChangeArrowheads="1"/>
            </p:cNvSpPr>
            <p:nvPr/>
          </p:nvSpPr>
          <p:spPr bwMode="auto">
            <a:xfrm>
              <a:off x="3001964" y="1685925"/>
              <a:ext cx="20638" cy="19050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60" name="Oval 178"/>
            <p:cNvSpPr>
              <a:spLocks noChangeArrowheads="1"/>
            </p:cNvSpPr>
            <p:nvPr/>
          </p:nvSpPr>
          <p:spPr bwMode="auto">
            <a:xfrm>
              <a:off x="3097214" y="1546225"/>
              <a:ext cx="12700" cy="12700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61" name="Oval 179"/>
            <p:cNvSpPr>
              <a:spLocks noChangeArrowheads="1"/>
            </p:cNvSpPr>
            <p:nvPr/>
          </p:nvSpPr>
          <p:spPr bwMode="auto">
            <a:xfrm>
              <a:off x="3157539" y="1881188"/>
              <a:ext cx="44450" cy="42863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62" name="Oval 180"/>
            <p:cNvSpPr>
              <a:spLocks noChangeArrowheads="1"/>
            </p:cNvSpPr>
            <p:nvPr/>
          </p:nvSpPr>
          <p:spPr bwMode="auto">
            <a:xfrm>
              <a:off x="3290889" y="1800225"/>
              <a:ext cx="17463" cy="19050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63" name="Oval 181"/>
            <p:cNvSpPr>
              <a:spLocks noChangeArrowheads="1"/>
            </p:cNvSpPr>
            <p:nvPr/>
          </p:nvSpPr>
          <p:spPr bwMode="auto">
            <a:xfrm>
              <a:off x="3254376" y="1779588"/>
              <a:ext cx="20638" cy="20638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64" name="Oval 182"/>
            <p:cNvSpPr>
              <a:spLocks noChangeArrowheads="1"/>
            </p:cNvSpPr>
            <p:nvPr/>
          </p:nvSpPr>
          <p:spPr bwMode="auto">
            <a:xfrm>
              <a:off x="3197226" y="1925638"/>
              <a:ext cx="12700" cy="14288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65" name="Oval 183"/>
            <p:cNvSpPr>
              <a:spLocks noChangeArrowheads="1"/>
            </p:cNvSpPr>
            <p:nvPr/>
          </p:nvSpPr>
          <p:spPr bwMode="auto">
            <a:xfrm>
              <a:off x="3224214" y="1931988"/>
              <a:ext cx="19050" cy="17463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66" name="Oval 184"/>
            <p:cNvSpPr>
              <a:spLocks noChangeArrowheads="1"/>
            </p:cNvSpPr>
            <p:nvPr/>
          </p:nvSpPr>
          <p:spPr bwMode="auto">
            <a:xfrm>
              <a:off x="3541714" y="2190750"/>
              <a:ext cx="71438" cy="71438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67" name="Oval 185"/>
            <p:cNvSpPr>
              <a:spLocks noChangeArrowheads="1"/>
            </p:cNvSpPr>
            <p:nvPr/>
          </p:nvSpPr>
          <p:spPr bwMode="auto">
            <a:xfrm>
              <a:off x="3460751" y="2212975"/>
              <a:ext cx="17463" cy="15875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68" name="Oval 186"/>
            <p:cNvSpPr>
              <a:spLocks noChangeArrowheads="1"/>
            </p:cNvSpPr>
            <p:nvPr/>
          </p:nvSpPr>
          <p:spPr bwMode="auto">
            <a:xfrm>
              <a:off x="3249614" y="2670175"/>
              <a:ext cx="19050" cy="20638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69" name="Oval 187"/>
            <p:cNvSpPr>
              <a:spLocks noChangeArrowheads="1"/>
            </p:cNvSpPr>
            <p:nvPr/>
          </p:nvSpPr>
          <p:spPr bwMode="auto">
            <a:xfrm>
              <a:off x="3192464" y="2697163"/>
              <a:ext cx="31750" cy="31750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70" name="Oval 188"/>
            <p:cNvSpPr>
              <a:spLocks noChangeArrowheads="1"/>
            </p:cNvSpPr>
            <p:nvPr/>
          </p:nvSpPr>
          <p:spPr bwMode="auto">
            <a:xfrm>
              <a:off x="3248026" y="2709863"/>
              <a:ext cx="36513" cy="39688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71" name="Oval 189"/>
            <p:cNvSpPr>
              <a:spLocks noChangeArrowheads="1"/>
            </p:cNvSpPr>
            <p:nvPr/>
          </p:nvSpPr>
          <p:spPr bwMode="auto">
            <a:xfrm>
              <a:off x="3300414" y="2740025"/>
              <a:ext cx="15875" cy="19050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72" name="Oval 190"/>
            <p:cNvSpPr>
              <a:spLocks noChangeArrowheads="1"/>
            </p:cNvSpPr>
            <p:nvPr/>
          </p:nvSpPr>
          <p:spPr bwMode="auto">
            <a:xfrm>
              <a:off x="3263901" y="2770188"/>
              <a:ext cx="25400" cy="23813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73" name="Oval 191"/>
            <p:cNvSpPr>
              <a:spLocks noChangeArrowheads="1"/>
            </p:cNvSpPr>
            <p:nvPr/>
          </p:nvSpPr>
          <p:spPr bwMode="auto">
            <a:xfrm>
              <a:off x="3328989" y="2743200"/>
              <a:ext cx="68263" cy="68263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74" name="Oval 192"/>
            <p:cNvSpPr>
              <a:spLocks noChangeArrowheads="1"/>
            </p:cNvSpPr>
            <p:nvPr/>
          </p:nvSpPr>
          <p:spPr bwMode="auto">
            <a:xfrm>
              <a:off x="3421064" y="2771775"/>
              <a:ext cx="15875" cy="14288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75" name="Oval 193"/>
            <p:cNvSpPr>
              <a:spLocks noChangeArrowheads="1"/>
            </p:cNvSpPr>
            <p:nvPr/>
          </p:nvSpPr>
          <p:spPr bwMode="auto">
            <a:xfrm>
              <a:off x="3484564" y="2816225"/>
              <a:ext cx="9525" cy="9525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76" name="Oval 194"/>
            <p:cNvSpPr>
              <a:spLocks noChangeArrowheads="1"/>
            </p:cNvSpPr>
            <p:nvPr/>
          </p:nvSpPr>
          <p:spPr bwMode="auto">
            <a:xfrm>
              <a:off x="3495676" y="4002088"/>
              <a:ext cx="47625" cy="46038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77" name="Oval 209"/>
            <p:cNvSpPr>
              <a:spLocks noChangeArrowheads="1"/>
            </p:cNvSpPr>
            <p:nvPr/>
          </p:nvSpPr>
          <p:spPr bwMode="auto">
            <a:xfrm>
              <a:off x="3062288" y="3095625"/>
              <a:ext cx="19050" cy="19050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78" name="Oval 210"/>
            <p:cNvSpPr>
              <a:spLocks noChangeArrowheads="1"/>
            </p:cNvSpPr>
            <p:nvPr/>
          </p:nvSpPr>
          <p:spPr bwMode="auto">
            <a:xfrm>
              <a:off x="2201863" y="2754313"/>
              <a:ext cx="23813" cy="22225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79" name="Oval 211"/>
            <p:cNvSpPr>
              <a:spLocks noChangeArrowheads="1"/>
            </p:cNvSpPr>
            <p:nvPr/>
          </p:nvSpPr>
          <p:spPr bwMode="auto">
            <a:xfrm>
              <a:off x="2239963" y="2032000"/>
              <a:ext cx="28575" cy="26988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80" name="Oval 212"/>
            <p:cNvSpPr>
              <a:spLocks noChangeArrowheads="1"/>
            </p:cNvSpPr>
            <p:nvPr/>
          </p:nvSpPr>
          <p:spPr bwMode="auto">
            <a:xfrm>
              <a:off x="2254251" y="2014538"/>
              <a:ext cx="9525" cy="9525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81" name="Oval 213"/>
            <p:cNvSpPr>
              <a:spLocks noChangeArrowheads="1"/>
            </p:cNvSpPr>
            <p:nvPr/>
          </p:nvSpPr>
          <p:spPr bwMode="auto">
            <a:xfrm>
              <a:off x="2520951" y="2100263"/>
              <a:ext cx="38100" cy="38100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82" name="Oval 214"/>
            <p:cNvSpPr>
              <a:spLocks noChangeArrowheads="1"/>
            </p:cNvSpPr>
            <p:nvPr/>
          </p:nvSpPr>
          <p:spPr bwMode="auto">
            <a:xfrm>
              <a:off x="2533651" y="2149475"/>
              <a:ext cx="6350" cy="4763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83" name="Oval 215"/>
            <p:cNvSpPr>
              <a:spLocks noChangeArrowheads="1"/>
            </p:cNvSpPr>
            <p:nvPr/>
          </p:nvSpPr>
          <p:spPr bwMode="auto">
            <a:xfrm>
              <a:off x="2097088" y="2106613"/>
              <a:ext cx="23813" cy="22225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84" name="Oval 216"/>
            <p:cNvSpPr>
              <a:spLocks noChangeArrowheads="1"/>
            </p:cNvSpPr>
            <p:nvPr/>
          </p:nvSpPr>
          <p:spPr bwMode="auto">
            <a:xfrm>
              <a:off x="2063751" y="1971675"/>
              <a:ext cx="30163" cy="30163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85" name="Oval 217"/>
            <p:cNvSpPr>
              <a:spLocks noChangeArrowheads="1"/>
            </p:cNvSpPr>
            <p:nvPr/>
          </p:nvSpPr>
          <p:spPr bwMode="auto">
            <a:xfrm>
              <a:off x="2011363" y="1898650"/>
              <a:ext cx="26988" cy="25400"/>
            </a:xfrm>
            <a:prstGeom prst="ellipse">
              <a:avLst/>
            </a:pr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86" name="Freeform 218"/>
            <p:cNvSpPr>
              <a:spLocks noEditPoints="1"/>
            </p:cNvSpPr>
            <p:nvPr/>
          </p:nvSpPr>
          <p:spPr bwMode="auto">
            <a:xfrm>
              <a:off x="4073526" y="1555750"/>
              <a:ext cx="2774950" cy="2124075"/>
            </a:xfrm>
            <a:custGeom>
              <a:avLst/>
              <a:gdLst>
                <a:gd name="T0" fmla="*/ 1281 w 1482"/>
                <a:gd name="T1" fmla="*/ 115 h 1134"/>
                <a:gd name="T2" fmla="*/ 1171 w 1482"/>
                <a:gd name="T3" fmla="*/ 95 h 1134"/>
                <a:gd name="T4" fmla="*/ 1068 w 1482"/>
                <a:gd name="T5" fmla="*/ 104 h 1134"/>
                <a:gd name="T6" fmla="*/ 922 w 1482"/>
                <a:gd name="T7" fmla="*/ 57 h 1134"/>
                <a:gd name="T8" fmla="*/ 881 w 1482"/>
                <a:gd name="T9" fmla="*/ 0 h 1134"/>
                <a:gd name="T10" fmla="*/ 748 w 1482"/>
                <a:gd name="T11" fmla="*/ 61 h 1134"/>
                <a:gd name="T12" fmla="*/ 710 w 1482"/>
                <a:gd name="T13" fmla="*/ 112 h 1134"/>
                <a:gd name="T14" fmla="*/ 661 w 1482"/>
                <a:gd name="T15" fmla="*/ 122 h 1134"/>
                <a:gd name="T16" fmla="*/ 656 w 1482"/>
                <a:gd name="T17" fmla="*/ 160 h 1134"/>
                <a:gd name="T18" fmla="*/ 606 w 1482"/>
                <a:gd name="T19" fmla="*/ 94 h 1134"/>
                <a:gd name="T20" fmla="*/ 552 w 1482"/>
                <a:gd name="T21" fmla="*/ 134 h 1134"/>
                <a:gd name="T22" fmla="*/ 468 w 1482"/>
                <a:gd name="T23" fmla="*/ 138 h 1134"/>
                <a:gd name="T24" fmla="*/ 401 w 1482"/>
                <a:gd name="T25" fmla="*/ 172 h 1134"/>
                <a:gd name="T26" fmla="*/ 396 w 1482"/>
                <a:gd name="T27" fmla="*/ 123 h 1134"/>
                <a:gd name="T28" fmla="*/ 251 w 1482"/>
                <a:gd name="T29" fmla="*/ 120 h 1134"/>
                <a:gd name="T30" fmla="*/ 179 w 1482"/>
                <a:gd name="T31" fmla="*/ 260 h 1134"/>
                <a:gd name="T32" fmla="*/ 253 w 1482"/>
                <a:gd name="T33" fmla="*/ 250 h 1134"/>
                <a:gd name="T34" fmla="*/ 311 w 1482"/>
                <a:gd name="T35" fmla="*/ 162 h 1134"/>
                <a:gd name="T36" fmla="*/ 304 w 1482"/>
                <a:gd name="T37" fmla="*/ 269 h 1134"/>
                <a:gd name="T38" fmla="*/ 190 w 1482"/>
                <a:gd name="T39" fmla="*/ 266 h 1134"/>
                <a:gd name="T40" fmla="*/ 136 w 1482"/>
                <a:gd name="T41" fmla="*/ 350 h 1134"/>
                <a:gd name="T42" fmla="*/ 105 w 1482"/>
                <a:gd name="T43" fmla="*/ 483 h 1134"/>
                <a:gd name="T44" fmla="*/ 220 w 1482"/>
                <a:gd name="T45" fmla="*/ 445 h 1134"/>
                <a:gd name="T46" fmla="*/ 254 w 1482"/>
                <a:gd name="T47" fmla="*/ 454 h 1134"/>
                <a:gd name="T48" fmla="*/ 276 w 1482"/>
                <a:gd name="T49" fmla="*/ 479 h 1134"/>
                <a:gd name="T50" fmla="*/ 337 w 1482"/>
                <a:gd name="T51" fmla="*/ 443 h 1134"/>
                <a:gd name="T52" fmla="*/ 374 w 1482"/>
                <a:gd name="T53" fmla="*/ 545 h 1134"/>
                <a:gd name="T54" fmla="*/ 202 w 1482"/>
                <a:gd name="T55" fmla="*/ 518 h 1134"/>
                <a:gd name="T56" fmla="*/ 53 w 1482"/>
                <a:gd name="T57" fmla="*/ 527 h 1134"/>
                <a:gd name="T58" fmla="*/ 13 w 1482"/>
                <a:gd name="T59" fmla="*/ 722 h 1134"/>
                <a:gd name="T60" fmla="*/ 191 w 1482"/>
                <a:gd name="T61" fmla="*/ 784 h 1134"/>
                <a:gd name="T62" fmla="*/ 212 w 1482"/>
                <a:gd name="T63" fmla="*/ 967 h 1134"/>
                <a:gd name="T64" fmla="*/ 256 w 1482"/>
                <a:gd name="T65" fmla="*/ 1134 h 1134"/>
                <a:gd name="T66" fmla="*/ 418 w 1482"/>
                <a:gd name="T67" fmla="*/ 964 h 1134"/>
                <a:gd name="T68" fmla="*/ 453 w 1482"/>
                <a:gd name="T69" fmla="*/ 728 h 1134"/>
                <a:gd name="T70" fmla="*/ 379 w 1482"/>
                <a:gd name="T71" fmla="*/ 568 h 1134"/>
                <a:gd name="T72" fmla="*/ 543 w 1482"/>
                <a:gd name="T73" fmla="*/ 643 h 1134"/>
                <a:gd name="T74" fmla="*/ 477 w 1482"/>
                <a:gd name="T75" fmla="*/ 550 h 1134"/>
                <a:gd name="T76" fmla="*/ 620 w 1482"/>
                <a:gd name="T77" fmla="*/ 624 h 1134"/>
                <a:gd name="T78" fmla="*/ 698 w 1482"/>
                <a:gd name="T79" fmla="*/ 731 h 1134"/>
                <a:gd name="T80" fmla="*/ 819 w 1482"/>
                <a:gd name="T81" fmla="*/ 671 h 1134"/>
                <a:gd name="T82" fmla="*/ 874 w 1482"/>
                <a:gd name="T83" fmla="*/ 809 h 1134"/>
                <a:gd name="T84" fmla="*/ 884 w 1482"/>
                <a:gd name="T85" fmla="*/ 729 h 1134"/>
                <a:gd name="T86" fmla="*/ 966 w 1482"/>
                <a:gd name="T87" fmla="*/ 616 h 1134"/>
                <a:gd name="T88" fmla="*/ 1004 w 1482"/>
                <a:gd name="T89" fmla="*/ 449 h 1134"/>
                <a:gd name="T90" fmla="*/ 1030 w 1482"/>
                <a:gd name="T91" fmla="*/ 515 h 1134"/>
                <a:gd name="T92" fmla="*/ 1132 w 1482"/>
                <a:gd name="T93" fmla="*/ 360 h 1134"/>
                <a:gd name="T94" fmla="*/ 1215 w 1482"/>
                <a:gd name="T95" fmla="*/ 249 h 1134"/>
                <a:gd name="T96" fmla="*/ 1258 w 1482"/>
                <a:gd name="T97" fmla="*/ 263 h 1134"/>
                <a:gd name="T98" fmla="*/ 1291 w 1482"/>
                <a:gd name="T99" fmla="*/ 252 h 1134"/>
                <a:gd name="T100" fmla="*/ 1444 w 1482"/>
                <a:gd name="T101" fmla="*/ 175 h 1134"/>
                <a:gd name="T102" fmla="*/ 380 w 1482"/>
                <a:gd name="T103" fmla="*/ 437 h 1134"/>
                <a:gd name="T104" fmla="*/ 363 w 1482"/>
                <a:gd name="T105" fmla="*/ 403 h 1134"/>
                <a:gd name="T106" fmla="*/ 393 w 1482"/>
                <a:gd name="T107" fmla="*/ 403 h 1134"/>
                <a:gd name="T108" fmla="*/ 513 w 1482"/>
                <a:gd name="T109" fmla="*/ 463 h 1134"/>
                <a:gd name="T110" fmla="*/ 466 w 1482"/>
                <a:gd name="T111" fmla="*/ 391 h 1134"/>
                <a:gd name="T112" fmla="*/ 502 w 1482"/>
                <a:gd name="T113" fmla="*/ 439 h 1134"/>
                <a:gd name="T114" fmla="*/ 564 w 1482"/>
                <a:gd name="T115" fmla="*/ 421 h 1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82" h="1134">
                  <a:moveTo>
                    <a:pt x="1455" y="153"/>
                  </a:moveTo>
                  <a:cubicBezTo>
                    <a:pt x="1402" y="115"/>
                    <a:pt x="1402" y="115"/>
                    <a:pt x="1402" y="115"/>
                  </a:cubicBezTo>
                  <a:cubicBezTo>
                    <a:pt x="1348" y="105"/>
                    <a:pt x="1348" y="105"/>
                    <a:pt x="1348" y="105"/>
                  </a:cubicBezTo>
                  <a:cubicBezTo>
                    <a:pt x="1350" y="120"/>
                    <a:pt x="1350" y="120"/>
                    <a:pt x="1350" y="120"/>
                  </a:cubicBezTo>
                  <a:cubicBezTo>
                    <a:pt x="1341" y="127"/>
                    <a:pt x="1341" y="127"/>
                    <a:pt x="1341" y="127"/>
                  </a:cubicBezTo>
                  <a:cubicBezTo>
                    <a:pt x="1332" y="114"/>
                    <a:pt x="1332" y="114"/>
                    <a:pt x="1332" y="114"/>
                  </a:cubicBezTo>
                  <a:cubicBezTo>
                    <a:pt x="1281" y="115"/>
                    <a:pt x="1281" y="115"/>
                    <a:pt x="1281" y="115"/>
                  </a:cubicBezTo>
                  <a:cubicBezTo>
                    <a:pt x="1278" y="125"/>
                    <a:pt x="1278" y="125"/>
                    <a:pt x="1278" y="125"/>
                  </a:cubicBezTo>
                  <a:cubicBezTo>
                    <a:pt x="1274" y="104"/>
                    <a:pt x="1274" y="104"/>
                    <a:pt x="1274" y="104"/>
                  </a:cubicBezTo>
                  <a:cubicBezTo>
                    <a:pt x="1254" y="94"/>
                    <a:pt x="1254" y="94"/>
                    <a:pt x="1254" y="94"/>
                  </a:cubicBezTo>
                  <a:cubicBezTo>
                    <a:pt x="1197" y="103"/>
                    <a:pt x="1197" y="103"/>
                    <a:pt x="1197" y="103"/>
                  </a:cubicBezTo>
                  <a:cubicBezTo>
                    <a:pt x="1201" y="82"/>
                    <a:pt x="1201" y="82"/>
                    <a:pt x="1201" y="82"/>
                  </a:cubicBezTo>
                  <a:cubicBezTo>
                    <a:pt x="1179" y="81"/>
                    <a:pt x="1179" y="81"/>
                    <a:pt x="1179" y="81"/>
                  </a:cubicBezTo>
                  <a:cubicBezTo>
                    <a:pt x="1171" y="95"/>
                    <a:pt x="1171" y="95"/>
                    <a:pt x="1171" y="95"/>
                  </a:cubicBezTo>
                  <a:cubicBezTo>
                    <a:pt x="1170" y="81"/>
                    <a:pt x="1170" y="81"/>
                    <a:pt x="1170" y="81"/>
                  </a:cubicBezTo>
                  <a:cubicBezTo>
                    <a:pt x="1130" y="71"/>
                    <a:pt x="1130" y="71"/>
                    <a:pt x="1130" y="71"/>
                  </a:cubicBezTo>
                  <a:cubicBezTo>
                    <a:pt x="1126" y="92"/>
                    <a:pt x="1126" y="92"/>
                    <a:pt x="1126" y="92"/>
                  </a:cubicBezTo>
                  <a:cubicBezTo>
                    <a:pt x="1120" y="87"/>
                    <a:pt x="1120" y="87"/>
                    <a:pt x="1120" y="87"/>
                  </a:cubicBezTo>
                  <a:cubicBezTo>
                    <a:pt x="1110" y="97"/>
                    <a:pt x="1110" y="97"/>
                    <a:pt x="1110" y="97"/>
                  </a:cubicBezTo>
                  <a:cubicBezTo>
                    <a:pt x="1080" y="82"/>
                    <a:pt x="1080" y="82"/>
                    <a:pt x="1080" y="82"/>
                  </a:cubicBezTo>
                  <a:cubicBezTo>
                    <a:pt x="1068" y="104"/>
                    <a:pt x="1068" y="104"/>
                    <a:pt x="1068" y="104"/>
                  </a:cubicBezTo>
                  <a:cubicBezTo>
                    <a:pt x="1040" y="84"/>
                    <a:pt x="1040" y="84"/>
                    <a:pt x="1040" y="84"/>
                  </a:cubicBezTo>
                  <a:cubicBezTo>
                    <a:pt x="1023" y="78"/>
                    <a:pt x="1023" y="78"/>
                    <a:pt x="1023" y="78"/>
                  </a:cubicBezTo>
                  <a:cubicBezTo>
                    <a:pt x="1004" y="69"/>
                    <a:pt x="1004" y="69"/>
                    <a:pt x="1004" y="69"/>
                  </a:cubicBezTo>
                  <a:cubicBezTo>
                    <a:pt x="971" y="65"/>
                    <a:pt x="971" y="65"/>
                    <a:pt x="971" y="65"/>
                  </a:cubicBezTo>
                  <a:cubicBezTo>
                    <a:pt x="971" y="60"/>
                    <a:pt x="971" y="60"/>
                    <a:pt x="971" y="60"/>
                  </a:cubicBezTo>
                  <a:cubicBezTo>
                    <a:pt x="949" y="59"/>
                    <a:pt x="949" y="59"/>
                    <a:pt x="949" y="59"/>
                  </a:cubicBezTo>
                  <a:cubicBezTo>
                    <a:pt x="922" y="57"/>
                    <a:pt x="922" y="57"/>
                    <a:pt x="922" y="57"/>
                  </a:cubicBezTo>
                  <a:cubicBezTo>
                    <a:pt x="885" y="79"/>
                    <a:pt x="885" y="79"/>
                    <a:pt x="885" y="79"/>
                  </a:cubicBezTo>
                  <a:cubicBezTo>
                    <a:pt x="914" y="52"/>
                    <a:pt x="914" y="52"/>
                    <a:pt x="914" y="52"/>
                  </a:cubicBezTo>
                  <a:cubicBezTo>
                    <a:pt x="938" y="45"/>
                    <a:pt x="938" y="45"/>
                    <a:pt x="938" y="45"/>
                  </a:cubicBezTo>
                  <a:cubicBezTo>
                    <a:pt x="949" y="25"/>
                    <a:pt x="949" y="25"/>
                    <a:pt x="949" y="25"/>
                  </a:cubicBezTo>
                  <a:cubicBezTo>
                    <a:pt x="923" y="12"/>
                    <a:pt x="923" y="12"/>
                    <a:pt x="923" y="12"/>
                  </a:cubicBezTo>
                  <a:cubicBezTo>
                    <a:pt x="894" y="19"/>
                    <a:pt x="894" y="19"/>
                    <a:pt x="894" y="19"/>
                  </a:cubicBezTo>
                  <a:cubicBezTo>
                    <a:pt x="881" y="0"/>
                    <a:pt x="881" y="0"/>
                    <a:pt x="881" y="0"/>
                  </a:cubicBezTo>
                  <a:cubicBezTo>
                    <a:pt x="852" y="7"/>
                    <a:pt x="852" y="7"/>
                    <a:pt x="852" y="7"/>
                  </a:cubicBezTo>
                  <a:cubicBezTo>
                    <a:pt x="860" y="19"/>
                    <a:pt x="860" y="19"/>
                    <a:pt x="860" y="19"/>
                  </a:cubicBezTo>
                  <a:cubicBezTo>
                    <a:pt x="828" y="28"/>
                    <a:pt x="828" y="28"/>
                    <a:pt x="828" y="28"/>
                  </a:cubicBezTo>
                  <a:cubicBezTo>
                    <a:pt x="825" y="19"/>
                    <a:pt x="825" y="19"/>
                    <a:pt x="825" y="19"/>
                  </a:cubicBezTo>
                  <a:cubicBezTo>
                    <a:pt x="755" y="34"/>
                    <a:pt x="755" y="34"/>
                    <a:pt x="755" y="34"/>
                  </a:cubicBezTo>
                  <a:cubicBezTo>
                    <a:pt x="755" y="59"/>
                    <a:pt x="755" y="59"/>
                    <a:pt x="755" y="59"/>
                  </a:cubicBezTo>
                  <a:cubicBezTo>
                    <a:pt x="748" y="61"/>
                    <a:pt x="748" y="61"/>
                    <a:pt x="748" y="61"/>
                  </a:cubicBezTo>
                  <a:cubicBezTo>
                    <a:pt x="748" y="55"/>
                    <a:pt x="748" y="55"/>
                    <a:pt x="748" y="55"/>
                  </a:cubicBezTo>
                  <a:cubicBezTo>
                    <a:pt x="711" y="59"/>
                    <a:pt x="711" y="59"/>
                    <a:pt x="711" y="59"/>
                  </a:cubicBezTo>
                  <a:cubicBezTo>
                    <a:pt x="711" y="76"/>
                    <a:pt x="711" y="76"/>
                    <a:pt x="711" y="76"/>
                  </a:cubicBezTo>
                  <a:cubicBezTo>
                    <a:pt x="729" y="87"/>
                    <a:pt x="729" y="87"/>
                    <a:pt x="729" y="87"/>
                  </a:cubicBezTo>
                  <a:cubicBezTo>
                    <a:pt x="724" y="109"/>
                    <a:pt x="724" y="109"/>
                    <a:pt x="724" y="109"/>
                  </a:cubicBezTo>
                  <a:cubicBezTo>
                    <a:pt x="746" y="119"/>
                    <a:pt x="746" y="119"/>
                    <a:pt x="746" y="119"/>
                  </a:cubicBezTo>
                  <a:cubicBezTo>
                    <a:pt x="710" y="112"/>
                    <a:pt x="710" y="112"/>
                    <a:pt x="710" y="112"/>
                  </a:cubicBezTo>
                  <a:cubicBezTo>
                    <a:pt x="718" y="88"/>
                    <a:pt x="718" y="88"/>
                    <a:pt x="718" y="88"/>
                  </a:cubicBezTo>
                  <a:cubicBezTo>
                    <a:pt x="696" y="77"/>
                    <a:pt x="696" y="77"/>
                    <a:pt x="696" y="77"/>
                  </a:cubicBezTo>
                  <a:cubicBezTo>
                    <a:pt x="682" y="96"/>
                    <a:pt x="682" y="96"/>
                    <a:pt x="682" y="96"/>
                  </a:cubicBezTo>
                  <a:cubicBezTo>
                    <a:pt x="672" y="94"/>
                    <a:pt x="672" y="94"/>
                    <a:pt x="672" y="94"/>
                  </a:cubicBezTo>
                  <a:cubicBezTo>
                    <a:pt x="664" y="71"/>
                    <a:pt x="664" y="71"/>
                    <a:pt x="664" y="71"/>
                  </a:cubicBezTo>
                  <a:cubicBezTo>
                    <a:pt x="656" y="100"/>
                    <a:pt x="656" y="100"/>
                    <a:pt x="656" y="100"/>
                  </a:cubicBezTo>
                  <a:cubicBezTo>
                    <a:pt x="661" y="122"/>
                    <a:pt x="661" y="122"/>
                    <a:pt x="661" y="122"/>
                  </a:cubicBezTo>
                  <a:cubicBezTo>
                    <a:pt x="677" y="120"/>
                    <a:pt x="677" y="120"/>
                    <a:pt x="677" y="120"/>
                  </a:cubicBezTo>
                  <a:cubicBezTo>
                    <a:pt x="690" y="131"/>
                    <a:pt x="690" y="131"/>
                    <a:pt x="690" y="131"/>
                  </a:cubicBezTo>
                  <a:cubicBezTo>
                    <a:pt x="687" y="152"/>
                    <a:pt x="687" y="152"/>
                    <a:pt x="687" y="152"/>
                  </a:cubicBezTo>
                  <a:cubicBezTo>
                    <a:pt x="681" y="131"/>
                    <a:pt x="681" y="131"/>
                    <a:pt x="681" y="131"/>
                  </a:cubicBezTo>
                  <a:cubicBezTo>
                    <a:pt x="671" y="125"/>
                    <a:pt x="671" y="125"/>
                    <a:pt x="671" y="125"/>
                  </a:cubicBezTo>
                  <a:cubicBezTo>
                    <a:pt x="661" y="132"/>
                    <a:pt x="661" y="132"/>
                    <a:pt x="661" y="132"/>
                  </a:cubicBezTo>
                  <a:cubicBezTo>
                    <a:pt x="656" y="160"/>
                    <a:pt x="656" y="160"/>
                    <a:pt x="656" y="160"/>
                  </a:cubicBezTo>
                  <a:cubicBezTo>
                    <a:pt x="630" y="161"/>
                    <a:pt x="630" y="161"/>
                    <a:pt x="630" y="161"/>
                  </a:cubicBezTo>
                  <a:cubicBezTo>
                    <a:pt x="651" y="150"/>
                    <a:pt x="651" y="150"/>
                    <a:pt x="651" y="150"/>
                  </a:cubicBezTo>
                  <a:cubicBezTo>
                    <a:pt x="653" y="128"/>
                    <a:pt x="653" y="128"/>
                    <a:pt x="653" y="128"/>
                  </a:cubicBezTo>
                  <a:cubicBezTo>
                    <a:pt x="647" y="109"/>
                    <a:pt x="647" y="109"/>
                    <a:pt x="647" y="109"/>
                  </a:cubicBezTo>
                  <a:cubicBezTo>
                    <a:pt x="649" y="70"/>
                    <a:pt x="649" y="70"/>
                    <a:pt x="649" y="70"/>
                  </a:cubicBezTo>
                  <a:cubicBezTo>
                    <a:pt x="629" y="69"/>
                    <a:pt x="629" y="69"/>
                    <a:pt x="629" y="69"/>
                  </a:cubicBezTo>
                  <a:cubicBezTo>
                    <a:pt x="606" y="94"/>
                    <a:pt x="606" y="94"/>
                    <a:pt x="606" y="94"/>
                  </a:cubicBezTo>
                  <a:cubicBezTo>
                    <a:pt x="611" y="117"/>
                    <a:pt x="611" y="117"/>
                    <a:pt x="611" y="117"/>
                  </a:cubicBezTo>
                  <a:cubicBezTo>
                    <a:pt x="624" y="132"/>
                    <a:pt x="624" y="132"/>
                    <a:pt x="624" y="132"/>
                  </a:cubicBezTo>
                  <a:cubicBezTo>
                    <a:pt x="614" y="138"/>
                    <a:pt x="614" y="138"/>
                    <a:pt x="614" y="138"/>
                  </a:cubicBezTo>
                  <a:cubicBezTo>
                    <a:pt x="578" y="114"/>
                    <a:pt x="578" y="114"/>
                    <a:pt x="578" y="114"/>
                  </a:cubicBezTo>
                  <a:cubicBezTo>
                    <a:pt x="561" y="118"/>
                    <a:pt x="561" y="118"/>
                    <a:pt x="561" y="118"/>
                  </a:cubicBezTo>
                  <a:cubicBezTo>
                    <a:pt x="563" y="131"/>
                    <a:pt x="563" y="131"/>
                    <a:pt x="563" y="131"/>
                  </a:cubicBezTo>
                  <a:cubicBezTo>
                    <a:pt x="552" y="134"/>
                    <a:pt x="552" y="134"/>
                    <a:pt x="552" y="134"/>
                  </a:cubicBezTo>
                  <a:cubicBezTo>
                    <a:pt x="552" y="127"/>
                    <a:pt x="552" y="127"/>
                    <a:pt x="552" y="127"/>
                  </a:cubicBezTo>
                  <a:cubicBezTo>
                    <a:pt x="508" y="131"/>
                    <a:pt x="508" y="131"/>
                    <a:pt x="508" y="131"/>
                  </a:cubicBezTo>
                  <a:cubicBezTo>
                    <a:pt x="476" y="143"/>
                    <a:pt x="476" y="143"/>
                    <a:pt x="476" y="143"/>
                  </a:cubicBezTo>
                  <a:cubicBezTo>
                    <a:pt x="469" y="155"/>
                    <a:pt x="469" y="155"/>
                    <a:pt x="469" y="155"/>
                  </a:cubicBezTo>
                  <a:cubicBezTo>
                    <a:pt x="455" y="160"/>
                    <a:pt x="455" y="160"/>
                    <a:pt x="455" y="160"/>
                  </a:cubicBezTo>
                  <a:cubicBezTo>
                    <a:pt x="460" y="143"/>
                    <a:pt x="460" y="143"/>
                    <a:pt x="460" y="143"/>
                  </a:cubicBezTo>
                  <a:cubicBezTo>
                    <a:pt x="468" y="138"/>
                    <a:pt x="468" y="138"/>
                    <a:pt x="468" y="138"/>
                  </a:cubicBezTo>
                  <a:cubicBezTo>
                    <a:pt x="444" y="124"/>
                    <a:pt x="444" y="124"/>
                    <a:pt x="444" y="124"/>
                  </a:cubicBezTo>
                  <a:cubicBezTo>
                    <a:pt x="449" y="136"/>
                    <a:pt x="449" y="136"/>
                    <a:pt x="449" y="136"/>
                  </a:cubicBezTo>
                  <a:cubicBezTo>
                    <a:pt x="440" y="160"/>
                    <a:pt x="440" y="160"/>
                    <a:pt x="440" y="160"/>
                  </a:cubicBezTo>
                  <a:cubicBezTo>
                    <a:pt x="426" y="157"/>
                    <a:pt x="426" y="157"/>
                    <a:pt x="426" y="157"/>
                  </a:cubicBezTo>
                  <a:cubicBezTo>
                    <a:pt x="412" y="165"/>
                    <a:pt x="412" y="165"/>
                    <a:pt x="412" y="165"/>
                  </a:cubicBezTo>
                  <a:cubicBezTo>
                    <a:pt x="417" y="179"/>
                    <a:pt x="417" y="179"/>
                    <a:pt x="417" y="179"/>
                  </a:cubicBezTo>
                  <a:cubicBezTo>
                    <a:pt x="401" y="172"/>
                    <a:pt x="401" y="172"/>
                    <a:pt x="401" y="172"/>
                  </a:cubicBezTo>
                  <a:cubicBezTo>
                    <a:pt x="406" y="189"/>
                    <a:pt x="406" y="189"/>
                    <a:pt x="406" y="189"/>
                  </a:cubicBezTo>
                  <a:cubicBezTo>
                    <a:pt x="379" y="182"/>
                    <a:pt x="379" y="182"/>
                    <a:pt x="379" y="182"/>
                  </a:cubicBezTo>
                  <a:cubicBezTo>
                    <a:pt x="379" y="166"/>
                    <a:pt x="379" y="166"/>
                    <a:pt x="379" y="166"/>
                  </a:cubicBezTo>
                  <a:cubicBezTo>
                    <a:pt x="362" y="148"/>
                    <a:pt x="362" y="148"/>
                    <a:pt x="362" y="148"/>
                  </a:cubicBezTo>
                  <a:cubicBezTo>
                    <a:pt x="408" y="160"/>
                    <a:pt x="408" y="160"/>
                    <a:pt x="408" y="160"/>
                  </a:cubicBezTo>
                  <a:cubicBezTo>
                    <a:pt x="424" y="148"/>
                    <a:pt x="424" y="148"/>
                    <a:pt x="424" y="148"/>
                  </a:cubicBezTo>
                  <a:cubicBezTo>
                    <a:pt x="396" y="123"/>
                    <a:pt x="396" y="123"/>
                    <a:pt x="396" y="123"/>
                  </a:cubicBezTo>
                  <a:cubicBezTo>
                    <a:pt x="354" y="108"/>
                    <a:pt x="354" y="108"/>
                    <a:pt x="354" y="108"/>
                  </a:cubicBezTo>
                  <a:cubicBezTo>
                    <a:pt x="346" y="104"/>
                    <a:pt x="346" y="104"/>
                    <a:pt x="346" y="104"/>
                  </a:cubicBezTo>
                  <a:cubicBezTo>
                    <a:pt x="326" y="88"/>
                    <a:pt x="326" y="88"/>
                    <a:pt x="326" y="88"/>
                  </a:cubicBezTo>
                  <a:cubicBezTo>
                    <a:pt x="299" y="103"/>
                    <a:pt x="299" y="103"/>
                    <a:pt x="299" y="103"/>
                  </a:cubicBezTo>
                  <a:cubicBezTo>
                    <a:pt x="274" y="101"/>
                    <a:pt x="274" y="101"/>
                    <a:pt x="274" y="101"/>
                  </a:cubicBezTo>
                  <a:cubicBezTo>
                    <a:pt x="266" y="119"/>
                    <a:pt x="266" y="119"/>
                    <a:pt x="266" y="119"/>
                  </a:cubicBezTo>
                  <a:cubicBezTo>
                    <a:pt x="251" y="120"/>
                    <a:pt x="251" y="120"/>
                    <a:pt x="251" y="120"/>
                  </a:cubicBezTo>
                  <a:cubicBezTo>
                    <a:pt x="251" y="142"/>
                    <a:pt x="251" y="142"/>
                    <a:pt x="251" y="142"/>
                  </a:cubicBezTo>
                  <a:cubicBezTo>
                    <a:pt x="207" y="188"/>
                    <a:pt x="207" y="188"/>
                    <a:pt x="207" y="188"/>
                  </a:cubicBezTo>
                  <a:cubicBezTo>
                    <a:pt x="189" y="198"/>
                    <a:pt x="189" y="198"/>
                    <a:pt x="189" y="198"/>
                  </a:cubicBezTo>
                  <a:cubicBezTo>
                    <a:pt x="172" y="214"/>
                    <a:pt x="172" y="214"/>
                    <a:pt x="172" y="214"/>
                  </a:cubicBezTo>
                  <a:cubicBezTo>
                    <a:pt x="171" y="239"/>
                    <a:pt x="171" y="239"/>
                    <a:pt x="171" y="239"/>
                  </a:cubicBezTo>
                  <a:cubicBezTo>
                    <a:pt x="171" y="256"/>
                    <a:pt x="171" y="256"/>
                    <a:pt x="171" y="256"/>
                  </a:cubicBezTo>
                  <a:cubicBezTo>
                    <a:pt x="179" y="260"/>
                    <a:pt x="179" y="260"/>
                    <a:pt x="179" y="260"/>
                  </a:cubicBezTo>
                  <a:cubicBezTo>
                    <a:pt x="210" y="247"/>
                    <a:pt x="210" y="247"/>
                    <a:pt x="210" y="247"/>
                  </a:cubicBezTo>
                  <a:cubicBezTo>
                    <a:pt x="221" y="276"/>
                    <a:pt x="221" y="276"/>
                    <a:pt x="221" y="276"/>
                  </a:cubicBezTo>
                  <a:cubicBezTo>
                    <a:pt x="223" y="293"/>
                    <a:pt x="223" y="293"/>
                    <a:pt x="223" y="293"/>
                  </a:cubicBezTo>
                  <a:cubicBezTo>
                    <a:pt x="234" y="289"/>
                    <a:pt x="234" y="289"/>
                    <a:pt x="234" y="289"/>
                  </a:cubicBezTo>
                  <a:cubicBezTo>
                    <a:pt x="236" y="279"/>
                    <a:pt x="236" y="279"/>
                    <a:pt x="236" y="279"/>
                  </a:cubicBezTo>
                  <a:cubicBezTo>
                    <a:pt x="247" y="279"/>
                    <a:pt x="247" y="279"/>
                    <a:pt x="247" y="279"/>
                  </a:cubicBezTo>
                  <a:cubicBezTo>
                    <a:pt x="253" y="250"/>
                    <a:pt x="253" y="250"/>
                    <a:pt x="253" y="250"/>
                  </a:cubicBezTo>
                  <a:cubicBezTo>
                    <a:pt x="266" y="240"/>
                    <a:pt x="266" y="240"/>
                    <a:pt x="266" y="240"/>
                  </a:cubicBezTo>
                  <a:cubicBezTo>
                    <a:pt x="262" y="227"/>
                    <a:pt x="262" y="227"/>
                    <a:pt x="262" y="227"/>
                  </a:cubicBezTo>
                  <a:cubicBezTo>
                    <a:pt x="252" y="226"/>
                    <a:pt x="252" y="226"/>
                    <a:pt x="252" y="226"/>
                  </a:cubicBezTo>
                  <a:cubicBezTo>
                    <a:pt x="255" y="199"/>
                    <a:pt x="255" y="199"/>
                    <a:pt x="255" y="199"/>
                  </a:cubicBezTo>
                  <a:cubicBezTo>
                    <a:pt x="283" y="179"/>
                    <a:pt x="283" y="179"/>
                    <a:pt x="283" y="179"/>
                  </a:cubicBezTo>
                  <a:cubicBezTo>
                    <a:pt x="283" y="158"/>
                    <a:pt x="283" y="158"/>
                    <a:pt x="283" y="158"/>
                  </a:cubicBezTo>
                  <a:cubicBezTo>
                    <a:pt x="311" y="162"/>
                    <a:pt x="311" y="162"/>
                    <a:pt x="311" y="162"/>
                  </a:cubicBezTo>
                  <a:cubicBezTo>
                    <a:pt x="281" y="200"/>
                    <a:pt x="281" y="200"/>
                    <a:pt x="281" y="200"/>
                  </a:cubicBezTo>
                  <a:cubicBezTo>
                    <a:pt x="290" y="223"/>
                    <a:pt x="290" y="223"/>
                    <a:pt x="290" y="223"/>
                  </a:cubicBezTo>
                  <a:cubicBezTo>
                    <a:pt x="300" y="236"/>
                    <a:pt x="300" y="236"/>
                    <a:pt x="300" y="236"/>
                  </a:cubicBezTo>
                  <a:cubicBezTo>
                    <a:pt x="333" y="222"/>
                    <a:pt x="333" y="222"/>
                    <a:pt x="333" y="222"/>
                  </a:cubicBezTo>
                  <a:cubicBezTo>
                    <a:pt x="345" y="237"/>
                    <a:pt x="345" y="237"/>
                    <a:pt x="345" y="237"/>
                  </a:cubicBezTo>
                  <a:cubicBezTo>
                    <a:pt x="302" y="244"/>
                    <a:pt x="302" y="244"/>
                    <a:pt x="302" y="244"/>
                  </a:cubicBezTo>
                  <a:cubicBezTo>
                    <a:pt x="304" y="269"/>
                    <a:pt x="304" y="269"/>
                    <a:pt x="304" y="269"/>
                  </a:cubicBezTo>
                  <a:cubicBezTo>
                    <a:pt x="285" y="264"/>
                    <a:pt x="285" y="264"/>
                    <a:pt x="285" y="264"/>
                  </a:cubicBezTo>
                  <a:cubicBezTo>
                    <a:pt x="276" y="291"/>
                    <a:pt x="276" y="291"/>
                    <a:pt x="276" y="291"/>
                  </a:cubicBezTo>
                  <a:cubicBezTo>
                    <a:pt x="260" y="302"/>
                    <a:pt x="260" y="302"/>
                    <a:pt x="260" y="302"/>
                  </a:cubicBezTo>
                  <a:cubicBezTo>
                    <a:pt x="213" y="305"/>
                    <a:pt x="213" y="305"/>
                    <a:pt x="213" y="305"/>
                  </a:cubicBezTo>
                  <a:cubicBezTo>
                    <a:pt x="200" y="304"/>
                    <a:pt x="200" y="304"/>
                    <a:pt x="200" y="304"/>
                  </a:cubicBezTo>
                  <a:cubicBezTo>
                    <a:pt x="204" y="264"/>
                    <a:pt x="204" y="264"/>
                    <a:pt x="204" y="264"/>
                  </a:cubicBezTo>
                  <a:cubicBezTo>
                    <a:pt x="190" y="266"/>
                    <a:pt x="190" y="266"/>
                    <a:pt x="190" y="266"/>
                  </a:cubicBezTo>
                  <a:cubicBezTo>
                    <a:pt x="189" y="288"/>
                    <a:pt x="189" y="288"/>
                    <a:pt x="189" y="288"/>
                  </a:cubicBezTo>
                  <a:cubicBezTo>
                    <a:pt x="195" y="311"/>
                    <a:pt x="195" y="311"/>
                    <a:pt x="195" y="311"/>
                  </a:cubicBezTo>
                  <a:cubicBezTo>
                    <a:pt x="185" y="316"/>
                    <a:pt x="185" y="316"/>
                    <a:pt x="185" y="316"/>
                  </a:cubicBezTo>
                  <a:cubicBezTo>
                    <a:pt x="165" y="314"/>
                    <a:pt x="165" y="314"/>
                    <a:pt x="165" y="314"/>
                  </a:cubicBezTo>
                  <a:cubicBezTo>
                    <a:pt x="157" y="331"/>
                    <a:pt x="157" y="331"/>
                    <a:pt x="157" y="331"/>
                  </a:cubicBezTo>
                  <a:cubicBezTo>
                    <a:pt x="142" y="338"/>
                    <a:pt x="142" y="338"/>
                    <a:pt x="142" y="338"/>
                  </a:cubicBezTo>
                  <a:cubicBezTo>
                    <a:pt x="136" y="350"/>
                    <a:pt x="136" y="350"/>
                    <a:pt x="136" y="350"/>
                  </a:cubicBezTo>
                  <a:cubicBezTo>
                    <a:pt x="124" y="355"/>
                    <a:pt x="124" y="355"/>
                    <a:pt x="124" y="355"/>
                  </a:cubicBezTo>
                  <a:cubicBezTo>
                    <a:pt x="94" y="366"/>
                    <a:pt x="94" y="366"/>
                    <a:pt x="94" y="366"/>
                  </a:cubicBezTo>
                  <a:cubicBezTo>
                    <a:pt x="119" y="396"/>
                    <a:pt x="119" y="396"/>
                    <a:pt x="119" y="396"/>
                  </a:cubicBezTo>
                  <a:cubicBezTo>
                    <a:pt x="119" y="417"/>
                    <a:pt x="119" y="417"/>
                    <a:pt x="119" y="417"/>
                  </a:cubicBezTo>
                  <a:cubicBezTo>
                    <a:pt x="58" y="411"/>
                    <a:pt x="58" y="411"/>
                    <a:pt x="58" y="411"/>
                  </a:cubicBezTo>
                  <a:cubicBezTo>
                    <a:pt x="59" y="480"/>
                    <a:pt x="59" y="480"/>
                    <a:pt x="59" y="480"/>
                  </a:cubicBezTo>
                  <a:cubicBezTo>
                    <a:pt x="105" y="483"/>
                    <a:pt x="105" y="483"/>
                    <a:pt x="105" y="483"/>
                  </a:cubicBezTo>
                  <a:cubicBezTo>
                    <a:pt x="129" y="457"/>
                    <a:pt x="129" y="457"/>
                    <a:pt x="129" y="457"/>
                  </a:cubicBezTo>
                  <a:cubicBezTo>
                    <a:pt x="152" y="432"/>
                    <a:pt x="152" y="432"/>
                    <a:pt x="152" y="432"/>
                  </a:cubicBezTo>
                  <a:cubicBezTo>
                    <a:pt x="150" y="421"/>
                    <a:pt x="150" y="421"/>
                    <a:pt x="150" y="421"/>
                  </a:cubicBezTo>
                  <a:cubicBezTo>
                    <a:pt x="157" y="417"/>
                    <a:pt x="157" y="417"/>
                    <a:pt x="157" y="417"/>
                  </a:cubicBezTo>
                  <a:cubicBezTo>
                    <a:pt x="177" y="425"/>
                    <a:pt x="177" y="425"/>
                    <a:pt x="177" y="425"/>
                  </a:cubicBezTo>
                  <a:cubicBezTo>
                    <a:pt x="193" y="411"/>
                    <a:pt x="193" y="411"/>
                    <a:pt x="193" y="411"/>
                  </a:cubicBezTo>
                  <a:cubicBezTo>
                    <a:pt x="220" y="445"/>
                    <a:pt x="220" y="445"/>
                    <a:pt x="220" y="445"/>
                  </a:cubicBezTo>
                  <a:cubicBezTo>
                    <a:pt x="241" y="462"/>
                    <a:pt x="241" y="462"/>
                    <a:pt x="241" y="462"/>
                  </a:cubicBezTo>
                  <a:cubicBezTo>
                    <a:pt x="236" y="475"/>
                    <a:pt x="236" y="475"/>
                    <a:pt x="236" y="475"/>
                  </a:cubicBezTo>
                  <a:cubicBezTo>
                    <a:pt x="242" y="476"/>
                    <a:pt x="242" y="476"/>
                    <a:pt x="242" y="476"/>
                  </a:cubicBezTo>
                  <a:cubicBezTo>
                    <a:pt x="248" y="466"/>
                    <a:pt x="248" y="466"/>
                    <a:pt x="248" y="466"/>
                  </a:cubicBezTo>
                  <a:cubicBezTo>
                    <a:pt x="245" y="451"/>
                    <a:pt x="245" y="451"/>
                    <a:pt x="245" y="451"/>
                  </a:cubicBezTo>
                  <a:cubicBezTo>
                    <a:pt x="246" y="449"/>
                    <a:pt x="246" y="449"/>
                    <a:pt x="246" y="449"/>
                  </a:cubicBezTo>
                  <a:cubicBezTo>
                    <a:pt x="254" y="454"/>
                    <a:pt x="254" y="454"/>
                    <a:pt x="254" y="454"/>
                  </a:cubicBezTo>
                  <a:cubicBezTo>
                    <a:pt x="257" y="451"/>
                    <a:pt x="257" y="451"/>
                    <a:pt x="257" y="451"/>
                  </a:cubicBezTo>
                  <a:cubicBezTo>
                    <a:pt x="209" y="413"/>
                    <a:pt x="209" y="413"/>
                    <a:pt x="209" y="413"/>
                  </a:cubicBezTo>
                  <a:cubicBezTo>
                    <a:pt x="221" y="397"/>
                    <a:pt x="221" y="397"/>
                    <a:pt x="221" y="397"/>
                  </a:cubicBezTo>
                  <a:cubicBezTo>
                    <a:pt x="267" y="436"/>
                    <a:pt x="267" y="436"/>
                    <a:pt x="267" y="436"/>
                  </a:cubicBezTo>
                  <a:cubicBezTo>
                    <a:pt x="266" y="450"/>
                    <a:pt x="266" y="450"/>
                    <a:pt x="266" y="450"/>
                  </a:cubicBezTo>
                  <a:cubicBezTo>
                    <a:pt x="279" y="465"/>
                    <a:pt x="279" y="465"/>
                    <a:pt x="279" y="465"/>
                  </a:cubicBezTo>
                  <a:cubicBezTo>
                    <a:pt x="276" y="479"/>
                    <a:pt x="276" y="479"/>
                    <a:pt x="276" y="479"/>
                  </a:cubicBezTo>
                  <a:cubicBezTo>
                    <a:pt x="295" y="492"/>
                    <a:pt x="295" y="492"/>
                    <a:pt x="295" y="492"/>
                  </a:cubicBezTo>
                  <a:cubicBezTo>
                    <a:pt x="306" y="479"/>
                    <a:pt x="306" y="479"/>
                    <a:pt x="306" y="479"/>
                  </a:cubicBezTo>
                  <a:cubicBezTo>
                    <a:pt x="291" y="462"/>
                    <a:pt x="291" y="462"/>
                    <a:pt x="291" y="462"/>
                  </a:cubicBezTo>
                  <a:cubicBezTo>
                    <a:pt x="299" y="450"/>
                    <a:pt x="299" y="450"/>
                    <a:pt x="299" y="450"/>
                  </a:cubicBezTo>
                  <a:cubicBezTo>
                    <a:pt x="316" y="445"/>
                    <a:pt x="316" y="445"/>
                    <a:pt x="316" y="445"/>
                  </a:cubicBezTo>
                  <a:cubicBezTo>
                    <a:pt x="322" y="452"/>
                    <a:pt x="322" y="452"/>
                    <a:pt x="322" y="452"/>
                  </a:cubicBezTo>
                  <a:cubicBezTo>
                    <a:pt x="337" y="443"/>
                    <a:pt x="337" y="443"/>
                    <a:pt x="337" y="443"/>
                  </a:cubicBezTo>
                  <a:cubicBezTo>
                    <a:pt x="340" y="446"/>
                    <a:pt x="340" y="446"/>
                    <a:pt x="340" y="446"/>
                  </a:cubicBezTo>
                  <a:cubicBezTo>
                    <a:pt x="318" y="457"/>
                    <a:pt x="318" y="457"/>
                    <a:pt x="318" y="457"/>
                  </a:cubicBezTo>
                  <a:cubicBezTo>
                    <a:pt x="319" y="478"/>
                    <a:pt x="319" y="478"/>
                    <a:pt x="319" y="478"/>
                  </a:cubicBezTo>
                  <a:cubicBezTo>
                    <a:pt x="342" y="492"/>
                    <a:pt x="342" y="492"/>
                    <a:pt x="342" y="492"/>
                  </a:cubicBezTo>
                  <a:cubicBezTo>
                    <a:pt x="386" y="483"/>
                    <a:pt x="386" y="483"/>
                    <a:pt x="386" y="483"/>
                  </a:cubicBezTo>
                  <a:cubicBezTo>
                    <a:pt x="387" y="507"/>
                    <a:pt x="387" y="507"/>
                    <a:pt x="387" y="507"/>
                  </a:cubicBezTo>
                  <a:cubicBezTo>
                    <a:pt x="374" y="545"/>
                    <a:pt x="374" y="545"/>
                    <a:pt x="374" y="545"/>
                  </a:cubicBezTo>
                  <a:cubicBezTo>
                    <a:pt x="340" y="541"/>
                    <a:pt x="340" y="541"/>
                    <a:pt x="340" y="541"/>
                  </a:cubicBezTo>
                  <a:cubicBezTo>
                    <a:pt x="283" y="524"/>
                    <a:pt x="283" y="524"/>
                    <a:pt x="283" y="524"/>
                  </a:cubicBezTo>
                  <a:cubicBezTo>
                    <a:pt x="267" y="533"/>
                    <a:pt x="267" y="533"/>
                    <a:pt x="267" y="533"/>
                  </a:cubicBezTo>
                  <a:cubicBezTo>
                    <a:pt x="273" y="546"/>
                    <a:pt x="273" y="546"/>
                    <a:pt x="273" y="546"/>
                  </a:cubicBezTo>
                  <a:cubicBezTo>
                    <a:pt x="262" y="549"/>
                    <a:pt x="262" y="549"/>
                    <a:pt x="262" y="549"/>
                  </a:cubicBezTo>
                  <a:cubicBezTo>
                    <a:pt x="225" y="526"/>
                    <a:pt x="225" y="526"/>
                    <a:pt x="225" y="526"/>
                  </a:cubicBezTo>
                  <a:cubicBezTo>
                    <a:pt x="202" y="518"/>
                    <a:pt x="202" y="518"/>
                    <a:pt x="202" y="518"/>
                  </a:cubicBezTo>
                  <a:cubicBezTo>
                    <a:pt x="205" y="501"/>
                    <a:pt x="205" y="501"/>
                    <a:pt x="205" y="501"/>
                  </a:cubicBezTo>
                  <a:cubicBezTo>
                    <a:pt x="205" y="487"/>
                    <a:pt x="205" y="487"/>
                    <a:pt x="205" y="487"/>
                  </a:cubicBezTo>
                  <a:cubicBezTo>
                    <a:pt x="167" y="484"/>
                    <a:pt x="167" y="484"/>
                    <a:pt x="167" y="484"/>
                  </a:cubicBezTo>
                  <a:cubicBezTo>
                    <a:pt x="109" y="498"/>
                    <a:pt x="109" y="498"/>
                    <a:pt x="109" y="498"/>
                  </a:cubicBezTo>
                  <a:cubicBezTo>
                    <a:pt x="86" y="495"/>
                    <a:pt x="86" y="495"/>
                    <a:pt x="86" y="495"/>
                  </a:cubicBezTo>
                  <a:cubicBezTo>
                    <a:pt x="75" y="512"/>
                    <a:pt x="75" y="512"/>
                    <a:pt x="75" y="512"/>
                  </a:cubicBezTo>
                  <a:cubicBezTo>
                    <a:pt x="53" y="527"/>
                    <a:pt x="53" y="527"/>
                    <a:pt x="53" y="527"/>
                  </a:cubicBezTo>
                  <a:cubicBezTo>
                    <a:pt x="58" y="551"/>
                    <a:pt x="58" y="551"/>
                    <a:pt x="58" y="551"/>
                  </a:cubicBezTo>
                  <a:cubicBezTo>
                    <a:pt x="42" y="572"/>
                    <a:pt x="42" y="572"/>
                    <a:pt x="42" y="572"/>
                  </a:cubicBezTo>
                  <a:cubicBezTo>
                    <a:pt x="29" y="575"/>
                    <a:pt x="29" y="575"/>
                    <a:pt x="29" y="575"/>
                  </a:cubicBezTo>
                  <a:cubicBezTo>
                    <a:pt x="6" y="628"/>
                    <a:pt x="6" y="628"/>
                    <a:pt x="6" y="628"/>
                  </a:cubicBezTo>
                  <a:cubicBezTo>
                    <a:pt x="11" y="661"/>
                    <a:pt x="11" y="661"/>
                    <a:pt x="11" y="661"/>
                  </a:cubicBezTo>
                  <a:cubicBezTo>
                    <a:pt x="0" y="694"/>
                    <a:pt x="0" y="694"/>
                    <a:pt x="0" y="694"/>
                  </a:cubicBezTo>
                  <a:cubicBezTo>
                    <a:pt x="13" y="722"/>
                    <a:pt x="13" y="722"/>
                    <a:pt x="13" y="722"/>
                  </a:cubicBezTo>
                  <a:cubicBezTo>
                    <a:pt x="36" y="755"/>
                    <a:pt x="36" y="755"/>
                    <a:pt x="36" y="755"/>
                  </a:cubicBezTo>
                  <a:cubicBezTo>
                    <a:pt x="68" y="782"/>
                    <a:pt x="68" y="782"/>
                    <a:pt x="68" y="782"/>
                  </a:cubicBezTo>
                  <a:cubicBezTo>
                    <a:pt x="84" y="779"/>
                    <a:pt x="84" y="779"/>
                    <a:pt x="84" y="779"/>
                  </a:cubicBezTo>
                  <a:cubicBezTo>
                    <a:pt x="104" y="781"/>
                    <a:pt x="104" y="781"/>
                    <a:pt x="104" y="781"/>
                  </a:cubicBezTo>
                  <a:cubicBezTo>
                    <a:pt x="153" y="762"/>
                    <a:pt x="153" y="762"/>
                    <a:pt x="153" y="762"/>
                  </a:cubicBezTo>
                  <a:cubicBezTo>
                    <a:pt x="170" y="782"/>
                    <a:pt x="170" y="782"/>
                    <a:pt x="170" y="782"/>
                  </a:cubicBezTo>
                  <a:cubicBezTo>
                    <a:pt x="191" y="784"/>
                    <a:pt x="191" y="784"/>
                    <a:pt x="191" y="784"/>
                  </a:cubicBezTo>
                  <a:cubicBezTo>
                    <a:pt x="200" y="798"/>
                    <a:pt x="200" y="798"/>
                    <a:pt x="200" y="798"/>
                  </a:cubicBezTo>
                  <a:cubicBezTo>
                    <a:pt x="193" y="836"/>
                    <a:pt x="193" y="836"/>
                    <a:pt x="193" y="836"/>
                  </a:cubicBezTo>
                  <a:cubicBezTo>
                    <a:pt x="214" y="864"/>
                    <a:pt x="214" y="864"/>
                    <a:pt x="214" y="864"/>
                  </a:cubicBezTo>
                  <a:cubicBezTo>
                    <a:pt x="218" y="895"/>
                    <a:pt x="218" y="895"/>
                    <a:pt x="218" y="895"/>
                  </a:cubicBezTo>
                  <a:cubicBezTo>
                    <a:pt x="219" y="908"/>
                    <a:pt x="219" y="908"/>
                    <a:pt x="219" y="908"/>
                  </a:cubicBezTo>
                  <a:cubicBezTo>
                    <a:pt x="227" y="926"/>
                    <a:pt x="227" y="926"/>
                    <a:pt x="227" y="926"/>
                  </a:cubicBezTo>
                  <a:cubicBezTo>
                    <a:pt x="212" y="967"/>
                    <a:pt x="212" y="967"/>
                    <a:pt x="212" y="967"/>
                  </a:cubicBezTo>
                  <a:cubicBezTo>
                    <a:pt x="215" y="999"/>
                    <a:pt x="215" y="999"/>
                    <a:pt x="215" y="999"/>
                  </a:cubicBezTo>
                  <a:cubicBezTo>
                    <a:pt x="231" y="1028"/>
                    <a:pt x="231" y="1028"/>
                    <a:pt x="231" y="1028"/>
                  </a:cubicBezTo>
                  <a:cubicBezTo>
                    <a:pt x="236" y="1077"/>
                    <a:pt x="236" y="1077"/>
                    <a:pt x="236" y="1077"/>
                  </a:cubicBezTo>
                  <a:cubicBezTo>
                    <a:pt x="244" y="1082"/>
                    <a:pt x="244" y="1082"/>
                    <a:pt x="244" y="1082"/>
                  </a:cubicBezTo>
                  <a:cubicBezTo>
                    <a:pt x="256" y="1112"/>
                    <a:pt x="256" y="1112"/>
                    <a:pt x="256" y="1112"/>
                  </a:cubicBezTo>
                  <a:cubicBezTo>
                    <a:pt x="251" y="1122"/>
                    <a:pt x="251" y="1122"/>
                    <a:pt x="251" y="1122"/>
                  </a:cubicBezTo>
                  <a:cubicBezTo>
                    <a:pt x="256" y="1134"/>
                    <a:pt x="256" y="1134"/>
                    <a:pt x="256" y="1134"/>
                  </a:cubicBezTo>
                  <a:cubicBezTo>
                    <a:pt x="316" y="1134"/>
                    <a:pt x="316" y="1134"/>
                    <a:pt x="316" y="1134"/>
                  </a:cubicBezTo>
                  <a:cubicBezTo>
                    <a:pt x="358" y="1083"/>
                    <a:pt x="358" y="1083"/>
                    <a:pt x="358" y="1083"/>
                  </a:cubicBezTo>
                  <a:cubicBezTo>
                    <a:pt x="360" y="1053"/>
                    <a:pt x="360" y="1053"/>
                    <a:pt x="360" y="1053"/>
                  </a:cubicBezTo>
                  <a:cubicBezTo>
                    <a:pt x="377" y="1042"/>
                    <a:pt x="377" y="1042"/>
                    <a:pt x="377" y="1042"/>
                  </a:cubicBezTo>
                  <a:cubicBezTo>
                    <a:pt x="375" y="997"/>
                    <a:pt x="375" y="997"/>
                    <a:pt x="375" y="997"/>
                  </a:cubicBezTo>
                  <a:cubicBezTo>
                    <a:pt x="385" y="983"/>
                    <a:pt x="385" y="983"/>
                    <a:pt x="385" y="983"/>
                  </a:cubicBezTo>
                  <a:cubicBezTo>
                    <a:pt x="418" y="964"/>
                    <a:pt x="418" y="964"/>
                    <a:pt x="418" y="964"/>
                  </a:cubicBezTo>
                  <a:cubicBezTo>
                    <a:pt x="418" y="926"/>
                    <a:pt x="418" y="926"/>
                    <a:pt x="418" y="926"/>
                  </a:cubicBezTo>
                  <a:cubicBezTo>
                    <a:pt x="404" y="874"/>
                    <a:pt x="404" y="874"/>
                    <a:pt x="404" y="874"/>
                  </a:cubicBezTo>
                  <a:cubicBezTo>
                    <a:pt x="428" y="830"/>
                    <a:pt x="428" y="830"/>
                    <a:pt x="428" y="830"/>
                  </a:cubicBezTo>
                  <a:cubicBezTo>
                    <a:pt x="475" y="781"/>
                    <a:pt x="475" y="781"/>
                    <a:pt x="475" y="781"/>
                  </a:cubicBezTo>
                  <a:cubicBezTo>
                    <a:pt x="493" y="729"/>
                    <a:pt x="493" y="729"/>
                    <a:pt x="493" y="729"/>
                  </a:cubicBezTo>
                  <a:cubicBezTo>
                    <a:pt x="494" y="718"/>
                    <a:pt x="494" y="718"/>
                    <a:pt x="494" y="718"/>
                  </a:cubicBezTo>
                  <a:cubicBezTo>
                    <a:pt x="453" y="728"/>
                    <a:pt x="453" y="728"/>
                    <a:pt x="453" y="728"/>
                  </a:cubicBezTo>
                  <a:cubicBezTo>
                    <a:pt x="436" y="722"/>
                    <a:pt x="436" y="722"/>
                    <a:pt x="436" y="722"/>
                  </a:cubicBezTo>
                  <a:cubicBezTo>
                    <a:pt x="436" y="710"/>
                    <a:pt x="436" y="710"/>
                    <a:pt x="436" y="710"/>
                  </a:cubicBezTo>
                  <a:cubicBezTo>
                    <a:pt x="407" y="673"/>
                    <a:pt x="407" y="673"/>
                    <a:pt x="407" y="673"/>
                  </a:cubicBezTo>
                  <a:cubicBezTo>
                    <a:pt x="396" y="648"/>
                    <a:pt x="396" y="648"/>
                    <a:pt x="396" y="648"/>
                  </a:cubicBezTo>
                  <a:cubicBezTo>
                    <a:pt x="380" y="601"/>
                    <a:pt x="380" y="601"/>
                    <a:pt x="380" y="601"/>
                  </a:cubicBezTo>
                  <a:cubicBezTo>
                    <a:pt x="364" y="558"/>
                    <a:pt x="364" y="558"/>
                    <a:pt x="364" y="558"/>
                  </a:cubicBezTo>
                  <a:cubicBezTo>
                    <a:pt x="379" y="568"/>
                    <a:pt x="379" y="568"/>
                    <a:pt x="379" y="568"/>
                  </a:cubicBezTo>
                  <a:cubicBezTo>
                    <a:pt x="408" y="613"/>
                    <a:pt x="408" y="613"/>
                    <a:pt x="408" y="613"/>
                  </a:cubicBezTo>
                  <a:cubicBezTo>
                    <a:pt x="404" y="630"/>
                    <a:pt x="404" y="630"/>
                    <a:pt x="404" y="630"/>
                  </a:cubicBezTo>
                  <a:cubicBezTo>
                    <a:pt x="434" y="673"/>
                    <a:pt x="434" y="673"/>
                    <a:pt x="434" y="673"/>
                  </a:cubicBezTo>
                  <a:cubicBezTo>
                    <a:pt x="441" y="708"/>
                    <a:pt x="441" y="708"/>
                    <a:pt x="441" y="708"/>
                  </a:cubicBezTo>
                  <a:cubicBezTo>
                    <a:pt x="448" y="707"/>
                    <a:pt x="448" y="707"/>
                    <a:pt x="448" y="707"/>
                  </a:cubicBezTo>
                  <a:cubicBezTo>
                    <a:pt x="503" y="686"/>
                    <a:pt x="503" y="686"/>
                    <a:pt x="503" y="686"/>
                  </a:cubicBezTo>
                  <a:cubicBezTo>
                    <a:pt x="543" y="643"/>
                    <a:pt x="543" y="643"/>
                    <a:pt x="543" y="643"/>
                  </a:cubicBezTo>
                  <a:cubicBezTo>
                    <a:pt x="554" y="619"/>
                    <a:pt x="554" y="619"/>
                    <a:pt x="554" y="619"/>
                  </a:cubicBezTo>
                  <a:cubicBezTo>
                    <a:pt x="529" y="585"/>
                    <a:pt x="529" y="585"/>
                    <a:pt x="529" y="585"/>
                  </a:cubicBezTo>
                  <a:cubicBezTo>
                    <a:pt x="514" y="607"/>
                    <a:pt x="514" y="607"/>
                    <a:pt x="514" y="607"/>
                  </a:cubicBezTo>
                  <a:cubicBezTo>
                    <a:pt x="496" y="601"/>
                    <a:pt x="496" y="601"/>
                    <a:pt x="496" y="601"/>
                  </a:cubicBezTo>
                  <a:cubicBezTo>
                    <a:pt x="496" y="591"/>
                    <a:pt x="496" y="591"/>
                    <a:pt x="496" y="591"/>
                  </a:cubicBezTo>
                  <a:cubicBezTo>
                    <a:pt x="469" y="555"/>
                    <a:pt x="469" y="555"/>
                    <a:pt x="469" y="555"/>
                  </a:cubicBezTo>
                  <a:cubicBezTo>
                    <a:pt x="477" y="550"/>
                    <a:pt x="477" y="550"/>
                    <a:pt x="477" y="550"/>
                  </a:cubicBezTo>
                  <a:cubicBezTo>
                    <a:pt x="498" y="570"/>
                    <a:pt x="498" y="570"/>
                    <a:pt x="498" y="570"/>
                  </a:cubicBezTo>
                  <a:cubicBezTo>
                    <a:pt x="517" y="585"/>
                    <a:pt x="517" y="585"/>
                    <a:pt x="517" y="585"/>
                  </a:cubicBezTo>
                  <a:cubicBezTo>
                    <a:pt x="535" y="576"/>
                    <a:pt x="535" y="576"/>
                    <a:pt x="535" y="576"/>
                  </a:cubicBezTo>
                  <a:cubicBezTo>
                    <a:pt x="541" y="596"/>
                    <a:pt x="541" y="596"/>
                    <a:pt x="541" y="596"/>
                  </a:cubicBezTo>
                  <a:cubicBezTo>
                    <a:pt x="598" y="595"/>
                    <a:pt x="598" y="595"/>
                    <a:pt x="598" y="595"/>
                  </a:cubicBezTo>
                  <a:cubicBezTo>
                    <a:pt x="628" y="618"/>
                    <a:pt x="628" y="618"/>
                    <a:pt x="628" y="618"/>
                  </a:cubicBezTo>
                  <a:cubicBezTo>
                    <a:pt x="620" y="624"/>
                    <a:pt x="620" y="624"/>
                    <a:pt x="620" y="624"/>
                  </a:cubicBezTo>
                  <a:cubicBezTo>
                    <a:pt x="638" y="643"/>
                    <a:pt x="638" y="643"/>
                    <a:pt x="638" y="643"/>
                  </a:cubicBezTo>
                  <a:cubicBezTo>
                    <a:pt x="647" y="621"/>
                    <a:pt x="647" y="621"/>
                    <a:pt x="647" y="621"/>
                  </a:cubicBezTo>
                  <a:cubicBezTo>
                    <a:pt x="654" y="671"/>
                    <a:pt x="654" y="671"/>
                    <a:pt x="654" y="671"/>
                  </a:cubicBezTo>
                  <a:cubicBezTo>
                    <a:pt x="668" y="734"/>
                    <a:pt x="668" y="734"/>
                    <a:pt x="668" y="734"/>
                  </a:cubicBezTo>
                  <a:cubicBezTo>
                    <a:pt x="677" y="750"/>
                    <a:pt x="677" y="750"/>
                    <a:pt x="677" y="750"/>
                  </a:cubicBezTo>
                  <a:cubicBezTo>
                    <a:pt x="687" y="747"/>
                    <a:pt x="687" y="747"/>
                    <a:pt x="687" y="747"/>
                  </a:cubicBezTo>
                  <a:cubicBezTo>
                    <a:pt x="698" y="731"/>
                    <a:pt x="698" y="731"/>
                    <a:pt x="698" y="731"/>
                  </a:cubicBezTo>
                  <a:cubicBezTo>
                    <a:pt x="700" y="688"/>
                    <a:pt x="700" y="688"/>
                    <a:pt x="700" y="688"/>
                  </a:cubicBezTo>
                  <a:cubicBezTo>
                    <a:pt x="778" y="620"/>
                    <a:pt x="778" y="620"/>
                    <a:pt x="778" y="620"/>
                  </a:cubicBezTo>
                  <a:cubicBezTo>
                    <a:pt x="793" y="647"/>
                    <a:pt x="793" y="647"/>
                    <a:pt x="793" y="647"/>
                  </a:cubicBezTo>
                  <a:cubicBezTo>
                    <a:pt x="802" y="657"/>
                    <a:pt x="802" y="657"/>
                    <a:pt x="802" y="657"/>
                  </a:cubicBezTo>
                  <a:cubicBezTo>
                    <a:pt x="803" y="680"/>
                    <a:pt x="803" y="680"/>
                    <a:pt x="803" y="680"/>
                  </a:cubicBezTo>
                  <a:cubicBezTo>
                    <a:pt x="813" y="683"/>
                    <a:pt x="813" y="683"/>
                    <a:pt x="813" y="683"/>
                  </a:cubicBezTo>
                  <a:cubicBezTo>
                    <a:pt x="819" y="671"/>
                    <a:pt x="819" y="671"/>
                    <a:pt x="819" y="671"/>
                  </a:cubicBezTo>
                  <a:cubicBezTo>
                    <a:pt x="829" y="703"/>
                    <a:pt x="829" y="703"/>
                    <a:pt x="829" y="703"/>
                  </a:cubicBezTo>
                  <a:cubicBezTo>
                    <a:pt x="833" y="732"/>
                    <a:pt x="833" y="732"/>
                    <a:pt x="833" y="732"/>
                  </a:cubicBezTo>
                  <a:cubicBezTo>
                    <a:pt x="833" y="749"/>
                    <a:pt x="833" y="749"/>
                    <a:pt x="833" y="749"/>
                  </a:cubicBezTo>
                  <a:cubicBezTo>
                    <a:pt x="845" y="761"/>
                    <a:pt x="845" y="761"/>
                    <a:pt x="845" y="761"/>
                  </a:cubicBezTo>
                  <a:cubicBezTo>
                    <a:pt x="851" y="792"/>
                    <a:pt x="851" y="792"/>
                    <a:pt x="851" y="792"/>
                  </a:cubicBezTo>
                  <a:cubicBezTo>
                    <a:pt x="865" y="814"/>
                    <a:pt x="865" y="814"/>
                    <a:pt x="865" y="814"/>
                  </a:cubicBezTo>
                  <a:cubicBezTo>
                    <a:pt x="874" y="809"/>
                    <a:pt x="874" y="809"/>
                    <a:pt x="874" y="809"/>
                  </a:cubicBezTo>
                  <a:cubicBezTo>
                    <a:pt x="869" y="783"/>
                    <a:pt x="869" y="783"/>
                    <a:pt x="869" y="783"/>
                  </a:cubicBezTo>
                  <a:cubicBezTo>
                    <a:pt x="839" y="739"/>
                    <a:pt x="839" y="739"/>
                    <a:pt x="839" y="739"/>
                  </a:cubicBezTo>
                  <a:cubicBezTo>
                    <a:pt x="847" y="701"/>
                    <a:pt x="847" y="701"/>
                    <a:pt x="847" y="701"/>
                  </a:cubicBezTo>
                  <a:cubicBezTo>
                    <a:pt x="874" y="737"/>
                    <a:pt x="874" y="737"/>
                    <a:pt x="874" y="737"/>
                  </a:cubicBezTo>
                  <a:cubicBezTo>
                    <a:pt x="874" y="750"/>
                    <a:pt x="874" y="750"/>
                    <a:pt x="874" y="750"/>
                  </a:cubicBezTo>
                  <a:cubicBezTo>
                    <a:pt x="890" y="749"/>
                    <a:pt x="890" y="749"/>
                    <a:pt x="890" y="749"/>
                  </a:cubicBezTo>
                  <a:cubicBezTo>
                    <a:pt x="884" y="729"/>
                    <a:pt x="884" y="729"/>
                    <a:pt x="884" y="729"/>
                  </a:cubicBezTo>
                  <a:cubicBezTo>
                    <a:pt x="899" y="732"/>
                    <a:pt x="899" y="732"/>
                    <a:pt x="899" y="732"/>
                  </a:cubicBezTo>
                  <a:cubicBezTo>
                    <a:pt x="918" y="716"/>
                    <a:pt x="918" y="716"/>
                    <a:pt x="918" y="716"/>
                  </a:cubicBezTo>
                  <a:cubicBezTo>
                    <a:pt x="879" y="656"/>
                    <a:pt x="879" y="656"/>
                    <a:pt x="879" y="656"/>
                  </a:cubicBezTo>
                  <a:cubicBezTo>
                    <a:pt x="907" y="631"/>
                    <a:pt x="907" y="631"/>
                    <a:pt x="907" y="631"/>
                  </a:cubicBezTo>
                  <a:cubicBezTo>
                    <a:pt x="921" y="638"/>
                    <a:pt x="921" y="638"/>
                    <a:pt x="921" y="638"/>
                  </a:cubicBezTo>
                  <a:cubicBezTo>
                    <a:pt x="928" y="631"/>
                    <a:pt x="928" y="631"/>
                    <a:pt x="928" y="631"/>
                  </a:cubicBezTo>
                  <a:cubicBezTo>
                    <a:pt x="966" y="616"/>
                    <a:pt x="966" y="616"/>
                    <a:pt x="966" y="616"/>
                  </a:cubicBezTo>
                  <a:cubicBezTo>
                    <a:pt x="997" y="554"/>
                    <a:pt x="997" y="554"/>
                    <a:pt x="997" y="554"/>
                  </a:cubicBezTo>
                  <a:cubicBezTo>
                    <a:pt x="980" y="500"/>
                    <a:pt x="980" y="500"/>
                    <a:pt x="980" y="500"/>
                  </a:cubicBezTo>
                  <a:cubicBezTo>
                    <a:pt x="1012" y="480"/>
                    <a:pt x="1012" y="480"/>
                    <a:pt x="1012" y="480"/>
                  </a:cubicBezTo>
                  <a:cubicBezTo>
                    <a:pt x="979" y="478"/>
                    <a:pt x="979" y="478"/>
                    <a:pt x="979" y="478"/>
                  </a:cubicBezTo>
                  <a:cubicBezTo>
                    <a:pt x="967" y="467"/>
                    <a:pt x="967" y="467"/>
                    <a:pt x="967" y="467"/>
                  </a:cubicBezTo>
                  <a:cubicBezTo>
                    <a:pt x="997" y="445"/>
                    <a:pt x="997" y="445"/>
                    <a:pt x="997" y="445"/>
                  </a:cubicBezTo>
                  <a:cubicBezTo>
                    <a:pt x="1004" y="449"/>
                    <a:pt x="1004" y="449"/>
                    <a:pt x="1004" y="449"/>
                  </a:cubicBezTo>
                  <a:cubicBezTo>
                    <a:pt x="993" y="463"/>
                    <a:pt x="993" y="463"/>
                    <a:pt x="993" y="463"/>
                  </a:cubicBezTo>
                  <a:cubicBezTo>
                    <a:pt x="1020" y="457"/>
                    <a:pt x="1020" y="457"/>
                    <a:pt x="1020" y="457"/>
                  </a:cubicBezTo>
                  <a:cubicBezTo>
                    <a:pt x="1028" y="466"/>
                    <a:pt x="1028" y="466"/>
                    <a:pt x="1028" y="466"/>
                  </a:cubicBezTo>
                  <a:cubicBezTo>
                    <a:pt x="1020" y="472"/>
                    <a:pt x="1020" y="472"/>
                    <a:pt x="1020" y="472"/>
                  </a:cubicBezTo>
                  <a:cubicBezTo>
                    <a:pt x="1025" y="479"/>
                    <a:pt x="1025" y="479"/>
                    <a:pt x="1025" y="479"/>
                  </a:cubicBezTo>
                  <a:cubicBezTo>
                    <a:pt x="1035" y="479"/>
                    <a:pt x="1035" y="479"/>
                    <a:pt x="1035" y="479"/>
                  </a:cubicBezTo>
                  <a:cubicBezTo>
                    <a:pt x="1030" y="515"/>
                    <a:pt x="1030" y="515"/>
                    <a:pt x="1030" y="515"/>
                  </a:cubicBezTo>
                  <a:cubicBezTo>
                    <a:pt x="1054" y="500"/>
                    <a:pt x="1054" y="500"/>
                    <a:pt x="1054" y="500"/>
                  </a:cubicBezTo>
                  <a:cubicBezTo>
                    <a:pt x="1041" y="457"/>
                    <a:pt x="1041" y="457"/>
                    <a:pt x="1041" y="457"/>
                  </a:cubicBezTo>
                  <a:cubicBezTo>
                    <a:pt x="1055" y="440"/>
                    <a:pt x="1055" y="440"/>
                    <a:pt x="1055" y="440"/>
                  </a:cubicBezTo>
                  <a:cubicBezTo>
                    <a:pt x="1056" y="431"/>
                    <a:pt x="1056" y="431"/>
                    <a:pt x="1056" y="431"/>
                  </a:cubicBezTo>
                  <a:cubicBezTo>
                    <a:pt x="1073" y="418"/>
                    <a:pt x="1073" y="418"/>
                    <a:pt x="1073" y="418"/>
                  </a:cubicBezTo>
                  <a:cubicBezTo>
                    <a:pt x="1084" y="426"/>
                    <a:pt x="1084" y="426"/>
                    <a:pt x="1084" y="426"/>
                  </a:cubicBezTo>
                  <a:cubicBezTo>
                    <a:pt x="1132" y="360"/>
                    <a:pt x="1132" y="360"/>
                    <a:pt x="1132" y="360"/>
                  </a:cubicBezTo>
                  <a:cubicBezTo>
                    <a:pt x="1137" y="322"/>
                    <a:pt x="1137" y="322"/>
                    <a:pt x="1137" y="322"/>
                  </a:cubicBezTo>
                  <a:cubicBezTo>
                    <a:pt x="1117" y="309"/>
                    <a:pt x="1117" y="309"/>
                    <a:pt x="1117" y="309"/>
                  </a:cubicBezTo>
                  <a:cubicBezTo>
                    <a:pt x="1111" y="314"/>
                    <a:pt x="1111" y="314"/>
                    <a:pt x="1111" y="314"/>
                  </a:cubicBezTo>
                  <a:cubicBezTo>
                    <a:pt x="1092" y="303"/>
                    <a:pt x="1092" y="303"/>
                    <a:pt x="1092" y="303"/>
                  </a:cubicBezTo>
                  <a:cubicBezTo>
                    <a:pt x="1145" y="241"/>
                    <a:pt x="1145" y="241"/>
                    <a:pt x="1145" y="241"/>
                  </a:cubicBezTo>
                  <a:cubicBezTo>
                    <a:pt x="1218" y="240"/>
                    <a:pt x="1218" y="240"/>
                    <a:pt x="1218" y="240"/>
                  </a:cubicBezTo>
                  <a:cubicBezTo>
                    <a:pt x="1215" y="249"/>
                    <a:pt x="1215" y="249"/>
                    <a:pt x="1215" y="249"/>
                  </a:cubicBezTo>
                  <a:cubicBezTo>
                    <a:pt x="1236" y="245"/>
                    <a:pt x="1236" y="245"/>
                    <a:pt x="1236" y="245"/>
                  </a:cubicBezTo>
                  <a:cubicBezTo>
                    <a:pt x="1234" y="235"/>
                    <a:pt x="1234" y="235"/>
                    <a:pt x="1234" y="235"/>
                  </a:cubicBezTo>
                  <a:cubicBezTo>
                    <a:pt x="1268" y="207"/>
                    <a:pt x="1268" y="207"/>
                    <a:pt x="1268" y="207"/>
                  </a:cubicBezTo>
                  <a:cubicBezTo>
                    <a:pt x="1272" y="231"/>
                    <a:pt x="1272" y="231"/>
                    <a:pt x="1272" y="231"/>
                  </a:cubicBezTo>
                  <a:cubicBezTo>
                    <a:pt x="1311" y="205"/>
                    <a:pt x="1311" y="205"/>
                    <a:pt x="1311" y="205"/>
                  </a:cubicBezTo>
                  <a:cubicBezTo>
                    <a:pt x="1294" y="232"/>
                    <a:pt x="1294" y="232"/>
                    <a:pt x="1294" y="232"/>
                  </a:cubicBezTo>
                  <a:cubicBezTo>
                    <a:pt x="1258" y="263"/>
                    <a:pt x="1258" y="263"/>
                    <a:pt x="1258" y="263"/>
                  </a:cubicBezTo>
                  <a:cubicBezTo>
                    <a:pt x="1241" y="284"/>
                    <a:pt x="1241" y="284"/>
                    <a:pt x="1241" y="284"/>
                  </a:cubicBezTo>
                  <a:cubicBezTo>
                    <a:pt x="1248" y="341"/>
                    <a:pt x="1248" y="341"/>
                    <a:pt x="1248" y="341"/>
                  </a:cubicBezTo>
                  <a:cubicBezTo>
                    <a:pt x="1287" y="299"/>
                    <a:pt x="1287" y="299"/>
                    <a:pt x="1287" y="299"/>
                  </a:cubicBezTo>
                  <a:cubicBezTo>
                    <a:pt x="1285" y="281"/>
                    <a:pt x="1285" y="281"/>
                    <a:pt x="1285" y="281"/>
                  </a:cubicBezTo>
                  <a:cubicBezTo>
                    <a:pt x="1299" y="281"/>
                    <a:pt x="1299" y="281"/>
                    <a:pt x="1299" y="281"/>
                  </a:cubicBezTo>
                  <a:cubicBezTo>
                    <a:pt x="1293" y="265"/>
                    <a:pt x="1293" y="265"/>
                    <a:pt x="1293" y="265"/>
                  </a:cubicBezTo>
                  <a:cubicBezTo>
                    <a:pt x="1291" y="252"/>
                    <a:pt x="1291" y="252"/>
                    <a:pt x="1291" y="252"/>
                  </a:cubicBezTo>
                  <a:cubicBezTo>
                    <a:pt x="1305" y="235"/>
                    <a:pt x="1305" y="235"/>
                    <a:pt x="1305" y="235"/>
                  </a:cubicBezTo>
                  <a:cubicBezTo>
                    <a:pt x="1344" y="234"/>
                    <a:pt x="1344" y="234"/>
                    <a:pt x="1344" y="234"/>
                  </a:cubicBezTo>
                  <a:cubicBezTo>
                    <a:pt x="1408" y="207"/>
                    <a:pt x="1408" y="207"/>
                    <a:pt x="1408" y="207"/>
                  </a:cubicBezTo>
                  <a:cubicBezTo>
                    <a:pt x="1390" y="180"/>
                    <a:pt x="1390" y="180"/>
                    <a:pt x="1390" y="180"/>
                  </a:cubicBezTo>
                  <a:cubicBezTo>
                    <a:pt x="1427" y="179"/>
                    <a:pt x="1427" y="179"/>
                    <a:pt x="1427" y="179"/>
                  </a:cubicBezTo>
                  <a:cubicBezTo>
                    <a:pt x="1416" y="157"/>
                    <a:pt x="1416" y="157"/>
                    <a:pt x="1416" y="157"/>
                  </a:cubicBezTo>
                  <a:cubicBezTo>
                    <a:pt x="1444" y="175"/>
                    <a:pt x="1444" y="175"/>
                    <a:pt x="1444" y="175"/>
                  </a:cubicBezTo>
                  <a:cubicBezTo>
                    <a:pt x="1449" y="184"/>
                    <a:pt x="1449" y="184"/>
                    <a:pt x="1449" y="184"/>
                  </a:cubicBezTo>
                  <a:cubicBezTo>
                    <a:pt x="1465" y="188"/>
                    <a:pt x="1465" y="188"/>
                    <a:pt x="1465" y="188"/>
                  </a:cubicBezTo>
                  <a:cubicBezTo>
                    <a:pt x="1482" y="167"/>
                    <a:pt x="1482" y="167"/>
                    <a:pt x="1482" y="167"/>
                  </a:cubicBezTo>
                  <a:cubicBezTo>
                    <a:pt x="1455" y="153"/>
                    <a:pt x="1455" y="153"/>
                    <a:pt x="1455" y="153"/>
                  </a:cubicBezTo>
                  <a:moveTo>
                    <a:pt x="423" y="442"/>
                  </a:moveTo>
                  <a:cubicBezTo>
                    <a:pt x="410" y="445"/>
                    <a:pt x="410" y="445"/>
                    <a:pt x="410" y="445"/>
                  </a:cubicBezTo>
                  <a:cubicBezTo>
                    <a:pt x="380" y="437"/>
                    <a:pt x="380" y="437"/>
                    <a:pt x="380" y="437"/>
                  </a:cubicBezTo>
                  <a:cubicBezTo>
                    <a:pt x="358" y="435"/>
                    <a:pt x="358" y="435"/>
                    <a:pt x="358" y="435"/>
                  </a:cubicBezTo>
                  <a:cubicBezTo>
                    <a:pt x="348" y="442"/>
                    <a:pt x="348" y="442"/>
                    <a:pt x="348" y="442"/>
                  </a:cubicBezTo>
                  <a:cubicBezTo>
                    <a:pt x="329" y="437"/>
                    <a:pt x="329" y="437"/>
                    <a:pt x="329" y="437"/>
                  </a:cubicBezTo>
                  <a:cubicBezTo>
                    <a:pt x="326" y="432"/>
                    <a:pt x="326" y="432"/>
                    <a:pt x="326" y="432"/>
                  </a:cubicBezTo>
                  <a:cubicBezTo>
                    <a:pt x="348" y="386"/>
                    <a:pt x="348" y="386"/>
                    <a:pt x="348" y="386"/>
                  </a:cubicBezTo>
                  <a:cubicBezTo>
                    <a:pt x="363" y="393"/>
                    <a:pt x="363" y="393"/>
                    <a:pt x="363" y="393"/>
                  </a:cubicBezTo>
                  <a:cubicBezTo>
                    <a:pt x="363" y="403"/>
                    <a:pt x="363" y="403"/>
                    <a:pt x="363" y="403"/>
                  </a:cubicBezTo>
                  <a:cubicBezTo>
                    <a:pt x="374" y="411"/>
                    <a:pt x="374" y="411"/>
                    <a:pt x="374" y="411"/>
                  </a:cubicBezTo>
                  <a:cubicBezTo>
                    <a:pt x="389" y="403"/>
                    <a:pt x="389" y="403"/>
                    <a:pt x="389" y="403"/>
                  </a:cubicBezTo>
                  <a:cubicBezTo>
                    <a:pt x="376" y="390"/>
                    <a:pt x="376" y="390"/>
                    <a:pt x="376" y="390"/>
                  </a:cubicBezTo>
                  <a:cubicBezTo>
                    <a:pt x="408" y="380"/>
                    <a:pt x="408" y="380"/>
                    <a:pt x="408" y="380"/>
                  </a:cubicBezTo>
                  <a:cubicBezTo>
                    <a:pt x="396" y="390"/>
                    <a:pt x="396" y="390"/>
                    <a:pt x="396" y="390"/>
                  </a:cubicBezTo>
                  <a:cubicBezTo>
                    <a:pt x="402" y="395"/>
                    <a:pt x="402" y="395"/>
                    <a:pt x="402" y="395"/>
                  </a:cubicBezTo>
                  <a:cubicBezTo>
                    <a:pt x="393" y="403"/>
                    <a:pt x="393" y="403"/>
                    <a:pt x="393" y="403"/>
                  </a:cubicBezTo>
                  <a:cubicBezTo>
                    <a:pt x="420" y="424"/>
                    <a:pt x="420" y="424"/>
                    <a:pt x="420" y="424"/>
                  </a:cubicBezTo>
                  <a:cubicBezTo>
                    <a:pt x="426" y="433"/>
                    <a:pt x="426" y="433"/>
                    <a:pt x="426" y="433"/>
                  </a:cubicBezTo>
                  <a:cubicBezTo>
                    <a:pt x="423" y="442"/>
                    <a:pt x="423" y="442"/>
                    <a:pt x="423" y="442"/>
                  </a:cubicBezTo>
                  <a:moveTo>
                    <a:pt x="519" y="448"/>
                  </a:moveTo>
                  <a:cubicBezTo>
                    <a:pt x="509" y="445"/>
                    <a:pt x="509" y="445"/>
                    <a:pt x="509" y="445"/>
                  </a:cubicBezTo>
                  <a:cubicBezTo>
                    <a:pt x="505" y="458"/>
                    <a:pt x="505" y="458"/>
                    <a:pt x="505" y="458"/>
                  </a:cubicBezTo>
                  <a:cubicBezTo>
                    <a:pt x="513" y="463"/>
                    <a:pt x="513" y="463"/>
                    <a:pt x="513" y="463"/>
                  </a:cubicBezTo>
                  <a:cubicBezTo>
                    <a:pt x="514" y="483"/>
                    <a:pt x="514" y="483"/>
                    <a:pt x="514" y="483"/>
                  </a:cubicBezTo>
                  <a:cubicBezTo>
                    <a:pt x="503" y="488"/>
                    <a:pt x="503" y="488"/>
                    <a:pt x="503" y="488"/>
                  </a:cubicBezTo>
                  <a:cubicBezTo>
                    <a:pt x="479" y="480"/>
                    <a:pt x="479" y="480"/>
                    <a:pt x="479" y="480"/>
                  </a:cubicBezTo>
                  <a:cubicBezTo>
                    <a:pt x="484" y="446"/>
                    <a:pt x="484" y="446"/>
                    <a:pt x="484" y="446"/>
                  </a:cubicBezTo>
                  <a:cubicBezTo>
                    <a:pt x="472" y="429"/>
                    <a:pt x="472" y="429"/>
                    <a:pt x="472" y="429"/>
                  </a:cubicBezTo>
                  <a:cubicBezTo>
                    <a:pt x="463" y="411"/>
                    <a:pt x="463" y="411"/>
                    <a:pt x="463" y="411"/>
                  </a:cubicBezTo>
                  <a:cubicBezTo>
                    <a:pt x="466" y="391"/>
                    <a:pt x="466" y="391"/>
                    <a:pt x="466" y="391"/>
                  </a:cubicBezTo>
                  <a:cubicBezTo>
                    <a:pt x="491" y="377"/>
                    <a:pt x="491" y="377"/>
                    <a:pt x="491" y="377"/>
                  </a:cubicBezTo>
                  <a:cubicBezTo>
                    <a:pt x="517" y="400"/>
                    <a:pt x="517" y="400"/>
                    <a:pt x="517" y="400"/>
                  </a:cubicBezTo>
                  <a:cubicBezTo>
                    <a:pt x="503" y="408"/>
                    <a:pt x="503" y="408"/>
                    <a:pt x="503" y="408"/>
                  </a:cubicBezTo>
                  <a:cubicBezTo>
                    <a:pt x="503" y="399"/>
                    <a:pt x="503" y="399"/>
                    <a:pt x="503" y="399"/>
                  </a:cubicBezTo>
                  <a:cubicBezTo>
                    <a:pt x="488" y="413"/>
                    <a:pt x="488" y="413"/>
                    <a:pt x="488" y="413"/>
                  </a:cubicBezTo>
                  <a:cubicBezTo>
                    <a:pt x="504" y="429"/>
                    <a:pt x="504" y="429"/>
                    <a:pt x="504" y="429"/>
                  </a:cubicBezTo>
                  <a:cubicBezTo>
                    <a:pt x="502" y="439"/>
                    <a:pt x="502" y="439"/>
                    <a:pt x="502" y="439"/>
                  </a:cubicBezTo>
                  <a:cubicBezTo>
                    <a:pt x="519" y="437"/>
                    <a:pt x="519" y="437"/>
                    <a:pt x="519" y="437"/>
                  </a:cubicBezTo>
                  <a:cubicBezTo>
                    <a:pt x="519" y="448"/>
                    <a:pt x="519" y="448"/>
                    <a:pt x="519" y="448"/>
                  </a:cubicBezTo>
                  <a:moveTo>
                    <a:pt x="564" y="421"/>
                  </a:moveTo>
                  <a:cubicBezTo>
                    <a:pt x="554" y="421"/>
                    <a:pt x="547" y="414"/>
                    <a:pt x="547" y="405"/>
                  </a:cubicBezTo>
                  <a:cubicBezTo>
                    <a:pt x="547" y="396"/>
                    <a:pt x="554" y="388"/>
                    <a:pt x="564" y="388"/>
                  </a:cubicBezTo>
                  <a:cubicBezTo>
                    <a:pt x="573" y="388"/>
                    <a:pt x="580" y="396"/>
                    <a:pt x="580" y="405"/>
                  </a:cubicBezTo>
                  <a:cubicBezTo>
                    <a:pt x="580" y="414"/>
                    <a:pt x="573" y="421"/>
                    <a:pt x="564" y="421"/>
                  </a:cubicBezTo>
                </a:path>
              </a:pathLst>
            </a:cu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87" name="Freeform 220"/>
            <p:cNvSpPr>
              <a:spLocks noEditPoints="1"/>
            </p:cNvSpPr>
            <p:nvPr/>
          </p:nvSpPr>
          <p:spPr bwMode="auto">
            <a:xfrm>
              <a:off x="6496051" y="2262188"/>
              <a:ext cx="492125" cy="496888"/>
            </a:xfrm>
            <a:custGeom>
              <a:avLst/>
              <a:gdLst>
                <a:gd name="T0" fmla="*/ 109 w 263"/>
                <a:gd name="T1" fmla="*/ 223 h 265"/>
                <a:gd name="T2" fmla="*/ 125 w 263"/>
                <a:gd name="T3" fmla="*/ 193 h 265"/>
                <a:gd name="T4" fmla="*/ 135 w 263"/>
                <a:gd name="T5" fmla="*/ 163 h 265"/>
                <a:gd name="T6" fmla="*/ 136 w 263"/>
                <a:gd name="T7" fmla="*/ 132 h 265"/>
                <a:gd name="T8" fmla="*/ 135 w 263"/>
                <a:gd name="T9" fmla="*/ 163 h 265"/>
                <a:gd name="T10" fmla="*/ 144 w 263"/>
                <a:gd name="T11" fmla="*/ 101 h 265"/>
                <a:gd name="T12" fmla="*/ 156 w 263"/>
                <a:gd name="T13" fmla="*/ 70 h 265"/>
                <a:gd name="T14" fmla="*/ 161 w 263"/>
                <a:gd name="T15" fmla="*/ 40 h 265"/>
                <a:gd name="T16" fmla="*/ 157 w 263"/>
                <a:gd name="T17" fmla="*/ 9 h 265"/>
                <a:gd name="T18" fmla="*/ 161 w 263"/>
                <a:gd name="T19" fmla="*/ 40 h 265"/>
                <a:gd name="T20" fmla="*/ 171 w 263"/>
                <a:gd name="T21" fmla="*/ 0 h 265"/>
                <a:gd name="T22" fmla="*/ 136 w 263"/>
                <a:gd name="T23" fmla="*/ 75 h 265"/>
                <a:gd name="T24" fmla="*/ 104 w 263"/>
                <a:gd name="T25" fmla="*/ 77 h 265"/>
                <a:gd name="T26" fmla="*/ 84 w 263"/>
                <a:gd name="T27" fmla="*/ 87 h 265"/>
                <a:gd name="T28" fmla="*/ 61 w 263"/>
                <a:gd name="T29" fmla="*/ 86 h 265"/>
                <a:gd name="T30" fmla="*/ 41 w 263"/>
                <a:gd name="T31" fmla="*/ 96 h 265"/>
                <a:gd name="T32" fmla="*/ 33 w 263"/>
                <a:gd name="T33" fmla="*/ 117 h 265"/>
                <a:gd name="T34" fmla="*/ 4 w 263"/>
                <a:gd name="T35" fmla="*/ 107 h 265"/>
                <a:gd name="T36" fmla="*/ 83 w 263"/>
                <a:gd name="T37" fmla="*/ 116 h 265"/>
                <a:gd name="T38" fmla="*/ 119 w 263"/>
                <a:gd name="T39" fmla="*/ 137 h 265"/>
                <a:gd name="T40" fmla="*/ 59 w 263"/>
                <a:gd name="T41" fmla="*/ 228 h 265"/>
                <a:gd name="T42" fmla="*/ 105 w 263"/>
                <a:gd name="T43" fmla="*/ 237 h 265"/>
                <a:gd name="T44" fmla="*/ 104 w 263"/>
                <a:gd name="T45" fmla="*/ 254 h 265"/>
                <a:gd name="T46" fmla="*/ 103 w 263"/>
                <a:gd name="T47" fmla="*/ 261 h 265"/>
                <a:gd name="T48" fmla="*/ 150 w 263"/>
                <a:gd name="T49" fmla="*/ 265 h 265"/>
                <a:gd name="T50" fmla="*/ 122 w 263"/>
                <a:gd name="T51" fmla="*/ 214 h 265"/>
                <a:gd name="T52" fmla="*/ 151 w 263"/>
                <a:gd name="T53" fmla="*/ 135 h 265"/>
                <a:gd name="T54" fmla="*/ 259 w 263"/>
                <a:gd name="T55" fmla="*/ 191 h 265"/>
                <a:gd name="T56" fmla="*/ 236 w 263"/>
                <a:gd name="T57" fmla="*/ 151 h 265"/>
                <a:gd name="T58" fmla="*/ 224 w 263"/>
                <a:gd name="T59" fmla="*/ 130 h 265"/>
                <a:gd name="T60" fmla="*/ 203 w 263"/>
                <a:gd name="T61" fmla="*/ 119 h 265"/>
                <a:gd name="T62" fmla="*/ 191 w 263"/>
                <a:gd name="T63" fmla="*/ 100 h 265"/>
                <a:gd name="T64" fmla="*/ 165 w 263"/>
                <a:gd name="T65" fmla="*/ 83 h 265"/>
                <a:gd name="T66" fmla="*/ 172 w 263"/>
                <a:gd name="T67" fmla="*/ 0 h 265"/>
                <a:gd name="T68" fmla="*/ 172 w 263"/>
                <a:gd name="T69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63" h="265">
                  <a:moveTo>
                    <a:pt x="115" y="224"/>
                  </a:moveTo>
                  <a:cubicBezTo>
                    <a:pt x="109" y="223"/>
                    <a:pt x="109" y="223"/>
                    <a:pt x="109" y="223"/>
                  </a:cubicBezTo>
                  <a:cubicBezTo>
                    <a:pt x="112" y="213"/>
                    <a:pt x="116" y="203"/>
                    <a:pt x="119" y="193"/>
                  </a:cubicBezTo>
                  <a:cubicBezTo>
                    <a:pt x="125" y="193"/>
                    <a:pt x="125" y="193"/>
                    <a:pt x="125" y="193"/>
                  </a:cubicBezTo>
                  <a:cubicBezTo>
                    <a:pt x="122" y="204"/>
                    <a:pt x="119" y="214"/>
                    <a:pt x="115" y="224"/>
                  </a:cubicBezTo>
                  <a:moveTo>
                    <a:pt x="135" y="163"/>
                  </a:moveTo>
                  <a:cubicBezTo>
                    <a:pt x="128" y="162"/>
                    <a:pt x="128" y="162"/>
                    <a:pt x="128" y="162"/>
                  </a:cubicBezTo>
                  <a:cubicBezTo>
                    <a:pt x="131" y="152"/>
                    <a:pt x="134" y="142"/>
                    <a:pt x="136" y="132"/>
                  </a:cubicBezTo>
                  <a:cubicBezTo>
                    <a:pt x="143" y="132"/>
                    <a:pt x="143" y="132"/>
                    <a:pt x="143" y="132"/>
                  </a:cubicBezTo>
                  <a:cubicBezTo>
                    <a:pt x="140" y="142"/>
                    <a:pt x="138" y="153"/>
                    <a:pt x="135" y="163"/>
                  </a:cubicBezTo>
                  <a:moveTo>
                    <a:pt x="150" y="101"/>
                  </a:moveTo>
                  <a:cubicBezTo>
                    <a:pt x="144" y="101"/>
                    <a:pt x="144" y="101"/>
                    <a:pt x="144" y="101"/>
                  </a:cubicBezTo>
                  <a:cubicBezTo>
                    <a:pt x="146" y="91"/>
                    <a:pt x="148" y="80"/>
                    <a:pt x="150" y="70"/>
                  </a:cubicBezTo>
                  <a:cubicBezTo>
                    <a:pt x="156" y="70"/>
                    <a:pt x="156" y="70"/>
                    <a:pt x="156" y="70"/>
                  </a:cubicBezTo>
                  <a:cubicBezTo>
                    <a:pt x="155" y="81"/>
                    <a:pt x="153" y="91"/>
                    <a:pt x="150" y="101"/>
                  </a:cubicBezTo>
                  <a:moveTo>
                    <a:pt x="161" y="40"/>
                  </a:moveTo>
                  <a:cubicBezTo>
                    <a:pt x="154" y="39"/>
                    <a:pt x="154" y="39"/>
                    <a:pt x="154" y="39"/>
                  </a:cubicBezTo>
                  <a:cubicBezTo>
                    <a:pt x="156" y="29"/>
                    <a:pt x="157" y="19"/>
                    <a:pt x="157" y="9"/>
                  </a:cubicBezTo>
                  <a:cubicBezTo>
                    <a:pt x="164" y="9"/>
                    <a:pt x="164" y="9"/>
                    <a:pt x="164" y="9"/>
                  </a:cubicBezTo>
                  <a:cubicBezTo>
                    <a:pt x="163" y="19"/>
                    <a:pt x="162" y="29"/>
                    <a:pt x="161" y="40"/>
                  </a:cubicBezTo>
                  <a:moveTo>
                    <a:pt x="171" y="0"/>
                  </a:moveTo>
                  <a:cubicBezTo>
                    <a:pt x="171" y="0"/>
                    <a:pt x="171" y="0"/>
                    <a:pt x="171" y="0"/>
                  </a:cubicBezTo>
                  <a:cubicBezTo>
                    <a:pt x="167" y="0"/>
                    <a:pt x="155" y="2"/>
                    <a:pt x="149" y="24"/>
                  </a:cubicBezTo>
                  <a:cubicBezTo>
                    <a:pt x="136" y="75"/>
                    <a:pt x="136" y="75"/>
                    <a:pt x="136" y="75"/>
                  </a:cubicBezTo>
                  <a:cubicBezTo>
                    <a:pt x="103" y="83"/>
                    <a:pt x="103" y="83"/>
                    <a:pt x="103" y="83"/>
                  </a:cubicBezTo>
                  <a:cubicBezTo>
                    <a:pt x="104" y="77"/>
                    <a:pt x="104" y="77"/>
                    <a:pt x="104" y="77"/>
                  </a:cubicBezTo>
                  <a:cubicBezTo>
                    <a:pt x="88" y="72"/>
                    <a:pt x="88" y="72"/>
                    <a:pt x="88" y="72"/>
                  </a:cubicBezTo>
                  <a:cubicBezTo>
                    <a:pt x="84" y="87"/>
                    <a:pt x="84" y="87"/>
                    <a:pt x="84" y="87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86"/>
                    <a:pt x="61" y="86"/>
                    <a:pt x="61" y="86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1" y="96"/>
                    <a:pt x="41" y="96"/>
                    <a:pt x="41" y="96"/>
                  </a:cubicBezTo>
                  <a:cubicBezTo>
                    <a:pt x="40" y="103"/>
                    <a:pt x="39" y="111"/>
                    <a:pt x="38" y="118"/>
                  </a:cubicBezTo>
                  <a:cubicBezTo>
                    <a:pt x="33" y="117"/>
                    <a:pt x="33" y="117"/>
                    <a:pt x="33" y="117"/>
                  </a:cubicBezTo>
                  <a:cubicBezTo>
                    <a:pt x="34" y="111"/>
                    <a:pt x="35" y="105"/>
                    <a:pt x="36" y="99"/>
                  </a:cubicBezTo>
                  <a:cubicBezTo>
                    <a:pt x="4" y="107"/>
                    <a:pt x="4" y="107"/>
                    <a:pt x="4" y="107"/>
                  </a:cubicBezTo>
                  <a:cubicBezTo>
                    <a:pt x="0" y="121"/>
                    <a:pt x="0" y="121"/>
                    <a:pt x="0" y="121"/>
                  </a:cubicBezTo>
                  <a:cubicBezTo>
                    <a:pt x="83" y="116"/>
                    <a:pt x="83" y="116"/>
                    <a:pt x="83" y="116"/>
                  </a:cubicBezTo>
                  <a:cubicBezTo>
                    <a:pt x="122" y="127"/>
                    <a:pt x="122" y="127"/>
                    <a:pt x="122" y="127"/>
                  </a:cubicBezTo>
                  <a:cubicBezTo>
                    <a:pt x="120" y="133"/>
                    <a:pt x="119" y="137"/>
                    <a:pt x="119" y="137"/>
                  </a:cubicBezTo>
                  <a:cubicBezTo>
                    <a:pt x="107" y="209"/>
                    <a:pt x="107" y="209"/>
                    <a:pt x="107" y="209"/>
                  </a:cubicBezTo>
                  <a:cubicBezTo>
                    <a:pt x="59" y="228"/>
                    <a:pt x="59" y="228"/>
                    <a:pt x="59" y="228"/>
                  </a:cubicBezTo>
                  <a:cubicBezTo>
                    <a:pt x="56" y="240"/>
                    <a:pt x="56" y="240"/>
                    <a:pt x="56" y="240"/>
                  </a:cubicBezTo>
                  <a:cubicBezTo>
                    <a:pt x="105" y="237"/>
                    <a:pt x="105" y="237"/>
                    <a:pt x="105" y="237"/>
                  </a:cubicBezTo>
                  <a:cubicBezTo>
                    <a:pt x="101" y="254"/>
                    <a:pt x="101" y="254"/>
                    <a:pt x="101" y="254"/>
                  </a:cubicBezTo>
                  <a:cubicBezTo>
                    <a:pt x="104" y="254"/>
                    <a:pt x="104" y="254"/>
                    <a:pt x="104" y="254"/>
                  </a:cubicBezTo>
                  <a:cubicBezTo>
                    <a:pt x="103" y="256"/>
                    <a:pt x="102" y="258"/>
                    <a:pt x="102" y="261"/>
                  </a:cubicBezTo>
                  <a:cubicBezTo>
                    <a:pt x="103" y="261"/>
                    <a:pt x="103" y="261"/>
                    <a:pt x="103" y="261"/>
                  </a:cubicBezTo>
                  <a:cubicBezTo>
                    <a:pt x="109" y="238"/>
                    <a:pt x="109" y="238"/>
                    <a:pt x="109" y="238"/>
                  </a:cubicBezTo>
                  <a:cubicBezTo>
                    <a:pt x="150" y="265"/>
                    <a:pt x="150" y="265"/>
                    <a:pt x="150" y="265"/>
                  </a:cubicBezTo>
                  <a:cubicBezTo>
                    <a:pt x="153" y="254"/>
                    <a:pt x="153" y="254"/>
                    <a:pt x="153" y="254"/>
                  </a:cubicBezTo>
                  <a:cubicBezTo>
                    <a:pt x="122" y="214"/>
                    <a:pt x="122" y="214"/>
                    <a:pt x="122" y="214"/>
                  </a:cubicBezTo>
                  <a:cubicBezTo>
                    <a:pt x="148" y="145"/>
                    <a:pt x="148" y="145"/>
                    <a:pt x="148" y="145"/>
                  </a:cubicBezTo>
                  <a:cubicBezTo>
                    <a:pt x="148" y="145"/>
                    <a:pt x="149" y="141"/>
                    <a:pt x="151" y="135"/>
                  </a:cubicBezTo>
                  <a:cubicBezTo>
                    <a:pt x="189" y="145"/>
                    <a:pt x="189" y="145"/>
                    <a:pt x="189" y="145"/>
                  </a:cubicBezTo>
                  <a:cubicBezTo>
                    <a:pt x="259" y="191"/>
                    <a:pt x="259" y="191"/>
                    <a:pt x="259" y="191"/>
                  </a:cubicBezTo>
                  <a:cubicBezTo>
                    <a:pt x="263" y="177"/>
                    <a:pt x="263" y="177"/>
                    <a:pt x="263" y="177"/>
                  </a:cubicBezTo>
                  <a:cubicBezTo>
                    <a:pt x="236" y="151"/>
                    <a:pt x="236" y="151"/>
                    <a:pt x="236" y="151"/>
                  </a:cubicBezTo>
                  <a:cubicBezTo>
                    <a:pt x="240" y="135"/>
                    <a:pt x="240" y="135"/>
                    <a:pt x="240" y="135"/>
                  </a:cubicBezTo>
                  <a:cubicBezTo>
                    <a:pt x="224" y="130"/>
                    <a:pt x="224" y="130"/>
                    <a:pt x="224" y="130"/>
                  </a:cubicBezTo>
                  <a:cubicBezTo>
                    <a:pt x="222" y="138"/>
                    <a:pt x="222" y="138"/>
                    <a:pt x="222" y="138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7" y="105"/>
                    <a:pt x="207" y="105"/>
                    <a:pt x="207" y="105"/>
                  </a:cubicBezTo>
                  <a:cubicBezTo>
                    <a:pt x="191" y="100"/>
                    <a:pt x="191" y="100"/>
                    <a:pt x="191" y="100"/>
                  </a:cubicBezTo>
                  <a:cubicBezTo>
                    <a:pt x="190" y="106"/>
                    <a:pt x="190" y="106"/>
                    <a:pt x="190" y="106"/>
                  </a:cubicBezTo>
                  <a:cubicBezTo>
                    <a:pt x="165" y="83"/>
                    <a:pt x="165" y="83"/>
                    <a:pt x="165" y="83"/>
                  </a:cubicBezTo>
                  <a:cubicBezTo>
                    <a:pt x="179" y="32"/>
                    <a:pt x="179" y="32"/>
                    <a:pt x="179" y="32"/>
                  </a:cubicBezTo>
                  <a:cubicBezTo>
                    <a:pt x="185" y="10"/>
                    <a:pt x="176" y="2"/>
                    <a:pt x="172" y="0"/>
                  </a:cubicBezTo>
                  <a:cubicBezTo>
                    <a:pt x="172" y="0"/>
                    <a:pt x="172" y="0"/>
                    <a:pt x="172" y="0"/>
                  </a:cubicBezTo>
                  <a:cubicBezTo>
                    <a:pt x="172" y="0"/>
                    <a:pt x="172" y="0"/>
                    <a:pt x="172" y="0"/>
                  </a:cubicBezTo>
                  <a:cubicBezTo>
                    <a:pt x="171" y="0"/>
                    <a:pt x="171" y="0"/>
                    <a:pt x="171" y="0"/>
                  </a:cubicBezTo>
                </a:path>
              </a:pathLst>
            </a:custGeom>
            <a:solidFill>
              <a:schemeClr val="bg1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88" name="Freeform 221"/>
            <p:cNvSpPr>
              <a:spLocks noEditPoints="1"/>
            </p:cNvSpPr>
            <p:nvPr/>
          </p:nvSpPr>
          <p:spPr bwMode="auto">
            <a:xfrm>
              <a:off x="2395538" y="2665413"/>
              <a:ext cx="877888" cy="1055688"/>
            </a:xfrm>
            <a:custGeom>
              <a:avLst/>
              <a:gdLst>
                <a:gd name="T0" fmla="*/ 469 w 469"/>
                <a:gd name="T1" fmla="*/ 564 h 564"/>
                <a:gd name="T2" fmla="*/ 408 w 469"/>
                <a:gd name="T3" fmla="*/ 556 h 564"/>
                <a:gd name="T4" fmla="*/ 428 w 469"/>
                <a:gd name="T5" fmla="*/ 558 h 564"/>
                <a:gd name="T6" fmla="*/ 368 w 469"/>
                <a:gd name="T7" fmla="*/ 555 h 564"/>
                <a:gd name="T8" fmla="*/ 388 w 469"/>
                <a:gd name="T9" fmla="*/ 554 h 564"/>
                <a:gd name="T10" fmla="*/ 327 w 469"/>
                <a:gd name="T11" fmla="*/ 547 h 564"/>
                <a:gd name="T12" fmla="*/ 328 w 469"/>
                <a:gd name="T13" fmla="*/ 544 h 564"/>
                <a:gd name="T14" fmla="*/ 308 w 469"/>
                <a:gd name="T15" fmla="*/ 543 h 564"/>
                <a:gd name="T16" fmla="*/ 250 w 469"/>
                <a:gd name="T17" fmla="*/ 523 h 564"/>
                <a:gd name="T18" fmla="*/ 269 w 469"/>
                <a:gd name="T19" fmla="*/ 529 h 564"/>
                <a:gd name="T20" fmla="*/ 210 w 469"/>
                <a:gd name="T21" fmla="*/ 512 h 564"/>
                <a:gd name="T22" fmla="*/ 230 w 469"/>
                <a:gd name="T23" fmla="*/ 516 h 564"/>
                <a:gd name="T24" fmla="*/ 173 w 469"/>
                <a:gd name="T25" fmla="*/ 494 h 564"/>
                <a:gd name="T26" fmla="*/ 175 w 469"/>
                <a:gd name="T27" fmla="*/ 491 h 564"/>
                <a:gd name="T28" fmla="*/ 155 w 469"/>
                <a:gd name="T29" fmla="*/ 483 h 564"/>
                <a:gd name="T30" fmla="*/ 107 w 469"/>
                <a:gd name="T31" fmla="*/ 444 h 564"/>
                <a:gd name="T32" fmla="*/ 123 w 469"/>
                <a:gd name="T33" fmla="*/ 457 h 564"/>
                <a:gd name="T34" fmla="*/ 76 w 469"/>
                <a:gd name="T35" fmla="*/ 417 h 564"/>
                <a:gd name="T36" fmla="*/ 79 w 469"/>
                <a:gd name="T37" fmla="*/ 415 h 564"/>
                <a:gd name="T38" fmla="*/ 63 w 469"/>
                <a:gd name="T39" fmla="*/ 401 h 564"/>
                <a:gd name="T40" fmla="*/ 34 w 469"/>
                <a:gd name="T41" fmla="*/ 346 h 564"/>
                <a:gd name="T42" fmla="*/ 44 w 469"/>
                <a:gd name="T43" fmla="*/ 365 h 564"/>
                <a:gd name="T44" fmla="*/ 17 w 469"/>
                <a:gd name="T45" fmla="*/ 309 h 564"/>
                <a:gd name="T46" fmla="*/ 20 w 469"/>
                <a:gd name="T47" fmla="*/ 308 h 564"/>
                <a:gd name="T48" fmla="*/ 12 w 469"/>
                <a:gd name="T49" fmla="*/ 289 h 564"/>
                <a:gd name="T50" fmla="*/ 11 w 469"/>
                <a:gd name="T51" fmla="*/ 268 h 564"/>
                <a:gd name="T52" fmla="*/ 4 w 469"/>
                <a:gd name="T53" fmla="*/ 248 h 564"/>
                <a:gd name="T54" fmla="*/ 1 w 469"/>
                <a:gd name="T55" fmla="*/ 186 h 564"/>
                <a:gd name="T56" fmla="*/ 4 w 469"/>
                <a:gd name="T57" fmla="*/ 186 h 564"/>
                <a:gd name="T58" fmla="*/ 3 w 469"/>
                <a:gd name="T59" fmla="*/ 166 h 564"/>
                <a:gd name="T60" fmla="*/ 6 w 469"/>
                <a:gd name="T61" fmla="*/ 145 h 564"/>
                <a:gd name="T62" fmla="*/ 15 w 469"/>
                <a:gd name="T63" fmla="*/ 127 h 564"/>
                <a:gd name="T64" fmla="*/ 42 w 469"/>
                <a:gd name="T65" fmla="*/ 72 h 564"/>
                <a:gd name="T66" fmla="*/ 44 w 469"/>
                <a:gd name="T67" fmla="*/ 75 h 564"/>
                <a:gd name="T68" fmla="*/ 55 w 469"/>
                <a:gd name="T69" fmla="*/ 58 h 564"/>
                <a:gd name="T70" fmla="*/ 73 w 469"/>
                <a:gd name="T71" fmla="*/ 47 h 564"/>
                <a:gd name="T72" fmla="*/ 88 w 469"/>
                <a:gd name="T73" fmla="*/ 33 h 564"/>
                <a:gd name="T74" fmla="*/ 107 w 469"/>
                <a:gd name="T75" fmla="*/ 27 h 564"/>
                <a:gd name="T76" fmla="*/ 124 w 469"/>
                <a:gd name="T77" fmla="*/ 16 h 564"/>
                <a:gd name="T78" fmla="*/ 144 w 469"/>
                <a:gd name="T79" fmla="*/ 10 h 564"/>
                <a:gd name="T80" fmla="*/ 163 w 469"/>
                <a:gd name="T81" fmla="*/ 5 h 564"/>
                <a:gd name="T82" fmla="*/ 179 w 469"/>
                <a:gd name="T83" fmla="*/ 6 h 564"/>
                <a:gd name="T84" fmla="*/ 209 w 469"/>
                <a:gd name="T85" fmla="*/ 0 h 564"/>
                <a:gd name="T86" fmla="*/ 208 w 469"/>
                <a:gd name="T87" fmla="*/ 4 h 564"/>
                <a:gd name="T88" fmla="*/ 209 w 469"/>
                <a:gd name="T89" fmla="*/ 0 h 5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69" h="564">
                  <a:moveTo>
                    <a:pt x="449" y="560"/>
                  </a:moveTo>
                  <a:cubicBezTo>
                    <a:pt x="449" y="563"/>
                    <a:pt x="449" y="563"/>
                    <a:pt x="449" y="563"/>
                  </a:cubicBezTo>
                  <a:cubicBezTo>
                    <a:pt x="456" y="563"/>
                    <a:pt x="462" y="564"/>
                    <a:pt x="469" y="564"/>
                  </a:cubicBezTo>
                  <a:cubicBezTo>
                    <a:pt x="469" y="560"/>
                    <a:pt x="469" y="560"/>
                    <a:pt x="469" y="560"/>
                  </a:cubicBezTo>
                  <a:cubicBezTo>
                    <a:pt x="462" y="560"/>
                    <a:pt x="456" y="560"/>
                    <a:pt x="449" y="560"/>
                  </a:cubicBezTo>
                  <a:moveTo>
                    <a:pt x="408" y="556"/>
                  </a:moveTo>
                  <a:cubicBezTo>
                    <a:pt x="408" y="560"/>
                    <a:pt x="408" y="560"/>
                    <a:pt x="408" y="560"/>
                  </a:cubicBezTo>
                  <a:cubicBezTo>
                    <a:pt x="415" y="560"/>
                    <a:pt x="422" y="561"/>
                    <a:pt x="428" y="562"/>
                  </a:cubicBezTo>
                  <a:cubicBezTo>
                    <a:pt x="428" y="558"/>
                    <a:pt x="428" y="558"/>
                    <a:pt x="428" y="558"/>
                  </a:cubicBezTo>
                  <a:cubicBezTo>
                    <a:pt x="422" y="558"/>
                    <a:pt x="415" y="557"/>
                    <a:pt x="408" y="556"/>
                  </a:cubicBezTo>
                  <a:moveTo>
                    <a:pt x="368" y="551"/>
                  </a:moveTo>
                  <a:cubicBezTo>
                    <a:pt x="368" y="555"/>
                    <a:pt x="368" y="555"/>
                    <a:pt x="368" y="555"/>
                  </a:cubicBezTo>
                  <a:cubicBezTo>
                    <a:pt x="374" y="556"/>
                    <a:pt x="381" y="556"/>
                    <a:pt x="388" y="557"/>
                  </a:cubicBezTo>
                  <a:cubicBezTo>
                    <a:pt x="388" y="554"/>
                    <a:pt x="388" y="554"/>
                    <a:pt x="388" y="554"/>
                  </a:cubicBezTo>
                  <a:cubicBezTo>
                    <a:pt x="388" y="554"/>
                    <a:pt x="388" y="554"/>
                    <a:pt x="388" y="554"/>
                  </a:cubicBezTo>
                  <a:cubicBezTo>
                    <a:pt x="382" y="553"/>
                    <a:pt x="375" y="552"/>
                    <a:pt x="368" y="551"/>
                  </a:cubicBezTo>
                  <a:moveTo>
                    <a:pt x="328" y="544"/>
                  </a:moveTo>
                  <a:cubicBezTo>
                    <a:pt x="327" y="547"/>
                    <a:pt x="327" y="547"/>
                    <a:pt x="327" y="547"/>
                  </a:cubicBezTo>
                  <a:cubicBezTo>
                    <a:pt x="334" y="549"/>
                    <a:pt x="341" y="550"/>
                    <a:pt x="348" y="551"/>
                  </a:cubicBezTo>
                  <a:cubicBezTo>
                    <a:pt x="348" y="548"/>
                    <a:pt x="348" y="548"/>
                    <a:pt x="348" y="548"/>
                  </a:cubicBezTo>
                  <a:cubicBezTo>
                    <a:pt x="341" y="547"/>
                    <a:pt x="335" y="545"/>
                    <a:pt x="328" y="544"/>
                  </a:cubicBezTo>
                  <a:moveTo>
                    <a:pt x="288" y="535"/>
                  </a:moveTo>
                  <a:cubicBezTo>
                    <a:pt x="288" y="538"/>
                    <a:pt x="288" y="538"/>
                    <a:pt x="288" y="538"/>
                  </a:cubicBezTo>
                  <a:cubicBezTo>
                    <a:pt x="294" y="540"/>
                    <a:pt x="301" y="541"/>
                    <a:pt x="308" y="543"/>
                  </a:cubicBezTo>
                  <a:cubicBezTo>
                    <a:pt x="308" y="540"/>
                    <a:pt x="308" y="540"/>
                    <a:pt x="308" y="540"/>
                  </a:cubicBezTo>
                  <a:cubicBezTo>
                    <a:pt x="302" y="538"/>
                    <a:pt x="295" y="537"/>
                    <a:pt x="288" y="535"/>
                  </a:cubicBezTo>
                  <a:moveTo>
                    <a:pt x="250" y="523"/>
                  </a:moveTo>
                  <a:cubicBezTo>
                    <a:pt x="249" y="526"/>
                    <a:pt x="249" y="526"/>
                    <a:pt x="249" y="526"/>
                  </a:cubicBezTo>
                  <a:cubicBezTo>
                    <a:pt x="255" y="528"/>
                    <a:pt x="262" y="531"/>
                    <a:pt x="268" y="532"/>
                  </a:cubicBezTo>
                  <a:cubicBezTo>
                    <a:pt x="269" y="529"/>
                    <a:pt x="269" y="529"/>
                    <a:pt x="269" y="529"/>
                  </a:cubicBezTo>
                  <a:cubicBezTo>
                    <a:pt x="262" y="527"/>
                    <a:pt x="256" y="525"/>
                    <a:pt x="250" y="523"/>
                  </a:cubicBezTo>
                  <a:moveTo>
                    <a:pt x="212" y="508"/>
                  </a:moveTo>
                  <a:cubicBezTo>
                    <a:pt x="210" y="512"/>
                    <a:pt x="210" y="512"/>
                    <a:pt x="210" y="512"/>
                  </a:cubicBezTo>
                  <a:cubicBezTo>
                    <a:pt x="217" y="514"/>
                    <a:pt x="223" y="517"/>
                    <a:pt x="229" y="519"/>
                  </a:cubicBezTo>
                  <a:cubicBezTo>
                    <a:pt x="230" y="516"/>
                    <a:pt x="230" y="516"/>
                    <a:pt x="230" y="516"/>
                  </a:cubicBezTo>
                  <a:cubicBezTo>
                    <a:pt x="230" y="516"/>
                    <a:pt x="230" y="516"/>
                    <a:pt x="230" y="516"/>
                  </a:cubicBezTo>
                  <a:cubicBezTo>
                    <a:pt x="224" y="514"/>
                    <a:pt x="218" y="511"/>
                    <a:pt x="212" y="508"/>
                  </a:cubicBezTo>
                  <a:moveTo>
                    <a:pt x="175" y="491"/>
                  </a:moveTo>
                  <a:cubicBezTo>
                    <a:pt x="173" y="494"/>
                    <a:pt x="173" y="494"/>
                    <a:pt x="173" y="494"/>
                  </a:cubicBezTo>
                  <a:cubicBezTo>
                    <a:pt x="179" y="497"/>
                    <a:pt x="185" y="500"/>
                    <a:pt x="192" y="503"/>
                  </a:cubicBezTo>
                  <a:cubicBezTo>
                    <a:pt x="193" y="500"/>
                    <a:pt x="193" y="500"/>
                    <a:pt x="193" y="500"/>
                  </a:cubicBezTo>
                  <a:cubicBezTo>
                    <a:pt x="187" y="497"/>
                    <a:pt x="181" y="494"/>
                    <a:pt x="175" y="491"/>
                  </a:cubicBezTo>
                  <a:moveTo>
                    <a:pt x="140" y="469"/>
                  </a:moveTo>
                  <a:cubicBezTo>
                    <a:pt x="138" y="472"/>
                    <a:pt x="138" y="472"/>
                    <a:pt x="138" y="472"/>
                  </a:cubicBezTo>
                  <a:cubicBezTo>
                    <a:pt x="144" y="476"/>
                    <a:pt x="149" y="480"/>
                    <a:pt x="155" y="483"/>
                  </a:cubicBezTo>
                  <a:cubicBezTo>
                    <a:pt x="157" y="480"/>
                    <a:pt x="157" y="480"/>
                    <a:pt x="157" y="480"/>
                  </a:cubicBezTo>
                  <a:cubicBezTo>
                    <a:pt x="151" y="477"/>
                    <a:pt x="145" y="473"/>
                    <a:pt x="140" y="469"/>
                  </a:cubicBezTo>
                  <a:moveTo>
                    <a:pt x="107" y="444"/>
                  </a:moveTo>
                  <a:cubicBezTo>
                    <a:pt x="105" y="447"/>
                    <a:pt x="105" y="447"/>
                    <a:pt x="105" y="447"/>
                  </a:cubicBezTo>
                  <a:cubicBezTo>
                    <a:pt x="110" y="451"/>
                    <a:pt x="116" y="456"/>
                    <a:pt x="121" y="460"/>
                  </a:cubicBezTo>
                  <a:cubicBezTo>
                    <a:pt x="123" y="457"/>
                    <a:pt x="123" y="457"/>
                    <a:pt x="123" y="457"/>
                  </a:cubicBezTo>
                  <a:cubicBezTo>
                    <a:pt x="118" y="453"/>
                    <a:pt x="113" y="449"/>
                    <a:pt x="107" y="444"/>
                  </a:cubicBezTo>
                  <a:moveTo>
                    <a:pt x="79" y="415"/>
                  </a:moveTo>
                  <a:cubicBezTo>
                    <a:pt x="76" y="417"/>
                    <a:pt x="76" y="417"/>
                    <a:pt x="76" y="417"/>
                  </a:cubicBezTo>
                  <a:cubicBezTo>
                    <a:pt x="81" y="423"/>
                    <a:pt x="85" y="428"/>
                    <a:pt x="90" y="433"/>
                  </a:cubicBezTo>
                  <a:cubicBezTo>
                    <a:pt x="92" y="430"/>
                    <a:pt x="92" y="430"/>
                    <a:pt x="92" y="430"/>
                  </a:cubicBezTo>
                  <a:cubicBezTo>
                    <a:pt x="88" y="425"/>
                    <a:pt x="83" y="420"/>
                    <a:pt x="79" y="415"/>
                  </a:cubicBezTo>
                  <a:moveTo>
                    <a:pt x="54" y="382"/>
                  </a:moveTo>
                  <a:cubicBezTo>
                    <a:pt x="51" y="384"/>
                    <a:pt x="51" y="384"/>
                    <a:pt x="51" y="384"/>
                  </a:cubicBezTo>
                  <a:cubicBezTo>
                    <a:pt x="55" y="390"/>
                    <a:pt x="59" y="396"/>
                    <a:pt x="63" y="401"/>
                  </a:cubicBezTo>
                  <a:cubicBezTo>
                    <a:pt x="66" y="399"/>
                    <a:pt x="66" y="399"/>
                    <a:pt x="66" y="399"/>
                  </a:cubicBezTo>
                  <a:cubicBezTo>
                    <a:pt x="62" y="394"/>
                    <a:pt x="58" y="388"/>
                    <a:pt x="54" y="382"/>
                  </a:cubicBezTo>
                  <a:moveTo>
                    <a:pt x="34" y="346"/>
                  </a:moveTo>
                  <a:cubicBezTo>
                    <a:pt x="31" y="348"/>
                    <a:pt x="31" y="348"/>
                    <a:pt x="31" y="348"/>
                  </a:cubicBezTo>
                  <a:cubicBezTo>
                    <a:pt x="34" y="354"/>
                    <a:pt x="37" y="360"/>
                    <a:pt x="41" y="366"/>
                  </a:cubicBezTo>
                  <a:cubicBezTo>
                    <a:pt x="44" y="365"/>
                    <a:pt x="44" y="365"/>
                    <a:pt x="44" y="365"/>
                  </a:cubicBezTo>
                  <a:cubicBezTo>
                    <a:pt x="40" y="359"/>
                    <a:pt x="37" y="353"/>
                    <a:pt x="34" y="346"/>
                  </a:cubicBezTo>
                  <a:moveTo>
                    <a:pt x="20" y="308"/>
                  </a:moveTo>
                  <a:cubicBezTo>
                    <a:pt x="17" y="309"/>
                    <a:pt x="17" y="309"/>
                    <a:pt x="17" y="309"/>
                  </a:cubicBezTo>
                  <a:cubicBezTo>
                    <a:pt x="19" y="315"/>
                    <a:pt x="21" y="322"/>
                    <a:pt x="23" y="328"/>
                  </a:cubicBezTo>
                  <a:cubicBezTo>
                    <a:pt x="27" y="327"/>
                    <a:pt x="27" y="327"/>
                    <a:pt x="27" y="327"/>
                  </a:cubicBezTo>
                  <a:cubicBezTo>
                    <a:pt x="24" y="321"/>
                    <a:pt x="22" y="314"/>
                    <a:pt x="20" y="308"/>
                  </a:cubicBezTo>
                  <a:moveTo>
                    <a:pt x="11" y="268"/>
                  </a:moveTo>
                  <a:cubicBezTo>
                    <a:pt x="7" y="268"/>
                    <a:pt x="7" y="268"/>
                    <a:pt x="7" y="268"/>
                  </a:cubicBezTo>
                  <a:cubicBezTo>
                    <a:pt x="9" y="275"/>
                    <a:pt x="10" y="282"/>
                    <a:pt x="12" y="289"/>
                  </a:cubicBezTo>
                  <a:cubicBezTo>
                    <a:pt x="15" y="288"/>
                    <a:pt x="15" y="288"/>
                    <a:pt x="15" y="288"/>
                  </a:cubicBezTo>
                  <a:cubicBezTo>
                    <a:pt x="15" y="288"/>
                    <a:pt x="15" y="288"/>
                    <a:pt x="15" y="288"/>
                  </a:cubicBezTo>
                  <a:cubicBezTo>
                    <a:pt x="13" y="281"/>
                    <a:pt x="12" y="274"/>
                    <a:pt x="11" y="268"/>
                  </a:cubicBezTo>
                  <a:moveTo>
                    <a:pt x="5" y="227"/>
                  </a:moveTo>
                  <a:cubicBezTo>
                    <a:pt x="2" y="227"/>
                    <a:pt x="2" y="227"/>
                    <a:pt x="2" y="227"/>
                  </a:cubicBezTo>
                  <a:cubicBezTo>
                    <a:pt x="2" y="234"/>
                    <a:pt x="3" y="241"/>
                    <a:pt x="4" y="248"/>
                  </a:cubicBezTo>
                  <a:cubicBezTo>
                    <a:pt x="7" y="247"/>
                    <a:pt x="7" y="247"/>
                    <a:pt x="7" y="247"/>
                  </a:cubicBezTo>
                  <a:cubicBezTo>
                    <a:pt x="6" y="240"/>
                    <a:pt x="6" y="234"/>
                    <a:pt x="5" y="227"/>
                  </a:cubicBezTo>
                  <a:moveTo>
                    <a:pt x="1" y="186"/>
                  </a:moveTo>
                  <a:cubicBezTo>
                    <a:pt x="0" y="193"/>
                    <a:pt x="0" y="200"/>
                    <a:pt x="0" y="207"/>
                  </a:cubicBezTo>
                  <a:cubicBezTo>
                    <a:pt x="4" y="207"/>
                    <a:pt x="4" y="207"/>
                    <a:pt x="4" y="207"/>
                  </a:cubicBezTo>
                  <a:cubicBezTo>
                    <a:pt x="4" y="200"/>
                    <a:pt x="4" y="193"/>
                    <a:pt x="4" y="186"/>
                  </a:cubicBezTo>
                  <a:cubicBezTo>
                    <a:pt x="1" y="186"/>
                    <a:pt x="1" y="186"/>
                    <a:pt x="1" y="186"/>
                  </a:cubicBezTo>
                  <a:moveTo>
                    <a:pt x="6" y="145"/>
                  </a:moveTo>
                  <a:cubicBezTo>
                    <a:pt x="5" y="152"/>
                    <a:pt x="4" y="158"/>
                    <a:pt x="3" y="166"/>
                  </a:cubicBezTo>
                  <a:cubicBezTo>
                    <a:pt x="6" y="166"/>
                    <a:pt x="6" y="166"/>
                    <a:pt x="6" y="166"/>
                  </a:cubicBezTo>
                  <a:cubicBezTo>
                    <a:pt x="7" y="159"/>
                    <a:pt x="8" y="152"/>
                    <a:pt x="10" y="146"/>
                  </a:cubicBezTo>
                  <a:cubicBezTo>
                    <a:pt x="6" y="145"/>
                    <a:pt x="6" y="145"/>
                    <a:pt x="6" y="145"/>
                  </a:cubicBezTo>
                  <a:moveTo>
                    <a:pt x="20" y="107"/>
                  </a:moveTo>
                  <a:cubicBezTo>
                    <a:pt x="17" y="113"/>
                    <a:pt x="14" y="119"/>
                    <a:pt x="12" y="126"/>
                  </a:cubicBezTo>
                  <a:cubicBezTo>
                    <a:pt x="15" y="127"/>
                    <a:pt x="15" y="127"/>
                    <a:pt x="15" y="127"/>
                  </a:cubicBezTo>
                  <a:cubicBezTo>
                    <a:pt x="17" y="120"/>
                    <a:pt x="20" y="114"/>
                    <a:pt x="23" y="108"/>
                  </a:cubicBezTo>
                  <a:cubicBezTo>
                    <a:pt x="20" y="107"/>
                    <a:pt x="20" y="107"/>
                    <a:pt x="20" y="107"/>
                  </a:cubicBezTo>
                  <a:moveTo>
                    <a:pt x="42" y="72"/>
                  </a:moveTo>
                  <a:cubicBezTo>
                    <a:pt x="37" y="78"/>
                    <a:pt x="33" y="83"/>
                    <a:pt x="30" y="89"/>
                  </a:cubicBezTo>
                  <a:cubicBezTo>
                    <a:pt x="32" y="91"/>
                    <a:pt x="32" y="91"/>
                    <a:pt x="32" y="91"/>
                  </a:cubicBezTo>
                  <a:cubicBezTo>
                    <a:pt x="36" y="85"/>
                    <a:pt x="40" y="80"/>
                    <a:pt x="44" y="75"/>
                  </a:cubicBezTo>
                  <a:cubicBezTo>
                    <a:pt x="42" y="72"/>
                    <a:pt x="42" y="72"/>
                    <a:pt x="42" y="72"/>
                  </a:cubicBezTo>
                  <a:moveTo>
                    <a:pt x="71" y="45"/>
                  </a:moveTo>
                  <a:cubicBezTo>
                    <a:pt x="66" y="49"/>
                    <a:pt x="60" y="53"/>
                    <a:pt x="55" y="58"/>
                  </a:cubicBezTo>
                  <a:cubicBezTo>
                    <a:pt x="58" y="60"/>
                    <a:pt x="58" y="60"/>
                    <a:pt x="58" y="60"/>
                  </a:cubicBezTo>
                  <a:cubicBezTo>
                    <a:pt x="58" y="60"/>
                    <a:pt x="58" y="60"/>
                    <a:pt x="58" y="60"/>
                  </a:cubicBezTo>
                  <a:cubicBezTo>
                    <a:pt x="63" y="56"/>
                    <a:pt x="68" y="51"/>
                    <a:pt x="73" y="47"/>
                  </a:cubicBezTo>
                  <a:cubicBezTo>
                    <a:pt x="71" y="45"/>
                    <a:pt x="71" y="45"/>
                    <a:pt x="71" y="45"/>
                  </a:cubicBezTo>
                  <a:moveTo>
                    <a:pt x="106" y="24"/>
                  </a:moveTo>
                  <a:cubicBezTo>
                    <a:pt x="100" y="27"/>
                    <a:pt x="94" y="30"/>
                    <a:pt x="88" y="33"/>
                  </a:cubicBezTo>
                  <a:cubicBezTo>
                    <a:pt x="90" y="36"/>
                    <a:pt x="90" y="36"/>
                    <a:pt x="90" y="36"/>
                  </a:cubicBezTo>
                  <a:cubicBezTo>
                    <a:pt x="90" y="36"/>
                    <a:pt x="90" y="36"/>
                    <a:pt x="90" y="36"/>
                  </a:cubicBezTo>
                  <a:cubicBezTo>
                    <a:pt x="95" y="33"/>
                    <a:pt x="101" y="30"/>
                    <a:pt x="107" y="27"/>
                  </a:cubicBezTo>
                  <a:cubicBezTo>
                    <a:pt x="106" y="24"/>
                    <a:pt x="106" y="24"/>
                    <a:pt x="106" y="24"/>
                  </a:cubicBezTo>
                  <a:moveTo>
                    <a:pt x="144" y="10"/>
                  </a:moveTo>
                  <a:cubicBezTo>
                    <a:pt x="137" y="12"/>
                    <a:pt x="131" y="14"/>
                    <a:pt x="124" y="16"/>
                  </a:cubicBezTo>
                  <a:cubicBezTo>
                    <a:pt x="126" y="19"/>
                    <a:pt x="126" y="19"/>
                    <a:pt x="126" y="19"/>
                  </a:cubicBezTo>
                  <a:cubicBezTo>
                    <a:pt x="132" y="17"/>
                    <a:pt x="138" y="15"/>
                    <a:pt x="145" y="13"/>
                  </a:cubicBezTo>
                  <a:cubicBezTo>
                    <a:pt x="144" y="10"/>
                    <a:pt x="144" y="10"/>
                    <a:pt x="144" y="10"/>
                  </a:cubicBezTo>
                  <a:moveTo>
                    <a:pt x="183" y="2"/>
                  </a:moveTo>
                  <a:cubicBezTo>
                    <a:pt x="182" y="2"/>
                    <a:pt x="180" y="2"/>
                    <a:pt x="178" y="3"/>
                  </a:cubicBezTo>
                  <a:cubicBezTo>
                    <a:pt x="173" y="3"/>
                    <a:pt x="169" y="4"/>
                    <a:pt x="163" y="5"/>
                  </a:cubicBezTo>
                  <a:cubicBezTo>
                    <a:pt x="164" y="9"/>
                    <a:pt x="164" y="9"/>
                    <a:pt x="164" y="9"/>
                  </a:cubicBezTo>
                  <a:cubicBezTo>
                    <a:pt x="164" y="9"/>
                    <a:pt x="164" y="9"/>
                    <a:pt x="164" y="9"/>
                  </a:cubicBezTo>
                  <a:cubicBezTo>
                    <a:pt x="169" y="8"/>
                    <a:pt x="174" y="7"/>
                    <a:pt x="179" y="6"/>
                  </a:cubicBezTo>
                  <a:cubicBezTo>
                    <a:pt x="180" y="6"/>
                    <a:pt x="182" y="6"/>
                    <a:pt x="184" y="5"/>
                  </a:cubicBezTo>
                  <a:cubicBezTo>
                    <a:pt x="183" y="2"/>
                    <a:pt x="183" y="2"/>
                    <a:pt x="183" y="2"/>
                  </a:cubicBezTo>
                  <a:moveTo>
                    <a:pt x="209" y="0"/>
                  </a:moveTo>
                  <a:cubicBezTo>
                    <a:pt x="208" y="0"/>
                    <a:pt x="206" y="0"/>
                    <a:pt x="204" y="0"/>
                  </a:cubicBezTo>
                  <a:cubicBezTo>
                    <a:pt x="204" y="4"/>
                    <a:pt x="204" y="4"/>
                    <a:pt x="204" y="4"/>
                  </a:cubicBezTo>
                  <a:cubicBezTo>
                    <a:pt x="206" y="4"/>
                    <a:pt x="208" y="4"/>
                    <a:pt x="208" y="4"/>
                  </a:cubicBezTo>
                  <a:cubicBezTo>
                    <a:pt x="209" y="4"/>
                    <a:pt x="209" y="4"/>
                    <a:pt x="209" y="4"/>
                  </a:cubicBezTo>
                  <a:cubicBezTo>
                    <a:pt x="209" y="0"/>
                    <a:pt x="209" y="0"/>
                    <a:pt x="209" y="0"/>
                  </a:cubicBezTo>
                  <a:cubicBezTo>
                    <a:pt x="209" y="0"/>
                    <a:pt x="209" y="0"/>
                    <a:pt x="209" y="0"/>
                  </a:cubicBezTo>
                </a:path>
              </a:pathLst>
            </a:custGeom>
            <a:solidFill>
              <a:schemeClr val="bg1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89" name="Freeform 222"/>
            <p:cNvSpPr>
              <a:spLocks/>
            </p:cNvSpPr>
            <p:nvPr/>
          </p:nvSpPr>
          <p:spPr bwMode="auto">
            <a:xfrm>
              <a:off x="3387726" y="3714750"/>
              <a:ext cx="38100" cy="6350"/>
            </a:xfrm>
            <a:custGeom>
              <a:avLst/>
              <a:gdLst>
                <a:gd name="T0" fmla="*/ 20 w 20"/>
                <a:gd name="T1" fmla="*/ 0 h 4"/>
                <a:gd name="T2" fmla="*/ 0 w 20"/>
                <a:gd name="T3" fmla="*/ 1 h 4"/>
                <a:gd name="T4" fmla="*/ 0 w 20"/>
                <a:gd name="T5" fmla="*/ 4 h 4"/>
                <a:gd name="T6" fmla="*/ 20 w 20"/>
                <a:gd name="T7" fmla="*/ 3 h 4"/>
                <a:gd name="T8" fmla="*/ 20 w 20"/>
                <a:gd name="T9" fmla="*/ 0 h 4"/>
                <a:gd name="T10" fmla="*/ 20 w 20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" h="4">
                  <a:moveTo>
                    <a:pt x="20" y="0"/>
                  </a:moveTo>
                  <a:cubicBezTo>
                    <a:pt x="20" y="0"/>
                    <a:pt x="13" y="0"/>
                    <a:pt x="0" y="1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3" y="4"/>
                    <a:pt x="20" y="3"/>
                    <a:pt x="20" y="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20" y="0"/>
                    <a:pt x="20" y="0"/>
                    <a:pt x="20" y="0"/>
                  </a:cubicBezTo>
                </a:path>
              </a:pathLst>
            </a:custGeom>
            <a:solidFill>
              <a:srgbClr val="1F2B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90" name="Freeform 223"/>
            <p:cNvSpPr>
              <a:spLocks/>
            </p:cNvSpPr>
            <p:nvPr/>
          </p:nvSpPr>
          <p:spPr bwMode="auto">
            <a:xfrm>
              <a:off x="3311526" y="3716338"/>
              <a:ext cx="12700" cy="6350"/>
            </a:xfrm>
            <a:custGeom>
              <a:avLst/>
              <a:gdLst>
                <a:gd name="T0" fmla="*/ 0 w 7"/>
                <a:gd name="T1" fmla="*/ 0 h 4"/>
                <a:gd name="T2" fmla="*/ 0 w 7"/>
                <a:gd name="T3" fmla="*/ 3 h 4"/>
                <a:gd name="T4" fmla="*/ 7 w 7"/>
                <a:gd name="T5" fmla="*/ 4 h 4"/>
                <a:gd name="T6" fmla="*/ 7 w 7"/>
                <a:gd name="T7" fmla="*/ 0 h 4"/>
                <a:gd name="T8" fmla="*/ 0 w 7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4">
                  <a:moveTo>
                    <a:pt x="0" y="0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3" y="3"/>
                    <a:pt x="5" y="4"/>
                    <a:pt x="7" y="4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5" y="0"/>
                    <a:pt x="3" y="0"/>
                    <a:pt x="0" y="0"/>
                  </a:cubicBezTo>
                </a:path>
              </a:pathLst>
            </a:custGeom>
            <a:solidFill>
              <a:srgbClr val="747C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91" name="Freeform 224"/>
            <p:cNvSpPr>
              <a:spLocks/>
            </p:cNvSpPr>
            <p:nvPr/>
          </p:nvSpPr>
          <p:spPr bwMode="auto">
            <a:xfrm>
              <a:off x="3324226" y="3716338"/>
              <a:ext cx="25400" cy="6350"/>
            </a:xfrm>
            <a:custGeom>
              <a:avLst/>
              <a:gdLst>
                <a:gd name="T0" fmla="*/ 0 w 14"/>
                <a:gd name="T1" fmla="*/ 0 h 4"/>
                <a:gd name="T2" fmla="*/ 0 w 14"/>
                <a:gd name="T3" fmla="*/ 4 h 4"/>
                <a:gd name="T4" fmla="*/ 8 w 14"/>
                <a:gd name="T5" fmla="*/ 4 h 4"/>
                <a:gd name="T6" fmla="*/ 14 w 14"/>
                <a:gd name="T7" fmla="*/ 4 h 4"/>
                <a:gd name="T8" fmla="*/ 13 w 14"/>
                <a:gd name="T9" fmla="*/ 0 h 4"/>
                <a:gd name="T10" fmla="*/ 8 w 14"/>
                <a:gd name="T11" fmla="*/ 0 h 4"/>
                <a:gd name="T12" fmla="*/ 0 w 14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4">
                  <a:moveTo>
                    <a:pt x="0" y="0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3" y="4"/>
                    <a:pt x="5" y="4"/>
                    <a:pt x="8" y="4"/>
                  </a:cubicBezTo>
                  <a:cubicBezTo>
                    <a:pt x="10" y="4"/>
                    <a:pt x="12" y="4"/>
                    <a:pt x="14" y="4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2" y="0"/>
                    <a:pt x="10" y="0"/>
                    <a:pt x="8" y="0"/>
                  </a:cubicBezTo>
                  <a:cubicBezTo>
                    <a:pt x="5" y="0"/>
                    <a:pt x="3" y="0"/>
                    <a:pt x="0" y="0"/>
                  </a:cubicBezTo>
                </a:path>
              </a:pathLst>
            </a:custGeom>
            <a:solidFill>
              <a:srgbClr val="1F2B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92" name="Freeform 225"/>
            <p:cNvSpPr>
              <a:spLocks noEditPoints="1"/>
            </p:cNvSpPr>
            <p:nvPr/>
          </p:nvSpPr>
          <p:spPr bwMode="auto">
            <a:xfrm>
              <a:off x="2311401" y="2671763"/>
              <a:ext cx="1114425" cy="1050925"/>
            </a:xfrm>
            <a:custGeom>
              <a:avLst/>
              <a:gdLst>
                <a:gd name="T0" fmla="*/ 595 w 595"/>
                <a:gd name="T1" fmla="*/ 556 h 561"/>
                <a:gd name="T2" fmla="*/ 573 w 595"/>
                <a:gd name="T3" fmla="*/ 560 h 561"/>
                <a:gd name="T4" fmla="*/ 551 w 595"/>
                <a:gd name="T5" fmla="*/ 558 h 561"/>
                <a:gd name="T6" fmla="*/ 484 w 595"/>
                <a:gd name="T7" fmla="*/ 560 h 561"/>
                <a:gd name="T8" fmla="*/ 506 w 595"/>
                <a:gd name="T9" fmla="*/ 561 h 561"/>
                <a:gd name="T10" fmla="*/ 440 w 595"/>
                <a:gd name="T11" fmla="*/ 554 h 561"/>
                <a:gd name="T12" fmla="*/ 440 w 595"/>
                <a:gd name="T13" fmla="*/ 558 h 561"/>
                <a:gd name="T14" fmla="*/ 418 w 595"/>
                <a:gd name="T15" fmla="*/ 552 h 561"/>
                <a:gd name="T16" fmla="*/ 396 w 595"/>
                <a:gd name="T17" fmla="*/ 553 h 561"/>
                <a:gd name="T18" fmla="*/ 374 w 595"/>
                <a:gd name="T19" fmla="*/ 547 h 561"/>
                <a:gd name="T20" fmla="*/ 309 w 595"/>
                <a:gd name="T21" fmla="*/ 538 h 561"/>
                <a:gd name="T22" fmla="*/ 330 w 595"/>
                <a:gd name="T23" fmla="*/ 542 h 561"/>
                <a:gd name="T24" fmla="*/ 267 w 595"/>
                <a:gd name="T25" fmla="*/ 523 h 561"/>
                <a:gd name="T26" fmla="*/ 266 w 595"/>
                <a:gd name="T27" fmla="*/ 526 h 561"/>
                <a:gd name="T28" fmla="*/ 246 w 595"/>
                <a:gd name="T29" fmla="*/ 516 h 561"/>
                <a:gd name="T30" fmla="*/ 224 w 595"/>
                <a:gd name="T31" fmla="*/ 512 h 561"/>
                <a:gd name="T32" fmla="*/ 206 w 595"/>
                <a:gd name="T33" fmla="*/ 501 h 561"/>
                <a:gd name="T34" fmla="*/ 146 w 595"/>
                <a:gd name="T35" fmla="*/ 474 h 561"/>
                <a:gd name="T36" fmla="*/ 165 w 595"/>
                <a:gd name="T37" fmla="*/ 485 h 561"/>
                <a:gd name="T38" fmla="*/ 113 w 595"/>
                <a:gd name="T39" fmla="*/ 446 h 561"/>
                <a:gd name="T40" fmla="*/ 111 w 595"/>
                <a:gd name="T41" fmla="*/ 449 h 561"/>
                <a:gd name="T42" fmla="*/ 97 w 595"/>
                <a:gd name="T43" fmla="*/ 432 h 561"/>
                <a:gd name="T44" fmla="*/ 52 w 595"/>
                <a:gd name="T45" fmla="*/ 387 h 561"/>
                <a:gd name="T46" fmla="*/ 65 w 595"/>
                <a:gd name="T47" fmla="*/ 404 h 561"/>
                <a:gd name="T48" fmla="*/ 35 w 595"/>
                <a:gd name="T49" fmla="*/ 349 h 561"/>
                <a:gd name="T50" fmla="*/ 31 w 595"/>
                <a:gd name="T51" fmla="*/ 350 h 561"/>
                <a:gd name="T52" fmla="*/ 27 w 595"/>
                <a:gd name="T53" fmla="*/ 330 h 561"/>
                <a:gd name="T54" fmla="*/ 6 w 595"/>
                <a:gd name="T55" fmla="*/ 271 h 561"/>
                <a:gd name="T56" fmla="*/ 14 w 595"/>
                <a:gd name="T57" fmla="*/ 290 h 561"/>
                <a:gd name="T58" fmla="*/ 3 w 595"/>
                <a:gd name="T59" fmla="*/ 251 h 561"/>
                <a:gd name="T60" fmla="*/ 7 w 595"/>
                <a:gd name="T61" fmla="*/ 250 h 561"/>
                <a:gd name="T62" fmla="*/ 0 w 595"/>
                <a:gd name="T63" fmla="*/ 189 h 561"/>
                <a:gd name="T64" fmla="*/ 0 w 595"/>
                <a:gd name="T65" fmla="*/ 209 h 561"/>
                <a:gd name="T66" fmla="*/ 11 w 595"/>
                <a:gd name="T67" fmla="*/ 149 h 561"/>
                <a:gd name="T68" fmla="*/ 14 w 595"/>
                <a:gd name="T69" fmla="*/ 128 h 561"/>
                <a:gd name="T70" fmla="*/ 17 w 595"/>
                <a:gd name="T71" fmla="*/ 129 h 561"/>
                <a:gd name="T72" fmla="*/ 47 w 595"/>
                <a:gd name="T73" fmla="*/ 74 h 561"/>
                <a:gd name="T74" fmla="*/ 33 w 595"/>
                <a:gd name="T75" fmla="*/ 91 h 561"/>
                <a:gd name="T76" fmla="*/ 79 w 595"/>
                <a:gd name="T77" fmla="*/ 46 h 561"/>
                <a:gd name="T78" fmla="*/ 98 w 595"/>
                <a:gd name="T79" fmla="*/ 34 h 561"/>
                <a:gd name="T80" fmla="*/ 100 w 595"/>
                <a:gd name="T81" fmla="*/ 37 h 561"/>
                <a:gd name="T82" fmla="*/ 138 w 595"/>
                <a:gd name="T83" fmla="*/ 17 h 561"/>
                <a:gd name="T84" fmla="*/ 139 w 595"/>
                <a:gd name="T85" fmla="*/ 20 h 561"/>
                <a:gd name="T86" fmla="*/ 225 w 595"/>
                <a:gd name="T87" fmla="*/ 0 h 561"/>
                <a:gd name="T88" fmla="*/ 225 w 595"/>
                <a:gd name="T89" fmla="*/ 3 h 561"/>
                <a:gd name="T90" fmla="*/ 203 w 595"/>
                <a:gd name="T91" fmla="*/ 2 h 561"/>
                <a:gd name="T92" fmla="*/ 182 w 595"/>
                <a:gd name="T93" fmla="*/ 9 h 5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595" h="561">
                  <a:moveTo>
                    <a:pt x="573" y="560"/>
                  </a:moveTo>
                  <a:cubicBezTo>
                    <a:pt x="573" y="557"/>
                    <a:pt x="573" y="557"/>
                    <a:pt x="573" y="557"/>
                  </a:cubicBezTo>
                  <a:cubicBezTo>
                    <a:pt x="587" y="556"/>
                    <a:pt x="595" y="556"/>
                    <a:pt x="595" y="556"/>
                  </a:cubicBezTo>
                  <a:cubicBezTo>
                    <a:pt x="595" y="556"/>
                    <a:pt x="595" y="556"/>
                    <a:pt x="595" y="556"/>
                  </a:cubicBezTo>
                  <a:cubicBezTo>
                    <a:pt x="595" y="559"/>
                    <a:pt x="595" y="559"/>
                    <a:pt x="595" y="559"/>
                  </a:cubicBezTo>
                  <a:cubicBezTo>
                    <a:pt x="595" y="559"/>
                    <a:pt x="587" y="560"/>
                    <a:pt x="573" y="560"/>
                  </a:cubicBezTo>
                  <a:close/>
                  <a:moveTo>
                    <a:pt x="528" y="561"/>
                  </a:moveTo>
                  <a:cubicBezTo>
                    <a:pt x="528" y="558"/>
                    <a:pt x="528" y="558"/>
                    <a:pt x="528" y="558"/>
                  </a:cubicBezTo>
                  <a:cubicBezTo>
                    <a:pt x="536" y="558"/>
                    <a:pt x="544" y="558"/>
                    <a:pt x="551" y="558"/>
                  </a:cubicBezTo>
                  <a:cubicBezTo>
                    <a:pt x="551" y="561"/>
                    <a:pt x="551" y="561"/>
                    <a:pt x="551" y="561"/>
                  </a:cubicBezTo>
                  <a:cubicBezTo>
                    <a:pt x="544" y="561"/>
                    <a:pt x="536" y="561"/>
                    <a:pt x="528" y="561"/>
                  </a:cubicBezTo>
                  <a:close/>
                  <a:moveTo>
                    <a:pt x="484" y="560"/>
                  </a:moveTo>
                  <a:cubicBezTo>
                    <a:pt x="484" y="557"/>
                    <a:pt x="484" y="557"/>
                    <a:pt x="484" y="557"/>
                  </a:cubicBezTo>
                  <a:cubicBezTo>
                    <a:pt x="492" y="557"/>
                    <a:pt x="499" y="557"/>
                    <a:pt x="506" y="558"/>
                  </a:cubicBezTo>
                  <a:cubicBezTo>
                    <a:pt x="506" y="561"/>
                    <a:pt x="506" y="561"/>
                    <a:pt x="506" y="561"/>
                  </a:cubicBezTo>
                  <a:cubicBezTo>
                    <a:pt x="499" y="561"/>
                    <a:pt x="492" y="561"/>
                    <a:pt x="484" y="560"/>
                  </a:cubicBezTo>
                  <a:close/>
                  <a:moveTo>
                    <a:pt x="440" y="558"/>
                  </a:moveTo>
                  <a:cubicBezTo>
                    <a:pt x="440" y="554"/>
                    <a:pt x="440" y="554"/>
                    <a:pt x="440" y="554"/>
                  </a:cubicBezTo>
                  <a:cubicBezTo>
                    <a:pt x="448" y="555"/>
                    <a:pt x="455" y="555"/>
                    <a:pt x="462" y="556"/>
                  </a:cubicBezTo>
                  <a:cubicBezTo>
                    <a:pt x="462" y="559"/>
                    <a:pt x="462" y="559"/>
                    <a:pt x="462" y="559"/>
                  </a:cubicBezTo>
                  <a:cubicBezTo>
                    <a:pt x="455" y="559"/>
                    <a:pt x="447" y="558"/>
                    <a:pt x="440" y="558"/>
                  </a:cubicBezTo>
                  <a:close/>
                  <a:moveTo>
                    <a:pt x="396" y="553"/>
                  </a:moveTo>
                  <a:cubicBezTo>
                    <a:pt x="396" y="550"/>
                    <a:pt x="396" y="550"/>
                    <a:pt x="396" y="550"/>
                  </a:cubicBezTo>
                  <a:cubicBezTo>
                    <a:pt x="404" y="551"/>
                    <a:pt x="411" y="551"/>
                    <a:pt x="418" y="552"/>
                  </a:cubicBezTo>
                  <a:cubicBezTo>
                    <a:pt x="418" y="552"/>
                    <a:pt x="418" y="552"/>
                    <a:pt x="418" y="552"/>
                  </a:cubicBezTo>
                  <a:cubicBezTo>
                    <a:pt x="418" y="556"/>
                    <a:pt x="418" y="556"/>
                    <a:pt x="418" y="556"/>
                  </a:cubicBezTo>
                  <a:cubicBezTo>
                    <a:pt x="411" y="555"/>
                    <a:pt x="403" y="554"/>
                    <a:pt x="396" y="553"/>
                  </a:cubicBezTo>
                  <a:close/>
                  <a:moveTo>
                    <a:pt x="352" y="546"/>
                  </a:moveTo>
                  <a:cubicBezTo>
                    <a:pt x="353" y="543"/>
                    <a:pt x="353" y="543"/>
                    <a:pt x="353" y="543"/>
                  </a:cubicBezTo>
                  <a:cubicBezTo>
                    <a:pt x="360" y="544"/>
                    <a:pt x="367" y="546"/>
                    <a:pt x="374" y="547"/>
                  </a:cubicBezTo>
                  <a:cubicBezTo>
                    <a:pt x="374" y="550"/>
                    <a:pt x="374" y="550"/>
                    <a:pt x="374" y="550"/>
                  </a:cubicBezTo>
                  <a:cubicBezTo>
                    <a:pt x="367" y="549"/>
                    <a:pt x="359" y="548"/>
                    <a:pt x="352" y="546"/>
                  </a:cubicBezTo>
                  <a:close/>
                  <a:moveTo>
                    <a:pt x="309" y="538"/>
                  </a:moveTo>
                  <a:cubicBezTo>
                    <a:pt x="310" y="534"/>
                    <a:pt x="310" y="534"/>
                    <a:pt x="310" y="534"/>
                  </a:cubicBezTo>
                  <a:cubicBezTo>
                    <a:pt x="317" y="536"/>
                    <a:pt x="324" y="537"/>
                    <a:pt x="331" y="539"/>
                  </a:cubicBezTo>
                  <a:cubicBezTo>
                    <a:pt x="330" y="542"/>
                    <a:pt x="330" y="542"/>
                    <a:pt x="330" y="542"/>
                  </a:cubicBezTo>
                  <a:cubicBezTo>
                    <a:pt x="323" y="541"/>
                    <a:pt x="316" y="539"/>
                    <a:pt x="309" y="538"/>
                  </a:cubicBezTo>
                  <a:close/>
                  <a:moveTo>
                    <a:pt x="266" y="526"/>
                  </a:moveTo>
                  <a:cubicBezTo>
                    <a:pt x="267" y="523"/>
                    <a:pt x="267" y="523"/>
                    <a:pt x="267" y="523"/>
                  </a:cubicBezTo>
                  <a:cubicBezTo>
                    <a:pt x="274" y="525"/>
                    <a:pt x="281" y="527"/>
                    <a:pt x="288" y="529"/>
                  </a:cubicBezTo>
                  <a:cubicBezTo>
                    <a:pt x="287" y="532"/>
                    <a:pt x="287" y="532"/>
                    <a:pt x="287" y="532"/>
                  </a:cubicBezTo>
                  <a:cubicBezTo>
                    <a:pt x="280" y="530"/>
                    <a:pt x="273" y="528"/>
                    <a:pt x="266" y="526"/>
                  </a:cubicBezTo>
                  <a:close/>
                  <a:moveTo>
                    <a:pt x="224" y="512"/>
                  </a:moveTo>
                  <a:cubicBezTo>
                    <a:pt x="226" y="509"/>
                    <a:pt x="226" y="509"/>
                    <a:pt x="226" y="509"/>
                  </a:cubicBezTo>
                  <a:cubicBezTo>
                    <a:pt x="233" y="512"/>
                    <a:pt x="239" y="514"/>
                    <a:pt x="246" y="516"/>
                  </a:cubicBezTo>
                  <a:cubicBezTo>
                    <a:pt x="246" y="516"/>
                    <a:pt x="246" y="516"/>
                    <a:pt x="246" y="516"/>
                  </a:cubicBezTo>
                  <a:cubicBezTo>
                    <a:pt x="245" y="520"/>
                    <a:pt x="245" y="520"/>
                    <a:pt x="245" y="520"/>
                  </a:cubicBezTo>
                  <a:cubicBezTo>
                    <a:pt x="238" y="517"/>
                    <a:pt x="231" y="515"/>
                    <a:pt x="224" y="512"/>
                  </a:cubicBezTo>
                  <a:close/>
                  <a:moveTo>
                    <a:pt x="184" y="495"/>
                  </a:moveTo>
                  <a:cubicBezTo>
                    <a:pt x="186" y="492"/>
                    <a:pt x="186" y="492"/>
                    <a:pt x="186" y="492"/>
                  </a:cubicBezTo>
                  <a:cubicBezTo>
                    <a:pt x="192" y="495"/>
                    <a:pt x="199" y="498"/>
                    <a:pt x="206" y="501"/>
                  </a:cubicBezTo>
                  <a:cubicBezTo>
                    <a:pt x="204" y="504"/>
                    <a:pt x="204" y="504"/>
                    <a:pt x="204" y="504"/>
                  </a:cubicBezTo>
                  <a:cubicBezTo>
                    <a:pt x="197" y="501"/>
                    <a:pt x="191" y="498"/>
                    <a:pt x="184" y="495"/>
                  </a:cubicBezTo>
                  <a:close/>
                  <a:moveTo>
                    <a:pt x="146" y="474"/>
                  </a:moveTo>
                  <a:cubicBezTo>
                    <a:pt x="148" y="471"/>
                    <a:pt x="148" y="471"/>
                    <a:pt x="148" y="471"/>
                  </a:cubicBezTo>
                  <a:cubicBezTo>
                    <a:pt x="154" y="475"/>
                    <a:pt x="160" y="478"/>
                    <a:pt x="167" y="482"/>
                  </a:cubicBezTo>
                  <a:cubicBezTo>
                    <a:pt x="165" y="485"/>
                    <a:pt x="165" y="485"/>
                    <a:pt x="165" y="485"/>
                  </a:cubicBezTo>
                  <a:cubicBezTo>
                    <a:pt x="158" y="481"/>
                    <a:pt x="152" y="477"/>
                    <a:pt x="146" y="474"/>
                  </a:cubicBezTo>
                  <a:close/>
                  <a:moveTo>
                    <a:pt x="111" y="449"/>
                  </a:moveTo>
                  <a:cubicBezTo>
                    <a:pt x="113" y="446"/>
                    <a:pt x="113" y="446"/>
                    <a:pt x="113" y="446"/>
                  </a:cubicBezTo>
                  <a:cubicBezTo>
                    <a:pt x="119" y="450"/>
                    <a:pt x="124" y="455"/>
                    <a:pt x="130" y="459"/>
                  </a:cubicBezTo>
                  <a:cubicBezTo>
                    <a:pt x="128" y="462"/>
                    <a:pt x="128" y="462"/>
                    <a:pt x="128" y="462"/>
                  </a:cubicBezTo>
                  <a:cubicBezTo>
                    <a:pt x="122" y="457"/>
                    <a:pt x="116" y="453"/>
                    <a:pt x="111" y="449"/>
                  </a:cubicBezTo>
                  <a:close/>
                  <a:moveTo>
                    <a:pt x="79" y="420"/>
                  </a:moveTo>
                  <a:cubicBezTo>
                    <a:pt x="82" y="417"/>
                    <a:pt x="82" y="417"/>
                    <a:pt x="82" y="417"/>
                  </a:cubicBezTo>
                  <a:cubicBezTo>
                    <a:pt x="87" y="422"/>
                    <a:pt x="92" y="427"/>
                    <a:pt x="97" y="432"/>
                  </a:cubicBezTo>
                  <a:cubicBezTo>
                    <a:pt x="94" y="435"/>
                    <a:pt x="94" y="435"/>
                    <a:pt x="94" y="435"/>
                  </a:cubicBezTo>
                  <a:cubicBezTo>
                    <a:pt x="89" y="430"/>
                    <a:pt x="84" y="425"/>
                    <a:pt x="79" y="420"/>
                  </a:cubicBezTo>
                  <a:close/>
                  <a:moveTo>
                    <a:pt x="52" y="387"/>
                  </a:moveTo>
                  <a:cubicBezTo>
                    <a:pt x="56" y="385"/>
                    <a:pt x="56" y="385"/>
                    <a:pt x="56" y="385"/>
                  </a:cubicBezTo>
                  <a:cubicBezTo>
                    <a:pt x="59" y="390"/>
                    <a:pt x="64" y="396"/>
                    <a:pt x="68" y="401"/>
                  </a:cubicBezTo>
                  <a:cubicBezTo>
                    <a:pt x="65" y="404"/>
                    <a:pt x="65" y="404"/>
                    <a:pt x="65" y="404"/>
                  </a:cubicBezTo>
                  <a:cubicBezTo>
                    <a:pt x="61" y="398"/>
                    <a:pt x="56" y="392"/>
                    <a:pt x="52" y="387"/>
                  </a:cubicBezTo>
                  <a:close/>
                  <a:moveTo>
                    <a:pt x="31" y="350"/>
                  </a:moveTo>
                  <a:cubicBezTo>
                    <a:pt x="35" y="349"/>
                    <a:pt x="35" y="349"/>
                    <a:pt x="35" y="349"/>
                  </a:cubicBezTo>
                  <a:cubicBezTo>
                    <a:pt x="38" y="355"/>
                    <a:pt x="41" y="361"/>
                    <a:pt x="44" y="367"/>
                  </a:cubicBezTo>
                  <a:cubicBezTo>
                    <a:pt x="41" y="369"/>
                    <a:pt x="41" y="369"/>
                    <a:pt x="41" y="369"/>
                  </a:cubicBezTo>
                  <a:cubicBezTo>
                    <a:pt x="38" y="363"/>
                    <a:pt x="34" y="357"/>
                    <a:pt x="31" y="350"/>
                  </a:cubicBezTo>
                  <a:close/>
                  <a:moveTo>
                    <a:pt x="16" y="311"/>
                  </a:moveTo>
                  <a:cubicBezTo>
                    <a:pt x="20" y="310"/>
                    <a:pt x="20" y="310"/>
                    <a:pt x="20" y="310"/>
                  </a:cubicBezTo>
                  <a:cubicBezTo>
                    <a:pt x="22" y="317"/>
                    <a:pt x="24" y="324"/>
                    <a:pt x="27" y="330"/>
                  </a:cubicBezTo>
                  <a:cubicBezTo>
                    <a:pt x="23" y="331"/>
                    <a:pt x="23" y="331"/>
                    <a:pt x="23" y="331"/>
                  </a:cubicBezTo>
                  <a:cubicBezTo>
                    <a:pt x="21" y="325"/>
                    <a:pt x="18" y="318"/>
                    <a:pt x="16" y="311"/>
                  </a:cubicBezTo>
                  <a:close/>
                  <a:moveTo>
                    <a:pt x="6" y="271"/>
                  </a:moveTo>
                  <a:cubicBezTo>
                    <a:pt x="10" y="270"/>
                    <a:pt x="10" y="270"/>
                    <a:pt x="10" y="270"/>
                  </a:cubicBezTo>
                  <a:cubicBezTo>
                    <a:pt x="11" y="277"/>
                    <a:pt x="13" y="284"/>
                    <a:pt x="14" y="290"/>
                  </a:cubicBezTo>
                  <a:cubicBezTo>
                    <a:pt x="14" y="290"/>
                    <a:pt x="14" y="290"/>
                    <a:pt x="14" y="290"/>
                  </a:cubicBezTo>
                  <a:cubicBezTo>
                    <a:pt x="11" y="291"/>
                    <a:pt x="11" y="291"/>
                    <a:pt x="11" y="291"/>
                  </a:cubicBezTo>
                  <a:cubicBezTo>
                    <a:pt x="9" y="284"/>
                    <a:pt x="8" y="278"/>
                    <a:pt x="6" y="271"/>
                  </a:cubicBezTo>
                  <a:close/>
                  <a:moveTo>
                    <a:pt x="3" y="251"/>
                  </a:moveTo>
                  <a:cubicBezTo>
                    <a:pt x="2" y="244"/>
                    <a:pt x="1" y="237"/>
                    <a:pt x="1" y="230"/>
                  </a:cubicBezTo>
                  <a:cubicBezTo>
                    <a:pt x="4" y="230"/>
                    <a:pt x="4" y="230"/>
                    <a:pt x="4" y="230"/>
                  </a:cubicBezTo>
                  <a:cubicBezTo>
                    <a:pt x="5" y="236"/>
                    <a:pt x="6" y="243"/>
                    <a:pt x="7" y="250"/>
                  </a:cubicBezTo>
                  <a:lnTo>
                    <a:pt x="3" y="251"/>
                  </a:lnTo>
                  <a:close/>
                  <a:moveTo>
                    <a:pt x="0" y="209"/>
                  </a:moveTo>
                  <a:cubicBezTo>
                    <a:pt x="0" y="202"/>
                    <a:pt x="0" y="195"/>
                    <a:pt x="0" y="189"/>
                  </a:cubicBezTo>
                  <a:cubicBezTo>
                    <a:pt x="4" y="189"/>
                    <a:pt x="4" y="189"/>
                    <a:pt x="4" y="189"/>
                  </a:cubicBezTo>
                  <a:cubicBezTo>
                    <a:pt x="4" y="195"/>
                    <a:pt x="3" y="202"/>
                    <a:pt x="3" y="209"/>
                  </a:cubicBezTo>
                  <a:lnTo>
                    <a:pt x="0" y="209"/>
                  </a:lnTo>
                  <a:close/>
                  <a:moveTo>
                    <a:pt x="3" y="168"/>
                  </a:moveTo>
                  <a:cubicBezTo>
                    <a:pt x="4" y="161"/>
                    <a:pt x="5" y="154"/>
                    <a:pt x="7" y="148"/>
                  </a:cubicBezTo>
                  <a:cubicBezTo>
                    <a:pt x="11" y="149"/>
                    <a:pt x="11" y="149"/>
                    <a:pt x="11" y="149"/>
                  </a:cubicBezTo>
                  <a:cubicBezTo>
                    <a:pt x="9" y="155"/>
                    <a:pt x="8" y="162"/>
                    <a:pt x="6" y="169"/>
                  </a:cubicBezTo>
                  <a:lnTo>
                    <a:pt x="3" y="168"/>
                  </a:lnTo>
                  <a:close/>
                  <a:moveTo>
                    <a:pt x="14" y="128"/>
                  </a:moveTo>
                  <a:cubicBezTo>
                    <a:pt x="16" y="121"/>
                    <a:pt x="19" y="115"/>
                    <a:pt x="22" y="109"/>
                  </a:cubicBezTo>
                  <a:cubicBezTo>
                    <a:pt x="26" y="110"/>
                    <a:pt x="26" y="110"/>
                    <a:pt x="26" y="110"/>
                  </a:cubicBezTo>
                  <a:cubicBezTo>
                    <a:pt x="22" y="116"/>
                    <a:pt x="20" y="122"/>
                    <a:pt x="17" y="129"/>
                  </a:cubicBezTo>
                  <a:lnTo>
                    <a:pt x="14" y="128"/>
                  </a:lnTo>
                  <a:close/>
                  <a:moveTo>
                    <a:pt x="33" y="91"/>
                  </a:moveTo>
                  <a:cubicBezTo>
                    <a:pt x="38" y="85"/>
                    <a:pt x="42" y="79"/>
                    <a:pt x="47" y="74"/>
                  </a:cubicBezTo>
                  <a:cubicBezTo>
                    <a:pt x="50" y="76"/>
                    <a:pt x="50" y="76"/>
                    <a:pt x="50" y="76"/>
                  </a:cubicBezTo>
                  <a:cubicBezTo>
                    <a:pt x="45" y="82"/>
                    <a:pt x="41" y="87"/>
                    <a:pt x="37" y="93"/>
                  </a:cubicBezTo>
                  <a:lnTo>
                    <a:pt x="33" y="91"/>
                  </a:lnTo>
                  <a:close/>
                  <a:moveTo>
                    <a:pt x="65" y="62"/>
                  </a:moveTo>
                  <a:cubicBezTo>
                    <a:pt x="62" y="59"/>
                    <a:pt x="62" y="59"/>
                    <a:pt x="62" y="59"/>
                  </a:cubicBezTo>
                  <a:cubicBezTo>
                    <a:pt x="68" y="54"/>
                    <a:pt x="74" y="50"/>
                    <a:pt x="79" y="46"/>
                  </a:cubicBezTo>
                  <a:cubicBezTo>
                    <a:pt x="82" y="49"/>
                    <a:pt x="82" y="49"/>
                    <a:pt x="82" y="49"/>
                  </a:cubicBezTo>
                  <a:cubicBezTo>
                    <a:pt x="76" y="53"/>
                    <a:pt x="70" y="57"/>
                    <a:pt x="65" y="62"/>
                  </a:cubicBezTo>
                  <a:close/>
                  <a:moveTo>
                    <a:pt x="98" y="34"/>
                  </a:moveTo>
                  <a:cubicBezTo>
                    <a:pt x="105" y="31"/>
                    <a:pt x="111" y="28"/>
                    <a:pt x="118" y="25"/>
                  </a:cubicBezTo>
                  <a:cubicBezTo>
                    <a:pt x="119" y="28"/>
                    <a:pt x="119" y="28"/>
                    <a:pt x="119" y="28"/>
                  </a:cubicBezTo>
                  <a:cubicBezTo>
                    <a:pt x="113" y="31"/>
                    <a:pt x="106" y="34"/>
                    <a:pt x="100" y="37"/>
                  </a:cubicBezTo>
                  <a:cubicBezTo>
                    <a:pt x="100" y="37"/>
                    <a:pt x="100" y="37"/>
                    <a:pt x="100" y="37"/>
                  </a:cubicBezTo>
                  <a:lnTo>
                    <a:pt x="98" y="34"/>
                  </a:lnTo>
                  <a:close/>
                  <a:moveTo>
                    <a:pt x="138" y="17"/>
                  </a:moveTo>
                  <a:cubicBezTo>
                    <a:pt x="145" y="14"/>
                    <a:pt x="152" y="12"/>
                    <a:pt x="159" y="10"/>
                  </a:cubicBezTo>
                  <a:cubicBezTo>
                    <a:pt x="160" y="14"/>
                    <a:pt x="160" y="14"/>
                    <a:pt x="160" y="14"/>
                  </a:cubicBezTo>
                  <a:cubicBezTo>
                    <a:pt x="154" y="15"/>
                    <a:pt x="147" y="18"/>
                    <a:pt x="139" y="20"/>
                  </a:cubicBezTo>
                  <a:lnTo>
                    <a:pt x="138" y="17"/>
                  </a:lnTo>
                  <a:close/>
                  <a:moveTo>
                    <a:pt x="225" y="3"/>
                  </a:moveTo>
                  <a:cubicBezTo>
                    <a:pt x="225" y="0"/>
                    <a:pt x="225" y="0"/>
                    <a:pt x="225" y="0"/>
                  </a:cubicBezTo>
                  <a:cubicBezTo>
                    <a:pt x="229" y="0"/>
                    <a:pt x="231" y="0"/>
                    <a:pt x="231" y="0"/>
                  </a:cubicBezTo>
                  <a:cubicBezTo>
                    <a:pt x="231" y="3"/>
                    <a:pt x="231" y="3"/>
                    <a:pt x="231" y="3"/>
                  </a:cubicBezTo>
                  <a:cubicBezTo>
                    <a:pt x="231" y="3"/>
                    <a:pt x="229" y="3"/>
                    <a:pt x="225" y="3"/>
                  </a:cubicBezTo>
                  <a:close/>
                  <a:moveTo>
                    <a:pt x="181" y="5"/>
                  </a:moveTo>
                  <a:cubicBezTo>
                    <a:pt x="187" y="4"/>
                    <a:pt x="192" y="3"/>
                    <a:pt x="197" y="3"/>
                  </a:cubicBezTo>
                  <a:cubicBezTo>
                    <a:pt x="199" y="2"/>
                    <a:pt x="201" y="2"/>
                    <a:pt x="203" y="2"/>
                  </a:cubicBezTo>
                  <a:cubicBezTo>
                    <a:pt x="203" y="5"/>
                    <a:pt x="203" y="5"/>
                    <a:pt x="203" y="5"/>
                  </a:cubicBezTo>
                  <a:cubicBezTo>
                    <a:pt x="202" y="5"/>
                    <a:pt x="200" y="6"/>
                    <a:pt x="198" y="6"/>
                  </a:cubicBezTo>
                  <a:cubicBezTo>
                    <a:pt x="193" y="7"/>
                    <a:pt x="187" y="8"/>
                    <a:pt x="182" y="9"/>
                  </a:cubicBezTo>
                  <a:cubicBezTo>
                    <a:pt x="182" y="9"/>
                    <a:pt x="182" y="9"/>
                    <a:pt x="182" y="9"/>
                  </a:cubicBezTo>
                  <a:lnTo>
                    <a:pt x="181" y="5"/>
                  </a:lnTo>
                  <a:close/>
                </a:path>
              </a:pathLst>
            </a:custGeom>
            <a:solidFill>
              <a:schemeClr val="accent4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93" name="Freeform 226"/>
            <p:cNvSpPr>
              <a:spLocks/>
            </p:cNvSpPr>
            <p:nvPr/>
          </p:nvSpPr>
          <p:spPr bwMode="auto">
            <a:xfrm>
              <a:off x="6313488" y="1741488"/>
              <a:ext cx="7938" cy="6350"/>
            </a:xfrm>
            <a:custGeom>
              <a:avLst/>
              <a:gdLst>
                <a:gd name="T0" fmla="*/ 1 w 4"/>
                <a:gd name="T1" fmla="*/ 0 h 4"/>
                <a:gd name="T2" fmla="*/ 0 w 4"/>
                <a:gd name="T3" fmla="*/ 4 h 4"/>
                <a:gd name="T4" fmla="*/ 4 w 4"/>
                <a:gd name="T5" fmla="*/ 3 h 4"/>
                <a:gd name="T6" fmla="*/ 4 w 4"/>
                <a:gd name="T7" fmla="*/ 0 h 4"/>
                <a:gd name="T8" fmla="*/ 1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1" y="0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3" y="0"/>
                    <a:pt x="2" y="0"/>
                    <a:pt x="1" y="0"/>
                  </a:cubicBezTo>
                </a:path>
              </a:pathLst>
            </a:custGeom>
            <a:solidFill>
              <a:srgbClr val="8B93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94" name="Freeform 227"/>
            <p:cNvSpPr>
              <a:spLocks noEditPoints="1"/>
            </p:cNvSpPr>
            <p:nvPr/>
          </p:nvSpPr>
          <p:spPr bwMode="auto">
            <a:xfrm>
              <a:off x="6094413" y="1738313"/>
              <a:ext cx="227013" cy="17463"/>
            </a:xfrm>
            <a:custGeom>
              <a:avLst/>
              <a:gdLst>
                <a:gd name="T0" fmla="*/ 41 w 121"/>
                <a:gd name="T1" fmla="*/ 1 h 9"/>
                <a:gd name="T2" fmla="*/ 0 w 121"/>
                <a:gd name="T3" fmla="*/ 4 h 9"/>
                <a:gd name="T4" fmla="*/ 1 w 121"/>
                <a:gd name="T5" fmla="*/ 9 h 9"/>
                <a:gd name="T6" fmla="*/ 41 w 121"/>
                <a:gd name="T7" fmla="*/ 6 h 9"/>
                <a:gd name="T8" fmla="*/ 41 w 121"/>
                <a:gd name="T9" fmla="*/ 1 h 9"/>
                <a:gd name="T10" fmla="*/ 83 w 121"/>
                <a:gd name="T11" fmla="*/ 0 h 9"/>
                <a:gd name="T12" fmla="*/ 81 w 121"/>
                <a:gd name="T13" fmla="*/ 0 h 9"/>
                <a:gd name="T14" fmla="*/ 81 w 121"/>
                <a:gd name="T15" fmla="*/ 5 h 9"/>
                <a:gd name="T16" fmla="*/ 83 w 121"/>
                <a:gd name="T17" fmla="*/ 5 h 9"/>
                <a:gd name="T18" fmla="*/ 120 w 121"/>
                <a:gd name="T19" fmla="*/ 6 h 9"/>
                <a:gd name="T20" fmla="*/ 121 w 121"/>
                <a:gd name="T21" fmla="*/ 4 h 9"/>
                <a:gd name="T22" fmla="*/ 117 w 121"/>
                <a:gd name="T23" fmla="*/ 5 h 9"/>
                <a:gd name="T24" fmla="*/ 118 w 121"/>
                <a:gd name="T25" fmla="*/ 1 h 9"/>
                <a:gd name="T26" fmla="*/ 83 w 121"/>
                <a:gd name="T2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" h="9">
                  <a:moveTo>
                    <a:pt x="41" y="1"/>
                  </a:moveTo>
                  <a:cubicBezTo>
                    <a:pt x="28" y="2"/>
                    <a:pt x="14" y="3"/>
                    <a:pt x="0" y="4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14" y="8"/>
                    <a:pt x="28" y="7"/>
                    <a:pt x="41" y="6"/>
                  </a:cubicBezTo>
                  <a:cubicBezTo>
                    <a:pt x="41" y="1"/>
                    <a:pt x="41" y="1"/>
                    <a:pt x="41" y="1"/>
                  </a:cubicBezTo>
                  <a:moveTo>
                    <a:pt x="83" y="0"/>
                  </a:moveTo>
                  <a:cubicBezTo>
                    <a:pt x="82" y="0"/>
                    <a:pt x="82" y="0"/>
                    <a:pt x="81" y="0"/>
                  </a:cubicBezTo>
                  <a:cubicBezTo>
                    <a:pt x="81" y="5"/>
                    <a:pt x="81" y="5"/>
                    <a:pt x="81" y="5"/>
                  </a:cubicBezTo>
                  <a:cubicBezTo>
                    <a:pt x="81" y="5"/>
                    <a:pt x="82" y="5"/>
                    <a:pt x="83" y="5"/>
                  </a:cubicBezTo>
                  <a:cubicBezTo>
                    <a:pt x="96" y="5"/>
                    <a:pt x="108" y="5"/>
                    <a:pt x="120" y="6"/>
                  </a:cubicBezTo>
                  <a:cubicBezTo>
                    <a:pt x="121" y="4"/>
                    <a:pt x="121" y="4"/>
                    <a:pt x="121" y="4"/>
                  </a:cubicBezTo>
                  <a:cubicBezTo>
                    <a:pt x="117" y="5"/>
                    <a:pt x="117" y="5"/>
                    <a:pt x="117" y="5"/>
                  </a:cubicBezTo>
                  <a:cubicBezTo>
                    <a:pt x="118" y="1"/>
                    <a:pt x="118" y="1"/>
                    <a:pt x="118" y="1"/>
                  </a:cubicBezTo>
                  <a:cubicBezTo>
                    <a:pt x="106" y="0"/>
                    <a:pt x="95" y="0"/>
                    <a:pt x="83" y="0"/>
                  </a:cubicBezTo>
                </a:path>
              </a:pathLst>
            </a:custGeom>
            <a:solidFill>
              <a:srgbClr val="2B38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95" name="Freeform 228"/>
            <p:cNvSpPr>
              <a:spLocks/>
            </p:cNvSpPr>
            <p:nvPr/>
          </p:nvSpPr>
          <p:spPr bwMode="auto">
            <a:xfrm>
              <a:off x="6459538" y="1758950"/>
              <a:ext cx="7938" cy="11113"/>
            </a:xfrm>
            <a:custGeom>
              <a:avLst/>
              <a:gdLst>
                <a:gd name="T0" fmla="*/ 0 w 4"/>
                <a:gd name="T1" fmla="*/ 0 h 6"/>
                <a:gd name="T2" fmla="*/ 1 w 4"/>
                <a:gd name="T3" fmla="*/ 6 h 6"/>
                <a:gd name="T4" fmla="*/ 2 w 4"/>
                <a:gd name="T5" fmla="*/ 6 h 6"/>
                <a:gd name="T6" fmla="*/ 4 w 4"/>
                <a:gd name="T7" fmla="*/ 1 h 6"/>
                <a:gd name="T8" fmla="*/ 0 w 4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6">
                  <a:moveTo>
                    <a:pt x="0" y="0"/>
                  </a:moveTo>
                  <a:cubicBezTo>
                    <a:pt x="1" y="6"/>
                    <a:pt x="1" y="6"/>
                    <a:pt x="1" y="6"/>
                  </a:cubicBezTo>
                  <a:cubicBezTo>
                    <a:pt x="1" y="6"/>
                    <a:pt x="2" y="6"/>
                    <a:pt x="2" y="6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3" y="1"/>
                    <a:pt x="2" y="1"/>
                    <a:pt x="0" y="0"/>
                  </a:cubicBezTo>
                </a:path>
              </a:pathLst>
            </a:custGeom>
            <a:solidFill>
              <a:srgbClr val="8B93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96" name="Freeform 229"/>
            <p:cNvSpPr>
              <a:spLocks noEditPoints="1"/>
            </p:cNvSpPr>
            <p:nvPr/>
          </p:nvSpPr>
          <p:spPr bwMode="auto">
            <a:xfrm>
              <a:off x="5799138" y="1747838"/>
              <a:ext cx="800100" cy="71438"/>
            </a:xfrm>
            <a:custGeom>
              <a:avLst/>
              <a:gdLst>
                <a:gd name="T0" fmla="*/ 394 w 427"/>
                <a:gd name="T1" fmla="*/ 19 h 38"/>
                <a:gd name="T2" fmla="*/ 390 w 427"/>
                <a:gd name="T3" fmla="*/ 23 h 38"/>
                <a:gd name="T4" fmla="*/ 423 w 427"/>
                <a:gd name="T5" fmla="*/ 38 h 38"/>
                <a:gd name="T6" fmla="*/ 427 w 427"/>
                <a:gd name="T7" fmla="*/ 34 h 38"/>
                <a:gd name="T8" fmla="*/ 394 w 427"/>
                <a:gd name="T9" fmla="*/ 19 h 38"/>
                <a:gd name="T10" fmla="*/ 38 w 427"/>
                <a:gd name="T11" fmla="*/ 18 h 38"/>
                <a:gd name="T12" fmla="*/ 38 w 427"/>
                <a:gd name="T13" fmla="*/ 18 h 38"/>
                <a:gd name="T14" fmla="*/ 29 w 427"/>
                <a:gd name="T15" fmla="*/ 20 h 38"/>
                <a:gd name="T16" fmla="*/ 30 w 427"/>
                <a:gd name="T17" fmla="*/ 24 h 38"/>
                <a:gd name="T18" fmla="*/ 0 w 427"/>
                <a:gd name="T19" fmla="*/ 31 h 38"/>
                <a:gd name="T20" fmla="*/ 0 w 427"/>
                <a:gd name="T21" fmla="*/ 31 h 38"/>
                <a:gd name="T22" fmla="*/ 39 w 427"/>
                <a:gd name="T23" fmla="*/ 23 h 38"/>
                <a:gd name="T24" fmla="*/ 38 w 427"/>
                <a:gd name="T25" fmla="*/ 18 h 38"/>
                <a:gd name="T26" fmla="*/ 118 w 427"/>
                <a:gd name="T27" fmla="*/ 4 h 38"/>
                <a:gd name="T28" fmla="*/ 107 w 427"/>
                <a:gd name="T29" fmla="*/ 5 h 38"/>
                <a:gd name="T30" fmla="*/ 89 w 427"/>
                <a:gd name="T31" fmla="*/ 8 h 38"/>
                <a:gd name="T32" fmla="*/ 90 w 427"/>
                <a:gd name="T33" fmla="*/ 13 h 38"/>
                <a:gd name="T34" fmla="*/ 82 w 427"/>
                <a:gd name="T35" fmla="*/ 14 h 38"/>
                <a:gd name="T36" fmla="*/ 79 w 427"/>
                <a:gd name="T37" fmla="*/ 15 h 38"/>
                <a:gd name="T38" fmla="*/ 79 w 427"/>
                <a:gd name="T39" fmla="*/ 15 h 38"/>
                <a:gd name="T40" fmla="*/ 108 w 427"/>
                <a:gd name="T41" fmla="*/ 11 h 38"/>
                <a:gd name="T42" fmla="*/ 119 w 427"/>
                <a:gd name="T43" fmla="*/ 9 h 38"/>
                <a:gd name="T44" fmla="*/ 118 w 427"/>
                <a:gd name="T45" fmla="*/ 4 h 38"/>
                <a:gd name="T46" fmla="*/ 319 w 427"/>
                <a:gd name="T47" fmla="*/ 0 h 38"/>
                <a:gd name="T48" fmla="*/ 317 w 427"/>
                <a:gd name="T49" fmla="*/ 5 h 38"/>
                <a:gd name="T50" fmla="*/ 354 w 427"/>
                <a:gd name="T51" fmla="*/ 12 h 38"/>
                <a:gd name="T52" fmla="*/ 353 w 427"/>
                <a:gd name="T53" fmla="*/ 6 h 38"/>
                <a:gd name="T54" fmla="*/ 319 w 427"/>
                <a:gd name="T5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27" h="38">
                  <a:moveTo>
                    <a:pt x="394" y="19"/>
                  </a:moveTo>
                  <a:cubicBezTo>
                    <a:pt x="390" y="23"/>
                    <a:pt x="390" y="23"/>
                    <a:pt x="390" y="23"/>
                  </a:cubicBezTo>
                  <a:cubicBezTo>
                    <a:pt x="402" y="28"/>
                    <a:pt x="413" y="33"/>
                    <a:pt x="423" y="38"/>
                  </a:cubicBezTo>
                  <a:cubicBezTo>
                    <a:pt x="427" y="34"/>
                    <a:pt x="427" y="34"/>
                    <a:pt x="427" y="34"/>
                  </a:cubicBezTo>
                  <a:cubicBezTo>
                    <a:pt x="417" y="28"/>
                    <a:pt x="406" y="23"/>
                    <a:pt x="394" y="19"/>
                  </a:cubicBezTo>
                  <a:moveTo>
                    <a:pt x="38" y="18"/>
                  </a:moveTo>
                  <a:cubicBezTo>
                    <a:pt x="38" y="18"/>
                    <a:pt x="38" y="18"/>
                    <a:pt x="38" y="18"/>
                  </a:cubicBezTo>
                  <a:cubicBezTo>
                    <a:pt x="35" y="18"/>
                    <a:pt x="32" y="19"/>
                    <a:pt x="29" y="20"/>
                  </a:cubicBezTo>
                  <a:cubicBezTo>
                    <a:pt x="30" y="24"/>
                    <a:pt x="30" y="24"/>
                    <a:pt x="30" y="24"/>
                  </a:cubicBezTo>
                  <a:cubicBezTo>
                    <a:pt x="20" y="26"/>
                    <a:pt x="10" y="29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14" y="28"/>
                    <a:pt x="27" y="25"/>
                    <a:pt x="39" y="23"/>
                  </a:cubicBezTo>
                  <a:cubicBezTo>
                    <a:pt x="38" y="18"/>
                    <a:pt x="38" y="18"/>
                    <a:pt x="38" y="18"/>
                  </a:cubicBezTo>
                  <a:moveTo>
                    <a:pt x="118" y="4"/>
                  </a:moveTo>
                  <a:cubicBezTo>
                    <a:pt x="115" y="4"/>
                    <a:pt x="111" y="5"/>
                    <a:pt x="107" y="5"/>
                  </a:cubicBezTo>
                  <a:cubicBezTo>
                    <a:pt x="101" y="6"/>
                    <a:pt x="95" y="7"/>
                    <a:pt x="89" y="8"/>
                  </a:cubicBezTo>
                  <a:cubicBezTo>
                    <a:pt x="90" y="13"/>
                    <a:pt x="90" y="13"/>
                    <a:pt x="90" y="13"/>
                  </a:cubicBezTo>
                  <a:cubicBezTo>
                    <a:pt x="87" y="14"/>
                    <a:pt x="84" y="14"/>
                    <a:pt x="82" y="14"/>
                  </a:cubicBezTo>
                  <a:cubicBezTo>
                    <a:pt x="81" y="15"/>
                    <a:pt x="80" y="15"/>
                    <a:pt x="79" y="15"/>
                  </a:cubicBezTo>
                  <a:cubicBezTo>
                    <a:pt x="79" y="15"/>
                    <a:pt x="79" y="15"/>
                    <a:pt x="79" y="15"/>
                  </a:cubicBezTo>
                  <a:cubicBezTo>
                    <a:pt x="89" y="14"/>
                    <a:pt x="99" y="12"/>
                    <a:pt x="108" y="11"/>
                  </a:cubicBezTo>
                  <a:cubicBezTo>
                    <a:pt x="112" y="10"/>
                    <a:pt x="115" y="9"/>
                    <a:pt x="119" y="9"/>
                  </a:cubicBezTo>
                  <a:cubicBezTo>
                    <a:pt x="118" y="4"/>
                    <a:pt x="118" y="4"/>
                    <a:pt x="118" y="4"/>
                  </a:cubicBezTo>
                  <a:moveTo>
                    <a:pt x="319" y="0"/>
                  </a:moveTo>
                  <a:cubicBezTo>
                    <a:pt x="317" y="5"/>
                    <a:pt x="317" y="5"/>
                    <a:pt x="317" y="5"/>
                  </a:cubicBezTo>
                  <a:cubicBezTo>
                    <a:pt x="330" y="7"/>
                    <a:pt x="343" y="9"/>
                    <a:pt x="354" y="12"/>
                  </a:cubicBezTo>
                  <a:cubicBezTo>
                    <a:pt x="353" y="6"/>
                    <a:pt x="353" y="6"/>
                    <a:pt x="353" y="6"/>
                  </a:cubicBezTo>
                  <a:cubicBezTo>
                    <a:pt x="342" y="4"/>
                    <a:pt x="331" y="2"/>
                    <a:pt x="319" y="0"/>
                  </a:cubicBezTo>
                </a:path>
              </a:pathLst>
            </a:custGeom>
            <a:solidFill>
              <a:srgbClr val="2B38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97" name="Freeform 230"/>
            <p:cNvSpPr>
              <a:spLocks/>
            </p:cNvSpPr>
            <p:nvPr/>
          </p:nvSpPr>
          <p:spPr bwMode="auto">
            <a:xfrm>
              <a:off x="6684963" y="1892300"/>
              <a:ext cx="14288" cy="6350"/>
            </a:xfrm>
            <a:custGeom>
              <a:avLst/>
              <a:gdLst>
                <a:gd name="T0" fmla="*/ 8 w 8"/>
                <a:gd name="T1" fmla="*/ 0 h 3"/>
                <a:gd name="T2" fmla="*/ 0 w 8"/>
                <a:gd name="T3" fmla="*/ 0 h 3"/>
                <a:gd name="T4" fmla="*/ 3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1"/>
                    <a:pt x="2" y="2"/>
                    <a:pt x="3" y="3"/>
                  </a:cubicBezTo>
                  <a:cubicBezTo>
                    <a:pt x="8" y="0"/>
                    <a:pt x="8" y="0"/>
                    <a:pt x="8" y="0"/>
                  </a:cubicBezTo>
                </a:path>
              </a:pathLst>
            </a:custGeom>
            <a:solidFill>
              <a:srgbClr val="8B93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98" name="Freeform 231"/>
            <p:cNvSpPr>
              <a:spLocks/>
            </p:cNvSpPr>
            <p:nvPr/>
          </p:nvSpPr>
          <p:spPr bwMode="auto">
            <a:xfrm>
              <a:off x="6645276" y="1849438"/>
              <a:ext cx="53975" cy="42863"/>
            </a:xfrm>
            <a:custGeom>
              <a:avLst/>
              <a:gdLst>
                <a:gd name="T0" fmla="*/ 5 w 29"/>
                <a:gd name="T1" fmla="*/ 0 h 23"/>
                <a:gd name="T2" fmla="*/ 0 w 29"/>
                <a:gd name="T3" fmla="*/ 3 h 23"/>
                <a:gd name="T4" fmla="*/ 21 w 29"/>
                <a:gd name="T5" fmla="*/ 23 h 23"/>
                <a:gd name="T6" fmla="*/ 29 w 29"/>
                <a:gd name="T7" fmla="*/ 23 h 23"/>
                <a:gd name="T8" fmla="*/ 29 w 29"/>
                <a:gd name="T9" fmla="*/ 23 h 23"/>
                <a:gd name="T10" fmla="*/ 5 w 29"/>
                <a:gd name="T11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3">
                  <a:moveTo>
                    <a:pt x="5" y="0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7" y="10"/>
                    <a:pt x="14" y="16"/>
                    <a:pt x="21" y="23"/>
                  </a:cubicBezTo>
                  <a:cubicBezTo>
                    <a:pt x="29" y="23"/>
                    <a:pt x="29" y="23"/>
                    <a:pt x="29" y="23"/>
                  </a:cubicBezTo>
                  <a:cubicBezTo>
                    <a:pt x="29" y="23"/>
                    <a:pt x="29" y="23"/>
                    <a:pt x="29" y="23"/>
                  </a:cubicBezTo>
                  <a:cubicBezTo>
                    <a:pt x="22" y="15"/>
                    <a:pt x="14" y="7"/>
                    <a:pt x="5" y="0"/>
                  </a:cubicBezTo>
                </a:path>
              </a:pathLst>
            </a:custGeom>
            <a:solidFill>
              <a:srgbClr val="2B38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99" name="Freeform 232"/>
            <p:cNvSpPr>
              <a:spLocks noEditPoints="1"/>
            </p:cNvSpPr>
            <p:nvPr/>
          </p:nvSpPr>
          <p:spPr bwMode="auto">
            <a:xfrm>
              <a:off x="6726238" y="1941513"/>
              <a:ext cx="77788" cy="279400"/>
            </a:xfrm>
            <a:custGeom>
              <a:avLst/>
              <a:gdLst>
                <a:gd name="T0" fmla="*/ 41 w 42"/>
                <a:gd name="T1" fmla="*/ 118 h 149"/>
                <a:gd name="T2" fmla="*/ 37 w 42"/>
                <a:gd name="T3" fmla="*/ 118 h 149"/>
                <a:gd name="T4" fmla="*/ 38 w 42"/>
                <a:gd name="T5" fmla="*/ 120 h 149"/>
                <a:gd name="T6" fmla="*/ 35 w 42"/>
                <a:gd name="T7" fmla="*/ 123 h 149"/>
                <a:gd name="T8" fmla="*/ 36 w 42"/>
                <a:gd name="T9" fmla="*/ 149 h 149"/>
                <a:gd name="T10" fmla="*/ 42 w 42"/>
                <a:gd name="T11" fmla="*/ 149 h 149"/>
                <a:gd name="T12" fmla="*/ 41 w 42"/>
                <a:gd name="T13" fmla="*/ 118 h 149"/>
                <a:gd name="T14" fmla="*/ 31 w 42"/>
                <a:gd name="T15" fmla="*/ 57 h 149"/>
                <a:gd name="T16" fmla="*/ 24 w 42"/>
                <a:gd name="T17" fmla="*/ 59 h 149"/>
                <a:gd name="T18" fmla="*/ 31 w 42"/>
                <a:gd name="T19" fmla="*/ 88 h 149"/>
                <a:gd name="T20" fmla="*/ 38 w 42"/>
                <a:gd name="T21" fmla="*/ 87 h 149"/>
                <a:gd name="T22" fmla="*/ 31 w 42"/>
                <a:gd name="T23" fmla="*/ 57 h 149"/>
                <a:gd name="T24" fmla="*/ 6 w 42"/>
                <a:gd name="T25" fmla="*/ 0 h 149"/>
                <a:gd name="T26" fmla="*/ 0 w 42"/>
                <a:gd name="T27" fmla="*/ 2 h 149"/>
                <a:gd name="T28" fmla="*/ 14 w 42"/>
                <a:gd name="T29" fmla="*/ 30 h 149"/>
                <a:gd name="T30" fmla="*/ 20 w 42"/>
                <a:gd name="T31" fmla="*/ 28 h 149"/>
                <a:gd name="T32" fmla="*/ 6 w 42"/>
                <a:gd name="T33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" h="149">
                  <a:moveTo>
                    <a:pt x="41" y="118"/>
                  </a:moveTo>
                  <a:cubicBezTo>
                    <a:pt x="37" y="118"/>
                    <a:pt x="37" y="118"/>
                    <a:pt x="37" y="118"/>
                  </a:cubicBezTo>
                  <a:cubicBezTo>
                    <a:pt x="37" y="119"/>
                    <a:pt x="38" y="119"/>
                    <a:pt x="38" y="120"/>
                  </a:cubicBezTo>
                  <a:cubicBezTo>
                    <a:pt x="38" y="122"/>
                    <a:pt x="36" y="123"/>
                    <a:pt x="35" y="123"/>
                  </a:cubicBezTo>
                  <a:cubicBezTo>
                    <a:pt x="35" y="132"/>
                    <a:pt x="36" y="140"/>
                    <a:pt x="36" y="149"/>
                  </a:cubicBezTo>
                  <a:cubicBezTo>
                    <a:pt x="42" y="149"/>
                    <a:pt x="42" y="149"/>
                    <a:pt x="42" y="149"/>
                  </a:cubicBezTo>
                  <a:cubicBezTo>
                    <a:pt x="42" y="138"/>
                    <a:pt x="42" y="128"/>
                    <a:pt x="41" y="118"/>
                  </a:cubicBezTo>
                  <a:moveTo>
                    <a:pt x="31" y="57"/>
                  </a:moveTo>
                  <a:cubicBezTo>
                    <a:pt x="24" y="59"/>
                    <a:pt x="24" y="59"/>
                    <a:pt x="24" y="59"/>
                  </a:cubicBezTo>
                  <a:cubicBezTo>
                    <a:pt x="27" y="68"/>
                    <a:pt x="29" y="78"/>
                    <a:pt x="31" y="88"/>
                  </a:cubicBezTo>
                  <a:cubicBezTo>
                    <a:pt x="38" y="87"/>
                    <a:pt x="38" y="87"/>
                    <a:pt x="38" y="87"/>
                  </a:cubicBezTo>
                  <a:cubicBezTo>
                    <a:pt x="36" y="77"/>
                    <a:pt x="34" y="67"/>
                    <a:pt x="31" y="57"/>
                  </a:cubicBezTo>
                  <a:moveTo>
                    <a:pt x="6" y="0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5" y="11"/>
                    <a:pt x="10" y="20"/>
                    <a:pt x="14" y="30"/>
                  </a:cubicBezTo>
                  <a:cubicBezTo>
                    <a:pt x="20" y="28"/>
                    <a:pt x="20" y="28"/>
                    <a:pt x="20" y="28"/>
                  </a:cubicBezTo>
                  <a:cubicBezTo>
                    <a:pt x="16" y="18"/>
                    <a:pt x="11" y="9"/>
                    <a:pt x="6" y="0"/>
                  </a:cubicBezTo>
                </a:path>
              </a:pathLst>
            </a:custGeom>
            <a:solidFill>
              <a:schemeClr val="bg1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00" name="Freeform 233"/>
            <p:cNvSpPr>
              <a:spLocks/>
            </p:cNvSpPr>
            <p:nvPr/>
          </p:nvSpPr>
          <p:spPr bwMode="auto">
            <a:xfrm>
              <a:off x="6791326" y="2162175"/>
              <a:ext cx="6350" cy="9525"/>
            </a:xfrm>
            <a:custGeom>
              <a:avLst/>
              <a:gdLst>
                <a:gd name="T0" fmla="*/ 2 w 3"/>
                <a:gd name="T1" fmla="*/ 0 h 5"/>
                <a:gd name="T2" fmla="*/ 0 w 3"/>
                <a:gd name="T3" fmla="*/ 1 h 5"/>
                <a:gd name="T4" fmla="*/ 0 w 3"/>
                <a:gd name="T5" fmla="*/ 5 h 5"/>
                <a:gd name="T6" fmla="*/ 3 w 3"/>
                <a:gd name="T7" fmla="*/ 2 h 5"/>
                <a:gd name="T8" fmla="*/ 2 w 3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5">
                  <a:moveTo>
                    <a:pt x="2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4"/>
                    <a:pt x="0" y="5"/>
                  </a:cubicBezTo>
                  <a:cubicBezTo>
                    <a:pt x="1" y="5"/>
                    <a:pt x="3" y="4"/>
                    <a:pt x="3" y="2"/>
                  </a:cubicBezTo>
                  <a:cubicBezTo>
                    <a:pt x="3" y="1"/>
                    <a:pt x="2" y="1"/>
                    <a:pt x="2" y="0"/>
                  </a:cubicBezTo>
                </a:path>
              </a:pathLst>
            </a:custGeom>
            <a:solidFill>
              <a:srgbClr val="2B38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01" name="Freeform 234"/>
            <p:cNvSpPr>
              <a:spLocks noEditPoints="1"/>
            </p:cNvSpPr>
            <p:nvPr/>
          </p:nvSpPr>
          <p:spPr bwMode="auto">
            <a:xfrm>
              <a:off x="6699251" y="2278063"/>
              <a:ext cx="103188" cy="403225"/>
            </a:xfrm>
            <a:custGeom>
              <a:avLst/>
              <a:gdLst>
                <a:gd name="T0" fmla="*/ 10 w 55"/>
                <a:gd name="T1" fmla="*/ 184 h 215"/>
                <a:gd name="T2" fmla="*/ 0 w 55"/>
                <a:gd name="T3" fmla="*/ 214 h 215"/>
                <a:gd name="T4" fmla="*/ 6 w 55"/>
                <a:gd name="T5" fmla="*/ 215 h 215"/>
                <a:gd name="T6" fmla="*/ 16 w 55"/>
                <a:gd name="T7" fmla="*/ 184 h 215"/>
                <a:gd name="T8" fmla="*/ 10 w 55"/>
                <a:gd name="T9" fmla="*/ 184 h 215"/>
                <a:gd name="T10" fmla="*/ 27 w 55"/>
                <a:gd name="T11" fmla="*/ 123 h 215"/>
                <a:gd name="T12" fmla="*/ 19 w 55"/>
                <a:gd name="T13" fmla="*/ 153 h 215"/>
                <a:gd name="T14" fmla="*/ 26 w 55"/>
                <a:gd name="T15" fmla="*/ 154 h 215"/>
                <a:gd name="T16" fmla="*/ 34 w 55"/>
                <a:gd name="T17" fmla="*/ 123 h 215"/>
                <a:gd name="T18" fmla="*/ 27 w 55"/>
                <a:gd name="T19" fmla="*/ 123 h 215"/>
                <a:gd name="T20" fmla="*/ 41 w 55"/>
                <a:gd name="T21" fmla="*/ 61 h 215"/>
                <a:gd name="T22" fmla="*/ 35 w 55"/>
                <a:gd name="T23" fmla="*/ 92 h 215"/>
                <a:gd name="T24" fmla="*/ 41 w 55"/>
                <a:gd name="T25" fmla="*/ 92 h 215"/>
                <a:gd name="T26" fmla="*/ 47 w 55"/>
                <a:gd name="T27" fmla="*/ 61 h 215"/>
                <a:gd name="T28" fmla="*/ 41 w 55"/>
                <a:gd name="T29" fmla="*/ 61 h 215"/>
                <a:gd name="T30" fmla="*/ 55 w 55"/>
                <a:gd name="T31" fmla="*/ 0 h 215"/>
                <a:gd name="T32" fmla="*/ 48 w 55"/>
                <a:gd name="T33" fmla="*/ 0 h 215"/>
                <a:gd name="T34" fmla="*/ 45 w 55"/>
                <a:gd name="T35" fmla="*/ 30 h 215"/>
                <a:gd name="T36" fmla="*/ 52 w 55"/>
                <a:gd name="T37" fmla="*/ 31 h 215"/>
                <a:gd name="T38" fmla="*/ 55 w 55"/>
                <a:gd name="T39" fmla="*/ 0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5" h="215">
                  <a:moveTo>
                    <a:pt x="10" y="184"/>
                  </a:moveTo>
                  <a:cubicBezTo>
                    <a:pt x="7" y="194"/>
                    <a:pt x="3" y="204"/>
                    <a:pt x="0" y="214"/>
                  </a:cubicBezTo>
                  <a:cubicBezTo>
                    <a:pt x="6" y="215"/>
                    <a:pt x="6" y="215"/>
                    <a:pt x="6" y="215"/>
                  </a:cubicBezTo>
                  <a:cubicBezTo>
                    <a:pt x="10" y="205"/>
                    <a:pt x="13" y="195"/>
                    <a:pt x="16" y="184"/>
                  </a:cubicBezTo>
                  <a:cubicBezTo>
                    <a:pt x="10" y="184"/>
                    <a:pt x="10" y="184"/>
                    <a:pt x="10" y="184"/>
                  </a:cubicBezTo>
                  <a:moveTo>
                    <a:pt x="27" y="123"/>
                  </a:moveTo>
                  <a:cubicBezTo>
                    <a:pt x="25" y="133"/>
                    <a:pt x="22" y="143"/>
                    <a:pt x="19" y="153"/>
                  </a:cubicBezTo>
                  <a:cubicBezTo>
                    <a:pt x="26" y="154"/>
                    <a:pt x="26" y="154"/>
                    <a:pt x="26" y="154"/>
                  </a:cubicBezTo>
                  <a:cubicBezTo>
                    <a:pt x="29" y="144"/>
                    <a:pt x="31" y="133"/>
                    <a:pt x="34" y="123"/>
                  </a:cubicBezTo>
                  <a:cubicBezTo>
                    <a:pt x="27" y="123"/>
                    <a:pt x="27" y="123"/>
                    <a:pt x="27" y="123"/>
                  </a:cubicBezTo>
                  <a:moveTo>
                    <a:pt x="41" y="61"/>
                  </a:moveTo>
                  <a:cubicBezTo>
                    <a:pt x="39" y="71"/>
                    <a:pt x="37" y="82"/>
                    <a:pt x="35" y="92"/>
                  </a:cubicBezTo>
                  <a:cubicBezTo>
                    <a:pt x="41" y="92"/>
                    <a:pt x="41" y="92"/>
                    <a:pt x="41" y="92"/>
                  </a:cubicBezTo>
                  <a:cubicBezTo>
                    <a:pt x="44" y="82"/>
                    <a:pt x="46" y="72"/>
                    <a:pt x="47" y="61"/>
                  </a:cubicBezTo>
                  <a:cubicBezTo>
                    <a:pt x="41" y="61"/>
                    <a:pt x="41" y="61"/>
                    <a:pt x="41" y="61"/>
                  </a:cubicBezTo>
                  <a:moveTo>
                    <a:pt x="55" y="0"/>
                  </a:moveTo>
                  <a:cubicBezTo>
                    <a:pt x="48" y="0"/>
                    <a:pt x="48" y="0"/>
                    <a:pt x="48" y="0"/>
                  </a:cubicBezTo>
                  <a:cubicBezTo>
                    <a:pt x="48" y="10"/>
                    <a:pt x="47" y="20"/>
                    <a:pt x="45" y="30"/>
                  </a:cubicBezTo>
                  <a:cubicBezTo>
                    <a:pt x="52" y="31"/>
                    <a:pt x="52" y="31"/>
                    <a:pt x="52" y="31"/>
                  </a:cubicBezTo>
                  <a:cubicBezTo>
                    <a:pt x="53" y="20"/>
                    <a:pt x="54" y="10"/>
                    <a:pt x="55" y="0"/>
                  </a:cubicBezTo>
                </a:path>
              </a:pathLst>
            </a:custGeom>
            <a:solidFill>
              <a:schemeClr val="bg1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02" name="Freeform 235"/>
            <p:cNvSpPr>
              <a:spLocks/>
            </p:cNvSpPr>
            <p:nvPr/>
          </p:nvSpPr>
          <p:spPr bwMode="auto">
            <a:xfrm>
              <a:off x="6656388" y="2735263"/>
              <a:ext cx="30163" cy="58738"/>
            </a:xfrm>
            <a:custGeom>
              <a:avLst/>
              <a:gdLst>
                <a:gd name="T0" fmla="*/ 12 w 16"/>
                <a:gd name="T1" fmla="*/ 0 h 31"/>
                <a:gd name="T2" fmla="*/ 0 w 16"/>
                <a:gd name="T3" fmla="*/ 30 h 31"/>
                <a:gd name="T4" fmla="*/ 6 w 16"/>
                <a:gd name="T5" fmla="*/ 31 h 31"/>
                <a:gd name="T6" fmla="*/ 16 w 16"/>
                <a:gd name="T7" fmla="*/ 8 h 31"/>
                <a:gd name="T8" fmla="*/ 13 w 16"/>
                <a:gd name="T9" fmla="*/ 7 h 31"/>
                <a:gd name="T10" fmla="*/ 15 w 16"/>
                <a:gd name="T11" fmla="*/ 1 h 31"/>
                <a:gd name="T12" fmla="*/ 12 w 1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" h="31">
                  <a:moveTo>
                    <a:pt x="12" y="0"/>
                  </a:moveTo>
                  <a:cubicBezTo>
                    <a:pt x="8" y="10"/>
                    <a:pt x="4" y="20"/>
                    <a:pt x="0" y="30"/>
                  </a:cubicBezTo>
                  <a:cubicBezTo>
                    <a:pt x="6" y="31"/>
                    <a:pt x="6" y="31"/>
                    <a:pt x="6" y="31"/>
                  </a:cubicBezTo>
                  <a:cubicBezTo>
                    <a:pt x="9" y="24"/>
                    <a:pt x="13" y="16"/>
                    <a:pt x="16" y="8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2" y="0"/>
                    <a:pt x="12" y="0"/>
                    <a:pt x="12" y="0"/>
                  </a:cubicBezTo>
                </a:path>
              </a:pathLst>
            </a:custGeom>
            <a:solidFill>
              <a:schemeClr val="bg1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03" name="Freeform 236"/>
            <p:cNvSpPr>
              <a:spLocks/>
            </p:cNvSpPr>
            <p:nvPr/>
          </p:nvSpPr>
          <p:spPr bwMode="auto">
            <a:xfrm>
              <a:off x="6681788" y="2738438"/>
              <a:ext cx="9525" cy="12700"/>
            </a:xfrm>
            <a:custGeom>
              <a:avLst/>
              <a:gdLst>
                <a:gd name="T0" fmla="*/ 2 w 5"/>
                <a:gd name="T1" fmla="*/ 0 h 7"/>
                <a:gd name="T2" fmla="*/ 0 w 5"/>
                <a:gd name="T3" fmla="*/ 6 h 7"/>
                <a:gd name="T4" fmla="*/ 3 w 5"/>
                <a:gd name="T5" fmla="*/ 7 h 7"/>
                <a:gd name="T6" fmla="*/ 5 w 5"/>
                <a:gd name="T7" fmla="*/ 0 h 7"/>
                <a:gd name="T8" fmla="*/ 2 w 5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7">
                  <a:moveTo>
                    <a:pt x="2" y="0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4"/>
                    <a:pt x="4" y="2"/>
                    <a:pt x="5" y="0"/>
                  </a:cubicBezTo>
                  <a:cubicBezTo>
                    <a:pt x="2" y="0"/>
                    <a:pt x="2" y="0"/>
                    <a:pt x="2" y="0"/>
                  </a:cubicBezTo>
                </a:path>
              </a:pathLst>
            </a:custGeom>
            <a:solidFill>
              <a:srgbClr val="3D4A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04" name="Freeform 237"/>
            <p:cNvSpPr>
              <a:spLocks noEditPoints="1"/>
            </p:cNvSpPr>
            <p:nvPr/>
          </p:nvSpPr>
          <p:spPr bwMode="auto">
            <a:xfrm>
              <a:off x="6318251" y="2847975"/>
              <a:ext cx="327025" cy="609600"/>
            </a:xfrm>
            <a:custGeom>
              <a:avLst/>
              <a:gdLst>
                <a:gd name="T0" fmla="*/ 17 w 175"/>
                <a:gd name="T1" fmla="*/ 295 h 325"/>
                <a:gd name="T2" fmla="*/ 0 w 175"/>
                <a:gd name="T3" fmla="*/ 324 h 325"/>
                <a:gd name="T4" fmla="*/ 6 w 175"/>
                <a:gd name="T5" fmla="*/ 325 h 325"/>
                <a:gd name="T6" fmla="*/ 23 w 175"/>
                <a:gd name="T7" fmla="*/ 297 h 325"/>
                <a:gd name="T8" fmla="*/ 17 w 175"/>
                <a:gd name="T9" fmla="*/ 295 h 325"/>
                <a:gd name="T10" fmla="*/ 51 w 175"/>
                <a:gd name="T11" fmla="*/ 237 h 325"/>
                <a:gd name="T12" fmla="*/ 34 w 175"/>
                <a:gd name="T13" fmla="*/ 266 h 325"/>
                <a:gd name="T14" fmla="*/ 40 w 175"/>
                <a:gd name="T15" fmla="*/ 268 h 325"/>
                <a:gd name="T16" fmla="*/ 57 w 175"/>
                <a:gd name="T17" fmla="*/ 238 h 325"/>
                <a:gd name="T18" fmla="*/ 51 w 175"/>
                <a:gd name="T19" fmla="*/ 237 h 325"/>
                <a:gd name="T20" fmla="*/ 83 w 175"/>
                <a:gd name="T21" fmla="*/ 178 h 325"/>
                <a:gd name="T22" fmla="*/ 67 w 175"/>
                <a:gd name="T23" fmla="*/ 208 h 325"/>
                <a:gd name="T24" fmla="*/ 73 w 175"/>
                <a:gd name="T25" fmla="*/ 209 h 325"/>
                <a:gd name="T26" fmla="*/ 89 w 175"/>
                <a:gd name="T27" fmla="*/ 180 h 325"/>
                <a:gd name="T28" fmla="*/ 83 w 175"/>
                <a:gd name="T29" fmla="*/ 178 h 325"/>
                <a:gd name="T30" fmla="*/ 114 w 175"/>
                <a:gd name="T31" fmla="*/ 119 h 325"/>
                <a:gd name="T32" fmla="*/ 99 w 175"/>
                <a:gd name="T33" fmla="*/ 149 h 325"/>
                <a:gd name="T34" fmla="*/ 105 w 175"/>
                <a:gd name="T35" fmla="*/ 150 h 325"/>
                <a:gd name="T36" fmla="*/ 105 w 175"/>
                <a:gd name="T37" fmla="*/ 150 h 325"/>
                <a:gd name="T38" fmla="*/ 105 w 175"/>
                <a:gd name="T39" fmla="*/ 150 h 325"/>
                <a:gd name="T40" fmla="*/ 105 w 175"/>
                <a:gd name="T41" fmla="*/ 150 h 325"/>
                <a:gd name="T42" fmla="*/ 120 w 175"/>
                <a:gd name="T43" fmla="*/ 121 h 325"/>
                <a:gd name="T44" fmla="*/ 114 w 175"/>
                <a:gd name="T45" fmla="*/ 119 h 325"/>
                <a:gd name="T46" fmla="*/ 142 w 175"/>
                <a:gd name="T47" fmla="*/ 60 h 325"/>
                <a:gd name="T48" fmla="*/ 128 w 175"/>
                <a:gd name="T49" fmla="*/ 90 h 325"/>
                <a:gd name="T50" fmla="*/ 134 w 175"/>
                <a:gd name="T51" fmla="*/ 91 h 325"/>
                <a:gd name="T52" fmla="*/ 148 w 175"/>
                <a:gd name="T53" fmla="*/ 61 h 325"/>
                <a:gd name="T54" fmla="*/ 142 w 175"/>
                <a:gd name="T55" fmla="*/ 60 h 325"/>
                <a:gd name="T56" fmla="*/ 169 w 175"/>
                <a:gd name="T57" fmla="*/ 0 h 325"/>
                <a:gd name="T58" fmla="*/ 156 w 175"/>
                <a:gd name="T59" fmla="*/ 30 h 325"/>
                <a:gd name="T60" fmla="*/ 162 w 175"/>
                <a:gd name="T61" fmla="*/ 32 h 325"/>
                <a:gd name="T62" fmla="*/ 175 w 175"/>
                <a:gd name="T63" fmla="*/ 2 h 325"/>
                <a:gd name="T64" fmla="*/ 169 w 175"/>
                <a:gd name="T65" fmla="*/ 0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75" h="325">
                  <a:moveTo>
                    <a:pt x="17" y="295"/>
                  </a:moveTo>
                  <a:cubicBezTo>
                    <a:pt x="11" y="305"/>
                    <a:pt x="5" y="315"/>
                    <a:pt x="0" y="324"/>
                  </a:cubicBezTo>
                  <a:cubicBezTo>
                    <a:pt x="6" y="325"/>
                    <a:pt x="6" y="325"/>
                    <a:pt x="6" y="325"/>
                  </a:cubicBezTo>
                  <a:cubicBezTo>
                    <a:pt x="11" y="317"/>
                    <a:pt x="17" y="307"/>
                    <a:pt x="23" y="297"/>
                  </a:cubicBezTo>
                  <a:cubicBezTo>
                    <a:pt x="17" y="295"/>
                    <a:pt x="17" y="295"/>
                    <a:pt x="17" y="295"/>
                  </a:cubicBezTo>
                  <a:moveTo>
                    <a:pt x="51" y="237"/>
                  </a:moveTo>
                  <a:cubicBezTo>
                    <a:pt x="45" y="247"/>
                    <a:pt x="40" y="257"/>
                    <a:pt x="34" y="266"/>
                  </a:cubicBezTo>
                  <a:cubicBezTo>
                    <a:pt x="40" y="268"/>
                    <a:pt x="40" y="268"/>
                    <a:pt x="40" y="268"/>
                  </a:cubicBezTo>
                  <a:cubicBezTo>
                    <a:pt x="46" y="258"/>
                    <a:pt x="51" y="249"/>
                    <a:pt x="57" y="238"/>
                  </a:cubicBezTo>
                  <a:cubicBezTo>
                    <a:pt x="51" y="237"/>
                    <a:pt x="51" y="237"/>
                    <a:pt x="51" y="237"/>
                  </a:cubicBezTo>
                  <a:moveTo>
                    <a:pt x="83" y="178"/>
                  </a:moveTo>
                  <a:cubicBezTo>
                    <a:pt x="78" y="188"/>
                    <a:pt x="72" y="198"/>
                    <a:pt x="67" y="208"/>
                  </a:cubicBezTo>
                  <a:cubicBezTo>
                    <a:pt x="73" y="209"/>
                    <a:pt x="73" y="209"/>
                    <a:pt x="73" y="209"/>
                  </a:cubicBezTo>
                  <a:cubicBezTo>
                    <a:pt x="79" y="200"/>
                    <a:pt x="84" y="190"/>
                    <a:pt x="89" y="180"/>
                  </a:cubicBezTo>
                  <a:cubicBezTo>
                    <a:pt x="83" y="178"/>
                    <a:pt x="83" y="178"/>
                    <a:pt x="83" y="178"/>
                  </a:cubicBezTo>
                  <a:moveTo>
                    <a:pt x="114" y="119"/>
                  </a:moveTo>
                  <a:cubicBezTo>
                    <a:pt x="109" y="129"/>
                    <a:pt x="104" y="139"/>
                    <a:pt x="99" y="149"/>
                  </a:cubicBezTo>
                  <a:cubicBezTo>
                    <a:pt x="105" y="150"/>
                    <a:pt x="105" y="150"/>
                    <a:pt x="105" y="150"/>
                  </a:cubicBezTo>
                  <a:cubicBezTo>
                    <a:pt x="105" y="150"/>
                    <a:pt x="105" y="150"/>
                    <a:pt x="105" y="150"/>
                  </a:cubicBezTo>
                  <a:cubicBezTo>
                    <a:pt x="105" y="150"/>
                    <a:pt x="105" y="150"/>
                    <a:pt x="105" y="150"/>
                  </a:cubicBezTo>
                  <a:cubicBezTo>
                    <a:pt x="105" y="150"/>
                    <a:pt x="105" y="150"/>
                    <a:pt x="105" y="150"/>
                  </a:cubicBezTo>
                  <a:cubicBezTo>
                    <a:pt x="110" y="141"/>
                    <a:pt x="115" y="131"/>
                    <a:pt x="120" y="121"/>
                  </a:cubicBezTo>
                  <a:cubicBezTo>
                    <a:pt x="114" y="119"/>
                    <a:pt x="114" y="119"/>
                    <a:pt x="114" y="119"/>
                  </a:cubicBezTo>
                  <a:moveTo>
                    <a:pt x="142" y="60"/>
                  </a:moveTo>
                  <a:cubicBezTo>
                    <a:pt x="137" y="70"/>
                    <a:pt x="133" y="80"/>
                    <a:pt x="128" y="90"/>
                  </a:cubicBezTo>
                  <a:cubicBezTo>
                    <a:pt x="134" y="91"/>
                    <a:pt x="134" y="91"/>
                    <a:pt x="134" y="91"/>
                  </a:cubicBezTo>
                  <a:cubicBezTo>
                    <a:pt x="139" y="81"/>
                    <a:pt x="144" y="72"/>
                    <a:pt x="148" y="61"/>
                  </a:cubicBezTo>
                  <a:cubicBezTo>
                    <a:pt x="142" y="60"/>
                    <a:pt x="142" y="60"/>
                    <a:pt x="142" y="60"/>
                  </a:cubicBezTo>
                  <a:moveTo>
                    <a:pt x="169" y="0"/>
                  </a:moveTo>
                  <a:cubicBezTo>
                    <a:pt x="164" y="10"/>
                    <a:pt x="160" y="20"/>
                    <a:pt x="156" y="30"/>
                  </a:cubicBezTo>
                  <a:cubicBezTo>
                    <a:pt x="162" y="32"/>
                    <a:pt x="162" y="32"/>
                    <a:pt x="162" y="32"/>
                  </a:cubicBezTo>
                  <a:cubicBezTo>
                    <a:pt x="166" y="22"/>
                    <a:pt x="171" y="12"/>
                    <a:pt x="175" y="2"/>
                  </a:cubicBezTo>
                  <a:cubicBezTo>
                    <a:pt x="169" y="0"/>
                    <a:pt x="169" y="0"/>
                    <a:pt x="169" y="0"/>
                  </a:cubicBez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05" name="Freeform 238"/>
            <p:cNvSpPr>
              <a:spLocks noEditPoints="1"/>
            </p:cNvSpPr>
            <p:nvPr/>
          </p:nvSpPr>
          <p:spPr bwMode="auto">
            <a:xfrm>
              <a:off x="5797551" y="1754188"/>
              <a:ext cx="784225" cy="1819275"/>
            </a:xfrm>
            <a:custGeom>
              <a:avLst/>
              <a:gdLst>
                <a:gd name="T0" fmla="*/ 230 w 419"/>
                <a:gd name="T1" fmla="*/ 941 h 971"/>
                <a:gd name="T2" fmla="*/ 222 w 419"/>
                <a:gd name="T3" fmla="*/ 971 h 971"/>
                <a:gd name="T4" fmla="*/ 243 w 419"/>
                <a:gd name="T5" fmla="*/ 913 h 971"/>
                <a:gd name="T6" fmla="*/ 260 w 419"/>
                <a:gd name="T7" fmla="*/ 887 h 971"/>
                <a:gd name="T8" fmla="*/ 243 w 419"/>
                <a:gd name="T9" fmla="*/ 913 h 971"/>
                <a:gd name="T10" fmla="*/ 279 w 419"/>
                <a:gd name="T11" fmla="*/ 828 h 971"/>
                <a:gd name="T12" fmla="*/ 272 w 419"/>
                <a:gd name="T13" fmla="*/ 858 h 971"/>
                <a:gd name="T14" fmla="*/ 290 w 419"/>
                <a:gd name="T15" fmla="*/ 800 h 971"/>
                <a:gd name="T16" fmla="*/ 306 w 419"/>
                <a:gd name="T17" fmla="*/ 773 h 971"/>
                <a:gd name="T18" fmla="*/ 290 w 419"/>
                <a:gd name="T19" fmla="*/ 800 h 971"/>
                <a:gd name="T20" fmla="*/ 317 w 419"/>
                <a:gd name="T21" fmla="*/ 744 h 971"/>
                <a:gd name="T22" fmla="*/ 317 w 419"/>
                <a:gd name="T23" fmla="*/ 744 h 971"/>
                <a:gd name="T24" fmla="*/ 323 w 419"/>
                <a:gd name="T25" fmla="*/ 714 h 971"/>
                <a:gd name="T26" fmla="*/ 317 w 419"/>
                <a:gd name="T27" fmla="*/ 744 h 971"/>
                <a:gd name="T28" fmla="*/ 333 w 419"/>
                <a:gd name="T29" fmla="*/ 685 h 971"/>
                <a:gd name="T30" fmla="*/ 347 w 419"/>
                <a:gd name="T31" fmla="*/ 657 h 971"/>
                <a:gd name="T32" fmla="*/ 333 w 419"/>
                <a:gd name="T33" fmla="*/ 685 h 971"/>
                <a:gd name="T34" fmla="*/ 360 w 419"/>
                <a:gd name="T35" fmla="*/ 597 h 971"/>
                <a:gd name="T36" fmla="*/ 356 w 419"/>
                <a:gd name="T37" fmla="*/ 628 h 971"/>
                <a:gd name="T38" fmla="*/ 369 w 419"/>
                <a:gd name="T39" fmla="*/ 568 h 971"/>
                <a:gd name="T40" fmla="*/ 381 w 419"/>
                <a:gd name="T41" fmla="*/ 540 h 971"/>
                <a:gd name="T42" fmla="*/ 369 w 419"/>
                <a:gd name="T43" fmla="*/ 568 h 971"/>
                <a:gd name="T44" fmla="*/ 391 w 419"/>
                <a:gd name="T45" fmla="*/ 479 h 971"/>
                <a:gd name="T46" fmla="*/ 389 w 419"/>
                <a:gd name="T47" fmla="*/ 510 h 971"/>
                <a:gd name="T48" fmla="*/ 397 w 419"/>
                <a:gd name="T49" fmla="*/ 449 h 971"/>
                <a:gd name="T50" fmla="*/ 407 w 419"/>
                <a:gd name="T51" fmla="*/ 419 h 971"/>
                <a:gd name="T52" fmla="*/ 397 w 419"/>
                <a:gd name="T53" fmla="*/ 449 h 971"/>
                <a:gd name="T54" fmla="*/ 410 w 419"/>
                <a:gd name="T55" fmla="*/ 358 h 971"/>
                <a:gd name="T56" fmla="*/ 411 w 419"/>
                <a:gd name="T57" fmla="*/ 389 h 971"/>
                <a:gd name="T58" fmla="*/ 412 w 419"/>
                <a:gd name="T59" fmla="*/ 328 h 971"/>
                <a:gd name="T60" fmla="*/ 419 w 419"/>
                <a:gd name="T61" fmla="*/ 297 h 971"/>
                <a:gd name="T62" fmla="*/ 412 w 419"/>
                <a:gd name="T63" fmla="*/ 328 h 971"/>
                <a:gd name="T64" fmla="*/ 411 w 419"/>
                <a:gd name="T65" fmla="*/ 236 h 971"/>
                <a:gd name="T66" fmla="*/ 418 w 419"/>
                <a:gd name="T67" fmla="*/ 267 h 971"/>
                <a:gd name="T68" fmla="*/ 401 w 419"/>
                <a:gd name="T69" fmla="*/ 176 h 971"/>
                <a:gd name="T70" fmla="*/ 413 w 419"/>
                <a:gd name="T71" fmla="*/ 205 h 971"/>
                <a:gd name="T72" fmla="*/ 401 w 419"/>
                <a:gd name="T73" fmla="*/ 176 h 971"/>
                <a:gd name="T74" fmla="*/ 385 w 419"/>
                <a:gd name="T75" fmla="*/ 117 h 971"/>
                <a:gd name="T76" fmla="*/ 393 w 419"/>
                <a:gd name="T77" fmla="*/ 147 h 971"/>
                <a:gd name="T78" fmla="*/ 346 w 419"/>
                <a:gd name="T79" fmla="*/ 70 h 971"/>
                <a:gd name="T80" fmla="*/ 369 w 419"/>
                <a:gd name="T81" fmla="*/ 91 h 971"/>
                <a:gd name="T82" fmla="*/ 346 w 419"/>
                <a:gd name="T83" fmla="*/ 70 h 971"/>
                <a:gd name="T84" fmla="*/ 301 w 419"/>
                <a:gd name="T85" fmla="*/ 30 h 971"/>
                <a:gd name="T86" fmla="*/ 324 w 419"/>
                <a:gd name="T87" fmla="*/ 50 h 971"/>
                <a:gd name="T88" fmla="*/ 242 w 419"/>
                <a:gd name="T89" fmla="*/ 13 h 971"/>
                <a:gd name="T90" fmla="*/ 272 w 419"/>
                <a:gd name="T91" fmla="*/ 17 h 971"/>
                <a:gd name="T92" fmla="*/ 242 w 419"/>
                <a:gd name="T93" fmla="*/ 13 h 971"/>
                <a:gd name="T94" fmla="*/ 182 w 419"/>
                <a:gd name="T95" fmla="*/ 0 h 971"/>
                <a:gd name="T96" fmla="*/ 212 w 419"/>
                <a:gd name="T97" fmla="*/ 8 h 971"/>
                <a:gd name="T98" fmla="*/ 0 w 419"/>
                <a:gd name="T99" fmla="*/ 23 h 971"/>
                <a:gd name="T100" fmla="*/ 30 w 419"/>
                <a:gd name="T101" fmla="*/ 16 h 971"/>
                <a:gd name="T102" fmla="*/ 1 w 419"/>
                <a:gd name="T103" fmla="*/ 28 h 971"/>
                <a:gd name="T104" fmla="*/ 121 w 419"/>
                <a:gd name="T105" fmla="*/ 7 h 971"/>
                <a:gd name="T106" fmla="*/ 151 w 419"/>
                <a:gd name="T107" fmla="*/ 0 h 971"/>
                <a:gd name="T108" fmla="*/ 121 w 419"/>
                <a:gd name="T109" fmla="*/ 7 h 971"/>
                <a:gd name="T110" fmla="*/ 82 w 419"/>
                <a:gd name="T111" fmla="*/ 6 h 971"/>
                <a:gd name="T112" fmla="*/ 91 w 419"/>
                <a:gd name="T113" fmla="*/ 10 h 971"/>
                <a:gd name="T114" fmla="*/ 61 w 419"/>
                <a:gd name="T115" fmla="*/ 15 h 9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19" h="971">
                  <a:moveTo>
                    <a:pt x="217" y="968"/>
                  </a:moveTo>
                  <a:cubicBezTo>
                    <a:pt x="217" y="968"/>
                    <a:pt x="222" y="959"/>
                    <a:pt x="230" y="941"/>
                  </a:cubicBezTo>
                  <a:cubicBezTo>
                    <a:pt x="235" y="943"/>
                    <a:pt x="235" y="943"/>
                    <a:pt x="235" y="943"/>
                  </a:cubicBezTo>
                  <a:cubicBezTo>
                    <a:pt x="227" y="961"/>
                    <a:pt x="222" y="971"/>
                    <a:pt x="222" y="971"/>
                  </a:cubicBezTo>
                  <a:cubicBezTo>
                    <a:pt x="217" y="968"/>
                    <a:pt x="217" y="968"/>
                    <a:pt x="217" y="968"/>
                  </a:cubicBezTo>
                  <a:moveTo>
                    <a:pt x="243" y="913"/>
                  </a:moveTo>
                  <a:cubicBezTo>
                    <a:pt x="247" y="904"/>
                    <a:pt x="251" y="895"/>
                    <a:pt x="255" y="885"/>
                  </a:cubicBezTo>
                  <a:cubicBezTo>
                    <a:pt x="260" y="887"/>
                    <a:pt x="260" y="887"/>
                    <a:pt x="260" y="887"/>
                  </a:cubicBezTo>
                  <a:cubicBezTo>
                    <a:pt x="256" y="897"/>
                    <a:pt x="252" y="906"/>
                    <a:pt x="248" y="915"/>
                  </a:cubicBezTo>
                  <a:cubicBezTo>
                    <a:pt x="243" y="913"/>
                    <a:pt x="243" y="913"/>
                    <a:pt x="243" y="913"/>
                  </a:cubicBezTo>
                  <a:moveTo>
                    <a:pt x="267" y="856"/>
                  </a:moveTo>
                  <a:cubicBezTo>
                    <a:pt x="271" y="847"/>
                    <a:pt x="275" y="838"/>
                    <a:pt x="279" y="828"/>
                  </a:cubicBezTo>
                  <a:cubicBezTo>
                    <a:pt x="284" y="830"/>
                    <a:pt x="284" y="830"/>
                    <a:pt x="284" y="830"/>
                  </a:cubicBezTo>
                  <a:cubicBezTo>
                    <a:pt x="280" y="840"/>
                    <a:pt x="276" y="849"/>
                    <a:pt x="272" y="858"/>
                  </a:cubicBezTo>
                  <a:cubicBezTo>
                    <a:pt x="267" y="856"/>
                    <a:pt x="267" y="856"/>
                    <a:pt x="267" y="856"/>
                  </a:cubicBezTo>
                  <a:moveTo>
                    <a:pt x="290" y="800"/>
                  </a:moveTo>
                  <a:cubicBezTo>
                    <a:pt x="294" y="791"/>
                    <a:pt x="298" y="781"/>
                    <a:pt x="302" y="771"/>
                  </a:cubicBezTo>
                  <a:cubicBezTo>
                    <a:pt x="306" y="773"/>
                    <a:pt x="306" y="773"/>
                    <a:pt x="306" y="773"/>
                  </a:cubicBezTo>
                  <a:cubicBezTo>
                    <a:pt x="303" y="783"/>
                    <a:pt x="299" y="792"/>
                    <a:pt x="295" y="802"/>
                  </a:cubicBezTo>
                  <a:cubicBezTo>
                    <a:pt x="290" y="800"/>
                    <a:pt x="290" y="800"/>
                    <a:pt x="290" y="800"/>
                  </a:cubicBezTo>
                  <a:moveTo>
                    <a:pt x="317" y="744"/>
                  </a:moveTo>
                  <a:cubicBezTo>
                    <a:pt x="317" y="744"/>
                    <a:pt x="317" y="744"/>
                    <a:pt x="317" y="744"/>
                  </a:cubicBezTo>
                  <a:cubicBezTo>
                    <a:pt x="317" y="744"/>
                    <a:pt x="317" y="744"/>
                    <a:pt x="317" y="744"/>
                  </a:cubicBezTo>
                  <a:cubicBezTo>
                    <a:pt x="317" y="744"/>
                    <a:pt x="317" y="744"/>
                    <a:pt x="317" y="744"/>
                  </a:cubicBezTo>
                  <a:moveTo>
                    <a:pt x="312" y="743"/>
                  </a:moveTo>
                  <a:cubicBezTo>
                    <a:pt x="316" y="733"/>
                    <a:pt x="319" y="723"/>
                    <a:pt x="323" y="714"/>
                  </a:cubicBezTo>
                  <a:cubicBezTo>
                    <a:pt x="327" y="715"/>
                    <a:pt x="327" y="715"/>
                    <a:pt x="327" y="715"/>
                  </a:cubicBezTo>
                  <a:cubicBezTo>
                    <a:pt x="324" y="725"/>
                    <a:pt x="321" y="735"/>
                    <a:pt x="317" y="744"/>
                  </a:cubicBezTo>
                  <a:cubicBezTo>
                    <a:pt x="312" y="743"/>
                    <a:pt x="312" y="743"/>
                    <a:pt x="312" y="743"/>
                  </a:cubicBezTo>
                  <a:moveTo>
                    <a:pt x="333" y="685"/>
                  </a:moveTo>
                  <a:cubicBezTo>
                    <a:pt x="336" y="675"/>
                    <a:pt x="339" y="666"/>
                    <a:pt x="342" y="656"/>
                  </a:cubicBezTo>
                  <a:cubicBezTo>
                    <a:pt x="347" y="657"/>
                    <a:pt x="347" y="657"/>
                    <a:pt x="347" y="657"/>
                  </a:cubicBezTo>
                  <a:cubicBezTo>
                    <a:pt x="344" y="667"/>
                    <a:pt x="341" y="677"/>
                    <a:pt x="337" y="686"/>
                  </a:cubicBezTo>
                  <a:cubicBezTo>
                    <a:pt x="333" y="685"/>
                    <a:pt x="333" y="685"/>
                    <a:pt x="333" y="685"/>
                  </a:cubicBezTo>
                  <a:moveTo>
                    <a:pt x="352" y="627"/>
                  </a:moveTo>
                  <a:cubicBezTo>
                    <a:pt x="355" y="617"/>
                    <a:pt x="357" y="607"/>
                    <a:pt x="360" y="597"/>
                  </a:cubicBezTo>
                  <a:cubicBezTo>
                    <a:pt x="365" y="599"/>
                    <a:pt x="365" y="599"/>
                    <a:pt x="365" y="599"/>
                  </a:cubicBezTo>
                  <a:cubicBezTo>
                    <a:pt x="362" y="609"/>
                    <a:pt x="359" y="618"/>
                    <a:pt x="356" y="628"/>
                  </a:cubicBezTo>
                  <a:cubicBezTo>
                    <a:pt x="352" y="627"/>
                    <a:pt x="352" y="627"/>
                    <a:pt x="352" y="627"/>
                  </a:cubicBezTo>
                  <a:moveTo>
                    <a:pt x="369" y="568"/>
                  </a:moveTo>
                  <a:cubicBezTo>
                    <a:pt x="371" y="558"/>
                    <a:pt x="374" y="548"/>
                    <a:pt x="377" y="538"/>
                  </a:cubicBezTo>
                  <a:cubicBezTo>
                    <a:pt x="381" y="540"/>
                    <a:pt x="381" y="540"/>
                    <a:pt x="381" y="540"/>
                  </a:cubicBezTo>
                  <a:cubicBezTo>
                    <a:pt x="379" y="549"/>
                    <a:pt x="376" y="559"/>
                    <a:pt x="374" y="569"/>
                  </a:cubicBezTo>
                  <a:cubicBezTo>
                    <a:pt x="369" y="568"/>
                    <a:pt x="369" y="568"/>
                    <a:pt x="369" y="568"/>
                  </a:cubicBezTo>
                  <a:moveTo>
                    <a:pt x="384" y="509"/>
                  </a:moveTo>
                  <a:cubicBezTo>
                    <a:pt x="386" y="499"/>
                    <a:pt x="388" y="489"/>
                    <a:pt x="391" y="479"/>
                  </a:cubicBezTo>
                  <a:cubicBezTo>
                    <a:pt x="396" y="480"/>
                    <a:pt x="396" y="480"/>
                    <a:pt x="396" y="480"/>
                  </a:cubicBezTo>
                  <a:cubicBezTo>
                    <a:pt x="393" y="490"/>
                    <a:pt x="391" y="500"/>
                    <a:pt x="389" y="510"/>
                  </a:cubicBezTo>
                  <a:cubicBezTo>
                    <a:pt x="384" y="509"/>
                    <a:pt x="384" y="509"/>
                    <a:pt x="384" y="509"/>
                  </a:cubicBezTo>
                  <a:moveTo>
                    <a:pt x="397" y="449"/>
                  </a:moveTo>
                  <a:cubicBezTo>
                    <a:pt x="398" y="439"/>
                    <a:pt x="400" y="429"/>
                    <a:pt x="402" y="419"/>
                  </a:cubicBezTo>
                  <a:cubicBezTo>
                    <a:pt x="407" y="419"/>
                    <a:pt x="407" y="419"/>
                    <a:pt x="407" y="419"/>
                  </a:cubicBezTo>
                  <a:cubicBezTo>
                    <a:pt x="405" y="430"/>
                    <a:pt x="403" y="440"/>
                    <a:pt x="402" y="450"/>
                  </a:cubicBezTo>
                  <a:cubicBezTo>
                    <a:pt x="397" y="449"/>
                    <a:pt x="397" y="449"/>
                    <a:pt x="397" y="449"/>
                  </a:cubicBezTo>
                  <a:moveTo>
                    <a:pt x="406" y="388"/>
                  </a:moveTo>
                  <a:cubicBezTo>
                    <a:pt x="408" y="378"/>
                    <a:pt x="409" y="368"/>
                    <a:pt x="410" y="358"/>
                  </a:cubicBezTo>
                  <a:cubicBezTo>
                    <a:pt x="415" y="359"/>
                    <a:pt x="415" y="359"/>
                    <a:pt x="415" y="359"/>
                  </a:cubicBezTo>
                  <a:cubicBezTo>
                    <a:pt x="414" y="369"/>
                    <a:pt x="413" y="379"/>
                    <a:pt x="411" y="389"/>
                  </a:cubicBezTo>
                  <a:cubicBezTo>
                    <a:pt x="406" y="388"/>
                    <a:pt x="406" y="388"/>
                    <a:pt x="406" y="388"/>
                  </a:cubicBezTo>
                  <a:moveTo>
                    <a:pt x="412" y="328"/>
                  </a:moveTo>
                  <a:cubicBezTo>
                    <a:pt x="413" y="317"/>
                    <a:pt x="413" y="307"/>
                    <a:pt x="413" y="297"/>
                  </a:cubicBezTo>
                  <a:cubicBezTo>
                    <a:pt x="419" y="297"/>
                    <a:pt x="419" y="297"/>
                    <a:pt x="419" y="297"/>
                  </a:cubicBezTo>
                  <a:cubicBezTo>
                    <a:pt x="418" y="307"/>
                    <a:pt x="418" y="318"/>
                    <a:pt x="417" y="328"/>
                  </a:cubicBezTo>
                  <a:cubicBezTo>
                    <a:pt x="412" y="328"/>
                    <a:pt x="412" y="328"/>
                    <a:pt x="412" y="328"/>
                  </a:cubicBezTo>
                  <a:moveTo>
                    <a:pt x="413" y="267"/>
                  </a:moveTo>
                  <a:cubicBezTo>
                    <a:pt x="413" y="256"/>
                    <a:pt x="412" y="246"/>
                    <a:pt x="411" y="236"/>
                  </a:cubicBezTo>
                  <a:cubicBezTo>
                    <a:pt x="416" y="236"/>
                    <a:pt x="416" y="236"/>
                    <a:pt x="416" y="236"/>
                  </a:cubicBezTo>
                  <a:cubicBezTo>
                    <a:pt x="417" y="246"/>
                    <a:pt x="418" y="256"/>
                    <a:pt x="418" y="267"/>
                  </a:cubicBezTo>
                  <a:cubicBezTo>
                    <a:pt x="413" y="267"/>
                    <a:pt x="413" y="267"/>
                    <a:pt x="413" y="267"/>
                  </a:cubicBezTo>
                  <a:moveTo>
                    <a:pt x="401" y="176"/>
                  </a:moveTo>
                  <a:cubicBezTo>
                    <a:pt x="406" y="175"/>
                    <a:pt x="406" y="175"/>
                    <a:pt x="406" y="175"/>
                  </a:cubicBezTo>
                  <a:cubicBezTo>
                    <a:pt x="409" y="185"/>
                    <a:pt x="411" y="195"/>
                    <a:pt x="413" y="205"/>
                  </a:cubicBezTo>
                  <a:cubicBezTo>
                    <a:pt x="408" y="206"/>
                    <a:pt x="408" y="206"/>
                    <a:pt x="408" y="206"/>
                  </a:cubicBezTo>
                  <a:cubicBezTo>
                    <a:pt x="406" y="196"/>
                    <a:pt x="404" y="186"/>
                    <a:pt x="401" y="176"/>
                  </a:cubicBezTo>
                  <a:moveTo>
                    <a:pt x="381" y="120"/>
                  </a:moveTo>
                  <a:cubicBezTo>
                    <a:pt x="385" y="117"/>
                    <a:pt x="385" y="117"/>
                    <a:pt x="385" y="117"/>
                  </a:cubicBezTo>
                  <a:cubicBezTo>
                    <a:pt x="390" y="126"/>
                    <a:pt x="394" y="136"/>
                    <a:pt x="397" y="146"/>
                  </a:cubicBezTo>
                  <a:cubicBezTo>
                    <a:pt x="393" y="147"/>
                    <a:pt x="393" y="147"/>
                    <a:pt x="393" y="147"/>
                  </a:cubicBezTo>
                  <a:cubicBezTo>
                    <a:pt x="389" y="138"/>
                    <a:pt x="385" y="129"/>
                    <a:pt x="381" y="120"/>
                  </a:cubicBezTo>
                  <a:moveTo>
                    <a:pt x="346" y="70"/>
                  </a:moveTo>
                  <a:cubicBezTo>
                    <a:pt x="350" y="67"/>
                    <a:pt x="350" y="67"/>
                    <a:pt x="350" y="67"/>
                  </a:cubicBezTo>
                  <a:cubicBezTo>
                    <a:pt x="357" y="74"/>
                    <a:pt x="363" y="82"/>
                    <a:pt x="369" y="91"/>
                  </a:cubicBezTo>
                  <a:cubicBezTo>
                    <a:pt x="365" y="94"/>
                    <a:pt x="365" y="94"/>
                    <a:pt x="365" y="94"/>
                  </a:cubicBezTo>
                  <a:cubicBezTo>
                    <a:pt x="359" y="85"/>
                    <a:pt x="353" y="78"/>
                    <a:pt x="346" y="70"/>
                  </a:cubicBezTo>
                  <a:moveTo>
                    <a:pt x="298" y="34"/>
                  </a:moveTo>
                  <a:cubicBezTo>
                    <a:pt x="301" y="30"/>
                    <a:pt x="301" y="30"/>
                    <a:pt x="301" y="30"/>
                  </a:cubicBezTo>
                  <a:cubicBezTo>
                    <a:pt x="310" y="35"/>
                    <a:pt x="319" y="40"/>
                    <a:pt x="327" y="46"/>
                  </a:cubicBezTo>
                  <a:cubicBezTo>
                    <a:pt x="324" y="50"/>
                    <a:pt x="324" y="50"/>
                    <a:pt x="324" y="50"/>
                  </a:cubicBezTo>
                  <a:cubicBezTo>
                    <a:pt x="316" y="44"/>
                    <a:pt x="307" y="39"/>
                    <a:pt x="298" y="34"/>
                  </a:cubicBezTo>
                  <a:moveTo>
                    <a:pt x="242" y="13"/>
                  </a:moveTo>
                  <a:cubicBezTo>
                    <a:pt x="243" y="8"/>
                    <a:pt x="243" y="8"/>
                    <a:pt x="243" y="8"/>
                  </a:cubicBezTo>
                  <a:cubicBezTo>
                    <a:pt x="253" y="11"/>
                    <a:pt x="263" y="14"/>
                    <a:pt x="272" y="17"/>
                  </a:cubicBezTo>
                  <a:cubicBezTo>
                    <a:pt x="271" y="22"/>
                    <a:pt x="271" y="22"/>
                    <a:pt x="271" y="22"/>
                  </a:cubicBezTo>
                  <a:cubicBezTo>
                    <a:pt x="262" y="19"/>
                    <a:pt x="252" y="16"/>
                    <a:pt x="242" y="13"/>
                  </a:cubicBezTo>
                  <a:moveTo>
                    <a:pt x="182" y="5"/>
                  </a:moveTo>
                  <a:cubicBezTo>
                    <a:pt x="182" y="0"/>
                    <a:pt x="182" y="0"/>
                    <a:pt x="182" y="0"/>
                  </a:cubicBezTo>
                  <a:cubicBezTo>
                    <a:pt x="192" y="1"/>
                    <a:pt x="203" y="2"/>
                    <a:pt x="213" y="3"/>
                  </a:cubicBezTo>
                  <a:cubicBezTo>
                    <a:pt x="212" y="8"/>
                    <a:pt x="212" y="8"/>
                    <a:pt x="212" y="8"/>
                  </a:cubicBezTo>
                  <a:cubicBezTo>
                    <a:pt x="202" y="7"/>
                    <a:pt x="192" y="6"/>
                    <a:pt x="182" y="5"/>
                  </a:cubicBezTo>
                  <a:moveTo>
                    <a:pt x="0" y="23"/>
                  </a:moveTo>
                  <a:cubicBezTo>
                    <a:pt x="10" y="21"/>
                    <a:pt x="20" y="18"/>
                    <a:pt x="30" y="16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31" y="21"/>
                    <a:pt x="31" y="21"/>
                    <a:pt x="31" y="21"/>
                  </a:cubicBezTo>
                  <a:cubicBezTo>
                    <a:pt x="21" y="23"/>
                    <a:pt x="11" y="26"/>
                    <a:pt x="1" y="28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121" y="7"/>
                  </a:moveTo>
                  <a:cubicBezTo>
                    <a:pt x="120" y="2"/>
                    <a:pt x="120" y="2"/>
                    <a:pt x="120" y="2"/>
                  </a:cubicBezTo>
                  <a:cubicBezTo>
                    <a:pt x="131" y="1"/>
                    <a:pt x="141" y="0"/>
                    <a:pt x="151" y="0"/>
                  </a:cubicBezTo>
                  <a:cubicBezTo>
                    <a:pt x="151" y="5"/>
                    <a:pt x="151" y="5"/>
                    <a:pt x="151" y="5"/>
                  </a:cubicBezTo>
                  <a:cubicBezTo>
                    <a:pt x="141" y="5"/>
                    <a:pt x="131" y="6"/>
                    <a:pt x="121" y="7"/>
                  </a:cubicBezTo>
                  <a:moveTo>
                    <a:pt x="60" y="10"/>
                  </a:moveTo>
                  <a:cubicBezTo>
                    <a:pt x="67" y="9"/>
                    <a:pt x="75" y="8"/>
                    <a:pt x="82" y="6"/>
                  </a:cubicBezTo>
                  <a:cubicBezTo>
                    <a:pt x="85" y="6"/>
                    <a:pt x="87" y="6"/>
                    <a:pt x="90" y="5"/>
                  </a:cubicBezTo>
                  <a:cubicBezTo>
                    <a:pt x="91" y="10"/>
                    <a:pt x="91" y="10"/>
                    <a:pt x="91" y="10"/>
                  </a:cubicBezTo>
                  <a:cubicBezTo>
                    <a:pt x="88" y="11"/>
                    <a:pt x="85" y="11"/>
                    <a:pt x="83" y="11"/>
                  </a:cubicBezTo>
                  <a:cubicBezTo>
                    <a:pt x="75" y="13"/>
                    <a:pt x="68" y="14"/>
                    <a:pt x="61" y="15"/>
                  </a:cubicBezTo>
                  <a:cubicBezTo>
                    <a:pt x="60" y="10"/>
                    <a:pt x="60" y="10"/>
                    <a:pt x="60" y="10"/>
                  </a:cubicBez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06" name="Freeform 239"/>
            <p:cNvSpPr>
              <a:spLocks noEditPoints="1"/>
            </p:cNvSpPr>
            <p:nvPr/>
          </p:nvSpPr>
          <p:spPr bwMode="auto">
            <a:xfrm>
              <a:off x="3670301" y="1930400"/>
              <a:ext cx="320675" cy="53975"/>
            </a:xfrm>
            <a:custGeom>
              <a:avLst/>
              <a:gdLst>
                <a:gd name="T0" fmla="*/ 14 w 171"/>
                <a:gd name="T1" fmla="*/ 19 h 29"/>
                <a:gd name="T2" fmla="*/ 1 w 171"/>
                <a:gd name="T3" fmla="*/ 24 h 29"/>
                <a:gd name="T4" fmla="*/ 0 w 171"/>
                <a:gd name="T5" fmla="*/ 24 h 29"/>
                <a:gd name="T6" fmla="*/ 0 w 171"/>
                <a:gd name="T7" fmla="*/ 24 h 29"/>
                <a:gd name="T8" fmla="*/ 3 w 171"/>
                <a:gd name="T9" fmla="*/ 29 h 29"/>
                <a:gd name="T10" fmla="*/ 18 w 171"/>
                <a:gd name="T11" fmla="*/ 23 h 29"/>
                <a:gd name="T12" fmla="*/ 14 w 171"/>
                <a:gd name="T13" fmla="*/ 19 h 29"/>
                <a:gd name="T14" fmla="*/ 137 w 171"/>
                <a:gd name="T15" fmla="*/ 1 h 29"/>
                <a:gd name="T16" fmla="*/ 136 w 171"/>
                <a:gd name="T17" fmla="*/ 7 h 29"/>
                <a:gd name="T18" fmla="*/ 170 w 171"/>
                <a:gd name="T19" fmla="*/ 14 h 29"/>
                <a:gd name="T20" fmla="*/ 171 w 171"/>
                <a:gd name="T21" fmla="*/ 8 h 29"/>
                <a:gd name="T22" fmla="*/ 137 w 171"/>
                <a:gd name="T23" fmla="*/ 1 h 29"/>
                <a:gd name="T24" fmla="*/ 102 w 171"/>
                <a:gd name="T25" fmla="*/ 0 h 29"/>
                <a:gd name="T26" fmla="*/ 67 w 171"/>
                <a:gd name="T27" fmla="*/ 3 h 29"/>
                <a:gd name="T28" fmla="*/ 68 w 171"/>
                <a:gd name="T29" fmla="*/ 9 h 29"/>
                <a:gd name="T30" fmla="*/ 102 w 171"/>
                <a:gd name="T31" fmla="*/ 6 h 29"/>
                <a:gd name="T32" fmla="*/ 102 w 171"/>
                <a:gd name="T33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1" h="29">
                  <a:moveTo>
                    <a:pt x="14" y="19"/>
                  </a:moveTo>
                  <a:cubicBezTo>
                    <a:pt x="1" y="24"/>
                    <a:pt x="1" y="24"/>
                    <a:pt x="1" y="24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3" y="29"/>
                    <a:pt x="3" y="29"/>
                    <a:pt x="3" y="29"/>
                  </a:cubicBezTo>
                  <a:cubicBezTo>
                    <a:pt x="8" y="27"/>
                    <a:pt x="13" y="25"/>
                    <a:pt x="18" y="23"/>
                  </a:cubicBezTo>
                  <a:cubicBezTo>
                    <a:pt x="14" y="19"/>
                    <a:pt x="14" y="19"/>
                    <a:pt x="14" y="19"/>
                  </a:cubicBezTo>
                  <a:moveTo>
                    <a:pt x="137" y="1"/>
                  </a:moveTo>
                  <a:cubicBezTo>
                    <a:pt x="136" y="7"/>
                    <a:pt x="136" y="7"/>
                    <a:pt x="136" y="7"/>
                  </a:cubicBezTo>
                  <a:cubicBezTo>
                    <a:pt x="148" y="8"/>
                    <a:pt x="159" y="11"/>
                    <a:pt x="170" y="14"/>
                  </a:cubicBezTo>
                  <a:cubicBezTo>
                    <a:pt x="171" y="8"/>
                    <a:pt x="171" y="8"/>
                    <a:pt x="171" y="8"/>
                  </a:cubicBezTo>
                  <a:cubicBezTo>
                    <a:pt x="160" y="5"/>
                    <a:pt x="148" y="3"/>
                    <a:pt x="137" y="1"/>
                  </a:cubicBezTo>
                  <a:moveTo>
                    <a:pt x="102" y="0"/>
                  </a:moveTo>
                  <a:cubicBezTo>
                    <a:pt x="90" y="0"/>
                    <a:pt x="79" y="1"/>
                    <a:pt x="67" y="3"/>
                  </a:cubicBezTo>
                  <a:cubicBezTo>
                    <a:pt x="68" y="9"/>
                    <a:pt x="68" y="9"/>
                    <a:pt x="68" y="9"/>
                  </a:cubicBezTo>
                  <a:cubicBezTo>
                    <a:pt x="79" y="7"/>
                    <a:pt x="91" y="6"/>
                    <a:pt x="102" y="6"/>
                  </a:cubicBezTo>
                  <a:cubicBezTo>
                    <a:pt x="102" y="0"/>
                    <a:pt x="102" y="0"/>
                    <a:pt x="102" y="0"/>
                  </a:cubicBezTo>
                </a:path>
              </a:pathLst>
            </a:custGeom>
            <a:solidFill>
              <a:srgbClr val="747C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07" name="Freeform 240"/>
            <p:cNvSpPr>
              <a:spLocks/>
            </p:cNvSpPr>
            <p:nvPr/>
          </p:nvSpPr>
          <p:spPr bwMode="auto">
            <a:xfrm>
              <a:off x="3670301" y="1951038"/>
              <a:ext cx="65088" cy="23813"/>
            </a:xfrm>
            <a:custGeom>
              <a:avLst/>
              <a:gdLst>
                <a:gd name="T0" fmla="*/ 33 w 35"/>
                <a:gd name="T1" fmla="*/ 0 h 13"/>
                <a:gd name="T2" fmla="*/ 0 w 35"/>
                <a:gd name="T3" fmla="*/ 13 h 13"/>
                <a:gd name="T4" fmla="*/ 1 w 35"/>
                <a:gd name="T5" fmla="*/ 13 h 13"/>
                <a:gd name="T6" fmla="*/ 14 w 35"/>
                <a:gd name="T7" fmla="*/ 8 h 13"/>
                <a:gd name="T8" fmla="*/ 18 w 35"/>
                <a:gd name="T9" fmla="*/ 12 h 13"/>
                <a:gd name="T10" fmla="*/ 35 w 35"/>
                <a:gd name="T11" fmla="*/ 6 h 13"/>
                <a:gd name="T12" fmla="*/ 33 w 35"/>
                <a:gd name="T13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" h="13">
                  <a:moveTo>
                    <a:pt x="33" y="0"/>
                  </a:moveTo>
                  <a:cubicBezTo>
                    <a:pt x="22" y="4"/>
                    <a:pt x="11" y="8"/>
                    <a:pt x="0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23" y="10"/>
                    <a:pt x="29" y="8"/>
                    <a:pt x="35" y="6"/>
                  </a:cubicBezTo>
                  <a:cubicBezTo>
                    <a:pt x="33" y="0"/>
                    <a:pt x="33" y="0"/>
                    <a:pt x="33" y="0"/>
                  </a:cubicBezTo>
                </a:path>
              </a:pathLst>
            </a:custGeom>
            <a:solidFill>
              <a:srgbClr val="1F2B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08" name="Freeform 241"/>
            <p:cNvSpPr>
              <a:spLocks noEditPoints="1"/>
            </p:cNvSpPr>
            <p:nvPr/>
          </p:nvSpPr>
          <p:spPr bwMode="auto">
            <a:xfrm>
              <a:off x="3557588" y="1965325"/>
              <a:ext cx="658813" cy="111125"/>
            </a:xfrm>
            <a:custGeom>
              <a:avLst/>
              <a:gdLst>
                <a:gd name="T0" fmla="*/ 327 w 352"/>
                <a:gd name="T1" fmla="*/ 34 h 59"/>
                <a:gd name="T2" fmla="*/ 324 w 352"/>
                <a:gd name="T3" fmla="*/ 38 h 59"/>
                <a:gd name="T4" fmla="*/ 352 w 352"/>
                <a:gd name="T5" fmla="*/ 59 h 59"/>
                <a:gd name="T6" fmla="*/ 352 w 352"/>
                <a:gd name="T7" fmla="*/ 59 h 59"/>
                <a:gd name="T8" fmla="*/ 347 w 352"/>
                <a:gd name="T9" fmla="*/ 48 h 59"/>
                <a:gd name="T10" fmla="*/ 327 w 352"/>
                <a:gd name="T11" fmla="*/ 34 h 59"/>
                <a:gd name="T12" fmla="*/ 29 w 352"/>
                <a:gd name="T13" fmla="*/ 20 h 59"/>
                <a:gd name="T14" fmla="*/ 0 w 352"/>
                <a:gd name="T15" fmla="*/ 39 h 59"/>
                <a:gd name="T16" fmla="*/ 3 w 352"/>
                <a:gd name="T17" fmla="*/ 43 h 59"/>
                <a:gd name="T18" fmla="*/ 6 w 352"/>
                <a:gd name="T19" fmla="*/ 42 h 59"/>
                <a:gd name="T20" fmla="*/ 32 w 352"/>
                <a:gd name="T21" fmla="*/ 25 h 59"/>
                <a:gd name="T22" fmla="*/ 29 w 352"/>
                <a:gd name="T23" fmla="*/ 20 h 59"/>
                <a:gd name="T24" fmla="*/ 265 w 352"/>
                <a:gd name="T25" fmla="*/ 0 h 59"/>
                <a:gd name="T26" fmla="*/ 263 w 352"/>
                <a:gd name="T27" fmla="*/ 5 h 59"/>
                <a:gd name="T28" fmla="*/ 294 w 352"/>
                <a:gd name="T29" fmla="*/ 20 h 59"/>
                <a:gd name="T30" fmla="*/ 297 w 352"/>
                <a:gd name="T31" fmla="*/ 15 h 59"/>
                <a:gd name="T32" fmla="*/ 297 w 352"/>
                <a:gd name="T33" fmla="*/ 15 h 59"/>
                <a:gd name="T34" fmla="*/ 265 w 352"/>
                <a:gd name="T35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52" h="59">
                  <a:moveTo>
                    <a:pt x="327" y="34"/>
                  </a:moveTo>
                  <a:cubicBezTo>
                    <a:pt x="324" y="38"/>
                    <a:pt x="324" y="38"/>
                    <a:pt x="324" y="38"/>
                  </a:cubicBezTo>
                  <a:cubicBezTo>
                    <a:pt x="333" y="45"/>
                    <a:pt x="343" y="52"/>
                    <a:pt x="352" y="59"/>
                  </a:cubicBezTo>
                  <a:cubicBezTo>
                    <a:pt x="352" y="59"/>
                    <a:pt x="352" y="59"/>
                    <a:pt x="352" y="59"/>
                  </a:cubicBezTo>
                  <a:cubicBezTo>
                    <a:pt x="350" y="56"/>
                    <a:pt x="348" y="52"/>
                    <a:pt x="347" y="48"/>
                  </a:cubicBezTo>
                  <a:cubicBezTo>
                    <a:pt x="341" y="43"/>
                    <a:pt x="334" y="38"/>
                    <a:pt x="327" y="34"/>
                  </a:cubicBezTo>
                  <a:moveTo>
                    <a:pt x="29" y="20"/>
                  </a:moveTo>
                  <a:cubicBezTo>
                    <a:pt x="20" y="26"/>
                    <a:pt x="10" y="32"/>
                    <a:pt x="0" y="39"/>
                  </a:cubicBezTo>
                  <a:cubicBezTo>
                    <a:pt x="3" y="43"/>
                    <a:pt x="3" y="43"/>
                    <a:pt x="3" y="43"/>
                  </a:cubicBezTo>
                  <a:cubicBezTo>
                    <a:pt x="4" y="43"/>
                    <a:pt x="5" y="42"/>
                    <a:pt x="6" y="42"/>
                  </a:cubicBezTo>
                  <a:cubicBezTo>
                    <a:pt x="15" y="36"/>
                    <a:pt x="24" y="30"/>
                    <a:pt x="32" y="25"/>
                  </a:cubicBezTo>
                  <a:cubicBezTo>
                    <a:pt x="29" y="20"/>
                    <a:pt x="29" y="20"/>
                    <a:pt x="29" y="20"/>
                  </a:cubicBezTo>
                  <a:moveTo>
                    <a:pt x="265" y="0"/>
                  </a:moveTo>
                  <a:cubicBezTo>
                    <a:pt x="263" y="5"/>
                    <a:pt x="263" y="5"/>
                    <a:pt x="263" y="5"/>
                  </a:cubicBezTo>
                  <a:cubicBezTo>
                    <a:pt x="273" y="10"/>
                    <a:pt x="284" y="15"/>
                    <a:pt x="294" y="20"/>
                  </a:cubicBezTo>
                  <a:cubicBezTo>
                    <a:pt x="297" y="15"/>
                    <a:pt x="297" y="15"/>
                    <a:pt x="297" y="15"/>
                  </a:cubicBezTo>
                  <a:cubicBezTo>
                    <a:pt x="297" y="15"/>
                    <a:pt x="297" y="15"/>
                    <a:pt x="297" y="15"/>
                  </a:cubicBezTo>
                  <a:cubicBezTo>
                    <a:pt x="286" y="9"/>
                    <a:pt x="276" y="4"/>
                    <a:pt x="265" y="0"/>
                  </a:cubicBezTo>
                </a:path>
              </a:pathLst>
            </a:custGeom>
            <a:solidFill>
              <a:srgbClr val="747C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09" name="Freeform 242"/>
            <p:cNvSpPr>
              <a:spLocks/>
            </p:cNvSpPr>
            <p:nvPr/>
          </p:nvSpPr>
          <p:spPr bwMode="auto">
            <a:xfrm>
              <a:off x="4208463" y="2055813"/>
              <a:ext cx="14288" cy="20638"/>
            </a:xfrm>
            <a:custGeom>
              <a:avLst/>
              <a:gdLst>
                <a:gd name="T0" fmla="*/ 0 w 8"/>
                <a:gd name="T1" fmla="*/ 0 h 11"/>
                <a:gd name="T2" fmla="*/ 5 w 8"/>
                <a:gd name="T3" fmla="*/ 11 h 11"/>
                <a:gd name="T4" fmla="*/ 8 w 8"/>
                <a:gd name="T5" fmla="*/ 6 h 11"/>
                <a:gd name="T6" fmla="*/ 8 w 8"/>
                <a:gd name="T7" fmla="*/ 6 h 11"/>
                <a:gd name="T8" fmla="*/ 0 w 8"/>
                <a:gd name="T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1">
                  <a:moveTo>
                    <a:pt x="0" y="0"/>
                  </a:moveTo>
                  <a:cubicBezTo>
                    <a:pt x="1" y="4"/>
                    <a:pt x="3" y="8"/>
                    <a:pt x="5" y="11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6" y="4"/>
                    <a:pt x="3" y="2"/>
                    <a:pt x="0" y="0"/>
                  </a:cubicBezTo>
                </a:path>
              </a:pathLst>
            </a:custGeom>
            <a:solidFill>
              <a:srgbClr val="1F2B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10" name="Freeform 243"/>
            <p:cNvSpPr>
              <a:spLocks/>
            </p:cNvSpPr>
            <p:nvPr/>
          </p:nvSpPr>
          <p:spPr bwMode="auto">
            <a:xfrm>
              <a:off x="3457576" y="2076450"/>
              <a:ext cx="55563" cy="42863"/>
            </a:xfrm>
            <a:custGeom>
              <a:avLst/>
              <a:gdLst>
                <a:gd name="T0" fmla="*/ 26 w 30"/>
                <a:gd name="T1" fmla="*/ 0 h 23"/>
                <a:gd name="T2" fmla="*/ 26 w 30"/>
                <a:gd name="T3" fmla="*/ 0 h 23"/>
                <a:gd name="T4" fmla="*/ 26 w 30"/>
                <a:gd name="T5" fmla="*/ 0 h 23"/>
                <a:gd name="T6" fmla="*/ 26 w 30"/>
                <a:gd name="T7" fmla="*/ 0 h 23"/>
                <a:gd name="T8" fmla="*/ 0 w 30"/>
                <a:gd name="T9" fmla="*/ 23 h 23"/>
                <a:gd name="T10" fmla="*/ 0 w 30"/>
                <a:gd name="T11" fmla="*/ 23 h 23"/>
                <a:gd name="T12" fmla="*/ 9 w 30"/>
                <a:gd name="T13" fmla="*/ 16 h 23"/>
                <a:gd name="T14" fmla="*/ 9 w 30"/>
                <a:gd name="T15" fmla="*/ 16 h 23"/>
                <a:gd name="T16" fmla="*/ 9 w 30"/>
                <a:gd name="T17" fmla="*/ 16 h 23"/>
                <a:gd name="T18" fmla="*/ 9 w 30"/>
                <a:gd name="T19" fmla="*/ 16 h 23"/>
                <a:gd name="T20" fmla="*/ 12 w 30"/>
                <a:gd name="T21" fmla="*/ 20 h 23"/>
                <a:gd name="T22" fmla="*/ 30 w 30"/>
                <a:gd name="T23" fmla="*/ 5 h 23"/>
                <a:gd name="T24" fmla="*/ 26 w 30"/>
                <a:gd name="T2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" h="23">
                  <a:moveTo>
                    <a:pt x="26" y="0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18" y="7"/>
                    <a:pt x="9" y="15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3" y="21"/>
                    <a:pt x="6" y="19"/>
                    <a:pt x="9" y="16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12" y="20"/>
                    <a:pt x="12" y="20"/>
                    <a:pt x="12" y="20"/>
                  </a:cubicBezTo>
                  <a:cubicBezTo>
                    <a:pt x="18" y="15"/>
                    <a:pt x="24" y="10"/>
                    <a:pt x="30" y="5"/>
                  </a:cubicBezTo>
                  <a:cubicBezTo>
                    <a:pt x="26" y="0"/>
                    <a:pt x="26" y="0"/>
                    <a:pt x="26" y="0"/>
                  </a:cubicBezTo>
                </a:path>
              </a:pathLst>
            </a:custGeom>
            <a:solidFill>
              <a:srgbClr val="1F2B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11" name="Freeform 244"/>
            <p:cNvSpPr>
              <a:spLocks/>
            </p:cNvSpPr>
            <p:nvPr/>
          </p:nvSpPr>
          <p:spPr bwMode="auto">
            <a:xfrm>
              <a:off x="4265613" y="2111375"/>
              <a:ext cx="12700" cy="7938"/>
            </a:xfrm>
            <a:custGeom>
              <a:avLst/>
              <a:gdLst>
                <a:gd name="T0" fmla="*/ 4 w 7"/>
                <a:gd name="T1" fmla="*/ 0 h 4"/>
                <a:gd name="T2" fmla="*/ 0 w 7"/>
                <a:gd name="T3" fmla="*/ 4 h 4"/>
                <a:gd name="T4" fmla="*/ 1 w 7"/>
                <a:gd name="T5" fmla="*/ 4 h 4"/>
                <a:gd name="T6" fmla="*/ 7 w 7"/>
                <a:gd name="T7" fmla="*/ 3 h 4"/>
                <a:gd name="T8" fmla="*/ 4 w 7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4">
                  <a:moveTo>
                    <a:pt x="4" y="0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3" y="3"/>
                    <a:pt x="5" y="3"/>
                    <a:pt x="7" y="3"/>
                  </a:cubicBezTo>
                  <a:cubicBezTo>
                    <a:pt x="6" y="2"/>
                    <a:pt x="5" y="1"/>
                    <a:pt x="4" y="0"/>
                  </a:cubicBezTo>
                </a:path>
              </a:pathLst>
            </a:custGeom>
            <a:solidFill>
              <a:srgbClr val="747C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12" name="Freeform 245"/>
            <p:cNvSpPr>
              <a:spLocks/>
            </p:cNvSpPr>
            <p:nvPr/>
          </p:nvSpPr>
          <p:spPr bwMode="auto">
            <a:xfrm>
              <a:off x="4267201" y="2117725"/>
              <a:ext cx="52388" cy="46038"/>
            </a:xfrm>
            <a:custGeom>
              <a:avLst/>
              <a:gdLst>
                <a:gd name="T0" fmla="*/ 6 w 28"/>
                <a:gd name="T1" fmla="*/ 0 h 25"/>
                <a:gd name="T2" fmla="*/ 0 w 28"/>
                <a:gd name="T3" fmla="*/ 1 h 25"/>
                <a:gd name="T4" fmla="*/ 24 w 28"/>
                <a:gd name="T5" fmla="*/ 25 h 25"/>
                <a:gd name="T6" fmla="*/ 28 w 28"/>
                <a:gd name="T7" fmla="*/ 21 h 25"/>
                <a:gd name="T8" fmla="*/ 6 w 28"/>
                <a:gd name="T9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5">
                  <a:moveTo>
                    <a:pt x="6" y="0"/>
                  </a:moveTo>
                  <a:cubicBezTo>
                    <a:pt x="4" y="0"/>
                    <a:pt x="2" y="0"/>
                    <a:pt x="0" y="1"/>
                  </a:cubicBezTo>
                  <a:cubicBezTo>
                    <a:pt x="8" y="9"/>
                    <a:pt x="16" y="17"/>
                    <a:pt x="24" y="25"/>
                  </a:cubicBezTo>
                  <a:cubicBezTo>
                    <a:pt x="28" y="21"/>
                    <a:pt x="28" y="21"/>
                    <a:pt x="28" y="21"/>
                  </a:cubicBezTo>
                  <a:cubicBezTo>
                    <a:pt x="21" y="14"/>
                    <a:pt x="14" y="7"/>
                    <a:pt x="6" y="0"/>
                  </a:cubicBezTo>
                </a:path>
              </a:pathLst>
            </a:custGeom>
            <a:solidFill>
              <a:srgbClr val="1F2B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13" name="Freeform 246"/>
            <p:cNvSpPr>
              <a:spLocks/>
            </p:cNvSpPr>
            <p:nvPr/>
          </p:nvSpPr>
          <p:spPr bwMode="auto">
            <a:xfrm>
              <a:off x="3373438" y="2163763"/>
              <a:ext cx="44450" cy="55563"/>
            </a:xfrm>
            <a:custGeom>
              <a:avLst/>
              <a:gdLst>
                <a:gd name="T0" fmla="*/ 20 w 24"/>
                <a:gd name="T1" fmla="*/ 0 h 29"/>
                <a:gd name="T2" fmla="*/ 9 w 24"/>
                <a:gd name="T3" fmla="*/ 11 h 29"/>
                <a:gd name="T4" fmla="*/ 12 w 24"/>
                <a:gd name="T5" fmla="*/ 15 h 29"/>
                <a:gd name="T6" fmla="*/ 0 w 24"/>
                <a:gd name="T7" fmla="*/ 28 h 29"/>
                <a:gd name="T8" fmla="*/ 1 w 24"/>
                <a:gd name="T9" fmla="*/ 29 h 29"/>
                <a:gd name="T10" fmla="*/ 24 w 24"/>
                <a:gd name="T11" fmla="*/ 4 h 29"/>
                <a:gd name="T12" fmla="*/ 20 w 24"/>
                <a:gd name="T13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" h="29">
                  <a:moveTo>
                    <a:pt x="20" y="0"/>
                  </a:moveTo>
                  <a:cubicBezTo>
                    <a:pt x="16" y="4"/>
                    <a:pt x="12" y="7"/>
                    <a:pt x="9" y="11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8" y="19"/>
                    <a:pt x="4" y="24"/>
                    <a:pt x="0" y="28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8" y="20"/>
                    <a:pt x="16" y="12"/>
                    <a:pt x="24" y="4"/>
                  </a:cubicBezTo>
                  <a:cubicBezTo>
                    <a:pt x="20" y="0"/>
                    <a:pt x="20" y="0"/>
                    <a:pt x="20" y="0"/>
                  </a:cubicBezTo>
                </a:path>
              </a:pathLst>
            </a:custGeom>
            <a:solidFill>
              <a:srgbClr val="1F2B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14" name="Freeform 247"/>
            <p:cNvSpPr>
              <a:spLocks/>
            </p:cNvSpPr>
            <p:nvPr/>
          </p:nvSpPr>
          <p:spPr bwMode="auto">
            <a:xfrm>
              <a:off x="4357688" y="2205038"/>
              <a:ext cx="50800" cy="58738"/>
            </a:xfrm>
            <a:custGeom>
              <a:avLst/>
              <a:gdLst>
                <a:gd name="T0" fmla="*/ 4 w 27"/>
                <a:gd name="T1" fmla="*/ 0 h 31"/>
                <a:gd name="T2" fmla="*/ 0 w 27"/>
                <a:gd name="T3" fmla="*/ 4 h 31"/>
                <a:gd name="T4" fmla="*/ 22 w 27"/>
                <a:gd name="T5" fmla="*/ 31 h 31"/>
                <a:gd name="T6" fmla="*/ 27 w 27"/>
                <a:gd name="T7" fmla="*/ 28 h 31"/>
                <a:gd name="T8" fmla="*/ 4 w 27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31">
                  <a:moveTo>
                    <a:pt x="4" y="0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7" y="13"/>
                    <a:pt x="15" y="22"/>
                    <a:pt x="22" y="31"/>
                  </a:cubicBezTo>
                  <a:cubicBezTo>
                    <a:pt x="27" y="28"/>
                    <a:pt x="27" y="28"/>
                    <a:pt x="27" y="28"/>
                  </a:cubicBezTo>
                  <a:cubicBezTo>
                    <a:pt x="19" y="18"/>
                    <a:pt x="12" y="9"/>
                    <a:pt x="4" y="0"/>
                  </a:cubicBezTo>
                </a:path>
              </a:pathLst>
            </a:custGeom>
            <a:solidFill>
              <a:srgbClr val="1F2B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15" name="Freeform 248"/>
            <p:cNvSpPr>
              <a:spLocks/>
            </p:cNvSpPr>
            <p:nvPr/>
          </p:nvSpPr>
          <p:spPr bwMode="auto">
            <a:xfrm>
              <a:off x="3290888" y="2260600"/>
              <a:ext cx="41275" cy="55563"/>
            </a:xfrm>
            <a:custGeom>
              <a:avLst/>
              <a:gdLst>
                <a:gd name="T0" fmla="*/ 18 w 22"/>
                <a:gd name="T1" fmla="*/ 0 h 30"/>
                <a:gd name="T2" fmla="*/ 12 w 22"/>
                <a:gd name="T3" fmla="*/ 7 h 30"/>
                <a:gd name="T4" fmla="*/ 15 w 22"/>
                <a:gd name="T5" fmla="*/ 10 h 30"/>
                <a:gd name="T6" fmla="*/ 0 w 22"/>
                <a:gd name="T7" fmla="*/ 30 h 30"/>
                <a:gd name="T8" fmla="*/ 1 w 22"/>
                <a:gd name="T9" fmla="*/ 30 h 30"/>
                <a:gd name="T10" fmla="*/ 22 w 22"/>
                <a:gd name="T11" fmla="*/ 4 h 30"/>
                <a:gd name="T12" fmla="*/ 18 w 22"/>
                <a:gd name="T13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30">
                  <a:moveTo>
                    <a:pt x="18" y="0"/>
                  </a:moveTo>
                  <a:cubicBezTo>
                    <a:pt x="16" y="2"/>
                    <a:pt x="14" y="5"/>
                    <a:pt x="12" y="7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0" y="16"/>
                    <a:pt x="5" y="23"/>
                    <a:pt x="0" y="30"/>
                  </a:cubicBezTo>
                  <a:cubicBezTo>
                    <a:pt x="1" y="30"/>
                    <a:pt x="1" y="30"/>
                    <a:pt x="1" y="30"/>
                  </a:cubicBezTo>
                  <a:cubicBezTo>
                    <a:pt x="8" y="21"/>
                    <a:pt x="15" y="12"/>
                    <a:pt x="22" y="4"/>
                  </a:cubicBezTo>
                  <a:cubicBezTo>
                    <a:pt x="18" y="0"/>
                    <a:pt x="18" y="0"/>
                    <a:pt x="18" y="0"/>
                  </a:cubicBezTo>
                </a:path>
              </a:pathLst>
            </a:custGeom>
            <a:solidFill>
              <a:srgbClr val="1F2B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16" name="Freeform 249"/>
            <p:cNvSpPr>
              <a:spLocks noEditPoints="1"/>
            </p:cNvSpPr>
            <p:nvPr/>
          </p:nvSpPr>
          <p:spPr bwMode="auto">
            <a:xfrm>
              <a:off x="4438651" y="2309813"/>
              <a:ext cx="46038" cy="60325"/>
            </a:xfrm>
            <a:custGeom>
              <a:avLst/>
              <a:gdLst>
                <a:gd name="T0" fmla="*/ 25 w 25"/>
                <a:gd name="T1" fmla="*/ 29 h 32"/>
                <a:gd name="T2" fmla="*/ 25 w 25"/>
                <a:gd name="T3" fmla="*/ 29 h 32"/>
                <a:gd name="T4" fmla="*/ 25 w 25"/>
                <a:gd name="T5" fmla="*/ 29 h 32"/>
                <a:gd name="T6" fmla="*/ 5 w 25"/>
                <a:gd name="T7" fmla="*/ 0 h 32"/>
                <a:gd name="T8" fmla="*/ 0 w 25"/>
                <a:gd name="T9" fmla="*/ 3 h 32"/>
                <a:gd name="T10" fmla="*/ 20 w 25"/>
                <a:gd name="T11" fmla="*/ 32 h 32"/>
                <a:gd name="T12" fmla="*/ 25 w 25"/>
                <a:gd name="T13" fmla="*/ 29 h 32"/>
                <a:gd name="T14" fmla="*/ 5 w 25"/>
                <a:gd name="T1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" h="32">
                  <a:moveTo>
                    <a:pt x="25" y="29"/>
                  </a:moveTo>
                  <a:cubicBezTo>
                    <a:pt x="25" y="29"/>
                    <a:pt x="25" y="29"/>
                    <a:pt x="25" y="29"/>
                  </a:cubicBezTo>
                  <a:cubicBezTo>
                    <a:pt x="25" y="29"/>
                    <a:pt x="25" y="29"/>
                    <a:pt x="25" y="29"/>
                  </a:cubicBezTo>
                  <a:moveTo>
                    <a:pt x="5" y="0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7" y="13"/>
                    <a:pt x="14" y="22"/>
                    <a:pt x="20" y="32"/>
                  </a:cubicBezTo>
                  <a:cubicBezTo>
                    <a:pt x="25" y="29"/>
                    <a:pt x="25" y="29"/>
                    <a:pt x="25" y="29"/>
                  </a:cubicBezTo>
                  <a:cubicBezTo>
                    <a:pt x="19" y="19"/>
                    <a:pt x="12" y="9"/>
                    <a:pt x="5" y="0"/>
                  </a:cubicBezTo>
                </a:path>
              </a:pathLst>
            </a:custGeom>
            <a:solidFill>
              <a:srgbClr val="1F2B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17" name="Freeform 250"/>
            <p:cNvSpPr>
              <a:spLocks noEditPoints="1"/>
            </p:cNvSpPr>
            <p:nvPr/>
          </p:nvSpPr>
          <p:spPr bwMode="auto">
            <a:xfrm>
              <a:off x="4511676" y="2419350"/>
              <a:ext cx="44450" cy="61913"/>
            </a:xfrm>
            <a:custGeom>
              <a:avLst/>
              <a:gdLst>
                <a:gd name="T0" fmla="*/ 11 w 24"/>
                <a:gd name="T1" fmla="*/ 10 h 33"/>
                <a:gd name="T2" fmla="*/ 8 w 24"/>
                <a:gd name="T3" fmla="*/ 15 h 33"/>
                <a:gd name="T4" fmla="*/ 8 w 24"/>
                <a:gd name="T5" fmla="*/ 15 h 33"/>
                <a:gd name="T6" fmla="*/ 19 w 24"/>
                <a:gd name="T7" fmla="*/ 33 h 33"/>
                <a:gd name="T8" fmla="*/ 24 w 24"/>
                <a:gd name="T9" fmla="*/ 30 h 33"/>
                <a:gd name="T10" fmla="*/ 11 w 24"/>
                <a:gd name="T11" fmla="*/ 10 h 33"/>
                <a:gd name="T12" fmla="*/ 5 w 24"/>
                <a:gd name="T13" fmla="*/ 0 h 33"/>
                <a:gd name="T14" fmla="*/ 0 w 24"/>
                <a:gd name="T15" fmla="*/ 3 h 33"/>
                <a:gd name="T16" fmla="*/ 4 w 24"/>
                <a:gd name="T17" fmla="*/ 8 h 33"/>
                <a:gd name="T18" fmla="*/ 6 w 24"/>
                <a:gd name="T19" fmla="*/ 2 h 33"/>
                <a:gd name="T20" fmla="*/ 5 w 24"/>
                <a:gd name="T21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" h="33">
                  <a:moveTo>
                    <a:pt x="11" y="10"/>
                  </a:moveTo>
                  <a:cubicBezTo>
                    <a:pt x="8" y="15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11" y="21"/>
                    <a:pt x="15" y="27"/>
                    <a:pt x="19" y="33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0" y="24"/>
                    <a:pt x="16" y="17"/>
                    <a:pt x="11" y="10"/>
                  </a:cubicBezTo>
                  <a:moveTo>
                    <a:pt x="5" y="0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1" y="5"/>
                    <a:pt x="3" y="7"/>
                    <a:pt x="4" y="8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6" y="1"/>
                    <a:pt x="6" y="1"/>
                    <a:pt x="5" y="0"/>
                  </a:cubicBezTo>
                </a:path>
              </a:pathLst>
            </a:custGeom>
            <a:solidFill>
              <a:srgbClr val="747C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18" name="Freeform 251"/>
            <p:cNvSpPr>
              <a:spLocks/>
            </p:cNvSpPr>
            <p:nvPr/>
          </p:nvSpPr>
          <p:spPr bwMode="auto">
            <a:xfrm>
              <a:off x="4518026" y="2422525"/>
              <a:ext cx="14288" cy="25400"/>
            </a:xfrm>
            <a:custGeom>
              <a:avLst/>
              <a:gdLst>
                <a:gd name="T0" fmla="*/ 2 w 7"/>
                <a:gd name="T1" fmla="*/ 0 h 13"/>
                <a:gd name="T2" fmla="*/ 0 w 7"/>
                <a:gd name="T3" fmla="*/ 6 h 13"/>
                <a:gd name="T4" fmla="*/ 4 w 7"/>
                <a:gd name="T5" fmla="*/ 13 h 13"/>
                <a:gd name="T6" fmla="*/ 4 w 7"/>
                <a:gd name="T7" fmla="*/ 13 h 13"/>
                <a:gd name="T8" fmla="*/ 7 w 7"/>
                <a:gd name="T9" fmla="*/ 8 h 13"/>
                <a:gd name="T10" fmla="*/ 2 w 7"/>
                <a:gd name="T11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13">
                  <a:moveTo>
                    <a:pt x="2" y="0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1" y="9"/>
                    <a:pt x="2" y="11"/>
                    <a:pt x="4" y="13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5"/>
                    <a:pt x="4" y="3"/>
                    <a:pt x="2" y="0"/>
                  </a:cubicBezTo>
                </a:path>
              </a:pathLst>
            </a:custGeom>
            <a:solidFill>
              <a:srgbClr val="1F2B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19" name="Freeform 252"/>
            <p:cNvSpPr>
              <a:spLocks/>
            </p:cNvSpPr>
            <p:nvPr/>
          </p:nvSpPr>
          <p:spPr bwMode="auto">
            <a:xfrm>
              <a:off x="4578351" y="2533650"/>
              <a:ext cx="15875" cy="14288"/>
            </a:xfrm>
            <a:custGeom>
              <a:avLst/>
              <a:gdLst>
                <a:gd name="T0" fmla="*/ 5 w 8"/>
                <a:gd name="T1" fmla="*/ 0 h 8"/>
                <a:gd name="T2" fmla="*/ 0 w 8"/>
                <a:gd name="T3" fmla="*/ 3 h 8"/>
                <a:gd name="T4" fmla="*/ 3 w 8"/>
                <a:gd name="T5" fmla="*/ 8 h 8"/>
                <a:gd name="T6" fmla="*/ 8 w 8"/>
                <a:gd name="T7" fmla="*/ 5 h 8"/>
                <a:gd name="T8" fmla="*/ 5 w 8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5" y="0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1" y="4"/>
                    <a:pt x="2" y="6"/>
                    <a:pt x="3" y="8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7" y="3"/>
                    <a:pt x="6" y="2"/>
                    <a:pt x="5" y="0"/>
                  </a:cubicBezTo>
                </a:path>
              </a:pathLst>
            </a:custGeom>
            <a:solidFill>
              <a:srgbClr val="747C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20" name="Freeform 253"/>
            <p:cNvSpPr>
              <a:spLocks noEditPoints="1"/>
            </p:cNvSpPr>
            <p:nvPr/>
          </p:nvSpPr>
          <p:spPr bwMode="auto">
            <a:xfrm>
              <a:off x="4584701" y="2543175"/>
              <a:ext cx="193675" cy="414338"/>
            </a:xfrm>
            <a:custGeom>
              <a:avLst/>
              <a:gdLst>
                <a:gd name="T0" fmla="*/ 104 w 104"/>
                <a:gd name="T1" fmla="*/ 219 h 221"/>
                <a:gd name="T2" fmla="*/ 104 w 104"/>
                <a:gd name="T3" fmla="*/ 219 h 221"/>
                <a:gd name="T4" fmla="*/ 104 w 104"/>
                <a:gd name="T5" fmla="*/ 219 h 221"/>
                <a:gd name="T6" fmla="*/ 104 w 104"/>
                <a:gd name="T7" fmla="*/ 219 h 221"/>
                <a:gd name="T8" fmla="*/ 91 w 104"/>
                <a:gd name="T9" fmla="*/ 186 h 221"/>
                <a:gd name="T10" fmla="*/ 86 w 104"/>
                <a:gd name="T11" fmla="*/ 188 h 221"/>
                <a:gd name="T12" fmla="*/ 98 w 104"/>
                <a:gd name="T13" fmla="*/ 221 h 221"/>
                <a:gd name="T14" fmla="*/ 104 w 104"/>
                <a:gd name="T15" fmla="*/ 219 h 221"/>
                <a:gd name="T16" fmla="*/ 91 w 104"/>
                <a:gd name="T17" fmla="*/ 186 h 221"/>
                <a:gd name="T18" fmla="*/ 64 w 104"/>
                <a:gd name="T19" fmla="*/ 121 h 221"/>
                <a:gd name="T20" fmla="*/ 59 w 104"/>
                <a:gd name="T21" fmla="*/ 123 h 221"/>
                <a:gd name="T22" fmla="*/ 73 w 104"/>
                <a:gd name="T23" fmla="*/ 155 h 221"/>
                <a:gd name="T24" fmla="*/ 78 w 104"/>
                <a:gd name="T25" fmla="*/ 153 h 221"/>
                <a:gd name="T26" fmla="*/ 64 w 104"/>
                <a:gd name="T27" fmla="*/ 121 h 221"/>
                <a:gd name="T28" fmla="*/ 35 w 104"/>
                <a:gd name="T29" fmla="*/ 57 h 221"/>
                <a:gd name="T30" fmla="*/ 29 w 104"/>
                <a:gd name="T31" fmla="*/ 60 h 221"/>
                <a:gd name="T32" fmla="*/ 45 w 104"/>
                <a:gd name="T33" fmla="*/ 91 h 221"/>
                <a:gd name="T34" fmla="*/ 50 w 104"/>
                <a:gd name="T35" fmla="*/ 89 h 221"/>
                <a:gd name="T36" fmla="*/ 50 w 104"/>
                <a:gd name="T37" fmla="*/ 89 h 221"/>
                <a:gd name="T38" fmla="*/ 35 w 104"/>
                <a:gd name="T39" fmla="*/ 57 h 221"/>
                <a:gd name="T40" fmla="*/ 5 w 104"/>
                <a:gd name="T41" fmla="*/ 0 h 221"/>
                <a:gd name="T42" fmla="*/ 0 w 104"/>
                <a:gd name="T43" fmla="*/ 3 h 221"/>
                <a:gd name="T44" fmla="*/ 14 w 104"/>
                <a:gd name="T45" fmla="*/ 29 h 221"/>
                <a:gd name="T46" fmla="*/ 19 w 104"/>
                <a:gd name="T47" fmla="*/ 26 h 221"/>
                <a:gd name="T48" fmla="*/ 5 w 104"/>
                <a:gd name="T49" fmla="*/ 0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4" h="221">
                  <a:moveTo>
                    <a:pt x="104" y="219"/>
                  </a:moveTo>
                  <a:cubicBezTo>
                    <a:pt x="104" y="219"/>
                    <a:pt x="104" y="219"/>
                    <a:pt x="104" y="219"/>
                  </a:cubicBezTo>
                  <a:cubicBezTo>
                    <a:pt x="104" y="219"/>
                    <a:pt x="104" y="219"/>
                    <a:pt x="104" y="219"/>
                  </a:cubicBezTo>
                  <a:cubicBezTo>
                    <a:pt x="104" y="219"/>
                    <a:pt x="104" y="219"/>
                    <a:pt x="104" y="219"/>
                  </a:cubicBezTo>
                  <a:moveTo>
                    <a:pt x="91" y="186"/>
                  </a:moveTo>
                  <a:cubicBezTo>
                    <a:pt x="86" y="188"/>
                    <a:pt x="86" y="188"/>
                    <a:pt x="86" y="188"/>
                  </a:cubicBezTo>
                  <a:cubicBezTo>
                    <a:pt x="94" y="209"/>
                    <a:pt x="98" y="221"/>
                    <a:pt x="98" y="221"/>
                  </a:cubicBezTo>
                  <a:cubicBezTo>
                    <a:pt x="104" y="219"/>
                    <a:pt x="104" y="219"/>
                    <a:pt x="104" y="219"/>
                  </a:cubicBezTo>
                  <a:cubicBezTo>
                    <a:pt x="104" y="219"/>
                    <a:pt x="99" y="207"/>
                    <a:pt x="91" y="186"/>
                  </a:cubicBezTo>
                  <a:moveTo>
                    <a:pt x="64" y="121"/>
                  </a:moveTo>
                  <a:cubicBezTo>
                    <a:pt x="59" y="123"/>
                    <a:pt x="59" y="123"/>
                    <a:pt x="59" y="123"/>
                  </a:cubicBezTo>
                  <a:cubicBezTo>
                    <a:pt x="64" y="135"/>
                    <a:pt x="69" y="146"/>
                    <a:pt x="73" y="155"/>
                  </a:cubicBezTo>
                  <a:cubicBezTo>
                    <a:pt x="78" y="153"/>
                    <a:pt x="78" y="153"/>
                    <a:pt x="78" y="153"/>
                  </a:cubicBezTo>
                  <a:cubicBezTo>
                    <a:pt x="74" y="143"/>
                    <a:pt x="70" y="133"/>
                    <a:pt x="64" y="121"/>
                  </a:cubicBezTo>
                  <a:moveTo>
                    <a:pt x="35" y="57"/>
                  </a:moveTo>
                  <a:cubicBezTo>
                    <a:pt x="29" y="60"/>
                    <a:pt x="29" y="60"/>
                    <a:pt x="29" y="60"/>
                  </a:cubicBezTo>
                  <a:cubicBezTo>
                    <a:pt x="35" y="71"/>
                    <a:pt x="40" y="81"/>
                    <a:pt x="45" y="91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45" y="79"/>
                    <a:pt x="40" y="68"/>
                    <a:pt x="35" y="57"/>
                  </a:cubicBezTo>
                  <a:moveTo>
                    <a:pt x="5" y="0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5" y="11"/>
                    <a:pt x="9" y="20"/>
                    <a:pt x="14" y="29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4" y="17"/>
                    <a:pt x="10" y="9"/>
                    <a:pt x="5" y="0"/>
                  </a:cubicBezTo>
                </a:path>
              </a:pathLst>
            </a:custGeom>
            <a:solidFill>
              <a:srgbClr val="1F2B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21" name="Freeform 254"/>
            <p:cNvSpPr>
              <a:spLocks noEditPoints="1"/>
            </p:cNvSpPr>
            <p:nvPr/>
          </p:nvSpPr>
          <p:spPr bwMode="auto">
            <a:xfrm>
              <a:off x="3217863" y="1984375"/>
              <a:ext cx="1504950" cy="1025525"/>
            </a:xfrm>
            <a:custGeom>
              <a:avLst/>
              <a:gdLst>
                <a:gd name="T0" fmla="*/ 785 w 804"/>
                <a:gd name="T1" fmla="*/ 515 h 547"/>
                <a:gd name="T2" fmla="*/ 804 w 804"/>
                <a:gd name="T3" fmla="*/ 545 h 547"/>
                <a:gd name="T4" fmla="*/ 799 w 804"/>
                <a:gd name="T5" fmla="*/ 547 h 547"/>
                <a:gd name="T6" fmla="*/ 757 w 804"/>
                <a:gd name="T7" fmla="*/ 452 h 547"/>
                <a:gd name="T8" fmla="*/ 776 w 804"/>
                <a:gd name="T9" fmla="*/ 481 h 547"/>
                <a:gd name="T10" fmla="*/ 741 w 804"/>
                <a:gd name="T11" fmla="*/ 421 h 547"/>
                <a:gd name="T12" fmla="*/ 730 w 804"/>
                <a:gd name="T13" fmla="*/ 388 h 547"/>
                <a:gd name="T14" fmla="*/ 746 w 804"/>
                <a:gd name="T15" fmla="*/ 419 h 547"/>
                <a:gd name="T16" fmla="*/ 709 w 804"/>
                <a:gd name="T17" fmla="*/ 359 h 547"/>
                <a:gd name="T18" fmla="*/ 696 w 804"/>
                <a:gd name="T19" fmla="*/ 327 h 547"/>
                <a:gd name="T20" fmla="*/ 709 w 804"/>
                <a:gd name="T21" fmla="*/ 359 h 547"/>
                <a:gd name="T22" fmla="*/ 655 w 804"/>
                <a:gd name="T23" fmla="*/ 270 h 547"/>
                <a:gd name="T24" fmla="*/ 678 w 804"/>
                <a:gd name="T25" fmla="*/ 297 h 547"/>
                <a:gd name="T26" fmla="*/ 640 w 804"/>
                <a:gd name="T27" fmla="*/ 238 h 547"/>
                <a:gd name="T28" fmla="*/ 640 w 804"/>
                <a:gd name="T29" fmla="*/ 238 h 547"/>
                <a:gd name="T30" fmla="*/ 615 w 804"/>
                <a:gd name="T31" fmla="*/ 212 h 547"/>
                <a:gd name="T32" fmla="*/ 640 w 804"/>
                <a:gd name="T33" fmla="*/ 238 h 547"/>
                <a:gd name="T34" fmla="*/ 593 w 804"/>
                <a:gd name="T35" fmla="*/ 185 h 547"/>
                <a:gd name="T36" fmla="*/ 575 w 804"/>
                <a:gd name="T37" fmla="*/ 154 h 547"/>
                <a:gd name="T38" fmla="*/ 593 w 804"/>
                <a:gd name="T39" fmla="*/ 185 h 547"/>
                <a:gd name="T40" fmla="*/ 526 w 804"/>
                <a:gd name="T41" fmla="*/ 103 h 547"/>
                <a:gd name="T42" fmla="*/ 547 w 804"/>
                <a:gd name="T43" fmla="*/ 132 h 547"/>
                <a:gd name="T44" fmla="*/ 469 w 804"/>
                <a:gd name="T45" fmla="*/ 63 h 547"/>
                <a:gd name="T46" fmla="*/ 500 w 804"/>
                <a:gd name="T47" fmla="*/ 80 h 547"/>
                <a:gd name="T48" fmla="*/ 496 w 804"/>
                <a:gd name="T49" fmla="*/ 84 h 547"/>
                <a:gd name="T50" fmla="*/ 409 w 804"/>
                <a:gd name="T51" fmla="*/ 29 h 547"/>
                <a:gd name="T52" fmla="*/ 442 w 804"/>
                <a:gd name="T53" fmla="*/ 40 h 547"/>
                <a:gd name="T54" fmla="*/ 440 w 804"/>
                <a:gd name="T55" fmla="*/ 44 h 547"/>
                <a:gd name="T56" fmla="*/ 345 w 804"/>
                <a:gd name="T57" fmla="*/ 9 h 547"/>
                <a:gd name="T58" fmla="*/ 379 w 804"/>
                <a:gd name="T59" fmla="*/ 11 h 547"/>
                <a:gd name="T60" fmla="*/ 345 w 804"/>
                <a:gd name="T61" fmla="*/ 9 h 547"/>
                <a:gd name="T62" fmla="*/ 280 w 804"/>
                <a:gd name="T63" fmla="*/ 2 h 547"/>
                <a:gd name="T64" fmla="*/ 313 w 804"/>
                <a:gd name="T65" fmla="*/ 6 h 547"/>
                <a:gd name="T66" fmla="*/ 220 w 804"/>
                <a:gd name="T67" fmla="*/ 23 h 547"/>
                <a:gd name="T68" fmla="*/ 248 w 804"/>
                <a:gd name="T69" fmla="*/ 8 h 547"/>
                <a:gd name="T70" fmla="*/ 220 w 804"/>
                <a:gd name="T71" fmla="*/ 23 h 547"/>
                <a:gd name="T72" fmla="*/ 12 w 804"/>
                <a:gd name="T73" fmla="*/ 203 h 547"/>
                <a:gd name="T74" fmla="*/ 5 w 804"/>
                <a:gd name="T75" fmla="*/ 224 h 547"/>
                <a:gd name="T76" fmla="*/ 166 w 804"/>
                <a:gd name="T77" fmla="*/ 52 h 547"/>
                <a:gd name="T78" fmla="*/ 189 w 804"/>
                <a:gd name="T79" fmla="*/ 31 h 547"/>
                <a:gd name="T80" fmla="*/ 166 w 804"/>
                <a:gd name="T81" fmla="*/ 52 h 547"/>
                <a:gd name="T82" fmla="*/ 12 w 804"/>
                <a:gd name="T83" fmla="*/ 203 h 547"/>
                <a:gd name="T84" fmla="*/ 31 w 804"/>
                <a:gd name="T85" fmla="*/ 178 h 547"/>
                <a:gd name="T86" fmla="*/ 54 w 804"/>
                <a:gd name="T87" fmla="*/ 157 h 547"/>
                <a:gd name="T88" fmla="*/ 31 w 804"/>
                <a:gd name="T89" fmla="*/ 178 h 547"/>
                <a:gd name="T90" fmla="*/ 91 w 804"/>
                <a:gd name="T91" fmla="*/ 107 h 547"/>
                <a:gd name="T92" fmla="*/ 74 w 804"/>
                <a:gd name="T93" fmla="*/ 134 h 547"/>
                <a:gd name="T94" fmla="*/ 117 w 804"/>
                <a:gd name="T95" fmla="*/ 90 h 547"/>
                <a:gd name="T96" fmla="*/ 137 w 804"/>
                <a:gd name="T97" fmla="*/ 65 h 547"/>
                <a:gd name="T98" fmla="*/ 117 w 804"/>
                <a:gd name="T99" fmla="*/ 90 h 547"/>
                <a:gd name="T100" fmla="*/ 137 w 804"/>
                <a:gd name="T101" fmla="*/ 65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04" h="547">
                  <a:moveTo>
                    <a:pt x="799" y="547"/>
                  </a:moveTo>
                  <a:cubicBezTo>
                    <a:pt x="799" y="547"/>
                    <a:pt x="794" y="535"/>
                    <a:pt x="785" y="515"/>
                  </a:cubicBezTo>
                  <a:cubicBezTo>
                    <a:pt x="790" y="513"/>
                    <a:pt x="790" y="513"/>
                    <a:pt x="790" y="513"/>
                  </a:cubicBezTo>
                  <a:cubicBezTo>
                    <a:pt x="799" y="533"/>
                    <a:pt x="804" y="545"/>
                    <a:pt x="804" y="545"/>
                  </a:cubicBezTo>
                  <a:cubicBezTo>
                    <a:pt x="804" y="545"/>
                    <a:pt x="804" y="545"/>
                    <a:pt x="804" y="545"/>
                  </a:cubicBezTo>
                  <a:cubicBezTo>
                    <a:pt x="799" y="547"/>
                    <a:pt x="799" y="547"/>
                    <a:pt x="799" y="547"/>
                  </a:cubicBezTo>
                  <a:moveTo>
                    <a:pt x="771" y="483"/>
                  </a:moveTo>
                  <a:cubicBezTo>
                    <a:pt x="767" y="473"/>
                    <a:pt x="762" y="463"/>
                    <a:pt x="757" y="452"/>
                  </a:cubicBezTo>
                  <a:cubicBezTo>
                    <a:pt x="762" y="450"/>
                    <a:pt x="762" y="450"/>
                    <a:pt x="762" y="450"/>
                  </a:cubicBezTo>
                  <a:cubicBezTo>
                    <a:pt x="767" y="461"/>
                    <a:pt x="772" y="472"/>
                    <a:pt x="776" y="481"/>
                  </a:cubicBezTo>
                  <a:cubicBezTo>
                    <a:pt x="771" y="483"/>
                    <a:pt x="771" y="483"/>
                    <a:pt x="771" y="483"/>
                  </a:cubicBezTo>
                  <a:moveTo>
                    <a:pt x="741" y="421"/>
                  </a:moveTo>
                  <a:cubicBezTo>
                    <a:pt x="736" y="411"/>
                    <a:pt x="731" y="400"/>
                    <a:pt x="725" y="390"/>
                  </a:cubicBezTo>
                  <a:cubicBezTo>
                    <a:pt x="730" y="388"/>
                    <a:pt x="730" y="388"/>
                    <a:pt x="730" y="388"/>
                  </a:cubicBezTo>
                  <a:cubicBezTo>
                    <a:pt x="736" y="398"/>
                    <a:pt x="741" y="409"/>
                    <a:pt x="746" y="419"/>
                  </a:cubicBezTo>
                  <a:cubicBezTo>
                    <a:pt x="746" y="419"/>
                    <a:pt x="746" y="419"/>
                    <a:pt x="746" y="419"/>
                  </a:cubicBezTo>
                  <a:cubicBezTo>
                    <a:pt x="741" y="421"/>
                    <a:pt x="741" y="421"/>
                    <a:pt x="741" y="421"/>
                  </a:cubicBezTo>
                  <a:moveTo>
                    <a:pt x="709" y="359"/>
                  </a:moveTo>
                  <a:cubicBezTo>
                    <a:pt x="703" y="349"/>
                    <a:pt x="698" y="339"/>
                    <a:pt x="692" y="329"/>
                  </a:cubicBezTo>
                  <a:cubicBezTo>
                    <a:pt x="696" y="327"/>
                    <a:pt x="696" y="327"/>
                    <a:pt x="696" y="327"/>
                  </a:cubicBezTo>
                  <a:cubicBezTo>
                    <a:pt x="702" y="337"/>
                    <a:pt x="708" y="347"/>
                    <a:pt x="714" y="357"/>
                  </a:cubicBezTo>
                  <a:cubicBezTo>
                    <a:pt x="709" y="359"/>
                    <a:pt x="709" y="359"/>
                    <a:pt x="709" y="359"/>
                  </a:cubicBezTo>
                  <a:moveTo>
                    <a:pt x="674" y="299"/>
                  </a:moveTo>
                  <a:cubicBezTo>
                    <a:pt x="668" y="289"/>
                    <a:pt x="661" y="279"/>
                    <a:pt x="655" y="270"/>
                  </a:cubicBezTo>
                  <a:cubicBezTo>
                    <a:pt x="659" y="267"/>
                    <a:pt x="659" y="267"/>
                    <a:pt x="659" y="267"/>
                  </a:cubicBezTo>
                  <a:cubicBezTo>
                    <a:pt x="666" y="277"/>
                    <a:pt x="672" y="287"/>
                    <a:pt x="678" y="297"/>
                  </a:cubicBezTo>
                  <a:cubicBezTo>
                    <a:pt x="674" y="299"/>
                    <a:pt x="674" y="299"/>
                    <a:pt x="674" y="299"/>
                  </a:cubicBezTo>
                  <a:moveTo>
                    <a:pt x="640" y="238"/>
                  </a:moveTo>
                  <a:cubicBezTo>
                    <a:pt x="640" y="238"/>
                    <a:pt x="640" y="238"/>
                    <a:pt x="640" y="238"/>
                  </a:cubicBezTo>
                  <a:cubicBezTo>
                    <a:pt x="640" y="238"/>
                    <a:pt x="640" y="238"/>
                    <a:pt x="640" y="238"/>
                  </a:cubicBezTo>
                  <a:moveTo>
                    <a:pt x="635" y="241"/>
                  </a:moveTo>
                  <a:cubicBezTo>
                    <a:pt x="629" y="231"/>
                    <a:pt x="622" y="222"/>
                    <a:pt x="615" y="212"/>
                  </a:cubicBezTo>
                  <a:cubicBezTo>
                    <a:pt x="619" y="209"/>
                    <a:pt x="619" y="209"/>
                    <a:pt x="619" y="209"/>
                  </a:cubicBezTo>
                  <a:cubicBezTo>
                    <a:pt x="626" y="219"/>
                    <a:pt x="633" y="228"/>
                    <a:pt x="640" y="238"/>
                  </a:cubicBezTo>
                  <a:cubicBezTo>
                    <a:pt x="635" y="241"/>
                    <a:pt x="635" y="241"/>
                    <a:pt x="635" y="241"/>
                  </a:cubicBezTo>
                  <a:moveTo>
                    <a:pt x="593" y="185"/>
                  </a:moveTo>
                  <a:cubicBezTo>
                    <a:pt x="586" y="176"/>
                    <a:pt x="579" y="167"/>
                    <a:pt x="571" y="158"/>
                  </a:cubicBezTo>
                  <a:cubicBezTo>
                    <a:pt x="575" y="154"/>
                    <a:pt x="575" y="154"/>
                    <a:pt x="575" y="154"/>
                  </a:cubicBezTo>
                  <a:cubicBezTo>
                    <a:pt x="583" y="163"/>
                    <a:pt x="590" y="172"/>
                    <a:pt x="598" y="181"/>
                  </a:cubicBezTo>
                  <a:cubicBezTo>
                    <a:pt x="593" y="185"/>
                    <a:pt x="593" y="185"/>
                    <a:pt x="593" y="185"/>
                  </a:cubicBezTo>
                  <a:moveTo>
                    <a:pt x="523" y="107"/>
                  </a:moveTo>
                  <a:cubicBezTo>
                    <a:pt x="526" y="103"/>
                    <a:pt x="526" y="103"/>
                    <a:pt x="526" y="103"/>
                  </a:cubicBezTo>
                  <a:cubicBezTo>
                    <a:pt x="535" y="111"/>
                    <a:pt x="543" y="120"/>
                    <a:pt x="551" y="128"/>
                  </a:cubicBezTo>
                  <a:cubicBezTo>
                    <a:pt x="547" y="132"/>
                    <a:pt x="547" y="132"/>
                    <a:pt x="547" y="132"/>
                  </a:cubicBezTo>
                  <a:cubicBezTo>
                    <a:pt x="539" y="123"/>
                    <a:pt x="531" y="115"/>
                    <a:pt x="523" y="107"/>
                  </a:cubicBezTo>
                  <a:moveTo>
                    <a:pt x="469" y="63"/>
                  </a:moveTo>
                  <a:cubicBezTo>
                    <a:pt x="472" y="59"/>
                    <a:pt x="472" y="59"/>
                    <a:pt x="472" y="59"/>
                  </a:cubicBezTo>
                  <a:cubicBezTo>
                    <a:pt x="481" y="65"/>
                    <a:pt x="490" y="73"/>
                    <a:pt x="500" y="80"/>
                  </a:cubicBezTo>
                  <a:cubicBezTo>
                    <a:pt x="500" y="80"/>
                    <a:pt x="500" y="80"/>
                    <a:pt x="500" y="80"/>
                  </a:cubicBezTo>
                  <a:cubicBezTo>
                    <a:pt x="496" y="84"/>
                    <a:pt x="496" y="84"/>
                    <a:pt x="496" y="84"/>
                  </a:cubicBezTo>
                  <a:cubicBezTo>
                    <a:pt x="487" y="77"/>
                    <a:pt x="478" y="70"/>
                    <a:pt x="469" y="63"/>
                  </a:cubicBezTo>
                  <a:moveTo>
                    <a:pt x="409" y="29"/>
                  </a:moveTo>
                  <a:cubicBezTo>
                    <a:pt x="411" y="24"/>
                    <a:pt x="411" y="24"/>
                    <a:pt x="411" y="24"/>
                  </a:cubicBezTo>
                  <a:cubicBezTo>
                    <a:pt x="422" y="28"/>
                    <a:pt x="432" y="34"/>
                    <a:pt x="442" y="40"/>
                  </a:cubicBezTo>
                  <a:cubicBezTo>
                    <a:pt x="442" y="40"/>
                    <a:pt x="442" y="40"/>
                    <a:pt x="442" y="40"/>
                  </a:cubicBezTo>
                  <a:cubicBezTo>
                    <a:pt x="440" y="44"/>
                    <a:pt x="440" y="44"/>
                    <a:pt x="440" y="44"/>
                  </a:cubicBezTo>
                  <a:cubicBezTo>
                    <a:pt x="430" y="39"/>
                    <a:pt x="420" y="33"/>
                    <a:pt x="409" y="29"/>
                  </a:cubicBezTo>
                  <a:moveTo>
                    <a:pt x="345" y="9"/>
                  </a:moveTo>
                  <a:cubicBezTo>
                    <a:pt x="346" y="3"/>
                    <a:pt x="346" y="3"/>
                    <a:pt x="346" y="3"/>
                  </a:cubicBezTo>
                  <a:cubicBezTo>
                    <a:pt x="357" y="5"/>
                    <a:pt x="368" y="8"/>
                    <a:pt x="379" y="11"/>
                  </a:cubicBezTo>
                  <a:cubicBezTo>
                    <a:pt x="378" y="17"/>
                    <a:pt x="378" y="17"/>
                    <a:pt x="378" y="17"/>
                  </a:cubicBezTo>
                  <a:cubicBezTo>
                    <a:pt x="367" y="13"/>
                    <a:pt x="356" y="11"/>
                    <a:pt x="345" y="9"/>
                  </a:cubicBezTo>
                  <a:moveTo>
                    <a:pt x="281" y="7"/>
                  </a:moveTo>
                  <a:cubicBezTo>
                    <a:pt x="280" y="2"/>
                    <a:pt x="280" y="2"/>
                    <a:pt x="280" y="2"/>
                  </a:cubicBezTo>
                  <a:cubicBezTo>
                    <a:pt x="291" y="0"/>
                    <a:pt x="302" y="0"/>
                    <a:pt x="312" y="0"/>
                  </a:cubicBezTo>
                  <a:cubicBezTo>
                    <a:pt x="313" y="6"/>
                    <a:pt x="313" y="6"/>
                    <a:pt x="313" y="6"/>
                  </a:cubicBezTo>
                  <a:cubicBezTo>
                    <a:pt x="302" y="5"/>
                    <a:pt x="292" y="6"/>
                    <a:pt x="281" y="7"/>
                  </a:cubicBezTo>
                  <a:moveTo>
                    <a:pt x="220" y="23"/>
                  </a:moveTo>
                  <a:cubicBezTo>
                    <a:pt x="218" y="18"/>
                    <a:pt x="218" y="18"/>
                    <a:pt x="218" y="18"/>
                  </a:cubicBezTo>
                  <a:cubicBezTo>
                    <a:pt x="228" y="14"/>
                    <a:pt x="238" y="10"/>
                    <a:pt x="248" y="8"/>
                  </a:cubicBezTo>
                  <a:cubicBezTo>
                    <a:pt x="250" y="13"/>
                    <a:pt x="250" y="13"/>
                    <a:pt x="250" y="13"/>
                  </a:cubicBezTo>
                  <a:cubicBezTo>
                    <a:pt x="240" y="16"/>
                    <a:pt x="230" y="19"/>
                    <a:pt x="220" y="23"/>
                  </a:cubicBezTo>
                  <a:moveTo>
                    <a:pt x="0" y="221"/>
                  </a:moveTo>
                  <a:cubicBezTo>
                    <a:pt x="4" y="215"/>
                    <a:pt x="8" y="209"/>
                    <a:pt x="12" y="203"/>
                  </a:cubicBezTo>
                  <a:cubicBezTo>
                    <a:pt x="17" y="207"/>
                    <a:pt x="17" y="207"/>
                    <a:pt x="17" y="207"/>
                  </a:cubicBezTo>
                  <a:cubicBezTo>
                    <a:pt x="13" y="212"/>
                    <a:pt x="9" y="218"/>
                    <a:pt x="5" y="224"/>
                  </a:cubicBezTo>
                  <a:cubicBezTo>
                    <a:pt x="0" y="221"/>
                    <a:pt x="0" y="221"/>
                    <a:pt x="0" y="221"/>
                  </a:cubicBezTo>
                  <a:moveTo>
                    <a:pt x="166" y="52"/>
                  </a:moveTo>
                  <a:cubicBezTo>
                    <a:pt x="162" y="47"/>
                    <a:pt x="162" y="47"/>
                    <a:pt x="162" y="47"/>
                  </a:cubicBezTo>
                  <a:cubicBezTo>
                    <a:pt x="171" y="41"/>
                    <a:pt x="180" y="36"/>
                    <a:pt x="189" y="31"/>
                  </a:cubicBezTo>
                  <a:cubicBezTo>
                    <a:pt x="192" y="36"/>
                    <a:pt x="192" y="36"/>
                    <a:pt x="192" y="36"/>
                  </a:cubicBezTo>
                  <a:cubicBezTo>
                    <a:pt x="184" y="41"/>
                    <a:pt x="175" y="46"/>
                    <a:pt x="166" y="52"/>
                  </a:cubicBezTo>
                  <a:moveTo>
                    <a:pt x="12" y="203"/>
                  </a:moveTo>
                  <a:cubicBezTo>
                    <a:pt x="12" y="203"/>
                    <a:pt x="12" y="203"/>
                    <a:pt x="12" y="203"/>
                  </a:cubicBezTo>
                  <a:cubicBezTo>
                    <a:pt x="12" y="203"/>
                    <a:pt x="12" y="203"/>
                    <a:pt x="12" y="203"/>
                  </a:cubicBezTo>
                  <a:moveTo>
                    <a:pt x="31" y="178"/>
                  </a:moveTo>
                  <a:cubicBezTo>
                    <a:pt x="37" y="169"/>
                    <a:pt x="43" y="161"/>
                    <a:pt x="50" y="153"/>
                  </a:cubicBezTo>
                  <a:cubicBezTo>
                    <a:pt x="54" y="157"/>
                    <a:pt x="54" y="157"/>
                    <a:pt x="54" y="157"/>
                  </a:cubicBezTo>
                  <a:cubicBezTo>
                    <a:pt x="48" y="165"/>
                    <a:pt x="42" y="173"/>
                    <a:pt x="35" y="181"/>
                  </a:cubicBezTo>
                  <a:cubicBezTo>
                    <a:pt x="31" y="178"/>
                    <a:pt x="31" y="178"/>
                    <a:pt x="31" y="178"/>
                  </a:cubicBezTo>
                  <a:moveTo>
                    <a:pt x="70" y="130"/>
                  </a:moveTo>
                  <a:cubicBezTo>
                    <a:pt x="77" y="122"/>
                    <a:pt x="84" y="114"/>
                    <a:pt x="91" y="107"/>
                  </a:cubicBezTo>
                  <a:cubicBezTo>
                    <a:pt x="95" y="111"/>
                    <a:pt x="95" y="111"/>
                    <a:pt x="95" y="111"/>
                  </a:cubicBezTo>
                  <a:cubicBezTo>
                    <a:pt x="88" y="118"/>
                    <a:pt x="81" y="126"/>
                    <a:pt x="74" y="134"/>
                  </a:cubicBezTo>
                  <a:cubicBezTo>
                    <a:pt x="70" y="130"/>
                    <a:pt x="70" y="130"/>
                    <a:pt x="70" y="130"/>
                  </a:cubicBezTo>
                  <a:moveTo>
                    <a:pt x="117" y="90"/>
                  </a:moveTo>
                  <a:cubicBezTo>
                    <a:pt x="113" y="85"/>
                    <a:pt x="113" y="85"/>
                    <a:pt x="113" y="85"/>
                  </a:cubicBezTo>
                  <a:cubicBezTo>
                    <a:pt x="121" y="78"/>
                    <a:pt x="129" y="72"/>
                    <a:pt x="137" y="65"/>
                  </a:cubicBezTo>
                  <a:cubicBezTo>
                    <a:pt x="141" y="70"/>
                    <a:pt x="141" y="70"/>
                    <a:pt x="141" y="70"/>
                  </a:cubicBezTo>
                  <a:cubicBezTo>
                    <a:pt x="133" y="76"/>
                    <a:pt x="125" y="83"/>
                    <a:pt x="117" y="90"/>
                  </a:cubicBezTo>
                  <a:moveTo>
                    <a:pt x="137" y="65"/>
                  </a:moveTo>
                  <a:cubicBezTo>
                    <a:pt x="137" y="65"/>
                    <a:pt x="137" y="65"/>
                    <a:pt x="137" y="65"/>
                  </a:cubicBezTo>
                  <a:cubicBezTo>
                    <a:pt x="137" y="65"/>
                    <a:pt x="137" y="65"/>
                    <a:pt x="137" y="65"/>
                  </a:cubicBez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22" name="Freeform 255"/>
            <p:cNvSpPr>
              <a:spLocks noEditPoints="1"/>
            </p:cNvSpPr>
            <p:nvPr/>
          </p:nvSpPr>
          <p:spPr bwMode="auto">
            <a:xfrm>
              <a:off x="2679701" y="2343150"/>
              <a:ext cx="53975" cy="104775"/>
            </a:xfrm>
            <a:custGeom>
              <a:avLst/>
              <a:gdLst>
                <a:gd name="T0" fmla="*/ 8 w 29"/>
                <a:gd name="T1" fmla="*/ 36 h 56"/>
                <a:gd name="T2" fmla="*/ 0 w 29"/>
                <a:gd name="T3" fmla="*/ 54 h 56"/>
                <a:gd name="T4" fmla="*/ 3 w 29"/>
                <a:gd name="T5" fmla="*/ 56 h 56"/>
                <a:gd name="T6" fmla="*/ 11 w 29"/>
                <a:gd name="T7" fmla="*/ 37 h 56"/>
                <a:gd name="T8" fmla="*/ 8 w 29"/>
                <a:gd name="T9" fmla="*/ 36 h 56"/>
                <a:gd name="T10" fmla="*/ 26 w 29"/>
                <a:gd name="T11" fmla="*/ 0 h 56"/>
                <a:gd name="T12" fmla="*/ 16 w 29"/>
                <a:gd name="T13" fmla="*/ 17 h 56"/>
                <a:gd name="T14" fmla="*/ 19 w 29"/>
                <a:gd name="T15" fmla="*/ 19 h 56"/>
                <a:gd name="T16" fmla="*/ 29 w 29"/>
                <a:gd name="T17" fmla="*/ 1 h 56"/>
                <a:gd name="T18" fmla="*/ 26 w 29"/>
                <a:gd name="T19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" h="56">
                  <a:moveTo>
                    <a:pt x="8" y="36"/>
                  </a:moveTo>
                  <a:cubicBezTo>
                    <a:pt x="5" y="42"/>
                    <a:pt x="3" y="48"/>
                    <a:pt x="0" y="54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6" y="49"/>
                    <a:pt x="8" y="43"/>
                    <a:pt x="11" y="37"/>
                  </a:cubicBezTo>
                  <a:cubicBezTo>
                    <a:pt x="8" y="36"/>
                    <a:pt x="8" y="36"/>
                    <a:pt x="8" y="36"/>
                  </a:cubicBezTo>
                  <a:moveTo>
                    <a:pt x="26" y="0"/>
                  </a:moveTo>
                  <a:cubicBezTo>
                    <a:pt x="23" y="5"/>
                    <a:pt x="20" y="11"/>
                    <a:pt x="16" y="17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22" y="13"/>
                    <a:pt x="26" y="7"/>
                    <a:pt x="29" y="1"/>
                  </a:cubicBezTo>
                  <a:cubicBezTo>
                    <a:pt x="26" y="0"/>
                    <a:pt x="26" y="0"/>
                    <a:pt x="26" y="0"/>
                  </a:cubicBezTo>
                </a:path>
              </a:pathLst>
            </a:custGeom>
            <a:solidFill>
              <a:srgbClr val="1F2B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23" name="Freeform 256"/>
            <p:cNvSpPr>
              <a:spLocks noEditPoints="1"/>
            </p:cNvSpPr>
            <p:nvPr/>
          </p:nvSpPr>
          <p:spPr bwMode="auto">
            <a:xfrm>
              <a:off x="2636838" y="2481263"/>
              <a:ext cx="127000" cy="631825"/>
            </a:xfrm>
            <a:custGeom>
              <a:avLst/>
              <a:gdLst>
                <a:gd name="T0" fmla="*/ 58 w 68"/>
                <a:gd name="T1" fmla="*/ 317 h 337"/>
                <a:gd name="T2" fmla="*/ 55 w 68"/>
                <a:gd name="T3" fmla="*/ 319 h 337"/>
                <a:gd name="T4" fmla="*/ 65 w 68"/>
                <a:gd name="T5" fmla="*/ 337 h 337"/>
                <a:gd name="T6" fmla="*/ 68 w 68"/>
                <a:gd name="T7" fmla="*/ 335 h 337"/>
                <a:gd name="T8" fmla="*/ 58 w 68"/>
                <a:gd name="T9" fmla="*/ 317 h 337"/>
                <a:gd name="T10" fmla="*/ 37 w 68"/>
                <a:gd name="T11" fmla="*/ 282 h 337"/>
                <a:gd name="T12" fmla="*/ 37 w 68"/>
                <a:gd name="T13" fmla="*/ 282 h 337"/>
                <a:gd name="T14" fmla="*/ 37 w 68"/>
                <a:gd name="T15" fmla="*/ 282 h 337"/>
                <a:gd name="T16" fmla="*/ 40 w 68"/>
                <a:gd name="T17" fmla="*/ 280 h 337"/>
                <a:gd name="T18" fmla="*/ 37 w 68"/>
                <a:gd name="T19" fmla="*/ 282 h 337"/>
                <a:gd name="T20" fmla="*/ 46 w 68"/>
                <a:gd name="T21" fmla="*/ 300 h 337"/>
                <a:gd name="T22" fmla="*/ 49 w 68"/>
                <a:gd name="T23" fmla="*/ 299 h 337"/>
                <a:gd name="T24" fmla="*/ 40 w 68"/>
                <a:gd name="T25" fmla="*/ 280 h 337"/>
                <a:gd name="T26" fmla="*/ 25 w 68"/>
                <a:gd name="T27" fmla="*/ 242 h 337"/>
                <a:gd name="T28" fmla="*/ 22 w 68"/>
                <a:gd name="T29" fmla="*/ 243 h 337"/>
                <a:gd name="T30" fmla="*/ 29 w 68"/>
                <a:gd name="T31" fmla="*/ 262 h 337"/>
                <a:gd name="T32" fmla="*/ 32 w 68"/>
                <a:gd name="T33" fmla="*/ 261 h 337"/>
                <a:gd name="T34" fmla="*/ 25 w 68"/>
                <a:gd name="T35" fmla="*/ 242 h 337"/>
                <a:gd name="T36" fmla="*/ 14 w 68"/>
                <a:gd name="T37" fmla="*/ 202 h 337"/>
                <a:gd name="T38" fmla="*/ 11 w 68"/>
                <a:gd name="T39" fmla="*/ 203 h 337"/>
                <a:gd name="T40" fmla="*/ 11 w 68"/>
                <a:gd name="T41" fmla="*/ 203 h 337"/>
                <a:gd name="T42" fmla="*/ 16 w 68"/>
                <a:gd name="T43" fmla="*/ 223 h 337"/>
                <a:gd name="T44" fmla="*/ 19 w 68"/>
                <a:gd name="T45" fmla="*/ 222 h 337"/>
                <a:gd name="T46" fmla="*/ 14 w 68"/>
                <a:gd name="T47" fmla="*/ 202 h 337"/>
                <a:gd name="T48" fmla="*/ 6 w 68"/>
                <a:gd name="T49" fmla="*/ 162 h 337"/>
                <a:gd name="T50" fmla="*/ 3 w 68"/>
                <a:gd name="T51" fmla="*/ 162 h 337"/>
                <a:gd name="T52" fmla="*/ 5 w 68"/>
                <a:gd name="T53" fmla="*/ 176 h 337"/>
                <a:gd name="T54" fmla="*/ 6 w 68"/>
                <a:gd name="T55" fmla="*/ 183 h 337"/>
                <a:gd name="T56" fmla="*/ 10 w 68"/>
                <a:gd name="T57" fmla="*/ 182 h 337"/>
                <a:gd name="T58" fmla="*/ 8 w 68"/>
                <a:gd name="T59" fmla="*/ 175 h 337"/>
                <a:gd name="T60" fmla="*/ 6 w 68"/>
                <a:gd name="T61" fmla="*/ 162 h 337"/>
                <a:gd name="T62" fmla="*/ 0 w 68"/>
                <a:gd name="T63" fmla="*/ 121 h 337"/>
                <a:gd name="T64" fmla="*/ 1 w 68"/>
                <a:gd name="T65" fmla="*/ 142 h 337"/>
                <a:gd name="T66" fmla="*/ 4 w 68"/>
                <a:gd name="T67" fmla="*/ 141 h 337"/>
                <a:gd name="T68" fmla="*/ 3 w 68"/>
                <a:gd name="T69" fmla="*/ 121 h 337"/>
                <a:gd name="T70" fmla="*/ 0 w 68"/>
                <a:gd name="T71" fmla="*/ 121 h 337"/>
                <a:gd name="T72" fmla="*/ 1 w 68"/>
                <a:gd name="T73" fmla="*/ 80 h 337"/>
                <a:gd name="T74" fmla="*/ 0 w 68"/>
                <a:gd name="T75" fmla="*/ 100 h 337"/>
                <a:gd name="T76" fmla="*/ 3 w 68"/>
                <a:gd name="T77" fmla="*/ 101 h 337"/>
                <a:gd name="T78" fmla="*/ 4 w 68"/>
                <a:gd name="T79" fmla="*/ 80 h 337"/>
                <a:gd name="T80" fmla="*/ 1 w 68"/>
                <a:gd name="T81" fmla="*/ 80 h 337"/>
                <a:gd name="T82" fmla="*/ 7 w 68"/>
                <a:gd name="T83" fmla="*/ 39 h 337"/>
                <a:gd name="T84" fmla="*/ 3 w 68"/>
                <a:gd name="T85" fmla="*/ 59 h 337"/>
                <a:gd name="T86" fmla="*/ 6 w 68"/>
                <a:gd name="T87" fmla="*/ 60 h 337"/>
                <a:gd name="T88" fmla="*/ 10 w 68"/>
                <a:gd name="T89" fmla="*/ 40 h 337"/>
                <a:gd name="T90" fmla="*/ 7 w 68"/>
                <a:gd name="T91" fmla="*/ 39 h 337"/>
                <a:gd name="T92" fmla="*/ 17 w 68"/>
                <a:gd name="T93" fmla="*/ 0 h 337"/>
                <a:gd name="T94" fmla="*/ 11 w 68"/>
                <a:gd name="T95" fmla="*/ 19 h 337"/>
                <a:gd name="T96" fmla="*/ 14 w 68"/>
                <a:gd name="T97" fmla="*/ 20 h 337"/>
                <a:gd name="T98" fmla="*/ 20 w 68"/>
                <a:gd name="T99" fmla="*/ 1 h 337"/>
                <a:gd name="T100" fmla="*/ 17 w 68"/>
                <a:gd name="T101" fmla="*/ 0 h 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68" h="337">
                  <a:moveTo>
                    <a:pt x="58" y="317"/>
                  </a:moveTo>
                  <a:cubicBezTo>
                    <a:pt x="55" y="319"/>
                    <a:pt x="55" y="319"/>
                    <a:pt x="55" y="319"/>
                  </a:cubicBezTo>
                  <a:cubicBezTo>
                    <a:pt x="58" y="325"/>
                    <a:pt x="62" y="331"/>
                    <a:pt x="65" y="337"/>
                  </a:cubicBezTo>
                  <a:cubicBezTo>
                    <a:pt x="68" y="335"/>
                    <a:pt x="68" y="335"/>
                    <a:pt x="68" y="335"/>
                  </a:cubicBezTo>
                  <a:cubicBezTo>
                    <a:pt x="65" y="329"/>
                    <a:pt x="61" y="323"/>
                    <a:pt x="58" y="317"/>
                  </a:cubicBezTo>
                  <a:moveTo>
                    <a:pt x="37" y="282"/>
                  </a:moveTo>
                  <a:cubicBezTo>
                    <a:pt x="37" y="282"/>
                    <a:pt x="37" y="282"/>
                    <a:pt x="37" y="282"/>
                  </a:cubicBezTo>
                  <a:cubicBezTo>
                    <a:pt x="37" y="282"/>
                    <a:pt x="37" y="282"/>
                    <a:pt x="37" y="282"/>
                  </a:cubicBezTo>
                  <a:moveTo>
                    <a:pt x="40" y="280"/>
                  </a:moveTo>
                  <a:cubicBezTo>
                    <a:pt x="37" y="282"/>
                    <a:pt x="37" y="282"/>
                    <a:pt x="37" y="282"/>
                  </a:cubicBezTo>
                  <a:cubicBezTo>
                    <a:pt x="40" y="288"/>
                    <a:pt x="43" y="294"/>
                    <a:pt x="46" y="300"/>
                  </a:cubicBezTo>
                  <a:cubicBezTo>
                    <a:pt x="49" y="299"/>
                    <a:pt x="49" y="299"/>
                    <a:pt x="49" y="299"/>
                  </a:cubicBezTo>
                  <a:cubicBezTo>
                    <a:pt x="46" y="293"/>
                    <a:pt x="43" y="286"/>
                    <a:pt x="40" y="280"/>
                  </a:cubicBezTo>
                  <a:moveTo>
                    <a:pt x="25" y="242"/>
                  </a:moveTo>
                  <a:cubicBezTo>
                    <a:pt x="22" y="243"/>
                    <a:pt x="22" y="243"/>
                    <a:pt x="22" y="243"/>
                  </a:cubicBezTo>
                  <a:cubicBezTo>
                    <a:pt x="24" y="249"/>
                    <a:pt x="27" y="256"/>
                    <a:pt x="29" y="262"/>
                  </a:cubicBezTo>
                  <a:cubicBezTo>
                    <a:pt x="32" y="261"/>
                    <a:pt x="32" y="261"/>
                    <a:pt x="32" y="261"/>
                  </a:cubicBezTo>
                  <a:cubicBezTo>
                    <a:pt x="30" y="255"/>
                    <a:pt x="27" y="248"/>
                    <a:pt x="25" y="242"/>
                  </a:cubicBezTo>
                  <a:moveTo>
                    <a:pt x="14" y="202"/>
                  </a:moveTo>
                  <a:cubicBezTo>
                    <a:pt x="11" y="203"/>
                    <a:pt x="11" y="203"/>
                    <a:pt x="11" y="203"/>
                  </a:cubicBezTo>
                  <a:cubicBezTo>
                    <a:pt x="11" y="203"/>
                    <a:pt x="11" y="203"/>
                    <a:pt x="11" y="203"/>
                  </a:cubicBezTo>
                  <a:cubicBezTo>
                    <a:pt x="12" y="210"/>
                    <a:pt x="14" y="216"/>
                    <a:pt x="16" y="223"/>
                  </a:cubicBezTo>
                  <a:cubicBezTo>
                    <a:pt x="19" y="222"/>
                    <a:pt x="19" y="222"/>
                    <a:pt x="19" y="222"/>
                  </a:cubicBezTo>
                  <a:cubicBezTo>
                    <a:pt x="17" y="215"/>
                    <a:pt x="15" y="209"/>
                    <a:pt x="14" y="202"/>
                  </a:cubicBezTo>
                  <a:moveTo>
                    <a:pt x="6" y="162"/>
                  </a:moveTo>
                  <a:cubicBezTo>
                    <a:pt x="3" y="162"/>
                    <a:pt x="3" y="162"/>
                    <a:pt x="3" y="162"/>
                  </a:cubicBezTo>
                  <a:cubicBezTo>
                    <a:pt x="4" y="167"/>
                    <a:pt x="4" y="171"/>
                    <a:pt x="5" y="176"/>
                  </a:cubicBezTo>
                  <a:cubicBezTo>
                    <a:pt x="5" y="178"/>
                    <a:pt x="6" y="180"/>
                    <a:pt x="6" y="183"/>
                  </a:cubicBezTo>
                  <a:cubicBezTo>
                    <a:pt x="10" y="182"/>
                    <a:pt x="10" y="182"/>
                    <a:pt x="10" y="182"/>
                  </a:cubicBezTo>
                  <a:cubicBezTo>
                    <a:pt x="9" y="180"/>
                    <a:pt x="9" y="178"/>
                    <a:pt x="8" y="175"/>
                  </a:cubicBezTo>
                  <a:cubicBezTo>
                    <a:pt x="8" y="171"/>
                    <a:pt x="7" y="166"/>
                    <a:pt x="6" y="162"/>
                  </a:cubicBezTo>
                  <a:moveTo>
                    <a:pt x="0" y="121"/>
                  </a:moveTo>
                  <a:cubicBezTo>
                    <a:pt x="0" y="128"/>
                    <a:pt x="0" y="135"/>
                    <a:pt x="1" y="142"/>
                  </a:cubicBezTo>
                  <a:cubicBezTo>
                    <a:pt x="4" y="141"/>
                    <a:pt x="4" y="141"/>
                    <a:pt x="4" y="141"/>
                  </a:cubicBezTo>
                  <a:cubicBezTo>
                    <a:pt x="4" y="135"/>
                    <a:pt x="3" y="128"/>
                    <a:pt x="3" y="121"/>
                  </a:cubicBezTo>
                  <a:cubicBezTo>
                    <a:pt x="0" y="121"/>
                    <a:pt x="0" y="121"/>
                    <a:pt x="0" y="121"/>
                  </a:cubicBezTo>
                  <a:moveTo>
                    <a:pt x="1" y="80"/>
                  </a:moveTo>
                  <a:cubicBezTo>
                    <a:pt x="0" y="87"/>
                    <a:pt x="0" y="93"/>
                    <a:pt x="0" y="100"/>
                  </a:cubicBezTo>
                  <a:cubicBezTo>
                    <a:pt x="3" y="101"/>
                    <a:pt x="3" y="101"/>
                    <a:pt x="3" y="101"/>
                  </a:cubicBezTo>
                  <a:cubicBezTo>
                    <a:pt x="3" y="94"/>
                    <a:pt x="4" y="87"/>
                    <a:pt x="4" y="80"/>
                  </a:cubicBezTo>
                  <a:cubicBezTo>
                    <a:pt x="1" y="80"/>
                    <a:pt x="1" y="80"/>
                    <a:pt x="1" y="80"/>
                  </a:cubicBezTo>
                  <a:moveTo>
                    <a:pt x="7" y="39"/>
                  </a:moveTo>
                  <a:cubicBezTo>
                    <a:pt x="5" y="46"/>
                    <a:pt x="4" y="53"/>
                    <a:pt x="3" y="59"/>
                  </a:cubicBezTo>
                  <a:cubicBezTo>
                    <a:pt x="6" y="60"/>
                    <a:pt x="6" y="60"/>
                    <a:pt x="6" y="60"/>
                  </a:cubicBezTo>
                  <a:cubicBezTo>
                    <a:pt x="7" y="53"/>
                    <a:pt x="9" y="47"/>
                    <a:pt x="10" y="40"/>
                  </a:cubicBezTo>
                  <a:cubicBezTo>
                    <a:pt x="7" y="39"/>
                    <a:pt x="7" y="39"/>
                    <a:pt x="7" y="39"/>
                  </a:cubicBezTo>
                  <a:moveTo>
                    <a:pt x="17" y="0"/>
                  </a:moveTo>
                  <a:cubicBezTo>
                    <a:pt x="15" y="6"/>
                    <a:pt x="13" y="13"/>
                    <a:pt x="11" y="19"/>
                  </a:cubicBezTo>
                  <a:cubicBezTo>
                    <a:pt x="14" y="20"/>
                    <a:pt x="14" y="20"/>
                    <a:pt x="14" y="20"/>
                  </a:cubicBezTo>
                  <a:cubicBezTo>
                    <a:pt x="16" y="14"/>
                    <a:pt x="18" y="7"/>
                    <a:pt x="20" y="1"/>
                  </a:cubicBezTo>
                  <a:cubicBezTo>
                    <a:pt x="17" y="0"/>
                    <a:pt x="17" y="0"/>
                    <a:pt x="17" y="0"/>
                  </a:cubicBezTo>
                </a:path>
              </a:pathLst>
            </a:custGeom>
            <a:solidFill>
              <a:schemeClr val="bg1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grpSp>
          <p:nvGrpSpPr>
            <p:cNvPr id="224" name="组合 223"/>
            <p:cNvGrpSpPr/>
            <p:nvPr/>
          </p:nvGrpSpPr>
          <p:grpSpPr>
            <a:xfrm>
              <a:off x="2678113" y="3081338"/>
              <a:ext cx="354013" cy="354013"/>
              <a:chOff x="2678113" y="3081338"/>
              <a:chExt cx="354013" cy="354013"/>
            </a:xfrm>
          </p:grpSpPr>
          <p:sp>
            <p:nvSpPr>
              <p:cNvPr id="302" name="Freeform 219"/>
              <p:cNvSpPr>
                <a:spLocks noEditPoints="1"/>
              </p:cNvSpPr>
              <p:nvPr/>
            </p:nvSpPr>
            <p:spPr bwMode="auto">
              <a:xfrm>
                <a:off x="2678113" y="3081338"/>
                <a:ext cx="354013" cy="354013"/>
              </a:xfrm>
              <a:custGeom>
                <a:avLst/>
                <a:gdLst>
                  <a:gd name="T0" fmla="*/ 157 w 189"/>
                  <a:gd name="T1" fmla="*/ 163 h 189"/>
                  <a:gd name="T2" fmla="*/ 173 w 189"/>
                  <a:gd name="T3" fmla="*/ 175 h 189"/>
                  <a:gd name="T4" fmla="*/ 143 w 189"/>
                  <a:gd name="T5" fmla="*/ 148 h 189"/>
                  <a:gd name="T6" fmla="*/ 131 w 189"/>
                  <a:gd name="T7" fmla="*/ 131 h 189"/>
                  <a:gd name="T8" fmla="*/ 143 w 189"/>
                  <a:gd name="T9" fmla="*/ 148 h 189"/>
                  <a:gd name="T10" fmla="*/ 102 w 189"/>
                  <a:gd name="T11" fmla="*/ 102 h 189"/>
                  <a:gd name="T12" fmla="*/ 118 w 189"/>
                  <a:gd name="T13" fmla="*/ 115 h 189"/>
                  <a:gd name="T14" fmla="*/ 77 w 189"/>
                  <a:gd name="T15" fmla="*/ 69 h 189"/>
                  <a:gd name="T16" fmla="*/ 77 w 189"/>
                  <a:gd name="T17" fmla="*/ 69 h 189"/>
                  <a:gd name="T18" fmla="*/ 77 w 189"/>
                  <a:gd name="T19" fmla="*/ 69 h 189"/>
                  <a:gd name="T20" fmla="*/ 92 w 189"/>
                  <a:gd name="T21" fmla="*/ 83 h 189"/>
                  <a:gd name="T22" fmla="*/ 65 w 189"/>
                  <a:gd name="T23" fmla="*/ 52 h 189"/>
                  <a:gd name="T24" fmla="*/ 57 w 189"/>
                  <a:gd name="T25" fmla="*/ 33 h 189"/>
                  <a:gd name="T26" fmla="*/ 65 w 189"/>
                  <a:gd name="T27" fmla="*/ 52 h 189"/>
                  <a:gd name="T28" fmla="*/ 49 w 189"/>
                  <a:gd name="T29" fmla="*/ 32 h 189"/>
                  <a:gd name="T30" fmla="*/ 34 w 189"/>
                  <a:gd name="T31" fmla="*/ 19 h 189"/>
                  <a:gd name="T32" fmla="*/ 6 w 189"/>
                  <a:gd name="T33" fmla="*/ 47 h 189"/>
                  <a:gd name="T34" fmla="*/ 56 w 189"/>
                  <a:gd name="T35" fmla="*/ 54 h 189"/>
                  <a:gd name="T36" fmla="*/ 94 w 189"/>
                  <a:gd name="T37" fmla="*/ 110 h 189"/>
                  <a:gd name="T38" fmla="*/ 0 w 189"/>
                  <a:gd name="T39" fmla="*/ 151 h 189"/>
                  <a:gd name="T40" fmla="*/ 40 w 189"/>
                  <a:gd name="T41" fmla="*/ 156 h 189"/>
                  <a:gd name="T42" fmla="*/ 59 w 189"/>
                  <a:gd name="T43" fmla="*/ 158 h 189"/>
                  <a:gd name="T44" fmla="*/ 78 w 189"/>
                  <a:gd name="T45" fmla="*/ 150 h 189"/>
                  <a:gd name="T46" fmla="*/ 97 w 189"/>
                  <a:gd name="T47" fmla="*/ 152 h 189"/>
                  <a:gd name="T48" fmla="*/ 122 w 189"/>
                  <a:gd name="T49" fmla="*/ 144 h 189"/>
                  <a:gd name="T50" fmla="*/ 169 w 189"/>
                  <a:gd name="T51" fmla="*/ 189 h 189"/>
                  <a:gd name="T52" fmla="*/ 174 w 189"/>
                  <a:gd name="T53" fmla="*/ 188 h 189"/>
                  <a:gd name="T54" fmla="*/ 175 w 189"/>
                  <a:gd name="T55" fmla="*/ 188 h 189"/>
                  <a:gd name="T56" fmla="*/ 170 w 189"/>
                  <a:gd name="T57" fmla="*/ 162 h 189"/>
                  <a:gd name="T58" fmla="*/ 154 w 189"/>
                  <a:gd name="T59" fmla="*/ 105 h 189"/>
                  <a:gd name="T60" fmla="*/ 169 w 189"/>
                  <a:gd name="T61" fmla="*/ 101 h 189"/>
                  <a:gd name="T62" fmla="*/ 170 w 189"/>
                  <a:gd name="T63" fmla="*/ 72 h 189"/>
                  <a:gd name="T64" fmla="*/ 185 w 189"/>
                  <a:gd name="T65" fmla="*/ 69 h 189"/>
                  <a:gd name="T66" fmla="*/ 189 w 189"/>
                  <a:gd name="T67" fmla="*/ 31 h 189"/>
                  <a:gd name="T68" fmla="*/ 142 w 189"/>
                  <a:gd name="T69" fmla="*/ 76 h 189"/>
                  <a:gd name="T70" fmla="*/ 110 w 189"/>
                  <a:gd name="T71" fmla="*/ 89 h 189"/>
                  <a:gd name="T72" fmla="*/ 78 w 189"/>
                  <a:gd name="T73" fmla="*/ 7 h 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89" h="189">
                    <a:moveTo>
                      <a:pt x="171" y="178"/>
                    </a:moveTo>
                    <a:cubicBezTo>
                      <a:pt x="166" y="173"/>
                      <a:pt x="161" y="168"/>
                      <a:pt x="157" y="163"/>
                    </a:cubicBezTo>
                    <a:cubicBezTo>
                      <a:pt x="159" y="161"/>
                      <a:pt x="159" y="161"/>
                      <a:pt x="159" y="161"/>
                    </a:cubicBezTo>
                    <a:cubicBezTo>
                      <a:pt x="164" y="166"/>
                      <a:pt x="168" y="170"/>
                      <a:pt x="173" y="175"/>
                    </a:cubicBezTo>
                    <a:cubicBezTo>
                      <a:pt x="171" y="178"/>
                      <a:pt x="171" y="178"/>
                      <a:pt x="171" y="178"/>
                    </a:cubicBezTo>
                    <a:moveTo>
                      <a:pt x="143" y="148"/>
                    </a:moveTo>
                    <a:cubicBezTo>
                      <a:pt x="138" y="143"/>
                      <a:pt x="133" y="138"/>
                      <a:pt x="129" y="133"/>
                    </a:cubicBezTo>
                    <a:cubicBezTo>
                      <a:pt x="131" y="131"/>
                      <a:pt x="131" y="131"/>
                      <a:pt x="131" y="131"/>
                    </a:cubicBezTo>
                    <a:cubicBezTo>
                      <a:pt x="136" y="136"/>
                      <a:pt x="140" y="141"/>
                      <a:pt x="145" y="146"/>
                    </a:cubicBezTo>
                    <a:cubicBezTo>
                      <a:pt x="143" y="148"/>
                      <a:pt x="143" y="148"/>
                      <a:pt x="143" y="148"/>
                    </a:cubicBezTo>
                    <a:moveTo>
                      <a:pt x="115" y="118"/>
                    </a:moveTo>
                    <a:cubicBezTo>
                      <a:pt x="111" y="112"/>
                      <a:pt x="106" y="107"/>
                      <a:pt x="102" y="102"/>
                    </a:cubicBezTo>
                    <a:cubicBezTo>
                      <a:pt x="105" y="100"/>
                      <a:pt x="105" y="100"/>
                      <a:pt x="105" y="100"/>
                    </a:cubicBezTo>
                    <a:cubicBezTo>
                      <a:pt x="109" y="105"/>
                      <a:pt x="113" y="110"/>
                      <a:pt x="118" y="115"/>
                    </a:cubicBezTo>
                    <a:cubicBezTo>
                      <a:pt x="115" y="118"/>
                      <a:pt x="115" y="118"/>
                      <a:pt x="115" y="118"/>
                    </a:cubicBezTo>
                    <a:moveTo>
                      <a:pt x="77" y="69"/>
                    </a:moveTo>
                    <a:cubicBezTo>
                      <a:pt x="77" y="69"/>
                      <a:pt x="77" y="69"/>
                      <a:pt x="77" y="69"/>
                    </a:cubicBezTo>
                    <a:cubicBezTo>
                      <a:pt x="77" y="69"/>
                      <a:pt x="77" y="69"/>
                      <a:pt x="77" y="69"/>
                    </a:cubicBezTo>
                    <a:moveTo>
                      <a:pt x="89" y="85"/>
                    </a:moveTo>
                    <a:cubicBezTo>
                      <a:pt x="85" y="80"/>
                      <a:pt x="81" y="74"/>
                      <a:pt x="77" y="69"/>
                    </a:cubicBezTo>
                    <a:cubicBezTo>
                      <a:pt x="80" y="67"/>
                      <a:pt x="80" y="67"/>
                      <a:pt x="80" y="67"/>
                    </a:cubicBezTo>
                    <a:cubicBezTo>
                      <a:pt x="84" y="72"/>
                      <a:pt x="88" y="78"/>
                      <a:pt x="92" y="83"/>
                    </a:cubicBezTo>
                    <a:cubicBezTo>
                      <a:pt x="89" y="85"/>
                      <a:pt x="89" y="85"/>
                      <a:pt x="89" y="85"/>
                    </a:cubicBezTo>
                    <a:moveTo>
                      <a:pt x="65" y="52"/>
                    </a:moveTo>
                    <a:cubicBezTo>
                      <a:pt x="61" y="46"/>
                      <a:pt x="58" y="40"/>
                      <a:pt x="54" y="35"/>
                    </a:cubicBezTo>
                    <a:cubicBezTo>
                      <a:pt x="57" y="33"/>
                      <a:pt x="57" y="33"/>
                      <a:pt x="57" y="33"/>
                    </a:cubicBezTo>
                    <a:cubicBezTo>
                      <a:pt x="60" y="39"/>
                      <a:pt x="64" y="44"/>
                      <a:pt x="68" y="50"/>
                    </a:cubicBezTo>
                    <a:cubicBezTo>
                      <a:pt x="65" y="52"/>
                      <a:pt x="65" y="52"/>
                      <a:pt x="65" y="52"/>
                    </a:cubicBezTo>
                    <a:moveTo>
                      <a:pt x="72" y="0"/>
                    </a:moveTo>
                    <a:cubicBezTo>
                      <a:pt x="49" y="32"/>
                      <a:pt x="49" y="32"/>
                      <a:pt x="49" y="32"/>
                    </a:cubicBezTo>
                    <a:cubicBezTo>
                      <a:pt x="37" y="17"/>
                      <a:pt x="37" y="17"/>
                      <a:pt x="37" y="17"/>
                    </a:cubicBezTo>
                    <a:cubicBezTo>
                      <a:pt x="34" y="19"/>
                      <a:pt x="34" y="19"/>
                      <a:pt x="34" y="19"/>
                    </a:cubicBezTo>
                    <a:cubicBezTo>
                      <a:pt x="46" y="34"/>
                      <a:pt x="46" y="34"/>
                      <a:pt x="46" y="34"/>
                    </a:cubicBezTo>
                    <a:cubicBezTo>
                      <a:pt x="6" y="47"/>
                      <a:pt x="6" y="47"/>
                      <a:pt x="6" y="47"/>
                    </a:cubicBezTo>
                    <a:cubicBezTo>
                      <a:pt x="12" y="54"/>
                      <a:pt x="12" y="54"/>
                      <a:pt x="12" y="54"/>
                    </a:cubicBezTo>
                    <a:cubicBezTo>
                      <a:pt x="56" y="54"/>
                      <a:pt x="56" y="54"/>
                      <a:pt x="56" y="54"/>
                    </a:cubicBezTo>
                    <a:cubicBezTo>
                      <a:pt x="89" y="103"/>
                      <a:pt x="89" y="103"/>
                      <a:pt x="89" y="103"/>
                    </a:cubicBezTo>
                    <a:cubicBezTo>
                      <a:pt x="89" y="103"/>
                      <a:pt x="91" y="106"/>
                      <a:pt x="94" y="110"/>
                    </a:cubicBezTo>
                    <a:cubicBezTo>
                      <a:pt x="67" y="129"/>
                      <a:pt x="67" y="129"/>
                      <a:pt x="67" y="129"/>
                    </a:cubicBezTo>
                    <a:cubicBezTo>
                      <a:pt x="0" y="151"/>
                      <a:pt x="0" y="151"/>
                      <a:pt x="0" y="151"/>
                    </a:cubicBezTo>
                    <a:cubicBezTo>
                      <a:pt x="8" y="160"/>
                      <a:pt x="8" y="160"/>
                      <a:pt x="8" y="160"/>
                    </a:cubicBezTo>
                    <a:cubicBezTo>
                      <a:pt x="40" y="156"/>
                      <a:pt x="40" y="156"/>
                      <a:pt x="40" y="156"/>
                    </a:cubicBezTo>
                    <a:cubicBezTo>
                      <a:pt x="48" y="166"/>
                      <a:pt x="48" y="166"/>
                      <a:pt x="48" y="166"/>
                    </a:cubicBezTo>
                    <a:cubicBezTo>
                      <a:pt x="59" y="158"/>
                      <a:pt x="59" y="158"/>
                      <a:pt x="59" y="158"/>
                    </a:cubicBezTo>
                    <a:cubicBezTo>
                      <a:pt x="55" y="153"/>
                      <a:pt x="55" y="153"/>
                      <a:pt x="55" y="153"/>
                    </a:cubicBezTo>
                    <a:cubicBezTo>
                      <a:pt x="78" y="150"/>
                      <a:pt x="78" y="150"/>
                      <a:pt x="78" y="150"/>
                    </a:cubicBezTo>
                    <a:cubicBezTo>
                      <a:pt x="86" y="160"/>
                      <a:pt x="86" y="160"/>
                      <a:pt x="86" y="160"/>
                    </a:cubicBezTo>
                    <a:cubicBezTo>
                      <a:pt x="97" y="152"/>
                      <a:pt x="97" y="152"/>
                      <a:pt x="97" y="152"/>
                    </a:cubicBezTo>
                    <a:cubicBezTo>
                      <a:pt x="93" y="148"/>
                      <a:pt x="93" y="148"/>
                      <a:pt x="93" y="148"/>
                    </a:cubicBezTo>
                    <a:cubicBezTo>
                      <a:pt x="122" y="144"/>
                      <a:pt x="122" y="144"/>
                      <a:pt x="122" y="144"/>
                    </a:cubicBezTo>
                    <a:cubicBezTo>
                      <a:pt x="149" y="177"/>
                      <a:pt x="149" y="177"/>
                      <a:pt x="149" y="177"/>
                    </a:cubicBezTo>
                    <a:cubicBezTo>
                      <a:pt x="157" y="187"/>
                      <a:pt x="165" y="189"/>
                      <a:pt x="169" y="189"/>
                    </a:cubicBezTo>
                    <a:cubicBezTo>
                      <a:pt x="172" y="189"/>
                      <a:pt x="173" y="189"/>
                      <a:pt x="174" y="188"/>
                    </a:cubicBezTo>
                    <a:cubicBezTo>
                      <a:pt x="174" y="188"/>
                      <a:pt x="174" y="188"/>
                      <a:pt x="174" y="188"/>
                    </a:cubicBezTo>
                    <a:cubicBezTo>
                      <a:pt x="175" y="188"/>
                      <a:pt x="175" y="188"/>
                      <a:pt x="175" y="188"/>
                    </a:cubicBezTo>
                    <a:cubicBezTo>
                      <a:pt x="175" y="188"/>
                      <a:pt x="175" y="188"/>
                      <a:pt x="175" y="188"/>
                    </a:cubicBezTo>
                    <a:cubicBezTo>
                      <a:pt x="175" y="188"/>
                      <a:pt x="175" y="188"/>
                      <a:pt x="175" y="188"/>
                    </a:cubicBezTo>
                    <a:cubicBezTo>
                      <a:pt x="177" y="185"/>
                      <a:pt x="182" y="177"/>
                      <a:pt x="170" y="162"/>
                    </a:cubicBezTo>
                    <a:cubicBezTo>
                      <a:pt x="143" y="129"/>
                      <a:pt x="143" y="129"/>
                      <a:pt x="143" y="129"/>
                    </a:cubicBezTo>
                    <a:cubicBezTo>
                      <a:pt x="154" y="105"/>
                      <a:pt x="154" y="105"/>
                      <a:pt x="154" y="105"/>
                    </a:cubicBezTo>
                    <a:cubicBezTo>
                      <a:pt x="158" y="109"/>
                      <a:pt x="158" y="109"/>
                      <a:pt x="158" y="109"/>
                    </a:cubicBezTo>
                    <a:cubicBezTo>
                      <a:pt x="169" y="101"/>
                      <a:pt x="169" y="101"/>
                      <a:pt x="169" y="101"/>
                    </a:cubicBezTo>
                    <a:cubicBezTo>
                      <a:pt x="161" y="91"/>
                      <a:pt x="161" y="91"/>
                      <a:pt x="161" y="91"/>
                    </a:cubicBezTo>
                    <a:cubicBezTo>
                      <a:pt x="170" y="72"/>
                      <a:pt x="170" y="72"/>
                      <a:pt x="170" y="72"/>
                    </a:cubicBezTo>
                    <a:cubicBezTo>
                      <a:pt x="174" y="77"/>
                      <a:pt x="174" y="77"/>
                      <a:pt x="174" y="77"/>
                    </a:cubicBezTo>
                    <a:cubicBezTo>
                      <a:pt x="185" y="69"/>
                      <a:pt x="185" y="69"/>
                      <a:pt x="185" y="69"/>
                    </a:cubicBezTo>
                    <a:cubicBezTo>
                      <a:pt x="176" y="58"/>
                      <a:pt x="176" y="58"/>
                      <a:pt x="176" y="58"/>
                    </a:cubicBezTo>
                    <a:cubicBezTo>
                      <a:pt x="189" y="31"/>
                      <a:pt x="189" y="31"/>
                      <a:pt x="189" y="31"/>
                    </a:cubicBezTo>
                    <a:cubicBezTo>
                      <a:pt x="182" y="21"/>
                      <a:pt x="182" y="21"/>
                      <a:pt x="182" y="21"/>
                    </a:cubicBezTo>
                    <a:cubicBezTo>
                      <a:pt x="142" y="76"/>
                      <a:pt x="142" y="76"/>
                      <a:pt x="142" y="76"/>
                    </a:cubicBezTo>
                    <a:cubicBezTo>
                      <a:pt x="115" y="95"/>
                      <a:pt x="115" y="95"/>
                      <a:pt x="115" y="95"/>
                    </a:cubicBezTo>
                    <a:cubicBezTo>
                      <a:pt x="112" y="91"/>
                      <a:pt x="110" y="89"/>
                      <a:pt x="110" y="89"/>
                    </a:cubicBezTo>
                    <a:cubicBezTo>
                      <a:pt x="67" y="46"/>
                      <a:pt x="67" y="46"/>
                      <a:pt x="67" y="46"/>
                    </a:cubicBezTo>
                    <a:cubicBezTo>
                      <a:pt x="78" y="7"/>
                      <a:pt x="78" y="7"/>
                      <a:pt x="78" y="7"/>
                    </a:cubicBezTo>
                    <a:cubicBezTo>
                      <a:pt x="72" y="0"/>
                      <a:pt x="72" y="0"/>
                      <a:pt x="72" y="0"/>
                    </a:cubicBezTo>
                  </a:path>
                </a:pathLst>
              </a:custGeom>
              <a:solidFill>
                <a:schemeClr val="bg1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20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03" name="Freeform 257"/>
              <p:cNvSpPr>
                <a:spLocks noEditPoints="1"/>
              </p:cNvSpPr>
              <p:nvPr/>
            </p:nvSpPr>
            <p:spPr bwMode="auto">
              <a:xfrm>
                <a:off x="2779713" y="3143250"/>
                <a:ext cx="222250" cy="271463"/>
              </a:xfrm>
              <a:custGeom>
                <a:avLst/>
                <a:gdLst>
                  <a:gd name="T0" fmla="*/ 105 w 119"/>
                  <a:gd name="T1" fmla="*/ 128 h 145"/>
                  <a:gd name="T2" fmla="*/ 103 w 119"/>
                  <a:gd name="T3" fmla="*/ 130 h 145"/>
                  <a:gd name="T4" fmla="*/ 117 w 119"/>
                  <a:gd name="T5" fmla="*/ 145 h 145"/>
                  <a:gd name="T6" fmla="*/ 119 w 119"/>
                  <a:gd name="T7" fmla="*/ 142 h 145"/>
                  <a:gd name="T8" fmla="*/ 105 w 119"/>
                  <a:gd name="T9" fmla="*/ 128 h 145"/>
                  <a:gd name="T10" fmla="*/ 77 w 119"/>
                  <a:gd name="T11" fmla="*/ 98 h 145"/>
                  <a:gd name="T12" fmla="*/ 75 w 119"/>
                  <a:gd name="T13" fmla="*/ 100 h 145"/>
                  <a:gd name="T14" fmla="*/ 89 w 119"/>
                  <a:gd name="T15" fmla="*/ 115 h 145"/>
                  <a:gd name="T16" fmla="*/ 91 w 119"/>
                  <a:gd name="T17" fmla="*/ 113 h 145"/>
                  <a:gd name="T18" fmla="*/ 77 w 119"/>
                  <a:gd name="T19" fmla="*/ 98 h 145"/>
                  <a:gd name="T20" fmla="*/ 51 w 119"/>
                  <a:gd name="T21" fmla="*/ 67 h 145"/>
                  <a:gd name="T22" fmla="*/ 48 w 119"/>
                  <a:gd name="T23" fmla="*/ 69 h 145"/>
                  <a:gd name="T24" fmla="*/ 61 w 119"/>
                  <a:gd name="T25" fmla="*/ 85 h 145"/>
                  <a:gd name="T26" fmla="*/ 64 w 119"/>
                  <a:gd name="T27" fmla="*/ 82 h 145"/>
                  <a:gd name="T28" fmla="*/ 51 w 119"/>
                  <a:gd name="T29" fmla="*/ 67 h 145"/>
                  <a:gd name="T30" fmla="*/ 23 w 119"/>
                  <a:gd name="T31" fmla="*/ 36 h 145"/>
                  <a:gd name="T32" fmla="*/ 23 w 119"/>
                  <a:gd name="T33" fmla="*/ 36 h 145"/>
                  <a:gd name="T34" fmla="*/ 23 w 119"/>
                  <a:gd name="T35" fmla="*/ 36 h 145"/>
                  <a:gd name="T36" fmla="*/ 26 w 119"/>
                  <a:gd name="T37" fmla="*/ 34 h 145"/>
                  <a:gd name="T38" fmla="*/ 23 w 119"/>
                  <a:gd name="T39" fmla="*/ 36 h 145"/>
                  <a:gd name="T40" fmla="*/ 35 w 119"/>
                  <a:gd name="T41" fmla="*/ 52 h 145"/>
                  <a:gd name="T42" fmla="*/ 38 w 119"/>
                  <a:gd name="T43" fmla="*/ 50 h 145"/>
                  <a:gd name="T44" fmla="*/ 26 w 119"/>
                  <a:gd name="T45" fmla="*/ 34 h 145"/>
                  <a:gd name="T46" fmla="*/ 3 w 119"/>
                  <a:gd name="T47" fmla="*/ 0 h 145"/>
                  <a:gd name="T48" fmla="*/ 0 w 119"/>
                  <a:gd name="T49" fmla="*/ 2 h 145"/>
                  <a:gd name="T50" fmla="*/ 11 w 119"/>
                  <a:gd name="T51" fmla="*/ 19 h 145"/>
                  <a:gd name="T52" fmla="*/ 14 w 119"/>
                  <a:gd name="T53" fmla="*/ 17 h 145"/>
                  <a:gd name="T54" fmla="*/ 3 w 119"/>
                  <a:gd name="T55" fmla="*/ 0 h 1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19" h="145">
                    <a:moveTo>
                      <a:pt x="105" y="128"/>
                    </a:moveTo>
                    <a:cubicBezTo>
                      <a:pt x="103" y="130"/>
                      <a:pt x="103" y="130"/>
                      <a:pt x="103" y="130"/>
                    </a:cubicBezTo>
                    <a:cubicBezTo>
                      <a:pt x="107" y="135"/>
                      <a:pt x="112" y="140"/>
                      <a:pt x="117" y="145"/>
                    </a:cubicBezTo>
                    <a:cubicBezTo>
                      <a:pt x="119" y="142"/>
                      <a:pt x="119" y="142"/>
                      <a:pt x="119" y="142"/>
                    </a:cubicBezTo>
                    <a:cubicBezTo>
                      <a:pt x="114" y="137"/>
                      <a:pt x="110" y="133"/>
                      <a:pt x="105" y="128"/>
                    </a:cubicBezTo>
                    <a:moveTo>
                      <a:pt x="77" y="98"/>
                    </a:moveTo>
                    <a:cubicBezTo>
                      <a:pt x="75" y="100"/>
                      <a:pt x="75" y="100"/>
                      <a:pt x="75" y="100"/>
                    </a:cubicBezTo>
                    <a:cubicBezTo>
                      <a:pt x="79" y="105"/>
                      <a:pt x="84" y="110"/>
                      <a:pt x="89" y="115"/>
                    </a:cubicBezTo>
                    <a:cubicBezTo>
                      <a:pt x="91" y="113"/>
                      <a:pt x="91" y="113"/>
                      <a:pt x="91" y="113"/>
                    </a:cubicBezTo>
                    <a:cubicBezTo>
                      <a:pt x="86" y="108"/>
                      <a:pt x="82" y="103"/>
                      <a:pt x="77" y="98"/>
                    </a:cubicBezTo>
                    <a:moveTo>
                      <a:pt x="51" y="67"/>
                    </a:moveTo>
                    <a:cubicBezTo>
                      <a:pt x="48" y="69"/>
                      <a:pt x="48" y="69"/>
                      <a:pt x="48" y="69"/>
                    </a:cubicBezTo>
                    <a:cubicBezTo>
                      <a:pt x="52" y="74"/>
                      <a:pt x="57" y="79"/>
                      <a:pt x="61" y="85"/>
                    </a:cubicBezTo>
                    <a:cubicBezTo>
                      <a:pt x="64" y="82"/>
                      <a:pt x="64" y="82"/>
                      <a:pt x="64" y="82"/>
                    </a:cubicBezTo>
                    <a:cubicBezTo>
                      <a:pt x="59" y="77"/>
                      <a:pt x="55" y="72"/>
                      <a:pt x="51" y="67"/>
                    </a:cubicBezTo>
                    <a:moveTo>
                      <a:pt x="23" y="36"/>
                    </a:moveTo>
                    <a:cubicBezTo>
                      <a:pt x="23" y="36"/>
                      <a:pt x="23" y="36"/>
                      <a:pt x="23" y="36"/>
                    </a:cubicBezTo>
                    <a:cubicBezTo>
                      <a:pt x="23" y="36"/>
                      <a:pt x="23" y="36"/>
                      <a:pt x="23" y="36"/>
                    </a:cubicBezTo>
                    <a:moveTo>
                      <a:pt x="26" y="34"/>
                    </a:moveTo>
                    <a:cubicBezTo>
                      <a:pt x="23" y="36"/>
                      <a:pt x="23" y="36"/>
                      <a:pt x="23" y="36"/>
                    </a:cubicBezTo>
                    <a:cubicBezTo>
                      <a:pt x="27" y="41"/>
                      <a:pt x="31" y="47"/>
                      <a:pt x="35" y="52"/>
                    </a:cubicBezTo>
                    <a:cubicBezTo>
                      <a:pt x="38" y="50"/>
                      <a:pt x="38" y="50"/>
                      <a:pt x="38" y="50"/>
                    </a:cubicBezTo>
                    <a:cubicBezTo>
                      <a:pt x="34" y="45"/>
                      <a:pt x="30" y="39"/>
                      <a:pt x="26" y="34"/>
                    </a:cubicBezTo>
                    <a:moveTo>
                      <a:pt x="3" y="0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4" y="7"/>
                      <a:pt x="7" y="13"/>
                      <a:pt x="11" y="19"/>
                    </a:cubicBezTo>
                    <a:cubicBezTo>
                      <a:pt x="14" y="17"/>
                      <a:pt x="14" y="17"/>
                      <a:pt x="14" y="17"/>
                    </a:cubicBezTo>
                    <a:cubicBezTo>
                      <a:pt x="10" y="11"/>
                      <a:pt x="6" y="6"/>
                      <a:pt x="3" y="0"/>
                    </a:cubicBezTo>
                  </a:path>
                </a:pathLst>
              </a:custGeom>
              <a:solidFill>
                <a:schemeClr val="bg1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20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225" name="Freeform 259"/>
            <p:cNvSpPr>
              <a:spLocks/>
            </p:cNvSpPr>
            <p:nvPr/>
          </p:nvSpPr>
          <p:spPr bwMode="auto">
            <a:xfrm>
              <a:off x="3328988" y="3678238"/>
              <a:ext cx="28575" cy="22225"/>
            </a:xfrm>
            <a:custGeom>
              <a:avLst/>
              <a:gdLst>
                <a:gd name="T0" fmla="*/ 1 w 15"/>
                <a:gd name="T1" fmla="*/ 0 h 12"/>
                <a:gd name="T2" fmla="*/ 0 w 15"/>
                <a:gd name="T3" fmla="*/ 3 h 12"/>
                <a:gd name="T4" fmla="*/ 13 w 15"/>
                <a:gd name="T5" fmla="*/ 12 h 12"/>
                <a:gd name="T6" fmla="*/ 15 w 15"/>
                <a:gd name="T7" fmla="*/ 9 h 12"/>
                <a:gd name="T8" fmla="*/ 1 w 15"/>
                <a:gd name="T9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2">
                  <a:moveTo>
                    <a:pt x="1" y="0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5" y="6"/>
                    <a:pt x="9" y="9"/>
                    <a:pt x="13" y="12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1" y="6"/>
                    <a:pt x="6" y="3"/>
                    <a:pt x="1" y="0"/>
                  </a:cubicBezTo>
                </a:path>
              </a:pathLst>
            </a:custGeom>
            <a:solidFill>
              <a:srgbClr val="1F2B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26" name="Freeform 260"/>
            <p:cNvSpPr>
              <a:spLocks noEditPoints="1"/>
            </p:cNvSpPr>
            <p:nvPr/>
          </p:nvSpPr>
          <p:spPr bwMode="auto">
            <a:xfrm>
              <a:off x="2570163" y="2286000"/>
              <a:ext cx="787400" cy="1414463"/>
            </a:xfrm>
            <a:custGeom>
              <a:avLst/>
              <a:gdLst>
                <a:gd name="T0" fmla="*/ 401 w 421"/>
                <a:gd name="T1" fmla="*/ 744 h 755"/>
                <a:gd name="T2" fmla="*/ 421 w 421"/>
                <a:gd name="T3" fmla="*/ 752 h 755"/>
                <a:gd name="T4" fmla="*/ 401 w 421"/>
                <a:gd name="T5" fmla="*/ 744 h 755"/>
                <a:gd name="T6" fmla="*/ 364 w 421"/>
                <a:gd name="T7" fmla="*/ 721 h 755"/>
                <a:gd name="T8" fmla="*/ 384 w 421"/>
                <a:gd name="T9" fmla="*/ 730 h 755"/>
                <a:gd name="T10" fmla="*/ 364 w 421"/>
                <a:gd name="T11" fmla="*/ 721 h 755"/>
                <a:gd name="T12" fmla="*/ 330 w 421"/>
                <a:gd name="T13" fmla="*/ 694 h 755"/>
                <a:gd name="T14" fmla="*/ 346 w 421"/>
                <a:gd name="T15" fmla="*/ 709 h 755"/>
                <a:gd name="T16" fmla="*/ 293 w 421"/>
                <a:gd name="T17" fmla="*/ 672 h 755"/>
                <a:gd name="T18" fmla="*/ 313 w 421"/>
                <a:gd name="T19" fmla="*/ 682 h 755"/>
                <a:gd name="T20" fmla="*/ 293 w 421"/>
                <a:gd name="T21" fmla="*/ 672 h 755"/>
                <a:gd name="T22" fmla="*/ 261 w 421"/>
                <a:gd name="T23" fmla="*/ 643 h 755"/>
                <a:gd name="T24" fmla="*/ 276 w 421"/>
                <a:gd name="T25" fmla="*/ 659 h 755"/>
                <a:gd name="T26" fmla="*/ 225 w 421"/>
                <a:gd name="T27" fmla="*/ 619 h 755"/>
                <a:gd name="T28" fmla="*/ 244 w 421"/>
                <a:gd name="T29" fmla="*/ 630 h 755"/>
                <a:gd name="T30" fmla="*/ 225 w 421"/>
                <a:gd name="T31" fmla="*/ 619 h 755"/>
                <a:gd name="T32" fmla="*/ 196 w 421"/>
                <a:gd name="T33" fmla="*/ 588 h 755"/>
                <a:gd name="T34" fmla="*/ 209 w 421"/>
                <a:gd name="T35" fmla="*/ 605 h 755"/>
                <a:gd name="T36" fmla="*/ 162 w 421"/>
                <a:gd name="T37" fmla="*/ 561 h 755"/>
                <a:gd name="T38" fmla="*/ 180 w 421"/>
                <a:gd name="T39" fmla="*/ 573 h 755"/>
                <a:gd name="T40" fmla="*/ 162 w 421"/>
                <a:gd name="T41" fmla="*/ 561 h 755"/>
                <a:gd name="T42" fmla="*/ 136 w 421"/>
                <a:gd name="T43" fmla="*/ 527 h 755"/>
                <a:gd name="T44" fmla="*/ 147 w 421"/>
                <a:gd name="T45" fmla="*/ 545 h 755"/>
                <a:gd name="T46" fmla="*/ 106 w 421"/>
                <a:gd name="T47" fmla="*/ 497 h 755"/>
                <a:gd name="T48" fmla="*/ 122 w 421"/>
                <a:gd name="T49" fmla="*/ 511 h 755"/>
                <a:gd name="T50" fmla="*/ 106 w 421"/>
                <a:gd name="T51" fmla="*/ 497 h 755"/>
                <a:gd name="T52" fmla="*/ 106 w 421"/>
                <a:gd name="T53" fmla="*/ 497 h 755"/>
                <a:gd name="T54" fmla="*/ 81 w 421"/>
                <a:gd name="T55" fmla="*/ 463 h 755"/>
                <a:gd name="T56" fmla="*/ 96 w 421"/>
                <a:gd name="T57" fmla="*/ 478 h 755"/>
                <a:gd name="T58" fmla="*/ 81 w 421"/>
                <a:gd name="T59" fmla="*/ 463 h 755"/>
                <a:gd name="T60" fmla="*/ 61 w 421"/>
                <a:gd name="T61" fmla="*/ 426 h 755"/>
                <a:gd name="T62" fmla="*/ 69 w 421"/>
                <a:gd name="T63" fmla="*/ 446 h 755"/>
                <a:gd name="T64" fmla="*/ 38 w 421"/>
                <a:gd name="T65" fmla="*/ 391 h 755"/>
                <a:gd name="T66" fmla="*/ 51 w 421"/>
                <a:gd name="T67" fmla="*/ 408 h 755"/>
                <a:gd name="T68" fmla="*/ 38 w 421"/>
                <a:gd name="T69" fmla="*/ 391 h 755"/>
                <a:gd name="T70" fmla="*/ 38 w 421"/>
                <a:gd name="T71" fmla="*/ 391 h 755"/>
                <a:gd name="T72" fmla="*/ 26 w 421"/>
                <a:gd name="T73" fmla="*/ 351 h 755"/>
                <a:gd name="T74" fmla="*/ 30 w 421"/>
                <a:gd name="T75" fmla="*/ 372 h 755"/>
                <a:gd name="T76" fmla="*/ 10 w 421"/>
                <a:gd name="T77" fmla="*/ 312 h 755"/>
                <a:gd name="T78" fmla="*/ 14 w 421"/>
                <a:gd name="T79" fmla="*/ 312 h 755"/>
                <a:gd name="T80" fmla="*/ 16 w 421"/>
                <a:gd name="T81" fmla="*/ 332 h 755"/>
                <a:gd name="T82" fmla="*/ 5 w 421"/>
                <a:gd name="T83" fmla="*/ 285 h 755"/>
                <a:gd name="T84" fmla="*/ 6 w 421"/>
                <a:gd name="T85" fmla="*/ 271 h 755"/>
                <a:gd name="T86" fmla="*/ 10 w 421"/>
                <a:gd name="T87" fmla="*/ 291 h 755"/>
                <a:gd name="T88" fmla="*/ 5 w 421"/>
                <a:gd name="T89" fmla="*/ 285 h 755"/>
                <a:gd name="T90" fmla="*/ 0 w 421"/>
                <a:gd name="T91" fmla="*/ 230 h 755"/>
                <a:gd name="T92" fmla="*/ 4 w 421"/>
                <a:gd name="T93" fmla="*/ 251 h 755"/>
                <a:gd name="T94" fmla="*/ 0 w 421"/>
                <a:gd name="T95" fmla="*/ 210 h 755"/>
                <a:gd name="T96" fmla="*/ 6 w 421"/>
                <a:gd name="T97" fmla="*/ 189 h 755"/>
                <a:gd name="T98" fmla="*/ 0 w 421"/>
                <a:gd name="T99" fmla="*/ 210 h 755"/>
                <a:gd name="T100" fmla="*/ 9 w 421"/>
                <a:gd name="T101" fmla="*/ 148 h 755"/>
                <a:gd name="T102" fmla="*/ 9 w 421"/>
                <a:gd name="T103" fmla="*/ 169 h 755"/>
                <a:gd name="T104" fmla="*/ 15 w 421"/>
                <a:gd name="T105" fmla="*/ 128 h 755"/>
                <a:gd name="T106" fmla="*/ 25 w 421"/>
                <a:gd name="T107" fmla="*/ 109 h 755"/>
                <a:gd name="T108" fmla="*/ 15 w 421"/>
                <a:gd name="T109" fmla="*/ 128 h 755"/>
                <a:gd name="T110" fmla="*/ 38 w 421"/>
                <a:gd name="T111" fmla="*/ 70 h 755"/>
                <a:gd name="T112" fmla="*/ 32 w 421"/>
                <a:gd name="T113" fmla="*/ 90 h 755"/>
                <a:gd name="T114" fmla="*/ 48 w 421"/>
                <a:gd name="T115" fmla="*/ 51 h 755"/>
                <a:gd name="T116" fmla="*/ 62 w 421"/>
                <a:gd name="T117" fmla="*/ 35 h 755"/>
                <a:gd name="T118" fmla="*/ 48 w 421"/>
                <a:gd name="T119" fmla="*/ 51 h 755"/>
                <a:gd name="T120" fmla="*/ 85 w 421"/>
                <a:gd name="T121" fmla="*/ 0 h 755"/>
                <a:gd name="T122" fmla="*/ 74 w 421"/>
                <a:gd name="T123" fmla="*/ 18 h 7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21" h="755">
                  <a:moveTo>
                    <a:pt x="401" y="744"/>
                  </a:moveTo>
                  <a:cubicBezTo>
                    <a:pt x="401" y="744"/>
                    <a:pt x="401" y="744"/>
                    <a:pt x="401" y="744"/>
                  </a:cubicBezTo>
                  <a:cubicBezTo>
                    <a:pt x="403" y="741"/>
                    <a:pt x="403" y="741"/>
                    <a:pt x="403" y="741"/>
                  </a:cubicBezTo>
                  <a:cubicBezTo>
                    <a:pt x="409" y="745"/>
                    <a:pt x="415" y="749"/>
                    <a:pt x="421" y="752"/>
                  </a:cubicBezTo>
                  <a:cubicBezTo>
                    <a:pt x="419" y="755"/>
                    <a:pt x="419" y="755"/>
                    <a:pt x="419" y="755"/>
                  </a:cubicBezTo>
                  <a:cubicBezTo>
                    <a:pt x="413" y="752"/>
                    <a:pt x="407" y="748"/>
                    <a:pt x="401" y="744"/>
                  </a:cubicBezTo>
                  <a:close/>
                  <a:moveTo>
                    <a:pt x="364" y="721"/>
                  </a:moveTo>
                  <a:cubicBezTo>
                    <a:pt x="364" y="721"/>
                    <a:pt x="364" y="721"/>
                    <a:pt x="364" y="721"/>
                  </a:cubicBezTo>
                  <a:cubicBezTo>
                    <a:pt x="366" y="718"/>
                    <a:pt x="366" y="718"/>
                    <a:pt x="366" y="718"/>
                  </a:cubicBezTo>
                  <a:cubicBezTo>
                    <a:pt x="372" y="722"/>
                    <a:pt x="378" y="726"/>
                    <a:pt x="384" y="730"/>
                  </a:cubicBezTo>
                  <a:cubicBezTo>
                    <a:pt x="382" y="733"/>
                    <a:pt x="382" y="733"/>
                    <a:pt x="382" y="733"/>
                  </a:cubicBezTo>
                  <a:cubicBezTo>
                    <a:pt x="376" y="729"/>
                    <a:pt x="370" y="725"/>
                    <a:pt x="364" y="721"/>
                  </a:cubicBezTo>
                  <a:close/>
                  <a:moveTo>
                    <a:pt x="328" y="697"/>
                  </a:moveTo>
                  <a:cubicBezTo>
                    <a:pt x="330" y="694"/>
                    <a:pt x="330" y="694"/>
                    <a:pt x="330" y="694"/>
                  </a:cubicBezTo>
                  <a:cubicBezTo>
                    <a:pt x="336" y="698"/>
                    <a:pt x="342" y="702"/>
                    <a:pt x="348" y="706"/>
                  </a:cubicBezTo>
                  <a:cubicBezTo>
                    <a:pt x="346" y="709"/>
                    <a:pt x="346" y="709"/>
                    <a:pt x="346" y="709"/>
                  </a:cubicBezTo>
                  <a:cubicBezTo>
                    <a:pt x="340" y="705"/>
                    <a:pt x="334" y="701"/>
                    <a:pt x="328" y="697"/>
                  </a:cubicBezTo>
                  <a:close/>
                  <a:moveTo>
                    <a:pt x="293" y="672"/>
                  </a:moveTo>
                  <a:cubicBezTo>
                    <a:pt x="295" y="669"/>
                    <a:pt x="295" y="669"/>
                    <a:pt x="295" y="669"/>
                  </a:cubicBezTo>
                  <a:cubicBezTo>
                    <a:pt x="301" y="673"/>
                    <a:pt x="307" y="678"/>
                    <a:pt x="313" y="682"/>
                  </a:cubicBezTo>
                  <a:cubicBezTo>
                    <a:pt x="310" y="684"/>
                    <a:pt x="310" y="684"/>
                    <a:pt x="310" y="684"/>
                  </a:cubicBezTo>
                  <a:cubicBezTo>
                    <a:pt x="304" y="680"/>
                    <a:pt x="299" y="676"/>
                    <a:pt x="293" y="672"/>
                  </a:cubicBezTo>
                  <a:close/>
                  <a:moveTo>
                    <a:pt x="259" y="646"/>
                  </a:moveTo>
                  <a:cubicBezTo>
                    <a:pt x="261" y="643"/>
                    <a:pt x="261" y="643"/>
                    <a:pt x="261" y="643"/>
                  </a:cubicBezTo>
                  <a:cubicBezTo>
                    <a:pt x="267" y="648"/>
                    <a:pt x="272" y="652"/>
                    <a:pt x="278" y="656"/>
                  </a:cubicBezTo>
                  <a:cubicBezTo>
                    <a:pt x="276" y="659"/>
                    <a:pt x="276" y="659"/>
                    <a:pt x="276" y="659"/>
                  </a:cubicBezTo>
                  <a:cubicBezTo>
                    <a:pt x="270" y="655"/>
                    <a:pt x="264" y="650"/>
                    <a:pt x="259" y="646"/>
                  </a:cubicBezTo>
                  <a:close/>
                  <a:moveTo>
                    <a:pt x="225" y="619"/>
                  </a:moveTo>
                  <a:cubicBezTo>
                    <a:pt x="228" y="616"/>
                    <a:pt x="228" y="616"/>
                    <a:pt x="228" y="616"/>
                  </a:cubicBezTo>
                  <a:cubicBezTo>
                    <a:pt x="233" y="621"/>
                    <a:pt x="239" y="625"/>
                    <a:pt x="244" y="630"/>
                  </a:cubicBezTo>
                  <a:cubicBezTo>
                    <a:pt x="242" y="632"/>
                    <a:pt x="242" y="632"/>
                    <a:pt x="242" y="632"/>
                  </a:cubicBezTo>
                  <a:cubicBezTo>
                    <a:pt x="236" y="628"/>
                    <a:pt x="231" y="623"/>
                    <a:pt x="225" y="619"/>
                  </a:cubicBezTo>
                  <a:close/>
                  <a:moveTo>
                    <a:pt x="193" y="590"/>
                  </a:moveTo>
                  <a:cubicBezTo>
                    <a:pt x="196" y="588"/>
                    <a:pt x="196" y="588"/>
                    <a:pt x="196" y="588"/>
                  </a:cubicBezTo>
                  <a:cubicBezTo>
                    <a:pt x="201" y="593"/>
                    <a:pt x="206" y="597"/>
                    <a:pt x="212" y="602"/>
                  </a:cubicBezTo>
                  <a:cubicBezTo>
                    <a:pt x="209" y="605"/>
                    <a:pt x="209" y="605"/>
                    <a:pt x="209" y="605"/>
                  </a:cubicBezTo>
                  <a:cubicBezTo>
                    <a:pt x="204" y="600"/>
                    <a:pt x="198" y="595"/>
                    <a:pt x="193" y="590"/>
                  </a:cubicBezTo>
                  <a:close/>
                  <a:moveTo>
                    <a:pt x="162" y="561"/>
                  </a:moveTo>
                  <a:cubicBezTo>
                    <a:pt x="165" y="558"/>
                    <a:pt x="165" y="558"/>
                    <a:pt x="165" y="558"/>
                  </a:cubicBezTo>
                  <a:cubicBezTo>
                    <a:pt x="170" y="563"/>
                    <a:pt x="175" y="568"/>
                    <a:pt x="180" y="573"/>
                  </a:cubicBezTo>
                  <a:cubicBezTo>
                    <a:pt x="178" y="576"/>
                    <a:pt x="178" y="576"/>
                    <a:pt x="178" y="576"/>
                  </a:cubicBezTo>
                  <a:cubicBezTo>
                    <a:pt x="172" y="571"/>
                    <a:pt x="167" y="566"/>
                    <a:pt x="162" y="561"/>
                  </a:cubicBezTo>
                  <a:close/>
                  <a:moveTo>
                    <a:pt x="133" y="530"/>
                  </a:moveTo>
                  <a:cubicBezTo>
                    <a:pt x="136" y="527"/>
                    <a:pt x="136" y="527"/>
                    <a:pt x="136" y="527"/>
                  </a:cubicBezTo>
                  <a:cubicBezTo>
                    <a:pt x="141" y="533"/>
                    <a:pt x="145" y="538"/>
                    <a:pt x="150" y="543"/>
                  </a:cubicBezTo>
                  <a:cubicBezTo>
                    <a:pt x="147" y="545"/>
                    <a:pt x="147" y="545"/>
                    <a:pt x="147" y="545"/>
                  </a:cubicBezTo>
                  <a:cubicBezTo>
                    <a:pt x="143" y="540"/>
                    <a:pt x="138" y="535"/>
                    <a:pt x="133" y="530"/>
                  </a:cubicBezTo>
                  <a:close/>
                  <a:moveTo>
                    <a:pt x="106" y="497"/>
                  </a:moveTo>
                  <a:cubicBezTo>
                    <a:pt x="109" y="495"/>
                    <a:pt x="109" y="495"/>
                    <a:pt x="109" y="495"/>
                  </a:cubicBezTo>
                  <a:cubicBezTo>
                    <a:pt x="113" y="501"/>
                    <a:pt x="117" y="506"/>
                    <a:pt x="122" y="511"/>
                  </a:cubicBezTo>
                  <a:cubicBezTo>
                    <a:pt x="119" y="514"/>
                    <a:pt x="119" y="514"/>
                    <a:pt x="119" y="514"/>
                  </a:cubicBezTo>
                  <a:cubicBezTo>
                    <a:pt x="115" y="508"/>
                    <a:pt x="110" y="503"/>
                    <a:pt x="106" y="497"/>
                  </a:cubicBezTo>
                  <a:close/>
                  <a:moveTo>
                    <a:pt x="106" y="497"/>
                  </a:moveTo>
                  <a:cubicBezTo>
                    <a:pt x="106" y="497"/>
                    <a:pt x="106" y="497"/>
                    <a:pt x="106" y="497"/>
                  </a:cubicBezTo>
                  <a:cubicBezTo>
                    <a:pt x="106" y="497"/>
                    <a:pt x="106" y="497"/>
                    <a:pt x="106" y="497"/>
                  </a:cubicBezTo>
                  <a:close/>
                  <a:moveTo>
                    <a:pt x="81" y="463"/>
                  </a:moveTo>
                  <a:cubicBezTo>
                    <a:pt x="84" y="461"/>
                    <a:pt x="84" y="461"/>
                    <a:pt x="84" y="461"/>
                  </a:cubicBezTo>
                  <a:cubicBezTo>
                    <a:pt x="88" y="467"/>
                    <a:pt x="92" y="473"/>
                    <a:pt x="96" y="478"/>
                  </a:cubicBezTo>
                  <a:cubicBezTo>
                    <a:pt x="93" y="480"/>
                    <a:pt x="93" y="480"/>
                    <a:pt x="93" y="480"/>
                  </a:cubicBezTo>
                  <a:cubicBezTo>
                    <a:pt x="89" y="475"/>
                    <a:pt x="84" y="469"/>
                    <a:pt x="81" y="463"/>
                  </a:cubicBezTo>
                  <a:close/>
                  <a:moveTo>
                    <a:pt x="58" y="428"/>
                  </a:moveTo>
                  <a:cubicBezTo>
                    <a:pt x="61" y="426"/>
                    <a:pt x="61" y="426"/>
                    <a:pt x="61" y="426"/>
                  </a:cubicBezTo>
                  <a:cubicBezTo>
                    <a:pt x="65" y="432"/>
                    <a:pt x="68" y="438"/>
                    <a:pt x="72" y="444"/>
                  </a:cubicBezTo>
                  <a:cubicBezTo>
                    <a:pt x="69" y="446"/>
                    <a:pt x="69" y="446"/>
                    <a:pt x="69" y="446"/>
                  </a:cubicBezTo>
                  <a:cubicBezTo>
                    <a:pt x="65" y="440"/>
                    <a:pt x="61" y="434"/>
                    <a:pt x="58" y="428"/>
                  </a:cubicBezTo>
                  <a:close/>
                  <a:moveTo>
                    <a:pt x="38" y="391"/>
                  </a:moveTo>
                  <a:cubicBezTo>
                    <a:pt x="42" y="389"/>
                    <a:pt x="42" y="389"/>
                    <a:pt x="42" y="389"/>
                  </a:cubicBezTo>
                  <a:cubicBezTo>
                    <a:pt x="45" y="395"/>
                    <a:pt x="48" y="402"/>
                    <a:pt x="51" y="408"/>
                  </a:cubicBezTo>
                  <a:cubicBezTo>
                    <a:pt x="48" y="409"/>
                    <a:pt x="48" y="409"/>
                    <a:pt x="48" y="409"/>
                  </a:cubicBezTo>
                  <a:cubicBezTo>
                    <a:pt x="44" y="403"/>
                    <a:pt x="41" y="397"/>
                    <a:pt x="38" y="391"/>
                  </a:cubicBezTo>
                  <a:close/>
                  <a:moveTo>
                    <a:pt x="38" y="391"/>
                  </a:moveTo>
                  <a:cubicBezTo>
                    <a:pt x="38" y="391"/>
                    <a:pt x="38" y="391"/>
                    <a:pt x="38" y="391"/>
                  </a:cubicBezTo>
                  <a:close/>
                  <a:moveTo>
                    <a:pt x="22" y="352"/>
                  </a:moveTo>
                  <a:cubicBezTo>
                    <a:pt x="26" y="351"/>
                    <a:pt x="26" y="351"/>
                    <a:pt x="26" y="351"/>
                  </a:cubicBezTo>
                  <a:cubicBezTo>
                    <a:pt x="28" y="357"/>
                    <a:pt x="31" y="364"/>
                    <a:pt x="33" y="370"/>
                  </a:cubicBezTo>
                  <a:cubicBezTo>
                    <a:pt x="30" y="372"/>
                    <a:pt x="30" y="372"/>
                    <a:pt x="30" y="372"/>
                  </a:cubicBezTo>
                  <a:cubicBezTo>
                    <a:pt x="27" y="365"/>
                    <a:pt x="25" y="358"/>
                    <a:pt x="22" y="352"/>
                  </a:cubicBezTo>
                  <a:close/>
                  <a:moveTo>
                    <a:pt x="10" y="312"/>
                  </a:moveTo>
                  <a:cubicBezTo>
                    <a:pt x="10" y="312"/>
                    <a:pt x="10" y="312"/>
                    <a:pt x="10" y="312"/>
                  </a:cubicBezTo>
                  <a:cubicBezTo>
                    <a:pt x="14" y="312"/>
                    <a:pt x="14" y="312"/>
                    <a:pt x="14" y="312"/>
                  </a:cubicBezTo>
                  <a:cubicBezTo>
                    <a:pt x="16" y="318"/>
                    <a:pt x="17" y="325"/>
                    <a:pt x="19" y="331"/>
                  </a:cubicBezTo>
                  <a:cubicBezTo>
                    <a:pt x="16" y="332"/>
                    <a:pt x="16" y="332"/>
                    <a:pt x="16" y="332"/>
                  </a:cubicBezTo>
                  <a:cubicBezTo>
                    <a:pt x="14" y="326"/>
                    <a:pt x="12" y="319"/>
                    <a:pt x="10" y="312"/>
                  </a:cubicBezTo>
                  <a:close/>
                  <a:moveTo>
                    <a:pt x="5" y="285"/>
                  </a:moveTo>
                  <a:cubicBezTo>
                    <a:pt x="4" y="281"/>
                    <a:pt x="3" y="276"/>
                    <a:pt x="3" y="272"/>
                  </a:cubicBezTo>
                  <a:cubicBezTo>
                    <a:pt x="6" y="271"/>
                    <a:pt x="6" y="271"/>
                    <a:pt x="6" y="271"/>
                  </a:cubicBezTo>
                  <a:cubicBezTo>
                    <a:pt x="7" y="276"/>
                    <a:pt x="8" y="280"/>
                    <a:pt x="8" y="285"/>
                  </a:cubicBezTo>
                  <a:cubicBezTo>
                    <a:pt x="9" y="287"/>
                    <a:pt x="9" y="289"/>
                    <a:pt x="10" y="291"/>
                  </a:cubicBezTo>
                  <a:cubicBezTo>
                    <a:pt x="6" y="292"/>
                    <a:pt x="6" y="292"/>
                    <a:pt x="6" y="292"/>
                  </a:cubicBezTo>
                  <a:cubicBezTo>
                    <a:pt x="5" y="290"/>
                    <a:pt x="5" y="287"/>
                    <a:pt x="5" y="285"/>
                  </a:cubicBezTo>
                  <a:close/>
                  <a:moveTo>
                    <a:pt x="1" y="251"/>
                  </a:moveTo>
                  <a:cubicBezTo>
                    <a:pt x="0" y="244"/>
                    <a:pt x="0" y="237"/>
                    <a:pt x="0" y="230"/>
                  </a:cubicBezTo>
                  <a:cubicBezTo>
                    <a:pt x="4" y="230"/>
                    <a:pt x="4" y="230"/>
                    <a:pt x="4" y="230"/>
                  </a:cubicBezTo>
                  <a:cubicBezTo>
                    <a:pt x="4" y="237"/>
                    <a:pt x="4" y="244"/>
                    <a:pt x="4" y="251"/>
                  </a:cubicBezTo>
                  <a:lnTo>
                    <a:pt x="1" y="251"/>
                  </a:lnTo>
                  <a:close/>
                  <a:moveTo>
                    <a:pt x="0" y="210"/>
                  </a:moveTo>
                  <a:cubicBezTo>
                    <a:pt x="1" y="203"/>
                    <a:pt x="1" y="196"/>
                    <a:pt x="2" y="189"/>
                  </a:cubicBezTo>
                  <a:cubicBezTo>
                    <a:pt x="6" y="189"/>
                    <a:pt x="6" y="189"/>
                    <a:pt x="6" y="189"/>
                  </a:cubicBezTo>
                  <a:cubicBezTo>
                    <a:pt x="5" y="196"/>
                    <a:pt x="4" y="203"/>
                    <a:pt x="4" y="210"/>
                  </a:cubicBezTo>
                  <a:lnTo>
                    <a:pt x="0" y="210"/>
                  </a:lnTo>
                  <a:close/>
                  <a:moveTo>
                    <a:pt x="5" y="168"/>
                  </a:moveTo>
                  <a:cubicBezTo>
                    <a:pt x="6" y="161"/>
                    <a:pt x="8" y="155"/>
                    <a:pt x="9" y="148"/>
                  </a:cubicBezTo>
                  <a:cubicBezTo>
                    <a:pt x="13" y="149"/>
                    <a:pt x="13" y="149"/>
                    <a:pt x="13" y="149"/>
                  </a:cubicBezTo>
                  <a:cubicBezTo>
                    <a:pt x="11" y="155"/>
                    <a:pt x="10" y="162"/>
                    <a:pt x="9" y="169"/>
                  </a:cubicBezTo>
                  <a:lnTo>
                    <a:pt x="5" y="168"/>
                  </a:lnTo>
                  <a:close/>
                  <a:moveTo>
                    <a:pt x="15" y="128"/>
                  </a:moveTo>
                  <a:cubicBezTo>
                    <a:pt x="17" y="121"/>
                    <a:pt x="19" y="115"/>
                    <a:pt x="21" y="108"/>
                  </a:cubicBezTo>
                  <a:cubicBezTo>
                    <a:pt x="25" y="109"/>
                    <a:pt x="25" y="109"/>
                    <a:pt x="25" y="109"/>
                  </a:cubicBezTo>
                  <a:cubicBezTo>
                    <a:pt x="22" y="116"/>
                    <a:pt x="20" y="122"/>
                    <a:pt x="18" y="129"/>
                  </a:cubicBezTo>
                  <a:lnTo>
                    <a:pt x="15" y="128"/>
                  </a:lnTo>
                  <a:close/>
                  <a:moveTo>
                    <a:pt x="29" y="89"/>
                  </a:moveTo>
                  <a:cubicBezTo>
                    <a:pt x="32" y="82"/>
                    <a:pt x="35" y="76"/>
                    <a:pt x="38" y="70"/>
                  </a:cubicBezTo>
                  <a:cubicBezTo>
                    <a:pt x="41" y="71"/>
                    <a:pt x="41" y="71"/>
                    <a:pt x="41" y="71"/>
                  </a:cubicBezTo>
                  <a:cubicBezTo>
                    <a:pt x="38" y="77"/>
                    <a:pt x="35" y="84"/>
                    <a:pt x="32" y="90"/>
                  </a:cubicBezTo>
                  <a:lnTo>
                    <a:pt x="29" y="89"/>
                  </a:lnTo>
                  <a:close/>
                  <a:moveTo>
                    <a:pt x="48" y="51"/>
                  </a:moveTo>
                  <a:cubicBezTo>
                    <a:pt x="52" y="45"/>
                    <a:pt x="55" y="39"/>
                    <a:pt x="59" y="33"/>
                  </a:cubicBezTo>
                  <a:cubicBezTo>
                    <a:pt x="62" y="35"/>
                    <a:pt x="62" y="35"/>
                    <a:pt x="62" y="35"/>
                  </a:cubicBezTo>
                  <a:cubicBezTo>
                    <a:pt x="59" y="41"/>
                    <a:pt x="55" y="47"/>
                    <a:pt x="51" y="53"/>
                  </a:cubicBezTo>
                  <a:lnTo>
                    <a:pt x="48" y="51"/>
                  </a:lnTo>
                  <a:close/>
                  <a:moveTo>
                    <a:pt x="71" y="16"/>
                  </a:moveTo>
                  <a:cubicBezTo>
                    <a:pt x="79" y="5"/>
                    <a:pt x="85" y="0"/>
                    <a:pt x="85" y="0"/>
                  </a:cubicBezTo>
                  <a:cubicBezTo>
                    <a:pt x="88" y="2"/>
                    <a:pt x="88" y="2"/>
                    <a:pt x="88" y="2"/>
                  </a:cubicBezTo>
                  <a:cubicBezTo>
                    <a:pt x="88" y="2"/>
                    <a:pt x="82" y="7"/>
                    <a:pt x="74" y="18"/>
                  </a:cubicBezTo>
                  <a:lnTo>
                    <a:pt x="71" y="16"/>
                  </a:lnTo>
                  <a:close/>
                </a:path>
              </a:pathLst>
            </a:custGeom>
            <a:solidFill>
              <a:schemeClr val="bg1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27" name="Freeform 261"/>
            <p:cNvSpPr>
              <a:spLocks/>
            </p:cNvSpPr>
            <p:nvPr/>
          </p:nvSpPr>
          <p:spPr bwMode="auto">
            <a:xfrm>
              <a:off x="6500813" y="2495550"/>
              <a:ext cx="107950" cy="109538"/>
            </a:xfrm>
            <a:custGeom>
              <a:avLst/>
              <a:gdLst>
                <a:gd name="T0" fmla="*/ 55 w 57"/>
                <a:gd name="T1" fmla="*/ 25 h 58"/>
                <a:gd name="T2" fmla="*/ 33 w 57"/>
                <a:gd name="T3" fmla="*/ 55 h 58"/>
                <a:gd name="T4" fmla="*/ 2 w 57"/>
                <a:gd name="T5" fmla="*/ 33 h 58"/>
                <a:gd name="T6" fmla="*/ 25 w 57"/>
                <a:gd name="T7" fmla="*/ 3 h 58"/>
                <a:gd name="T8" fmla="*/ 55 w 57"/>
                <a:gd name="T9" fmla="*/ 25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58">
                  <a:moveTo>
                    <a:pt x="55" y="25"/>
                  </a:moveTo>
                  <a:cubicBezTo>
                    <a:pt x="57" y="40"/>
                    <a:pt x="47" y="53"/>
                    <a:pt x="33" y="55"/>
                  </a:cubicBezTo>
                  <a:cubicBezTo>
                    <a:pt x="18" y="58"/>
                    <a:pt x="4" y="48"/>
                    <a:pt x="2" y="33"/>
                  </a:cubicBezTo>
                  <a:cubicBezTo>
                    <a:pt x="0" y="18"/>
                    <a:pt x="10" y="5"/>
                    <a:pt x="25" y="3"/>
                  </a:cubicBezTo>
                  <a:cubicBezTo>
                    <a:pt x="39" y="0"/>
                    <a:pt x="53" y="10"/>
                    <a:pt x="55" y="2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28" name="Freeform 262"/>
            <p:cNvSpPr>
              <a:spLocks/>
            </p:cNvSpPr>
            <p:nvPr/>
          </p:nvSpPr>
          <p:spPr bwMode="auto">
            <a:xfrm>
              <a:off x="4379913" y="2406650"/>
              <a:ext cx="58738" cy="57150"/>
            </a:xfrm>
            <a:custGeom>
              <a:avLst/>
              <a:gdLst>
                <a:gd name="T0" fmla="*/ 25 w 31"/>
                <a:gd name="T1" fmla="*/ 6 h 31"/>
                <a:gd name="T2" fmla="*/ 26 w 31"/>
                <a:gd name="T3" fmla="*/ 26 h 31"/>
                <a:gd name="T4" fmla="*/ 6 w 31"/>
                <a:gd name="T5" fmla="*/ 24 h 31"/>
                <a:gd name="T6" fmla="*/ 5 w 31"/>
                <a:gd name="T7" fmla="*/ 5 h 31"/>
                <a:gd name="T8" fmla="*/ 25 w 31"/>
                <a:gd name="T9" fmla="*/ 6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1">
                  <a:moveTo>
                    <a:pt x="25" y="6"/>
                  </a:moveTo>
                  <a:cubicBezTo>
                    <a:pt x="30" y="12"/>
                    <a:pt x="31" y="21"/>
                    <a:pt x="26" y="26"/>
                  </a:cubicBezTo>
                  <a:cubicBezTo>
                    <a:pt x="20" y="31"/>
                    <a:pt x="12" y="30"/>
                    <a:pt x="6" y="24"/>
                  </a:cubicBezTo>
                  <a:cubicBezTo>
                    <a:pt x="1" y="18"/>
                    <a:pt x="0" y="9"/>
                    <a:pt x="5" y="5"/>
                  </a:cubicBezTo>
                  <a:cubicBezTo>
                    <a:pt x="11" y="0"/>
                    <a:pt x="19" y="1"/>
                    <a:pt x="25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29" name="Freeform 263"/>
            <p:cNvSpPr>
              <a:spLocks/>
            </p:cNvSpPr>
            <p:nvPr/>
          </p:nvSpPr>
          <p:spPr bwMode="auto">
            <a:xfrm>
              <a:off x="2640013" y="3082925"/>
              <a:ext cx="247650" cy="252413"/>
            </a:xfrm>
            <a:custGeom>
              <a:avLst/>
              <a:gdLst>
                <a:gd name="T0" fmla="*/ 27 w 132"/>
                <a:gd name="T1" fmla="*/ 109 h 135"/>
                <a:gd name="T2" fmla="*/ 34 w 132"/>
                <a:gd name="T3" fmla="*/ 117 h 135"/>
                <a:gd name="T4" fmla="*/ 41 w 132"/>
                <a:gd name="T5" fmla="*/ 111 h 135"/>
                <a:gd name="T6" fmla="*/ 39 w 132"/>
                <a:gd name="T7" fmla="*/ 108 h 135"/>
                <a:gd name="T8" fmla="*/ 54 w 132"/>
                <a:gd name="T9" fmla="*/ 106 h 135"/>
                <a:gd name="T10" fmla="*/ 60 w 132"/>
                <a:gd name="T11" fmla="*/ 113 h 135"/>
                <a:gd name="T12" fmla="*/ 67 w 132"/>
                <a:gd name="T13" fmla="*/ 107 h 135"/>
                <a:gd name="T14" fmla="*/ 65 w 132"/>
                <a:gd name="T15" fmla="*/ 104 h 135"/>
                <a:gd name="T16" fmla="*/ 85 w 132"/>
                <a:gd name="T17" fmla="*/ 101 h 135"/>
                <a:gd name="T18" fmla="*/ 104 w 132"/>
                <a:gd name="T19" fmla="*/ 124 h 135"/>
                <a:gd name="T20" fmla="*/ 122 w 132"/>
                <a:gd name="T21" fmla="*/ 132 h 135"/>
                <a:gd name="T22" fmla="*/ 122 w 132"/>
                <a:gd name="T23" fmla="*/ 132 h 135"/>
                <a:gd name="T24" fmla="*/ 122 w 132"/>
                <a:gd name="T25" fmla="*/ 132 h 135"/>
                <a:gd name="T26" fmla="*/ 122 w 132"/>
                <a:gd name="T27" fmla="*/ 132 h 135"/>
                <a:gd name="T28" fmla="*/ 122 w 132"/>
                <a:gd name="T29" fmla="*/ 132 h 135"/>
                <a:gd name="T30" fmla="*/ 118 w 132"/>
                <a:gd name="T31" fmla="*/ 114 h 135"/>
                <a:gd name="T32" fmla="*/ 100 w 132"/>
                <a:gd name="T33" fmla="*/ 91 h 135"/>
                <a:gd name="T34" fmla="*/ 108 w 132"/>
                <a:gd name="T35" fmla="*/ 74 h 135"/>
                <a:gd name="T36" fmla="*/ 110 w 132"/>
                <a:gd name="T37" fmla="*/ 77 h 135"/>
                <a:gd name="T38" fmla="*/ 118 w 132"/>
                <a:gd name="T39" fmla="*/ 71 h 135"/>
                <a:gd name="T40" fmla="*/ 112 w 132"/>
                <a:gd name="T41" fmla="*/ 64 h 135"/>
                <a:gd name="T42" fmla="*/ 119 w 132"/>
                <a:gd name="T43" fmla="*/ 51 h 135"/>
                <a:gd name="T44" fmla="*/ 121 w 132"/>
                <a:gd name="T45" fmla="*/ 54 h 135"/>
                <a:gd name="T46" fmla="*/ 129 w 132"/>
                <a:gd name="T47" fmla="*/ 49 h 135"/>
                <a:gd name="T48" fmla="*/ 123 w 132"/>
                <a:gd name="T49" fmla="*/ 41 h 135"/>
                <a:gd name="T50" fmla="*/ 132 w 132"/>
                <a:gd name="T51" fmla="*/ 22 h 135"/>
                <a:gd name="T52" fmla="*/ 127 w 132"/>
                <a:gd name="T53" fmla="*/ 15 h 135"/>
                <a:gd name="T54" fmla="*/ 99 w 132"/>
                <a:gd name="T55" fmla="*/ 54 h 135"/>
                <a:gd name="T56" fmla="*/ 80 w 132"/>
                <a:gd name="T57" fmla="*/ 67 h 135"/>
                <a:gd name="T58" fmla="*/ 76 w 132"/>
                <a:gd name="T59" fmla="*/ 63 h 135"/>
                <a:gd name="T60" fmla="*/ 47 w 132"/>
                <a:gd name="T61" fmla="*/ 33 h 135"/>
                <a:gd name="T62" fmla="*/ 55 w 132"/>
                <a:gd name="T63" fmla="*/ 6 h 135"/>
                <a:gd name="T64" fmla="*/ 50 w 132"/>
                <a:gd name="T65" fmla="*/ 0 h 135"/>
                <a:gd name="T66" fmla="*/ 34 w 132"/>
                <a:gd name="T67" fmla="*/ 23 h 135"/>
                <a:gd name="T68" fmla="*/ 25 w 132"/>
                <a:gd name="T69" fmla="*/ 12 h 135"/>
                <a:gd name="T70" fmla="*/ 23 w 132"/>
                <a:gd name="T71" fmla="*/ 14 h 135"/>
                <a:gd name="T72" fmla="*/ 32 w 132"/>
                <a:gd name="T73" fmla="*/ 24 h 135"/>
                <a:gd name="T74" fmla="*/ 4 w 132"/>
                <a:gd name="T75" fmla="*/ 33 h 135"/>
                <a:gd name="T76" fmla="*/ 8 w 132"/>
                <a:gd name="T77" fmla="*/ 38 h 135"/>
                <a:gd name="T78" fmla="*/ 39 w 132"/>
                <a:gd name="T79" fmla="*/ 38 h 135"/>
                <a:gd name="T80" fmla="*/ 62 w 132"/>
                <a:gd name="T81" fmla="*/ 73 h 135"/>
                <a:gd name="T82" fmla="*/ 66 w 132"/>
                <a:gd name="T83" fmla="*/ 78 h 135"/>
                <a:gd name="T84" fmla="*/ 47 w 132"/>
                <a:gd name="T85" fmla="*/ 91 h 135"/>
                <a:gd name="T86" fmla="*/ 0 w 132"/>
                <a:gd name="T87" fmla="*/ 106 h 135"/>
                <a:gd name="T88" fmla="*/ 5 w 132"/>
                <a:gd name="T89" fmla="*/ 113 h 135"/>
                <a:gd name="T90" fmla="*/ 27 w 132"/>
                <a:gd name="T91" fmla="*/ 109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32" h="135">
                  <a:moveTo>
                    <a:pt x="27" y="109"/>
                  </a:moveTo>
                  <a:cubicBezTo>
                    <a:pt x="34" y="117"/>
                    <a:pt x="34" y="117"/>
                    <a:pt x="34" y="117"/>
                  </a:cubicBezTo>
                  <a:cubicBezTo>
                    <a:pt x="41" y="111"/>
                    <a:pt x="41" y="111"/>
                    <a:pt x="41" y="111"/>
                  </a:cubicBezTo>
                  <a:cubicBezTo>
                    <a:pt x="39" y="108"/>
                    <a:pt x="39" y="108"/>
                    <a:pt x="39" y="108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67" y="107"/>
                    <a:pt x="67" y="107"/>
                    <a:pt x="67" y="107"/>
                  </a:cubicBezTo>
                  <a:cubicBezTo>
                    <a:pt x="65" y="104"/>
                    <a:pt x="65" y="104"/>
                    <a:pt x="65" y="104"/>
                  </a:cubicBezTo>
                  <a:cubicBezTo>
                    <a:pt x="85" y="101"/>
                    <a:pt x="85" y="101"/>
                    <a:pt x="85" y="101"/>
                  </a:cubicBezTo>
                  <a:cubicBezTo>
                    <a:pt x="104" y="124"/>
                    <a:pt x="104" y="124"/>
                    <a:pt x="104" y="124"/>
                  </a:cubicBezTo>
                  <a:cubicBezTo>
                    <a:pt x="112" y="135"/>
                    <a:pt x="119" y="133"/>
                    <a:pt x="122" y="132"/>
                  </a:cubicBezTo>
                  <a:cubicBezTo>
                    <a:pt x="122" y="132"/>
                    <a:pt x="122" y="132"/>
                    <a:pt x="122" y="132"/>
                  </a:cubicBezTo>
                  <a:cubicBezTo>
                    <a:pt x="122" y="132"/>
                    <a:pt x="122" y="132"/>
                    <a:pt x="122" y="132"/>
                  </a:cubicBezTo>
                  <a:cubicBezTo>
                    <a:pt x="122" y="132"/>
                    <a:pt x="122" y="132"/>
                    <a:pt x="122" y="132"/>
                  </a:cubicBezTo>
                  <a:cubicBezTo>
                    <a:pt x="122" y="132"/>
                    <a:pt x="122" y="132"/>
                    <a:pt x="122" y="132"/>
                  </a:cubicBezTo>
                  <a:cubicBezTo>
                    <a:pt x="124" y="130"/>
                    <a:pt x="127" y="124"/>
                    <a:pt x="118" y="114"/>
                  </a:cubicBezTo>
                  <a:cubicBezTo>
                    <a:pt x="100" y="91"/>
                    <a:pt x="100" y="91"/>
                    <a:pt x="100" y="91"/>
                  </a:cubicBezTo>
                  <a:cubicBezTo>
                    <a:pt x="108" y="74"/>
                    <a:pt x="108" y="74"/>
                    <a:pt x="108" y="74"/>
                  </a:cubicBezTo>
                  <a:cubicBezTo>
                    <a:pt x="110" y="77"/>
                    <a:pt x="110" y="77"/>
                    <a:pt x="110" y="77"/>
                  </a:cubicBezTo>
                  <a:cubicBezTo>
                    <a:pt x="118" y="71"/>
                    <a:pt x="118" y="71"/>
                    <a:pt x="118" y="71"/>
                  </a:cubicBezTo>
                  <a:cubicBezTo>
                    <a:pt x="112" y="64"/>
                    <a:pt x="112" y="64"/>
                    <a:pt x="112" y="64"/>
                  </a:cubicBezTo>
                  <a:cubicBezTo>
                    <a:pt x="119" y="51"/>
                    <a:pt x="119" y="51"/>
                    <a:pt x="119" y="51"/>
                  </a:cubicBezTo>
                  <a:cubicBezTo>
                    <a:pt x="121" y="54"/>
                    <a:pt x="121" y="54"/>
                    <a:pt x="121" y="54"/>
                  </a:cubicBezTo>
                  <a:cubicBezTo>
                    <a:pt x="129" y="49"/>
                    <a:pt x="129" y="49"/>
                    <a:pt x="129" y="49"/>
                  </a:cubicBezTo>
                  <a:cubicBezTo>
                    <a:pt x="123" y="41"/>
                    <a:pt x="123" y="41"/>
                    <a:pt x="123" y="41"/>
                  </a:cubicBezTo>
                  <a:cubicBezTo>
                    <a:pt x="132" y="22"/>
                    <a:pt x="132" y="22"/>
                    <a:pt x="132" y="22"/>
                  </a:cubicBezTo>
                  <a:cubicBezTo>
                    <a:pt x="127" y="15"/>
                    <a:pt x="127" y="15"/>
                    <a:pt x="127" y="15"/>
                  </a:cubicBezTo>
                  <a:cubicBezTo>
                    <a:pt x="99" y="54"/>
                    <a:pt x="99" y="54"/>
                    <a:pt x="99" y="54"/>
                  </a:cubicBezTo>
                  <a:cubicBezTo>
                    <a:pt x="80" y="67"/>
                    <a:pt x="80" y="67"/>
                    <a:pt x="80" y="67"/>
                  </a:cubicBezTo>
                  <a:cubicBezTo>
                    <a:pt x="78" y="64"/>
                    <a:pt x="76" y="63"/>
                    <a:pt x="76" y="63"/>
                  </a:cubicBezTo>
                  <a:cubicBezTo>
                    <a:pt x="47" y="33"/>
                    <a:pt x="47" y="33"/>
                    <a:pt x="47" y="33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34" y="23"/>
                    <a:pt x="34" y="23"/>
                    <a:pt x="34" y="23"/>
                  </a:cubicBezTo>
                  <a:cubicBezTo>
                    <a:pt x="25" y="12"/>
                    <a:pt x="25" y="12"/>
                    <a:pt x="25" y="12"/>
                  </a:cubicBezTo>
                  <a:cubicBezTo>
                    <a:pt x="23" y="14"/>
                    <a:pt x="23" y="14"/>
                    <a:pt x="23" y="14"/>
                  </a:cubicBezTo>
                  <a:cubicBezTo>
                    <a:pt x="32" y="24"/>
                    <a:pt x="32" y="24"/>
                    <a:pt x="32" y="24"/>
                  </a:cubicBezTo>
                  <a:cubicBezTo>
                    <a:pt x="4" y="33"/>
                    <a:pt x="4" y="33"/>
                    <a:pt x="4" y="33"/>
                  </a:cubicBezTo>
                  <a:cubicBezTo>
                    <a:pt x="8" y="38"/>
                    <a:pt x="8" y="38"/>
                    <a:pt x="8" y="38"/>
                  </a:cubicBezTo>
                  <a:cubicBezTo>
                    <a:pt x="39" y="38"/>
                    <a:pt x="39" y="38"/>
                    <a:pt x="39" y="38"/>
                  </a:cubicBezTo>
                  <a:cubicBezTo>
                    <a:pt x="62" y="73"/>
                    <a:pt x="62" y="73"/>
                    <a:pt x="62" y="73"/>
                  </a:cubicBezTo>
                  <a:cubicBezTo>
                    <a:pt x="62" y="73"/>
                    <a:pt x="63" y="75"/>
                    <a:pt x="66" y="78"/>
                  </a:cubicBezTo>
                  <a:cubicBezTo>
                    <a:pt x="47" y="91"/>
                    <a:pt x="47" y="91"/>
                    <a:pt x="47" y="91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5" y="113"/>
                    <a:pt x="5" y="113"/>
                    <a:pt x="5" y="113"/>
                  </a:cubicBezTo>
                  <a:lnTo>
                    <a:pt x="27" y="109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30" name="Freeform 264"/>
            <p:cNvSpPr>
              <a:spLocks/>
            </p:cNvSpPr>
            <p:nvPr/>
          </p:nvSpPr>
          <p:spPr bwMode="auto">
            <a:xfrm>
              <a:off x="6338888" y="2382838"/>
              <a:ext cx="406400" cy="411163"/>
            </a:xfrm>
            <a:custGeom>
              <a:avLst/>
              <a:gdLst>
                <a:gd name="T0" fmla="*/ 195 w 217"/>
                <a:gd name="T1" fmla="*/ 125 h 219"/>
                <a:gd name="T2" fmla="*/ 198 w 217"/>
                <a:gd name="T3" fmla="*/ 111 h 219"/>
                <a:gd name="T4" fmla="*/ 185 w 217"/>
                <a:gd name="T5" fmla="*/ 108 h 219"/>
                <a:gd name="T6" fmla="*/ 183 w 217"/>
                <a:gd name="T7" fmla="*/ 114 h 219"/>
                <a:gd name="T8" fmla="*/ 168 w 217"/>
                <a:gd name="T9" fmla="*/ 99 h 219"/>
                <a:gd name="T10" fmla="*/ 171 w 217"/>
                <a:gd name="T11" fmla="*/ 87 h 219"/>
                <a:gd name="T12" fmla="*/ 158 w 217"/>
                <a:gd name="T13" fmla="*/ 83 h 219"/>
                <a:gd name="T14" fmla="*/ 156 w 217"/>
                <a:gd name="T15" fmla="*/ 88 h 219"/>
                <a:gd name="T16" fmla="*/ 136 w 217"/>
                <a:gd name="T17" fmla="*/ 69 h 219"/>
                <a:gd name="T18" fmla="*/ 147 w 217"/>
                <a:gd name="T19" fmla="*/ 27 h 219"/>
                <a:gd name="T20" fmla="*/ 142 w 217"/>
                <a:gd name="T21" fmla="*/ 1 h 219"/>
                <a:gd name="T22" fmla="*/ 142 w 217"/>
                <a:gd name="T23" fmla="*/ 1 h 219"/>
                <a:gd name="T24" fmla="*/ 141 w 217"/>
                <a:gd name="T25" fmla="*/ 1 h 219"/>
                <a:gd name="T26" fmla="*/ 141 w 217"/>
                <a:gd name="T27" fmla="*/ 0 h 219"/>
                <a:gd name="T28" fmla="*/ 141 w 217"/>
                <a:gd name="T29" fmla="*/ 1 h 219"/>
                <a:gd name="T30" fmla="*/ 123 w 217"/>
                <a:gd name="T31" fmla="*/ 21 h 219"/>
                <a:gd name="T32" fmla="*/ 112 w 217"/>
                <a:gd name="T33" fmla="*/ 63 h 219"/>
                <a:gd name="T34" fmla="*/ 85 w 217"/>
                <a:gd name="T35" fmla="*/ 69 h 219"/>
                <a:gd name="T36" fmla="*/ 86 w 217"/>
                <a:gd name="T37" fmla="*/ 64 h 219"/>
                <a:gd name="T38" fmla="*/ 73 w 217"/>
                <a:gd name="T39" fmla="*/ 61 h 219"/>
                <a:gd name="T40" fmla="*/ 70 w 217"/>
                <a:gd name="T41" fmla="*/ 73 h 219"/>
                <a:gd name="T42" fmla="*/ 48 w 217"/>
                <a:gd name="T43" fmla="*/ 78 h 219"/>
                <a:gd name="T44" fmla="*/ 50 w 217"/>
                <a:gd name="T45" fmla="*/ 72 h 219"/>
                <a:gd name="T46" fmla="*/ 37 w 217"/>
                <a:gd name="T47" fmla="*/ 69 h 219"/>
                <a:gd name="T48" fmla="*/ 33 w 217"/>
                <a:gd name="T49" fmla="*/ 82 h 219"/>
                <a:gd name="T50" fmla="*/ 3 w 217"/>
                <a:gd name="T51" fmla="*/ 90 h 219"/>
                <a:gd name="T52" fmla="*/ 0 w 217"/>
                <a:gd name="T53" fmla="*/ 102 h 219"/>
                <a:gd name="T54" fmla="*/ 69 w 217"/>
                <a:gd name="T55" fmla="*/ 97 h 219"/>
                <a:gd name="T56" fmla="*/ 100 w 217"/>
                <a:gd name="T57" fmla="*/ 106 h 219"/>
                <a:gd name="T58" fmla="*/ 98 w 217"/>
                <a:gd name="T59" fmla="*/ 114 h 219"/>
                <a:gd name="T60" fmla="*/ 88 w 217"/>
                <a:gd name="T61" fmla="*/ 174 h 219"/>
                <a:gd name="T62" fmla="*/ 50 w 217"/>
                <a:gd name="T63" fmla="*/ 190 h 219"/>
                <a:gd name="T64" fmla="*/ 47 w 217"/>
                <a:gd name="T65" fmla="*/ 199 h 219"/>
                <a:gd name="T66" fmla="*/ 88 w 217"/>
                <a:gd name="T67" fmla="*/ 197 h 219"/>
                <a:gd name="T68" fmla="*/ 83 w 217"/>
                <a:gd name="T69" fmla="*/ 215 h 219"/>
                <a:gd name="T70" fmla="*/ 86 w 217"/>
                <a:gd name="T71" fmla="*/ 216 h 219"/>
                <a:gd name="T72" fmla="*/ 91 w 217"/>
                <a:gd name="T73" fmla="*/ 198 h 219"/>
                <a:gd name="T74" fmla="*/ 125 w 217"/>
                <a:gd name="T75" fmla="*/ 219 h 219"/>
                <a:gd name="T76" fmla="*/ 127 w 217"/>
                <a:gd name="T77" fmla="*/ 210 h 219"/>
                <a:gd name="T78" fmla="*/ 101 w 217"/>
                <a:gd name="T79" fmla="*/ 177 h 219"/>
                <a:gd name="T80" fmla="*/ 123 w 217"/>
                <a:gd name="T81" fmla="*/ 120 h 219"/>
                <a:gd name="T82" fmla="*/ 125 w 217"/>
                <a:gd name="T83" fmla="*/ 112 h 219"/>
                <a:gd name="T84" fmla="*/ 156 w 217"/>
                <a:gd name="T85" fmla="*/ 120 h 219"/>
                <a:gd name="T86" fmla="*/ 214 w 217"/>
                <a:gd name="T87" fmla="*/ 158 h 219"/>
                <a:gd name="T88" fmla="*/ 217 w 217"/>
                <a:gd name="T89" fmla="*/ 146 h 219"/>
                <a:gd name="T90" fmla="*/ 195 w 217"/>
                <a:gd name="T91" fmla="*/ 125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17" h="219">
                  <a:moveTo>
                    <a:pt x="195" y="125"/>
                  </a:moveTo>
                  <a:cubicBezTo>
                    <a:pt x="198" y="111"/>
                    <a:pt x="198" y="111"/>
                    <a:pt x="198" y="111"/>
                  </a:cubicBezTo>
                  <a:cubicBezTo>
                    <a:pt x="185" y="108"/>
                    <a:pt x="185" y="108"/>
                    <a:pt x="185" y="108"/>
                  </a:cubicBezTo>
                  <a:cubicBezTo>
                    <a:pt x="183" y="114"/>
                    <a:pt x="183" y="114"/>
                    <a:pt x="183" y="114"/>
                  </a:cubicBezTo>
                  <a:cubicBezTo>
                    <a:pt x="168" y="99"/>
                    <a:pt x="168" y="99"/>
                    <a:pt x="168" y="99"/>
                  </a:cubicBezTo>
                  <a:cubicBezTo>
                    <a:pt x="171" y="87"/>
                    <a:pt x="171" y="87"/>
                    <a:pt x="171" y="87"/>
                  </a:cubicBezTo>
                  <a:cubicBezTo>
                    <a:pt x="158" y="83"/>
                    <a:pt x="158" y="83"/>
                    <a:pt x="158" y="83"/>
                  </a:cubicBezTo>
                  <a:cubicBezTo>
                    <a:pt x="156" y="88"/>
                    <a:pt x="156" y="88"/>
                    <a:pt x="156" y="88"/>
                  </a:cubicBezTo>
                  <a:cubicBezTo>
                    <a:pt x="136" y="69"/>
                    <a:pt x="136" y="69"/>
                    <a:pt x="136" y="69"/>
                  </a:cubicBezTo>
                  <a:cubicBezTo>
                    <a:pt x="147" y="27"/>
                    <a:pt x="147" y="27"/>
                    <a:pt x="147" y="27"/>
                  </a:cubicBezTo>
                  <a:cubicBezTo>
                    <a:pt x="152" y="9"/>
                    <a:pt x="144" y="2"/>
                    <a:pt x="142" y="1"/>
                  </a:cubicBezTo>
                  <a:cubicBezTo>
                    <a:pt x="142" y="1"/>
                    <a:pt x="142" y="1"/>
                    <a:pt x="142" y="1"/>
                  </a:cubicBezTo>
                  <a:cubicBezTo>
                    <a:pt x="141" y="1"/>
                    <a:pt x="141" y="1"/>
                    <a:pt x="141" y="1"/>
                  </a:cubicBezTo>
                  <a:cubicBezTo>
                    <a:pt x="141" y="0"/>
                    <a:pt x="141" y="0"/>
                    <a:pt x="141" y="0"/>
                  </a:cubicBezTo>
                  <a:cubicBezTo>
                    <a:pt x="141" y="1"/>
                    <a:pt x="141" y="1"/>
                    <a:pt x="141" y="1"/>
                  </a:cubicBezTo>
                  <a:cubicBezTo>
                    <a:pt x="137" y="1"/>
                    <a:pt x="128" y="2"/>
                    <a:pt x="123" y="21"/>
                  </a:cubicBezTo>
                  <a:cubicBezTo>
                    <a:pt x="112" y="63"/>
                    <a:pt x="112" y="63"/>
                    <a:pt x="112" y="63"/>
                  </a:cubicBezTo>
                  <a:cubicBezTo>
                    <a:pt x="85" y="69"/>
                    <a:pt x="85" y="69"/>
                    <a:pt x="85" y="69"/>
                  </a:cubicBezTo>
                  <a:cubicBezTo>
                    <a:pt x="86" y="64"/>
                    <a:pt x="86" y="64"/>
                    <a:pt x="86" y="64"/>
                  </a:cubicBezTo>
                  <a:cubicBezTo>
                    <a:pt x="73" y="61"/>
                    <a:pt x="73" y="61"/>
                    <a:pt x="73" y="61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50" y="72"/>
                    <a:pt x="50" y="72"/>
                    <a:pt x="50" y="72"/>
                  </a:cubicBezTo>
                  <a:cubicBezTo>
                    <a:pt x="37" y="69"/>
                    <a:pt x="37" y="69"/>
                    <a:pt x="37" y="69"/>
                  </a:cubicBezTo>
                  <a:cubicBezTo>
                    <a:pt x="33" y="82"/>
                    <a:pt x="33" y="82"/>
                    <a:pt x="33" y="82"/>
                  </a:cubicBezTo>
                  <a:cubicBezTo>
                    <a:pt x="3" y="90"/>
                    <a:pt x="3" y="90"/>
                    <a:pt x="3" y="90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69" y="97"/>
                    <a:pt x="69" y="97"/>
                    <a:pt x="69" y="97"/>
                  </a:cubicBezTo>
                  <a:cubicBezTo>
                    <a:pt x="100" y="106"/>
                    <a:pt x="100" y="106"/>
                    <a:pt x="100" y="106"/>
                  </a:cubicBezTo>
                  <a:cubicBezTo>
                    <a:pt x="99" y="111"/>
                    <a:pt x="98" y="114"/>
                    <a:pt x="98" y="114"/>
                  </a:cubicBezTo>
                  <a:cubicBezTo>
                    <a:pt x="88" y="174"/>
                    <a:pt x="88" y="174"/>
                    <a:pt x="88" y="174"/>
                  </a:cubicBezTo>
                  <a:cubicBezTo>
                    <a:pt x="50" y="190"/>
                    <a:pt x="50" y="190"/>
                    <a:pt x="50" y="190"/>
                  </a:cubicBezTo>
                  <a:cubicBezTo>
                    <a:pt x="47" y="199"/>
                    <a:pt x="47" y="199"/>
                    <a:pt x="47" y="199"/>
                  </a:cubicBezTo>
                  <a:cubicBezTo>
                    <a:pt x="88" y="197"/>
                    <a:pt x="88" y="197"/>
                    <a:pt x="88" y="197"/>
                  </a:cubicBezTo>
                  <a:cubicBezTo>
                    <a:pt x="83" y="215"/>
                    <a:pt x="83" y="215"/>
                    <a:pt x="83" y="215"/>
                  </a:cubicBezTo>
                  <a:cubicBezTo>
                    <a:pt x="86" y="216"/>
                    <a:pt x="86" y="216"/>
                    <a:pt x="86" y="216"/>
                  </a:cubicBezTo>
                  <a:cubicBezTo>
                    <a:pt x="91" y="198"/>
                    <a:pt x="91" y="198"/>
                    <a:pt x="91" y="198"/>
                  </a:cubicBezTo>
                  <a:cubicBezTo>
                    <a:pt x="125" y="219"/>
                    <a:pt x="125" y="219"/>
                    <a:pt x="125" y="219"/>
                  </a:cubicBezTo>
                  <a:cubicBezTo>
                    <a:pt x="127" y="210"/>
                    <a:pt x="127" y="210"/>
                    <a:pt x="127" y="210"/>
                  </a:cubicBezTo>
                  <a:cubicBezTo>
                    <a:pt x="101" y="177"/>
                    <a:pt x="101" y="177"/>
                    <a:pt x="101" y="177"/>
                  </a:cubicBezTo>
                  <a:cubicBezTo>
                    <a:pt x="123" y="120"/>
                    <a:pt x="123" y="120"/>
                    <a:pt x="123" y="120"/>
                  </a:cubicBezTo>
                  <a:cubicBezTo>
                    <a:pt x="123" y="120"/>
                    <a:pt x="123" y="117"/>
                    <a:pt x="125" y="112"/>
                  </a:cubicBezTo>
                  <a:cubicBezTo>
                    <a:pt x="156" y="120"/>
                    <a:pt x="156" y="120"/>
                    <a:pt x="156" y="120"/>
                  </a:cubicBezTo>
                  <a:cubicBezTo>
                    <a:pt x="214" y="158"/>
                    <a:pt x="214" y="158"/>
                    <a:pt x="214" y="158"/>
                  </a:cubicBezTo>
                  <a:cubicBezTo>
                    <a:pt x="217" y="146"/>
                    <a:pt x="217" y="146"/>
                    <a:pt x="217" y="146"/>
                  </a:cubicBezTo>
                  <a:lnTo>
                    <a:pt x="195" y="125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31" name="Freeform 265"/>
            <p:cNvSpPr>
              <a:spLocks/>
            </p:cNvSpPr>
            <p:nvPr/>
          </p:nvSpPr>
          <p:spPr bwMode="auto">
            <a:xfrm>
              <a:off x="4930776" y="2905125"/>
              <a:ext cx="388938" cy="147638"/>
            </a:xfrm>
            <a:custGeom>
              <a:avLst/>
              <a:gdLst>
                <a:gd name="T0" fmla="*/ 244 w 245"/>
                <a:gd name="T1" fmla="*/ 0 h 93"/>
                <a:gd name="T2" fmla="*/ 28 w 245"/>
                <a:gd name="T3" fmla="*/ 47 h 93"/>
                <a:gd name="T4" fmla="*/ 20 w 245"/>
                <a:gd name="T5" fmla="*/ 72 h 93"/>
                <a:gd name="T6" fmla="*/ 0 w 245"/>
                <a:gd name="T7" fmla="*/ 93 h 93"/>
                <a:gd name="T8" fmla="*/ 245 w 245"/>
                <a:gd name="T9" fmla="*/ 3 h 93"/>
                <a:gd name="T10" fmla="*/ 244 w 245"/>
                <a:gd name="T11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5" h="93">
                  <a:moveTo>
                    <a:pt x="244" y="0"/>
                  </a:moveTo>
                  <a:lnTo>
                    <a:pt x="28" y="47"/>
                  </a:lnTo>
                  <a:lnTo>
                    <a:pt x="20" y="72"/>
                  </a:lnTo>
                  <a:lnTo>
                    <a:pt x="0" y="93"/>
                  </a:lnTo>
                  <a:lnTo>
                    <a:pt x="245" y="3"/>
                  </a:lnTo>
                  <a:lnTo>
                    <a:pt x="244" y="0"/>
                  </a:lnTo>
                  <a:close/>
                </a:path>
              </a:pathLst>
            </a:custGeom>
            <a:solidFill>
              <a:srgbClr val="656F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32" name="Freeform 266"/>
            <p:cNvSpPr>
              <a:spLocks/>
            </p:cNvSpPr>
            <p:nvPr/>
          </p:nvSpPr>
          <p:spPr bwMode="auto">
            <a:xfrm>
              <a:off x="4930776" y="2905125"/>
              <a:ext cx="388938" cy="147638"/>
            </a:xfrm>
            <a:custGeom>
              <a:avLst/>
              <a:gdLst>
                <a:gd name="T0" fmla="*/ 244 w 245"/>
                <a:gd name="T1" fmla="*/ 0 h 93"/>
                <a:gd name="T2" fmla="*/ 28 w 245"/>
                <a:gd name="T3" fmla="*/ 47 h 93"/>
                <a:gd name="T4" fmla="*/ 20 w 245"/>
                <a:gd name="T5" fmla="*/ 72 h 93"/>
                <a:gd name="T6" fmla="*/ 0 w 245"/>
                <a:gd name="T7" fmla="*/ 93 h 93"/>
                <a:gd name="T8" fmla="*/ 245 w 245"/>
                <a:gd name="T9" fmla="*/ 3 h 93"/>
                <a:gd name="T10" fmla="*/ 244 w 245"/>
                <a:gd name="T11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5" h="93">
                  <a:moveTo>
                    <a:pt x="244" y="0"/>
                  </a:moveTo>
                  <a:lnTo>
                    <a:pt x="28" y="47"/>
                  </a:lnTo>
                  <a:lnTo>
                    <a:pt x="20" y="72"/>
                  </a:lnTo>
                  <a:lnTo>
                    <a:pt x="0" y="93"/>
                  </a:lnTo>
                  <a:lnTo>
                    <a:pt x="245" y="3"/>
                  </a:lnTo>
                  <a:lnTo>
                    <a:pt x="24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33" name="Freeform 267"/>
            <p:cNvSpPr>
              <a:spLocks noEditPoints="1"/>
            </p:cNvSpPr>
            <p:nvPr/>
          </p:nvSpPr>
          <p:spPr bwMode="auto">
            <a:xfrm>
              <a:off x="4784726" y="2897188"/>
              <a:ext cx="566738" cy="206375"/>
            </a:xfrm>
            <a:custGeom>
              <a:avLst/>
              <a:gdLst>
                <a:gd name="T0" fmla="*/ 120 w 357"/>
                <a:gd name="T1" fmla="*/ 52 h 130"/>
                <a:gd name="T2" fmla="*/ 0 w 357"/>
                <a:gd name="T3" fmla="*/ 79 h 130"/>
                <a:gd name="T4" fmla="*/ 3 w 357"/>
                <a:gd name="T5" fmla="*/ 130 h 130"/>
                <a:gd name="T6" fmla="*/ 92 w 357"/>
                <a:gd name="T7" fmla="*/ 98 h 130"/>
                <a:gd name="T8" fmla="*/ 112 w 357"/>
                <a:gd name="T9" fmla="*/ 77 h 130"/>
                <a:gd name="T10" fmla="*/ 120 w 357"/>
                <a:gd name="T11" fmla="*/ 52 h 130"/>
                <a:gd name="T12" fmla="*/ 357 w 357"/>
                <a:gd name="T13" fmla="*/ 0 h 130"/>
                <a:gd name="T14" fmla="*/ 336 w 357"/>
                <a:gd name="T15" fmla="*/ 5 h 130"/>
                <a:gd name="T16" fmla="*/ 337 w 357"/>
                <a:gd name="T17" fmla="*/ 8 h 130"/>
                <a:gd name="T18" fmla="*/ 357 w 357"/>
                <a:gd name="T19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57" h="130">
                  <a:moveTo>
                    <a:pt x="120" y="52"/>
                  </a:moveTo>
                  <a:lnTo>
                    <a:pt x="0" y="79"/>
                  </a:lnTo>
                  <a:lnTo>
                    <a:pt x="3" y="130"/>
                  </a:lnTo>
                  <a:lnTo>
                    <a:pt x="92" y="98"/>
                  </a:lnTo>
                  <a:lnTo>
                    <a:pt x="112" y="77"/>
                  </a:lnTo>
                  <a:lnTo>
                    <a:pt x="120" y="52"/>
                  </a:lnTo>
                  <a:close/>
                  <a:moveTo>
                    <a:pt x="357" y="0"/>
                  </a:moveTo>
                  <a:lnTo>
                    <a:pt x="336" y="5"/>
                  </a:lnTo>
                  <a:lnTo>
                    <a:pt x="337" y="8"/>
                  </a:lnTo>
                  <a:lnTo>
                    <a:pt x="357" y="0"/>
                  </a:lnTo>
                  <a:close/>
                </a:path>
              </a:pathLst>
            </a:custGeom>
            <a:solidFill>
              <a:srgbClr val="2432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34" name="Freeform 268"/>
            <p:cNvSpPr>
              <a:spLocks noEditPoints="1"/>
            </p:cNvSpPr>
            <p:nvPr/>
          </p:nvSpPr>
          <p:spPr bwMode="auto">
            <a:xfrm>
              <a:off x="4784726" y="2897188"/>
              <a:ext cx="566738" cy="206375"/>
            </a:xfrm>
            <a:custGeom>
              <a:avLst/>
              <a:gdLst>
                <a:gd name="T0" fmla="*/ 120 w 357"/>
                <a:gd name="T1" fmla="*/ 52 h 130"/>
                <a:gd name="T2" fmla="*/ 0 w 357"/>
                <a:gd name="T3" fmla="*/ 79 h 130"/>
                <a:gd name="T4" fmla="*/ 3 w 357"/>
                <a:gd name="T5" fmla="*/ 130 h 130"/>
                <a:gd name="T6" fmla="*/ 92 w 357"/>
                <a:gd name="T7" fmla="*/ 98 h 130"/>
                <a:gd name="T8" fmla="*/ 112 w 357"/>
                <a:gd name="T9" fmla="*/ 77 h 130"/>
                <a:gd name="T10" fmla="*/ 120 w 357"/>
                <a:gd name="T11" fmla="*/ 52 h 130"/>
                <a:gd name="T12" fmla="*/ 357 w 357"/>
                <a:gd name="T13" fmla="*/ 0 h 130"/>
                <a:gd name="T14" fmla="*/ 336 w 357"/>
                <a:gd name="T15" fmla="*/ 5 h 130"/>
                <a:gd name="T16" fmla="*/ 337 w 357"/>
                <a:gd name="T17" fmla="*/ 8 h 130"/>
                <a:gd name="T18" fmla="*/ 357 w 357"/>
                <a:gd name="T19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57" h="130">
                  <a:moveTo>
                    <a:pt x="120" y="52"/>
                  </a:moveTo>
                  <a:lnTo>
                    <a:pt x="0" y="79"/>
                  </a:lnTo>
                  <a:lnTo>
                    <a:pt x="3" y="130"/>
                  </a:lnTo>
                  <a:lnTo>
                    <a:pt x="92" y="98"/>
                  </a:lnTo>
                  <a:lnTo>
                    <a:pt x="112" y="77"/>
                  </a:lnTo>
                  <a:lnTo>
                    <a:pt x="120" y="52"/>
                  </a:lnTo>
                  <a:moveTo>
                    <a:pt x="357" y="0"/>
                  </a:moveTo>
                  <a:lnTo>
                    <a:pt x="336" y="5"/>
                  </a:lnTo>
                  <a:lnTo>
                    <a:pt x="337" y="8"/>
                  </a:lnTo>
                  <a:lnTo>
                    <a:pt x="35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grpSp>
          <p:nvGrpSpPr>
            <p:cNvPr id="235" name="组合 234"/>
            <p:cNvGrpSpPr/>
            <p:nvPr/>
          </p:nvGrpSpPr>
          <p:grpSpPr>
            <a:xfrm>
              <a:off x="4733926" y="2597150"/>
              <a:ext cx="111125" cy="506413"/>
              <a:chOff x="4733926" y="2597150"/>
              <a:chExt cx="111125" cy="506413"/>
            </a:xfrm>
          </p:grpSpPr>
          <p:sp>
            <p:nvSpPr>
              <p:cNvPr id="300" name="Freeform 269"/>
              <p:cNvSpPr>
                <a:spLocks/>
              </p:cNvSpPr>
              <p:nvPr/>
            </p:nvSpPr>
            <p:spPr bwMode="auto">
              <a:xfrm>
                <a:off x="4733926" y="2597150"/>
                <a:ext cx="55563" cy="506413"/>
              </a:xfrm>
              <a:custGeom>
                <a:avLst/>
                <a:gdLst>
                  <a:gd name="T0" fmla="*/ 35 w 35"/>
                  <a:gd name="T1" fmla="*/ 0 h 319"/>
                  <a:gd name="T2" fmla="*/ 35 w 35"/>
                  <a:gd name="T3" fmla="*/ 319 h 319"/>
                  <a:gd name="T4" fmla="*/ 0 w 35"/>
                  <a:gd name="T5" fmla="*/ 284 h 319"/>
                  <a:gd name="T6" fmla="*/ 35 w 35"/>
                  <a:gd name="T7" fmla="*/ 0 h 3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5" h="319">
                    <a:moveTo>
                      <a:pt x="35" y="0"/>
                    </a:moveTo>
                    <a:lnTo>
                      <a:pt x="35" y="319"/>
                    </a:lnTo>
                    <a:lnTo>
                      <a:pt x="0" y="284"/>
                    </a:lnTo>
                    <a:lnTo>
                      <a:pt x="35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20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01" name="Freeform 270"/>
              <p:cNvSpPr>
                <a:spLocks/>
              </p:cNvSpPr>
              <p:nvPr/>
            </p:nvSpPr>
            <p:spPr bwMode="auto">
              <a:xfrm>
                <a:off x="4789488" y="2597150"/>
                <a:ext cx="55563" cy="506413"/>
              </a:xfrm>
              <a:custGeom>
                <a:avLst/>
                <a:gdLst>
                  <a:gd name="T0" fmla="*/ 0 w 35"/>
                  <a:gd name="T1" fmla="*/ 0 h 319"/>
                  <a:gd name="T2" fmla="*/ 0 w 35"/>
                  <a:gd name="T3" fmla="*/ 319 h 319"/>
                  <a:gd name="T4" fmla="*/ 35 w 35"/>
                  <a:gd name="T5" fmla="*/ 284 h 319"/>
                  <a:gd name="T6" fmla="*/ 0 w 35"/>
                  <a:gd name="T7" fmla="*/ 0 h 3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5" h="319">
                    <a:moveTo>
                      <a:pt x="0" y="0"/>
                    </a:moveTo>
                    <a:lnTo>
                      <a:pt x="0" y="319"/>
                    </a:lnTo>
                    <a:lnTo>
                      <a:pt x="35" y="28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20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236" name="Freeform 271"/>
            <p:cNvSpPr>
              <a:spLocks noEditPoints="1"/>
            </p:cNvSpPr>
            <p:nvPr/>
          </p:nvSpPr>
          <p:spPr bwMode="auto">
            <a:xfrm>
              <a:off x="5662613" y="2717800"/>
              <a:ext cx="476250" cy="169863"/>
            </a:xfrm>
            <a:custGeom>
              <a:avLst/>
              <a:gdLst>
                <a:gd name="T0" fmla="*/ 0 w 254"/>
                <a:gd name="T1" fmla="*/ 84 h 91"/>
                <a:gd name="T2" fmla="*/ 0 w 254"/>
                <a:gd name="T3" fmla="*/ 91 h 91"/>
                <a:gd name="T4" fmla="*/ 4 w 254"/>
                <a:gd name="T5" fmla="*/ 89 h 91"/>
                <a:gd name="T6" fmla="*/ 0 w 254"/>
                <a:gd name="T7" fmla="*/ 84 h 91"/>
                <a:gd name="T8" fmla="*/ 254 w 254"/>
                <a:gd name="T9" fmla="*/ 0 h 91"/>
                <a:gd name="T10" fmla="*/ 77 w 254"/>
                <a:gd name="T11" fmla="*/ 39 h 91"/>
                <a:gd name="T12" fmla="*/ 65 w 254"/>
                <a:gd name="T13" fmla="*/ 50 h 91"/>
                <a:gd name="T14" fmla="*/ 54 w 254"/>
                <a:gd name="T15" fmla="*/ 44 h 91"/>
                <a:gd name="T16" fmla="*/ 38 w 254"/>
                <a:gd name="T17" fmla="*/ 48 h 91"/>
                <a:gd name="T18" fmla="*/ 53 w 254"/>
                <a:gd name="T19" fmla="*/ 72 h 91"/>
                <a:gd name="T20" fmla="*/ 141 w 254"/>
                <a:gd name="T21" fmla="*/ 40 h 91"/>
                <a:gd name="T22" fmla="*/ 142 w 254"/>
                <a:gd name="T23" fmla="*/ 38 h 91"/>
                <a:gd name="T24" fmla="*/ 145 w 254"/>
                <a:gd name="T25" fmla="*/ 39 h 91"/>
                <a:gd name="T26" fmla="*/ 254 w 254"/>
                <a:gd name="T2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4" h="91">
                  <a:moveTo>
                    <a:pt x="0" y="84"/>
                  </a:moveTo>
                  <a:cubicBezTo>
                    <a:pt x="0" y="91"/>
                    <a:pt x="0" y="91"/>
                    <a:pt x="0" y="91"/>
                  </a:cubicBezTo>
                  <a:cubicBezTo>
                    <a:pt x="4" y="89"/>
                    <a:pt x="4" y="89"/>
                    <a:pt x="4" y="89"/>
                  </a:cubicBezTo>
                  <a:cubicBezTo>
                    <a:pt x="0" y="84"/>
                    <a:pt x="0" y="84"/>
                    <a:pt x="0" y="84"/>
                  </a:cubicBezTo>
                  <a:moveTo>
                    <a:pt x="254" y="0"/>
                  </a:moveTo>
                  <a:cubicBezTo>
                    <a:pt x="77" y="39"/>
                    <a:pt x="77" y="39"/>
                    <a:pt x="77" y="39"/>
                  </a:cubicBezTo>
                  <a:cubicBezTo>
                    <a:pt x="76" y="45"/>
                    <a:pt x="71" y="50"/>
                    <a:pt x="65" y="50"/>
                  </a:cubicBezTo>
                  <a:cubicBezTo>
                    <a:pt x="60" y="50"/>
                    <a:pt x="56" y="48"/>
                    <a:pt x="54" y="44"/>
                  </a:cubicBezTo>
                  <a:cubicBezTo>
                    <a:pt x="38" y="48"/>
                    <a:pt x="38" y="48"/>
                    <a:pt x="38" y="48"/>
                  </a:cubicBezTo>
                  <a:cubicBezTo>
                    <a:pt x="53" y="72"/>
                    <a:pt x="53" y="72"/>
                    <a:pt x="53" y="72"/>
                  </a:cubicBezTo>
                  <a:cubicBezTo>
                    <a:pt x="141" y="40"/>
                    <a:pt x="141" y="40"/>
                    <a:pt x="141" y="40"/>
                  </a:cubicBezTo>
                  <a:cubicBezTo>
                    <a:pt x="142" y="38"/>
                    <a:pt x="142" y="38"/>
                    <a:pt x="142" y="38"/>
                  </a:cubicBezTo>
                  <a:cubicBezTo>
                    <a:pt x="145" y="39"/>
                    <a:pt x="145" y="39"/>
                    <a:pt x="145" y="39"/>
                  </a:cubicBezTo>
                  <a:cubicBezTo>
                    <a:pt x="254" y="0"/>
                    <a:pt x="254" y="0"/>
                    <a:pt x="254" y="0"/>
                  </a:cubicBezTo>
                </a:path>
              </a:pathLst>
            </a:custGeom>
            <a:solidFill>
              <a:srgbClr val="656F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37" name="Freeform 272"/>
            <p:cNvSpPr>
              <a:spLocks/>
            </p:cNvSpPr>
            <p:nvPr/>
          </p:nvSpPr>
          <p:spPr bwMode="auto">
            <a:xfrm>
              <a:off x="5926138" y="2787650"/>
              <a:ext cx="7938" cy="4763"/>
            </a:xfrm>
            <a:custGeom>
              <a:avLst/>
              <a:gdLst>
                <a:gd name="T0" fmla="*/ 1 w 5"/>
                <a:gd name="T1" fmla="*/ 0 h 3"/>
                <a:gd name="T2" fmla="*/ 0 w 5"/>
                <a:gd name="T3" fmla="*/ 3 h 3"/>
                <a:gd name="T4" fmla="*/ 5 w 5"/>
                <a:gd name="T5" fmla="*/ 2 h 3"/>
                <a:gd name="T6" fmla="*/ 1 w 5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3">
                  <a:moveTo>
                    <a:pt x="1" y="0"/>
                  </a:moveTo>
                  <a:lnTo>
                    <a:pt x="0" y="3"/>
                  </a:lnTo>
                  <a:lnTo>
                    <a:pt x="5" y="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2432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38" name="Freeform 273"/>
            <p:cNvSpPr>
              <a:spLocks/>
            </p:cNvSpPr>
            <p:nvPr/>
          </p:nvSpPr>
          <p:spPr bwMode="auto">
            <a:xfrm>
              <a:off x="5926138" y="2787650"/>
              <a:ext cx="7938" cy="4763"/>
            </a:xfrm>
            <a:custGeom>
              <a:avLst/>
              <a:gdLst>
                <a:gd name="T0" fmla="*/ 1 w 5"/>
                <a:gd name="T1" fmla="*/ 0 h 3"/>
                <a:gd name="T2" fmla="*/ 0 w 5"/>
                <a:gd name="T3" fmla="*/ 3 h 3"/>
                <a:gd name="T4" fmla="*/ 5 w 5"/>
                <a:gd name="T5" fmla="*/ 2 h 3"/>
                <a:gd name="T6" fmla="*/ 1 w 5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3">
                  <a:moveTo>
                    <a:pt x="1" y="0"/>
                  </a:moveTo>
                  <a:lnTo>
                    <a:pt x="0" y="3"/>
                  </a:lnTo>
                  <a:lnTo>
                    <a:pt x="5" y="2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39" name="Freeform 274"/>
            <p:cNvSpPr>
              <a:spLocks/>
            </p:cNvSpPr>
            <p:nvPr/>
          </p:nvSpPr>
          <p:spPr bwMode="auto">
            <a:xfrm>
              <a:off x="5764213" y="2790825"/>
              <a:ext cx="42863" cy="20638"/>
            </a:xfrm>
            <a:custGeom>
              <a:avLst/>
              <a:gdLst>
                <a:gd name="T0" fmla="*/ 23 w 23"/>
                <a:gd name="T1" fmla="*/ 0 h 11"/>
                <a:gd name="T2" fmla="*/ 0 w 23"/>
                <a:gd name="T3" fmla="*/ 5 h 11"/>
                <a:gd name="T4" fmla="*/ 11 w 23"/>
                <a:gd name="T5" fmla="*/ 11 h 11"/>
                <a:gd name="T6" fmla="*/ 23 w 23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1">
                  <a:moveTo>
                    <a:pt x="23" y="0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2" y="9"/>
                    <a:pt x="6" y="11"/>
                    <a:pt x="11" y="11"/>
                  </a:cubicBezTo>
                  <a:cubicBezTo>
                    <a:pt x="17" y="11"/>
                    <a:pt x="22" y="6"/>
                    <a:pt x="23" y="0"/>
                  </a:cubicBezTo>
                </a:path>
              </a:pathLst>
            </a:custGeom>
            <a:solidFill>
              <a:srgbClr val="2432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40" name="Freeform 275"/>
            <p:cNvSpPr>
              <a:spLocks/>
            </p:cNvSpPr>
            <p:nvPr/>
          </p:nvSpPr>
          <p:spPr bwMode="auto">
            <a:xfrm>
              <a:off x="5662613" y="2806700"/>
              <a:ext cx="100013" cy="77788"/>
            </a:xfrm>
            <a:custGeom>
              <a:avLst/>
              <a:gdLst>
                <a:gd name="T0" fmla="*/ 45 w 63"/>
                <a:gd name="T1" fmla="*/ 0 h 49"/>
                <a:gd name="T2" fmla="*/ 0 w 63"/>
                <a:gd name="T3" fmla="*/ 10 h 49"/>
                <a:gd name="T4" fmla="*/ 0 w 63"/>
                <a:gd name="T5" fmla="*/ 43 h 49"/>
                <a:gd name="T6" fmla="*/ 5 w 63"/>
                <a:gd name="T7" fmla="*/ 49 h 49"/>
                <a:gd name="T8" fmla="*/ 63 w 63"/>
                <a:gd name="T9" fmla="*/ 29 h 49"/>
                <a:gd name="T10" fmla="*/ 45 w 63"/>
                <a:gd name="T1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49">
                  <a:moveTo>
                    <a:pt x="45" y="0"/>
                  </a:moveTo>
                  <a:lnTo>
                    <a:pt x="0" y="10"/>
                  </a:lnTo>
                  <a:lnTo>
                    <a:pt x="0" y="43"/>
                  </a:lnTo>
                  <a:lnTo>
                    <a:pt x="5" y="49"/>
                  </a:lnTo>
                  <a:lnTo>
                    <a:pt x="63" y="29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2432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41" name="Freeform 276"/>
            <p:cNvSpPr>
              <a:spLocks/>
            </p:cNvSpPr>
            <p:nvPr/>
          </p:nvSpPr>
          <p:spPr bwMode="auto">
            <a:xfrm>
              <a:off x="5662613" y="2806700"/>
              <a:ext cx="100013" cy="77788"/>
            </a:xfrm>
            <a:custGeom>
              <a:avLst/>
              <a:gdLst>
                <a:gd name="T0" fmla="*/ 45 w 63"/>
                <a:gd name="T1" fmla="*/ 0 h 49"/>
                <a:gd name="T2" fmla="*/ 0 w 63"/>
                <a:gd name="T3" fmla="*/ 10 h 49"/>
                <a:gd name="T4" fmla="*/ 0 w 63"/>
                <a:gd name="T5" fmla="*/ 43 h 49"/>
                <a:gd name="T6" fmla="*/ 5 w 63"/>
                <a:gd name="T7" fmla="*/ 49 h 49"/>
                <a:gd name="T8" fmla="*/ 63 w 63"/>
                <a:gd name="T9" fmla="*/ 29 h 49"/>
                <a:gd name="T10" fmla="*/ 45 w 63"/>
                <a:gd name="T1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49">
                  <a:moveTo>
                    <a:pt x="45" y="0"/>
                  </a:moveTo>
                  <a:lnTo>
                    <a:pt x="0" y="10"/>
                  </a:lnTo>
                  <a:lnTo>
                    <a:pt x="0" y="43"/>
                  </a:lnTo>
                  <a:lnTo>
                    <a:pt x="5" y="49"/>
                  </a:lnTo>
                  <a:lnTo>
                    <a:pt x="63" y="29"/>
                  </a:lnTo>
                  <a:lnTo>
                    <a:pt x="4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grpSp>
          <p:nvGrpSpPr>
            <p:cNvPr id="242" name="组合 241"/>
            <p:cNvGrpSpPr/>
            <p:nvPr/>
          </p:nvGrpSpPr>
          <p:grpSpPr>
            <a:xfrm>
              <a:off x="5634038" y="2587625"/>
              <a:ext cx="63500" cy="293688"/>
              <a:chOff x="5634038" y="2587625"/>
              <a:chExt cx="63500" cy="293688"/>
            </a:xfrm>
          </p:grpSpPr>
          <p:sp>
            <p:nvSpPr>
              <p:cNvPr id="298" name="Freeform 277"/>
              <p:cNvSpPr>
                <a:spLocks/>
              </p:cNvSpPr>
              <p:nvPr/>
            </p:nvSpPr>
            <p:spPr bwMode="auto">
              <a:xfrm>
                <a:off x="5634038" y="2587625"/>
                <a:ext cx="31750" cy="293688"/>
              </a:xfrm>
              <a:custGeom>
                <a:avLst/>
                <a:gdLst>
                  <a:gd name="T0" fmla="*/ 20 w 20"/>
                  <a:gd name="T1" fmla="*/ 0 h 185"/>
                  <a:gd name="T2" fmla="*/ 20 w 20"/>
                  <a:gd name="T3" fmla="*/ 185 h 185"/>
                  <a:gd name="T4" fmla="*/ 0 w 20"/>
                  <a:gd name="T5" fmla="*/ 165 h 185"/>
                  <a:gd name="T6" fmla="*/ 20 w 20"/>
                  <a:gd name="T7" fmla="*/ 0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0" h="185">
                    <a:moveTo>
                      <a:pt x="20" y="0"/>
                    </a:moveTo>
                    <a:lnTo>
                      <a:pt x="20" y="185"/>
                    </a:lnTo>
                    <a:lnTo>
                      <a:pt x="0" y="165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20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99" name="Freeform 278"/>
              <p:cNvSpPr>
                <a:spLocks/>
              </p:cNvSpPr>
              <p:nvPr/>
            </p:nvSpPr>
            <p:spPr bwMode="auto">
              <a:xfrm>
                <a:off x="5665788" y="2587625"/>
                <a:ext cx="31750" cy="293688"/>
              </a:xfrm>
              <a:custGeom>
                <a:avLst/>
                <a:gdLst>
                  <a:gd name="T0" fmla="*/ 0 w 20"/>
                  <a:gd name="T1" fmla="*/ 0 h 185"/>
                  <a:gd name="T2" fmla="*/ 0 w 20"/>
                  <a:gd name="T3" fmla="*/ 185 h 185"/>
                  <a:gd name="T4" fmla="*/ 20 w 20"/>
                  <a:gd name="T5" fmla="*/ 165 h 185"/>
                  <a:gd name="T6" fmla="*/ 0 w 20"/>
                  <a:gd name="T7" fmla="*/ 0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0" h="185">
                    <a:moveTo>
                      <a:pt x="0" y="0"/>
                    </a:moveTo>
                    <a:lnTo>
                      <a:pt x="0" y="185"/>
                    </a:lnTo>
                    <a:lnTo>
                      <a:pt x="20" y="16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20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243" name="Freeform 279"/>
            <p:cNvSpPr>
              <a:spLocks/>
            </p:cNvSpPr>
            <p:nvPr/>
          </p:nvSpPr>
          <p:spPr bwMode="auto">
            <a:xfrm>
              <a:off x="3721101" y="3213100"/>
              <a:ext cx="760413" cy="280988"/>
            </a:xfrm>
            <a:custGeom>
              <a:avLst/>
              <a:gdLst>
                <a:gd name="T0" fmla="*/ 478 w 479"/>
                <a:gd name="T1" fmla="*/ 0 h 177"/>
                <a:gd name="T2" fmla="*/ 41 w 479"/>
                <a:gd name="T3" fmla="*/ 96 h 177"/>
                <a:gd name="T4" fmla="*/ 41 w 479"/>
                <a:gd name="T5" fmla="*/ 108 h 177"/>
                <a:gd name="T6" fmla="*/ 18 w 479"/>
                <a:gd name="T7" fmla="*/ 154 h 177"/>
                <a:gd name="T8" fmla="*/ 18 w 479"/>
                <a:gd name="T9" fmla="*/ 168 h 177"/>
                <a:gd name="T10" fmla="*/ 0 w 479"/>
                <a:gd name="T11" fmla="*/ 177 h 177"/>
                <a:gd name="T12" fmla="*/ 479 w 479"/>
                <a:gd name="T13" fmla="*/ 7 h 177"/>
                <a:gd name="T14" fmla="*/ 478 w 479"/>
                <a:gd name="T15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9" h="177">
                  <a:moveTo>
                    <a:pt x="478" y="0"/>
                  </a:moveTo>
                  <a:lnTo>
                    <a:pt x="41" y="96"/>
                  </a:lnTo>
                  <a:lnTo>
                    <a:pt x="41" y="108"/>
                  </a:lnTo>
                  <a:lnTo>
                    <a:pt x="18" y="154"/>
                  </a:lnTo>
                  <a:lnTo>
                    <a:pt x="18" y="168"/>
                  </a:lnTo>
                  <a:lnTo>
                    <a:pt x="0" y="177"/>
                  </a:lnTo>
                  <a:lnTo>
                    <a:pt x="479" y="7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rgbClr val="3E4B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44" name="Freeform 280"/>
            <p:cNvSpPr>
              <a:spLocks/>
            </p:cNvSpPr>
            <p:nvPr/>
          </p:nvSpPr>
          <p:spPr bwMode="auto">
            <a:xfrm>
              <a:off x="3721101" y="3213100"/>
              <a:ext cx="760413" cy="280988"/>
            </a:xfrm>
            <a:custGeom>
              <a:avLst/>
              <a:gdLst>
                <a:gd name="T0" fmla="*/ 478 w 479"/>
                <a:gd name="T1" fmla="*/ 0 h 177"/>
                <a:gd name="T2" fmla="*/ 41 w 479"/>
                <a:gd name="T3" fmla="*/ 96 h 177"/>
                <a:gd name="T4" fmla="*/ 41 w 479"/>
                <a:gd name="T5" fmla="*/ 108 h 177"/>
                <a:gd name="T6" fmla="*/ 18 w 479"/>
                <a:gd name="T7" fmla="*/ 154 h 177"/>
                <a:gd name="T8" fmla="*/ 18 w 479"/>
                <a:gd name="T9" fmla="*/ 168 h 177"/>
                <a:gd name="T10" fmla="*/ 0 w 479"/>
                <a:gd name="T11" fmla="*/ 177 h 177"/>
                <a:gd name="T12" fmla="*/ 479 w 479"/>
                <a:gd name="T13" fmla="*/ 7 h 177"/>
                <a:gd name="T14" fmla="*/ 478 w 479"/>
                <a:gd name="T15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9" h="177">
                  <a:moveTo>
                    <a:pt x="478" y="0"/>
                  </a:moveTo>
                  <a:lnTo>
                    <a:pt x="41" y="96"/>
                  </a:lnTo>
                  <a:lnTo>
                    <a:pt x="41" y="108"/>
                  </a:lnTo>
                  <a:lnTo>
                    <a:pt x="18" y="154"/>
                  </a:lnTo>
                  <a:lnTo>
                    <a:pt x="18" y="168"/>
                  </a:lnTo>
                  <a:lnTo>
                    <a:pt x="0" y="177"/>
                  </a:lnTo>
                  <a:lnTo>
                    <a:pt x="479" y="7"/>
                  </a:lnTo>
                  <a:lnTo>
                    <a:pt x="47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45" name="Freeform 281"/>
            <p:cNvSpPr>
              <a:spLocks/>
            </p:cNvSpPr>
            <p:nvPr/>
          </p:nvSpPr>
          <p:spPr bwMode="auto">
            <a:xfrm>
              <a:off x="3563938" y="3365500"/>
              <a:ext cx="222250" cy="185738"/>
            </a:xfrm>
            <a:custGeom>
              <a:avLst/>
              <a:gdLst>
                <a:gd name="T0" fmla="*/ 140 w 140"/>
                <a:gd name="T1" fmla="*/ 0 h 117"/>
                <a:gd name="T2" fmla="*/ 0 w 140"/>
                <a:gd name="T3" fmla="*/ 31 h 117"/>
                <a:gd name="T4" fmla="*/ 0 w 140"/>
                <a:gd name="T5" fmla="*/ 117 h 117"/>
                <a:gd name="T6" fmla="*/ 99 w 140"/>
                <a:gd name="T7" fmla="*/ 81 h 117"/>
                <a:gd name="T8" fmla="*/ 117 w 140"/>
                <a:gd name="T9" fmla="*/ 72 h 117"/>
                <a:gd name="T10" fmla="*/ 117 w 140"/>
                <a:gd name="T11" fmla="*/ 58 h 117"/>
                <a:gd name="T12" fmla="*/ 140 w 140"/>
                <a:gd name="T13" fmla="*/ 12 h 117"/>
                <a:gd name="T14" fmla="*/ 140 w 140"/>
                <a:gd name="T15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0" h="117">
                  <a:moveTo>
                    <a:pt x="140" y="0"/>
                  </a:moveTo>
                  <a:lnTo>
                    <a:pt x="0" y="31"/>
                  </a:lnTo>
                  <a:lnTo>
                    <a:pt x="0" y="117"/>
                  </a:lnTo>
                  <a:lnTo>
                    <a:pt x="99" y="81"/>
                  </a:lnTo>
                  <a:lnTo>
                    <a:pt x="117" y="72"/>
                  </a:lnTo>
                  <a:lnTo>
                    <a:pt x="117" y="58"/>
                  </a:lnTo>
                  <a:lnTo>
                    <a:pt x="140" y="12"/>
                  </a:lnTo>
                  <a:lnTo>
                    <a:pt x="140" y="0"/>
                  </a:lnTo>
                  <a:close/>
                </a:path>
              </a:pathLst>
            </a:custGeom>
            <a:solidFill>
              <a:srgbClr val="1E2C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46" name="Freeform 282"/>
            <p:cNvSpPr>
              <a:spLocks/>
            </p:cNvSpPr>
            <p:nvPr/>
          </p:nvSpPr>
          <p:spPr bwMode="auto">
            <a:xfrm>
              <a:off x="3563938" y="3365500"/>
              <a:ext cx="222250" cy="185738"/>
            </a:xfrm>
            <a:custGeom>
              <a:avLst/>
              <a:gdLst>
                <a:gd name="T0" fmla="*/ 140 w 140"/>
                <a:gd name="T1" fmla="*/ 0 h 117"/>
                <a:gd name="T2" fmla="*/ 0 w 140"/>
                <a:gd name="T3" fmla="*/ 31 h 117"/>
                <a:gd name="T4" fmla="*/ 0 w 140"/>
                <a:gd name="T5" fmla="*/ 117 h 117"/>
                <a:gd name="T6" fmla="*/ 99 w 140"/>
                <a:gd name="T7" fmla="*/ 81 h 117"/>
                <a:gd name="T8" fmla="*/ 117 w 140"/>
                <a:gd name="T9" fmla="*/ 72 h 117"/>
                <a:gd name="T10" fmla="*/ 117 w 140"/>
                <a:gd name="T11" fmla="*/ 58 h 117"/>
                <a:gd name="T12" fmla="*/ 140 w 140"/>
                <a:gd name="T13" fmla="*/ 12 h 117"/>
                <a:gd name="T14" fmla="*/ 140 w 140"/>
                <a:gd name="T15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0" h="117">
                  <a:moveTo>
                    <a:pt x="140" y="0"/>
                  </a:moveTo>
                  <a:lnTo>
                    <a:pt x="0" y="31"/>
                  </a:lnTo>
                  <a:lnTo>
                    <a:pt x="0" y="117"/>
                  </a:lnTo>
                  <a:lnTo>
                    <a:pt x="99" y="81"/>
                  </a:lnTo>
                  <a:lnTo>
                    <a:pt x="117" y="72"/>
                  </a:lnTo>
                  <a:lnTo>
                    <a:pt x="117" y="58"/>
                  </a:lnTo>
                  <a:lnTo>
                    <a:pt x="140" y="12"/>
                  </a:lnTo>
                  <a:lnTo>
                    <a:pt x="14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47" name="Freeform 283"/>
            <p:cNvSpPr>
              <a:spLocks/>
            </p:cNvSpPr>
            <p:nvPr/>
          </p:nvSpPr>
          <p:spPr bwMode="auto">
            <a:xfrm>
              <a:off x="4479926" y="3192463"/>
              <a:ext cx="88900" cy="31750"/>
            </a:xfrm>
            <a:custGeom>
              <a:avLst/>
              <a:gdLst>
                <a:gd name="T0" fmla="*/ 56 w 56"/>
                <a:gd name="T1" fmla="*/ 0 h 20"/>
                <a:gd name="T2" fmla="*/ 0 w 56"/>
                <a:gd name="T3" fmla="*/ 13 h 20"/>
                <a:gd name="T4" fmla="*/ 1 w 56"/>
                <a:gd name="T5" fmla="*/ 20 h 20"/>
                <a:gd name="T6" fmla="*/ 56 w 56"/>
                <a:gd name="T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20">
                  <a:moveTo>
                    <a:pt x="56" y="0"/>
                  </a:moveTo>
                  <a:lnTo>
                    <a:pt x="0" y="13"/>
                  </a:lnTo>
                  <a:lnTo>
                    <a:pt x="1" y="20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1E2C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48" name="Freeform 284"/>
            <p:cNvSpPr>
              <a:spLocks/>
            </p:cNvSpPr>
            <p:nvPr/>
          </p:nvSpPr>
          <p:spPr bwMode="auto">
            <a:xfrm>
              <a:off x="4479926" y="3192463"/>
              <a:ext cx="88900" cy="31750"/>
            </a:xfrm>
            <a:custGeom>
              <a:avLst/>
              <a:gdLst>
                <a:gd name="T0" fmla="*/ 56 w 56"/>
                <a:gd name="T1" fmla="*/ 0 h 20"/>
                <a:gd name="T2" fmla="*/ 0 w 56"/>
                <a:gd name="T3" fmla="*/ 13 h 20"/>
                <a:gd name="T4" fmla="*/ 1 w 56"/>
                <a:gd name="T5" fmla="*/ 20 h 20"/>
                <a:gd name="T6" fmla="*/ 56 w 56"/>
                <a:gd name="T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20">
                  <a:moveTo>
                    <a:pt x="56" y="0"/>
                  </a:moveTo>
                  <a:lnTo>
                    <a:pt x="0" y="13"/>
                  </a:lnTo>
                  <a:lnTo>
                    <a:pt x="1" y="20"/>
                  </a:lnTo>
                  <a:lnTo>
                    <a:pt x="5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grpSp>
          <p:nvGrpSpPr>
            <p:cNvPr id="249" name="组合 248"/>
            <p:cNvGrpSpPr/>
            <p:nvPr/>
          </p:nvGrpSpPr>
          <p:grpSpPr>
            <a:xfrm>
              <a:off x="3482976" y="2832100"/>
              <a:ext cx="158750" cy="723900"/>
              <a:chOff x="3482976" y="2832100"/>
              <a:chExt cx="158750" cy="723900"/>
            </a:xfrm>
          </p:grpSpPr>
          <p:sp>
            <p:nvSpPr>
              <p:cNvPr id="296" name="Freeform 285"/>
              <p:cNvSpPr>
                <a:spLocks/>
              </p:cNvSpPr>
              <p:nvPr/>
            </p:nvSpPr>
            <p:spPr bwMode="auto">
              <a:xfrm>
                <a:off x="3482976" y="2832100"/>
                <a:ext cx="82550" cy="723900"/>
              </a:xfrm>
              <a:custGeom>
                <a:avLst/>
                <a:gdLst>
                  <a:gd name="T0" fmla="*/ 52 w 52"/>
                  <a:gd name="T1" fmla="*/ 0 h 456"/>
                  <a:gd name="T2" fmla="*/ 52 w 52"/>
                  <a:gd name="T3" fmla="*/ 456 h 456"/>
                  <a:gd name="T4" fmla="*/ 0 w 52"/>
                  <a:gd name="T5" fmla="*/ 408 h 456"/>
                  <a:gd name="T6" fmla="*/ 52 w 52"/>
                  <a:gd name="T7" fmla="*/ 0 h 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2" h="456">
                    <a:moveTo>
                      <a:pt x="52" y="0"/>
                    </a:moveTo>
                    <a:lnTo>
                      <a:pt x="52" y="456"/>
                    </a:lnTo>
                    <a:lnTo>
                      <a:pt x="0" y="408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20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97" name="Freeform 286"/>
              <p:cNvSpPr>
                <a:spLocks/>
              </p:cNvSpPr>
              <p:nvPr/>
            </p:nvSpPr>
            <p:spPr bwMode="auto">
              <a:xfrm>
                <a:off x="3565526" y="2832100"/>
                <a:ext cx="76200" cy="723900"/>
              </a:xfrm>
              <a:custGeom>
                <a:avLst/>
                <a:gdLst>
                  <a:gd name="T0" fmla="*/ 0 w 48"/>
                  <a:gd name="T1" fmla="*/ 0 h 456"/>
                  <a:gd name="T2" fmla="*/ 0 w 48"/>
                  <a:gd name="T3" fmla="*/ 456 h 456"/>
                  <a:gd name="T4" fmla="*/ 48 w 48"/>
                  <a:gd name="T5" fmla="*/ 408 h 456"/>
                  <a:gd name="T6" fmla="*/ 0 w 48"/>
                  <a:gd name="T7" fmla="*/ 0 h 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8" h="456">
                    <a:moveTo>
                      <a:pt x="0" y="0"/>
                    </a:moveTo>
                    <a:lnTo>
                      <a:pt x="0" y="456"/>
                    </a:lnTo>
                    <a:lnTo>
                      <a:pt x="48" y="40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20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250" name="Freeform 287"/>
            <p:cNvSpPr>
              <a:spLocks noEditPoints="1"/>
            </p:cNvSpPr>
            <p:nvPr/>
          </p:nvSpPr>
          <p:spPr bwMode="auto">
            <a:xfrm>
              <a:off x="2736851" y="2171700"/>
              <a:ext cx="433388" cy="153988"/>
            </a:xfrm>
            <a:custGeom>
              <a:avLst/>
              <a:gdLst>
                <a:gd name="T0" fmla="*/ 9 w 232"/>
                <a:gd name="T1" fmla="*/ 76 h 82"/>
                <a:gd name="T2" fmla="*/ 6 w 232"/>
                <a:gd name="T3" fmla="*/ 74 h 82"/>
                <a:gd name="T4" fmla="*/ 18 w 232"/>
                <a:gd name="T5" fmla="*/ 57 h 82"/>
                <a:gd name="T6" fmla="*/ 21 w 232"/>
                <a:gd name="T7" fmla="*/ 60 h 82"/>
                <a:gd name="T8" fmla="*/ 9 w 232"/>
                <a:gd name="T9" fmla="*/ 76 h 82"/>
                <a:gd name="T10" fmla="*/ 232 w 232"/>
                <a:gd name="T11" fmla="*/ 0 h 82"/>
                <a:gd name="T12" fmla="*/ 0 w 232"/>
                <a:gd name="T13" fmla="*/ 51 h 82"/>
                <a:gd name="T14" fmla="*/ 0 w 232"/>
                <a:gd name="T15" fmla="*/ 82 h 82"/>
                <a:gd name="T16" fmla="*/ 232 w 232"/>
                <a:gd name="T17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2" h="82">
                  <a:moveTo>
                    <a:pt x="9" y="76"/>
                  </a:moveTo>
                  <a:cubicBezTo>
                    <a:pt x="6" y="74"/>
                    <a:pt x="6" y="74"/>
                    <a:pt x="6" y="74"/>
                  </a:cubicBezTo>
                  <a:cubicBezTo>
                    <a:pt x="14" y="63"/>
                    <a:pt x="18" y="57"/>
                    <a:pt x="18" y="57"/>
                  </a:cubicBezTo>
                  <a:cubicBezTo>
                    <a:pt x="21" y="60"/>
                    <a:pt x="21" y="60"/>
                    <a:pt x="21" y="60"/>
                  </a:cubicBezTo>
                  <a:cubicBezTo>
                    <a:pt x="21" y="60"/>
                    <a:pt x="16" y="65"/>
                    <a:pt x="9" y="76"/>
                  </a:cubicBezTo>
                  <a:moveTo>
                    <a:pt x="232" y="0"/>
                  </a:moveTo>
                  <a:cubicBezTo>
                    <a:pt x="0" y="51"/>
                    <a:pt x="0" y="51"/>
                    <a:pt x="0" y="51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232" y="0"/>
                    <a:pt x="232" y="0"/>
                    <a:pt x="232" y="0"/>
                  </a:cubicBezTo>
                </a:path>
              </a:pathLst>
            </a:custGeom>
            <a:solidFill>
              <a:srgbClr val="2432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51" name="Freeform 288"/>
            <p:cNvSpPr>
              <a:spLocks/>
            </p:cNvSpPr>
            <p:nvPr/>
          </p:nvSpPr>
          <p:spPr bwMode="auto">
            <a:xfrm>
              <a:off x="2747963" y="2278063"/>
              <a:ext cx="26988" cy="36513"/>
            </a:xfrm>
            <a:custGeom>
              <a:avLst/>
              <a:gdLst>
                <a:gd name="T0" fmla="*/ 12 w 15"/>
                <a:gd name="T1" fmla="*/ 0 h 19"/>
                <a:gd name="T2" fmla="*/ 0 w 15"/>
                <a:gd name="T3" fmla="*/ 17 h 19"/>
                <a:gd name="T4" fmla="*/ 3 w 15"/>
                <a:gd name="T5" fmla="*/ 19 h 19"/>
                <a:gd name="T6" fmla="*/ 15 w 15"/>
                <a:gd name="T7" fmla="*/ 3 h 19"/>
                <a:gd name="T8" fmla="*/ 12 w 15"/>
                <a:gd name="T9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9">
                  <a:moveTo>
                    <a:pt x="12" y="0"/>
                  </a:moveTo>
                  <a:cubicBezTo>
                    <a:pt x="12" y="0"/>
                    <a:pt x="8" y="6"/>
                    <a:pt x="0" y="17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10" y="8"/>
                    <a:pt x="15" y="3"/>
                    <a:pt x="15" y="3"/>
                  </a:cubicBezTo>
                  <a:cubicBezTo>
                    <a:pt x="12" y="0"/>
                    <a:pt x="12" y="0"/>
                    <a:pt x="12" y="0"/>
                  </a:cubicBezTo>
                </a:path>
              </a:pathLst>
            </a:custGeom>
            <a:solidFill>
              <a:srgbClr val="121D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grpSp>
          <p:nvGrpSpPr>
            <p:cNvPr id="252" name="组合 251"/>
            <p:cNvGrpSpPr/>
            <p:nvPr/>
          </p:nvGrpSpPr>
          <p:grpSpPr>
            <a:xfrm>
              <a:off x="2695576" y="1938338"/>
              <a:ext cx="85725" cy="387350"/>
              <a:chOff x="2695576" y="1938338"/>
              <a:chExt cx="85725" cy="387350"/>
            </a:xfrm>
          </p:grpSpPr>
          <p:sp>
            <p:nvSpPr>
              <p:cNvPr id="294" name="Freeform 289"/>
              <p:cNvSpPr>
                <a:spLocks/>
              </p:cNvSpPr>
              <p:nvPr/>
            </p:nvSpPr>
            <p:spPr bwMode="auto">
              <a:xfrm>
                <a:off x="2695576" y="1938338"/>
                <a:ext cx="42863" cy="387350"/>
              </a:xfrm>
              <a:custGeom>
                <a:avLst/>
                <a:gdLst>
                  <a:gd name="T0" fmla="*/ 27 w 27"/>
                  <a:gd name="T1" fmla="*/ 0 h 244"/>
                  <a:gd name="T2" fmla="*/ 27 w 27"/>
                  <a:gd name="T3" fmla="*/ 244 h 244"/>
                  <a:gd name="T4" fmla="*/ 0 w 27"/>
                  <a:gd name="T5" fmla="*/ 218 h 244"/>
                  <a:gd name="T6" fmla="*/ 27 w 27"/>
                  <a:gd name="T7" fmla="*/ 0 h 2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7" h="244">
                    <a:moveTo>
                      <a:pt x="27" y="0"/>
                    </a:moveTo>
                    <a:lnTo>
                      <a:pt x="27" y="244"/>
                    </a:lnTo>
                    <a:lnTo>
                      <a:pt x="0" y="218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20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95" name="Freeform 290"/>
              <p:cNvSpPr>
                <a:spLocks/>
              </p:cNvSpPr>
              <p:nvPr/>
            </p:nvSpPr>
            <p:spPr bwMode="auto">
              <a:xfrm>
                <a:off x="2738438" y="1938338"/>
                <a:ext cx="42863" cy="387350"/>
              </a:xfrm>
              <a:custGeom>
                <a:avLst/>
                <a:gdLst>
                  <a:gd name="T0" fmla="*/ 0 w 27"/>
                  <a:gd name="T1" fmla="*/ 0 h 244"/>
                  <a:gd name="T2" fmla="*/ 0 w 27"/>
                  <a:gd name="T3" fmla="*/ 244 h 244"/>
                  <a:gd name="T4" fmla="*/ 27 w 27"/>
                  <a:gd name="T5" fmla="*/ 218 h 244"/>
                  <a:gd name="T6" fmla="*/ 0 w 27"/>
                  <a:gd name="T7" fmla="*/ 0 h 2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7" h="244">
                    <a:moveTo>
                      <a:pt x="0" y="0"/>
                    </a:moveTo>
                    <a:lnTo>
                      <a:pt x="0" y="244"/>
                    </a:lnTo>
                    <a:lnTo>
                      <a:pt x="27" y="21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20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253" name="Freeform 291"/>
            <p:cNvSpPr>
              <a:spLocks/>
            </p:cNvSpPr>
            <p:nvPr/>
          </p:nvSpPr>
          <p:spPr bwMode="auto">
            <a:xfrm>
              <a:off x="5205413" y="2260600"/>
              <a:ext cx="793750" cy="280988"/>
            </a:xfrm>
            <a:custGeom>
              <a:avLst/>
              <a:gdLst>
                <a:gd name="T0" fmla="*/ 500 w 500"/>
                <a:gd name="T1" fmla="*/ 0 h 177"/>
                <a:gd name="T2" fmla="*/ 0 w 500"/>
                <a:gd name="T3" fmla="*/ 108 h 177"/>
                <a:gd name="T4" fmla="*/ 0 w 500"/>
                <a:gd name="T5" fmla="*/ 177 h 177"/>
                <a:gd name="T6" fmla="*/ 500 w 500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0" h="177">
                  <a:moveTo>
                    <a:pt x="500" y="0"/>
                  </a:moveTo>
                  <a:lnTo>
                    <a:pt x="0" y="108"/>
                  </a:lnTo>
                  <a:lnTo>
                    <a:pt x="0" y="177"/>
                  </a:lnTo>
                  <a:lnTo>
                    <a:pt x="500" y="0"/>
                  </a:lnTo>
                  <a:close/>
                </a:path>
              </a:pathLst>
            </a:custGeom>
            <a:solidFill>
              <a:srgbClr val="2432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54" name="Freeform 292"/>
            <p:cNvSpPr>
              <a:spLocks/>
            </p:cNvSpPr>
            <p:nvPr/>
          </p:nvSpPr>
          <p:spPr bwMode="auto">
            <a:xfrm>
              <a:off x="5205413" y="2260600"/>
              <a:ext cx="793750" cy="280988"/>
            </a:xfrm>
            <a:custGeom>
              <a:avLst/>
              <a:gdLst>
                <a:gd name="T0" fmla="*/ 500 w 500"/>
                <a:gd name="T1" fmla="*/ 0 h 177"/>
                <a:gd name="T2" fmla="*/ 0 w 500"/>
                <a:gd name="T3" fmla="*/ 108 h 177"/>
                <a:gd name="T4" fmla="*/ 0 w 500"/>
                <a:gd name="T5" fmla="*/ 177 h 177"/>
                <a:gd name="T6" fmla="*/ 500 w 500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0" h="177">
                  <a:moveTo>
                    <a:pt x="500" y="0"/>
                  </a:moveTo>
                  <a:lnTo>
                    <a:pt x="0" y="108"/>
                  </a:lnTo>
                  <a:lnTo>
                    <a:pt x="0" y="177"/>
                  </a:lnTo>
                  <a:lnTo>
                    <a:pt x="50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grpSp>
          <p:nvGrpSpPr>
            <p:cNvPr id="255" name="组合 254"/>
            <p:cNvGrpSpPr/>
            <p:nvPr/>
          </p:nvGrpSpPr>
          <p:grpSpPr>
            <a:xfrm>
              <a:off x="5064126" y="1419225"/>
              <a:ext cx="663576" cy="1127126"/>
              <a:chOff x="5064126" y="1419225"/>
              <a:chExt cx="663576" cy="1127126"/>
            </a:xfrm>
          </p:grpSpPr>
          <p:sp>
            <p:nvSpPr>
              <p:cNvPr id="278" name="Oval 28"/>
              <p:cNvSpPr>
                <a:spLocks noChangeArrowheads="1"/>
              </p:cNvSpPr>
              <p:nvPr/>
            </p:nvSpPr>
            <p:spPr bwMode="auto">
              <a:xfrm>
                <a:off x="5554664" y="1460500"/>
                <a:ext cx="49213" cy="49213"/>
              </a:xfrm>
              <a:prstGeom prst="ellipse">
                <a:avLst/>
              </a:prstGeom>
              <a:solidFill>
                <a:srgbClr val="3E4B4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20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79" name="Oval 29"/>
              <p:cNvSpPr>
                <a:spLocks noChangeArrowheads="1"/>
              </p:cNvSpPr>
              <p:nvPr/>
            </p:nvSpPr>
            <p:spPr bwMode="auto">
              <a:xfrm>
                <a:off x="5619751" y="1489075"/>
                <a:ext cx="34925" cy="34925"/>
              </a:xfrm>
              <a:prstGeom prst="ellipse">
                <a:avLst/>
              </a:prstGeom>
              <a:solidFill>
                <a:srgbClr val="3E4B4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20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80" name="Oval 30"/>
              <p:cNvSpPr>
                <a:spLocks noChangeArrowheads="1"/>
              </p:cNvSpPr>
              <p:nvPr/>
            </p:nvSpPr>
            <p:spPr bwMode="auto">
              <a:xfrm>
                <a:off x="5681664" y="1508125"/>
                <a:ext cx="46038" cy="47625"/>
              </a:xfrm>
              <a:prstGeom prst="ellipse">
                <a:avLst/>
              </a:prstGeom>
              <a:solidFill>
                <a:srgbClr val="3E4B4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20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81" name="Oval 38"/>
              <p:cNvSpPr>
                <a:spLocks noChangeArrowheads="1"/>
              </p:cNvSpPr>
              <p:nvPr/>
            </p:nvSpPr>
            <p:spPr bwMode="auto">
              <a:xfrm>
                <a:off x="5064126" y="1419225"/>
                <a:ext cx="20638" cy="22225"/>
              </a:xfrm>
              <a:prstGeom prst="ellipse">
                <a:avLst/>
              </a:prstGeom>
              <a:solidFill>
                <a:srgbClr val="3E4B4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20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82" name="Oval 39"/>
              <p:cNvSpPr>
                <a:spLocks noChangeArrowheads="1"/>
              </p:cNvSpPr>
              <p:nvPr/>
            </p:nvSpPr>
            <p:spPr bwMode="auto">
              <a:xfrm>
                <a:off x="5111751" y="1471613"/>
                <a:ext cx="26988" cy="23813"/>
              </a:xfrm>
              <a:prstGeom prst="ellipse">
                <a:avLst/>
              </a:prstGeom>
              <a:solidFill>
                <a:srgbClr val="3E4B4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20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83" name="Oval 40"/>
              <p:cNvSpPr>
                <a:spLocks noChangeArrowheads="1"/>
              </p:cNvSpPr>
              <p:nvPr/>
            </p:nvSpPr>
            <p:spPr bwMode="auto">
              <a:xfrm>
                <a:off x="5178426" y="1457325"/>
                <a:ext cx="14288" cy="15875"/>
              </a:xfrm>
              <a:prstGeom prst="ellipse">
                <a:avLst/>
              </a:prstGeom>
              <a:solidFill>
                <a:srgbClr val="3E4B4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20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84" name="Oval 41"/>
              <p:cNvSpPr>
                <a:spLocks noChangeArrowheads="1"/>
              </p:cNvSpPr>
              <p:nvPr/>
            </p:nvSpPr>
            <p:spPr bwMode="auto">
              <a:xfrm>
                <a:off x="5064126" y="1471613"/>
                <a:ext cx="14288" cy="14288"/>
              </a:xfrm>
              <a:prstGeom prst="ellipse">
                <a:avLst/>
              </a:prstGeom>
              <a:solidFill>
                <a:srgbClr val="3E4B4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20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85" name="Oval 42"/>
              <p:cNvSpPr>
                <a:spLocks noChangeArrowheads="1"/>
              </p:cNvSpPr>
              <p:nvPr/>
            </p:nvSpPr>
            <p:spPr bwMode="auto">
              <a:xfrm>
                <a:off x="5095876" y="1493838"/>
                <a:ext cx="6350" cy="6350"/>
              </a:xfrm>
              <a:prstGeom prst="ellipse">
                <a:avLst/>
              </a:prstGeom>
              <a:solidFill>
                <a:srgbClr val="3E4B4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20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86" name="Oval 118"/>
              <p:cNvSpPr>
                <a:spLocks noChangeArrowheads="1"/>
              </p:cNvSpPr>
              <p:nvPr/>
            </p:nvSpPr>
            <p:spPr bwMode="auto">
              <a:xfrm>
                <a:off x="5100639" y="1749425"/>
                <a:ext cx="26988" cy="26988"/>
              </a:xfrm>
              <a:prstGeom prst="ellipse">
                <a:avLst/>
              </a:prstGeom>
              <a:solidFill>
                <a:srgbClr val="3E4B4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20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87" name="Oval 119"/>
              <p:cNvSpPr>
                <a:spLocks noChangeArrowheads="1"/>
              </p:cNvSpPr>
              <p:nvPr/>
            </p:nvSpPr>
            <p:spPr bwMode="auto">
              <a:xfrm>
                <a:off x="5256214" y="1655763"/>
                <a:ext cx="19050" cy="19050"/>
              </a:xfrm>
              <a:prstGeom prst="ellipse">
                <a:avLst/>
              </a:prstGeom>
              <a:solidFill>
                <a:srgbClr val="3E4B4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20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88" name="Oval 120"/>
              <p:cNvSpPr>
                <a:spLocks noChangeArrowheads="1"/>
              </p:cNvSpPr>
              <p:nvPr/>
            </p:nvSpPr>
            <p:spPr bwMode="auto">
              <a:xfrm>
                <a:off x="5368926" y="1673225"/>
                <a:ext cx="14288" cy="15875"/>
              </a:xfrm>
              <a:prstGeom prst="ellipse">
                <a:avLst/>
              </a:prstGeom>
              <a:solidFill>
                <a:srgbClr val="3E4B4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20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89" name="Oval 121"/>
              <p:cNvSpPr>
                <a:spLocks noChangeArrowheads="1"/>
              </p:cNvSpPr>
              <p:nvPr/>
            </p:nvSpPr>
            <p:spPr bwMode="auto">
              <a:xfrm>
                <a:off x="5349876" y="1692275"/>
                <a:ext cx="14288" cy="12700"/>
              </a:xfrm>
              <a:prstGeom prst="ellipse">
                <a:avLst/>
              </a:prstGeom>
              <a:solidFill>
                <a:srgbClr val="3E4B4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20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90" name="Oval 122"/>
              <p:cNvSpPr>
                <a:spLocks noChangeArrowheads="1"/>
              </p:cNvSpPr>
              <p:nvPr/>
            </p:nvSpPr>
            <p:spPr bwMode="auto">
              <a:xfrm>
                <a:off x="5530851" y="1457325"/>
                <a:ext cx="15875" cy="15875"/>
              </a:xfrm>
              <a:prstGeom prst="ellipse">
                <a:avLst/>
              </a:prstGeom>
              <a:solidFill>
                <a:srgbClr val="3E4B4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20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91" name="Oval 123"/>
              <p:cNvSpPr>
                <a:spLocks noChangeArrowheads="1"/>
              </p:cNvSpPr>
              <p:nvPr/>
            </p:nvSpPr>
            <p:spPr bwMode="auto">
              <a:xfrm>
                <a:off x="5087939" y="1473200"/>
                <a:ext cx="14288" cy="14288"/>
              </a:xfrm>
              <a:prstGeom prst="ellipse">
                <a:avLst/>
              </a:prstGeom>
              <a:solidFill>
                <a:srgbClr val="3E4B4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20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92" name="Freeform 293"/>
              <p:cNvSpPr>
                <a:spLocks/>
              </p:cNvSpPr>
              <p:nvPr/>
            </p:nvSpPr>
            <p:spPr bwMode="auto">
              <a:xfrm>
                <a:off x="5137151" y="1903413"/>
                <a:ext cx="73025" cy="642938"/>
              </a:xfrm>
              <a:custGeom>
                <a:avLst/>
                <a:gdLst>
                  <a:gd name="T0" fmla="*/ 46 w 46"/>
                  <a:gd name="T1" fmla="*/ 0 h 405"/>
                  <a:gd name="T2" fmla="*/ 46 w 46"/>
                  <a:gd name="T3" fmla="*/ 405 h 405"/>
                  <a:gd name="T4" fmla="*/ 0 w 46"/>
                  <a:gd name="T5" fmla="*/ 362 h 405"/>
                  <a:gd name="T6" fmla="*/ 46 w 46"/>
                  <a:gd name="T7" fmla="*/ 0 h 4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6" h="405">
                    <a:moveTo>
                      <a:pt x="46" y="0"/>
                    </a:moveTo>
                    <a:lnTo>
                      <a:pt x="46" y="405"/>
                    </a:lnTo>
                    <a:lnTo>
                      <a:pt x="0" y="362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20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93" name="Freeform 294"/>
              <p:cNvSpPr>
                <a:spLocks/>
              </p:cNvSpPr>
              <p:nvPr/>
            </p:nvSpPr>
            <p:spPr bwMode="auto">
              <a:xfrm>
                <a:off x="5210176" y="1903413"/>
                <a:ext cx="68263" cy="642938"/>
              </a:xfrm>
              <a:custGeom>
                <a:avLst/>
                <a:gdLst>
                  <a:gd name="T0" fmla="*/ 0 w 43"/>
                  <a:gd name="T1" fmla="*/ 0 h 405"/>
                  <a:gd name="T2" fmla="*/ 0 w 43"/>
                  <a:gd name="T3" fmla="*/ 405 h 405"/>
                  <a:gd name="T4" fmla="*/ 43 w 43"/>
                  <a:gd name="T5" fmla="*/ 362 h 405"/>
                  <a:gd name="T6" fmla="*/ 0 w 43"/>
                  <a:gd name="T7" fmla="*/ 0 h 4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3" h="405">
                    <a:moveTo>
                      <a:pt x="0" y="0"/>
                    </a:moveTo>
                    <a:lnTo>
                      <a:pt x="0" y="405"/>
                    </a:lnTo>
                    <a:lnTo>
                      <a:pt x="43" y="36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20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256" name="Freeform 295"/>
            <p:cNvSpPr>
              <a:spLocks noEditPoints="1"/>
            </p:cNvSpPr>
            <p:nvPr/>
          </p:nvSpPr>
          <p:spPr bwMode="auto">
            <a:xfrm>
              <a:off x="6311901" y="3324225"/>
              <a:ext cx="677863" cy="228600"/>
            </a:xfrm>
            <a:custGeom>
              <a:avLst/>
              <a:gdLst>
                <a:gd name="T0" fmla="*/ 204 w 362"/>
                <a:gd name="T1" fmla="*/ 49 h 122"/>
                <a:gd name="T2" fmla="*/ 201 w 362"/>
                <a:gd name="T3" fmla="*/ 46 h 122"/>
                <a:gd name="T4" fmla="*/ 204 w 362"/>
                <a:gd name="T5" fmla="*/ 43 h 122"/>
                <a:gd name="T6" fmla="*/ 207 w 362"/>
                <a:gd name="T7" fmla="*/ 46 h 122"/>
                <a:gd name="T8" fmla="*/ 204 w 362"/>
                <a:gd name="T9" fmla="*/ 49 h 122"/>
                <a:gd name="T10" fmla="*/ 362 w 362"/>
                <a:gd name="T11" fmla="*/ 0 h 122"/>
                <a:gd name="T12" fmla="*/ 222 w 362"/>
                <a:gd name="T13" fmla="*/ 30 h 122"/>
                <a:gd name="T14" fmla="*/ 222 w 362"/>
                <a:gd name="T15" fmla="*/ 32 h 122"/>
                <a:gd name="T16" fmla="*/ 217 w 362"/>
                <a:gd name="T17" fmla="*/ 38 h 122"/>
                <a:gd name="T18" fmla="*/ 211 w 362"/>
                <a:gd name="T19" fmla="*/ 33 h 122"/>
                <a:gd name="T20" fmla="*/ 0 w 362"/>
                <a:gd name="T21" fmla="*/ 79 h 122"/>
                <a:gd name="T22" fmla="*/ 10 w 362"/>
                <a:gd name="T23" fmla="*/ 90 h 122"/>
                <a:gd name="T24" fmla="*/ 19 w 362"/>
                <a:gd name="T25" fmla="*/ 122 h 122"/>
                <a:gd name="T26" fmla="*/ 129 w 362"/>
                <a:gd name="T27" fmla="*/ 83 h 122"/>
                <a:gd name="T28" fmla="*/ 100 w 362"/>
                <a:gd name="T29" fmla="*/ 68 h 122"/>
                <a:gd name="T30" fmla="*/ 104 w 362"/>
                <a:gd name="T31" fmla="*/ 63 h 122"/>
                <a:gd name="T32" fmla="*/ 129 w 362"/>
                <a:gd name="T33" fmla="*/ 83 h 122"/>
                <a:gd name="T34" fmla="*/ 362 w 362"/>
                <a:gd name="T35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2" h="122">
                  <a:moveTo>
                    <a:pt x="204" y="49"/>
                  </a:moveTo>
                  <a:cubicBezTo>
                    <a:pt x="202" y="49"/>
                    <a:pt x="201" y="47"/>
                    <a:pt x="201" y="46"/>
                  </a:cubicBezTo>
                  <a:cubicBezTo>
                    <a:pt x="201" y="44"/>
                    <a:pt x="202" y="43"/>
                    <a:pt x="204" y="43"/>
                  </a:cubicBezTo>
                  <a:cubicBezTo>
                    <a:pt x="206" y="43"/>
                    <a:pt x="207" y="44"/>
                    <a:pt x="207" y="46"/>
                  </a:cubicBezTo>
                  <a:cubicBezTo>
                    <a:pt x="207" y="47"/>
                    <a:pt x="206" y="49"/>
                    <a:pt x="204" y="49"/>
                  </a:cubicBezTo>
                  <a:moveTo>
                    <a:pt x="362" y="0"/>
                  </a:moveTo>
                  <a:cubicBezTo>
                    <a:pt x="222" y="30"/>
                    <a:pt x="222" y="30"/>
                    <a:pt x="222" y="30"/>
                  </a:cubicBezTo>
                  <a:cubicBezTo>
                    <a:pt x="222" y="31"/>
                    <a:pt x="222" y="31"/>
                    <a:pt x="222" y="32"/>
                  </a:cubicBezTo>
                  <a:cubicBezTo>
                    <a:pt x="222" y="35"/>
                    <a:pt x="220" y="38"/>
                    <a:pt x="217" y="38"/>
                  </a:cubicBezTo>
                  <a:cubicBezTo>
                    <a:pt x="214" y="38"/>
                    <a:pt x="211" y="35"/>
                    <a:pt x="211" y="33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10" y="90"/>
                    <a:pt x="10" y="90"/>
                    <a:pt x="10" y="90"/>
                  </a:cubicBezTo>
                  <a:cubicBezTo>
                    <a:pt x="19" y="122"/>
                    <a:pt x="19" y="122"/>
                    <a:pt x="19" y="122"/>
                  </a:cubicBezTo>
                  <a:cubicBezTo>
                    <a:pt x="129" y="83"/>
                    <a:pt x="129" y="83"/>
                    <a:pt x="129" y="83"/>
                  </a:cubicBezTo>
                  <a:cubicBezTo>
                    <a:pt x="100" y="68"/>
                    <a:pt x="100" y="68"/>
                    <a:pt x="100" y="68"/>
                  </a:cubicBezTo>
                  <a:cubicBezTo>
                    <a:pt x="104" y="63"/>
                    <a:pt x="104" y="63"/>
                    <a:pt x="104" y="63"/>
                  </a:cubicBezTo>
                  <a:cubicBezTo>
                    <a:pt x="129" y="83"/>
                    <a:pt x="129" y="83"/>
                    <a:pt x="129" y="83"/>
                  </a:cubicBezTo>
                  <a:cubicBezTo>
                    <a:pt x="362" y="0"/>
                    <a:pt x="362" y="0"/>
                    <a:pt x="362" y="0"/>
                  </a:cubicBezTo>
                </a:path>
              </a:pathLst>
            </a:custGeom>
            <a:solidFill>
              <a:srgbClr val="656F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57" name="Freeform 296"/>
            <p:cNvSpPr>
              <a:spLocks noEditPoints="1"/>
            </p:cNvSpPr>
            <p:nvPr/>
          </p:nvSpPr>
          <p:spPr bwMode="auto">
            <a:xfrm>
              <a:off x="6197601" y="3471863"/>
              <a:ext cx="150813" cy="133350"/>
            </a:xfrm>
            <a:custGeom>
              <a:avLst/>
              <a:gdLst>
                <a:gd name="T0" fmla="*/ 8 w 80"/>
                <a:gd name="T1" fmla="*/ 54 h 71"/>
                <a:gd name="T2" fmla="*/ 3 w 80"/>
                <a:gd name="T3" fmla="*/ 51 h 71"/>
                <a:gd name="T4" fmla="*/ 16 w 80"/>
                <a:gd name="T5" fmla="*/ 24 h 71"/>
                <a:gd name="T6" fmla="*/ 21 w 80"/>
                <a:gd name="T7" fmla="*/ 26 h 71"/>
                <a:gd name="T8" fmla="*/ 8 w 80"/>
                <a:gd name="T9" fmla="*/ 54 h 71"/>
                <a:gd name="T10" fmla="*/ 33 w 80"/>
                <a:gd name="T11" fmla="*/ 50 h 71"/>
                <a:gd name="T12" fmla="*/ 27 w 80"/>
                <a:gd name="T13" fmla="*/ 48 h 71"/>
                <a:gd name="T14" fmla="*/ 46 w 80"/>
                <a:gd name="T15" fmla="*/ 19 h 71"/>
                <a:gd name="T16" fmla="*/ 52 w 80"/>
                <a:gd name="T17" fmla="*/ 21 h 71"/>
                <a:gd name="T18" fmla="*/ 33 w 80"/>
                <a:gd name="T19" fmla="*/ 50 h 71"/>
                <a:gd name="T20" fmla="*/ 61 w 80"/>
                <a:gd name="T21" fmla="*/ 0 h 71"/>
                <a:gd name="T22" fmla="*/ 0 w 80"/>
                <a:gd name="T23" fmla="*/ 13 h 71"/>
                <a:gd name="T24" fmla="*/ 0 w 80"/>
                <a:gd name="T25" fmla="*/ 71 h 71"/>
                <a:gd name="T26" fmla="*/ 80 w 80"/>
                <a:gd name="T27" fmla="*/ 43 h 71"/>
                <a:gd name="T28" fmla="*/ 71 w 80"/>
                <a:gd name="T29" fmla="*/ 11 h 71"/>
                <a:gd name="T30" fmla="*/ 61 w 80"/>
                <a:gd name="T31" fmla="*/ 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0" h="71">
                  <a:moveTo>
                    <a:pt x="8" y="54"/>
                  </a:moveTo>
                  <a:cubicBezTo>
                    <a:pt x="3" y="51"/>
                    <a:pt x="3" y="51"/>
                    <a:pt x="3" y="51"/>
                  </a:cubicBezTo>
                  <a:cubicBezTo>
                    <a:pt x="3" y="51"/>
                    <a:pt x="8" y="42"/>
                    <a:pt x="16" y="24"/>
                  </a:cubicBezTo>
                  <a:cubicBezTo>
                    <a:pt x="21" y="26"/>
                    <a:pt x="21" y="26"/>
                    <a:pt x="21" y="26"/>
                  </a:cubicBezTo>
                  <a:cubicBezTo>
                    <a:pt x="13" y="44"/>
                    <a:pt x="8" y="54"/>
                    <a:pt x="8" y="54"/>
                  </a:cubicBezTo>
                  <a:moveTo>
                    <a:pt x="33" y="50"/>
                  </a:moveTo>
                  <a:cubicBezTo>
                    <a:pt x="27" y="48"/>
                    <a:pt x="27" y="48"/>
                    <a:pt x="27" y="48"/>
                  </a:cubicBezTo>
                  <a:cubicBezTo>
                    <a:pt x="27" y="48"/>
                    <a:pt x="34" y="38"/>
                    <a:pt x="46" y="19"/>
                  </a:cubicBezTo>
                  <a:cubicBezTo>
                    <a:pt x="52" y="21"/>
                    <a:pt x="52" y="21"/>
                    <a:pt x="52" y="21"/>
                  </a:cubicBezTo>
                  <a:cubicBezTo>
                    <a:pt x="40" y="40"/>
                    <a:pt x="33" y="50"/>
                    <a:pt x="33" y="50"/>
                  </a:cubicBezTo>
                  <a:moveTo>
                    <a:pt x="61" y="0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80" y="43"/>
                    <a:pt x="80" y="43"/>
                    <a:pt x="80" y="43"/>
                  </a:cubicBezTo>
                  <a:cubicBezTo>
                    <a:pt x="71" y="11"/>
                    <a:pt x="71" y="11"/>
                    <a:pt x="71" y="11"/>
                  </a:cubicBezTo>
                  <a:cubicBezTo>
                    <a:pt x="61" y="0"/>
                    <a:pt x="61" y="0"/>
                    <a:pt x="61" y="0"/>
                  </a:cubicBezTo>
                </a:path>
              </a:pathLst>
            </a:custGeom>
            <a:solidFill>
              <a:srgbClr val="2432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58" name="Freeform 297"/>
            <p:cNvSpPr>
              <a:spLocks/>
            </p:cNvSpPr>
            <p:nvPr/>
          </p:nvSpPr>
          <p:spPr bwMode="auto">
            <a:xfrm>
              <a:off x="6499226" y="3441700"/>
              <a:ext cx="53975" cy="38100"/>
            </a:xfrm>
            <a:custGeom>
              <a:avLst/>
              <a:gdLst>
                <a:gd name="T0" fmla="*/ 5 w 34"/>
                <a:gd name="T1" fmla="*/ 0 h 24"/>
                <a:gd name="T2" fmla="*/ 0 w 34"/>
                <a:gd name="T3" fmla="*/ 6 h 24"/>
                <a:gd name="T4" fmla="*/ 34 w 34"/>
                <a:gd name="T5" fmla="*/ 24 h 24"/>
                <a:gd name="T6" fmla="*/ 34 w 34"/>
                <a:gd name="T7" fmla="*/ 24 h 24"/>
                <a:gd name="T8" fmla="*/ 5 w 34"/>
                <a:gd name="T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24">
                  <a:moveTo>
                    <a:pt x="5" y="0"/>
                  </a:moveTo>
                  <a:lnTo>
                    <a:pt x="0" y="6"/>
                  </a:lnTo>
                  <a:lnTo>
                    <a:pt x="34" y="24"/>
                  </a:lnTo>
                  <a:lnTo>
                    <a:pt x="34" y="24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2432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59" name="Freeform 298"/>
            <p:cNvSpPr>
              <a:spLocks/>
            </p:cNvSpPr>
            <p:nvPr/>
          </p:nvSpPr>
          <p:spPr bwMode="auto">
            <a:xfrm>
              <a:off x="6499226" y="3441700"/>
              <a:ext cx="53975" cy="38100"/>
            </a:xfrm>
            <a:custGeom>
              <a:avLst/>
              <a:gdLst>
                <a:gd name="T0" fmla="*/ 5 w 34"/>
                <a:gd name="T1" fmla="*/ 0 h 24"/>
                <a:gd name="T2" fmla="*/ 0 w 34"/>
                <a:gd name="T3" fmla="*/ 6 h 24"/>
                <a:gd name="T4" fmla="*/ 34 w 34"/>
                <a:gd name="T5" fmla="*/ 24 h 24"/>
                <a:gd name="T6" fmla="*/ 34 w 34"/>
                <a:gd name="T7" fmla="*/ 24 h 24"/>
                <a:gd name="T8" fmla="*/ 5 w 34"/>
                <a:gd name="T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24">
                  <a:moveTo>
                    <a:pt x="5" y="0"/>
                  </a:moveTo>
                  <a:lnTo>
                    <a:pt x="0" y="6"/>
                  </a:lnTo>
                  <a:lnTo>
                    <a:pt x="34" y="24"/>
                  </a:lnTo>
                  <a:lnTo>
                    <a:pt x="34" y="24"/>
                  </a:lnTo>
                  <a:lnTo>
                    <a:pt x="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60" name="Oval 299"/>
            <p:cNvSpPr>
              <a:spLocks noChangeArrowheads="1"/>
            </p:cNvSpPr>
            <p:nvPr/>
          </p:nvSpPr>
          <p:spPr bwMode="auto">
            <a:xfrm>
              <a:off x="6688138" y="3405188"/>
              <a:ext cx="11113" cy="11113"/>
            </a:xfrm>
            <a:prstGeom prst="ellipse">
              <a:avLst/>
            </a:prstGeom>
            <a:solidFill>
              <a:srgbClr val="2432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61" name="Freeform 300"/>
            <p:cNvSpPr>
              <a:spLocks/>
            </p:cNvSpPr>
            <p:nvPr/>
          </p:nvSpPr>
          <p:spPr bwMode="auto">
            <a:xfrm>
              <a:off x="6707188" y="3379788"/>
              <a:ext cx="20638" cy="15875"/>
            </a:xfrm>
            <a:custGeom>
              <a:avLst/>
              <a:gdLst>
                <a:gd name="T0" fmla="*/ 11 w 11"/>
                <a:gd name="T1" fmla="*/ 0 h 8"/>
                <a:gd name="T2" fmla="*/ 0 w 11"/>
                <a:gd name="T3" fmla="*/ 3 h 8"/>
                <a:gd name="T4" fmla="*/ 6 w 11"/>
                <a:gd name="T5" fmla="*/ 8 h 8"/>
                <a:gd name="T6" fmla="*/ 11 w 11"/>
                <a:gd name="T7" fmla="*/ 2 h 8"/>
                <a:gd name="T8" fmla="*/ 11 w 11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8">
                  <a:moveTo>
                    <a:pt x="11" y="0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5"/>
                    <a:pt x="3" y="8"/>
                    <a:pt x="6" y="8"/>
                  </a:cubicBezTo>
                  <a:cubicBezTo>
                    <a:pt x="9" y="8"/>
                    <a:pt x="11" y="5"/>
                    <a:pt x="11" y="2"/>
                  </a:cubicBezTo>
                  <a:cubicBezTo>
                    <a:pt x="11" y="1"/>
                    <a:pt x="11" y="1"/>
                    <a:pt x="11" y="0"/>
                  </a:cubicBezTo>
                </a:path>
              </a:pathLst>
            </a:custGeom>
            <a:solidFill>
              <a:srgbClr val="2432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62" name="Freeform 301"/>
            <p:cNvSpPr>
              <a:spLocks/>
            </p:cNvSpPr>
            <p:nvPr/>
          </p:nvSpPr>
          <p:spPr bwMode="auto">
            <a:xfrm>
              <a:off x="6248401" y="3508375"/>
              <a:ext cx="47625" cy="57150"/>
            </a:xfrm>
            <a:custGeom>
              <a:avLst/>
              <a:gdLst>
                <a:gd name="T0" fmla="*/ 19 w 25"/>
                <a:gd name="T1" fmla="*/ 0 h 31"/>
                <a:gd name="T2" fmla="*/ 0 w 25"/>
                <a:gd name="T3" fmla="*/ 29 h 31"/>
                <a:gd name="T4" fmla="*/ 6 w 25"/>
                <a:gd name="T5" fmla="*/ 31 h 31"/>
                <a:gd name="T6" fmla="*/ 25 w 25"/>
                <a:gd name="T7" fmla="*/ 2 h 31"/>
                <a:gd name="T8" fmla="*/ 19 w 25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31">
                  <a:moveTo>
                    <a:pt x="19" y="0"/>
                  </a:moveTo>
                  <a:cubicBezTo>
                    <a:pt x="7" y="19"/>
                    <a:pt x="0" y="29"/>
                    <a:pt x="0" y="29"/>
                  </a:cubicBezTo>
                  <a:cubicBezTo>
                    <a:pt x="6" y="31"/>
                    <a:pt x="6" y="31"/>
                    <a:pt x="6" y="31"/>
                  </a:cubicBezTo>
                  <a:cubicBezTo>
                    <a:pt x="6" y="31"/>
                    <a:pt x="13" y="21"/>
                    <a:pt x="25" y="2"/>
                  </a:cubicBezTo>
                  <a:cubicBezTo>
                    <a:pt x="19" y="0"/>
                    <a:pt x="19" y="0"/>
                    <a:pt x="19" y="0"/>
                  </a:cubicBezTo>
                </a:path>
              </a:pathLst>
            </a:custGeom>
            <a:solidFill>
              <a:srgbClr val="1925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63" name="Freeform 302"/>
            <p:cNvSpPr>
              <a:spLocks/>
            </p:cNvSpPr>
            <p:nvPr/>
          </p:nvSpPr>
          <p:spPr bwMode="auto">
            <a:xfrm>
              <a:off x="6203951" y="3517900"/>
              <a:ext cx="33338" cy="55563"/>
            </a:xfrm>
            <a:custGeom>
              <a:avLst/>
              <a:gdLst>
                <a:gd name="T0" fmla="*/ 13 w 18"/>
                <a:gd name="T1" fmla="*/ 0 h 30"/>
                <a:gd name="T2" fmla="*/ 0 w 18"/>
                <a:gd name="T3" fmla="*/ 27 h 30"/>
                <a:gd name="T4" fmla="*/ 5 w 18"/>
                <a:gd name="T5" fmla="*/ 30 h 30"/>
                <a:gd name="T6" fmla="*/ 18 w 18"/>
                <a:gd name="T7" fmla="*/ 2 h 30"/>
                <a:gd name="T8" fmla="*/ 13 w 18"/>
                <a:gd name="T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30">
                  <a:moveTo>
                    <a:pt x="13" y="0"/>
                  </a:moveTo>
                  <a:cubicBezTo>
                    <a:pt x="5" y="18"/>
                    <a:pt x="0" y="27"/>
                    <a:pt x="0" y="27"/>
                  </a:cubicBezTo>
                  <a:cubicBezTo>
                    <a:pt x="5" y="30"/>
                    <a:pt x="5" y="30"/>
                    <a:pt x="5" y="30"/>
                  </a:cubicBezTo>
                  <a:cubicBezTo>
                    <a:pt x="5" y="30"/>
                    <a:pt x="10" y="20"/>
                    <a:pt x="18" y="2"/>
                  </a:cubicBezTo>
                  <a:cubicBezTo>
                    <a:pt x="13" y="0"/>
                    <a:pt x="13" y="0"/>
                    <a:pt x="13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grpSp>
          <p:nvGrpSpPr>
            <p:cNvPr id="264" name="组合 263"/>
            <p:cNvGrpSpPr/>
            <p:nvPr/>
          </p:nvGrpSpPr>
          <p:grpSpPr>
            <a:xfrm>
              <a:off x="6142038" y="3109913"/>
              <a:ext cx="107951" cy="493713"/>
              <a:chOff x="6142038" y="3109913"/>
              <a:chExt cx="107951" cy="493713"/>
            </a:xfrm>
          </p:grpSpPr>
          <p:sp>
            <p:nvSpPr>
              <p:cNvPr id="276" name="Freeform 303"/>
              <p:cNvSpPr>
                <a:spLocks/>
              </p:cNvSpPr>
              <p:nvPr/>
            </p:nvSpPr>
            <p:spPr bwMode="auto">
              <a:xfrm>
                <a:off x="6142038" y="3109913"/>
                <a:ext cx="55563" cy="493713"/>
              </a:xfrm>
              <a:custGeom>
                <a:avLst/>
                <a:gdLst>
                  <a:gd name="T0" fmla="*/ 35 w 35"/>
                  <a:gd name="T1" fmla="*/ 0 h 311"/>
                  <a:gd name="T2" fmla="*/ 35 w 35"/>
                  <a:gd name="T3" fmla="*/ 311 h 311"/>
                  <a:gd name="T4" fmla="*/ 0 w 35"/>
                  <a:gd name="T5" fmla="*/ 277 h 311"/>
                  <a:gd name="T6" fmla="*/ 35 w 35"/>
                  <a:gd name="T7" fmla="*/ 0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5" h="311">
                    <a:moveTo>
                      <a:pt x="35" y="0"/>
                    </a:moveTo>
                    <a:lnTo>
                      <a:pt x="35" y="311"/>
                    </a:lnTo>
                    <a:lnTo>
                      <a:pt x="0" y="277"/>
                    </a:lnTo>
                    <a:lnTo>
                      <a:pt x="35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20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77" name="Freeform 304"/>
              <p:cNvSpPr>
                <a:spLocks/>
              </p:cNvSpPr>
              <p:nvPr/>
            </p:nvSpPr>
            <p:spPr bwMode="auto">
              <a:xfrm>
                <a:off x="6197601" y="3109913"/>
                <a:ext cx="52388" cy="493713"/>
              </a:xfrm>
              <a:custGeom>
                <a:avLst/>
                <a:gdLst>
                  <a:gd name="T0" fmla="*/ 0 w 33"/>
                  <a:gd name="T1" fmla="*/ 0 h 311"/>
                  <a:gd name="T2" fmla="*/ 0 w 33"/>
                  <a:gd name="T3" fmla="*/ 311 h 311"/>
                  <a:gd name="T4" fmla="*/ 33 w 33"/>
                  <a:gd name="T5" fmla="*/ 277 h 311"/>
                  <a:gd name="T6" fmla="*/ 0 w 33"/>
                  <a:gd name="T7" fmla="*/ 0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3" h="311">
                    <a:moveTo>
                      <a:pt x="0" y="0"/>
                    </a:moveTo>
                    <a:lnTo>
                      <a:pt x="0" y="311"/>
                    </a:lnTo>
                    <a:lnTo>
                      <a:pt x="33" y="27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20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265" name="Freeform 305"/>
            <p:cNvSpPr>
              <a:spLocks/>
            </p:cNvSpPr>
            <p:nvPr/>
          </p:nvSpPr>
          <p:spPr bwMode="auto">
            <a:xfrm>
              <a:off x="3286126" y="2141538"/>
              <a:ext cx="855663" cy="307975"/>
            </a:xfrm>
            <a:custGeom>
              <a:avLst/>
              <a:gdLst>
                <a:gd name="T0" fmla="*/ 539 w 539"/>
                <a:gd name="T1" fmla="*/ 0 h 194"/>
                <a:gd name="T2" fmla="*/ 132 w 539"/>
                <a:gd name="T3" fmla="*/ 89 h 194"/>
                <a:gd name="T4" fmla="*/ 103 w 539"/>
                <a:gd name="T5" fmla="*/ 123 h 194"/>
                <a:gd name="T6" fmla="*/ 91 w 539"/>
                <a:gd name="T7" fmla="*/ 115 h 194"/>
                <a:gd name="T8" fmla="*/ 98 w 539"/>
                <a:gd name="T9" fmla="*/ 97 h 194"/>
                <a:gd name="T10" fmla="*/ 93 w 539"/>
                <a:gd name="T11" fmla="*/ 98 h 194"/>
                <a:gd name="T12" fmla="*/ 43 w 539"/>
                <a:gd name="T13" fmla="*/ 131 h 194"/>
                <a:gd name="T14" fmla="*/ 56 w 539"/>
                <a:gd name="T15" fmla="*/ 148 h 194"/>
                <a:gd name="T16" fmla="*/ 18 w 539"/>
                <a:gd name="T17" fmla="*/ 155 h 194"/>
                <a:gd name="T18" fmla="*/ 11 w 539"/>
                <a:gd name="T19" fmla="*/ 186 h 194"/>
                <a:gd name="T20" fmla="*/ 0 w 539"/>
                <a:gd name="T21" fmla="*/ 176 h 194"/>
                <a:gd name="T22" fmla="*/ 2 w 539"/>
                <a:gd name="T23" fmla="*/ 194 h 194"/>
                <a:gd name="T24" fmla="*/ 539 w 539"/>
                <a:gd name="T25" fmla="*/ 0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39" h="194">
                  <a:moveTo>
                    <a:pt x="539" y="0"/>
                  </a:moveTo>
                  <a:lnTo>
                    <a:pt x="132" y="89"/>
                  </a:lnTo>
                  <a:lnTo>
                    <a:pt x="103" y="123"/>
                  </a:lnTo>
                  <a:lnTo>
                    <a:pt x="91" y="115"/>
                  </a:lnTo>
                  <a:lnTo>
                    <a:pt x="98" y="97"/>
                  </a:lnTo>
                  <a:lnTo>
                    <a:pt x="93" y="98"/>
                  </a:lnTo>
                  <a:lnTo>
                    <a:pt x="43" y="131"/>
                  </a:lnTo>
                  <a:lnTo>
                    <a:pt x="56" y="148"/>
                  </a:lnTo>
                  <a:lnTo>
                    <a:pt x="18" y="155"/>
                  </a:lnTo>
                  <a:lnTo>
                    <a:pt x="11" y="186"/>
                  </a:lnTo>
                  <a:lnTo>
                    <a:pt x="0" y="176"/>
                  </a:lnTo>
                  <a:lnTo>
                    <a:pt x="2" y="194"/>
                  </a:lnTo>
                  <a:lnTo>
                    <a:pt x="539" y="0"/>
                  </a:lnTo>
                  <a:close/>
                </a:path>
              </a:pathLst>
            </a:custGeom>
            <a:solidFill>
              <a:srgbClr val="656F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66" name="Freeform 306"/>
            <p:cNvSpPr>
              <a:spLocks/>
            </p:cNvSpPr>
            <p:nvPr/>
          </p:nvSpPr>
          <p:spPr bwMode="auto">
            <a:xfrm>
              <a:off x="3286126" y="2141538"/>
              <a:ext cx="855663" cy="307975"/>
            </a:xfrm>
            <a:custGeom>
              <a:avLst/>
              <a:gdLst>
                <a:gd name="T0" fmla="*/ 539 w 539"/>
                <a:gd name="T1" fmla="*/ 0 h 194"/>
                <a:gd name="T2" fmla="*/ 132 w 539"/>
                <a:gd name="T3" fmla="*/ 89 h 194"/>
                <a:gd name="T4" fmla="*/ 103 w 539"/>
                <a:gd name="T5" fmla="*/ 123 h 194"/>
                <a:gd name="T6" fmla="*/ 91 w 539"/>
                <a:gd name="T7" fmla="*/ 115 h 194"/>
                <a:gd name="T8" fmla="*/ 98 w 539"/>
                <a:gd name="T9" fmla="*/ 97 h 194"/>
                <a:gd name="T10" fmla="*/ 93 w 539"/>
                <a:gd name="T11" fmla="*/ 98 h 194"/>
                <a:gd name="T12" fmla="*/ 43 w 539"/>
                <a:gd name="T13" fmla="*/ 131 h 194"/>
                <a:gd name="T14" fmla="*/ 56 w 539"/>
                <a:gd name="T15" fmla="*/ 148 h 194"/>
                <a:gd name="T16" fmla="*/ 18 w 539"/>
                <a:gd name="T17" fmla="*/ 155 h 194"/>
                <a:gd name="T18" fmla="*/ 11 w 539"/>
                <a:gd name="T19" fmla="*/ 186 h 194"/>
                <a:gd name="T20" fmla="*/ 0 w 539"/>
                <a:gd name="T21" fmla="*/ 176 h 194"/>
                <a:gd name="T22" fmla="*/ 2 w 539"/>
                <a:gd name="T23" fmla="*/ 194 h 194"/>
                <a:gd name="T24" fmla="*/ 539 w 539"/>
                <a:gd name="T25" fmla="*/ 0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39" h="194">
                  <a:moveTo>
                    <a:pt x="539" y="0"/>
                  </a:moveTo>
                  <a:lnTo>
                    <a:pt x="132" y="89"/>
                  </a:lnTo>
                  <a:lnTo>
                    <a:pt x="103" y="123"/>
                  </a:lnTo>
                  <a:lnTo>
                    <a:pt x="91" y="115"/>
                  </a:lnTo>
                  <a:lnTo>
                    <a:pt x="98" y="97"/>
                  </a:lnTo>
                  <a:lnTo>
                    <a:pt x="93" y="98"/>
                  </a:lnTo>
                  <a:lnTo>
                    <a:pt x="43" y="131"/>
                  </a:lnTo>
                  <a:lnTo>
                    <a:pt x="56" y="148"/>
                  </a:lnTo>
                  <a:lnTo>
                    <a:pt x="18" y="155"/>
                  </a:lnTo>
                  <a:lnTo>
                    <a:pt x="11" y="186"/>
                  </a:lnTo>
                  <a:lnTo>
                    <a:pt x="0" y="176"/>
                  </a:lnTo>
                  <a:lnTo>
                    <a:pt x="2" y="194"/>
                  </a:lnTo>
                  <a:lnTo>
                    <a:pt x="53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67" name="Freeform 307"/>
            <p:cNvSpPr>
              <a:spLocks noEditPoints="1"/>
            </p:cNvSpPr>
            <p:nvPr/>
          </p:nvSpPr>
          <p:spPr bwMode="auto">
            <a:xfrm>
              <a:off x="3190876" y="2282825"/>
              <a:ext cx="304800" cy="198438"/>
            </a:xfrm>
            <a:custGeom>
              <a:avLst/>
              <a:gdLst>
                <a:gd name="T0" fmla="*/ 28 w 163"/>
                <a:gd name="T1" fmla="*/ 42 h 106"/>
                <a:gd name="T2" fmla="*/ 28 w 163"/>
                <a:gd name="T3" fmla="*/ 42 h 106"/>
                <a:gd name="T4" fmla="*/ 28 w 163"/>
                <a:gd name="T5" fmla="*/ 42 h 106"/>
                <a:gd name="T6" fmla="*/ 33 w 163"/>
                <a:gd name="T7" fmla="*/ 46 h 106"/>
                <a:gd name="T8" fmla="*/ 19 w 163"/>
                <a:gd name="T9" fmla="*/ 65 h 106"/>
                <a:gd name="T10" fmla="*/ 19 w 163"/>
                <a:gd name="T11" fmla="*/ 65 h 106"/>
                <a:gd name="T12" fmla="*/ 19 w 163"/>
                <a:gd name="T13" fmla="*/ 65 h 106"/>
                <a:gd name="T14" fmla="*/ 14 w 163"/>
                <a:gd name="T15" fmla="*/ 62 h 106"/>
                <a:gd name="T16" fmla="*/ 14 w 163"/>
                <a:gd name="T17" fmla="*/ 62 h 106"/>
                <a:gd name="T18" fmla="*/ 26 w 163"/>
                <a:gd name="T19" fmla="*/ 44 h 106"/>
                <a:gd name="T20" fmla="*/ 26 w 163"/>
                <a:gd name="T21" fmla="*/ 44 h 106"/>
                <a:gd name="T22" fmla="*/ 26 w 163"/>
                <a:gd name="T23" fmla="*/ 44 h 106"/>
                <a:gd name="T24" fmla="*/ 26 w 163"/>
                <a:gd name="T25" fmla="*/ 44 h 106"/>
                <a:gd name="T26" fmla="*/ 27 w 163"/>
                <a:gd name="T27" fmla="*/ 44 h 106"/>
                <a:gd name="T28" fmla="*/ 28 w 163"/>
                <a:gd name="T29" fmla="*/ 42 h 106"/>
                <a:gd name="T30" fmla="*/ 28 w 163"/>
                <a:gd name="T31" fmla="*/ 42 h 106"/>
                <a:gd name="T32" fmla="*/ 130 w 163"/>
                <a:gd name="T33" fmla="*/ 8 h 106"/>
                <a:gd name="T34" fmla="*/ 0 w 163"/>
                <a:gd name="T35" fmla="*/ 36 h 106"/>
                <a:gd name="T36" fmla="*/ 3 w 163"/>
                <a:gd name="T37" fmla="*/ 106 h 106"/>
                <a:gd name="T38" fmla="*/ 52 w 163"/>
                <a:gd name="T39" fmla="*/ 89 h 106"/>
                <a:gd name="T40" fmla="*/ 51 w 163"/>
                <a:gd name="T41" fmla="*/ 74 h 106"/>
                <a:gd name="T42" fmla="*/ 60 w 163"/>
                <a:gd name="T43" fmla="*/ 82 h 106"/>
                <a:gd name="T44" fmla="*/ 66 w 163"/>
                <a:gd name="T45" fmla="*/ 56 h 106"/>
                <a:gd name="T46" fmla="*/ 98 w 163"/>
                <a:gd name="T47" fmla="*/ 50 h 106"/>
                <a:gd name="T48" fmla="*/ 87 w 163"/>
                <a:gd name="T49" fmla="*/ 36 h 106"/>
                <a:gd name="T50" fmla="*/ 130 w 163"/>
                <a:gd name="T51" fmla="*/ 8 h 106"/>
                <a:gd name="T52" fmla="*/ 163 w 163"/>
                <a:gd name="T53" fmla="*/ 0 h 106"/>
                <a:gd name="T54" fmla="*/ 134 w 163"/>
                <a:gd name="T55" fmla="*/ 7 h 106"/>
                <a:gd name="T56" fmla="*/ 128 w 163"/>
                <a:gd name="T57" fmla="*/ 22 h 106"/>
                <a:gd name="T58" fmla="*/ 138 w 163"/>
                <a:gd name="T59" fmla="*/ 29 h 106"/>
                <a:gd name="T60" fmla="*/ 163 w 163"/>
                <a:gd name="T61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63" h="106">
                  <a:moveTo>
                    <a:pt x="28" y="42"/>
                  </a:moveTo>
                  <a:cubicBezTo>
                    <a:pt x="28" y="42"/>
                    <a:pt x="28" y="42"/>
                    <a:pt x="28" y="42"/>
                  </a:cubicBezTo>
                  <a:cubicBezTo>
                    <a:pt x="28" y="42"/>
                    <a:pt x="28" y="42"/>
                    <a:pt x="28" y="42"/>
                  </a:cubicBezTo>
                  <a:cubicBezTo>
                    <a:pt x="33" y="46"/>
                    <a:pt x="33" y="46"/>
                    <a:pt x="33" y="46"/>
                  </a:cubicBezTo>
                  <a:cubicBezTo>
                    <a:pt x="28" y="52"/>
                    <a:pt x="24" y="58"/>
                    <a:pt x="19" y="65"/>
                  </a:cubicBezTo>
                  <a:cubicBezTo>
                    <a:pt x="19" y="65"/>
                    <a:pt x="19" y="65"/>
                    <a:pt x="19" y="65"/>
                  </a:cubicBezTo>
                  <a:cubicBezTo>
                    <a:pt x="19" y="65"/>
                    <a:pt x="19" y="65"/>
                    <a:pt x="19" y="65"/>
                  </a:cubicBezTo>
                  <a:cubicBezTo>
                    <a:pt x="14" y="62"/>
                    <a:pt x="14" y="62"/>
                    <a:pt x="14" y="62"/>
                  </a:cubicBezTo>
                  <a:cubicBezTo>
                    <a:pt x="14" y="62"/>
                    <a:pt x="14" y="62"/>
                    <a:pt x="14" y="62"/>
                  </a:cubicBezTo>
                  <a:cubicBezTo>
                    <a:pt x="18" y="56"/>
                    <a:pt x="22" y="50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7" y="44"/>
                    <a:pt x="27" y="44"/>
                    <a:pt x="27" y="44"/>
                  </a:cubicBezTo>
                  <a:cubicBezTo>
                    <a:pt x="27" y="44"/>
                    <a:pt x="28" y="43"/>
                    <a:pt x="28" y="42"/>
                  </a:cubicBezTo>
                  <a:cubicBezTo>
                    <a:pt x="28" y="42"/>
                    <a:pt x="28" y="42"/>
                    <a:pt x="28" y="42"/>
                  </a:cubicBezTo>
                  <a:moveTo>
                    <a:pt x="130" y="8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52" y="89"/>
                    <a:pt x="52" y="89"/>
                    <a:pt x="52" y="89"/>
                  </a:cubicBezTo>
                  <a:cubicBezTo>
                    <a:pt x="51" y="74"/>
                    <a:pt x="51" y="74"/>
                    <a:pt x="51" y="74"/>
                  </a:cubicBezTo>
                  <a:cubicBezTo>
                    <a:pt x="60" y="82"/>
                    <a:pt x="60" y="82"/>
                    <a:pt x="60" y="82"/>
                  </a:cubicBezTo>
                  <a:cubicBezTo>
                    <a:pt x="66" y="56"/>
                    <a:pt x="66" y="56"/>
                    <a:pt x="66" y="56"/>
                  </a:cubicBezTo>
                  <a:cubicBezTo>
                    <a:pt x="98" y="50"/>
                    <a:pt x="98" y="50"/>
                    <a:pt x="98" y="50"/>
                  </a:cubicBezTo>
                  <a:cubicBezTo>
                    <a:pt x="87" y="36"/>
                    <a:pt x="87" y="36"/>
                    <a:pt x="87" y="36"/>
                  </a:cubicBezTo>
                  <a:cubicBezTo>
                    <a:pt x="130" y="8"/>
                    <a:pt x="130" y="8"/>
                    <a:pt x="130" y="8"/>
                  </a:cubicBezTo>
                  <a:moveTo>
                    <a:pt x="163" y="0"/>
                  </a:moveTo>
                  <a:cubicBezTo>
                    <a:pt x="134" y="7"/>
                    <a:pt x="134" y="7"/>
                    <a:pt x="134" y="7"/>
                  </a:cubicBezTo>
                  <a:cubicBezTo>
                    <a:pt x="128" y="22"/>
                    <a:pt x="128" y="22"/>
                    <a:pt x="128" y="22"/>
                  </a:cubicBezTo>
                  <a:cubicBezTo>
                    <a:pt x="138" y="29"/>
                    <a:pt x="138" y="29"/>
                    <a:pt x="138" y="29"/>
                  </a:cubicBezTo>
                  <a:cubicBezTo>
                    <a:pt x="163" y="0"/>
                    <a:pt x="163" y="0"/>
                    <a:pt x="163" y="0"/>
                  </a:cubicBezTo>
                </a:path>
              </a:pathLst>
            </a:custGeom>
            <a:solidFill>
              <a:srgbClr val="2432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68" name="Freeform 308"/>
            <p:cNvSpPr>
              <a:spLocks/>
            </p:cNvSpPr>
            <p:nvPr/>
          </p:nvSpPr>
          <p:spPr bwMode="auto">
            <a:xfrm>
              <a:off x="3227388" y="2360613"/>
              <a:ext cx="25400" cy="42863"/>
            </a:xfrm>
            <a:custGeom>
              <a:avLst/>
              <a:gdLst>
                <a:gd name="T0" fmla="*/ 9 w 14"/>
                <a:gd name="T1" fmla="*/ 0 h 23"/>
                <a:gd name="T2" fmla="*/ 9 w 14"/>
                <a:gd name="T3" fmla="*/ 0 h 23"/>
                <a:gd name="T4" fmla="*/ 8 w 14"/>
                <a:gd name="T5" fmla="*/ 2 h 23"/>
                <a:gd name="T6" fmla="*/ 12 w 14"/>
                <a:gd name="T7" fmla="*/ 6 h 23"/>
                <a:gd name="T8" fmla="*/ 0 w 14"/>
                <a:gd name="T9" fmla="*/ 23 h 23"/>
                <a:gd name="T10" fmla="*/ 0 w 14"/>
                <a:gd name="T11" fmla="*/ 23 h 23"/>
                <a:gd name="T12" fmla="*/ 14 w 14"/>
                <a:gd name="T13" fmla="*/ 4 h 23"/>
                <a:gd name="T14" fmla="*/ 9 w 14"/>
                <a:gd name="T15" fmla="*/ 0 h 23"/>
                <a:gd name="T16" fmla="*/ 9 w 14"/>
                <a:gd name="T1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" h="23">
                  <a:moveTo>
                    <a:pt x="9" y="0"/>
                  </a:moveTo>
                  <a:cubicBezTo>
                    <a:pt x="9" y="0"/>
                    <a:pt x="9" y="0"/>
                    <a:pt x="9" y="0"/>
                  </a:cubicBezTo>
                  <a:cubicBezTo>
                    <a:pt x="9" y="1"/>
                    <a:pt x="8" y="2"/>
                    <a:pt x="8" y="2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8" y="11"/>
                    <a:pt x="4" y="17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5" y="16"/>
                    <a:pt x="9" y="10"/>
                    <a:pt x="14" y="4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9" y="0"/>
                    <a:pt x="9" y="0"/>
                  </a:cubicBezTo>
                </a:path>
              </a:pathLst>
            </a:custGeom>
            <a:solidFill>
              <a:srgbClr val="121D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69" name="Freeform 309"/>
            <p:cNvSpPr>
              <a:spLocks/>
            </p:cNvSpPr>
            <p:nvPr/>
          </p:nvSpPr>
          <p:spPr bwMode="auto">
            <a:xfrm>
              <a:off x="3217863" y="2365375"/>
              <a:ext cx="31750" cy="38100"/>
            </a:xfrm>
            <a:custGeom>
              <a:avLst/>
              <a:gdLst>
                <a:gd name="T0" fmla="*/ 12 w 17"/>
                <a:gd name="T1" fmla="*/ 0 h 21"/>
                <a:gd name="T2" fmla="*/ 12 w 17"/>
                <a:gd name="T3" fmla="*/ 0 h 21"/>
                <a:gd name="T4" fmla="*/ 0 w 17"/>
                <a:gd name="T5" fmla="*/ 18 h 21"/>
                <a:gd name="T6" fmla="*/ 0 w 17"/>
                <a:gd name="T7" fmla="*/ 18 h 21"/>
                <a:gd name="T8" fmla="*/ 5 w 17"/>
                <a:gd name="T9" fmla="*/ 21 h 21"/>
                <a:gd name="T10" fmla="*/ 5 w 17"/>
                <a:gd name="T11" fmla="*/ 21 h 21"/>
                <a:gd name="T12" fmla="*/ 17 w 17"/>
                <a:gd name="T13" fmla="*/ 4 h 21"/>
                <a:gd name="T14" fmla="*/ 13 w 17"/>
                <a:gd name="T15" fmla="*/ 0 h 21"/>
                <a:gd name="T16" fmla="*/ 12 w 17"/>
                <a:gd name="T17" fmla="*/ 0 h 21"/>
                <a:gd name="T18" fmla="*/ 12 w 17"/>
                <a:gd name="T19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" h="21">
                  <a:moveTo>
                    <a:pt x="12" y="0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8" y="6"/>
                    <a:pt x="4" y="12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9" y="15"/>
                    <a:pt x="13" y="9"/>
                    <a:pt x="17" y="4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70" name="Freeform 311"/>
            <p:cNvSpPr>
              <a:spLocks/>
            </p:cNvSpPr>
            <p:nvPr/>
          </p:nvSpPr>
          <p:spPr bwMode="auto">
            <a:xfrm>
              <a:off x="3197226" y="1703388"/>
              <a:ext cx="84138" cy="777875"/>
            </a:xfrm>
            <a:custGeom>
              <a:avLst/>
              <a:gdLst>
                <a:gd name="T0" fmla="*/ 0 w 53"/>
                <a:gd name="T1" fmla="*/ 0 h 490"/>
                <a:gd name="T2" fmla="*/ 0 w 53"/>
                <a:gd name="T3" fmla="*/ 490 h 490"/>
                <a:gd name="T4" fmla="*/ 53 w 53"/>
                <a:gd name="T5" fmla="*/ 438 h 490"/>
                <a:gd name="T6" fmla="*/ 0 w 53"/>
                <a:gd name="T7" fmla="*/ 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490">
                  <a:moveTo>
                    <a:pt x="0" y="0"/>
                  </a:moveTo>
                  <a:lnTo>
                    <a:pt x="0" y="490"/>
                  </a:lnTo>
                  <a:lnTo>
                    <a:pt x="53" y="4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1CF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grpSp>
          <p:nvGrpSpPr>
            <p:cNvPr id="271" name="组合 270"/>
            <p:cNvGrpSpPr/>
            <p:nvPr/>
          </p:nvGrpSpPr>
          <p:grpSpPr>
            <a:xfrm>
              <a:off x="3109913" y="1703388"/>
              <a:ext cx="171451" cy="777875"/>
              <a:chOff x="3109913" y="1703388"/>
              <a:chExt cx="171451" cy="777875"/>
            </a:xfrm>
          </p:grpSpPr>
          <p:sp>
            <p:nvSpPr>
              <p:cNvPr id="274" name="Freeform 310"/>
              <p:cNvSpPr>
                <a:spLocks/>
              </p:cNvSpPr>
              <p:nvPr/>
            </p:nvSpPr>
            <p:spPr bwMode="auto">
              <a:xfrm>
                <a:off x="3109913" y="1703388"/>
                <a:ext cx="87313" cy="777875"/>
              </a:xfrm>
              <a:custGeom>
                <a:avLst/>
                <a:gdLst>
                  <a:gd name="T0" fmla="*/ 55 w 55"/>
                  <a:gd name="T1" fmla="*/ 0 h 490"/>
                  <a:gd name="T2" fmla="*/ 55 w 55"/>
                  <a:gd name="T3" fmla="*/ 490 h 490"/>
                  <a:gd name="T4" fmla="*/ 0 w 55"/>
                  <a:gd name="T5" fmla="*/ 438 h 490"/>
                  <a:gd name="T6" fmla="*/ 55 w 55"/>
                  <a:gd name="T7" fmla="*/ 0 h 4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5" h="490">
                    <a:moveTo>
                      <a:pt x="55" y="0"/>
                    </a:moveTo>
                    <a:lnTo>
                      <a:pt x="55" y="490"/>
                    </a:lnTo>
                    <a:lnTo>
                      <a:pt x="0" y="438"/>
                    </a:lnTo>
                    <a:lnTo>
                      <a:pt x="55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20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75" name="Freeform 312"/>
              <p:cNvSpPr>
                <a:spLocks/>
              </p:cNvSpPr>
              <p:nvPr/>
            </p:nvSpPr>
            <p:spPr bwMode="auto">
              <a:xfrm>
                <a:off x="3197226" y="1703388"/>
                <a:ext cx="84138" cy="777875"/>
              </a:xfrm>
              <a:custGeom>
                <a:avLst/>
                <a:gdLst>
                  <a:gd name="T0" fmla="*/ 0 w 53"/>
                  <a:gd name="T1" fmla="*/ 0 h 490"/>
                  <a:gd name="T2" fmla="*/ 0 w 53"/>
                  <a:gd name="T3" fmla="*/ 490 h 490"/>
                  <a:gd name="T4" fmla="*/ 53 w 53"/>
                  <a:gd name="T5" fmla="*/ 438 h 490"/>
                  <a:gd name="T6" fmla="*/ 0 w 53"/>
                  <a:gd name="T7" fmla="*/ 0 h 4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3" h="490">
                    <a:moveTo>
                      <a:pt x="0" y="0"/>
                    </a:moveTo>
                    <a:lnTo>
                      <a:pt x="0" y="490"/>
                    </a:lnTo>
                    <a:lnTo>
                      <a:pt x="53" y="43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20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272" name="Freeform 314"/>
            <p:cNvSpPr>
              <a:spLocks/>
            </p:cNvSpPr>
            <p:nvPr/>
          </p:nvSpPr>
          <p:spPr bwMode="auto">
            <a:xfrm>
              <a:off x="3303588" y="3792538"/>
              <a:ext cx="157163" cy="301625"/>
            </a:xfrm>
            <a:custGeom>
              <a:avLst/>
              <a:gdLst>
                <a:gd name="T0" fmla="*/ 86 w 99"/>
                <a:gd name="T1" fmla="*/ 0 h 190"/>
                <a:gd name="T2" fmla="*/ 80 w 99"/>
                <a:gd name="T3" fmla="*/ 6 h 190"/>
                <a:gd name="T4" fmla="*/ 6 w 99"/>
                <a:gd name="T5" fmla="*/ 80 h 190"/>
                <a:gd name="T6" fmla="*/ 0 w 99"/>
                <a:gd name="T7" fmla="*/ 108 h 190"/>
                <a:gd name="T8" fmla="*/ 13 w 99"/>
                <a:gd name="T9" fmla="*/ 165 h 190"/>
                <a:gd name="T10" fmla="*/ 48 w 99"/>
                <a:gd name="T11" fmla="*/ 190 h 190"/>
                <a:gd name="T12" fmla="*/ 80 w 99"/>
                <a:gd name="T13" fmla="*/ 182 h 190"/>
                <a:gd name="T14" fmla="*/ 70 w 99"/>
                <a:gd name="T15" fmla="*/ 177 h 190"/>
                <a:gd name="T16" fmla="*/ 51 w 99"/>
                <a:gd name="T17" fmla="*/ 152 h 190"/>
                <a:gd name="T18" fmla="*/ 46 w 99"/>
                <a:gd name="T19" fmla="*/ 135 h 190"/>
                <a:gd name="T20" fmla="*/ 72 w 99"/>
                <a:gd name="T21" fmla="*/ 103 h 190"/>
                <a:gd name="T22" fmla="*/ 78 w 99"/>
                <a:gd name="T23" fmla="*/ 87 h 190"/>
                <a:gd name="T24" fmla="*/ 66 w 99"/>
                <a:gd name="T25" fmla="*/ 66 h 190"/>
                <a:gd name="T26" fmla="*/ 81 w 99"/>
                <a:gd name="T27" fmla="*/ 49 h 190"/>
                <a:gd name="T28" fmla="*/ 90 w 99"/>
                <a:gd name="T29" fmla="*/ 32 h 190"/>
                <a:gd name="T30" fmla="*/ 99 w 99"/>
                <a:gd name="T31" fmla="*/ 28 h 190"/>
                <a:gd name="T32" fmla="*/ 84 w 99"/>
                <a:gd name="T33" fmla="*/ 7 h 190"/>
                <a:gd name="T34" fmla="*/ 92 w 99"/>
                <a:gd name="T35" fmla="*/ 7 h 190"/>
                <a:gd name="T36" fmla="*/ 91 w 99"/>
                <a:gd name="T37" fmla="*/ 6 h 190"/>
                <a:gd name="T38" fmla="*/ 86 w 99"/>
                <a:gd name="T39" fmla="*/ 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9" h="190">
                  <a:moveTo>
                    <a:pt x="86" y="0"/>
                  </a:moveTo>
                  <a:lnTo>
                    <a:pt x="80" y="6"/>
                  </a:lnTo>
                  <a:lnTo>
                    <a:pt x="6" y="80"/>
                  </a:lnTo>
                  <a:lnTo>
                    <a:pt x="0" y="108"/>
                  </a:lnTo>
                  <a:lnTo>
                    <a:pt x="13" y="165"/>
                  </a:lnTo>
                  <a:lnTo>
                    <a:pt x="48" y="190"/>
                  </a:lnTo>
                  <a:lnTo>
                    <a:pt x="80" y="182"/>
                  </a:lnTo>
                  <a:lnTo>
                    <a:pt x="70" y="177"/>
                  </a:lnTo>
                  <a:lnTo>
                    <a:pt x="51" y="152"/>
                  </a:lnTo>
                  <a:lnTo>
                    <a:pt x="46" y="135"/>
                  </a:lnTo>
                  <a:lnTo>
                    <a:pt x="72" y="103"/>
                  </a:lnTo>
                  <a:lnTo>
                    <a:pt x="78" y="87"/>
                  </a:lnTo>
                  <a:lnTo>
                    <a:pt x="66" y="66"/>
                  </a:lnTo>
                  <a:lnTo>
                    <a:pt x="81" y="49"/>
                  </a:lnTo>
                  <a:lnTo>
                    <a:pt x="90" y="32"/>
                  </a:lnTo>
                  <a:lnTo>
                    <a:pt x="99" y="28"/>
                  </a:lnTo>
                  <a:lnTo>
                    <a:pt x="84" y="7"/>
                  </a:lnTo>
                  <a:lnTo>
                    <a:pt x="92" y="7"/>
                  </a:lnTo>
                  <a:lnTo>
                    <a:pt x="91" y="6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3040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73" name="Freeform 315"/>
            <p:cNvSpPr>
              <a:spLocks/>
            </p:cNvSpPr>
            <p:nvPr/>
          </p:nvSpPr>
          <p:spPr bwMode="auto">
            <a:xfrm>
              <a:off x="3303588" y="3792538"/>
              <a:ext cx="157163" cy="301625"/>
            </a:xfrm>
            <a:custGeom>
              <a:avLst/>
              <a:gdLst>
                <a:gd name="T0" fmla="*/ 86 w 99"/>
                <a:gd name="T1" fmla="*/ 0 h 190"/>
                <a:gd name="T2" fmla="*/ 80 w 99"/>
                <a:gd name="T3" fmla="*/ 6 h 190"/>
                <a:gd name="T4" fmla="*/ 6 w 99"/>
                <a:gd name="T5" fmla="*/ 80 h 190"/>
                <a:gd name="T6" fmla="*/ 0 w 99"/>
                <a:gd name="T7" fmla="*/ 108 h 190"/>
                <a:gd name="T8" fmla="*/ 13 w 99"/>
                <a:gd name="T9" fmla="*/ 165 h 190"/>
                <a:gd name="T10" fmla="*/ 48 w 99"/>
                <a:gd name="T11" fmla="*/ 190 h 190"/>
                <a:gd name="T12" fmla="*/ 80 w 99"/>
                <a:gd name="T13" fmla="*/ 182 h 190"/>
                <a:gd name="T14" fmla="*/ 70 w 99"/>
                <a:gd name="T15" fmla="*/ 177 h 190"/>
                <a:gd name="T16" fmla="*/ 51 w 99"/>
                <a:gd name="T17" fmla="*/ 152 h 190"/>
                <a:gd name="T18" fmla="*/ 46 w 99"/>
                <a:gd name="T19" fmla="*/ 135 h 190"/>
                <a:gd name="T20" fmla="*/ 72 w 99"/>
                <a:gd name="T21" fmla="*/ 103 h 190"/>
                <a:gd name="T22" fmla="*/ 78 w 99"/>
                <a:gd name="T23" fmla="*/ 87 h 190"/>
                <a:gd name="T24" fmla="*/ 66 w 99"/>
                <a:gd name="T25" fmla="*/ 66 h 190"/>
                <a:gd name="T26" fmla="*/ 81 w 99"/>
                <a:gd name="T27" fmla="*/ 49 h 190"/>
                <a:gd name="T28" fmla="*/ 90 w 99"/>
                <a:gd name="T29" fmla="*/ 32 h 190"/>
                <a:gd name="T30" fmla="*/ 99 w 99"/>
                <a:gd name="T31" fmla="*/ 28 h 190"/>
                <a:gd name="T32" fmla="*/ 84 w 99"/>
                <a:gd name="T33" fmla="*/ 7 h 190"/>
                <a:gd name="T34" fmla="*/ 92 w 99"/>
                <a:gd name="T35" fmla="*/ 7 h 190"/>
                <a:gd name="T36" fmla="*/ 91 w 99"/>
                <a:gd name="T37" fmla="*/ 6 h 190"/>
                <a:gd name="T38" fmla="*/ 86 w 99"/>
                <a:gd name="T39" fmla="*/ 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9" h="190">
                  <a:moveTo>
                    <a:pt x="86" y="0"/>
                  </a:moveTo>
                  <a:lnTo>
                    <a:pt x="80" y="6"/>
                  </a:lnTo>
                  <a:lnTo>
                    <a:pt x="6" y="80"/>
                  </a:lnTo>
                  <a:lnTo>
                    <a:pt x="0" y="108"/>
                  </a:lnTo>
                  <a:lnTo>
                    <a:pt x="13" y="165"/>
                  </a:lnTo>
                  <a:lnTo>
                    <a:pt x="48" y="190"/>
                  </a:lnTo>
                  <a:lnTo>
                    <a:pt x="80" y="182"/>
                  </a:lnTo>
                  <a:lnTo>
                    <a:pt x="70" y="177"/>
                  </a:lnTo>
                  <a:lnTo>
                    <a:pt x="51" y="152"/>
                  </a:lnTo>
                  <a:lnTo>
                    <a:pt x="46" y="135"/>
                  </a:lnTo>
                  <a:lnTo>
                    <a:pt x="72" y="103"/>
                  </a:lnTo>
                  <a:lnTo>
                    <a:pt x="78" y="87"/>
                  </a:lnTo>
                  <a:lnTo>
                    <a:pt x="66" y="66"/>
                  </a:lnTo>
                  <a:lnTo>
                    <a:pt x="81" y="49"/>
                  </a:lnTo>
                  <a:lnTo>
                    <a:pt x="90" y="32"/>
                  </a:lnTo>
                  <a:lnTo>
                    <a:pt x="99" y="28"/>
                  </a:lnTo>
                  <a:lnTo>
                    <a:pt x="84" y="7"/>
                  </a:lnTo>
                  <a:lnTo>
                    <a:pt x="92" y="7"/>
                  </a:lnTo>
                  <a:lnTo>
                    <a:pt x="91" y="6"/>
                  </a:lnTo>
                  <a:lnTo>
                    <a:pt x="8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sp>
        <p:nvSpPr>
          <p:cNvPr id="304" name="文本框 66"/>
          <p:cNvSpPr txBox="1">
            <a:spLocks noChangeArrowheads="1"/>
          </p:cNvSpPr>
          <p:nvPr/>
        </p:nvSpPr>
        <p:spPr bwMode="auto">
          <a:xfrm>
            <a:off x="1969654" y="5854528"/>
            <a:ext cx="8252692" cy="379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600" dirty="0">
                <a:solidFill>
                  <a:schemeClr val="bg2">
                    <a:lumMod val="50000"/>
                  </a:schemeClr>
                </a:solidFill>
                <a:cs typeface="+mn-ea"/>
                <a:sym typeface="+mn-lt"/>
              </a:rPr>
              <a:t>Click here to add text content, such as keywords, some brief introductions, etc.</a:t>
            </a:r>
            <a:endParaRPr lang="zh-CN" altLang="en-US" sz="1600" dirty="0">
              <a:solidFill>
                <a:schemeClr val="bg2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05" name="矩形 304"/>
          <p:cNvSpPr/>
          <p:nvPr/>
        </p:nvSpPr>
        <p:spPr>
          <a:xfrm>
            <a:off x="5297209" y="5442529"/>
            <a:ext cx="1582486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CN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800" b="1" dirty="0">
                <a:solidFill>
                  <a:schemeClr val="bg2">
                    <a:lumMod val="50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4800" b="1" dirty="0">
              <a:solidFill>
                <a:schemeClr val="bg2">
                  <a:lumMod val="50000"/>
                </a:schemeClr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54407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75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4" grpId="0"/>
      <p:bldP spid="30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_库_圆角矩形 43"/>
          <p:cNvSpPr/>
          <p:nvPr>
            <p:custDataLst>
              <p:tags r:id="rId1"/>
            </p:custDataLst>
          </p:nvPr>
        </p:nvSpPr>
        <p:spPr>
          <a:xfrm>
            <a:off x="447960" y="1187348"/>
            <a:ext cx="11235741" cy="4625720"/>
          </a:xfrm>
          <a:prstGeom prst="roundRect">
            <a:avLst>
              <a:gd name="adj" fmla="val 1756"/>
            </a:avLst>
          </a:prstGeom>
          <a:solidFill>
            <a:schemeClr val="bg1"/>
          </a:solidFill>
          <a:ln>
            <a:noFill/>
          </a:ln>
          <a:effectLst>
            <a:outerShdw blurRad="508000" dist="190500" dir="5400000" algn="ctr" rotWithShape="0">
              <a:schemeClr val="tx2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>
              <a:cs typeface="+mn-ea"/>
              <a:sym typeface="+mn-lt"/>
            </a:endParaRPr>
          </a:p>
        </p:txBody>
      </p:sp>
      <p:sp>
        <p:nvSpPr>
          <p:cNvPr id="13" name="PA_库_椭圆 12"/>
          <p:cNvSpPr>
            <a:spLocks noChangeAspect="1"/>
          </p:cNvSpPr>
          <p:nvPr>
            <p:custDataLst>
              <p:tags r:id="rId2"/>
            </p:custDataLst>
          </p:nvPr>
        </p:nvSpPr>
        <p:spPr>
          <a:xfrm>
            <a:off x="5344519" y="532409"/>
            <a:ext cx="1476000" cy="1476000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>
            <a:outerShdw blurRad="508000" dist="190500" dir="5400000" algn="ctr" rotWithShape="0">
              <a:schemeClr val="bg2">
                <a:alpha val="5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gency FB" panose="020B0503020202020204" pitchFamily="34" charset="0"/>
                <a:cs typeface="+mn-ea"/>
                <a:sym typeface="+mn-lt"/>
              </a:rPr>
              <a:t>LOGO</a:t>
            </a:r>
            <a:endParaRPr lang="bg-BG" sz="3200" dirty="0">
              <a:cs typeface="+mn-ea"/>
              <a:sym typeface="+mn-lt"/>
            </a:endParaRPr>
          </a:p>
        </p:txBody>
      </p:sp>
      <p:sp>
        <p:nvSpPr>
          <p:cNvPr id="8" name="PA_库_TextPlaceholder 7"/>
          <p:cNvSpPr>
            <a:spLocks noGrp="1"/>
          </p:cNvSpPr>
          <p:nvPr>
            <p:ph type="body" sz="quarter" idx="13"/>
            <p:custDataLst>
              <p:tags r:id="rId3"/>
            </p:custDataLst>
          </p:nvPr>
        </p:nvSpPr>
        <p:spPr>
          <a:xfrm>
            <a:off x="1144680" y="2393322"/>
            <a:ext cx="9821334" cy="1341477"/>
          </a:xfrm>
        </p:spPr>
        <p:txBody>
          <a:bodyPr/>
          <a:lstStyle/>
          <a:p>
            <a:r>
              <a:rPr lang="en-US" altLang="zh-CN" sz="9600" spc="300" dirty="0">
                <a:solidFill>
                  <a:schemeClr val="bg2"/>
                </a:solidFill>
                <a:latin typeface="+mn-lt"/>
                <a:ea typeface="+mn-ea"/>
                <a:cs typeface="+mn-ea"/>
                <a:sym typeface="+mn-lt"/>
              </a:rPr>
              <a:t>Thank You</a:t>
            </a:r>
            <a:endParaRPr lang="en-US" sz="9600" spc="300" dirty="0">
              <a:solidFill>
                <a:schemeClr val="bg2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1" name="PA_库_圆角矩形 46"/>
          <p:cNvSpPr/>
          <p:nvPr>
            <p:custDataLst>
              <p:tags r:id="rId4"/>
            </p:custDataLst>
          </p:nvPr>
        </p:nvSpPr>
        <p:spPr>
          <a:xfrm>
            <a:off x="4786519" y="4623737"/>
            <a:ext cx="2592000" cy="5040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REPORT</a:t>
            </a: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：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lt"/>
              </a:rPr>
              <a:t>FREEPPT7</a:t>
            </a:r>
            <a:endParaRPr 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4" name="PA_库_圆角矩形 46"/>
          <p:cNvSpPr/>
          <p:nvPr>
            <p:custDataLst>
              <p:tags r:id="rId5"/>
            </p:custDataLst>
          </p:nvPr>
        </p:nvSpPr>
        <p:spPr>
          <a:xfrm rot="8026117">
            <a:off x="10785872" y="951460"/>
            <a:ext cx="1280707" cy="286858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5" name="PA_库_圆角矩形 46"/>
          <p:cNvSpPr/>
          <p:nvPr>
            <p:custDataLst>
              <p:tags r:id="rId6"/>
            </p:custDataLst>
          </p:nvPr>
        </p:nvSpPr>
        <p:spPr>
          <a:xfrm rot="8026117">
            <a:off x="415634" y="5006392"/>
            <a:ext cx="1280707" cy="286858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6" name="PA_库_圆角矩形 46"/>
          <p:cNvSpPr/>
          <p:nvPr>
            <p:custDataLst>
              <p:tags r:id="rId7"/>
            </p:custDataLst>
          </p:nvPr>
        </p:nvSpPr>
        <p:spPr>
          <a:xfrm rot="8026117">
            <a:off x="110146" y="5345065"/>
            <a:ext cx="665532" cy="149069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7" name="PA_库_圆角矩形 46"/>
          <p:cNvSpPr/>
          <p:nvPr>
            <p:custDataLst>
              <p:tags r:id="rId8"/>
            </p:custDataLst>
          </p:nvPr>
        </p:nvSpPr>
        <p:spPr>
          <a:xfrm rot="8026117">
            <a:off x="10917263" y="1581996"/>
            <a:ext cx="665532" cy="149069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93865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8" grpId="0"/>
      <p:bldP spid="11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_库_圆角矩形 43"/>
          <p:cNvSpPr/>
          <p:nvPr>
            <p:custDataLst>
              <p:tags r:id="rId1"/>
            </p:custDataLst>
          </p:nvPr>
        </p:nvSpPr>
        <p:spPr>
          <a:xfrm>
            <a:off x="447960" y="1187348"/>
            <a:ext cx="11235741" cy="4625720"/>
          </a:xfrm>
          <a:prstGeom prst="roundRect">
            <a:avLst>
              <a:gd name="adj" fmla="val 1756"/>
            </a:avLst>
          </a:prstGeom>
          <a:solidFill>
            <a:schemeClr val="bg1"/>
          </a:solidFill>
          <a:ln>
            <a:noFill/>
          </a:ln>
          <a:effectLst>
            <a:outerShdw blurRad="508000" dist="190500" dir="5400000" algn="ctr" rotWithShape="0">
              <a:schemeClr val="tx2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>
              <a:cs typeface="+mn-ea"/>
              <a:sym typeface="+mn-lt"/>
            </a:endParaRPr>
          </a:p>
        </p:txBody>
      </p:sp>
      <p:sp>
        <p:nvSpPr>
          <p:cNvPr id="8" name="PA_库_椭圆 12"/>
          <p:cNvSpPr>
            <a:spLocks noChangeAspect="1"/>
          </p:cNvSpPr>
          <p:nvPr>
            <p:custDataLst>
              <p:tags r:id="rId2"/>
            </p:custDataLst>
          </p:nvPr>
        </p:nvSpPr>
        <p:spPr>
          <a:xfrm>
            <a:off x="5266574" y="2431295"/>
            <a:ext cx="1598509" cy="1598509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>
            <a:outerShdw blurRad="508000" dist="190500" dir="5400000" algn="ctr" rotWithShape="0">
              <a:schemeClr val="bg2">
                <a:alpha val="5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8800" dirty="0">
                <a:latin typeface="Agency FB" panose="020B0503020202020204" pitchFamily="34" charset="0"/>
                <a:cs typeface="+mn-ea"/>
                <a:sym typeface="+mn-lt"/>
              </a:rPr>
              <a:t>1</a:t>
            </a:r>
            <a:endParaRPr lang="bg-BG" sz="8800" dirty="0">
              <a:cs typeface="+mn-ea"/>
              <a:sym typeface="+mn-lt"/>
            </a:endParaRPr>
          </a:p>
        </p:txBody>
      </p:sp>
      <p:sp>
        <p:nvSpPr>
          <p:cNvPr id="9" name="PA_库_矩形 21"/>
          <p:cNvSpPr/>
          <p:nvPr>
            <p:custDataLst>
              <p:tags r:id="rId3"/>
            </p:custDataLst>
          </p:nvPr>
        </p:nvSpPr>
        <p:spPr>
          <a:xfrm>
            <a:off x="4495646" y="4398216"/>
            <a:ext cx="314036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altLang="zh-CN" sz="4000" dirty="0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title text</a:t>
            </a:r>
            <a:endParaRPr lang="en-US" sz="4000" dirty="0">
              <a:solidFill>
                <a:schemeClr val="tx2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6" name="PA_库_圆角矩形 46"/>
          <p:cNvSpPr/>
          <p:nvPr>
            <p:custDataLst>
              <p:tags r:id="rId4"/>
            </p:custDataLst>
          </p:nvPr>
        </p:nvSpPr>
        <p:spPr>
          <a:xfrm rot="5400000">
            <a:off x="5425476" y="5770676"/>
            <a:ext cx="1280707" cy="286858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7" name="PA_库_圆角矩形 46"/>
          <p:cNvSpPr/>
          <p:nvPr>
            <p:custDataLst>
              <p:tags r:id="rId5"/>
            </p:custDataLst>
          </p:nvPr>
        </p:nvSpPr>
        <p:spPr>
          <a:xfrm rot="5400000">
            <a:off x="5425476" y="906122"/>
            <a:ext cx="1280707" cy="286858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" name="PA_库_圆角矩形 46"/>
          <p:cNvSpPr/>
          <p:nvPr>
            <p:custDataLst>
              <p:tags r:id="rId6"/>
            </p:custDataLst>
          </p:nvPr>
        </p:nvSpPr>
        <p:spPr>
          <a:xfrm rot="8026117">
            <a:off x="10785872" y="951460"/>
            <a:ext cx="1280707" cy="286858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9" name="PA_库_圆角矩形 46"/>
          <p:cNvSpPr/>
          <p:nvPr>
            <p:custDataLst>
              <p:tags r:id="rId7"/>
            </p:custDataLst>
          </p:nvPr>
        </p:nvSpPr>
        <p:spPr>
          <a:xfrm rot="8026117">
            <a:off x="415634" y="5006392"/>
            <a:ext cx="1280707" cy="286858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0" name="PA_库_圆角矩形 46"/>
          <p:cNvSpPr/>
          <p:nvPr>
            <p:custDataLst>
              <p:tags r:id="rId8"/>
            </p:custDataLst>
          </p:nvPr>
        </p:nvSpPr>
        <p:spPr>
          <a:xfrm rot="8026117">
            <a:off x="110146" y="5345065"/>
            <a:ext cx="665532" cy="149069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1" name="PA_库_圆角矩形 46"/>
          <p:cNvSpPr/>
          <p:nvPr>
            <p:custDataLst>
              <p:tags r:id="rId9"/>
            </p:custDataLst>
          </p:nvPr>
        </p:nvSpPr>
        <p:spPr>
          <a:xfrm rot="8026117">
            <a:off x="10917263" y="1581996"/>
            <a:ext cx="665532" cy="149069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71275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bg-BG" altLang="zh-CN" dirty="0">
              <a:latin typeface="+mn-lt"/>
              <a:ea typeface="+mn-ea"/>
              <a:cs typeface="+mn-ea"/>
              <a:sym typeface="+mn-lt"/>
            </a:endParaRP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2294576" y="1959122"/>
            <a:ext cx="1684238" cy="1684238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0" dist="190500" dir="5400000" algn="ctr" rotWithShape="0">
              <a:schemeClr val="tx2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KSO_Shape"/>
          <p:cNvSpPr/>
          <p:nvPr/>
        </p:nvSpPr>
        <p:spPr bwMode="auto">
          <a:xfrm>
            <a:off x="2562518" y="2434562"/>
            <a:ext cx="1153220" cy="805332"/>
          </a:xfrm>
          <a:custGeom>
            <a:avLst/>
            <a:gdLst>
              <a:gd name="T0" fmla="*/ 1733867 w 2074863"/>
              <a:gd name="T1" fmla="*/ 579834 h 1449388"/>
              <a:gd name="T2" fmla="*/ 1791884 w 2074863"/>
              <a:gd name="T3" fmla="*/ 600246 h 1449388"/>
              <a:gd name="T4" fmla="*/ 1794804 w 2074863"/>
              <a:gd name="T5" fmla="*/ 538648 h 1449388"/>
              <a:gd name="T6" fmla="*/ 510830 w 2074863"/>
              <a:gd name="T7" fmla="*/ 162256 h 1449388"/>
              <a:gd name="T8" fmla="*/ 492893 w 2074863"/>
              <a:gd name="T9" fmla="*/ 222976 h 1449388"/>
              <a:gd name="T10" fmla="*/ 438718 w 2074863"/>
              <a:gd name="T11" fmla="*/ 188484 h 1449388"/>
              <a:gd name="T12" fmla="*/ 1598128 w 2074863"/>
              <a:gd name="T13" fmla="*/ 142089 h 1449388"/>
              <a:gd name="T14" fmla="*/ 1885296 w 2074863"/>
              <a:gd name="T15" fmla="*/ 549583 h 1449388"/>
              <a:gd name="T16" fmla="*/ 1586087 w 2074863"/>
              <a:gd name="T17" fmla="*/ 450078 h 1449388"/>
              <a:gd name="T18" fmla="*/ 486453 w 2074863"/>
              <a:gd name="T19" fmla="*/ 72185 h 1449388"/>
              <a:gd name="T20" fmla="*/ 151219 w 2074863"/>
              <a:gd name="T21" fmla="*/ 357281 h 1449388"/>
              <a:gd name="T22" fmla="*/ 295879 w 2074863"/>
              <a:gd name="T23" fmla="*/ 407592 h 1449388"/>
              <a:gd name="T24" fmla="*/ 486453 w 2074863"/>
              <a:gd name="T25" fmla="*/ 72185 h 1449388"/>
              <a:gd name="T26" fmla="*/ 681762 w 2074863"/>
              <a:gd name="T27" fmla="*/ 209994 h 1449388"/>
              <a:gd name="T28" fmla="*/ 910960 w 2074863"/>
              <a:gd name="T29" fmla="*/ 275617 h 1449388"/>
              <a:gd name="T30" fmla="*/ 1184248 w 2074863"/>
              <a:gd name="T31" fmla="*/ 351448 h 1449388"/>
              <a:gd name="T32" fmla="*/ 1396319 w 2074863"/>
              <a:gd name="T33" fmla="*/ 332855 h 1449388"/>
              <a:gd name="T34" fmla="*/ 1606205 w 2074863"/>
              <a:gd name="T35" fmla="*/ 562536 h 1449388"/>
              <a:gd name="T36" fmla="*/ 1640821 w 2074863"/>
              <a:gd name="T37" fmla="*/ 739718 h 1449388"/>
              <a:gd name="T38" fmla="*/ 1379558 w 2074863"/>
              <a:gd name="T39" fmla="*/ 843985 h 1449388"/>
              <a:gd name="T40" fmla="*/ 1124853 w 2074863"/>
              <a:gd name="T41" fmla="*/ 641283 h 1449388"/>
              <a:gd name="T42" fmla="*/ 720387 w 2074863"/>
              <a:gd name="T43" fmla="*/ 519516 h 1449388"/>
              <a:gd name="T44" fmla="*/ 653705 w 2074863"/>
              <a:gd name="T45" fmla="*/ 311345 h 1449388"/>
              <a:gd name="T46" fmla="*/ 325395 w 2074863"/>
              <a:gd name="T47" fmla="*/ 480871 h 1449388"/>
              <a:gd name="T48" fmla="*/ 435438 w 2074863"/>
              <a:gd name="T49" fmla="*/ 683574 h 1449388"/>
              <a:gd name="T50" fmla="*/ 530543 w 2074863"/>
              <a:gd name="T51" fmla="*/ 794768 h 1449388"/>
              <a:gd name="T52" fmla="*/ 611436 w 2074863"/>
              <a:gd name="T53" fmla="*/ 890286 h 1449388"/>
              <a:gd name="T54" fmla="*/ 688686 w 2074863"/>
              <a:gd name="T55" fmla="*/ 1001480 h 1449388"/>
              <a:gd name="T56" fmla="*/ 800188 w 2074863"/>
              <a:gd name="T57" fmla="*/ 1230068 h 1449388"/>
              <a:gd name="T58" fmla="*/ 913511 w 2074863"/>
              <a:gd name="T59" fmla="*/ 1255588 h 1449388"/>
              <a:gd name="T60" fmla="*/ 768486 w 2074863"/>
              <a:gd name="T61" fmla="*/ 1063458 h 1449388"/>
              <a:gd name="T62" fmla="*/ 798730 w 2074863"/>
              <a:gd name="T63" fmla="*/ 1022261 h 1449388"/>
              <a:gd name="T64" fmla="*/ 1047604 w 2074863"/>
              <a:gd name="T65" fmla="*/ 1245015 h 1449388"/>
              <a:gd name="T66" fmla="*/ 1112465 w 2074863"/>
              <a:gd name="T67" fmla="*/ 1184496 h 1449388"/>
              <a:gd name="T68" fmla="*/ 841727 w 2074863"/>
              <a:gd name="T69" fmla="*/ 896119 h 1449388"/>
              <a:gd name="T70" fmla="*/ 886182 w 2074863"/>
              <a:gd name="T71" fmla="*/ 868047 h 1449388"/>
              <a:gd name="T72" fmla="*/ 1205383 w 2074863"/>
              <a:gd name="T73" fmla="*/ 1138195 h 1449388"/>
              <a:gd name="T74" fmla="*/ 1202468 w 2074863"/>
              <a:gd name="T75" fmla="*/ 1026636 h 1449388"/>
              <a:gd name="T76" fmla="*/ 955779 w 2074863"/>
              <a:gd name="T77" fmla="*/ 749197 h 1449388"/>
              <a:gd name="T78" fmla="*/ 1006793 w 2074863"/>
              <a:gd name="T79" fmla="*/ 736437 h 1449388"/>
              <a:gd name="T80" fmla="*/ 1311053 w 2074863"/>
              <a:gd name="T81" fmla="*/ 1001480 h 1449388"/>
              <a:gd name="T82" fmla="*/ 1303037 w 2074863"/>
              <a:gd name="T83" fmla="*/ 890286 h 1449388"/>
              <a:gd name="T84" fmla="*/ 1310325 w 2074863"/>
              <a:gd name="T85" fmla="*/ 838516 h 1449388"/>
              <a:gd name="T86" fmla="*/ 1409802 w 2074863"/>
              <a:gd name="T87" fmla="*/ 919087 h 1449388"/>
              <a:gd name="T88" fmla="*/ 1378829 w 2074863"/>
              <a:gd name="T89" fmla="*/ 1028094 h 1449388"/>
              <a:gd name="T90" fmla="*/ 1306317 w 2074863"/>
              <a:gd name="T91" fmla="*/ 1123248 h 1449388"/>
              <a:gd name="T92" fmla="*/ 1210119 w 2074863"/>
              <a:gd name="T93" fmla="*/ 1205641 h 1449388"/>
              <a:gd name="T94" fmla="*/ 1113922 w 2074863"/>
              <a:gd name="T95" fmla="*/ 1290222 h 1449388"/>
              <a:gd name="T96" fmla="*/ 1016631 w 2074863"/>
              <a:gd name="T97" fmla="*/ 1300795 h 1449388"/>
              <a:gd name="T98" fmla="*/ 897478 w 2074863"/>
              <a:gd name="T99" fmla="*/ 1327044 h 1449388"/>
              <a:gd name="T100" fmla="*/ 625648 w 2074863"/>
              <a:gd name="T101" fmla="*/ 1160798 h 1449388"/>
              <a:gd name="T102" fmla="*/ 491918 w 2074863"/>
              <a:gd name="T103" fmla="*/ 1202360 h 1449388"/>
              <a:gd name="T104" fmla="*/ 458760 w 2074863"/>
              <a:gd name="T105" fmla="*/ 1134550 h 1449388"/>
              <a:gd name="T106" fmla="*/ 365477 w 2074863"/>
              <a:gd name="T107" fmla="*/ 1057260 h 1449388"/>
              <a:gd name="T108" fmla="*/ 317378 w 2074863"/>
              <a:gd name="T109" fmla="*/ 969763 h 1449388"/>
              <a:gd name="T110" fmla="*/ 233206 w 2074863"/>
              <a:gd name="T111" fmla="*/ 865131 h 1449388"/>
              <a:gd name="T112" fmla="*/ 268916 w 2074863"/>
              <a:gd name="T113" fmla="*/ 733520 h 1449388"/>
              <a:gd name="T114" fmla="*/ 186565 w 2074863"/>
              <a:gd name="T115" fmla="*/ 647845 h 1449388"/>
              <a:gd name="T116" fmla="*/ 1822 w 2074863"/>
              <a:gd name="T117" fmla="*/ 438580 h 1449388"/>
              <a:gd name="T118" fmla="*/ 272923 w 2074863"/>
              <a:gd name="T119" fmla="*/ 139996 h 1449388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2074863" h="1449388">
                <a:moveTo>
                  <a:pt x="1923841" y="577723"/>
                </a:moveTo>
                <a:lnTo>
                  <a:pt x="1919867" y="578517"/>
                </a:lnTo>
                <a:lnTo>
                  <a:pt x="1915893" y="579312"/>
                </a:lnTo>
                <a:lnTo>
                  <a:pt x="1911919" y="580503"/>
                </a:lnTo>
                <a:lnTo>
                  <a:pt x="1907944" y="582488"/>
                </a:lnTo>
                <a:lnTo>
                  <a:pt x="1904765" y="584871"/>
                </a:lnTo>
                <a:lnTo>
                  <a:pt x="1901983" y="586857"/>
                </a:lnTo>
                <a:lnTo>
                  <a:pt x="1898804" y="589636"/>
                </a:lnTo>
                <a:lnTo>
                  <a:pt x="1896022" y="592813"/>
                </a:lnTo>
                <a:lnTo>
                  <a:pt x="1893240" y="595593"/>
                </a:lnTo>
                <a:lnTo>
                  <a:pt x="1891253" y="599167"/>
                </a:lnTo>
                <a:lnTo>
                  <a:pt x="1889663" y="602741"/>
                </a:lnTo>
                <a:lnTo>
                  <a:pt x="1888471" y="606712"/>
                </a:lnTo>
                <a:lnTo>
                  <a:pt x="1887278" y="610683"/>
                </a:lnTo>
                <a:lnTo>
                  <a:pt x="1886483" y="615051"/>
                </a:lnTo>
                <a:lnTo>
                  <a:pt x="1886483" y="619419"/>
                </a:lnTo>
                <a:lnTo>
                  <a:pt x="1886483" y="623390"/>
                </a:lnTo>
                <a:lnTo>
                  <a:pt x="1887278" y="627758"/>
                </a:lnTo>
                <a:lnTo>
                  <a:pt x="1888471" y="631729"/>
                </a:lnTo>
                <a:lnTo>
                  <a:pt x="1889663" y="635303"/>
                </a:lnTo>
                <a:lnTo>
                  <a:pt x="1891253" y="639274"/>
                </a:lnTo>
                <a:lnTo>
                  <a:pt x="1893240" y="642451"/>
                </a:lnTo>
                <a:lnTo>
                  <a:pt x="1896022" y="646025"/>
                </a:lnTo>
                <a:lnTo>
                  <a:pt x="1898804" y="648805"/>
                </a:lnTo>
                <a:lnTo>
                  <a:pt x="1901983" y="651188"/>
                </a:lnTo>
                <a:lnTo>
                  <a:pt x="1904765" y="653967"/>
                </a:lnTo>
                <a:lnTo>
                  <a:pt x="1907944" y="655953"/>
                </a:lnTo>
                <a:lnTo>
                  <a:pt x="1911919" y="657541"/>
                </a:lnTo>
                <a:lnTo>
                  <a:pt x="1915893" y="659130"/>
                </a:lnTo>
                <a:lnTo>
                  <a:pt x="1919867" y="660321"/>
                </a:lnTo>
                <a:lnTo>
                  <a:pt x="1923841" y="660718"/>
                </a:lnTo>
                <a:lnTo>
                  <a:pt x="1928213" y="661115"/>
                </a:lnTo>
                <a:lnTo>
                  <a:pt x="1932585" y="660718"/>
                </a:lnTo>
                <a:lnTo>
                  <a:pt x="1936956" y="660321"/>
                </a:lnTo>
                <a:lnTo>
                  <a:pt x="1940533" y="659130"/>
                </a:lnTo>
                <a:lnTo>
                  <a:pt x="1944508" y="657541"/>
                </a:lnTo>
                <a:lnTo>
                  <a:pt x="1948084" y="655953"/>
                </a:lnTo>
                <a:lnTo>
                  <a:pt x="1951661" y="653967"/>
                </a:lnTo>
                <a:lnTo>
                  <a:pt x="1954841" y="651188"/>
                </a:lnTo>
                <a:lnTo>
                  <a:pt x="1958020" y="648805"/>
                </a:lnTo>
                <a:lnTo>
                  <a:pt x="1960405" y="646025"/>
                </a:lnTo>
                <a:lnTo>
                  <a:pt x="1963187" y="642451"/>
                </a:lnTo>
                <a:lnTo>
                  <a:pt x="1965174" y="639274"/>
                </a:lnTo>
                <a:lnTo>
                  <a:pt x="1966763" y="635303"/>
                </a:lnTo>
                <a:lnTo>
                  <a:pt x="1967956" y="631729"/>
                </a:lnTo>
                <a:lnTo>
                  <a:pt x="1969148" y="627758"/>
                </a:lnTo>
                <a:lnTo>
                  <a:pt x="1969943" y="623390"/>
                </a:lnTo>
                <a:lnTo>
                  <a:pt x="1970340" y="619419"/>
                </a:lnTo>
                <a:lnTo>
                  <a:pt x="1969943" y="615051"/>
                </a:lnTo>
                <a:lnTo>
                  <a:pt x="1969148" y="610683"/>
                </a:lnTo>
                <a:lnTo>
                  <a:pt x="1967956" y="606712"/>
                </a:lnTo>
                <a:lnTo>
                  <a:pt x="1966763" y="602741"/>
                </a:lnTo>
                <a:lnTo>
                  <a:pt x="1965174" y="599167"/>
                </a:lnTo>
                <a:lnTo>
                  <a:pt x="1963187" y="595593"/>
                </a:lnTo>
                <a:lnTo>
                  <a:pt x="1960405" y="592813"/>
                </a:lnTo>
                <a:lnTo>
                  <a:pt x="1958020" y="589636"/>
                </a:lnTo>
                <a:lnTo>
                  <a:pt x="1954841" y="586857"/>
                </a:lnTo>
                <a:lnTo>
                  <a:pt x="1951661" y="584871"/>
                </a:lnTo>
                <a:lnTo>
                  <a:pt x="1948084" y="582488"/>
                </a:lnTo>
                <a:lnTo>
                  <a:pt x="1944508" y="580503"/>
                </a:lnTo>
                <a:lnTo>
                  <a:pt x="1940533" y="579312"/>
                </a:lnTo>
                <a:lnTo>
                  <a:pt x="1936956" y="578517"/>
                </a:lnTo>
                <a:lnTo>
                  <a:pt x="1932585" y="577723"/>
                </a:lnTo>
                <a:lnTo>
                  <a:pt x="1928213" y="577723"/>
                </a:lnTo>
                <a:lnTo>
                  <a:pt x="1923841" y="577723"/>
                </a:lnTo>
                <a:close/>
                <a:moveTo>
                  <a:pt x="519301" y="160338"/>
                </a:moveTo>
                <a:lnTo>
                  <a:pt x="523687" y="160338"/>
                </a:lnTo>
                <a:lnTo>
                  <a:pt x="528072" y="160729"/>
                </a:lnTo>
                <a:lnTo>
                  <a:pt x="532059" y="161512"/>
                </a:lnTo>
                <a:lnTo>
                  <a:pt x="536445" y="162687"/>
                </a:lnTo>
                <a:lnTo>
                  <a:pt x="540033" y="163861"/>
                </a:lnTo>
                <a:lnTo>
                  <a:pt x="544020" y="166210"/>
                </a:lnTo>
                <a:lnTo>
                  <a:pt x="547209" y="168558"/>
                </a:lnTo>
                <a:lnTo>
                  <a:pt x="550399" y="170907"/>
                </a:lnTo>
                <a:lnTo>
                  <a:pt x="553588" y="174038"/>
                </a:lnTo>
                <a:lnTo>
                  <a:pt x="556379" y="176778"/>
                </a:lnTo>
                <a:lnTo>
                  <a:pt x="558771" y="180693"/>
                </a:lnTo>
                <a:lnTo>
                  <a:pt x="560366" y="183824"/>
                </a:lnTo>
                <a:lnTo>
                  <a:pt x="562359" y="188130"/>
                </a:lnTo>
                <a:lnTo>
                  <a:pt x="563954" y="192436"/>
                </a:lnTo>
                <a:lnTo>
                  <a:pt x="564752" y="196350"/>
                </a:lnTo>
                <a:lnTo>
                  <a:pt x="565150" y="201048"/>
                </a:lnTo>
                <a:lnTo>
                  <a:pt x="565150" y="205353"/>
                </a:lnTo>
                <a:lnTo>
                  <a:pt x="564752" y="209268"/>
                </a:lnTo>
                <a:lnTo>
                  <a:pt x="563954" y="213574"/>
                </a:lnTo>
                <a:lnTo>
                  <a:pt x="562758" y="217488"/>
                </a:lnTo>
                <a:lnTo>
                  <a:pt x="560765" y="221402"/>
                </a:lnTo>
                <a:lnTo>
                  <a:pt x="558771" y="224925"/>
                </a:lnTo>
                <a:lnTo>
                  <a:pt x="556778" y="228448"/>
                </a:lnTo>
                <a:lnTo>
                  <a:pt x="553987" y="231188"/>
                </a:lnTo>
                <a:lnTo>
                  <a:pt x="551196" y="234711"/>
                </a:lnTo>
                <a:lnTo>
                  <a:pt x="547608" y="237060"/>
                </a:lnTo>
                <a:lnTo>
                  <a:pt x="544418" y="239800"/>
                </a:lnTo>
                <a:lnTo>
                  <a:pt x="540431" y="241366"/>
                </a:lnTo>
                <a:lnTo>
                  <a:pt x="536843" y="242932"/>
                </a:lnTo>
                <a:lnTo>
                  <a:pt x="532458" y="244497"/>
                </a:lnTo>
                <a:lnTo>
                  <a:pt x="528072" y="245672"/>
                </a:lnTo>
                <a:lnTo>
                  <a:pt x="523687" y="246063"/>
                </a:lnTo>
                <a:lnTo>
                  <a:pt x="518902" y="246063"/>
                </a:lnTo>
                <a:lnTo>
                  <a:pt x="514915" y="245672"/>
                </a:lnTo>
                <a:lnTo>
                  <a:pt x="510530" y="244497"/>
                </a:lnTo>
                <a:lnTo>
                  <a:pt x="506543" y="243323"/>
                </a:lnTo>
                <a:lnTo>
                  <a:pt x="502955" y="241757"/>
                </a:lnTo>
                <a:lnTo>
                  <a:pt x="498968" y="239800"/>
                </a:lnTo>
                <a:lnTo>
                  <a:pt x="495778" y="237451"/>
                </a:lnTo>
                <a:lnTo>
                  <a:pt x="492190" y="235103"/>
                </a:lnTo>
                <a:lnTo>
                  <a:pt x="489399" y="232363"/>
                </a:lnTo>
                <a:lnTo>
                  <a:pt x="486210" y="228840"/>
                </a:lnTo>
                <a:lnTo>
                  <a:pt x="484216" y="225708"/>
                </a:lnTo>
                <a:lnTo>
                  <a:pt x="482223" y="221794"/>
                </a:lnTo>
                <a:lnTo>
                  <a:pt x="480628" y="217879"/>
                </a:lnTo>
                <a:lnTo>
                  <a:pt x="479033" y="213965"/>
                </a:lnTo>
                <a:lnTo>
                  <a:pt x="478236" y="209268"/>
                </a:lnTo>
                <a:lnTo>
                  <a:pt x="477837" y="205353"/>
                </a:lnTo>
                <a:lnTo>
                  <a:pt x="477837" y="200656"/>
                </a:lnTo>
                <a:lnTo>
                  <a:pt x="478236" y="196350"/>
                </a:lnTo>
                <a:lnTo>
                  <a:pt x="479033" y="192436"/>
                </a:lnTo>
                <a:lnTo>
                  <a:pt x="480628" y="188522"/>
                </a:lnTo>
                <a:lnTo>
                  <a:pt x="481824" y="184607"/>
                </a:lnTo>
                <a:lnTo>
                  <a:pt x="483818" y="181084"/>
                </a:lnTo>
                <a:lnTo>
                  <a:pt x="486210" y="177561"/>
                </a:lnTo>
                <a:lnTo>
                  <a:pt x="489001" y="174430"/>
                </a:lnTo>
                <a:lnTo>
                  <a:pt x="491791" y="171298"/>
                </a:lnTo>
                <a:lnTo>
                  <a:pt x="494981" y="168558"/>
                </a:lnTo>
                <a:lnTo>
                  <a:pt x="498569" y="166601"/>
                </a:lnTo>
                <a:lnTo>
                  <a:pt x="502157" y="164252"/>
                </a:lnTo>
                <a:lnTo>
                  <a:pt x="506144" y="162687"/>
                </a:lnTo>
                <a:lnTo>
                  <a:pt x="510530" y="161512"/>
                </a:lnTo>
                <a:lnTo>
                  <a:pt x="514915" y="160729"/>
                </a:lnTo>
                <a:lnTo>
                  <a:pt x="519301" y="160338"/>
                </a:lnTo>
                <a:close/>
                <a:moveTo>
                  <a:pt x="1699693" y="111125"/>
                </a:moveTo>
                <a:lnTo>
                  <a:pt x="1718770" y="131377"/>
                </a:lnTo>
                <a:lnTo>
                  <a:pt x="1740628" y="154806"/>
                </a:lnTo>
                <a:lnTo>
                  <a:pt x="1768448" y="186178"/>
                </a:lnTo>
                <a:lnTo>
                  <a:pt x="1784345" y="204842"/>
                </a:lnTo>
                <a:lnTo>
                  <a:pt x="1801832" y="224697"/>
                </a:lnTo>
                <a:lnTo>
                  <a:pt x="1819318" y="246538"/>
                </a:lnTo>
                <a:lnTo>
                  <a:pt x="1838395" y="269173"/>
                </a:lnTo>
                <a:lnTo>
                  <a:pt x="1857471" y="293793"/>
                </a:lnTo>
                <a:lnTo>
                  <a:pt x="1877343" y="318811"/>
                </a:lnTo>
                <a:lnTo>
                  <a:pt x="1897611" y="345417"/>
                </a:lnTo>
                <a:lnTo>
                  <a:pt x="1917483" y="372420"/>
                </a:lnTo>
                <a:lnTo>
                  <a:pt x="1936956" y="400217"/>
                </a:lnTo>
                <a:lnTo>
                  <a:pt x="1954841" y="426823"/>
                </a:lnTo>
                <a:lnTo>
                  <a:pt x="1971930" y="453032"/>
                </a:lnTo>
                <a:lnTo>
                  <a:pt x="1987032" y="478050"/>
                </a:lnTo>
                <a:lnTo>
                  <a:pt x="2001339" y="501479"/>
                </a:lnTo>
                <a:lnTo>
                  <a:pt x="2014057" y="524511"/>
                </a:lnTo>
                <a:lnTo>
                  <a:pt x="2025980" y="545558"/>
                </a:lnTo>
                <a:lnTo>
                  <a:pt x="2036313" y="565016"/>
                </a:lnTo>
                <a:lnTo>
                  <a:pt x="2045454" y="582488"/>
                </a:lnTo>
                <a:lnTo>
                  <a:pt x="2053402" y="598770"/>
                </a:lnTo>
                <a:lnTo>
                  <a:pt x="2065325" y="623787"/>
                </a:lnTo>
                <a:lnTo>
                  <a:pt x="2072479" y="640069"/>
                </a:lnTo>
                <a:lnTo>
                  <a:pt x="2074863" y="646025"/>
                </a:lnTo>
                <a:lnTo>
                  <a:pt x="1870189" y="796925"/>
                </a:lnTo>
                <a:lnTo>
                  <a:pt x="1867407" y="789380"/>
                </a:lnTo>
                <a:lnTo>
                  <a:pt x="1859856" y="767142"/>
                </a:lnTo>
                <a:lnTo>
                  <a:pt x="1854689" y="751258"/>
                </a:lnTo>
                <a:lnTo>
                  <a:pt x="1847933" y="733388"/>
                </a:lnTo>
                <a:lnTo>
                  <a:pt x="1839985" y="712342"/>
                </a:lnTo>
                <a:lnTo>
                  <a:pt x="1830844" y="690104"/>
                </a:lnTo>
                <a:lnTo>
                  <a:pt x="1820908" y="666278"/>
                </a:lnTo>
                <a:lnTo>
                  <a:pt x="1809383" y="640466"/>
                </a:lnTo>
                <a:lnTo>
                  <a:pt x="1797063" y="614257"/>
                </a:lnTo>
                <a:lnTo>
                  <a:pt x="1783550" y="586857"/>
                </a:lnTo>
                <a:lnTo>
                  <a:pt x="1768845" y="559059"/>
                </a:lnTo>
                <a:lnTo>
                  <a:pt x="1753346" y="531262"/>
                </a:lnTo>
                <a:lnTo>
                  <a:pt x="1744602" y="517363"/>
                </a:lnTo>
                <a:lnTo>
                  <a:pt x="1736256" y="503862"/>
                </a:lnTo>
                <a:lnTo>
                  <a:pt x="1727513" y="490360"/>
                </a:lnTo>
                <a:lnTo>
                  <a:pt x="1718770" y="476859"/>
                </a:lnTo>
                <a:lnTo>
                  <a:pt x="1709232" y="463357"/>
                </a:lnTo>
                <a:lnTo>
                  <a:pt x="1700091" y="450650"/>
                </a:lnTo>
                <a:lnTo>
                  <a:pt x="1690552" y="438339"/>
                </a:lnTo>
                <a:lnTo>
                  <a:pt x="1681014" y="426029"/>
                </a:lnTo>
                <a:lnTo>
                  <a:pt x="1661938" y="403394"/>
                </a:lnTo>
                <a:lnTo>
                  <a:pt x="1643259" y="381951"/>
                </a:lnTo>
                <a:lnTo>
                  <a:pt x="1624977" y="362095"/>
                </a:lnTo>
                <a:lnTo>
                  <a:pt x="1606696" y="343431"/>
                </a:lnTo>
                <a:lnTo>
                  <a:pt x="1590004" y="327150"/>
                </a:lnTo>
                <a:lnTo>
                  <a:pt x="1573312" y="311663"/>
                </a:lnTo>
                <a:lnTo>
                  <a:pt x="1558210" y="298559"/>
                </a:lnTo>
                <a:lnTo>
                  <a:pt x="1544697" y="287042"/>
                </a:lnTo>
                <a:lnTo>
                  <a:pt x="1532377" y="276718"/>
                </a:lnTo>
                <a:lnTo>
                  <a:pt x="1522044" y="268776"/>
                </a:lnTo>
                <a:lnTo>
                  <a:pt x="1506942" y="257657"/>
                </a:lnTo>
                <a:lnTo>
                  <a:pt x="1501775" y="254083"/>
                </a:lnTo>
                <a:lnTo>
                  <a:pt x="1699693" y="111125"/>
                </a:lnTo>
                <a:close/>
                <a:moveTo>
                  <a:pt x="529828" y="78646"/>
                </a:moveTo>
                <a:lnTo>
                  <a:pt x="511572" y="88179"/>
                </a:lnTo>
                <a:lnTo>
                  <a:pt x="489347" y="100889"/>
                </a:lnTo>
                <a:lnTo>
                  <a:pt x="476647" y="108436"/>
                </a:lnTo>
                <a:lnTo>
                  <a:pt x="463153" y="116777"/>
                </a:lnTo>
                <a:lnTo>
                  <a:pt x="448865" y="126310"/>
                </a:lnTo>
                <a:lnTo>
                  <a:pt x="433784" y="136240"/>
                </a:lnTo>
                <a:lnTo>
                  <a:pt x="417512" y="147759"/>
                </a:lnTo>
                <a:lnTo>
                  <a:pt x="401637" y="159675"/>
                </a:lnTo>
                <a:lnTo>
                  <a:pt x="384175" y="172783"/>
                </a:lnTo>
                <a:lnTo>
                  <a:pt x="367109" y="186288"/>
                </a:lnTo>
                <a:lnTo>
                  <a:pt x="349250" y="200984"/>
                </a:lnTo>
                <a:lnTo>
                  <a:pt x="331787" y="216475"/>
                </a:lnTo>
                <a:lnTo>
                  <a:pt x="313531" y="233157"/>
                </a:lnTo>
                <a:lnTo>
                  <a:pt x="294878" y="250634"/>
                </a:lnTo>
                <a:lnTo>
                  <a:pt x="277019" y="268905"/>
                </a:lnTo>
                <a:lnTo>
                  <a:pt x="259159" y="287177"/>
                </a:lnTo>
                <a:lnTo>
                  <a:pt x="225028" y="322528"/>
                </a:lnTo>
                <a:lnTo>
                  <a:pt x="193278" y="356687"/>
                </a:lnTo>
                <a:lnTo>
                  <a:pt x="164703" y="389257"/>
                </a:lnTo>
                <a:lnTo>
                  <a:pt x="138906" y="419445"/>
                </a:lnTo>
                <a:lnTo>
                  <a:pt x="116284" y="446057"/>
                </a:lnTo>
                <a:lnTo>
                  <a:pt x="97234" y="469095"/>
                </a:lnTo>
                <a:lnTo>
                  <a:pt x="82550" y="488161"/>
                </a:lnTo>
                <a:lnTo>
                  <a:pt x="205184" y="612882"/>
                </a:lnTo>
                <a:lnTo>
                  <a:pt x="213915" y="597391"/>
                </a:lnTo>
                <a:lnTo>
                  <a:pt x="224631" y="581106"/>
                </a:lnTo>
                <a:lnTo>
                  <a:pt x="236934" y="562437"/>
                </a:lnTo>
                <a:lnTo>
                  <a:pt x="250428" y="542974"/>
                </a:lnTo>
                <a:lnTo>
                  <a:pt x="256381" y="531456"/>
                </a:lnTo>
                <a:lnTo>
                  <a:pt x="260350" y="524306"/>
                </a:lnTo>
                <a:lnTo>
                  <a:pt x="265112" y="515965"/>
                </a:lnTo>
                <a:lnTo>
                  <a:pt x="270669" y="507623"/>
                </a:lnTo>
                <a:lnTo>
                  <a:pt x="277019" y="498885"/>
                </a:lnTo>
                <a:lnTo>
                  <a:pt x="284162" y="488558"/>
                </a:lnTo>
                <a:lnTo>
                  <a:pt x="292100" y="478628"/>
                </a:lnTo>
                <a:lnTo>
                  <a:pt x="301228" y="467506"/>
                </a:lnTo>
                <a:lnTo>
                  <a:pt x="311547" y="456385"/>
                </a:lnTo>
                <a:lnTo>
                  <a:pt x="322262" y="444071"/>
                </a:lnTo>
                <a:lnTo>
                  <a:pt x="334565" y="431758"/>
                </a:lnTo>
                <a:lnTo>
                  <a:pt x="348059" y="418650"/>
                </a:lnTo>
                <a:lnTo>
                  <a:pt x="362347" y="405543"/>
                </a:lnTo>
                <a:lnTo>
                  <a:pt x="378619" y="391641"/>
                </a:lnTo>
                <a:lnTo>
                  <a:pt x="395684" y="377739"/>
                </a:lnTo>
                <a:lnTo>
                  <a:pt x="413147" y="362248"/>
                </a:lnTo>
                <a:lnTo>
                  <a:pt x="430609" y="347154"/>
                </a:lnTo>
                <a:lnTo>
                  <a:pt x="448469" y="332855"/>
                </a:lnTo>
                <a:lnTo>
                  <a:pt x="466328" y="318953"/>
                </a:lnTo>
                <a:lnTo>
                  <a:pt x="484188" y="305448"/>
                </a:lnTo>
                <a:lnTo>
                  <a:pt x="502047" y="292737"/>
                </a:lnTo>
                <a:lnTo>
                  <a:pt x="519510" y="280821"/>
                </a:lnTo>
                <a:lnTo>
                  <a:pt x="536972" y="268905"/>
                </a:lnTo>
                <a:lnTo>
                  <a:pt x="553641" y="257784"/>
                </a:lnTo>
                <a:lnTo>
                  <a:pt x="570310" y="247457"/>
                </a:lnTo>
                <a:lnTo>
                  <a:pt x="601663" y="228391"/>
                </a:lnTo>
                <a:lnTo>
                  <a:pt x="629841" y="212106"/>
                </a:lnTo>
                <a:lnTo>
                  <a:pt x="654050" y="198601"/>
                </a:lnTo>
                <a:lnTo>
                  <a:pt x="529828" y="78646"/>
                </a:lnTo>
                <a:close/>
                <a:moveTo>
                  <a:pt x="537766" y="0"/>
                </a:moveTo>
                <a:lnTo>
                  <a:pt x="542925" y="794"/>
                </a:lnTo>
                <a:lnTo>
                  <a:pt x="548085" y="2383"/>
                </a:lnTo>
                <a:lnTo>
                  <a:pt x="552450" y="4369"/>
                </a:lnTo>
                <a:lnTo>
                  <a:pt x="557213" y="6752"/>
                </a:lnTo>
                <a:lnTo>
                  <a:pt x="561181" y="10327"/>
                </a:lnTo>
                <a:lnTo>
                  <a:pt x="738981" y="181521"/>
                </a:lnTo>
                <a:lnTo>
                  <a:pt x="741760" y="185096"/>
                </a:lnTo>
                <a:lnTo>
                  <a:pt x="744538" y="188274"/>
                </a:lnTo>
                <a:lnTo>
                  <a:pt x="746522" y="192246"/>
                </a:lnTo>
                <a:lnTo>
                  <a:pt x="748110" y="195820"/>
                </a:lnTo>
                <a:lnTo>
                  <a:pt x="748903" y="200190"/>
                </a:lnTo>
                <a:lnTo>
                  <a:pt x="749697" y="204162"/>
                </a:lnTo>
                <a:lnTo>
                  <a:pt x="749697" y="208531"/>
                </a:lnTo>
                <a:lnTo>
                  <a:pt x="749300" y="213297"/>
                </a:lnTo>
                <a:lnTo>
                  <a:pt x="748506" y="217269"/>
                </a:lnTo>
                <a:lnTo>
                  <a:pt x="746919" y="221241"/>
                </a:lnTo>
                <a:lnTo>
                  <a:pt x="745331" y="224816"/>
                </a:lnTo>
                <a:lnTo>
                  <a:pt x="742553" y="228788"/>
                </a:lnTo>
                <a:lnTo>
                  <a:pt x="740172" y="231568"/>
                </a:lnTo>
                <a:lnTo>
                  <a:pt x="736600" y="234746"/>
                </a:lnTo>
                <a:lnTo>
                  <a:pt x="733425" y="237129"/>
                </a:lnTo>
                <a:lnTo>
                  <a:pt x="729456" y="239512"/>
                </a:lnTo>
                <a:lnTo>
                  <a:pt x="722710" y="242690"/>
                </a:lnTo>
                <a:lnTo>
                  <a:pt x="705247" y="251429"/>
                </a:lnTo>
                <a:lnTo>
                  <a:pt x="776685" y="295915"/>
                </a:lnTo>
                <a:lnTo>
                  <a:pt x="813594" y="318953"/>
                </a:lnTo>
                <a:lnTo>
                  <a:pt x="843756" y="338416"/>
                </a:lnTo>
                <a:lnTo>
                  <a:pt x="855266" y="332458"/>
                </a:lnTo>
                <a:lnTo>
                  <a:pt x="867569" y="326500"/>
                </a:lnTo>
                <a:lnTo>
                  <a:pt x="879872" y="321733"/>
                </a:lnTo>
                <a:lnTo>
                  <a:pt x="892175" y="317364"/>
                </a:lnTo>
                <a:lnTo>
                  <a:pt x="905669" y="312995"/>
                </a:lnTo>
                <a:lnTo>
                  <a:pt x="919163" y="309817"/>
                </a:lnTo>
                <a:lnTo>
                  <a:pt x="933847" y="307037"/>
                </a:lnTo>
                <a:lnTo>
                  <a:pt x="948135" y="304256"/>
                </a:lnTo>
                <a:lnTo>
                  <a:pt x="970756" y="301873"/>
                </a:lnTo>
                <a:lnTo>
                  <a:pt x="992188" y="300284"/>
                </a:lnTo>
                <a:lnTo>
                  <a:pt x="1013222" y="299093"/>
                </a:lnTo>
                <a:lnTo>
                  <a:pt x="1033066" y="298696"/>
                </a:lnTo>
                <a:lnTo>
                  <a:pt x="1052513" y="299490"/>
                </a:lnTo>
                <a:lnTo>
                  <a:pt x="1070769" y="301079"/>
                </a:lnTo>
                <a:lnTo>
                  <a:pt x="1088231" y="302668"/>
                </a:lnTo>
                <a:lnTo>
                  <a:pt x="1105297" y="305051"/>
                </a:lnTo>
                <a:lnTo>
                  <a:pt x="1121172" y="308228"/>
                </a:lnTo>
                <a:lnTo>
                  <a:pt x="1137047" y="311803"/>
                </a:lnTo>
                <a:lnTo>
                  <a:pt x="1151731" y="315775"/>
                </a:lnTo>
                <a:lnTo>
                  <a:pt x="1165622" y="320542"/>
                </a:lnTo>
                <a:lnTo>
                  <a:pt x="1179116" y="324911"/>
                </a:lnTo>
                <a:lnTo>
                  <a:pt x="1191816" y="329677"/>
                </a:lnTo>
                <a:lnTo>
                  <a:pt x="1203722" y="335238"/>
                </a:lnTo>
                <a:lnTo>
                  <a:pt x="1215231" y="340004"/>
                </a:lnTo>
                <a:lnTo>
                  <a:pt x="1226741" y="345565"/>
                </a:lnTo>
                <a:lnTo>
                  <a:pt x="1237060" y="351126"/>
                </a:lnTo>
                <a:lnTo>
                  <a:pt x="1256506" y="362645"/>
                </a:lnTo>
                <a:lnTo>
                  <a:pt x="1274366" y="372972"/>
                </a:lnTo>
                <a:lnTo>
                  <a:pt x="1289844" y="382902"/>
                </a:lnTo>
                <a:lnTo>
                  <a:pt x="1304131" y="391641"/>
                </a:lnTo>
                <a:lnTo>
                  <a:pt x="1310878" y="395613"/>
                </a:lnTo>
                <a:lnTo>
                  <a:pt x="1317228" y="398790"/>
                </a:lnTo>
                <a:lnTo>
                  <a:pt x="1323578" y="401968"/>
                </a:lnTo>
                <a:lnTo>
                  <a:pt x="1329135" y="403954"/>
                </a:lnTo>
                <a:lnTo>
                  <a:pt x="1334691" y="405543"/>
                </a:lnTo>
                <a:lnTo>
                  <a:pt x="1340247" y="406337"/>
                </a:lnTo>
                <a:lnTo>
                  <a:pt x="1345406" y="407132"/>
                </a:lnTo>
                <a:lnTo>
                  <a:pt x="1351360" y="407132"/>
                </a:lnTo>
                <a:lnTo>
                  <a:pt x="1358106" y="406734"/>
                </a:lnTo>
                <a:lnTo>
                  <a:pt x="1364853" y="406337"/>
                </a:lnTo>
                <a:lnTo>
                  <a:pt x="1379538" y="404351"/>
                </a:lnTo>
                <a:lnTo>
                  <a:pt x="1395810" y="401173"/>
                </a:lnTo>
                <a:lnTo>
                  <a:pt x="1412081" y="397201"/>
                </a:lnTo>
                <a:lnTo>
                  <a:pt x="1429544" y="392832"/>
                </a:lnTo>
                <a:lnTo>
                  <a:pt x="1446610" y="387669"/>
                </a:lnTo>
                <a:lnTo>
                  <a:pt x="1463675" y="382505"/>
                </a:lnTo>
                <a:lnTo>
                  <a:pt x="1494631" y="371781"/>
                </a:lnTo>
                <a:lnTo>
                  <a:pt x="1520825" y="362645"/>
                </a:lnTo>
                <a:lnTo>
                  <a:pt x="1545035" y="353112"/>
                </a:lnTo>
                <a:lnTo>
                  <a:pt x="1550988" y="357481"/>
                </a:lnTo>
                <a:lnTo>
                  <a:pt x="1557338" y="363439"/>
                </a:lnTo>
                <a:lnTo>
                  <a:pt x="1566069" y="371383"/>
                </a:lnTo>
                <a:lnTo>
                  <a:pt x="1577578" y="382108"/>
                </a:lnTo>
                <a:lnTo>
                  <a:pt x="1589881" y="395215"/>
                </a:lnTo>
                <a:lnTo>
                  <a:pt x="1604963" y="410309"/>
                </a:lnTo>
                <a:lnTo>
                  <a:pt x="1620838" y="428183"/>
                </a:lnTo>
                <a:lnTo>
                  <a:pt x="1638697" y="449235"/>
                </a:lnTo>
                <a:lnTo>
                  <a:pt x="1656953" y="472670"/>
                </a:lnTo>
                <a:lnTo>
                  <a:pt x="1666875" y="485380"/>
                </a:lnTo>
                <a:lnTo>
                  <a:pt x="1676400" y="498885"/>
                </a:lnTo>
                <a:lnTo>
                  <a:pt x="1686719" y="512787"/>
                </a:lnTo>
                <a:lnTo>
                  <a:pt x="1696641" y="527881"/>
                </a:lnTo>
                <a:lnTo>
                  <a:pt x="1707356" y="542974"/>
                </a:lnTo>
                <a:lnTo>
                  <a:pt x="1717675" y="559657"/>
                </a:lnTo>
                <a:lnTo>
                  <a:pt x="1727994" y="576339"/>
                </a:lnTo>
                <a:lnTo>
                  <a:pt x="1738710" y="594213"/>
                </a:lnTo>
                <a:lnTo>
                  <a:pt x="1749425" y="612882"/>
                </a:lnTo>
                <a:lnTo>
                  <a:pt x="1760141" y="632345"/>
                </a:lnTo>
                <a:lnTo>
                  <a:pt x="1770460" y="651808"/>
                </a:lnTo>
                <a:lnTo>
                  <a:pt x="1781175" y="672859"/>
                </a:lnTo>
                <a:lnTo>
                  <a:pt x="1802606" y="715360"/>
                </a:lnTo>
                <a:lnTo>
                  <a:pt x="1810544" y="731645"/>
                </a:lnTo>
                <a:lnTo>
                  <a:pt x="1813322" y="739192"/>
                </a:lnTo>
                <a:lnTo>
                  <a:pt x="1816100" y="745944"/>
                </a:lnTo>
                <a:lnTo>
                  <a:pt x="1817688" y="752300"/>
                </a:lnTo>
                <a:lnTo>
                  <a:pt x="1818878" y="758258"/>
                </a:lnTo>
                <a:lnTo>
                  <a:pt x="1819275" y="764216"/>
                </a:lnTo>
                <a:lnTo>
                  <a:pt x="1819275" y="769379"/>
                </a:lnTo>
                <a:lnTo>
                  <a:pt x="1818481" y="774543"/>
                </a:lnTo>
                <a:lnTo>
                  <a:pt x="1816497" y="778912"/>
                </a:lnTo>
                <a:lnTo>
                  <a:pt x="1814116" y="783679"/>
                </a:lnTo>
                <a:lnTo>
                  <a:pt x="1810544" y="788445"/>
                </a:lnTo>
                <a:lnTo>
                  <a:pt x="1805781" y="792417"/>
                </a:lnTo>
                <a:lnTo>
                  <a:pt x="1801019" y="796786"/>
                </a:lnTo>
                <a:lnTo>
                  <a:pt x="1794272" y="801155"/>
                </a:lnTo>
                <a:lnTo>
                  <a:pt x="1787128" y="805922"/>
                </a:lnTo>
                <a:lnTo>
                  <a:pt x="1778397" y="810688"/>
                </a:lnTo>
                <a:lnTo>
                  <a:pt x="1769269" y="815852"/>
                </a:lnTo>
                <a:lnTo>
                  <a:pt x="1747044" y="826179"/>
                </a:lnTo>
                <a:lnTo>
                  <a:pt x="1720056" y="838492"/>
                </a:lnTo>
                <a:lnTo>
                  <a:pt x="1687910" y="852394"/>
                </a:lnTo>
                <a:lnTo>
                  <a:pt x="1650206" y="868680"/>
                </a:lnTo>
                <a:lnTo>
                  <a:pt x="1607741" y="888142"/>
                </a:lnTo>
                <a:lnTo>
                  <a:pt x="1568450" y="905619"/>
                </a:lnTo>
                <a:lnTo>
                  <a:pt x="1553766" y="911975"/>
                </a:lnTo>
                <a:lnTo>
                  <a:pt x="1541463" y="916344"/>
                </a:lnTo>
                <a:lnTo>
                  <a:pt x="1531144" y="919521"/>
                </a:lnTo>
                <a:lnTo>
                  <a:pt x="1526778" y="920713"/>
                </a:lnTo>
                <a:lnTo>
                  <a:pt x="1522810" y="921507"/>
                </a:lnTo>
                <a:lnTo>
                  <a:pt x="1518841" y="921905"/>
                </a:lnTo>
                <a:lnTo>
                  <a:pt x="1514872" y="921905"/>
                </a:lnTo>
                <a:lnTo>
                  <a:pt x="1511697" y="921507"/>
                </a:lnTo>
                <a:lnTo>
                  <a:pt x="1508522" y="921110"/>
                </a:lnTo>
                <a:lnTo>
                  <a:pt x="1505347" y="920316"/>
                </a:lnTo>
                <a:lnTo>
                  <a:pt x="1502569" y="919521"/>
                </a:lnTo>
                <a:lnTo>
                  <a:pt x="1496219" y="916344"/>
                </a:lnTo>
                <a:lnTo>
                  <a:pt x="1489869" y="912769"/>
                </a:lnTo>
                <a:lnTo>
                  <a:pt x="1482328" y="907605"/>
                </a:lnTo>
                <a:lnTo>
                  <a:pt x="1472803" y="902045"/>
                </a:lnTo>
                <a:lnTo>
                  <a:pt x="1462485" y="895689"/>
                </a:lnTo>
                <a:lnTo>
                  <a:pt x="1449785" y="888540"/>
                </a:lnTo>
                <a:lnTo>
                  <a:pt x="1433910" y="880993"/>
                </a:lnTo>
                <a:lnTo>
                  <a:pt x="1425178" y="876624"/>
                </a:lnTo>
                <a:lnTo>
                  <a:pt x="1415653" y="870666"/>
                </a:lnTo>
                <a:lnTo>
                  <a:pt x="1404541" y="863516"/>
                </a:lnTo>
                <a:lnTo>
                  <a:pt x="1393428" y="854778"/>
                </a:lnTo>
                <a:lnTo>
                  <a:pt x="1381522" y="845642"/>
                </a:lnTo>
                <a:lnTo>
                  <a:pt x="1368822" y="834917"/>
                </a:lnTo>
                <a:lnTo>
                  <a:pt x="1355725" y="823796"/>
                </a:lnTo>
                <a:lnTo>
                  <a:pt x="1342231" y="811483"/>
                </a:lnTo>
                <a:lnTo>
                  <a:pt x="1314053" y="785267"/>
                </a:lnTo>
                <a:lnTo>
                  <a:pt x="1284288" y="757463"/>
                </a:lnTo>
                <a:lnTo>
                  <a:pt x="1254522" y="728468"/>
                </a:lnTo>
                <a:lnTo>
                  <a:pt x="1225153" y="698677"/>
                </a:lnTo>
                <a:lnTo>
                  <a:pt x="1167606" y="642275"/>
                </a:lnTo>
                <a:lnTo>
                  <a:pt x="1141016" y="616457"/>
                </a:lnTo>
                <a:lnTo>
                  <a:pt x="1116806" y="593816"/>
                </a:lnTo>
                <a:lnTo>
                  <a:pt x="1105694" y="583886"/>
                </a:lnTo>
                <a:lnTo>
                  <a:pt x="1094978" y="574751"/>
                </a:lnTo>
                <a:lnTo>
                  <a:pt x="1085453" y="567204"/>
                </a:lnTo>
                <a:lnTo>
                  <a:pt x="1077119" y="560451"/>
                </a:lnTo>
                <a:lnTo>
                  <a:pt x="1069181" y="554890"/>
                </a:lnTo>
                <a:lnTo>
                  <a:pt x="1062435" y="551316"/>
                </a:lnTo>
                <a:lnTo>
                  <a:pt x="1056878" y="548535"/>
                </a:lnTo>
                <a:lnTo>
                  <a:pt x="1054100" y="547741"/>
                </a:lnTo>
                <a:lnTo>
                  <a:pt x="1052116" y="547741"/>
                </a:lnTo>
                <a:lnTo>
                  <a:pt x="1042591" y="547741"/>
                </a:lnTo>
                <a:lnTo>
                  <a:pt x="1028700" y="548535"/>
                </a:lnTo>
                <a:lnTo>
                  <a:pt x="992585" y="550918"/>
                </a:lnTo>
                <a:lnTo>
                  <a:pt x="949325" y="553302"/>
                </a:lnTo>
                <a:lnTo>
                  <a:pt x="902494" y="556479"/>
                </a:lnTo>
                <a:lnTo>
                  <a:pt x="820341" y="562835"/>
                </a:lnTo>
                <a:lnTo>
                  <a:pt x="784622" y="566012"/>
                </a:lnTo>
                <a:lnTo>
                  <a:pt x="760810" y="542180"/>
                </a:lnTo>
                <a:lnTo>
                  <a:pt x="755650" y="532250"/>
                </a:lnTo>
                <a:lnTo>
                  <a:pt x="752078" y="521526"/>
                </a:lnTo>
                <a:lnTo>
                  <a:pt x="748506" y="511596"/>
                </a:lnTo>
                <a:lnTo>
                  <a:pt x="746522" y="500871"/>
                </a:lnTo>
                <a:lnTo>
                  <a:pt x="745331" y="490544"/>
                </a:lnTo>
                <a:lnTo>
                  <a:pt x="744935" y="480217"/>
                </a:lnTo>
                <a:lnTo>
                  <a:pt x="745728" y="470287"/>
                </a:lnTo>
                <a:lnTo>
                  <a:pt x="746919" y="459959"/>
                </a:lnTo>
                <a:lnTo>
                  <a:pt x="748903" y="450029"/>
                </a:lnTo>
                <a:lnTo>
                  <a:pt x="752078" y="440099"/>
                </a:lnTo>
                <a:lnTo>
                  <a:pt x="755650" y="430566"/>
                </a:lnTo>
                <a:lnTo>
                  <a:pt x="760016" y="420636"/>
                </a:lnTo>
                <a:lnTo>
                  <a:pt x="765175" y="411501"/>
                </a:lnTo>
                <a:lnTo>
                  <a:pt x="771128" y="402365"/>
                </a:lnTo>
                <a:lnTo>
                  <a:pt x="777875" y="393229"/>
                </a:lnTo>
                <a:lnTo>
                  <a:pt x="785019" y="384888"/>
                </a:lnTo>
                <a:lnTo>
                  <a:pt x="749697" y="362645"/>
                </a:lnTo>
                <a:lnTo>
                  <a:pt x="711994" y="339210"/>
                </a:lnTo>
                <a:lnTo>
                  <a:pt x="648494" y="300682"/>
                </a:lnTo>
                <a:lnTo>
                  <a:pt x="635000" y="307037"/>
                </a:lnTo>
                <a:lnTo>
                  <a:pt x="617538" y="316172"/>
                </a:lnTo>
                <a:lnTo>
                  <a:pt x="596503" y="327691"/>
                </a:lnTo>
                <a:lnTo>
                  <a:pt x="572294" y="341593"/>
                </a:lnTo>
                <a:lnTo>
                  <a:pt x="545306" y="357879"/>
                </a:lnTo>
                <a:lnTo>
                  <a:pt x="531019" y="367014"/>
                </a:lnTo>
                <a:lnTo>
                  <a:pt x="516335" y="377341"/>
                </a:lnTo>
                <a:lnTo>
                  <a:pt x="500856" y="387669"/>
                </a:lnTo>
                <a:lnTo>
                  <a:pt x="484585" y="399187"/>
                </a:lnTo>
                <a:lnTo>
                  <a:pt x="467915" y="411501"/>
                </a:lnTo>
                <a:lnTo>
                  <a:pt x="450850" y="424211"/>
                </a:lnTo>
                <a:lnTo>
                  <a:pt x="438150" y="434141"/>
                </a:lnTo>
                <a:lnTo>
                  <a:pt x="432990" y="439702"/>
                </a:lnTo>
                <a:lnTo>
                  <a:pt x="415131" y="456782"/>
                </a:lnTo>
                <a:lnTo>
                  <a:pt x="398859" y="473464"/>
                </a:lnTo>
                <a:lnTo>
                  <a:pt x="382984" y="490544"/>
                </a:lnTo>
                <a:lnTo>
                  <a:pt x="368300" y="506829"/>
                </a:lnTo>
                <a:lnTo>
                  <a:pt x="354409" y="523909"/>
                </a:lnTo>
                <a:lnTo>
                  <a:pt x="341312" y="539797"/>
                </a:lnTo>
                <a:lnTo>
                  <a:pt x="329009" y="555685"/>
                </a:lnTo>
                <a:lnTo>
                  <a:pt x="317500" y="570779"/>
                </a:lnTo>
                <a:lnTo>
                  <a:pt x="387350" y="732042"/>
                </a:lnTo>
                <a:lnTo>
                  <a:pt x="401240" y="724098"/>
                </a:lnTo>
                <a:lnTo>
                  <a:pt x="406400" y="721318"/>
                </a:lnTo>
                <a:lnTo>
                  <a:pt x="413147" y="720523"/>
                </a:lnTo>
                <a:lnTo>
                  <a:pt x="419497" y="719729"/>
                </a:lnTo>
                <a:lnTo>
                  <a:pt x="425053" y="719729"/>
                </a:lnTo>
                <a:lnTo>
                  <a:pt x="430609" y="720523"/>
                </a:lnTo>
                <a:lnTo>
                  <a:pt x="436165" y="721715"/>
                </a:lnTo>
                <a:lnTo>
                  <a:pt x="441325" y="722907"/>
                </a:lnTo>
                <a:lnTo>
                  <a:pt x="446484" y="724495"/>
                </a:lnTo>
                <a:lnTo>
                  <a:pt x="450850" y="726482"/>
                </a:lnTo>
                <a:lnTo>
                  <a:pt x="455215" y="729262"/>
                </a:lnTo>
                <a:lnTo>
                  <a:pt x="459581" y="731645"/>
                </a:lnTo>
                <a:lnTo>
                  <a:pt x="463550" y="734823"/>
                </a:lnTo>
                <a:lnTo>
                  <a:pt x="467519" y="738000"/>
                </a:lnTo>
                <a:lnTo>
                  <a:pt x="474265" y="744753"/>
                </a:lnTo>
                <a:lnTo>
                  <a:pt x="481013" y="752300"/>
                </a:lnTo>
                <a:lnTo>
                  <a:pt x="486966" y="759846"/>
                </a:lnTo>
                <a:lnTo>
                  <a:pt x="492125" y="768188"/>
                </a:lnTo>
                <a:lnTo>
                  <a:pt x="502047" y="783281"/>
                </a:lnTo>
                <a:lnTo>
                  <a:pt x="506413" y="790034"/>
                </a:lnTo>
                <a:lnTo>
                  <a:pt x="510778" y="795992"/>
                </a:lnTo>
                <a:lnTo>
                  <a:pt x="515541" y="800361"/>
                </a:lnTo>
                <a:lnTo>
                  <a:pt x="517525" y="802744"/>
                </a:lnTo>
                <a:lnTo>
                  <a:pt x="519510" y="803936"/>
                </a:lnTo>
                <a:lnTo>
                  <a:pt x="525860" y="807511"/>
                </a:lnTo>
                <a:lnTo>
                  <a:pt x="531416" y="811483"/>
                </a:lnTo>
                <a:lnTo>
                  <a:pt x="536972" y="815852"/>
                </a:lnTo>
                <a:lnTo>
                  <a:pt x="541735" y="819427"/>
                </a:lnTo>
                <a:lnTo>
                  <a:pt x="550466" y="827371"/>
                </a:lnTo>
                <a:lnTo>
                  <a:pt x="558006" y="834917"/>
                </a:lnTo>
                <a:lnTo>
                  <a:pt x="564356" y="843259"/>
                </a:lnTo>
                <a:lnTo>
                  <a:pt x="569516" y="850806"/>
                </a:lnTo>
                <a:lnTo>
                  <a:pt x="573881" y="858352"/>
                </a:lnTo>
                <a:lnTo>
                  <a:pt x="577850" y="865899"/>
                </a:lnTo>
                <a:lnTo>
                  <a:pt x="584597" y="879404"/>
                </a:lnTo>
                <a:lnTo>
                  <a:pt x="587375" y="885759"/>
                </a:lnTo>
                <a:lnTo>
                  <a:pt x="590550" y="891717"/>
                </a:lnTo>
                <a:lnTo>
                  <a:pt x="594122" y="896881"/>
                </a:lnTo>
                <a:lnTo>
                  <a:pt x="598091" y="901250"/>
                </a:lnTo>
                <a:lnTo>
                  <a:pt x="602456" y="905619"/>
                </a:lnTo>
                <a:lnTo>
                  <a:pt x="604838" y="907208"/>
                </a:lnTo>
                <a:lnTo>
                  <a:pt x="607616" y="908797"/>
                </a:lnTo>
                <a:lnTo>
                  <a:pt x="613569" y="912372"/>
                </a:lnTo>
                <a:lnTo>
                  <a:pt x="618728" y="915549"/>
                </a:lnTo>
                <a:lnTo>
                  <a:pt x="624285" y="919124"/>
                </a:lnTo>
                <a:lnTo>
                  <a:pt x="629047" y="922699"/>
                </a:lnTo>
                <a:lnTo>
                  <a:pt x="633413" y="926274"/>
                </a:lnTo>
                <a:lnTo>
                  <a:pt x="637778" y="929849"/>
                </a:lnTo>
                <a:lnTo>
                  <a:pt x="645319" y="938190"/>
                </a:lnTo>
                <a:lnTo>
                  <a:pt x="651669" y="946134"/>
                </a:lnTo>
                <a:lnTo>
                  <a:pt x="657622" y="954078"/>
                </a:lnTo>
                <a:lnTo>
                  <a:pt x="661988" y="962022"/>
                </a:lnTo>
                <a:lnTo>
                  <a:pt x="665956" y="969966"/>
                </a:lnTo>
                <a:lnTo>
                  <a:pt x="669528" y="977116"/>
                </a:lnTo>
                <a:lnTo>
                  <a:pt x="671910" y="983868"/>
                </a:lnTo>
                <a:lnTo>
                  <a:pt x="673894" y="990223"/>
                </a:lnTo>
                <a:lnTo>
                  <a:pt x="675085" y="995784"/>
                </a:lnTo>
                <a:lnTo>
                  <a:pt x="677069" y="1003331"/>
                </a:lnTo>
                <a:lnTo>
                  <a:pt x="677466" y="1006509"/>
                </a:lnTo>
                <a:lnTo>
                  <a:pt x="681038" y="1008892"/>
                </a:lnTo>
                <a:lnTo>
                  <a:pt x="691356" y="1016439"/>
                </a:lnTo>
                <a:lnTo>
                  <a:pt x="698103" y="1021999"/>
                </a:lnTo>
                <a:lnTo>
                  <a:pt x="705644" y="1028752"/>
                </a:lnTo>
                <a:lnTo>
                  <a:pt x="713185" y="1036299"/>
                </a:lnTo>
                <a:lnTo>
                  <a:pt x="721519" y="1045037"/>
                </a:lnTo>
                <a:lnTo>
                  <a:pt x="729456" y="1055364"/>
                </a:lnTo>
                <a:lnTo>
                  <a:pt x="733425" y="1060925"/>
                </a:lnTo>
                <a:lnTo>
                  <a:pt x="737394" y="1066486"/>
                </a:lnTo>
                <a:lnTo>
                  <a:pt x="740966" y="1072047"/>
                </a:lnTo>
                <a:lnTo>
                  <a:pt x="744538" y="1078005"/>
                </a:lnTo>
                <a:lnTo>
                  <a:pt x="747316" y="1084757"/>
                </a:lnTo>
                <a:lnTo>
                  <a:pt x="750094" y="1091112"/>
                </a:lnTo>
                <a:lnTo>
                  <a:pt x="753269" y="1097865"/>
                </a:lnTo>
                <a:lnTo>
                  <a:pt x="755253" y="1105014"/>
                </a:lnTo>
                <a:lnTo>
                  <a:pt x="757635" y="1112164"/>
                </a:lnTo>
                <a:lnTo>
                  <a:pt x="759222" y="1120108"/>
                </a:lnTo>
                <a:lnTo>
                  <a:pt x="760016" y="1128052"/>
                </a:lnTo>
                <a:lnTo>
                  <a:pt x="760810" y="1135599"/>
                </a:lnTo>
                <a:lnTo>
                  <a:pt x="760810" y="1143940"/>
                </a:lnTo>
                <a:lnTo>
                  <a:pt x="760413" y="1152281"/>
                </a:lnTo>
                <a:lnTo>
                  <a:pt x="760016" y="1157048"/>
                </a:lnTo>
                <a:lnTo>
                  <a:pt x="759222" y="1162211"/>
                </a:lnTo>
                <a:lnTo>
                  <a:pt x="756841" y="1171347"/>
                </a:lnTo>
                <a:lnTo>
                  <a:pt x="753666" y="1181277"/>
                </a:lnTo>
                <a:lnTo>
                  <a:pt x="749697" y="1190016"/>
                </a:lnTo>
                <a:lnTo>
                  <a:pt x="744935" y="1199151"/>
                </a:lnTo>
                <a:lnTo>
                  <a:pt x="739378" y="1207492"/>
                </a:lnTo>
                <a:lnTo>
                  <a:pt x="733028" y="1216628"/>
                </a:lnTo>
                <a:lnTo>
                  <a:pt x="726281" y="1224572"/>
                </a:lnTo>
                <a:lnTo>
                  <a:pt x="864394" y="1334200"/>
                </a:lnTo>
                <a:lnTo>
                  <a:pt x="871538" y="1340158"/>
                </a:lnTo>
                <a:lnTo>
                  <a:pt x="871935" y="1340555"/>
                </a:lnTo>
                <a:lnTo>
                  <a:pt x="872728" y="1340555"/>
                </a:lnTo>
                <a:lnTo>
                  <a:pt x="891381" y="1356046"/>
                </a:lnTo>
                <a:lnTo>
                  <a:pt x="908050" y="1369153"/>
                </a:lnTo>
                <a:lnTo>
                  <a:pt x="915194" y="1374317"/>
                </a:lnTo>
                <a:lnTo>
                  <a:pt x="921941" y="1379083"/>
                </a:lnTo>
                <a:lnTo>
                  <a:pt x="927894" y="1382658"/>
                </a:lnTo>
                <a:lnTo>
                  <a:pt x="933847" y="1386233"/>
                </a:lnTo>
                <a:lnTo>
                  <a:pt x="939006" y="1388219"/>
                </a:lnTo>
                <a:lnTo>
                  <a:pt x="944563" y="1389808"/>
                </a:lnTo>
                <a:lnTo>
                  <a:pt x="949722" y="1390205"/>
                </a:lnTo>
                <a:lnTo>
                  <a:pt x="954881" y="1390205"/>
                </a:lnTo>
                <a:lnTo>
                  <a:pt x="960041" y="1389411"/>
                </a:lnTo>
                <a:lnTo>
                  <a:pt x="965200" y="1387822"/>
                </a:lnTo>
                <a:lnTo>
                  <a:pt x="971153" y="1385041"/>
                </a:lnTo>
                <a:lnTo>
                  <a:pt x="977106" y="1381467"/>
                </a:lnTo>
                <a:lnTo>
                  <a:pt x="983456" y="1376700"/>
                </a:lnTo>
                <a:lnTo>
                  <a:pt x="990203" y="1371934"/>
                </a:lnTo>
                <a:lnTo>
                  <a:pt x="994966" y="1367962"/>
                </a:lnTo>
                <a:lnTo>
                  <a:pt x="998538" y="1364387"/>
                </a:lnTo>
                <a:lnTo>
                  <a:pt x="1002506" y="1360415"/>
                </a:lnTo>
                <a:lnTo>
                  <a:pt x="1005285" y="1356443"/>
                </a:lnTo>
                <a:lnTo>
                  <a:pt x="1008063" y="1353265"/>
                </a:lnTo>
                <a:lnTo>
                  <a:pt x="1009650" y="1349691"/>
                </a:lnTo>
                <a:lnTo>
                  <a:pt x="1010841" y="1346513"/>
                </a:lnTo>
                <a:lnTo>
                  <a:pt x="1011238" y="1343732"/>
                </a:lnTo>
                <a:lnTo>
                  <a:pt x="1011238" y="1341746"/>
                </a:lnTo>
                <a:lnTo>
                  <a:pt x="1010841" y="1339760"/>
                </a:lnTo>
                <a:lnTo>
                  <a:pt x="1009650" y="1336980"/>
                </a:lnTo>
                <a:lnTo>
                  <a:pt x="1008460" y="1334994"/>
                </a:lnTo>
                <a:lnTo>
                  <a:pt x="1007269" y="1334200"/>
                </a:lnTo>
                <a:lnTo>
                  <a:pt x="972344" y="1296466"/>
                </a:lnTo>
                <a:lnTo>
                  <a:pt x="846138" y="1173333"/>
                </a:lnTo>
                <a:lnTo>
                  <a:pt x="843756" y="1170950"/>
                </a:lnTo>
                <a:lnTo>
                  <a:pt x="841772" y="1168169"/>
                </a:lnTo>
                <a:lnTo>
                  <a:pt x="839788" y="1164992"/>
                </a:lnTo>
                <a:lnTo>
                  <a:pt x="838200" y="1162211"/>
                </a:lnTo>
                <a:lnTo>
                  <a:pt x="837010" y="1158637"/>
                </a:lnTo>
                <a:lnTo>
                  <a:pt x="836216" y="1155856"/>
                </a:lnTo>
                <a:lnTo>
                  <a:pt x="835819" y="1152281"/>
                </a:lnTo>
                <a:lnTo>
                  <a:pt x="835422" y="1149104"/>
                </a:lnTo>
                <a:lnTo>
                  <a:pt x="835819" y="1145529"/>
                </a:lnTo>
                <a:lnTo>
                  <a:pt x="836216" y="1142351"/>
                </a:lnTo>
                <a:lnTo>
                  <a:pt x="836613" y="1138777"/>
                </a:lnTo>
                <a:lnTo>
                  <a:pt x="837803" y="1135996"/>
                </a:lnTo>
                <a:lnTo>
                  <a:pt x="839391" y="1132421"/>
                </a:lnTo>
                <a:lnTo>
                  <a:pt x="840978" y="1129641"/>
                </a:lnTo>
                <a:lnTo>
                  <a:pt x="842963" y="1126861"/>
                </a:lnTo>
                <a:lnTo>
                  <a:pt x="845741" y="1124080"/>
                </a:lnTo>
                <a:lnTo>
                  <a:pt x="848122" y="1121697"/>
                </a:lnTo>
                <a:lnTo>
                  <a:pt x="850900" y="1119314"/>
                </a:lnTo>
                <a:lnTo>
                  <a:pt x="854075" y="1117725"/>
                </a:lnTo>
                <a:lnTo>
                  <a:pt x="856853" y="1116136"/>
                </a:lnTo>
                <a:lnTo>
                  <a:pt x="860028" y="1115342"/>
                </a:lnTo>
                <a:lnTo>
                  <a:pt x="863203" y="1114547"/>
                </a:lnTo>
                <a:lnTo>
                  <a:pt x="866775" y="1113753"/>
                </a:lnTo>
                <a:lnTo>
                  <a:pt x="869950" y="1113753"/>
                </a:lnTo>
                <a:lnTo>
                  <a:pt x="873522" y="1113753"/>
                </a:lnTo>
                <a:lnTo>
                  <a:pt x="876697" y="1114150"/>
                </a:lnTo>
                <a:lnTo>
                  <a:pt x="879872" y="1114944"/>
                </a:lnTo>
                <a:lnTo>
                  <a:pt x="883047" y="1116136"/>
                </a:lnTo>
                <a:lnTo>
                  <a:pt x="886222" y="1117328"/>
                </a:lnTo>
                <a:lnTo>
                  <a:pt x="889000" y="1118916"/>
                </a:lnTo>
                <a:lnTo>
                  <a:pt x="891778" y="1121300"/>
                </a:lnTo>
                <a:lnTo>
                  <a:pt x="894953" y="1123286"/>
                </a:lnTo>
                <a:lnTo>
                  <a:pt x="1063625" y="1287330"/>
                </a:lnTo>
                <a:lnTo>
                  <a:pt x="1063625" y="1286933"/>
                </a:lnTo>
                <a:lnTo>
                  <a:pt x="1071563" y="1294877"/>
                </a:lnTo>
                <a:lnTo>
                  <a:pt x="1073944" y="1298054"/>
                </a:lnTo>
                <a:lnTo>
                  <a:pt x="1092200" y="1315531"/>
                </a:lnTo>
                <a:lnTo>
                  <a:pt x="1110060" y="1332611"/>
                </a:lnTo>
                <a:lnTo>
                  <a:pt x="1117203" y="1339760"/>
                </a:lnTo>
                <a:lnTo>
                  <a:pt x="1123950" y="1345718"/>
                </a:lnTo>
                <a:lnTo>
                  <a:pt x="1130300" y="1350485"/>
                </a:lnTo>
                <a:lnTo>
                  <a:pt x="1135460" y="1354060"/>
                </a:lnTo>
                <a:lnTo>
                  <a:pt x="1141016" y="1356443"/>
                </a:lnTo>
                <a:lnTo>
                  <a:pt x="1145778" y="1358429"/>
                </a:lnTo>
                <a:lnTo>
                  <a:pt x="1150938" y="1359223"/>
                </a:lnTo>
                <a:lnTo>
                  <a:pt x="1155303" y="1358826"/>
                </a:lnTo>
                <a:lnTo>
                  <a:pt x="1160066" y="1357635"/>
                </a:lnTo>
                <a:lnTo>
                  <a:pt x="1164828" y="1354854"/>
                </a:lnTo>
                <a:lnTo>
                  <a:pt x="1169591" y="1351677"/>
                </a:lnTo>
                <a:lnTo>
                  <a:pt x="1175147" y="1347307"/>
                </a:lnTo>
                <a:lnTo>
                  <a:pt x="1181100" y="1341746"/>
                </a:lnTo>
                <a:lnTo>
                  <a:pt x="1187847" y="1335788"/>
                </a:lnTo>
                <a:lnTo>
                  <a:pt x="1193403" y="1330228"/>
                </a:lnTo>
                <a:lnTo>
                  <a:pt x="1198166" y="1324667"/>
                </a:lnTo>
                <a:lnTo>
                  <a:pt x="1201738" y="1319106"/>
                </a:lnTo>
                <a:lnTo>
                  <a:pt x="1205310" y="1313942"/>
                </a:lnTo>
                <a:lnTo>
                  <a:pt x="1207294" y="1309176"/>
                </a:lnTo>
                <a:lnTo>
                  <a:pt x="1209278" y="1304807"/>
                </a:lnTo>
                <a:lnTo>
                  <a:pt x="1210469" y="1300835"/>
                </a:lnTo>
                <a:lnTo>
                  <a:pt x="1211263" y="1297260"/>
                </a:lnTo>
                <a:lnTo>
                  <a:pt x="1211660" y="1293288"/>
                </a:lnTo>
                <a:lnTo>
                  <a:pt x="1211660" y="1290507"/>
                </a:lnTo>
                <a:lnTo>
                  <a:pt x="1211263" y="1287330"/>
                </a:lnTo>
                <a:lnTo>
                  <a:pt x="1210072" y="1284947"/>
                </a:lnTo>
                <a:lnTo>
                  <a:pt x="1208485" y="1280180"/>
                </a:lnTo>
                <a:lnTo>
                  <a:pt x="1206897" y="1277400"/>
                </a:lnTo>
                <a:lnTo>
                  <a:pt x="1161653" y="1233310"/>
                </a:lnTo>
                <a:lnTo>
                  <a:pt x="1159272" y="1230530"/>
                </a:lnTo>
                <a:lnTo>
                  <a:pt x="1156494" y="1227352"/>
                </a:lnTo>
                <a:lnTo>
                  <a:pt x="1154906" y="1224175"/>
                </a:lnTo>
                <a:lnTo>
                  <a:pt x="1153319" y="1220600"/>
                </a:lnTo>
                <a:lnTo>
                  <a:pt x="927894" y="1004920"/>
                </a:lnTo>
                <a:lnTo>
                  <a:pt x="925116" y="1002139"/>
                </a:lnTo>
                <a:lnTo>
                  <a:pt x="923131" y="999359"/>
                </a:lnTo>
                <a:lnTo>
                  <a:pt x="921544" y="996181"/>
                </a:lnTo>
                <a:lnTo>
                  <a:pt x="919560" y="993401"/>
                </a:lnTo>
                <a:lnTo>
                  <a:pt x="918369" y="989826"/>
                </a:lnTo>
                <a:lnTo>
                  <a:pt x="917575" y="986648"/>
                </a:lnTo>
                <a:lnTo>
                  <a:pt x="917178" y="983074"/>
                </a:lnTo>
                <a:lnTo>
                  <a:pt x="916781" y="979896"/>
                </a:lnTo>
                <a:lnTo>
                  <a:pt x="916781" y="976321"/>
                </a:lnTo>
                <a:lnTo>
                  <a:pt x="917178" y="973144"/>
                </a:lnTo>
                <a:lnTo>
                  <a:pt x="917972" y="969569"/>
                </a:lnTo>
                <a:lnTo>
                  <a:pt x="919163" y="966391"/>
                </a:lnTo>
                <a:lnTo>
                  <a:pt x="920750" y="962816"/>
                </a:lnTo>
                <a:lnTo>
                  <a:pt x="922338" y="960036"/>
                </a:lnTo>
                <a:lnTo>
                  <a:pt x="924322" y="956858"/>
                </a:lnTo>
                <a:lnTo>
                  <a:pt x="927100" y="954078"/>
                </a:lnTo>
                <a:lnTo>
                  <a:pt x="929481" y="952092"/>
                </a:lnTo>
                <a:lnTo>
                  <a:pt x="932260" y="949311"/>
                </a:lnTo>
                <a:lnTo>
                  <a:pt x="935435" y="947723"/>
                </a:lnTo>
                <a:lnTo>
                  <a:pt x="938213" y="946134"/>
                </a:lnTo>
                <a:lnTo>
                  <a:pt x="941785" y="944942"/>
                </a:lnTo>
                <a:lnTo>
                  <a:pt x="944960" y="944148"/>
                </a:lnTo>
                <a:lnTo>
                  <a:pt x="948531" y="943353"/>
                </a:lnTo>
                <a:lnTo>
                  <a:pt x="951706" y="942956"/>
                </a:lnTo>
                <a:lnTo>
                  <a:pt x="955278" y="942956"/>
                </a:lnTo>
                <a:lnTo>
                  <a:pt x="958453" y="943353"/>
                </a:lnTo>
                <a:lnTo>
                  <a:pt x="962025" y="944545"/>
                </a:lnTo>
                <a:lnTo>
                  <a:pt x="965200" y="945737"/>
                </a:lnTo>
                <a:lnTo>
                  <a:pt x="968772" y="946928"/>
                </a:lnTo>
                <a:lnTo>
                  <a:pt x="971550" y="948517"/>
                </a:lnTo>
                <a:lnTo>
                  <a:pt x="974725" y="950900"/>
                </a:lnTo>
                <a:lnTo>
                  <a:pt x="977503" y="953284"/>
                </a:lnTo>
                <a:lnTo>
                  <a:pt x="1214041" y="1179291"/>
                </a:lnTo>
                <a:lnTo>
                  <a:pt x="1216819" y="1182469"/>
                </a:lnTo>
                <a:lnTo>
                  <a:pt x="1235472" y="1199946"/>
                </a:lnTo>
                <a:lnTo>
                  <a:pt x="1254125" y="1217422"/>
                </a:lnTo>
                <a:lnTo>
                  <a:pt x="1262063" y="1224572"/>
                </a:lnTo>
                <a:lnTo>
                  <a:pt x="1268810" y="1230530"/>
                </a:lnTo>
                <a:lnTo>
                  <a:pt x="1275556" y="1235694"/>
                </a:lnTo>
                <a:lnTo>
                  <a:pt x="1281510" y="1239269"/>
                </a:lnTo>
                <a:lnTo>
                  <a:pt x="1287066" y="1242049"/>
                </a:lnTo>
                <a:lnTo>
                  <a:pt x="1292622" y="1244035"/>
                </a:lnTo>
                <a:lnTo>
                  <a:pt x="1297385" y="1244432"/>
                </a:lnTo>
                <a:lnTo>
                  <a:pt x="1299766" y="1244432"/>
                </a:lnTo>
                <a:lnTo>
                  <a:pt x="1302147" y="1244035"/>
                </a:lnTo>
                <a:lnTo>
                  <a:pt x="1307306" y="1242843"/>
                </a:lnTo>
                <a:lnTo>
                  <a:pt x="1312863" y="1240063"/>
                </a:lnTo>
                <a:lnTo>
                  <a:pt x="1317625" y="1236885"/>
                </a:lnTo>
                <a:lnTo>
                  <a:pt x="1323578" y="1232516"/>
                </a:lnTo>
                <a:lnTo>
                  <a:pt x="1329928" y="1226955"/>
                </a:lnTo>
                <a:lnTo>
                  <a:pt x="1336675" y="1220600"/>
                </a:lnTo>
                <a:lnTo>
                  <a:pt x="1343422" y="1213848"/>
                </a:lnTo>
                <a:lnTo>
                  <a:pt x="1348978" y="1207492"/>
                </a:lnTo>
                <a:lnTo>
                  <a:pt x="1352947" y="1201932"/>
                </a:lnTo>
                <a:lnTo>
                  <a:pt x="1356122" y="1196371"/>
                </a:lnTo>
                <a:lnTo>
                  <a:pt x="1358503" y="1191207"/>
                </a:lnTo>
                <a:lnTo>
                  <a:pt x="1360488" y="1186044"/>
                </a:lnTo>
                <a:lnTo>
                  <a:pt x="1361281" y="1182072"/>
                </a:lnTo>
                <a:lnTo>
                  <a:pt x="1361678" y="1178099"/>
                </a:lnTo>
                <a:lnTo>
                  <a:pt x="1361281" y="1174922"/>
                </a:lnTo>
                <a:lnTo>
                  <a:pt x="1360885" y="1171744"/>
                </a:lnTo>
                <a:lnTo>
                  <a:pt x="1359694" y="1168964"/>
                </a:lnTo>
                <a:lnTo>
                  <a:pt x="1359297" y="1166581"/>
                </a:lnTo>
                <a:lnTo>
                  <a:pt x="1357710" y="1164197"/>
                </a:lnTo>
                <a:lnTo>
                  <a:pt x="1356916" y="1163006"/>
                </a:lnTo>
                <a:lnTo>
                  <a:pt x="1309688" y="1118519"/>
                </a:lnTo>
                <a:lnTo>
                  <a:pt x="1307703" y="1116533"/>
                </a:lnTo>
                <a:lnTo>
                  <a:pt x="1306116" y="1114150"/>
                </a:lnTo>
                <a:lnTo>
                  <a:pt x="1302544" y="1108986"/>
                </a:lnTo>
                <a:lnTo>
                  <a:pt x="1299369" y="1105412"/>
                </a:lnTo>
                <a:lnTo>
                  <a:pt x="1279128" y="1084757"/>
                </a:lnTo>
                <a:lnTo>
                  <a:pt x="1278335" y="1084360"/>
                </a:lnTo>
                <a:lnTo>
                  <a:pt x="1048941" y="854778"/>
                </a:lnTo>
                <a:lnTo>
                  <a:pt x="1046163" y="851997"/>
                </a:lnTo>
                <a:lnTo>
                  <a:pt x="1044178" y="849217"/>
                </a:lnTo>
                <a:lnTo>
                  <a:pt x="1042591" y="846039"/>
                </a:lnTo>
                <a:lnTo>
                  <a:pt x="1041003" y="843259"/>
                </a:lnTo>
                <a:lnTo>
                  <a:pt x="1039813" y="839684"/>
                </a:lnTo>
                <a:lnTo>
                  <a:pt x="1039019" y="836506"/>
                </a:lnTo>
                <a:lnTo>
                  <a:pt x="1038622" y="832931"/>
                </a:lnTo>
                <a:lnTo>
                  <a:pt x="1038622" y="829754"/>
                </a:lnTo>
                <a:lnTo>
                  <a:pt x="1038622" y="826179"/>
                </a:lnTo>
                <a:lnTo>
                  <a:pt x="1039019" y="823001"/>
                </a:lnTo>
                <a:lnTo>
                  <a:pt x="1039813" y="819427"/>
                </a:lnTo>
                <a:lnTo>
                  <a:pt x="1041003" y="816249"/>
                </a:lnTo>
                <a:lnTo>
                  <a:pt x="1042591" y="813071"/>
                </a:lnTo>
                <a:lnTo>
                  <a:pt x="1044178" y="810291"/>
                </a:lnTo>
                <a:lnTo>
                  <a:pt x="1046163" y="807113"/>
                </a:lnTo>
                <a:lnTo>
                  <a:pt x="1048941" y="804730"/>
                </a:lnTo>
                <a:lnTo>
                  <a:pt x="1051719" y="802347"/>
                </a:lnTo>
                <a:lnTo>
                  <a:pt x="1054100" y="799964"/>
                </a:lnTo>
                <a:lnTo>
                  <a:pt x="1057672" y="798375"/>
                </a:lnTo>
                <a:lnTo>
                  <a:pt x="1060450" y="796786"/>
                </a:lnTo>
                <a:lnTo>
                  <a:pt x="1064022" y="795595"/>
                </a:lnTo>
                <a:lnTo>
                  <a:pt x="1067197" y="794800"/>
                </a:lnTo>
                <a:lnTo>
                  <a:pt x="1070769" y="794006"/>
                </a:lnTo>
                <a:lnTo>
                  <a:pt x="1073944" y="794006"/>
                </a:lnTo>
                <a:lnTo>
                  <a:pt x="1077516" y="794006"/>
                </a:lnTo>
                <a:lnTo>
                  <a:pt x="1080691" y="794800"/>
                </a:lnTo>
                <a:lnTo>
                  <a:pt x="1084263" y="795595"/>
                </a:lnTo>
                <a:lnTo>
                  <a:pt x="1087041" y="796786"/>
                </a:lnTo>
                <a:lnTo>
                  <a:pt x="1090613" y="798375"/>
                </a:lnTo>
                <a:lnTo>
                  <a:pt x="1093391" y="799964"/>
                </a:lnTo>
                <a:lnTo>
                  <a:pt x="1096566" y="802347"/>
                </a:lnTo>
                <a:lnTo>
                  <a:pt x="1098947" y="804730"/>
                </a:lnTo>
                <a:lnTo>
                  <a:pt x="1328738" y="1034313"/>
                </a:lnTo>
                <a:lnTo>
                  <a:pt x="1331119" y="1037093"/>
                </a:lnTo>
                <a:lnTo>
                  <a:pt x="1349375" y="1055364"/>
                </a:lnTo>
                <a:lnTo>
                  <a:pt x="1364456" y="1070061"/>
                </a:lnTo>
                <a:lnTo>
                  <a:pt x="1371600" y="1076813"/>
                </a:lnTo>
                <a:lnTo>
                  <a:pt x="1378347" y="1083168"/>
                </a:lnTo>
                <a:lnTo>
                  <a:pt x="1385094" y="1088729"/>
                </a:lnTo>
                <a:lnTo>
                  <a:pt x="1391444" y="1093496"/>
                </a:lnTo>
                <a:lnTo>
                  <a:pt x="1397397" y="1096673"/>
                </a:lnTo>
                <a:lnTo>
                  <a:pt x="1400175" y="1097865"/>
                </a:lnTo>
                <a:lnTo>
                  <a:pt x="1402953" y="1098659"/>
                </a:lnTo>
                <a:lnTo>
                  <a:pt x="1404541" y="1099056"/>
                </a:lnTo>
                <a:lnTo>
                  <a:pt x="1407716" y="1099851"/>
                </a:lnTo>
                <a:lnTo>
                  <a:pt x="1410891" y="1099056"/>
                </a:lnTo>
                <a:lnTo>
                  <a:pt x="1415653" y="1098262"/>
                </a:lnTo>
                <a:lnTo>
                  <a:pt x="1421210" y="1095879"/>
                </a:lnTo>
                <a:lnTo>
                  <a:pt x="1424385" y="1093893"/>
                </a:lnTo>
                <a:lnTo>
                  <a:pt x="1427956" y="1091112"/>
                </a:lnTo>
                <a:lnTo>
                  <a:pt x="1431528" y="1088729"/>
                </a:lnTo>
                <a:lnTo>
                  <a:pt x="1435894" y="1084757"/>
                </a:lnTo>
                <a:lnTo>
                  <a:pt x="1440260" y="1081182"/>
                </a:lnTo>
                <a:lnTo>
                  <a:pt x="1445419" y="1076019"/>
                </a:lnTo>
                <a:lnTo>
                  <a:pt x="1452166" y="1068869"/>
                </a:lnTo>
                <a:lnTo>
                  <a:pt x="1457325" y="1062514"/>
                </a:lnTo>
                <a:lnTo>
                  <a:pt x="1461294" y="1056159"/>
                </a:lnTo>
                <a:lnTo>
                  <a:pt x="1464866" y="1050201"/>
                </a:lnTo>
                <a:lnTo>
                  <a:pt x="1466850" y="1044640"/>
                </a:lnTo>
                <a:lnTo>
                  <a:pt x="1468835" y="1039873"/>
                </a:lnTo>
                <a:lnTo>
                  <a:pt x="1469628" y="1035504"/>
                </a:lnTo>
                <a:lnTo>
                  <a:pt x="1470025" y="1031135"/>
                </a:lnTo>
                <a:lnTo>
                  <a:pt x="1469628" y="1027560"/>
                </a:lnTo>
                <a:lnTo>
                  <a:pt x="1469231" y="1024383"/>
                </a:lnTo>
                <a:lnTo>
                  <a:pt x="1468041" y="1021602"/>
                </a:lnTo>
                <a:lnTo>
                  <a:pt x="1467247" y="1019616"/>
                </a:lnTo>
                <a:lnTo>
                  <a:pt x="1465660" y="1016041"/>
                </a:lnTo>
                <a:lnTo>
                  <a:pt x="1464866" y="1015247"/>
                </a:lnTo>
                <a:lnTo>
                  <a:pt x="1419225" y="969966"/>
                </a:lnTo>
                <a:lnTo>
                  <a:pt x="1416844" y="967583"/>
                </a:lnTo>
                <a:lnTo>
                  <a:pt x="1414860" y="964802"/>
                </a:lnTo>
                <a:lnTo>
                  <a:pt x="1412478" y="961625"/>
                </a:lnTo>
                <a:lnTo>
                  <a:pt x="1411288" y="958447"/>
                </a:lnTo>
                <a:lnTo>
                  <a:pt x="1410097" y="955270"/>
                </a:lnTo>
                <a:lnTo>
                  <a:pt x="1409303" y="952092"/>
                </a:lnTo>
                <a:lnTo>
                  <a:pt x="1408906" y="948517"/>
                </a:lnTo>
                <a:lnTo>
                  <a:pt x="1408510" y="945339"/>
                </a:lnTo>
                <a:lnTo>
                  <a:pt x="1408906" y="941765"/>
                </a:lnTo>
                <a:lnTo>
                  <a:pt x="1409303" y="938587"/>
                </a:lnTo>
                <a:lnTo>
                  <a:pt x="1410097" y="935012"/>
                </a:lnTo>
                <a:lnTo>
                  <a:pt x="1410891" y="931835"/>
                </a:lnTo>
                <a:lnTo>
                  <a:pt x="1412478" y="928657"/>
                </a:lnTo>
                <a:lnTo>
                  <a:pt x="1414463" y="925479"/>
                </a:lnTo>
                <a:lnTo>
                  <a:pt x="1416447" y="922302"/>
                </a:lnTo>
                <a:lnTo>
                  <a:pt x="1418828" y="919919"/>
                </a:lnTo>
                <a:lnTo>
                  <a:pt x="1421606" y="917535"/>
                </a:lnTo>
                <a:lnTo>
                  <a:pt x="1424385" y="915152"/>
                </a:lnTo>
                <a:lnTo>
                  <a:pt x="1427163" y="913563"/>
                </a:lnTo>
                <a:lnTo>
                  <a:pt x="1430338" y="911975"/>
                </a:lnTo>
                <a:lnTo>
                  <a:pt x="1433513" y="910783"/>
                </a:lnTo>
                <a:lnTo>
                  <a:pt x="1437085" y="909989"/>
                </a:lnTo>
                <a:lnTo>
                  <a:pt x="1440260" y="909194"/>
                </a:lnTo>
                <a:lnTo>
                  <a:pt x="1443831" y="909194"/>
                </a:lnTo>
                <a:lnTo>
                  <a:pt x="1447006" y="909194"/>
                </a:lnTo>
                <a:lnTo>
                  <a:pt x="1450578" y="909989"/>
                </a:lnTo>
                <a:lnTo>
                  <a:pt x="1453753" y="910783"/>
                </a:lnTo>
                <a:lnTo>
                  <a:pt x="1457325" y="911975"/>
                </a:lnTo>
                <a:lnTo>
                  <a:pt x="1460103" y="913166"/>
                </a:lnTo>
                <a:lnTo>
                  <a:pt x="1463278" y="914755"/>
                </a:lnTo>
                <a:lnTo>
                  <a:pt x="1466056" y="917138"/>
                </a:lnTo>
                <a:lnTo>
                  <a:pt x="1469231" y="919521"/>
                </a:lnTo>
                <a:lnTo>
                  <a:pt x="1516460" y="966391"/>
                </a:lnTo>
                <a:lnTo>
                  <a:pt x="1520825" y="971952"/>
                </a:lnTo>
                <a:lnTo>
                  <a:pt x="1525191" y="978307"/>
                </a:lnTo>
                <a:lnTo>
                  <a:pt x="1528763" y="985060"/>
                </a:lnTo>
                <a:lnTo>
                  <a:pt x="1532731" y="993004"/>
                </a:lnTo>
                <a:lnTo>
                  <a:pt x="1535510" y="1001345"/>
                </a:lnTo>
                <a:lnTo>
                  <a:pt x="1538288" y="1010481"/>
                </a:lnTo>
                <a:lnTo>
                  <a:pt x="1539875" y="1020411"/>
                </a:lnTo>
                <a:lnTo>
                  <a:pt x="1540272" y="1025574"/>
                </a:lnTo>
                <a:lnTo>
                  <a:pt x="1540272" y="1030738"/>
                </a:lnTo>
                <a:lnTo>
                  <a:pt x="1540272" y="1035901"/>
                </a:lnTo>
                <a:lnTo>
                  <a:pt x="1539875" y="1041462"/>
                </a:lnTo>
                <a:lnTo>
                  <a:pt x="1539478" y="1047023"/>
                </a:lnTo>
                <a:lnTo>
                  <a:pt x="1538685" y="1052981"/>
                </a:lnTo>
                <a:lnTo>
                  <a:pt x="1537494" y="1058145"/>
                </a:lnTo>
                <a:lnTo>
                  <a:pt x="1535510" y="1064103"/>
                </a:lnTo>
                <a:lnTo>
                  <a:pt x="1533525" y="1070061"/>
                </a:lnTo>
                <a:lnTo>
                  <a:pt x="1531144" y="1076416"/>
                </a:lnTo>
                <a:lnTo>
                  <a:pt x="1527969" y="1082374"/>
                </a:lnTo>
                <a:lnTo>
                  <a:pt x="1525191" y="1088729"/>
                </a:lnTo>
                <a:lnTo>
                  <a:pt x="1521222" y="1094687"/>
                </a:lnTo>
                <a:lnTo>
                  <a:pt x="1517253" y="1101042"/>
                </a:lnTo>
                <a:lnTo>
                  <a:pt x="1512491" y="1107398"/>
                </a:lnTo>
                <a:lnTo>
                  <a:pt x="1507331" y="1113753"/>
                </a:lnTo>
                <a:lnTo>
                  <a:pt x="1501775" y="1120108"/>
                </a:lnTo>
                <a:lnTo>
                  <a:pt x="1495822" y="1126066"/>
                </a:lnTo>
                <a:lnTo>
                  <a:pt x="1485900" y="1135599"/>
                </a:lnTo>
                <a:lnTo>
                  <a:pt x="1479550" y="1141160"/>
                </a:lnTo>
                <a:lnTo>
                  <a:pt x="1472010" y="1147118"/>
                </a:lnTo>
                <a:lnTo>
                  <a:pt x="1463675" y="1152679"/>
                </a:lnTo>
                <a:lnTo>
                  <a:pt x="1453753" y="1158239"/>
                </a:lnTo>
                <a:lnTo>
                  <a:pt x="1448991" y="1161020"/>
                </a:lnTo>
                <a:lnTo>
                  <a:pt x="1443435" y="1163403"/>
                </a:lnTo>
                <a:lnTo>
                  <a:pt x="1437878" y="1165389"/>
                </a:lnTo>
                <a:lnTo>
                  <a:pt x="1432322" y="1166978"/>
                </a:lnTo>
                <a:lnTo>
                  <a:pt x="1432719" y="1172539"/>
                </a:lnTo>
                <a:lnTo>
                  <a:pt x="1432719" y="1178497"/>
                </a:lnTo>
                <a:lnTo>
                  <a:pt x="1432719" y="1184852"/>
                </a:lnTo>
                <a:lnTo>
                  <a:pt x="1432322" y="1190810"/>
                </a:lnTo>
                <a:lnTo>
                  <a:pt x="1431131" y="1197165"/>
                </a:lnTo>
                <a:lnTo>
                  <a:pt x="1429941" y="1203520"/>
                </a:lnTo>
                <a:lnTo>
                  <a:pt x="1427956" y="1210273"/>
                </a:lnTo>
                <a:lnTo>
                  <a:pt x="1425575" y="1217025"/>
                </a:lnTo>
                <a:lnTo>
                  <a:pt x="1422797" y="1223778"/>
                </a:lnTo>
                <a:lnTo>
                  <a:pt x="1419225" y="1230530"/>
                </a:lnTo>
                <a:lnTo>
                  <a:pt x="1415653" y="1237283"/>
                </a:lnTo>
                <a:lnTo>
                  <a:pt x="1410891" y="1244432"/>
                </a:lnTo>
                <a:lnTo>
                  <a:pt x="1405731" y="1251185"/>
                </a:lnTo>
                <a:lnTo>
                  <a:pt x="1399778" y="1258334"/>
                </a:lnTo>
                <a:lnTo>
                  <a:pt x="1393428" y="1265484"/>
                </a:lnTo>
                <a:lnTo>
                  <a:pt x="1386285" y="1272633"/>
                </a:lnTo>
                <a:lnTo>
                  <a:pt x="1379935" y="1278194"/>
                </a:lnTo>
                <a:lnTo>
                  <a:pt x="1374378" y="1283755"/>
                </a:lnTo>
                <a:lnTo>
                  <a:pt x="1368028" y="1288124"/>
                </a:lnTo>
                <a:lnTo>
                  <a:pt x="1362075" y="1292891"/>
                </a:lnTo>
                <a:lnTo>
                  <a:pt x="1356519" y="1296863"/>
                </a:lnTo>
                <a:lnTo>
                  <a:pt x="1350566" y="1300040"/>
                </a:lnTo>
                <a:lnTo>
                  <a:pt x="1345010" y="1303615"/>
                </a:lnTo>
                <a:lnTo>
                  <a:pt x="1339453" y="1305998"/>
                </a:lnTo>
                <a:lnTo>
                  <a:pt x="1334294" y="1308382"/>
                </a:lnTo>
                <a:lnTo>
                  <a:pt x="1328738" y="1310765"/>
                </a:lnTo>
                <a:lnTo>
                  <a:pt x="1323181" y="1312354"/>
                </a:lnTo>
                <a:lnTo>
                  <a:pt x="1318022" y="1313545"/>
                </a:lnTo>
                <a:lnTo>
                  <a:pt x="1312863" y="1314737"/>
                </a:lnTo>
                <a:lnTo>
                  <a:pt x="1307703" y="1315134"/>
                </a:lnTo>
                <a:lnTo>
                  <a:pt x="1302544" y="1315531"/>
                </a:lnTo>
                <a:lnTo>
                  <a:pt x="1297781" y="1315928"/>
                </a:lnTo>
                <a:lnTo>
                  <a:pt x="1293019" y="1315531"/>
                </a:lnTo>
                <a:lnTo>
                  <a:pt x="1288256" y="1315134"/>
                </a:lnTo>
                <a:lnTo>
                  <a:pt x="1279128" y="1313545"/>
                </a:lnTo>
                <a:lnTo>
                  <a:pt x="1276747" y="1322284"/>
                </a:lnTo>
                <a:lnTo>
                  <a:pt x="1273969" y="1331022"/>
                </a:lnTo>
                <a:lnTo>
                  <a:pt x="1270000" y="1339760"/>
                </a:lnTo>
                <a:lnTo>
                  <a:pt x="1265635" y="1348499"/>
                </a:lnTo>
                <a:lnTo>
                  <a:pt x="1260078" y="1358032"/>
                </a:lnTo>
                <a:lnTo>
                  <a:pt x="1253331" y="1366770"/>
                </a:lnTo>
                <a:lnTo>
                  <a:pt x="1245394" y="1375906"/>
                </a:lnTo>
                <a:lnTo>
                  <a:pt x="1236266" y="1385439"/>
                </a:lnTo>
                <a:lnTo>
                  <a:pt x="1230313" y="1391397"/>
                </a:lnTo>
                <a:lnTo>
                  <a:pt x="1224756" y="1396163"/>
                </a:lnTo>
                <a:lnTo>
                  <a:pt x="1219200" y="1401327"/>
                </a:lnTo>
                <a:lnTo>
                  <a:pt x="1213247" y="1405696"/>
                </a:lnTo>
                <a:lnTo>
                  <a:pt x="1207691" y="1409271"/>
                </a:lnTo>
                <a:lnTo>
                  <a:pt x="1202135" y="1413243"/>
                </a:lnTo>
                <a:lnTo>
                  <a:pt x="1196578" y="1416023"/>
                </a:lnTo>
                <a:lnTo>
                  <a:pt x="1191419" y="1419201"/>
                </a:lnTo>
                <a:lnTo>
                  <a:pt x="1185863" y="1421584"/>
                </a:lnTo>
                <a:lnTo>
                  <a:pt x="1180703" y="1423173"/>
                </a:lnTo>
                <a:lnTo>
                  <a:pt x="1175544" y="1425159"/>
                </a:lnTo>
                <a:lnTo>
                  <a:pt x="1170781" y="1426748"/>
                </a:lnTo>
                <a:lnTo>
                  <a:pt x="1165622" y="1427542"/>
                </a:lnTo>
                <a:lnTo>
                  <a:pt x="1160463" y="1428336"/>
                </a:lnTo>
                <a:lnTo>
                  <a:pt x="1155700" y="1428734"/>
                </a:lnTo>
                <a:lnTo>
                  <a:pt x="1150938" y="1428734"/>
                </a:lnTo>
                <a:lnTo>
                  <a:pt x="1144588" y="1428734"/>
                </a:lnTo>
                <a:lnTo>
                  <a:pt x="1137841" y="1427939"/>
                </a:lnTo>
                <a:lnTo>
                  <a:pt x="1131491" y="1426748"/>
                </a:lnTo>
                <a:lnTo>
                  <a:pt x="1125538" y="1425159"/>
                </a:lnTo>
                <a:lnTo>
                  <a:pt x="1119188" y="1422776"/>
                </a:lnTo>
                <a:lnTo>
                  <a:pt x="1113235" y="1420392"/>
                </a:lnTo>
                <a:lnTo>
                  <a:pt x="1107281" y="1417215"/>
                </a:lnTo>
                <a:lnTo>
                  <a:pt x="1101725" y="1414037"/>
                </a:lnTo>
                <a:lnTo>
                  <a:pt x="1096566" y="1410462"/>
                </a:lnTo>
                <a:lnTo>
                  <a:pt x="1090613" y="1406888"/>
                </a:lnTo>
                <a:lnTo>
                  <a:pt x="1079897" y="1398943"/>
                </a:lnTo>
                <a:lnTo>
                  <a:pt x="1069975" y="1390205"/>
                </a:lnTo>
                <a:lnTo>
                  <a:pt x="1059656" y="1381069"/>
                </a:lnTo>
                <a:lnTo>
                  <a:pt x="1056878" y="1385836"/>
                </a:lnTo>
                <a:lnTo>
                  <a:pt x="1053703" y="1390205"/>
                </a:lnTo>
                <a:lnTo>
                  <a:pt x="1050131" y="1394971"/>
                </a:lnTo>
                <a:lnTo>
                  <a:pt x="1046163" y="1399738"/>
                </a:lnTo>
                <a:lnTo>
                  <a:pt x="1042194" y="1404107"/>
                </a:lnTo>
                <a:lnTo>
                  <a:pt x="1037431" y="1408874"/>
                </a:lnTo>
                <a:lnTo>
                  <a:pt x="1032669" y="1413640"/>
                </a:lnTo>
                <a:lnTo>
                  <a:pt x="1027113" y="1417612"/>
                </a:lnTo>
                <a:lnTo>
                  <a:pt x="1016794" y="1425953"/>
                </a:lnTo>
                <a:lnTo>
                  <a:pt x="1006475" y="1432706"/>
                </a:lnTo>
                <a:lnTo>
                  <a:pt x="996553" y="1437869"/>
                </a:lnTo>
                <a:lnTo>
                  <a:pt x="986631" y="1442238"/>
                </a:lnTo>
                <a:lnTo>
                  <a:pt x="977503" y="1445813"/>
                </a:lnTo>
                <a:lnTo>
                  <a:pt x="968772" y="1447799"/>
                </a:lnTo>
                <a:lnTo>
                  <a:pt x="959644" y="1448991"/>
                </a:lnTo>
                <a:lnTo>
                  <a:pt x="950913" y="1449388"/>
                </a:lnTo>
                <a:lnTo>
                  <a:pt x="944166" y="1449388"/>
                </a:lnTo>
                <a:lnTo>
                  <a:pt x="937419" y="1448594"/>
                </a:lnTo>
                <a:lnTo>
                  <a:pt x="930672" y="1447402"/>
                </a:lnTo>
                <a:lnTo>
                  <a:pt x="923925" y="1445416"/>
                </a:lnTo>
                <a:lnTo>
                  <a:pt x="917575" y="1443033"/>
                </a:lnTo>
                <a:lnTo>
                  <a:pt x="911225" y="1440650"/>
                </a:lnTo>
                <a:lnTo>
                  <a:pt x="905272" y="1437472"/>
                </a:lnTo>
                <a:lnTo>
                  <a:pt x="898922" y="1434294"/>
                </a:lnTo>
                <a:lnTo>
                  <a:pt x="893366" y="1430720"/>
                </a:lnTo>
                <a:lnTo>
                  <a:pt x="887810" y="1427145"/>
                </a:lnTo>
                <a:lnTo>
                  <a:pt x="876300" y="1419201"/>
                </a:lnTo>
                <a:lnTo>
                  <a:pt x="865188" y="1410462"/>
                </a:lnTo>
                <a:lnTo>
                  <a:pt x="854472" y="1402121"/>
                </a:lnTo>
                <a:lnTo>
                  <a:pt x="837803" y="1388616"/>
                </a:lnTo>
                <a:lnTo>
                  <a:pt x="835422" y="1386630"/>
                </a:lnTo>
                <a:lnTo>
                  <a:pt x="681435" y="1264689"/>
                </a:lnTo>
                <a:lnTo>
                  <a:pt x="673497" y="1270647"/>
                </a:lnTo>
                <a:lnTo>
                  <a:pt x="665560" y="1275414"/>
                </a:lnTo>
                <a:lnTo>
                  <a:pt x="649685" y="1285741"/>
                </a:lnTo>
                <a:lnTo>
                  <a:pt x="633016" y="1294480"/>
                </a:lnTo>
                <a:lnTo>
                  <a:pt x="617538" y="1302026"/>
                </a:lnTo>
                <a:lnTo>
                  <a:pt x="602456" y="1308382"/>
                </a:lnTo>
                <a:lnTo>
                  <a:pt x="588963" y="1313148"/>
                </a:lnTo>
                <a:lnTo>
                  <a:pt x="576660" y="1317120"/>
                </a:lnTo>
                <a:lnTo>
                  <a:pt x="571103" y="1318312"/>
                </a:lnTo>
                <a:lnTo>
                  <a:pt x="565944" y="1319106"/>
                </a:lnTo>
                <a:lnTo>
                  <a:pt x="561975" y="1319503"/>
                </a:lnTo>
                <a:lnTo>
                  <a:pt x="557610" y="1319503"/>
                </a:lnTo>
                <a:lnTo>
                  <a:pt x="553641" y="1319106"/>
                </a:lnTo>
                <a:lnTo>
                  <a:pt x="550069" y="1318312"/>
                </a:lnTo>
                <a:lnTo>
                  <a:pt x="546497" y="1317517"/>
                </a:lnTo>
                <a:lnTo>
                  <a:pt x="543719" y="1315531"/>
                </a:lnTo>
                <a:lnTo>
                  <a:pt x="540941" y="1313942"/>
                </a:lnTo>
                <a:lnTo>
                  <a:pt x="538163" y="1312354"/>
                </a:lnTo>
                <a:lnTo>
                  <a:pt x="535781" y="1309970"/>
                </a:lnTo>
                <a:lnTo>
                  <a:pt x="533003" y="1307587"/>
                </a:lnTo>
                <a:lnTo>
                  <a:pt x="529431" y="1302026"/>
                </a:lnTo>
                <a:lnTo>
                  <a:pt x="525860" y="1296466"/>
                </a:lnTo>
                <a:lnTo>
                  <a:pt x="523478" y="1290507"/>
                </a:lnTo>
                <a:lnTo>
                  <a:pt x="521891" y="1284152"/>
                </a:lnTo>
                <a:lnTo>
                  <a:pt x="519906" y="1278194"/>
                </a:lnTo>
                <a:lnTo>
                  <a:pt x="518716" y="1272236"/>
                </a:lnTo>
                <a:lnTo>
                  <a:pt x="518319" y="1267073"/>
                </a:lnTo>
                <a:lnTo>
                  <a:pt x="517525" y="1259526"/>
                </a:lnTo>
                <a:lnTo>
                  <a:pt x="517525" y="1256745"/>
                </a:lnTo>
                <a:lnTo>
                  <a:pt x="517525" y="1255554"/>
                </a:lnTo>
                <a:lnTo>
                  <a:pt x="516731" y="1252376"/>
                </a:lnTo>
                <a:lnTo>
                  <a:pt x="515541" y="1248007"/>
                </a:lnTo>
                <a:lnTo>
                  <a:pt x="514350" y="1245624"/>
                </a:lnTo>
                <a:lnTo>
                  <a:pt x="512366" y="1243638"/>
                </a:lnTo>
                <a:lnTo>
                  <a:pt x="509985" y="1240857"/>
                </a:lnTo>
                <a:lnTo>
                  <a:pt x="507603" y="1239269"/>
                </a:lnTo>
                <a:lnTo>
                  <a:pt x="504031" y="1237283"/>
                </a:lnTo>
                <a:lnTo>
                  <a:pt x="499666" y="1236091"/>
                </a:lnTo>
                <a:lnTo>
                  <a:pt x="495300" y="1235296"/>
                </a:lnTo>
                <a:lnTo>
                  <a:pt x="489744" y="1234502"/>
                </a:lnTo>
                <a:lnTo>
                  <a:pt x="483394" y="1234502"/>
                </a:lnTo>
                <a:lnTo>
                  <a:pt x="475853" y="1235694"/>
                </a:lnTo>
                <a:lnTo>
                  <a:pt x="471884" y="1236091"/>
                </a:lnTo>
                <a:lnTo>
                  <a:pt x="467915" y="1235694"/>
                </a:lnTo>
                <a:lnTo>
                  <a:pt x="463947" y="1234105"/>
                </a:lnTo>
                <a:lnTo>
                  <a:pt x="459978" y="1232119"/>
                </a:lnTo>
                <a:lnTo>
                  <a:pt x="455612" y="1229736"/>
                </a:lnTo>
                <a:lnTo>
                  <a:pt x="451247" y="1226558"/>
                </a:lnTo>
                <a:lnTo>
                  <a:pt x="447278" y="1222983"/>
                </a:lnTo>
                <a:lnTo>
                  <a:pt x="442912" y="1219011"/>
                </a:lnTo>
                <a:lnTo>
                  <a:pt x="439340" y="1214245"/>
                </a:lnTo>
                <a:lnTo>
                  <a:pt x="434975" y="1209876"/>
                </a:lnTo>
                <a:lnTo>
                  <a:pt x="427037" y="1199151"/>
                </a:lnTo>
                <a:lnTo>
                  <a:pt x="419100" y="1187235"/>
                </a:lnTo>
                <a:lnTo>
                  <a:pt x="411559" y="1175716"/>
                </a:lnTo>
                <a:lnTo>
                  <a:pt x="404415" y="1163800"/>
                </a:lnTo>
                <a:lnTo>
                  <a:pt x="398065" y="1151884"/>
                </a:lnTo>
                <a:lnTo>
                  <a:pt x="388144" y="1130833"/>
                </a:lnTo>
                <a:lnTo>
                  <a:pt x="381000" y="1116136"/>
                </a:lnTo>
                <a:lnTo>
                  <a:pt x="379015" y="1110575"/>
                </a:lnTo>
                <a:lnTo>
                  <a:pt x="379015" y="1108589"/>
                </a:lnTo>
                <a:lnTo>
                  <a:pt x="379015" y="1102631"/>
                </a:lnTo>
                <a:lnTo>
                  <a:pt x="379015" y="1099056"/>
                </a:lnTo>
                <a:lnTo>
                  <a:pt x="378619" y="1094687"/>
                </a:lnTo>
                <a:lnTo>
                  <a:pt x="377428" y="1089921"/>
                </a:lnTo>
                <a:lnTo>
                  <a:pt x="375840" y="1085154"/>
                </a:lnTo>
                <a:lnTo>
                  <a:pt x="374253" y="1080388"/>
                </a:lnTo>
                <a:lnTo>
                  <a:pt x="371872" y="1075622"/>
                </a:lnTo>
                <a:lnTo>
                  <a:pt x="368300" y="1070855"/>
                </a:lnTo>
                <a:lnTo>
                  <a:pt x="363934" y="1066883"/>
                </a:lnTo>
                <a:lnTo>
                  <a:pt x="361553" y="1064500"/>
                </a:lnTo>
                <a:lnTo>
                  <a:pt x="359172" y="1062514"/>
                </a:lnTo>
                <a:lnTo>
                  <a:pt x="355997" y="1060925"/>
                </a:lnTo>
                <a:lnTo>
                  <a:pt x="352822" y="1059336"/>
                </a:lnTo>
                <a:lnTo>
                  <a:pt x="349250" y="1057747"/>
                </a:lnTo>
                <a:lnTo>
                  <a:pt x="345678" y="1056556"/>
                </a:lnTo>
                <a:lnTo>
                  <a:pt x="341312" y="1055761"/>
                </a:lnTo>
                <a:lnTo>
                  <a:pt x="336947" y="1054967"/>
                </a:lnTo>
                <a:lnTo>
                  <a:pt x="332581" y="1054173"/>
                </a:lnTo>
                <a:lnTo>
                  <a:pt x="328215" y="1052981"/>
                </a:lnTo>
                <a:lnTo>
                  <a:pt x="323453" y="1050598"/>
                </a:lnTo>
                <a:lnTo>
                  <a:pt x="319484" y="1048612"/>
                </a:lnTo>
                <a:lnTo>
                  <a:pt x="315119" y="1046229"/>
                </a:lnTo>
                <a:lnTo>
                  <a:pt x="311150" y="1043051"/>
                </a:lnTo>
                <a:lnTo>
                  <a:pt x="307181" y="1039476"/>
                </a:lnTo>
                <a:lnTo>
                  <a:pt x="303212" y="1035504"/>
                </a:lnTo>
                <a:lnTo>
                  <a:pt x="299640" y="1031532"/>
                </a:lnTo>
                <a:lnTo>
                  <a:pt x="295672" y="1027163"/>
                </a:lnTo>
                <a:lnTo>
                  <a:pt x="288528" y="1017233"/>
                </a:lnTo>
                <a:lnTo>
                  <a:pt x="281781" y="1006906"/>
                </a:lnTo>
                <a:lnTo>
                  <a:pt x="275431" y="994990"/>
                </a:lnTo>
                <a:lnTo>
                  <a:pt x="269081" y="982676"/>
                </a:lnTo>
                <a:lnTo>
                  <a:pt x="263922" y="969569"/>
                </a:lnTo>
                <a:lnTo>
                  <a:pt x="258762" y="956064"/>
                </a:lnTo>
                <a:lnTo>
                  <a:pt x="254000" y="942559"/>
                </a:lnTo>
                <a:lnTo>
                  <a:pt x="250031" y="928657"/>
                </a:lnTo>
                <a:lnTo>
                  <a:pt x="246062" y="914755"/>
                </a:lnTo>
                <a:lnTo>
                  <a:pt x="242887" y="901250"/>
                </a:lnTo>
                <a:lnTo>
                  <a:pt x="239712" y="888142"/>
                </a:lnTo>
                <a:lnTo>
                  <a:pt x="239315" y="884568"/>
                </a:lnTo>
                <a:lnTo>
                  <a:pt x="238919" y="880993"/>
                </a:lnTo>
                <a:lnTo>
                  <a:pt x="239315" y="877418"/>
                </a:lnTo>
                <a:lnTo>
                  <a:pt x="239712" y="873843"/>
                </a:lnTo>
                <a:lnTo>
                  <a:pt x="240109" y="870268"/>
                </a:lnTo>
                <a:lnTo>
                  <a:pt x="240903" y="866296"/>
                </a:lnTo>
                <a:lnTo>
                  <a:pt x="244078" y="859147"/>
                </a:lnTo>
                <a:lnTo>
                  <a:pt x="247253" y="851600"/>
                </a:lnTo>
                <a:lnTo>
                  <a:pt x="252015" y="844053"/>
                </a:lnTo>
                <a:lnTo>
                  <a:pt x="257572" y="836506"/>
                </a:lnTo>
                <a:lnTo>
                  <a:pt x="263525" y="828959"/>
                </a:lnTo>
                <a:lnTo>
                  <a:pt x="270272" y="821015"/>
                </a:lnTo>
                <a:lnTo>
                  <a:pt x="277415" y="813469"/>
                </a:lnTo>
                <a:lnTo>
                  <a:pt x="284956" y="806319"/>
                </a:lnTo>
                <a:lnTo>
                  <a:pt x="292894" y="799169"/>
                </a:lnTo>
                <a:lnTo>
                  <a:pt x="301228" y="792020"/>
                </a:lnTo>
                <a:lnTo>
                  <a:pt x="309562" y="784870"/>
                </a:lnTo>
                <a:lnTo>
                  <a:pt x="327422" y="771762"/>
                </a:lnTo>
                <a:lnTo>
                  <a:pt x="271065" y="641480"/>
                </a:lnTo>
                <a:lnTo>
                  <a:pt x="259953" y="660546"/>
                </a:lnTo>
                <a:lnTo>
                  <a:pt x="252015" y="674448"/>
                </a:lnTo>
                <a:lnTo>
                  <a:pt x="245665" y="687159"/>
                </a:lnTo>
                <a:lnTo>
                  <a:pt x="243681" y="690733"/>
                </a:lnTo>
                <a:lnTo>
                  <a:pt x="240903" y="694308"/>
                </a:lnTo>
                <a:lnTo>
                  <a:pt x="238125" y="697486"/>
                </a:lnTo>
                <a:lnTo>
                  <a:pt x="234950" y="700266"/>
                </a:lnTo>
                <a:lnTo>
                  <a:pt x="231378" y="702649"/>
                </a:lnTo>
                <a:lnTo>
                  <a:pt x="227409" y="704635"/>
                </a:lnTo>
                <a:lnTo>
                  <a:pt x="223837" y="705827"/>
                </a:lnTo>
                <a:lnTo>
                  <a:pt x="219472" y="707019"/>
                </a:lnTo>
                <a:lnTo>
                  <a:pt x="213519" y="707416"/>
                </a:lnTo>
                <a:lnTo>
                  <a:pt x="209947" y="707416"/>
                </a:lnTo>
                <a:lnTo>
                  <a:pt x="206375" y="707019"/>
                </a:lnTo>
                <a:lnTo>
                  <a:pt x="203200" y="705827"/>
                </a:lnTo>
                <a:lnTo>
                  <a:pt x="199628" y="704635"/>
                </a:lnTo>
                <a:lnTo>
                  <a:pt x="196850" y="703047"/>
                </a:lnTo>
                <a:lnTo>
                  <a:pt x="193675" y="701458"/>
                </a:lnTo>
                <a:lnTo>
                  <a:pt x="190897" y="699075"/>
                </a:lnTo>
                <a:lnTo>
                  <a:pt x="188119" y="696691"/>
                </a:lnTo>
                <a:lnTo>
                  <a:pt x="9922" y="515568"/>
                </a:lnTo>
                <a:lnTo>
                  <a:pt x="7937" y="513184"/>
                </a:lnTo>
                <a:lnTo>
                  <a:pt x="5953" y="510801"/>
                </a:lnTo>
                <a:lnTo>
                  <a:pt x="3969" y="508021"/>
                </a:lnTo>
                <a:lnTo>
                  <a:pt x="2778" y="505240"/>
                </a:lnTo>
                <a:lnTo>
                  <a:pt x="1587" y="502063"/>
                </a:lnTo>
                <a:lnTo>
                  <a:pt x="794" y="499282"/>
                </a:lnTo>
                <a:lnTo>
                  <a:pt x="397" y="496105"/>
                </a:lnTo>
                <a:lnTo>
                  <a:pt x="0" y="493324"/>
                </a:lnTo>
                <a:lnTo>
                  <a:pt x="0" y="490147"/>
                </a:lnTo>
                <a:lnTo>
                  <a:pt x="0" y="486969"/>
                </a:lnTo>
                <a:lnTo>
                  <a:pt x="397" y="484189"/>
                </a:lnTo>
                <a:lnTo>
                  <a:pt x="1190" y="481011"/>
                </a:lnTo>
                <a:lnTo>
                  <a:pt x="1984" y="477833"/>
                </a:lnTo>
                <a:lnTo>
                  <a:pt x="3175" y="475053"/>
                </a:lnTo>
                <a:lnTo>
                  <a:pt x="4762" y="472273"/>
                </a:lnTo>
                <a:lnTo>
                  <a:pt x="7144" y="469889"/>
                </a:lnTo>
                <a:lnTo>
                  <a:pt x="12700" y="461548"/>
                </a:lnTo>
                <a:lnTo>
                  <a:pt x="26987" y="444071"/>
                </a:lnTo>
                <a:lnTo>
                  <a:pt x="48419" y="417062"/>
                </a:lnTo>
                <a:lnTo>
                  <a:pt x="76597" y="382902"/>
                </a:lnTo>
                <a:lnTo>
                  <a:pt x="92869" y="363439"/>
                </a:lnTo>
                <a:lnTo>
                  <a:pt x="111125" y="342785"/>
                </a:lnTo>
                <a:lnTo>
                  <a:pt x="130572" y="320939"/>
                </a:lnTo>
                <a:lnTo>
                  <a:pt x="151209" y="297901"/>
                </a:lnTo>
                <a:lnTo>
                  <a:pt x="173037" y="274069"/>
                </a:lnTo>
                <a:lnTo>
                  <a:pt x="196453" y="249840"/>
                </a:lnTo>
                <a:lnTo>
                  <a:pt x="220265" y="224816"/>
                </a:lnTo>
                <a:lnTo>
                  <a:pt x="245269" y="200190"/>
                </a:lnTo>
                <a:lnTo>
                  <a:pt x="258365" y="187479"/>
                </a:lnTo>
                <a:lnTo>
                  <a:pt x="271462" y="175166"/>
                </a:lnTo>
                <a:lnTo>
                  <a:pt x="284162" y="163647"/>
                </a:lnTo>
                <a:lnTo>
                  <a:pt x="297259" y="152525"/>
                </a:lnTo>
                <a:lnTo>
                  <a:pt x="321865" y="131474"/>
                </a:lnTo>
                <a:lnTo>
                  <a:pt x="346472" y="112011"/>
                </a:lnTo>
                <a:lnTo>
                  <a:pt x="369887" y="94137"/>
                </a:lnTo>
                <a:lnTo>
                  <a:pt x="392906" y="78646"/>
                </a:lnTo>
                <a:lnTo>
                  <a:pt x="413940" y="64347"/>
                </a:lnTo>
                <a:lnTo>
                  <a:pt x="434181" y="51239"/>
                </a:lnTo>
                <a:lnTo>
                  <a:pt x="452040" y="40117"/>
                </a:lnTo>
                <a:lnTo>
                  <a:pt x="469106" y="30584"/>
                </a:lnTo>
                <a:lnTo>
                  <a:pt x="483791" y="22640"/>
                </a:lnTo>
                <a:lnTo>
                  <a:pt x="496491" y="15888"/>
                </a:lnTo>
                <a:lnTo>
                  <a:pt x="514747" y="6752"/>
                </a:lnTo>
                <a:lnTo>
                  <a:pt x="522685" y="3178"/>
                </a:lnTo>
                <a:lnTo>
                  <a:pt x="527447" y="1192"/>
                </a:lnTo>
                <a:lnTo>
                  <a:pt x="532606" y="397"/>
                </a:lnTo>
                <a:lnTo>
                  <a:pt x="537766" y="0"/>
                </a:lnTo>
                <a:close/>
              </a:path>
            </a:pathLst>
          </a:custGeom>
          <a:solidFill>
            <a:srgbClr val="E84981"/>
          </a:solidFill>
          <a:ln>
            <a:noFill/>
          </a:ln>
        </p:spPr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/>
          <a:p>
            <a:pPr algn="ctr">
              <a:defRPr/>
            </a:pPr>
            <a:endParaRPr lang="zh-CN" altLang="en-US">
              <a:solidFill>
                <a:schemeClr val="tx2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2293460" y="4119361"/>
            <a:ext cx="1684238" cy="1684238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0" dist="190500" dir="5400000" algn="ctr" rotWithShape="0">
              <a:schemeClr val="tx2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TextBox 18"/>
          <p:cNvSpPr txBox="1"/>
          <p:nvPr/>
        </p:nvSpPr>
        <p:spPr>
          <a:xfrm>
            <a:off x="2412362" y="4562531"/>
            <a:ext cx="14432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</a:t>
            </a:r>
          </a:p>
          <a:p>
            <a:pPr algn="ctr"/>
            <a:r>
              <a:rPr lang="en-US" altLang="zh-CN" sz="2400" b="1" dirty="0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title text</a:t>
            </a:r>
          </a:p>
        </p:txBody>
      </p:sp>
      <p:cxnSp>
        <p:nvCxnSpPr>
          <p:cNvPr id="11" name="直接连接符 10"/>
          <p:cNvCxnSpPr/>
          <p:nvPr/>
        </p:nvCxnSpPr>
        <p:spPr>
          <a:xfrm>
            <a:off x="5153667" y="2247873"/>
            <a:ext cx="792088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dash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组合 11"/>
          <p:cNvGrpSpPr/>
          <p:nvPr/>
        </p:nvGrpSpPr>
        <p:grpSpPr>
          <a:xfrm>
            <a:off x="4503731" y="1946362"/>
            <a:ext cx="711242" cy="586390"/>
            <a:chOff x="6217935" y="1201305"/>
            <a:chExt cx="527724" cy="435087"/>
          </a:xfrm>
        </p:grpSpPr>
        <p:sp>
          <p:nvSpPr>
            <p:cNvPr id="16" name="椭圆 15"/>
            <p:cNvSpPr/>
            <p:nvPr/>
          </p:nvSpPr>
          <p:spPr>
            <a:xfrm>
              <a:off x="6262231" y="1201305"/>
              <a:ext cx="435087" cy="4350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0" dist="190500" dir="5400000" algn="ctr" rotWithShape="0">
                <a:schemeClr val="tx2">
                  <a:alpha val="2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4" name="TextBox 22"/>
            <p:cNvSpPr txBox="1"/>
            <p:nvPr/>
          </p:nvSpPr>
          <p:spPr>
            <a:xfrm>
              <a:off x="6217935" y="1271633"/>
              <a:ext cx="527724" cy="296872"/>
            </a:xfrm>
            <a:prstGeom prst="rect">
              <a:avLst/>
            </a:prstGeom>
            <a:noFill/>
            <a:ln>
              <a:noFill/>
            </a:ln>
            <a:effectLst>
              <a:outerShdw blurRad="508000" dist="190500" dir="5400000" algn="ctr" rotWithShape="0">
                <a:schemeClr val="tx2">
                  <a:alpha val="2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bg-BG"/>
              </a:defPPr>
              <a:lvl1pPr algn="ctr">
                <a:defRPr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en-US" altLang="zh-CN" dirty="0">
                  <a:solidFill>
                    <a:schemeClr val="tx2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01</a:t>
              </a:r>
              <a:endParaRPr lang="zh-CN" altLang="en-US" dirty="0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17" name="矩形 47"/>
          <p:cNvSpPr>
            <a:spLocks noChangeArrowheads="1"/>
          </p:cNvSpPr>
          <p:nvPr/>
        </p:nvSpPr>
        <p:spPr bwMode="auto">
          <a:xfrm>
            <a:off x="6087907" y="1937144"/>
            <a:ext cx="4693164" cy="699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30000"/>
              </a:lnSpc>
              <a:buNone/>
            </a:pPr>
            <a:r>
              <a:rPr lang="en-US" altLang="zh-CN" sz="1600" dirty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Click here to add text content, such as keywords, some brief introductions, etc.</a:t>
            </a:r>
            <a:endParaRPr lang="zh-CN" altLang="en-US" sz="1600" dirty="0">
              <a:solidFill>
                <a:schemeClr val="tx2">
                  <a:lumMod val="75000"/>
                  <a:lumOff val="2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cxnSp>
        <p:nvCxnSpPr>
          <p:cNvPr id="18" name="直接连接符 17"/>
          <p:cNvCxnSpPr/>
          <p:nvPr/>
        </p:nvCxnSpPr>
        <p:spPr>
          <a:xfrm>
            <a:off x="5153667" y="3088535"/>
            <a:ext cx="792088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dash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矩形 47"/>
          <p:cNvSpPr>
            <a:spLocks noChangeArrowheads="1"/>
          </p:cNvSpPr>
          <p:nvPr/>
        </p:nvSpPr>
        <p:spPr bwMode="auto">
          <a:xfrm>
            <a:off x="6087907" y="2777806"/>
            <a:ext cx="4693164" cy="699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30000"/>
              </a:lnSpc>
              <a:buNone/>
            </a:pPr>
            <a:r>
              <a:rPr lang="en-US" altLang="zh-CN" sz="1600" dirty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Click here to add text content, such as keywords, some brief introductions, etc.</a:t>
            </a:r>
            <a:endParaRPr lang="zh-CN" altLang="en-US" sz="1600" dirty="0">
              <a:solidFill>
                <a:schemeClr val="tx2">
                  <a:lumMod val="75000"/>
                  <a:lumOff val="2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cxnSp>
        <p:nvCxnSpPr>
          <p:cNvPr id="25" name="直接连接符 24"/>
          <p:cNvCxnSpPr/>
          <p:nvPr/>
        </p:nvCxnSpPr>
        <p:spPr>
          <a:xfrm>
            <a:off x="5153667" y="3940265"/>
            <a:ext cx="792088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dash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矩形 47"/>
          <p:cNvSpPr>
            <a:spLocks noChangeArrowheads="1"/>
          </p:cNvSpPr>
          <p:nvPr/>
        </p:nvSpPr>
        <p:spPr bwMode="auto">
          <a:xfrm>
            <a:off x="6087907" y="3629536"/>
            <a:ext cx="4693164" cy="699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30000"/>
              </a:lnSpc>
              <a:buNone/>
            </a:pPr>
            <a:r>
              <a:rPr lang="en-US" altLang="zh-CN" sz="1600" dirty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Click here to add text content, such as keywords, some brief introductions, etc.</a:t>
            </a:r>
            <a:endParaRPr lang="zh-CN" altLang="en-US" sz="1600" dirty="0">
              <a:solidFill>
                <a:schemeClr val="tx2">
                  <a:lumMod val="75000"/>
                  <a:lumOff val="2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cxnSp>
        <p:nvCxnSpPr>
          <p:cNvPr id="32" name="直接连接符 31"/>
          <p:cNvCxnSpPr/>
          <p:nvPr/>
        </p:nvCxnSpPr>
        <p:spPr>
          <a:xfrm>
            <a:off x="5153667" y="4762823"/>
            <a:ext cx="792088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dash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矩形 47"/>
          <p:cNvSpPr>
            <a:spLocks noChangeArrowheads="1"/>
          </p:cNvSpPr>
          <p:nvPr/>
        </p:nvSpPr>
        <p:spPr bwMode="auto">
          <a:xfrm>
            <a:off x="6087907" y="4452094"/>
            <a:ext cx="4693164" cy="699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30000"/>
              </a:lnSpc>
              <a:buNone/>
            </a:pPr>
            <a:r>
              <a:rPr lang="en-US" altLang="zh-CN" sz="1600" dirty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Click here to add text content, such as keywords, some brief introductions, etc.</a:t>
            </a:r>
            <a:endParaRPr lang="zh-CN" altLang="en-US" sz="1600" dirty="0">
              <a:solidFill>
                <a:schemeClr val="tx2">
                  <a:lumMod val="75000"/>
                  <a:lumOff val="2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cxnSp>
        <p:nvCxnSpPr>
          <p:cNvPr id="39" name="直接连接符 38"/>
          <p:cNvCxnSpPr/>
          <p:nvPr/>
        </p:nvCxnSpPr>
        <p:spPr>
          <a:xfrm>
            <a:off x="5153667" y="5554911"/>
            <a:ext cx="792088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dash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矩形 47"/>
          <p:cNvSpPr>
            <a:spLocks noChangeArrowheads="1"/>
          </p:cNvSpPr>
          <p:nvPr/>
        </p:nvSpPr>
        <p:spPr bwMode="auto">
          <a:xfrm>
            <a:off x="6087907" y="5244182"/>
            <a:ext cx="4693164" cy="699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30000"/>
              </a:lnSpc>
              <a:buNone/>
            </a:pPr>
            <a:r>
              <a:rPr lang="en-US" altLang="zh-CN" sz="1600" dirty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Click here to add text content, such as keywords, some brief introductions, etc.</a:t>
            </a:r>
            <a:endParaRPr lang="zh-CN" altLang="en-US" sz="1600" dirty="0">
              <a:solidFill>
                <a:schemeClr val="tx2">
                  <a:lumMod val="75000"/>
                  <a:lumOff val="2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46" name="组合 45"/>
          <p:cNvGrpSpPr/>
          <p:nvPr/>
        </p:nvGrpSpPr>
        <p:grpSpPr>
          <a:xfrm>
            <a:off x="4501005" y="2777806"/>
            <a:ext cx="711242" cy="586390"/>
            <a:chOff x="6217935" y="1201305"/>
            <a:chExt cx="527724" cy="435087"/>
          </a:xfrm>
        </p:grpSpPr>
        <p:sp>
          <p:nvSpPr>
            <p:cNvPr id="47" name="椭圆 46"/>
            <p:cNvSpPr/>
            <p:nvPr/>
          </p:nvSpPr>
          <p:spPr>
            <a:xfrm>
              <a:off x="6262231" y="1201305"/>
              <a:ext cx="435087" cy="4350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0" dist="190500" dir="5400000" algn="ctr" rotWithShape="0">
                <a:schemeClr val="tx2">
                  <a:alpha val="2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8" name="TextBox 22"/>
            <p:cNvSpPr txBox="1"/>
            <p:nvPr/>
          </p:nvSpPr>
          <p:spPr>
            <a:xfrm>
              <a:off x="6217935" y="1271633"/>
              <a:ext cx="527724" cy="296872"/>
            </a:xfrm>
            <a:prstGeom prst="rect">
              <a:avLst/>
            </a:prstGeom>
            <a:noFill/>
            <a:ln>
              <a:noFill/>
            </a:ln>
            <a:effectLst>
              <a:outerShdw blurRad="508000" dist="190500" dir="5400000" algn="ctr" rotWithShape="0">
                <a:schemeClr val="tx2">
                  <a:alpha val="2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bg-BG"/>
              </a:defPPr>
              <a:lvl1pPr algn="ctr">
                <a:defRPr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en-US" altLang="zh-CN" dirty="0">
                  <a:solidFill>
                    <a:schemeClr val="tx2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02</a:t>
              </a:r>
              <a:endParaRPr lang="zh-CN" altLang="en-US" dirty="0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4509953" y="3647070"/>
            <a:ext cx="711242" cy="586390"/>
            <a:chOff x="6217935" y="1201305"/>
            <a:chExt cx="527724" cy="435087"/>
          </a:xfrm>
        </p:grpSpPr>
        <p:sp>
          <p:nvSpPr>
            <p:cNvPr id="50" name="椭圆 49"/>
            <p:cNvSpPr/>
            <p:nvPr/>
          </p:nvSpPr>
          <p:spPr>
            <a:xfrm>
              <a:off x="6262231" y="1201305"/>
              <a:ext cx="435087" cy="4350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0" dist="190500" dir="5400000" algn="ctr" rotWithShape="0">
                <a:schemeClr val="tx2">
                  <a:alpha val="2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1" name="TextBox 22"/>
            <p:cNvSpPr txBox="1"/>
            <p:nvPr/>
          </p:nvSpPr>
          <p:spPr>
            <a:xfrm>
              <a:off x="6217935" y="1271633"/>
              <a:ext cx="527724" cy="296872"/>
            </a:xfrm>
            <a:prstGeom prst="rect">
              <a:avLst/>
            </a:prstGeom>
            <a:noFill/>
            <a:ln>
              <a:noFill/>
            </a:ln>
            <a:effectLst>
              <a:outerShdw blurRad="508000" dist="190500" dir="5400000" algn="ctr" rotWithShape="0">
                <a:schemeClr val="tx2">
                  <a:alpha val="2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bg-BG"/>
              </a:defPPr>
              <a:lvl1pPr algn="ctr">
                <a:defRPr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en-US" altLang="zh-CN" dirty="0">
                  <a:solidFill>
                    <a:schemeClr val="tx2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03</a:t>
              </a:r>
              <a:endParaRPr lang="zh-CN" altLang="en-US" dirty="0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4507227" y="4478514"/>
            <a:ext cx="711242" cy="586390"/>
            <a:chOff x="6217935" y="1201305"/>
            <a:chExt cx="527724" cy="435087"/>
          </a:xfrm>
        </p:grpSpPr>
        <p:sp>
          <p:nvSpPr>
            <p:cNvPr id="53" name="椭圆 52"/>
            <p:cNvSpPr/>
            <p:nvPr/>
          </p:nvSpPr>
          <p:spPr>
            <a:xfrm>
              <a:off x="6262231" y="1201305"/>
              <a:ext cx="435087" cy="4350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0" dist="190500" dir="5400000" algn="ctr" rotWithShape="0">
                <a:schemeClr val="tx2">
                  <a:alpha val="2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4" name="TextBox 22"/>
            <p:cNvSpPr txBox="1"/>
            <p:nvPr/>
          </p:nvSpPr>
          <p:spPr>
            <a:xfrm>
              <a:off x="6217935" y="1271633"/>
              <a:ext cx="527724" cy="296872"/>
            </a:xfrm>
            <a:prstGeom prst="rect">
              <a:avLst/>
            </a:prstGeom>
            <a:noFill/>
            <a:ln>
              <a:noFill/>
            </a:ln>
            <a:effectLst>
              <a:outerShdw blurRad="508000" dist="190500" dir="5400000" algn="ctr" rotWithShape="0">
                <a:schemeClr val="tx2">
                  <a:alpha val="2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bg-BG"/>
              </a:defPPr>
              <a:lvl1pPr algn="ctr">
                <a:defRPr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en-US" altLang="zh-CN" dirty="0">
                  <a:solidFill>
                    <a:schemeClr val="tx2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04</a:t>
              </a:r>
              <a:endParaRPr lang="zh-CN" altLang="en-US" dirty="0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5" name="组合 54"/>
          <p:cNvGrpSpPr/>
          <p:nvPr/>
        </p:nvGrpSpPr>
        <p:grpSpPr>
          <a:xfrm>
            <a:off x="4513044" y="5266224"/>
            <a:ext cx="711242" cy="586390"/>
            <a:chOff x="6217935" y="1201305"/>
            <a:chExt cx="527724" cy="435087"/>
          </a:xfrm>
        </p:grpSpPr>
        <p:sp>
          <p:nvSpPr>
            <p:cNvPr id="56" name="椭圆 55"/>
            <p:cNvSpPr/>
            <p:nvPr/>
          </p:nvSpPr>
          <p:spPr>
            <a:xfrm>
              <a:off x="6262231" y="1201305"/>
              <a:ext cx="435087" cy="4350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0" dist="190500" dir="5400000" algn="ctr" rotWithShape="0">
                <a:schemeClr val="tx2">
                  <a:alpha val="2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7" name="TextBox 22"/>
            <p:cNvSpPr txBox="1"/>
            <p:nvPr/>
          </p:nvSpPr>
          <p:spPr>
            <a:xfrm>
              <a:off x="6217935" y="1271633"/>
              <a:ext cx="527724" cy="296872"/>
            </a:xfrm>
            <a:prstGeom prst="rect">
              <a:avLst/>
            </a:prstGeom>
            <a:noFill/>
            <a:ln>
              <a:noFill/>
            </a:ln>
            <a:effectLst>
              <a:outerShdw blurRad="508000" dist="190500" dir="5400000" algn="ctr" rotWithShape="0">
                <a:schemeClr val="tx2">
                  <a:alpha val="2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bg-BG"/>
              </a:defPPr>
              <a:lvl1pPr algn="ctr">
                <a:defRPr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en-US" altLang="zh-CN" dirty="0">
                  <a:solidFill>
                    <a:schemeClr val="tx2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05</a:t>
              </a:r>
              <a:endParaRPr lang="zh-CN" altLang="en-US" dirty="0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65975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600"/>
                            </p:stCondLst>
                            <p:childTnLst>
                              <p:par>
                                <p:cTn id="21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35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35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35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35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35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8350"/>
                            </p:stCondLst>
                            <p:childTnLst>
                              <p:par>
                                <p:cTn id="67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7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7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7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9100"/>
                            </p:stCondLst>
                            <p:childTnLst>
                              <p:par>
                                <p:cTn id="73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7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9850"/>
                            </p:stCondLst>
                            <p:childTnLst>
                              <p:par>
                                <p:cTn id="79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7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600"/>
                            </p:stCondLst>
                            <p:childTnLst>
                              <p:par>
                                <p:cTn id="8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7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7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7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  <p:bldP spid="17" grpId="0"/>
      <p:bldP spid="24" grpId="0"/>
      <p:bldP spid="31" grpId="0"/>
      <p:bldP spid="38" grpId="0"/>
      <p:bldP spid="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bg-BG" altLang="zh-CN" dirty="0">
              <a:latin typeface="+mn-lt"/>
              <a:ea typeface="+mn-ea"/>
              <a:cs typeface="+mn-ea"/>
              <a:sym typeface="+mn-lt"/>
            </a:endParaRP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40" name="组合 39"/>
          <p:cNvGrpSpPr/>
          <p:nvPr/>
        </p:nvGrpSpPr>
        <p:grpSpPr>
          <a:xfrm>
            <a:off x="1454789" y="2298793"/>
            <a:ext cx="2884910" cy="864780"/>
            <a:chOff x="8149535" y="1459078"/>
            <a:chExt cx="2884910" cy="864780"/>
          </a:xfrm>
        </p:grpSpPr>
        <p:sp>
          <p:nvSpPr>
            <p:cNvPr id="41" name="矩形 40"/>
            <p:cNvSpPr/>
            <p:nvPr/>
          </p:nvSpPr>
          <p:spPr>
            <a:xfrm>
              <a:off x="8149535" y="1800638"/>
              <a:ext cx="288491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altLang="zh-CN" sz="1400" dirty="0">
                  <a:solidFill>
                    <a:schemeClr val="tx2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  <p:sp>
          <p:nvSpPr>
            <p:cNvPr id="42" name="矩形 41"/>
            <p:cNvSpPr/>
            <p:nvPr/>
          </p:nvSpPr>
          <p:spPr>
            <a:xfrm>
              <a:off x="9013631" y="1459078"/>
              <a:ext cx="2020814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altLang="zh-CN" b="1" dirty="0">
                  <a:solidFill>
                    <a:schemeClr val="tx2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7952110" y="3329034"/>
            <a:ext cx="2898005" cy="914659"/>
            <a:chOff x="8548024" y="1459078"/>
            <a:chExt cx="2898005" cy="914659"/>
          </a:xfrm>
        </p:grpSpPr>
        <p:sp>
          <p:nvSpPr>
            <p:cNvPr id="49" name="矩形 48"/>
            <p:cNvSpPr/>
            <p:nvPr/>
          </p:nvSpPr>
          <p:spPr>
            <a:xfrm>
              <a:off x="8548024" y="1850517"/>
              <a:ext cx="2898005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400" dirty="0">
                  <a:solidFill>
                    <a:schemeClr val="tx2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  <p:sp>
          <p:nvSpPr>
            <p:cNvPr id="50" name="矩形 49"/>
            <p:cNvSpPr/>
            <p:nvPr/>
          </p:nvSpPr>
          <p:spPr>
            <a:xfrm>
              <a:off x="8548024" y="1459078"/>
              <a:ext cx="217792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b="1" dirty="0">
                  <a:solidFill>
                    <a:schemeClr val="tx2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1471390" y="4099097"/>
            <a:ext cx="2884910" cy="864780"/>
            <a:chOff x="8149535" y="1459078"/>
            <a:chExt cx="2884910" cy="864780"/>
          </a:xfrm>
        </p:grpSpPr>
        <p:sp>
          <p:nvSpPr>
            <p:cNvPr id="57" name="矩形 56"/>
            <p:cNvSpPr/>
            <p:nvPr/>
          </p:nvSpPr>
          <p:spPr>
            <a:xfrm>
              <a:off x="8149535" y="1800638"/>
              <a:ext cx="288491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altLang="zh-CN" sz="1400" dirty="0">
                  <a:solidFill>
                    <a:schemeClr val="tx2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  <p:sp>
          <p:nvSpPr>
            <p:cNvPr id="58" name="矩形 57"/>
            <p:cNvSpPr/>
            <p:nvPr/>
          </p:nvSpPr>
          <p:spPr>
            <a:xfrm>
              <a:off x="9013631" y="1459078"/>
              <a:ext cx="2020814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altLang="zh-CN" b="1" dirty="0">
                  <a:solidFill>
                    <a:schemeClr val="tx2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4" name="组合 63"/>
          <p:cNvGrpSpPr/>
          <p:nvPr/>
        </p:nvGrpSpPr>
        <p:grpSpPr>
          <a:xfrm>
            <a:off x="7952110" y="4891185"/>
            <a:ext cx="2898005" cy="914659"/>
            <a:chOff x="8548024" y="1459078"/>
            <a:chExt cx="2898005" cy="914659"/>
          </a:xfrm>
        </p:grpSpPr>
        <p:sp>
          <p:nvSpPr>
            <p:cNvPr id="65" name="矩形 64"/>
            <p:cNvSpPr/>
            <p:nvPr/>
          </p:nvSpPr>
          <p:spPr>
            <a:xfrm>
              <a:off x="8548024" y="1850517"/>
              <a:ext cx="2898005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400" dirty="0">
                  <a:solidFill>
                    <a:schemeClr val="tx2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  <p:sp>
          <p:nvSpPr>
            <p:cNvPr id="66" name="矩形 65"/>
            <p:cNvSpPr/>
            <p:nvPr/>
          </p:nvSpPr>
          <p:spPr>
            <a:xfrm>
              <a:off x="8548024" y="1459078"/>
              <a:ext cx="217792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b="1" dirty="0">
                  <a:solidFill>
                    <a:schemeClr val="tx2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7" name="组合 66"/>
          <p:cNvGrpSpPr/>
          <p:nvPr/>
        </p:nvGrpSpPr>
        <p:grpSpPr>
          <a:xfrm>
            <a:off x="4284405" y="2356064"/>
            <a:ext cx="1000438" cy="824820"/>
            <a:chOff x="6217935" y="1201305"/>
            <a:chExt cx="527724" cy="435087"/>
          </a:xfrm>
        </p:grpSpPr>
        <p:sp>
          <p:nvSpPr>
            <p:cNvPr id="68" name="椭圆 67"/>
            <p:cNvSpPr/>
            <p:nvPr/>
          </p:nvSpPr>
          <p:spPr>
            <a:xfrm>
              <a:off x="6262231" y="1201305"/>
              <a:ext cx="435087" cy="4350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0" dist="190500" dir="5400000" algn="ctr" rotWithShape="0">
                <a:schemeClr val="tx2">
                  <a:alpha val="2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9" name="TextBox 22"/>
            <p:cNvSpPr txBox="1"/>
            <p:nvPr/>
          </p:nvSpPr>
          <p:spPr>
            <a:xfrm>
              <a:off x="6217935" y="1271633"/>
              <a:ext cx="527724" cy="296872"/>
            </a:xfrm>
            <a:prstGeom prst="rect">
              <a:avLst/>
            </a:prstGeom>
            <a:noFill/>
            <a:ln>
              <a:noFill/>
            </a:ln>
            <a:effectLst>
              <a:outerShdw blurRad="508000" dist="190500" dir="5400000" algn="ctr" rotWithShape="0">
                <a:schemeClr val="tx2">
                  <a:alpha val="2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bg-BG"/>
              </a:defPPr>
              <a:lvl1pPr algn="ctr">
                <a:defRPr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en-US" altLang="zh-CN" sz="2800" dirty="0">
                  <a:solidFill>
                    <a:schemeClr val="tx2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01</a:t>
              </a:r>
              <a:endParaRPr lang="zh-CN" altLang="en-US" sz="2800" dirty="0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0" name="组合 69"/>
          <p:cNvGrpSpPr/>
          <p:nvPr/>
        </p:nvGrpSpPr>
        <p:grpSpPr>
          <a:xfrm>
            <a:off x="7043315" y="3429000"/>
            <a:ext cx="1000438" cy="824820"/>
            <a:chOff x="6217935" y="1201305"/>
            <a:chExt cx="527724" cy="435087"/>
          </a:xfrm>
        </p:grpSpPr>
        <p:sp>
          <p:nvSpPr>
            <p:cNvPr id="71" name="椭圆 70"/>
            <p:cNvSpPr/>
            <p:nvPr/>
          </p:nvSpPr>
          <p:spPr>
            <a:xfrm>
              <a:off x="6262231" y="1201305"/>
              <a:ext cx="435087" cy="4350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0" dist="190500" dir="5400000" algn="ctr" rotWithShape="0">
                <a:schemeClr val="tx2">
                  <a:alpha val="2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2" name="TextBox 22"/>
            <p:cNvSpPr txBox="1"/>
            <p:nvPr/>
          </p:nvSpPr>
          <p:spPr>
            <a:xfrm>
              <a:off x="6217935" y="1271633"/>
              <a:ext cx="527724" cy="296872"/>
            </a:xfrm>
            <a:prstGeom prst="rect">
              <a:avLst/>
            </a:prstGeom>
            <a:noFill/>
            <a:ln>
              <a:noFill/>
            </a:ln>
            <a:effectLst>
              <a:outerShdw blurRad="508000" dist="190500" dir="5400000" algn="ctr" rotWithShape="0">
                <a:schemeClr val="tx2">
                  <a:alpha val="2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bg-BG"/>
              </a:defPPr>
              <a:lvl1pPr algn="ctr">
                <a:defRPr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en-US" altLang="zh-CN" sz="2800" dirty="0">
                  <a:solidFill>
                    <a:schemeClr val="tx2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02</a:t>
              </a:r>
              <a:endParaRPr lang="zh-CN" altLang="en-US" sz="2800" dirty="0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3" name="组合 72"/>
          <p:cNvGrpSpPr/>
          <p:nvPr/>
        </p:nvGrpSpPr>
        <p:grpSpPr>
          <a:xfrm>
            <a:off x="4284405" y="4125123"/>
            <a:ext cx="1000438" cy="824820"/>
            <a:chOff x="6217935" y="1201305"/>
            <a:chExt cx="527724" cy="435087"/>
          </a:xfrm>
        </p:grpSpPr>
        <p:sp>
          <p:nvSpPr>
            <p:cNvPr id="74" name="椭圆 73"/>
            <p:cNvSpPr/>
            <p:nvPr/>
          </p:nvSpPr>
          <p:spPr>
            <a:xfrm>
              <a:off x="6262231" y="1201305"/>
              <a:ext cx="435087" cy="4350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0" dist="190500" dir="5400000" algn="ctr" rotWithShape="0">
                <a:schemeClr val="tx2">
                  <a:alpha val="2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5" name="TextBox 22"/>
            <p:cNvSpPr txBox="1"/>
            <p:nvPr/>
          </p:nvSpPr>
          <p:spPr>
            <a:xfrm>
              <a:off x="6217935" y="1271633"/>
              <a:ext cx="527724" cy="296872"/>
            </a:xfrm>
            <a:prstGeom prst="rect">
              <a:avLst/>
            </a:prstGeom>
            <a:noFill/>
            <a:ln>
              <a:noFill/>
            </a:ln>
            <a:effectLst>
              <a:outerShdw blurRad="508000" dist="190500" dir="5400000" algn="ctr" rotWithShape="0">
                <a:schemeClr val="tx2">
                  <a:alpha val="2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bg-BG"/>
              </a:defPPr>
              <a:lvl1pPr algn="ctr">
                <a:defRPr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en-US" altLang="zh-CN" sz="2800" dirty="0">
                  <a:solidFill>
                    <a:schemeClr val="tx2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03</a:t>
              </a:r>
              <a:endParaRPr lang="zh-CN" altLang="en-US" sz="2800" dirty="0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6" name="组合 75"/>
          <p:cNvGrpSpPr/>
          <p:nvPr/>
        </p:nvGrpSpPr>
        <p:grpSpPr>
          <a:xfrm>
            <a:off x="7039481" y="4955416"/>
            <a:ext cx="1000438" cy="824820"/>
            <a:chOff x="6217935" y="1201305"/>
            <a:chExt cx="527724" cy="435087"/>
          </a:xfrm>
        </p:grpSpPr>
        <p:sp>
          <p:nvSpPr>
            <p:cNvPr id="77" name="椭圆 76"/>
            <p:cNvSpPr/>
            <p:nvPr/>
          </p:nvSpPr>
          <p:spPr>
            <a:xfrm>
              <a:off x="6262231" y="1201305"/>
              <a:ext cx="435087" cy="4350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0" dist="190500" dir="5400000" algn="ctr" rotWithShape="0">
                <a:schemeClr val="tx2">
                  <a:alpha val="2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8" name="TextBox 22"/>
            <p:cNvSpPr txBox="1"/>
            <p:nvPr/>
          </p:nvSpPr>
          <p:spPr>
            <a:xfrm>
              <a:off x="6217935" y="1271633"/>
              <a:ext cx="527724" cy="296872"/>
            </a:xfrm>
            <a:prstGeom prst="rect">
              <a:avLst/>
            </a:prstGeom>
            <a:noFill/>
            <a:ln>
              <a:noFill/>
            </a:ln>
            <a:effectLst>
              <a:outerShdw blurRad="508000" dist="190500" dir="5400000" algn="ctr" rotWithShape="0">
                <a:schemeClr val="tx2">
                  <a:alpha val="2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bg-BG"/>
              </a:defPPr>
              <a:lvl1pPr algn="ctr">
                <a:defRPr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en-US" altLang="zh-CN" sz="2800" dirty="0">
                  <a:solidFill>
                    <a:schemeClr val="tx2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04</a:t>
              </a:r>
              <a:endParaRPr lang="zh-CN" altLang="en-US" sz="2800" dirty="0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71470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750"/>
                            </p:stCondLst>
                            <p:childTnLst>
                              <p:par>
                                <p:cTn id="27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5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250"/>
                            </p:stCondLst>
                            <p:childTnLst>
                              <p:par>
                                <p:cTn id="39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75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bg-BG" altLang="zh-CN" dirty="0">
              <a:latin typeface="+mn-lt"/>
              <a:ea typeface="+mn-ea"/>
              <a:cs typeface="+mn-ea"/>
              <a:sym typeface="+mn-lt"/>
            </a:endParaRP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1822449" y="2064543"/>
            <a:ext cx="1355120" cy="1363211"/>
            <a:chOff x="1336675" y="1568450"/>
            <a:chExt cx="1063625" cy="1069975"/>
          </a:xfrm>
        </p:grpSpPr>
        <p:sp>
          <p:nvSpPr>
            <p:cNvPr id="4" name="Oval 5"/>
            <p:cNvSpPr>
              <a:spLocks noChangeArrowheads="1"/>
            </p:cNvSpPr>
            <p:nvPr/>
          </p:nvSpPr>
          <p:spPr bwMode="auto">
            <a:xfrm>
              <a:off x="1336675" y="1568450"/>
              <a:ext cx="1063625" cy="1069975"/>
            </a:xfrm>
            <a:prstGeom prst="ellipse">
              <a:avLst/>
            </a:prstGeom>
            <a:solidFill>
              <a:srgbClr val="E84981"/>
            </a:solidFill>
            <a:ln>
              <a:noFill/>
            </a:ln>
            <a:effectLst>
              <a:outerShdw blurRad="508000" dist="190500" dir="5400000" algn="ctr" rotWithShape="0">
                <a:schemeClr val="tx2">
                  <a:alpha val="2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" name="Freeform 6"/>
            <p:cNvSpPr>
              <a:spLocks noEditPoints="1"/>
            </p:cNvSpPr>
            <p:nvPr/>
          </p:nvSpPr>
          <p:spPr bwMode="auto">
            <a:xfrm>
              <a:off x="1550988" y="1941513"/>
              <a:ext cx="635000" cy="474663"/>
            </a:xfrm>
            <a:custGeom>
              <a:avLst/>
              <a:gdLst>
                <a:gd name="T0" fmla="*/ 150 w 169"/>
                <a:gd name="T1" fmla="*/ 0 h 126"/>
                <a:gd name="T2" fmla="*/ 19 w 169"/>
                <a:gd name="T3" fmla="*/ 0 h 126"/>
                <a:gd name="T4" fmla="*/ 0 w 169"/>
                <a:gd name="T5" fmla="*/ 20 h 126"/>
                <a:gd name="T6" fmla="*/ 0 w 169"/>
                <a:gd name="T7" fmla="*/ 107 h 126"/>
                <a:gd name="T8" fmla="*/ 19 w 169"/>
                <a:gd name="T9" fmla="*/ 126 h 126"/>
                <a:gd name="T10" fmla="*/ 150 w 169"/>
                <a:gd name="T11" fmla="*/ 126 h 126"/>
                <a:gd name="T12" fmla="*/ 169 w 169"/>
                <a:gd name="T13" fmla="*/ 107 h 126"/>
                <a:gd name="T14" fmla="*/ 169 w 169"/>
                <a:gd name="T15" fmla="*/ 20 h 126"/>
                <a:gd name="T16" fmla="*/ 150 w 169"/>
                <a:gd name="T17" fmla="*/ 0 h 126"/>
                <a:gd name="T18" fmla="*/ 121 w 169"/>
                <a:gd name="T19" fmla="*/ 74 h 126"/>
                <a:gd name="T20" fmla="*/ 116 w 169"/>
                <a:gd name="T21" fmla="*/ 79 h 126"/>
                <a:gd name="T22" fmla="*/ 100 w 169"/>
                <a:gd name="T23" fmla="*/ 79 h 126"/>
                <a:gd name="T24" fmla="*/ 100 w 169"/>
                <a:gd name="T25" fmla="*/ 95 h 126"/>
                <a:gd name="T26" fmla="*/ 94 w 169"/>
                <a:gd name="T27" fmla="*/ 100 h 126"/>
                <a:gd name="T28" fmla="*/ 74 w 169"/>
                <a:gd name="T29" fmla="*/ 100 h 126"/>
                <a:gd name="T30" fmla="*/ 69 w 169"/>
                <a:gd name="T31" fmla="*/ 95 h 126"/>
                <a:gd name="T32" fmla="*/ 69 w 169"/>
                <a:gd name="T33" fmla="*/ 79 h 126"/>
                <a:gd name="T34" fmla="*/ 53 w 169"/>
                <a:gd name="T35" fmla="*/ 79 h 126"/>
                <a:gd name="T36" fmla="*/ 47 w 169"/>
                <a:gd name="T37" fmla="*/ 74 h 126"/>
                <a:gd name="T38" fmla="*/ 47 w 169"/>
                <a:gd name="T39" fmla="*/ 53 h 126"/>
                <a:gd name="T40" fmla="*/ 53 w 169"/>
                <a:gd name="T41" fmla="*/ 48 h 126"/>
                <a:gd name="T42" fmla="*/ 69 w 169"/>
                <a:gd name="T43" fmla="*/ 48 h 126"/>
                <a:gd name="T44" fmla="*/ 69 w 169"/>
                <a:gd name="T45" fmla="*/ 32 h 126"/>
                <a:gd name="T46" fmla="*/ 74 w 169"/>
                <a:gd name="T47" fmla="*/ 27 h 126"/>
                <a:gd name="T48" fmla="*/ 94 w 169"/>
                <a:gd name="T49" fmla="*/ 27 h 126"/>
                <a:gd name="T50" fmla="*/ 100 w 169"/>
                <a:gd name="T51" fmla="*/ 32 h 126"/>
                <a:gd name="T52" fmla="*/ 100 w 169"/>
                <a:gd name="T53" fmla="*/ 48 h 126"/>
                <a:gd name="T54" fmla="*/ 116 w 169"/>
                <a:gd name="T55" fmla="*/ 48 h 126"/>
                <a:gd name="T56" fmla="*/ 121 w 169"/>
                <a:gd name="T57" fmla="*/ 53 h 126"/>
                <a:gd name="T58" fmla="*/ 121 w 169"/>
                <a:gd name="T59" fmla="*/ 74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9" h="126">
                  <a:moveTo>
                    <a:pt x="150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8" y="0"/>
                    <a:pt x="0" y="9"/>
                    <a:pt x="0" y="20"/>
                  </a:cubicBezTo>
                  <a:cubicBezTo>
                    <a:pt x="0" y="107"/>
                    <a:pt x="0" y="107"/>
                    <a:pt x="0" y="107"/>
                  </a:cubicBezTo>
                  <a:cubicBezTo>
                    <a:pt x="0" y="118"/>
                    <a:pt x="8" y="126"/>
                    <a:pt x="19" y="126"/>
                  </a:cubicBezTo>
                  <a:cubicBezTo>
                    <a:pt x="150" y="126"/>
                    <a:pt x="150" y="126"/>
                    <a:pt x="150" y="126"/>
                  </a:cubicBezTo>
                  <a:cubicBezTo>
                    <a:pt x="161" y="126"/>
                    <a:pt x="169" y="118"/>
                    <a:pt x="169" y="107"/>
                  </a:cubicBezTo>
                  <a:cubicBezTo>
                    <a:pt x="169" y="20"/>
                    <a:pt x="169" y="20"/>
                    <a:pt x="169" y="20"/>
                  </a:cubicBezTo>
                  <a:cubicBezTo>
                    <a:pt x="169" y="9"/>
                    <a:pt x="161" y="0"/>
                    <a:pt x="150" y="0"/>
                  </a:cubicBezTo>
                  <a:close/>
                  <a:moveTo>
                    <a:pt x="121" y="74"/>
                  </a:moveTo>
                  <a:cubicBezTo>
                    <a:pt x="121" y="77"/>
                    <a:pt x="119" y="79"/>
                    <a:pt x="116" y="79"/>
                  </a:cubicBezTo>
                  <a:cubicBezTo>
                    <a:pt x="100" y="79"/>
                    <a:pt x="100" y="79"/>
                    <a:pt x="100" y="79"/>
                  </a:cubicBezTo>
                  <a:cubicBezTo>
                    <a:pt x="100" y="95"/>
                    <a:pt x="100" y="95"/>
                    <a:pt x="100" y="95"/>
                  </a:cubicBezTo>
                  <a:cubicBezTo>
                    <a:pt x="100" y="98"/>
                    <a:pt x="98" y="100"/>
                    <a:pt x="94" y="100"/>
                  </a:cubicBezTo>
                  <a:cubicBezTo>
                    <a:pt x="74" y="100"/>
                    <a:pt x="74" y="100"/>
                    <a:pt x="74" y="100"/>
                  </a:cubicBezTo>
                  <a:cubicBezTo>
                    <a:pt x="71" y="100"/>
                    <a:pt x="69" y="98"/>
                    <a:pt x="69" y="95"/>
                  </a:cubicBezTo>
                  <a:cubicBezTo>
                    <a:pt x="69" y="79"/>
                    <a:pt x="69" y="79"/>
                    <a:pt x="69" y="79"/>
                  </a:cubicBezTo>
                  <a:cubicBezTo>
                    <a:pt x="53" y="79"/>
                    <a:pt x="53" y="79"/>
                    <a:pt x="53" y="79"/>
                  </a:cubicBezTo>
                  <a:cubicBezTo>
                    <a:pt x="50" y="79"/>
                    <a:pt x="47" y="77"/>
                    <a:pt x="47" y="74"/>
                  </a:cubicBezTo>
                  <a:cubicBezTo>
                    <a:pt x="47" y="53"/>
                    <a:pt x="47" y="53"/>
                    <a:pt x="47" y="53"/>
                  </a:cubicBezTo>
                  <a:cubicBezTo>
                    <a:pt x="47" y="50"/>
                    <a:pt x="50" y="48"/>
                    <a:pt x="53" y="48"/>
                  </a:cubicBezTo>
                  <a:cubicBezTo>
                    <a:pt x="69" y="48"/>
                    <a:pt x="69" y="48"/>
                    <a:pt x="69" y="48"/>
                  </a:cubicBezTo>
                  <a:cubicBezTo>
                    <a:pt x="69" y="32"/>
                    <a:pt x="69" y="32"/>
                    <a:pt x="69" y="32"/>
                  </a:cubicBezTo>
                  <a:cubicBezTo>
                    <a:pt x="69" y="29"/>
                    <a:pt x="71" y="27"/>
                    <a:pt x="74" y="27"/>
                  </a:cubicBezTo>
                  <a:cubicBezTo>
                    <a:pt x="94" y="27"/>
                    <a:pt x="94" y="27"/>
                    <a:pt x="94" y="27"/>
                  </a:cubicBezTo>
                  <a:cubicBezTo>
                    <a:pt x="98" y="27"/>
                    <a:pt x="100" y="29"/>
                    <a:pt x="100" y="32"/>
                  </a:cubicBezTo>
                  <a:cubicBezTo>
                    <a:pt x="100" y="48"/>
                    <a:pt x="100" y="48"/>
                    <a:pt x="100" y="48"/>
                  </a:cubicBezTo>
                  <a:cubicBezTo>
                    <a:pt x="116" y="48"/>
                    <a:pt x="116" y="48"/>
                    <a:pt x="116" y="48"/>
                  </a:cubicBezTo>
                  <a:cubicBezTo>
                    <a:pt x="119" y="48"/>
                    <a:pt x="121" y="50"/>
                    <a:pt x="121" y="53"/>
                  </a:cubicBezTo>
                  <a:lnTo>
                    <a:pt x="121" y="7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508000" dist="190500" dir="5400000" algn="ctr" rotWithShape="0">
                <a:schemeClr val="tx2">
                  <a:alpha val="2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" name="Freeform 7"/>
            <p:cNvSpPr>
              <a:spLocks/>
            </p:cNvSpPr>
            <p:nvPr/>
          </p:nvSpPr>
          <p:spPr bwMode="auto">
            <a:xfrm>
              <a:off x="1679575" y="1790700"/>
              <a:ext cx="379413" cy="136525"/>
            </a:xfrm>
            <a:custGeom>
              <a:avLst/>
              <a:gdLst>
                <a:gd name="T0" fmla="*/ 11 w 101"/>
                <a:gd name="T1" fmla="*/ 16 h 36"/>
                <a:gd name="T2" fmla="*/ 16 w 101"/>
                <a:gd name="T3" fmla="*/ 11 h 36"/>
                <a:gd name="T4" fmla="*/ 85 w 101"/>
                <a:gd name="T5" fmla="*/ 11 h 36"/>
                <a:gd name="T6" fmla="*/ 90 w 101"/>
                <a:gd name="T7" fmla="*/ 16 h 36"/>
                <a:gd name="T8" fmla="*/ 90 w 101"/>
                <a:gd name="T9" fmla="*/ 36 h 36"/>
                <a:gd name="T10" fmla="*/ 101 w 101"/>
                <a:gd name="T11" fmla="*/ 36 h 36"/>
                <a:gd name="T12" fmla="*/ 101 w 101"/>
                <a:gd name="T13" fmla="*/ 7 h 36"/>
                <a:gd name="T14" fmla="*/ 94 w 101"/>
                <a:gd name="T15" fmla="*/ 0 h 36"/>
                <a:gd name="T16" fmla="*/ 6 w 101"/>
                <a:gd name="T17" fmla="*/ 0 h 36"/>
                <a:gd name="T18" fmla="*/ 0 w 101"/>
                <a:gd name="T19" fmla="*/ 7 h 36"/>
                <a:gd name="T20" fmla="*/ 0 w 101"/>
                <a:gd name="T21" fmla="*/ 36 h 36"/>
                <a:gd name="T22" fmla="*/ 11 w 101"/>
                <a:gd name="T23" fmla="*/ 36 h 36"/>
                <a:gd name="T24" fmla="*/ 11 w 101"/>
                <a:gd name="T25" fmla="*/ 1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1" h="36">
                  <a:moveTo>
                    <a:pt x="11" y="16"/>
                  </a:moveTo>
                  <a:cubicBezTo>
                    <a:pt x="11" y="13"/>
                    <a:pt x="13" y="11"/>
                    <a:pt x="16" y="11"/>
                  </a:cubicBezTo>
                  <a:cubicBezTo>
                    <a:pt x="85" y="11"/>
                    <a:pt x="85" y="11"/>
                    <a:pt x="85" y="11"/>
                  </a:cubicBezTo>
                  <a:cubicBezTo>
                    <a:pt x="88" y="11"/>
                    <a:pt x="90" y="13"/>
                    <a:pt x="90" y="16"/>
                  </a:cubicBezTo>
                  <a:cubicBezTo>
                    <a:pt x="90" y="36"/>
                    <a:pt x="90" y="36"/>
                    <a:pt x="90" y="36"/>
                  </a:cubicBezTo>
                  <a:cubicBezTo>
                    <a:pt x="101" y="36"/>
                    <a:pt x="101" y="36"/>
                    <a:pt x="101" y="36"/>
                  </a:cubicBezTo>
                  <a:cubicBezTo>
                    <a:pt x="101" y="7"/>
                    <a:pt x="101" y="7"/>
                    <a:pt x="101" y="7"/>
                  </a:cubicBezTo>
                  <a:cubicBezTo>
                    <a:pt x="101" y="3"/>
                    <a:pt x="98" y="0"/>
                    <a:pt x="94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11" y="36"/>
                    <a:pt x="11" y="36"/>
                    <a:pt x="11" y="36"/>
                  </a:cubicBezTo>
                  <a:lnTo>
                    <a:pt x="11" y="1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508000" dist="190500" dir="5400000" algn="ctr" rotWithShape="0">
                <a:schemeClr val="tx2">
                  <a:alpha val="2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6668521" y="2064543"/>
            <a:ext cx="1359166" cy="1363211"/>
            <a:chOff x="5140325" y="1568450"/>
            <a:chExt cx="1066800" cy="1069975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5140325" y="1568450"/>
              <a:ext cx="1066800" cy="1069975"/>
            </a:xfrm>
            <a:prstGeom prst="ellipse">
              <a:avLst/>
            </a:prstGeom>
            <a:solidFill>
              <a:srgbClr val="E84981"/>
            </a:solidFill>
            <a:ln>
              <a:noFill/>
            </a:ln>
            <a:effectLst>
              <a:outerShdw blurRad="508000" dist="190500" dir="5400000" algn="ctr" rotWithShape="0">
                <a:schemeClr val="tx2">
                  <a:alpha val="2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 dirty="0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auto">
            <a:xfrm>
              <a:off x="5783263" y="1801813"/>
              <a:ext cx="165100" cy="614363"/>
            </a:xfrm>
            <a:custGeom>
              <a:avLst/>
              <a:gdLst>
                <a:gd name="T0" fmla="*/ 38 w 44"/>
                <a:gd name="T1" fmla="*/ 0 h 163"/>
                <a:gd name="T2" fmla="*/ 36 w 44"/>
                <a:gd name="T3" fmla="*/ 0 h 163"/>
                <a:gd name="T4" fmla="*/ 36 w 44"/>
                <a:gd name="T5" fmla="*/ 41 h 163"/>
                <a:gd name="T6" fmla="*/ 31 w 44"/>
                <a:gd name="T7" fmla="*/ 45 h 163"/>
                <a:gd name="T8" fmla="*/ 26 w 44"/>
                <a:gd name="T9" fmla="*/ 41 h 163"/>
                <a:gd name="T10" fmla="*/ 26 w 44"/>
                <a:gd name="T11" fmla="*/ 0 h 163"/>
                <a:gd name="T12" fmla="*/ 18 w 44"/>
                <a:gd name="T13" fmla="*/ 0 h 163"/>
                <a:gd name="T14" fmla="*/ 18 w 44"/>
                <a:gd name="T15" fmla="*/ 41 h 163"/>
                <a:gd name="T16" fmla="*/ 13 w 44"/>
                <a:gd name="T17" fmla="*/ 45 h 163"/>
                <a:gd name="T18" fmla="*/ 8 w 44"/>
                <a:gd name="T19" fmla="*/ 41 h 163"/>
                <a:gd name="T20" fmla="*/ 8 w 44"/>
                <a:gd name="T21" fmla="*/ 0 h 163"/>
                <a:gd name="T22" fmla="*/ 6 w 44"/>
                <a:gd name="T23" fmla="*/ 0 h 163"/>
                <a:gd name="T24" fmla="*/ 0 w 44"/>
                <a:gd name="T25" fmla="*/ 6 h 163"/>
                <a:gd name="T26" fmla="*/ 0 w 44"/>
                <a:gd name="T27" fmla="*/ 51 h 163"/>
                <a:gd name="T28" fmla="*/ 6 w 44"/>
                <a:gd name="T29" fmla="*/ 57 h 163"/>
                <a:gd name="T30" fmla="*/ 15 w 44"/>
                <a:gd name="T31" fmla="*/ 57 h 163"/>
                <a:gd name="T32" fmla="*/ 15 w 44"/>
                <a:gd name="T33" fmla="*/ 74 h 163"/>
                <a:gd name="T34" fmla="*/ 11 w 44"/>
                <a:gd name="T35" fmla="*/ 82 h 163"/>
                <a:gd name="T36" fmla="*/ 11 w 44"/>
                <a:gd name="T37" fmla="*/ 152 h 163"/>
                <a:gd name="T38" fmla="*/ 22 w 44"/>
                <a:gd name="T39" fmla="*/ 163 h 163"/>
                <a:gd name="T40" fmla="*/ 33 w 44"/>
                <a:gd name="T41" fmla="*/ 152 h 163"/>
                <a:gd name="T42" fmla="*/ 33 w 44"/>
                <a:gd name="T43" fmla="*/ 82 h 163"/>
                <a:gd name="T44" fmla="*/ 29 w 44"/>
                <a:gd name="T45" fmla="*/ 74 h 163"/>
                <a:gd name="T46" fmla="*/ 29 w 44"/>
                <a:gd name="T47" fmla="*/ 57 h 163"/>
                <a:gd name="T48" fmla="*/ 38 w 44"/>
                <a:gd name="T49" fmla="*/ 57 h 163"/>
                <a:gd name="T50" fmla="*/ 44 w 44"/>
                <a:gd name="T51" fmla="*/ 51 h 163"/>
                <a:gd name="T52" fmla="*/ 44 w 44"/>
                <a:gd name="T53" fmla="*/ 6 h 163"/>
                <a:gd name="T54" fmla="*/ 38 w 44"/>
                <a:gd name="T55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4" h="163">
                  <a:moveTo>
                    <a:pt x="38" y="0"/>
                  </a:moveTo>
                  <a:cubicBezTo>
                    <a:pt x="36" y="0"/>
                    <a:pt x="36" y="0"/>
                    <a:pt x="36" y="0"/>
                  </a:cubicBezTo>
                  <a:cubicBezTo>
                    <a:pt x="36" y="41"/>
                    <a:pt x="36" y="41"/>
                    <a:pt x="36" y="41"/>
                  </a:cubicBezTo>
                  <a:cubicBezTo>
                    <a:pt x="36" y="43"/>
                    <a:pt x="34" y="45"/>
                    <a:pt x="31" y="45"/>
                  </a:cubicBezTo>
                  <a:cubicBezTo>
                    <a:pt x="28" y="45"/>
                    <a:pt x="26" y="43"/>
                    <a:pt x="26" y="41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41"/>
                    <a:pt x="18" y="41"/>
                    <a:pt x="18" y="41"/>
                  </a:cubicBezTo>
                  <a:cubicBezTo>
                    <a:pt x="18" y="43"/>
                    <a:pt x="16" y="45"/>
                    <a:pt x="13" y="45"/>
                  </a:cubicBezTo>
                  <a:cubicBezTo>
                    <a:pt x="10" y="45"/>
                    <a:pt x="8" y="43"/>
                    <a:pt x="8" y="4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0" y="55"/>
                    <a:pt x="3" y="57"/>
                    <a:pt x="6" y="57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5" y="74"/>
                    <a:pt x="15" y="74"/>
                    <a:pt x="15" y="74"/>
                  </a:cubicBezTo>
                  <a:cubicBezTo>
                    <a:pt x="13" y="76"/>
                    <a:pt x="11" y="79"/>
                    <a:pt x="11" y="82"/>
                  </a:cubicBezTo>
                  <a:cubicBezTo>
                    <a:pt x="11" y="152"/>
                    <a:pt x="11" y="152"/>
                    <a:pt x="11" y="152"/>
                  </a:cubicBezTo>
                  <a:cubicBezTo>
                    <a:pt x="11" y="158"/>
                    <a:pt x="16" y="163"/>
                    <a:pt x="22" y="163"/>
                  </a:cubicBezTo>
                  <a:cubicBezTo>
                    <a:pt x="28" y="163"/>
                    <a:pt x="33" y="158"/>
                    <a:pt x="33" y="152"/>
                  </a:cubicBezTo>
                  <a:cubicBezTo>
                    <a:pt x="33" y="82"/>
                    <a:pt x="33" y="82"/>
                    <a:pt x="33" y="82"/>
                  </a:cubicBezTo>
                  <a:cubicBezTo>
                    <a:pt x="33" y="79"/>
                    <a:pt x="31" y="76"/>
                    <a:pt x="29" y="74"/>
                  </a:cubicBezTo>
                  <a:cubicBezTo>
                    <a:pt x="29" y="57"/>
                    <a:pt x="29" y="57"/>
                    <a:pt x="29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41" y="57"/>
                    <a:pt x="44" y="55"/>
                    <a:pt x="44" y="51"/>
                  </a:cubicBezTo>
                  <a:cubicBezTo>
                    <a:pt x="44" y="6"/>
                    <a:pt x="44" y="6"/>
                    <a:pt x="44" y="6"/>
                  </a:cubicBezTo>
                  <a:cubicBezTo>
                    <a:pt x="44" y="3"/>
                    <a:pt x="41" y="0"/>
                    <a:pt x="3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508000" dist="190500" dir="5400000" algn="ctr" rotWithShape="0">
                <a:schemeClr val="tx2">
                  <a:alpha val="2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auto">
            <a:xfrm>
              <a:off x="5399088" y="1795463"/>
              <a:ext cx="153988" cy="620713"/>
            </a:xfrm>
            <a:custGeom>
              <a:avLst/>
              <a:gdLst>
                <a:gd name="T0" fmla="*/ 21 w 41"/>
                <a:gd name="T1" fmla="*/ 0 h 165"/>
                <a:gd name="T2" fmla="*/ 0 w 41"/>
                <a:gd name="T3" fmla="*/ 30 h 165"/>
                <a:gd name="T4" fmla="*/ 14 w 41"/>
                <a:gd name="T5" fmla="*/ 58 h 165"/>
                <a:gd name="T6" fmla="*/ 14 w 41"/>
                <a:gd name="T7" fmla="*/ 76 h 165"/>
                <a:gd name="T8" fmla="*/ 10 w 41"/>
                <a:gd name="T9" fmla="*/ 84 h 165"/>
                <a:gd name="T10" fmla="*/ 10 w 41"/>
                <a:gd name="T11" fmla="*/ 154 h 165"/>
                <a:gd name="T12" fmla="*/ 21 w 41"/>
                <a:gd name="T13" fmla="*/ 165 h 165"/>
                <a:gd name="T14" fmla="*/ 31 w 41"/>
                <a:gd name="T15" fmla="*/ 154 h 165"/>
                <a:gd name="T16" fmla="*/ 31 w 41"/>
                <a:gd name="T17" fmla="*/ 84 h 165"/>
                <a:gd name="T18" fmla="*/ 27 w 41"/>
                <a:gd name="T19" fmla="*/ 76 h 165"/>
                <a:gd name="T20" fmla="*/ 27 w 41"/>
                <a:gd name="T21" fmla="*/ 58 h 165"/>
                <a:gd name="T22" fmla="*/ 41 w 41"/>
                <a:gd name="T23" fmla="*/ 30 h 165"/>
                <a:gd name="T24" fmla="*/ 21 w 41"/>
                <a:gd name="T25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" h="165">
                  <a:moveTo>
                    <a:pt x="21" y="0"/>
                  </a:moveTo>
                  <a:cubicBezTo>
                    <a:pt x="9" y="0"/>
                    <a:pt x="0" y="13"/>
                    <a:pt x="0" y="30"/>
                  </a:cubicBezTo>
                  <a:cubicBezTo>
                    <a:pt x="0" y="42"/>
                    <a:pt x="6" y="53"/>
                    <a:pt x="14" y="58"/>
                  </a:cubicBezTo>
                  <a:cubicBezTo>
                    <a:pt x="14" y="76"/>
                    <a:pt x="14" y="76"/>
                    <a:pt x="14" y="76"/>
                  </a:cubicBezTo>
                  <a:cubicBezTo>
                    <a:pt x="11" y="78"/>
                    <a:pt x="10" y="81"/>
                    <a:pt x="10" y="84"/>
                  </a:cubicBezTo>
                  <a:cubicBezTo>
                    <a:pt x="10" y="154"/>
                    <a:pt x="10" y="154"/>
                    <a:pt x="10" y="154"/>
                  </a:cubicBezTo>
                  <a:cubicBezTo>
                    <a:pt x="10" y="160"/>
                    <a:pt x="15" y="165"/>
                    <a:pt x="21" y="165"/>
                  </a:cubicBezTo>
                  <a:cubicBezTo>
                    <a:pt x="27" y="165"/>
                    <a:pt x="31" y="160"/>
                    <a:pt x="31" y="154"/>
                  </a:cubicBezTo>
                  <a:cubicBezTo>
                    <a:pt x="31" y="84"/>
                    <a:pt x="31" y="84"/>
                    <a:pt x="31" y="84"/>
                  </a:cubicBezTo>
                  <a:cubicBezTo>
                    <a:pt x="31" y="81"/>
                    <a:pt x="30" y="78"/>
                    <a:pt x="27" y="76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35" y="53"/>
                    <a:pt x="41" y="42"/>
                    <a:pt x="41" y="30"/>
                  </a:cubicBezTo>
                  <a:cubicBezTo>
                    <a:pt x="41" y="13"/>
                    <a:pt x="32" y="0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508000" dist="190500" dir="5400000" algn="ctr" rotWithShape="0">
                <a:schemeClr val="tx2">
                  <a:alpha val="2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1" name="Freeform 11"/>
            <p:cNvSpPr>
              <a:spLocks/>
            </p:cNvSpPr>
            <p:nvPr/>
          </p:nvSpPr>
          <p:spPr bwMode="auto">
            <a:xfrm>
              <a:off x="5613400" y="1795463"/>
              <a:ext cx="112713" cy="620713"/>
            </a:xfrm>
            <a:custGeom>
              <a:avLst/>
              <a:gdLst>
                <a:gd name="T0" fmla="*/ 26 w 30"/>
                <a:gd name="T1" fmla="*/ 76 h 165"/>
                <a:gd name="T2" fmla="*/ 26 w 30"/>
                <a:gd name="T3" fmla="*/ 58 h 165"/>
                <a:gd name="T4" fmla="*/ 26 w 30"/>
                <a:gd name="T5" fmla="*/ 50 h 165"/>
                <a:gd name="T6" fmla="*/ 26 w 30"/>
                <a:gd name="T7" fmla="*/ 1 h 165"/>
                <a:gd name="T8" fmla="*/ 20 w 30"/>
                <a:gd name="T9" fmla="*/ 0 h 165"/>
                <a:gd name="T10" fmla="*/ 0 w 30"/>
                <a:gd name="T11" fmla="*/ 30 h 165"/>
                <a:gd name="T12" fmla="*/ 13 w 30"/>
                <a:gd name="T13" fmla="*/ 57 h 165"/>
                <a:gd name="T14" fmla="*/ 13 w 30"/>
                <a:gd name="T15" fmla="*/ 76 h 165"/>
                <a:gd name="T16" fmla="*/ 9 w 30"/>
                <a:gd name="T17" fmla="*/ 84 h 165"/>
                <a:gd name="T18" fmla="*/ 9 w 30"/>
                <a:gd name="T19" fmla="*/ 154 h 165"/>
                <a:gd name="T20" fmla="*/ 20 w 30"/>
                <a:gd name="T21" fmla="*/ 165 h 165"/>
                <a:gd name="T22" fmla="*/ 30 w 30"/>
                <a:gd name="T23" fmla="*/ 154 h 165"/>
                <a:gd name="T24" fmla="*/ 30 w 30"/>
                <a:gd name="T25" fmla="*/ 84 h 165"/>
                <a:gd name="T26" fmla="*/ 26 w 30"/>
                <a:gd name="T27" fmla="*/ 76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0" h="165">
                  <a:moveTo>
                    <a:pt x="26" y="76"/>
                  </a:moveTo>
                  <a:cubicBezTo>
                    <a:pt x="26" y="58"/>
                    <a:pt x="26" y="58"/>
                    <a:pt x="26" y="58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5" y="0"/>
                    <a:pt x="22" y="0"/>
                    <a:pt x="20" y="0"/>
                  </a:cubicBezTo>
                  <a:cubicBezTo>
                    <a:pt x="9" y="0"/>
                    <a:pt x="0" y="13"/>
                    <a:pt x="0" y="30"/>
                  </a:cubicBezTo>
                  <a:cubicBezTo>
                    <a:pt x="0" y="42"/>
                    <a:pt x="5" y="53"/>
                    <a:pt x="13" y="57"/>
                  </a:cubicBezTo>
                  <a:cubicBezTo>
                    <a:pt x="13" y="76"/>
                    <a:pt x="13" y="76"/>
                    <a:pt x="13" y="76"/>
                  </a:cubicBezTo>
                  <a:cubicBezTo>
                    <a:pt x="10" y="78"/>
                    <a:pt x="9" y="81"/>
                    <a:pt x="9" y="84"/>
                  </a:cubicBezTo>
                  <a:cubicBezTo>
                    <a:pt x="9" y="154"/>
                    <a:pt x="9" y="154"/>
                    <a:pt x="9" y="154"/>
                  </a:cubicBezTo>
                  <a:cubicBezTo>
                    <a:pt x="9" y="160"/>
                    <a:pt x="14" y="165"/>
                    <a:pt x="20" y="165"/>
                  </a:cubicBezTo>
                  <a:cubicBezTo>
                    <a:pt x="26" y="165"/>
                    <a:pt x="30" y="160"/>
                    <a:pt x="30" y="154"/>
                  </a:cubicBezTo>
                  <a:cubicBezTo>
                    <a:pt x="30" y="84"/>
                    <a:pt x="30" y="84"/>
                    <a:pt x="30" y="84"/>
                  </a:cubicBezTo>
                  <a:cubicBezTo>
                    <a:pt x="30" y="81"/>
                    <a:pt x="29" y="78"/>
                    <a:pt x="26" y="7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508000" dist="190500" dir="5400000" algn="ctr" rotWithShape="0">
                <a:schemeClr val="tx2">
                  <a:alpha val="2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6668521" y="4184194"/>
            <a:ext cx="1359166" cy="1357144"/>
            <a:chOff x="5140325" y="3451225"/>
            <a:chExt cx="1066800" cy="1065213"/>
          </a:xfrm>
        </p:grpSpPr>
        <p:sp>
          <p:nvSpPr>
            <p:cNvPr id="13" name="Oval 13"/>
            <p:cNvSpPr>
              <a:spLocks noChangeArrowheads="1"/>
            </p:cNvSpPr>
            <p:nvPr/>
          </p:nvSpPr>
          <p:spPr bwMode="auto">
            <a:xfrm>
              <a:off x="5140325" y="3451225"/>
              <a:ext cx="1066800" cy="1065213"/>
            </a:xfrm>
            <a:prstGeom prst="ellipse">
              <a:avLst/>
            </a:prstGeom>
            <a:solidFill>
              <a:srgbClr val="E84981"/>
            </a:solidFill>
            <a:ln>
              <a:noFill/>
            </a:ln>
            <a:effectLst>
              <a:outerShdw blurRad="508000" dist="190500" dir="5400000" algn="ctr" rotWithShape="0">
                <a:schemeClr val="tx2">
                  <a:alpha val="2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4" name="Freeform 14"/>
            <p:cNvSpPr>
              <a:spLocks/>
            </p:cNvSpPr>
            <p:nvPr/>
          </p:nvSpPr>
          <p:spPr bwMode="auto">
            <a:xfrm>
              <a:off x="5541963" y="4187825"/>
              <a:ext cx="266700" cy="90488"/>
            </a:xfrm>
            <a:custGeom>
              <a:avLst/>
              <a:gdLst>
                <a:gd name="T0" fmla="*/ 71 w 71"/>
                <a:gd name="T1" fmla="*/ 23 h 24"/>
                <a:gd name="T2" fmla="*/ 64 w 71"/>
                <a:gd name="T3" fmla="*/ 21 h 24"/>
                <a:gd name="T4" fmla="*/ 60 w 71"/>
                <a:gd name="T5" fmla="*/ 11 h 24"/>
                <a:gd name="T6" fmla="*/ 59 w 71"/>
                <a:gd name="T7" fmla="*/ 0 h 24"/>
                <a:gd name="T8" fmla="*/ 12 w 71"/>
                <a:gd name="T9" fmla="*/ 0 h 24"/>
                <a:gd name="T10" fmla="*/ 11 w 71"/>
                <a:gd name="T11" fmla="*/ 11 h 24"/>
                <a:gd name="T12" fmla="*/ 7 w 71"/>
                <a:gd name="T13" fmla="*/ 21 h 24"/>
                <a:gd name="T14" fmla="*/ 0 w 71"/>
                <a:gd name="T15" fmla="*/ 23 h 24"/>
                <a:gd name="T16" fmla="*/ 0 w 71"/>
                <a:gd name="T17" fmla="*/ 24 h 24"/>
                <a:gd name="T18" fmla="*/ 6 w 71"/>
                <a:gd name="T19" fmla="*/ 24 h 24"/>
                <a:gd name="T20" fmla="*/ 35 w 71"/>
                <a:gd name="T21" fmla="*/ 24 h 24"/>
                <a:gd name="T22" fmla="*/ 36 w 71"/>
                <a:gd name="T23" fmla="*/ 24 h 24"/>
                <a:gd name="T24" fmla="*/ 65 w 71"/>
                <a:gd name="T25" fmla="*/ 24 h 24"/>
                <a:gd name="T26" fmla="*/ 71 w 71"/>
                <a:gd name="T27" fmla="*/ 24 h 24"/>
                <a:gd name="T28" fmla="*/ 71 w 71"/>
                <a:gd name="T29" fmla="*/ 23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1" h="24">
                  <a:moveTo>
                    <a:pt x="71" y="23"/>
                  </a:moveTo>
                  <a:cubicBezTo>
                    <a:pt x="71" y="22"/>
                    <a:pt x="67" y="22"/>
                    <a:pt x="64" y="21"/>
                  </a:cubicBezTo>
                  <a:cubicBezTo>
                    <a:pt x="60" y="21"/>
                    <a:pt x="60" y="16"/>
                    <a:pt x="60" y="11"/>
                  </a:cubicBezTo>
                  <a:cubicBezTo>
                    <a:pt x="59" y="8"/>
                    <a:pt x="59" y="3"/>
                    <a:pt x="59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1" y="3"/>
                    <a:pt x="11" y="8"/>
                    <a:pt x="11" y="11"/>
                  </a:cubicBezTo>
                  <a:cubicBezTo>
                    <a:pt x="10" y="16"/>
                    <a:pt x="10" y="21"/>
                    <a:pt x="7" y="21"/>
                  </a:cubicBezTo>
                  <a:cubicBezTo>
                    <a:pt x="3" y="22"/>
                    <a:pt x="0" y="22"/>
                    <a:pt x="0" y="23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4" y="24"/>
                    <a:pt x="6" y="24"/>
                  </a:cubicBezTo>
                  <a:cubicBezTo>
                    <a:pt x="35" y="24"/>
                    <a:pt x="35" y="24"/>
                    <a:pt x="35" y="24"/>
                  </a:cubicBezTo>
                  <a:cubicBezTo>
                    <a:pt x="35" y="24"/>
                    <a:pt x="35" y="24"/>
                    <a:pt x="36" y="24"/>
                  </a:cubicBezTo>
                  <a:cubicBezTo>
                    <a:pt x="65" y="24"/>
                    <a:pt x="65" y="24"/>
                    <a:pt x="65" y="24"/>
                  </a:cubicBezTo>
                  <a:cubicBezTo>
                    <a:pt x="67" y="24"/>
                    <a:pt x="71" y="24"/>
                    <a:pt x="71" y="24"/>
                  </a:cubicBezTo>
                  <a:lnTo>
                    <a:pt x="71" y="2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508000" dist="190500" dir="5400000" algn="ctr" rotWithShape="0">
                <a:schemeClr val="tx2">
                  <a:alpha val="2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5" name="Freeform 15"/>
            <p:cNvSpPr>
              <a:spLocks noEditPoints="1"/>
            </p:cNvSpPr>
            <p:nvPr/>
          </p:nvSpPr>
          <p:spPr bwMode="auto">
            <a:xfrm>
              <a:off x="5357813" y="3687763"/>
              <a:ext cx="631825" cy="493713"/>
            </a:xfrm>
            <a:custGeom>
              <a:avLst/>
              <a:gdLst>
                <a:gd name="T0" fmla="*/ 162 w 168"/>
                <a:gd name="T1" fmla="*/ 0 h 131"/>
                <a:gd name="T2" fmla="*/ 7 w 168"/>
                <a:gd name="T3" fmla="*/ 0 h 131"/>
                <a:gd name="T4" fmla="*/ 0 w 168"/>
                <a:gd name="T5" fmla="*/ 6 h 131"/>
                <a:gd name="T6" fmla="*/ 0 w 168"/>
                <a:gd name="T7" fmla="*/ 125 h 131"/>
                <a:gd name="T8" fmla="*/ 7 w 168"/>
                <a:gd name="T9" fmla="*/ 131 h 131"/>
                <a:gd name="T10" fmla="*/ 61 w 168"/>
                <a:gd name="T11" fmla="*/ 131 h 131"/>
                <a:gd name="T12" fmla="*/ 61 w 168"/>
                <a:gd name="T13" fmla="*/ 131 h 131"/>
                <a:gd name="T14" fmla="*/ 108 w 168"/>
                <a:gd name="T15" fmla="*/ 131 h 131"/>
                <a:gd name="T16" fmla="*/ 108 w 168"/>
                <a:gd name="T17" fmla="*/ 131 h 131"/>
                <a:gd name="T18" fmla="*/ 162 w 168"/>
                <a:gd name="T19" fmla="*/ 131 h 131"/>
                <a:gd name="T20" fmla="*/ 168 w 168"/>
                <a:gd name="T21" fmla="*/ 125 h 131"/>
                <a:gd name="T22" fmla="*/ 168 w 168"/>
                <a:gd name="T23" fmla="*/ 6 h 131"/>
                <a:gd name="T24" fmla="*/ 162 w 168"/>
                <a:gd name="T25" fmla="*/ 0 h 131"/>
                <a:gd name="T26" fmla="*/ 84 w 168"/>
                <a:gd name="T27" fmla="*/ 123 h 131"/>
                <a:gd name="T28" fmla="*/ 82 w 168"/>
                <a:gd name="T29" fmla="*/ 120 h 131"/>
                <a:gd name="T30" fmla="*/ 84 w 168"/>
                <a:gd name="T31" fmla="*/ 118 h 131"/>
                <a:gd name="T32" fmla="*/ 87 w 168"/>
                <a:gd name="T33" fmla="*/ 120 h 131"/>
                <a:gd name="T34" fmla="*/ 84 w 168"/>
                <a:gd name="T35" fmla="*/ 123 h 131"/>
                <a:gd name="T36" fmla="*/ 160 w 168"/>
                <a:gd name="T37" fmla="*/ 106 h 131"/>
                <a:gd name="T38" fmla="*/ 8 w 168"/>
                <a:gd name="T39" fmla="*/ 106 h 131"/>
                <a:gd name="T40" fmla="*/ 8 w 168"/>
                <a:gd name="T41" fmla="*/ 8 h 131"/>
                <a:gd name="T42" fmla="*/ 160 w 168"/>
                <a:gd name="T43" fmla="*/ 8 h 131"/>
                <a:gd name="T44" fmla="*/ 160 w 168"/>
                <a:gd name="T45" fmla="*/ 106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68" h="131">
                  <a:moveTo>
                    <a:pt x="162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125"/>
                    <a:pt x="0" y="125"/>
                    <a:pt x="0" y="125"/>
                  </a:cubicBezTo>
                  <a:cubicBezTo>
                    <a:pt x="0" y="128"/>
                    <a:pt x="3" y="131"/>
                    <a:pt x="7" y="131"/>
                  </a:cubicBezTo>
                  <a:cubicBezTo>
                    <a:pt x="61" y="131"/>
                    <a:pt x="61" y="131"/>
                    <a:pt x="61" y="131"/>
                  </a:cubicBezTo>
                  <a:cubicBezTo>
                    <a:pt x="61" y="131"/>
                    <a:pt x="61" y="131"/>
                    <a:pt x="61" y="131"/>
                  </a:cubicBezTo>
                  <a:cubicBezTo>
                    <a:pt x="108" y="131"/>
                    <a:pt x="108" y="131"/>
                    <a:pt x="108" y="131"/>
                  </a:cubicBezTo>
                  <a:cubicBezTo>
                    <a:pt x="108" y="131"/>
                    <a:pt x="108" y="131"/>
                    <a:pt x="108" y="131"/>
                  </a:cubicBezTo>
                  <a:cubicBezTo>
                    <a:pt x="162" y="131"/>
                    <a:pt x="162" y="131"/>
                    <a:pt x="162" y="131"/>
                  </a:cubicBezTo>
                  <a:cubicBezTo>
                    <a:pt x="165" y="131"/>
                    <a:pt x="168" y="128"/>
                    <a:pt x="168" y="125"/>
                  </a:cubicBezTo>
                  <a:cubicBezTo>
                    <a:pt x="168" y="6"/>
                    <a:pt x="168" y="6"/>
                    <a:pt x="168" y="6"/>
                  </a:cubicBezTo>
                  <a:cubicBezTo>
                    <a:pt x="168" y="3"/>
                    <a:pt x="165" y="0"/>
                    <a:pt x="162" y="0"/>
                  </a:cubicBezTo>
                  <a:close/>
                  <a:moveTo>
                    <a:pt x="84" y="123"/>
                  </a:moveTo>
                  <a:cubicBezTo>
                    <a:pt x="83" y="123"/>
                    <a:pt x="82" y="122"/>
                    <a:pt x="82" y="120"/>
                  </a:cubicBezTo>
                  <a:cubicBezTo>
                    <a:pt x="82" y="119"/>
                    <a:pt x="83" y="118"/>
                    <a:pt x="84" y="118"/>
                  </a:cubicBezTo>
                  <a:cubicBezTo>
                    <a:pt x="86" y="118"/>
                    <a:pt x="87" y="119"/>
                    <a:pt x="87" y="120"/>
                  </a:cubicBezTo>
                  <a:cubicBezTo>
                    <a:pt x="87" y="122"/>
                    <a:pt x="86" y="123"/>
                    <a:pt x="84" y="123"/>
                  </a:cubicBezTo>
                  <a:close/>
                  <a:moveTo>
                    <a:pt x="160" y="106"/>
                  </a:moveTo>
                  <a:cubicBezTo>
                    <a:pt x="8" y="106"/>
                    <a:pt x="8" y="106"/>
                    <a:pt x="8" y="106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160" y="8"/>
                    <a:pt x="160" y="8"/>
                    <a:pt x="160" y="8"/>
                  </a:cubicBezTo>
                  <a:lnTo>
                    <a:pt x="160" y="10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508000" dist="190500" dir="5400000" algn="ctr" rotWithShape="0">
                <a:schemeClr val="tx2">
                  <a:alpha val="2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6" name="Oval 16"/>
            <p:cNvSpPr>
              <a:spLocks noChangeArrowheads="1"/>
            </p:cNvSpPr>
            <p:nvPr/>
          </p:nvSpPr>
          <p:spPr bwMode="auto">
            <a:xfrm>
              <a:off x="5759450" y="3819525"/>
              <a:ext cx="60325" cy="603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0" dist="190500" dir="5400000" algn="ctr" rotWithShape="0">
                <a:schemeClr val="tx2">
                  <a:alpha val="2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7" name="Oval 17"/>
            <p:cNvSpPr>
              <a:spLocks noChangeArrowheads="1"/>
            </p:cNvSpPr>
            <p:nvPr/>
          </p:nvSpPr>
          <p:spPr bwMode="auto">
            <a:xfrm>
              <a:off x="5530850" y="3819525"/>
              <a:ext cx="55563" cy="603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0" dist="190500" dir="5400000" algn="ctr" rotWithShape="0">
                <a:schemeClr val="tx2">
                  <a:alpha val="2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auto">
            <a:xfrm>
              <a:off x="5745163" y="3876675"/>
              <a:ext cx="115888" cy="134938"/>
            </a:xfrm>
            <a:custGeom>
              <a:avLst/>
              <a:gdLst>
                <a:gd name="T0" fmla="*/ 26 w 31"/>
                <a:gd name="T1" fmla="*/ 7 h 36"/>
                <a:gd name="T2" fmla="*/ 18 w 31"/>
                <a:gd name="T3" fmla="*/ 0 h 36"/>
                <a:gd name="T4" fmla="*/ 18 w 31"/>
                <a:gd name="T5" fmla="*/ 0 h 36"/>
                <a:gd name="T6" fmla="*/ 12 w 31"/>
                <a:gd name="T7" fmla="*/ 2 h 36"/>
                <a:gd name="T8" fmla="*/ 6 w 31"/>
                <a:gd name="T9" fmla="*/ 0 h 36"/>
                <a:gd name="T10" fmla="*/ 5 w 31"/>
                <a:gd name="T11" fmla="*/ 0 h 36"/>
                <a:gd name="T12" fmla="*/ 0 w 31"/>
                <a:gd name="T13" fmla="*/ 2 h 36"/>
                <a:gd name="T14" fmla="*/ 1 w 31"/>
                <a:gd name="T15" fmla="*/ 6 h 36"/>
                <a:gd name="T16" fmla="*/ 9 w 31"/>
                <a:gd name="T17" fmla="*/ 36 h 36"/>
                <a:gd name="T18" fmla="*/ 9 w 31"/>
                <a:gd name="T19" fmla="*/ 36 h 36"/>
                <a:gd name="T20" fmla="*/ 24 w 31"/>
                <a:gd name="T21" fmla="*/ 36 h 36"/>
                <a:gd name="T22" fmla="*/ 31 w 31"/>
                <a:gd name="T23" fmla="*/ 29 h 36"/>
                <a:gd name="T24" fmla="*/ 26 w 31"/>
                <a:gd name="T25" fmla="*/ 7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1" h="36">
                  <a:moveTo>
                    <a:pt x="26" y="7"/>
                  </a:moveTo>
                  <a:cubicBezTo>
                    <a:pt x="26" y="3"/>
                    <a:pt x="22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6" y="1"/>
                    <a:pt x="14" y="2"/>
                    <a:pt x="12" y="2"/>
                  </a:cubicBezTo>
                  <a:cubicBezTo>
                    <a:pt x="10" y="2"/>
                    <a:pt x="7" y="1"/>
                    <a:pt x="6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3" y="0"/>
                    <a:pt x="2" y="1"/>
                    <a:pt x="0" y="2"/>
                  </a:cubicBezTo>
                  <a:cubicBezTo>
                    <a:pt x="1" y="3"/>
                    <a:pt x="1" y="5"/>
                    <a:pt x="1" y="6"/>
                  </a:cubicBezTo>
                  <a:cubicBezTo>
                    <a:pt x="9" y="36"/>
                    <a:pt x="9" y="36"/>
                    <a:pt x="9" y="36"/>
                  </a:cubicBezTo>
                  <a:cubicBezTo>
                    <a:pt x="9" y="36"/>
                    <a:pt x="9" y="36"/>
                    <a:pt x="9" y="36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7" y="36"/>
                    <a:pt x="31" y="33"/>
                    <a:pt x="31" y="29"/>
                  </a:cubicBezTo>
                  <a:lnTo>
                    <a:pt x="26" y="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508000" dist="190500" dir="5400000" algn="ctr" rotWithShape="0">
                <a:schemeClr val="tx2">
                  <a:alpha val="2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9" name="Freeform 19"/>
            <p:cNvSpPr>
              <a:spLocks/>
            </p:cNvSpPr>
            <p:nvPr/>
          </p:nvSpPr>
          <p:spPr bwMode="auto">
            <a:xfrm>
              <a:off x="5489575" y="3876675"/>
              <a:ext cx="112713" cy="134938"/>
            </a:xfrm>
            <a:custGeom>
              <a:avLst/>
              <a:gdLst>
                <a:gd name="T0" fmla="*/ 30 w 30"/>
                <a:gd name="T1" fmla="*/ 2 h 36"/>
                <a:gd name="T2" fmla="*/ 25 w 30"/>
                <a:gd name="T3" fmla="*/ 0 h 36"/>
                <a:gd name="T4" fmla="*/ 25 w 30"/>
                <a:gd name="T5" fmla="*/ 0 h 36"/>
                <a:gd name="T6" fmla="*/ 19 w 30"/>
                <a:gd name="T7" fmla="*/ 2 h 36"/>
                <a:gd name="T8" fmla="*/ 12 w 30"/>
                <a:gd name="T9" fmla="*/ 0 h 36"/>
                <a:gd name="T10" fmla="*/ 12 w 30"/>
                <a:gd name="T11" fmla="*/ 0 h 36"/>
                <a:gd name="T12" fmla="*/ 5 w 30"/>
                <a:gd name="T13" fmla="*/ 7 h 36"/>
                <a:gd name="T14" fmla="*/ 0 w 30"/>
                <a:gd name="T15" fmla="*/ 29 h 36"/>
                <a:gd name="T16" fmla="*/ 7 w 30"/>
                <a:gd name="T17" fmla="*/ 36 h 36"/>
                <a:gd name="T18" fmla="*/ 22 w 30"/>
                <a:gd name="T19" fmla="*/ 36 h 36"/>
                <a:gd name="T20" fmla="*/ 22 w 30"/>
                <a:gd name="T21" fmla="*/ 36 h 36"/>
                <a:gd name="T22" fmla="*/ 29 w 30"/>
                <a:gd name="T23" fmla="*/ 6 h 36"/>
                <a:gd name="T24" fmla="*/ 30 w 30"/>
                <a:gd name="T25" fmla="*/ 2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" h="36">
                  <a:moveTo>
                    <a:pt x="30" y="2"/>
                  </a:moveTo>
                  <a:cubicBezTo>
                    <a:pt x="29" y="1"/>
                    <a:pt x="27" y="0"/>
                    <a:pt x="25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3" y="1"/>
                    <a:pt x="21" y="2"/>
                    <a:pt x="19" y="2"/>
                  </a:cubicBezTo>
                  <a:cubicBezTo>
                    <a:pt x="16" y="2"/>
                    <a:pt x="14" y="1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3"/>
                    <a:pt x="5" y="7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33"/>
                    <a:pt x="3" y="36"/>
                    <a:pt x="7" y="36"/>
                  </a:cubicBezTo>
                  <a:cubicBezTo>
                    <a:pt x="22" y="36"/>
                    <a:pt x="22" y="36"/>
                    <a:pt x="22" y="36"/>
                  </a:cubicBezTo>
                  <a:cubicBezTo>
                    <a:pt x="22" y="36"/>
                    <a:pt x="22" y="36"/>
                    <a:pt x="22" y="36"/>
                  </a:cubicBezTo>
                  <a:cubicBezTo>
                    <a:pt x="29" y="6"/>
                    <a:pt x="29" y="6"/>
                    <a:pt x="29" y="6"/>
                  </a:cubicBezTo>
                  <a:cubicBezTo>
                    <a:pt x="29" y="5"/>
                    <a:pt x="29" y="3"/>
                    <a:pt x="30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508000" dist="190500" dir="5400000" algn="ctr" rotWithShape="0">
                <a:schemeClr val="tx2">
                  <a:alpha val="2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0" name="Freeform 20"/>
            <p:cNvSpPr>
              <a:spLocks/>
            </p:cNvSpPr>
            <p:nvPr/>
          </p:nvSpPr>
          <p:spPr bwMode="auto">
            <a:xfrm>
              <a:off x="5580063" y="3860800"/>
              <a:ext cx="190500" cy="184150"/>
            </a:xfrm>
            <a:custGeom>
              <a:avLst/>
              <a:gdLst>
                <a:gd name="T0" fmla="*/ 44 w 51"/>
                <a:gd name="T1" fmla="*/ 10 h 49"/>
                <a:gd name="T2" fmla="*/ 34 w 51"/>
                <a:gd name="T3" fmla="*/ 0 h 49"/>
                <a:gd name="T4" fmla="*/ 34 w 51"/>
                <a:gd name="T5" fmla="*/ 0 h 49"/>
                <a:gd name="T6" fmla="*/ 25 w 51"/>
                <a:gd name="T7" fmla="*/ 4 h 49"/>
                <a:gd name="T8" fmla="*/ 17 w 51"/>
                <a:gd name="T9" fmla="*/ 0 h 49"/>
                <a:gd name="T10" fmla="*/ 16 w 51"/>
                <a:gd name="T11" fmla="*/ 0 h 49"/>
                <a:gd name="T12" fmla="*/ 6 w 51"/>
                <a:gd name="T13" fmla="*/ 10 h 49"/>
                <a:gd name="T14" fmla="*/ 0 w 51"/>
                <a:gd name="T15" fmla="*/ 40 h 49"/>
                <a:gd name="T16" fmla="*/ 9 w 51"/>
                <a:gd name="T17" fmla="*/ 49 h 49"/>
                <a:gd name="T18" fmla="*/ 41 w 51"/>
                <a:gd name="T19" fmla="*/ 49 h 49"/>
                <a:gd name="T20" fmla="*/ 51 w 51"/>
                <a:gd name="T21" fmla="*/ 40 h 49"/>
                <a:gd name="T22" fmla="*/ 44 w 51"/>
                <a:gd name="T23" fmla="*/ 1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1" h="49">
                  <a:moveTo>
                    <a:pt x="44" y="10"/>
                  </a:moveTo>
                  <a:cubicBezTo>
                    <a:pt x="44" y="5"/>
                    <a:pt x="40" y="0"/>
                    <a:pt x="34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1" y="2"/>
                    <a:pt x="28" y="4"/>
                    <a:pt x="25" y="4"/>
                  </a:cubicBezTo>
                  <a:cubicBezTo>
                    <a:pt x="22" y="4"/>
                    <a:pt x="19" y="2"/>
                    <a:pt x="17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1" y="0"/>
                    <a:pt x="6" y="5"/>
                    <a:pt x="6" y="1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5"/>
                    <a:pt x="4" y="49"/>
                    <a:pt x="9" y="49"/>
                  </a:cubicBezTo>
                  <a:cubicBezTo>
                    <a:pt x="41" y="49"/>
                    <a:pt x="41" y="49"/>
                    <a:pt x="41" y="49"/>
                  </a:cubicBezTo>
                  <a:cubicBezTo>
                    <a:pt x="46" y="49"/>
                    <a:pt x="51" y="45"/>
                    <a:pt x="51" y="40"/>
                  </a:cubicBezTo>
                  <a:lnTo>
                    <a:pt x="44" y="1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508000" dist="190500" dir="5400000" algn="ctr" rotWithShape="0">
                <a:schemeClr val="tx2">
                  <a:alpha val="2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1" name="Oval 21"/>
            <p:cNvSpPr>
              <a:spLocks noChangeArrowheads="1"/>
            </p:cNvSpPr>
            <p:nvPr/>
          </p:nvSpPr>
          <p:spPr bwMode="auto">
            <a:xfrm>
              <a:off x="5632450" y="3786188"/>
              <a:ext cx="82550" cy="7778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0" dist="190500" dir="5400000" algn="ctr" rotWithShape="0">
                <a:schemeClr val="tx2">
                  <a:alpha val="2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1822449" y="4184194"/>
            <a:ext cx="1355120" cy="1357144"/>
            <a:chOff x="1336675" y="3451225"/>
            <a:chExt cx="1063625" cy="1065213"/>
          </a:xfrm>
        </p:grpSpPr>
        <p:sp>
          <p:nvSpPr>
            <p:cNvPr id="23" name="Oval 12"/>
            <p:cNvSpPr>
              <a:spLocks noChangeArrowheads="1"/>
            </p:cNvSpPr>
            <p:nvPr/>
          </p:nvSpPr>
          <p:spPr bwMode="auto">
            <a:xfrm>
              <a:off x="1336675" y="3451225"/>
              <a:ext cx="1063625" cy="1065213"/>
            </a:xfrm>
            <a:prstGeom prst="ellipse">
              <a:avLst/>
            </a:prstGeom>
            <a:solidFill>
              <a:srgbClr val="E84981"/>
            </a:solidFill>
            <a:ln>
              <a:noFill/>
            </a:ln>
            <a:effectLst>
              <a:outerShdw blurRad="508000" dist="190500" dir="5400000" algn="ctr" rotWithShape="0">
                <a:schemeClr val="tx2">
                  <a:alpha val="2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1550988" y="3624263"/>
              <a:ext cx="635000" cy="439738"/>
            </a:xfrm>
            <a:custGeom>
              <a:avLst/>
              <a:gdLst>
                <a:gd name="T0" fmla="*/ 169 w 169"/>
                <a:gd name="T1" fmla="*/ 117 h 117"/>
                <a:gd name="T2" fmla="*/ 169 w 169"/>
                <a:gd name="T3" fmla="*/ 112 h 117"/>
                <a:gd name="T4" fmla="*/ 92 w 169"/>
                <a:gd name="T5" fmla="*/ 39 h 117"/>
                <a:gd name="T6" fmla="*/ 92 w 169"/>
                <a:gd name="T7" fmla="*/ 30 h 117"/>
                <a:gd name="T8" fmla="*/ 100 w 169"/>
                <a:gd name="T9" fmla="*/ 16 h 117"/>
                <a:gd name="T10" fmla="*/ 84 w 169"/>
                <a:gd name="T11" fmla="*/ 0 h 117"/>
                <a:gd name="T12" fmla="*/ 69 w 169"/>
                <a:gd name="T13" fmla="*/ 16 h 117"/>
                <a:gd name="T14" fmla="*/ 77 w 169"/>
                <a:gd name="T15" fmla="*/ 30 h 117"/>
                <a:gd name="T16" fmla="*/ 77 w 169"/>
                <a:gd name="T17" fmla="*/ 39 h 117"/>
                <a:gd name="T18" fmla="*/ 0 w 169"/>
                <a:gd name="T19" fmla="*/ 112 h 117"/>
                <a:gd name="T20" fmla="*/ 0 w 169"/>
                <a:gd name="T21" fmla="*/ 117 h 117"/>
                <a:gd name="T22" fmla="*/ 169 w 169"/>
                <a:gd name="T23" fmla="*/ 11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9" h="117">
                  <a:moveTo>
                    <a:pt x="169" y="117"/>
                  </a:moveTo>
                  <a:cubicBezTo>
                    <a:pt x="169" y="115"/>
                    <a:pt x="169" y="113"/>
                    <a:pt x="169" y="112"/>
                  </a:cubicBezTo>
                  <a:cubicBezTo>
                    <a:pt x="169" y="74"/>
                    <a:pt x="135" y="42"/>
                    <a:pt x="92" y="3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7" y="27"/>
                    <a:pt x="100" y="22"/>
                    <a:pt x="100" y="16"/>
                  </a:cubicBezTo>
                  <a:cubicBezTo>
                    <a:pt x="100" y="7"/>
                    <a:pt x="93" y="0"/>
                    <a:pt x="84" y="0"/>
                  </a:cubicBezTo>
                  <a:cubicBezTo>
                    <a:pt x="76" y="0"/>
                    <a:pt x="69" y="7"/>
                    <a:pt x="69" y="16"/>
                  </a:cubicBezTo>
                  <a:cubicBezTo>
                    <a:pt x="69" y="22"/>
                    <a:pt x="72" y="27"/>
                    <a:pt x="77" y="30"/>
                  </a:cubicBezTo>
                  <a:cubicBezTo>
                    <a:pt x="77" y="39"/>
                    <a:pt x="77" y="39"/>
                    <a:pt x="77" y="39"/>
                  </a:cubicBezTo>
                  <a:cubicBezTo>
                    <a:pt x="34" y="42"/>
                    <a:pt x="0" y="74"/>
                    <a:pt x="0" y="112"/>
                  </a:cubicBezTo>
                  <a:cubicBezTo>
                    <a:pt x="0" y="113"/>
                    <a:pt x="0" y="115"/>
                    <a:pt x="0" y="117"/>
                  </a:cubicBezTo>
                  <a:lnTo>
                    <a:pt x="169" y="11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508000" dist="190500" dir="5400000" algn="ctr" rotWithShape="0">
                <a:schemeClr val="tx2">
                  <a:alpha val="2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1498600" y="4097338"/>
              <a:ext cx="739775" cy="95250"/>
            </a:xfrm>
            <a:custGeom>
              <a:avLst/>
              <a:gdLst>
                <a:gd name="T0" fmla="*/ 433 w 466"/>
                <a:gd name="T1" fmla="*/ 29 h 60"/>
                <a:gd name="T2" fmla="*/ 433 w 466"/>
                <a:gd name="T3" fmla="*/ 0 h 60"/>
                <a:gd name="T4" fmla="*/ 33 w 466"/>
                <a:gd name="T5" fmla="*/ 0 h 60"/>
                <a:gd name="T6" fmla="*/ 33 w 466"/>
                <a:gd name="T7" fmla="*/ 29 h 60"/>
                <a:gd name="T8" fmla="*/ 0 w 466"/>
                <a:gd name="T9" fmla="*/ 29 h 60"/>
                <a:gd name="T10" fmla="*/ 0 w 466"/>
                <a:gd name="T11" fmla="*/ 60 h 60"/>
                <a:gd name="T12" fmla="*/ 466 w 466"/>
                <a:gd name="T13" fmla="*/ 60 h 60"/>
                <a:gd name="T14" fmla="*/ 466 w 466"/>
                <a:gd name="T15" fmla="*/ 29 h 60"/>
                <a:gd name="T16" fmla="*/ 433 w 466"/>
                <a:gd name="T17" fmla="*/ 2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6" h="60">
                  <a:moveTo>
                    <a:pt x="433" y="29"/>
                  </a:moveTo>
                  <a:lnTo>
                    <a:pt x="433" y="0"/>
                  </a:lnTo>
                  <a:lnTo>
                    <a:pt x="33" y="0"/>
                  </a:lnTo>
                  <a:lnTo>
                    <a:pt x="33" y="29"/>
                  </a:lnTo>
                  <a:lnTo>
                    <a:pt x="0" y="29"/>
                  </a:lnTo>
                  <a:lnTo>
                    <a:pt x="0" y="60"/>
                  </a:lnTo>
                  <a:lnTo>
                    <a:pt x="466" y="60"/>
                  </a:lnTo>
                  <a:lnTo>
                    <a:pt x="466" y="29"/>
                  </a:lnTo>
                  <a:lnTo>
                    <a:pt x="433" y="2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508000" dist="190500" dir="5400000" algn="ctr" rotWithShape="0">
                <a:schemeClr val="tx2">
                  <a:alpha val="2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3244314" y="2379954"/>
            <a:ext cx="1774743" cy="1476192"/>
            <a:chOff x="3313936" y="2163127"/>
            <a:chExt cx="1774743" cy="1476192"/>
          </a:xfrm>
        </p:grpSpPr>
        <p:sp>
          <p:nvSpPr>
            <p:cNvPr id="27" name="文本框 26"/>
            <p:cNvSpPr txBox="1"/>
            <p:nvPr/>
          </p:nvSpPr>
          <p:spPr>
            <a:xfrm>
              <a:off x="3450616" y="2163127"/>
              <a:ext cx="15937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>
                  <a:solidFill>
                    <a:schemeClr val="tx2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000" dirty="0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3313936" y="2808322"/>
              <a:ext cx="177474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600" dirty="0">
                  <a:solidFill>
                    <a:schemeClr val="tx2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600" dirty="0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cxnSp>
          <p:nvCxnSpPr>
            <p:cNvPr id="29" name="直接连接符 28"/>
            <p:cNvCxnSpPr/>
            <p:nvPr/>
          </p:nvCxnSpPr>
          <p:spPr>
            <a:xfrm>
              <a:off x="3547299" y="2680118"/>
              <a:ext cx="1376294" cy="0"/>
            </a:xfrm>
            <a:prstGeom prst="line">
              <a:avLst/>
            </a:prstGeom>
            <a:ln w="1270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组合 29"/>
          <p:cNvGrpSpPr/>
          <p:nvPr/>
        </p:nvGrpSpPr>
        <p:grpSpPr>
          <a:xfrm>
            <a:off x="3251548" y="4377470"/>
            <a:ext cx="1774743" cy="1476192"/>
            <a:chOff x="3321170" y="4160643"/>
            <a:chExt cx="1774743" cy="1476192"/>
          </a:xfrm>
        </p:grpSpPr>
        <p:sp>
          <p:nvSpPr>
            <p:cNvPr id="31" name="文本框 30"/>
            <p:cNvSpPr txBox="1"/>
            <p:nvPr/>
          </p:nvSpPr>
          <p:spPr>
            <a:xfrm>
              <a:off x="3457850" y="4160643"/>
              <a:ext cx="15937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>
                  <a:solidFill>
                    <a:schemeClr val="tx2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000" dirty="0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3321170" y="4805838"/>
              <a:ext cx="177474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600" dirty="0">
                  <a:solidFill>
                    <a:schemeClr val="tx2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600" dirty="0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cxnSp>
          <p:nvCxnSpPr>
            <p:cNvPr id="33" name="直接连接符 32"/>
            <p:cNvCxnSpPr/>
            <p:nvPr/>
          </p:nvCxnSpPr>
          <p:spPr>
            <a:xfrm>
              <a:off x="3554533" y="4677634"/>
              <a:ext cx="1376294" cy="0"/>
            </a:xfrm>
            <a:prstGeom prst="line">
              <a:avLst/>
            </a:prstGeom>
            <a:ln w="1270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组合 33"/>
          <p:cNvGrpSpPr/>
          <p:nvPr/>
        </p:nvGrpSpPr>
        <p:grpSpPr>
          <a:xfrm>
            <a:off x="8181147" y="2353055"/>
            <a:ext cx="1774743" cy="1476192"/>
            <a:chOff x="8250769" y="2136228"/>
            <a:chExt cx="1774743" cy="1476192"/>
          </a:xfrm>
        </p:grpSpPr>
        <p:sp>
          <p:nvSpPr>
            <p:cNvPr id="35" name="文本框 34"/>
            <p:cNvSpPr txBox="1"/>
            <p:nvPr/>
          </p:nvSpPr>
          <p:spPr>
            <a:xfrm>
              <a:off x="8387449" y="2136228"/>
              <a:ext cx="15937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>
                  <a:solidFill>
                    <a:schemeClr val="tx2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000" dirty="0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8250769" y="2781423"/>
              <a:ext cx="177474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600" dirty="0">
                  <a:solidFill>
                    <a:schemeClr val="tx2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600" dirty="0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cxnSp>
          <p:nvCxnSpPr>
            <p:cNvPr id="37" name="直接连接符 36"/>
            <p:cNvCxnSpPr/>
            <p:nvPr/>
          </p:nvCxnSpPr>
          <p:spPr>
            <a:xfrm>
              <a:off x="8484132" y="2653219"/>
              <a:ext cx="1376294" cy="0"/>
            </a:xfrm>
            <a:prstGeom prst="line">
              <a:avLst/>
            </a:prstGeom>
            <a:ln w="1270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组合 37"/>
          <p:cNvGrpSpPr/>
          <p:nvPr/>
        </p:nvGrpSpPr>
        <p:grpSpPr>
          <a:xfrm>
            <a:off x="8188381" y="4350571"/>
            <a:ext cx="1774743" cy="1476192"/>
            <a:chOff x="8258003" y="4133744"/>
            <a:chExt cx="1774743" cy="1476192"/>
          </a:xfrm>
        </p:grpSpPr>
        <p:sp>
          <p:nvSpPr>
            <p:cNvPr id="39" name="文本框 38"/>
            <p:cNvSpPr txBox="1"/>
            <p:nvPr/>
          </p:nvSpPr>
          <p:spPr>
            <a:xfrm>
              <a:off x="8394683" y="4133744"/>
              <a:ext cx="15937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>
                  <a:solidFill>
                    <a:schemeClr val="tx2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000" dirty="0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0" name="文本框 39"/>
            <p:cNvSpPr txBox="1"/>
            <p:nvPr/>
          </p:nvSpPr>
          <p:spPr>
            <a:xfrm>
              <a:off x="8258003" y="4778939"/>
              <a:ext cx="177474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600" dirty="0">
                  <a:solidFill>
                    <a:schemeClr val="tx2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600" dirty="0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cxnSp>
          <p:nvCxnSpPr>
            <p:cNvPr id="41" name="直接连接符 40"/>
            <p:cNvCxnSpPr/>
            <p:nvPr/>
          </p:nvCxnSpPr>
          <p:spPr>
            <a:xfrm>
              <a:off x="8491366" y="4650735"/>
              <a:ext cx="1376294" cy="0"/>
            </a:xfrm>
            <a:prstGeom prst="line">
              <a:avLst/>
            </a:prstGeom>
            <a:ln w="1270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35777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bg-BG" altLang="zh-CN" dirty="0">
              <a:latin typeface="+mn-lt"/>
              <a:ea typeface="+mn-ea"/>
              <a:cs typeface="+mn-ea"/>
              <a:sym typeface="+mn-lt"/>
            </a:endParaRPr>
          </a:p>
          <a:p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任意多边形 2"/>
          <p:cNvSpPr/>
          <p:nvPr/>
        </p:nvSpPr>
        <p:spPr>
          <a:xfrm>
            <a:off x="17318" y="3515809"/>
            <a:ext cx="12157363" cy="2182253"/>
          </a:xfrm>
          <a:custGeom>
            <a:avLst/>
            <a:gdLst>
              <a:gd name="connsiteX0" fmla="*/ 0 w 9170126"/>
              <a:gd name="connsiteY0" fmla="*/ 26126 h 1711235"/>
              <a:gd name="connsiteX1" fmla="*/ 3213463 w 9170126"/>
              <a:gd name="connsiteY1" fmla="*/ 1711235 h 1711235"/>
              <a:gd name="connsiteX2" fmla="*/ 7994469 w 9170126"/>
              <a:gd name="connsiteY2" fmla="*/ 326572 h 1711235"/>
              <a:gd name="connsiteX3" fmla="*/ 9170126 w 9170126"/>
              <a:gd name="connsiteY3" fmla="*/ 0 h 1711235"/>
              <a:gd name="connsiteX0" fmla="*/ 0 w 9170126"/>
              <a:gd name="connsiteY0" fmla="*/ 26126 h 1712821"/>
              <a:gd name="connsiteX1" fmla="*/ 3213463 w 9170126"/>
              <a:gd name="connsiteY1" fmla="*/ 1711235 h 1712821"/>
              <a:gd name="connsiteX2" fmla="*/ 7994469 w 9170126"/>
              <a:gd name="connsiteY2" fmla="*/ 326572 h 1712821"/>
              <a:gd name="connsiteX3" fmla="*/ 9170126 w 9170126"/>
              <a:gd name="connsiteY3" fmla="*/ 0 h 1712821"/>
              <a:gd name="connsiteX0" fmla="*/ 0 w 9170126"/>
              <a:gd name="connsiteY0" fmla="*/ 26126 h 1712821"/>
              <a:gd name="connsiteX1" fmla="*/ 3213463 w 9170126"/>
              <a:gd name="connsiteY1" fmla="*/ 1711235 h 1712821"/>
              <a:gd name="connsiteX2" fmla="*/ 7994469 w 9170126"/>
              <a:gd name="connsiteY2" fmla="*/ 326572 h 1712821"/>
              <a:gd name="connsiteX3" fmla="*/ 9170126 w 9170126"/>
              <a:gd name="connsiteY3" fmla="*/ 0 h 1712821"/>
              <a:gd name="connsiteX0" fmla="*/ 0 w 9170126"/>
              <a:gd name="connsiteY0" fmla="*/ 26126 h 1711869"/>
              <a:gd name="connsiteX1" fmla="*/ 3213463 w 9170126"/>
              <a:gd name="connsiteY1" fmla="*/ 1711235 h 1711869"/>
              <a:gd name="connsiteX2" fmla="*/ 7067006 w 9170126"/>
              <a:gd name="connsiteY2" fmla="*/ 222069 h 1711869"/>
              <a:gd name="connsiteX3" fmla="*/ 9170126 w 9170126"/>
              <a:gd name="connsiteY3" fmla="*/ 0 h 1711869"/>
              <a:gd name="connsiteX0" fmla="*/ 0 w 9170126"/>
              <a:gd name="connsiteY0" fmla="*/ 26126 h 1711779"/>
              <a:gd name="connsiteX1" fmla="*/ 3213463 w 9170126"/>
              <a:gd name="connsiteY1" fmla="*/ 1711235 h 1711779"/>
              <a:gd name="connsiteX2" fmla="*/ 7067006 w 9170126"/>
              <a:gd name="connsiteY2" fmla="*/ 222069 h 1711779"/>
              <a:gd name="connsiteX3" fmla="*/ 9170126 w 9170126"/>
              <a:gd name="connsiteY3" fmla="*/ 0 h 1711779"/>
              <a:gd name="connsiteX0" fmla="*/ 0 w 9170126"/>
              <a:gd name="connsiteY0" fmla="*/ 26126 h 1711882"/>
              <a:gd name="connsiteX1" fmla="*/ 3213463 w 9170126"/>
              <a:gd name="connsiteY1" fmla="*/ 1711235 h 1711882"/>
              <a:gd name="connsiteX2" fmla="*/ 7067006 w 9170126"/>
              <a:gd name="connsiteY2" fmla="*/ 222069 h 1711882"/>
              <a:gd name="connsiteX3" fmla="*/ 9170126 w 9170126"/>
              <a:gd name="connsiteY3" fmla="*/ 0 h 1711882"/>
              <a:gd name="connsiteX0" fmla="*/ 0 w 9170126"/>
              <a:gd name="connsiteY0" fmla="*/ 26126 h 1711882"/>
              <a:gd name="connsiteX1" fmla="*/ 3213463 w 9170126"/>
              <a:gd name="connsiteY1" fmla="*/ 1711235 h 1711882"/>
              <a:gd name="connsiteX2" fmla="*/ 7223760 w 9170126"/>
              <a:gd name="connsiteY2" fmla="*/ 222069 h 1711882"/>
              <a:gd name="connsiteX3" fmla="*/ 9170126 w 9170126"/>
              <a:gd name="connsiteY3" fmla="*/ 0 h 1711882"/>
              <a:gd name="connsiteX0" fmla="*/ 0 w 9170126"/>
              <a:gd name="connsiteY0" fmla="*/ 26126 h 1711882"/>
              <a:gd name="connsiteX1" fmla="*/ 3213463 w 9170126"/>
              <a:gd name="connsiteY1" fmla="*/ 1711235 h 1711882"/>
              <a:gd name="connsiteX2" fmla="*/ 7223760 w 9170126"/>
              <a:gd name="connsiteY2" fmla="*/ 222069 h 1711882"/>
              <a:gd name="connsiteX3" fmla="*/ 9170126 w 9170126"/>
              <a:gd name="connsiteY3" fmla="*/ 0 h 1711882"/>
              <a:gd name="connsiteX0" fmla="*/ 0 w 9170126"/>
              <a:gd name="connsiteY0" fmla="*/ 26126 h 1607414"/>
              <a:gd name="connsiteX1" fmla="*/ 3396343 w 9170126"/>
              <a:gd name="connsiteY1" fmla="*/ 1606732 h 1607414"/>
              <a:gd name="connsiteX2" fmla="*/ 7223760 w 9170126"/>
              <a:gd name="connsiteY2" fmla="*/ 222069 h 1607414"/>
              <a:gd name="connsiteX3" fmla="*/ 9170126 w 9170126"/>
              <a:gd name="connsiteY3" fmla="*/ 0 h 1607414"/>
              <a:gd name="connsiteX0" fmla="*/ 0 w 9170126"/>
              <a:gd name="connsiteY0" fmla="*/ 82588 h 1663876"/>
              <a:gd name="connsiteX1" fmla="*/ 3396343 w 9170126"/>
              <a:gd name="connsiteY1" fmla="*/ 1663194 h 1663876"/>
              <a:gd name="connsiteX2" fmla="*/ 7223760 w 9170126"/>
              <a:gd name="connsiteY2" fmla="*/ 278531 h 1663876"/>
              <a:gd name="connsiteX3" fmla="*/ 9170126 w 9170126"/>
              <a:gd name="connsiteY3" fmla="*/ 56462 h 1663876"/>
              <a:gd name="connsiteX0" fmla="*/ 0 w 9170126"/>
              <a:gd name="connsiteY0" fmla="*/ 45999 h 1634659"/>
              <a:gd name="connsiteX1" fmla="*/ 3396343 w 9170126"/>
              <a:gd name="connsiteY1" fmla="*/ 1626605 h 1634659"/>
              <a:gd name="connsiteX2" fmla="*/ 6505303 w 9170126"/>
              <a:gd name="connsiteY2" fmla="*/ 633828 h 1634659"/>
              <a:gd name="connsiteX3" fmla="*/ 9170126 w 9170126"/>
              <a:gd name="connsiteY3" fmla="*/ 19873 h 1634659"/>
              <a:gd name="connsiteX0" fmla="*/ 0 w 9170126"/>
              <a:gd name="connsiteY0" fmla="*/ 55214 h 1646042"/>
              <a:gd name="connsiteX1" fmla="*/ 3396343 w 9170126"/>
              <a:gd name="connsiteY1" fmla="*/ 1635820 h 1646042"/>
              <a:gd name="connsiteX2" fmla="*/ 6505303 w 9170126"/>
              <a:gd name="connsiteY2" fmla="*/ 643043 h 1646042"/>
              <a:gd name="connsiteX3" fmla="*/ 9170126 w 9170126"/>
              <a:gd name="connsiteY3" fmla="*/ 29088 h 16460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70126" h="1646042">
                <a:moveTo>
                  <a:pt x="0" y="55214"/>
                </a:moveTo>
                <a:cubicBezTo>
                  <a:pt x="875211" y="969614"/>
                  <a:pt x="2312126" y="1537849"/>
                  <a:pt x="3396343" y="1635820"/>
                </a:cubicBezTo>
                <a:cubicBezTo>
                  <a:pt x="4480560" y="1733792"/>
                  <a:pt x="5634446" y="1106775"/>
                  <a:pt x="6505303" y="643043"/>
                </a:cubicBezTo>
                <a:cubicBezTo>
                  <a:pt x="7376160" y="179311"/>
                  <a:pt x="8508275" y="-92832"/>
                  <a:pt x="9170126" y="29088"/>
                </a:cubicBezTo>
              </a:path>
            </a:pathLst>
          </a:custGeom>
          <a:ln w="952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zh-CN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180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4" name="任意多边形 3"/>
          <p:cNvSpPr/>
          <p:nvPr/>
        </p:nvSpPr>
        <p:spPr>
          <a:xfrm>
            <a:off x="34638" y="1919324"/>
            <a:ext cx="12157362" cy="4051351"/>
          </a:xfrm>
          <a:custGeom>
            <a:avLst/>
            <a:gdLst>
              <a:gd name="connsiteX0" fmla="*/ 0 w 9157063"/>
              <a:gd name="connsiteY0" fmla="*/ 130629 h 3095898"/>
              <a:gd name="connsiteX1" fmla="*/ 2286000 w 9157063"/>
              <a:gd name="connsiteY1" fmla="*/ 0 h 3095898"/>
              <a:gd name="connsiteX2" fmla="*/ 5329646 w 9157063"/>
              <a:gd name="connsiteY2" fmla="*/ 2155372 h 3095898"/>
              <a:gd name="connsiteX3" fmla="*/ 9157063 w 9157063"/>
              <a:gd name="connsiteY3" fmla="*/ 3095898 h 3095898"/>
              <a:gd name="connsiteX0" fmla="*/ 0 w 9157063"/>
              <a:gd name="connsiteY0" fmla="*/ 130629 h 3095898"/>
              <a:gd name="connsiteX1" fmla="*/ 2286000 w 9157063"/>
              <a:gd name="connsiteY1" fmla="*/ 0 h 3095898"/>
              <a:gd name="connsiteX2" fmla="*/ 5329646 w 9157063"/>
              <a:gd name="connsiteY2" fmla="*/ 2155372 h 3095898"/>
              <a:gd name="connsiteX3" fmla="*/ 9157063 w 9157063"/>
              <a:gd name="connsiteY3" fmla="*/ 3095898 h 3095898"/>
              <a:gd name="connsiteX0" fmla="*/ 0 w 9157063"/>
              <a:gd name="connsiteY0" fmla="*/ 259961 h 3225230"/>
              <a:gd name="connsiteX1" fmla="*/ 2286000 w 9157063"/>
              <a:gd name="connsiteY1" fmla="*/ 129332 h 3225230"/>
              <a:gd name="connsiteX2" fmla="*/ 5329646 w 9157063"/>
              <a:gd name="connsiteY2" fmla="*/ 2284704 h 3225230"/>
              <a:gd name="connsiteX3" fmla="*/ 9157063 w 9157063"/>
              <a:gd name="connsiteY3" fmla="*/ 3225230 h 3225230"/>
              <a:gd name="connsiteX0" fmla="*/ 0 w 9157063"/>
              <a:gd name="connsiteY0" fmla="*/ 259961 h 3225230"/>
              <a:gd name="connsiteX1" fmla="*/ 2286000 w 9157063"/>
              <a:gd name="connsiteY1" fmla="*/ 129332 h 3225230"/>
              <a:gd name="connsiteX2" fmla="*/ 5329646 w 9157063"/>
              <a:gd name="connsiteY2" fmla="*/ 2284704 h 3225230"/>
              <a:gd name="connsiteX3" fmla="*/ 9157063 w 9157063"/>
              <a:gd name="connsiteY3" fmla="*/ 3225230 h 3225230"/>
              <a:gd name="connsiteX0" fmla="*/ 0 w 9157063"/>
              <a:gd name="connsiteY0" fmla="*/ 259961 h 3227547"/>
              <a:gd name="connsiteX1" fmla="*/ 2286000 w 9157063"/>
              <a:gd name="connsiteY1" fmla="*/ 129332 h 3227547"/>
              <a:gd name="connsiteX2" fmla="*/ 5329646 w 9157063"/>
              <a:gd name="connsiteY2" fmla="*/ 2284704 h 3227547"/>
              <a:gd name="connsiteX3" fmla="*/ 9157063 w 9157063"/>
              <a:gd name="connsiteY3" fmla="*/ 3225230 h 3227547"/>
              <a:gd name="connsiteX0" fmla="*/ 0 w 9157063"/>
              <a:gd name="connsiteY0" fmla="*/ 141919 h 3109392"/>
              <a:gd name="connsiteX1" fmla="*/ 2756263 w 9157063"/>
              <a:gd name="connsiteY1" fmla="*/ 168045 h 3109392"/>
              <a:gd name="connsiteX2" fmla="*/ 5329646 w 9157063"/>
              <a:gd name="connsiteY2" fmla="*/ 2166662 h 3109392"/>
              <a:gd name="connsiteX3" fmla="*/ 9157063 w 9157063"/>
              <a:gd name="connsiteY3" fmla="*/ 3107188 h 3109392"/>
              <a:gd name="connsiteX0" fmla="*/ 0 w 9157063"/>
              <a:gd name="connsiteY0" fmla="*/ 189830 h 3157303"/>
              <a:gd name="connsiteX1" fmla="*/ 2756263 w 9157063"/>
              <a:gd name="connsiteY1" fmla="*/ 215956 h 3157303"/>
              <a:gd name="connsiteX2" fmla="*/ 5329646 w 9157063"/>
              <a:gd name="connsiteY2" fmla="*/ 2214573 h 3157303"/>
              <a:gd name="connsiteX3" fmla="*/ 9157063 w 9157063"/>
              <a:gd name="connsiteY3" fmla="*/ 3155099 h 3157303"/>
              <a:gd name="connsiteX0" fmla="*/ 0 w 9104811"/>
              <a:gd name="connsiteY0" fmla="*/ 391083 h 3045048"/>
              <a:gd name="connsiteX1" fmla="*/ 2704011 w 9104811"/>
              <a:gd name="connsiteY1" fmla="*/ 103701 h 3045048"/>
              <a:gd name="connsiteX2" fmla="*/ 5277394 w 9104811"/>
              <a:gd name="connsiteY2" fmla="*/ 2102318 h 3045048"/>
              <a:gd name="connsiteX3" fmla="*/ 9104811 w 9104811"/>
              <a:gd name="connsiteY3" fmla="*/ 3042844 h 3045048"/>
              <a:gd name="connsiteX0" fmla="*/ 0 w 9170125"/>
              <a:gd name="connsiteY0" fmla="*/ 401085 h 3041987"/>
              <a:gd name="connsiteX1" fmla="*/ 2769325 w 9170125"/>
              <a:gd name="connsiteY1" fmla="*/ 100640 h 3041987"/>
              <a:gd name="connsiteX2" fmla="*/ 5342708 w 9170125"/>
              <a:gd name="connsiteY2" fmla="*/ 2099257 h 3041987"/>
              <a:gd name="connsiteX3" fmla="*/ 9170125 w 9170125"/>
              <a:gd name="connsiteY3" fmla="*/ 3039783 h 3041987"/>
              <a:gd name="connsiteX0" fmla="*/ 0 w 9170125"/>
              <a:gd name="connsiteY0" fmla="*/ 401085 h 3041987"/>
              <a:gd name="connsiteX1" fmla="*/ 2677885 w 9170125"/>
              <a:gd name="connsiteY1" fmla="*/ 100640 h 3041987"/>
              <a:gd name="connsiteX2" fmla="*/ 5342708 w 9170125"/>
              <a:gd name="connsiteY2" fmla="*/ 2099257 h 3041987"/>
              <a:gd name="connsiteX3" fmla="*/ 9170125 w 9170125"/>
              <a:gd name="connsiteY3" fmla="*/ 3039783 h 3041987"/>
              <a:gd name="connsiteX0" fmla="*/ 0 w 9170125"/>
              <a:gd name="connsiteY0" fmla="*/ 468432 h 3109334"/>
              <a:gd name="connsiteX1" fmla="*/ 2677885 w 9170125"/>
              <a:gd name="connsiteY1" fmla="*/ 167987 h 3109334"/>
              <a:gd name="connsiteX2" fmla="*/ 5342708 w 9170125"/>
              <a:gd name="connsiteY2" fmla="*/ 2166604 h 3109334"/>
              <a:gd name="connsiteX3" fmla="*/ 9170125 w 9170125"/>
              <a:gd name="connsiteY3" fmla="*/ 3107130 h 3109334"/>
              <a:gd name="connsiteX0" fmla="*/ 0 w 9170125"/>
              <a:gd name="connsiteY0" fmla="*/ 406629 h 3047531"/>
              <a:gd name="connsiteX1" fmla="*/ 2677885 w 9170125"/>
              <a:gd name="connsiteY1" fmla="*/ 106184 h 3047531"/>
              <a:gd name="connsiteX2" fmla="*/ 5342708 w 9170125"/>
              <a:gd name="connsiteY2" fmla="*/ 2104801 h 3047531"/>
              <a:gd name="connsiteX3" fmla="*/ 9170125 w 9170125"/>
              <a:gd name="connsiteY3" fmla="*/ 3045327 h 3047531"/>
              <a:gd name="connsiteX0" fmla="*/ 0 w 9170125"/>
              <a:gd name="connsiteY0" fmla="*/ 414045 h 3056100"/>
              <a:gd name="connsiteX1" fmla="*/ 2677885 w 9170125"/>
              <a:gd name="connsiteY1" fmla="*/ 113600 h 3056100"/>
              <a:gd name="connsiteX2" fmla="*/ 5564777 w 9170125"/>
              <a:gd name="connsiteY2" fmla="*/ 2295097 h 3056100"/>
              <a:gd name="connsiteX3" fmla="*/ 9170125 w 9170125"/>
              <a:gd name="connsiteY3" fmla="*/ 3052743 h 3056100"/>
              <a:gd name="connsiteX0" fmla="*/ 0 w 9170125"/>
              <a:gd name="connsiteY0" fmla="*/ 414045 h 3061846"/>
              <a:gd name="connsiteX1" fmla="*/ 2677885 w 9170125"/>
              <a:gd name="connsiteY1" fmla="*/ 113600 h 3061846"/>
              <a:gd name="connsiteX2" fmla="*/ 5564777 w 9170125"/>
              <a:gd name="connsiteY2" fmla="*/ 2295097 h 3061846"/>
              <a:gd name="connsiteX3" fmla="*/ 9170125 w 9170125"/>
              <a:gd name="connsiteY3" fmla="*/ 3052743 h 3061846"/>
              <a:gd name="connsiteX0" fmla="*/ 0 w 9170125"/>
              <a:gd name="connsiteY0" fmla="*/ 410334 h 3055876"/>
              <a:gd name="connsiteX1" fmla="*/ 2677885 w 9170125"/>
              <a:gd name="connsiteY1" fmla="*/ 109889 h 3055876"/>
              <a:gd name="connsiteX2" fmla="*/ 5747657 w 9170125"/>
              <a:gd name="connsiteY2" fmla="*/ 2239135 h 3055876"/>
              <a:gd name="connsiteX3" fmla="*/ 9170125 w 9170125"/>
              <a:gd name="connsiteY3" fmla="*/ 3049032 h 3055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70125" h="3055876">
                <a:moveTo>
                  <a:pt x="0" y="410334"/>
                </a:moveTo>
                <a:cubicBezTo>
                  <a:pt x="500742" y="210037"/>
                  <a:pt x="1719942" y="-194911"/>
                  <a:pt x="2677885" y="109889"/>
                </a:cubicBezTo>
                <a:cubicBezTo>
                  <a:pt x="3635828" y="414689"/>
                  <a:pt x="4116977" y="1501084"/>
                  <a:pt x="5747657" y="2239135"/>
                </a:cubicBezTo>
                <a:cubicBezTo>
                  <a:pt x="7378337" y="2977186"/>
                  <a:pt x="8181701" y="3088220"/>
                  <a:pt x="9170125" y="3049032"/>
                </a:cubicBezTo>
              </a:path>
            </a:pathLst>
          </a:custGeom>
          <a:ln w="952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zh-CN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180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5" name="任意多边形 4"/>
          <p:cNvSpPr/>
          <p:nvPr/>
        </p:nvSpPr>
        <p:spPr>
          <a:xfrm>
            <a:off x="0" y="2154011"/>
            <a:ext cx="12157363" cy="2820452"/>
          </a:xfrm>
          <a:custGeom>
            <a:avLst/>
            <a:gdLst>
              <a:gd name="connsiteX0" fmla="*/ 0 w 9170126"/>
              <a:gd name="connsiteY0" fmla="*/ 2011680 h 2011680"/>
              <a:gd name="connsiteX1" fmla="*/ 3187337 w 9170126"/>
              <a:gd name="connsiteY1" fmla="*/ 78377 h 2011680"/>
              <a:gd name="connsiteX2" fmla="*/ 6544492 w 9170126"/>
              <a:gd name="connsiteY2" fmla="*/ 0 h 2011680"/>
              <a:gd name="connsiteX3" fmla="*/ 9170126 w 9170126"/>
              <a:gd name="connsiteY3" fmla="*/ 757645 h 2011680"/>
              <a:gd name="connsiteX0" fmla="*/ 0 w 9170126"/>
              <a:gd name="connsiteY0" fmla="*/ 2141544 h 2141544"/>
              <a:gd name="connsiteX1" fmla="*/ 3187337 w 9170126"/>
              <a:gd name="connsiteY1" fmla="*/ 208241 h 2141544"/>
              <a:gd name="connsiteX2" fmla="*/ 6544492 w 9170126"/>
              <a:gd name="connsiteY2" fmla="*/ 129864 h 2141544"/>
              <a:gd name="connsiteX3" fmla="*/ 9170126 w 9170126"/>
              <a:gd name="connsiteY3" fmla="*/ 887509 h 2141544"/>
              <a:gd name="connsiteX0" fmla="*/ 0 w 9170126"/>
              <a:gd name="connsiteY0" fmla="*/ 2141544 h 2141544"/>
              <a:gd name="connsiteX1" fmla="*/ 3187337 w 9170126"/>
              <a:gd name="connsiteY1" fmla="*/ 208241 h 2141544"/>
              <a:gd name="connsiteX2" fmla="*/ 6544492 w 9170126"/>
              <a:gd name="connsiteY2" fmla="*/ 129864 h 2141544"/>
              <a:gd name="connsiteX3" fmla="*/ 9170126 w 9170126"/>
              <a:gd name="connsiteY3" fmla="*/ 887509 h 2141544"/>
              <a:gd name="connsiteX0" fmla="*/ 0 w 9170126"/>
              <a:gd name="connsiteY0" fmla="*/ 2141544 h 2141544"/>
              <a:gd name="connsiteX1" fmla="*/ 3187337 w 9170126"/>
              <a:gd name="connsiteY1" fmla="*/ 208241 h 2141544"/>
              <a:gd name="connsiteX2" fmla="*/ 6544492 w 9170126"/>
              <a:gd name="connsiteY2" fmla="*/ 129864 h 2141544"/>
              <a:gd name="connsiteX3" fmla="*/ 9170126 w 9170126"/>
              <a:gd name="connsiteY3" fmla="*/ 887509 h 2141544"/>
              <a:gd name="connsiteX0" fmla="*/ 0 w 9170126"/>
              <a:gd name="connsiteY0" fmla="*/ 2141544 h 2141544"/>
              <a:gd name="connsiteX1" fmla="*/ 3187337 w 9170126"/>
              <a:gd name="connsiteY1" fmla="*/ 208241 h 2141544"/>
              <a:gd name="connsiteX2" fmla="*/ 6544492 w 9170126"/>
              <a:gd name="connsiteY2" fmla="*/ 129864 h 2141544"/>
              <a:gd name="connsiteX3" fmla="*/ 9170126 w 9170126"/>
              <a:gd name="connsiteY3" fmla="*/ 887509 h 2141544"/>
              <a:gd name="connsiteX0" fmla="*/ 0 w 9170126"/>
              <a:gd name="connsiteY0" fmla="*/ 2141544 h 2141544"/>
              <a:gd name="connsiteX1" fmla="*/ 3187337 w 9170126"/>
              <a:gd name="connsiteY1" fmla="*/ 208241 h 2141544"/>
              <a:gd name="connsiteX2" fmla="*/ 6544492 w 9170126"/>
              <a:gd name="connsiteY2" fmla="*/ 129864 h 2141544"/>
              <a:gd name="connsiteX3" fmla="*/ 9170126 w 9170126"/>
              <a:gd name="connsiteY3" fmla="*/ 887509 h 2141544"/>
              <a:gd name="connsiteX0" fmla="*/ 0 w 9170126"/>
              <a:gd name="connsiteY0" fmla="*/ 2141544 h 2141544"/>
              <a:gd name="connsiteX1" fmla="*/ 3187337 w 9170126"/>
              <a:gd name="connsiteY1" fmla="*/ 208241 h 2141544"/>
              <a:gd name="connsiteX2" fmla="*/ 6544492 w 9170126"/>
              <a:gd name="connsiteY2" fmla="*/ 129864 h 2141544"/>
              <a:gd name="connsiteX3" fmla="*/ 9170126 w 9170126"/>
              <a:gd name="connsiteY3" fmla="*/ 887509 h 2141544"/>
              <a:gd name="connsiteX0" fmla="*/ 0 w 9170126"/>
              <a:gd name="connsiteY0" fmla="*/ 2141544 h 2141544"/>
              <a:gd name="connsiteX1" fmla="*/ 3187337 w 9170126"/>
              <a:gd name="connsiteY1" fmla="*/ 208241 h 2141544"/>
              <a:gd name="connsiteX2" fmla="*/ 6544492 w 9170126"/>
              <a:gd name="connsiteY2" fmla="*/ 129864 h 2141544"/>
              <a:gd name="connsiteX3" fmla="*/ 9170126 w 9170126"/>
              <a:gd name="connsiteY3" fmla="*/ 887509 h 2141544"/>
              <a:gd name="connsiteX0" fmla="*/ 0 w 9170126"/>
              <a:gd name="connsiteY0" fmla="*/ 2170260 h 2170260"/>
              <a:gd name="connsiteX1" fmla="*/ 3187337 w 9170126"/>
              <a:gd name="connsiteY1" fmla="*/ 236957 h 2170260"/>
              <a:gd name="connsiteX2" fmla="*/ 6531429 w 9170126"/>
              <a:gd name="connsiteY2" fmla="*/ 106328 h 2170260"/>
              <a:gd name="connsiteX3" fmla="*/ 9170126 w 9170126"/>
              <a:gd name="connsiteY3" fmla="*/ 916225 h 2170260"/>
              <a:gd name="connsiteX0" fmla="*/ 0 w 9170126"/>
              <a:gd name="connsiteY0" fmla="*/ 2155389 h 2155389"/>
              <a:gd name="connsiteX1" fmla="*/ 3187337 w 9170126"/>
              <a:gd name="connsiteY1" fmla="*/ 222086 h 2155389"/>
              <a:gd name="connsiteX2" fmla="*/ 6531429 w 9170126"/>
              <a:gd name="connsiteY2" fmla="*/ 91457 h 2155389"/>
              <a:gd name="connsiteX3" fmla="*/ 9170126 w 9170126"/>
              <a:gd name="connsiteY3" fmla="*/ 901354 h 2155389"/>
              <a:gd name="connsiteX0" fmla="*/ 0 w 9170126"/>
              <a:gd name="connsiteY0" fmla="*/ 2127427 h 2127427"/>
              <a:gd name="connsiteX1" fmla="*/ 2834640 w 9170126"/>
              <a:gd name="connsiteY1" fmla="*/ 285564 h 2127427"/>
              <a:gd name="connsiteX2" fmla="*/ 6531429 w 9170126"/>
              <a:gd name="connsiteY2" fmla="*/ 63495 h 2127427"/>
              <a:gd name="connsiteX3" fmla="*/ 9170126 w 9170126"/>
              <a:gd name="connsiteY3" fmla="*/ 873392 h 2127427"/>
              <a:gd name="connsiteX0" fmla="*/ 0 w 9170126"/>
              <a:gd name="connsiteY0" fmla="*/ 2127427 h 2127427"/>
              <a:gd name="connsiteX1" fmla="*/ 2834640 w 9170126"/>
              <a:gd name="connsiteY1" fmla="*/ 285564 h 2127427"/>
              <a:gd name="connsiteX2" fmla="*/ 6531429 w 9170126"/>
              <a:gd name="connsiteY2" fmla="*/ 63495 h 2127427"/>
              <a:gd name="connsiteX3" fmla="*/ 9170126 w 9170126"/>
              <a:gd name="connsiteY3" fmla="*/ 873392 h 2127427"/>
              <a:gd name="connsiteX0" fmla="*/ 0 w 9170126"/>
              <a:gd name="connsiteY0" fmla="*/ 2127427 h 2127427"/>
              <a:gd name="connsiteX1" fmla="*/ 2834640 w 9170126"/>
              <a:gd name="connsiteY1" fmla="*/ 285564 h 2127427"/>
              <a:gd name="connsiteX2" fmla="*/ 6531429 w 9170126"/>
              <a:gd name="connsiteY2" fmla="*/ 63495 h 2127427"/>
              <a:gd name="connsiteX3" fmla="*/ 9170126 w 9170126"/>
              <a:gd name="connsiteY3" fmla="*/ 873392 h 2127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70126" h="2127427">
                <a:moveTo>
                  <a:pt x="0" y="2127427"/>
                </a:moveTo>
                <a:cubicBezTo>
                  <a:pt x="291737" y="1757313"/>
                  <a:pt x="1746069" y="629553"/>
                  <a:pt x="2834640" y="285564"/>
                </a:cubicBezTo>
                <a:cubicBezTo>
                  <a:pt x="3923211" y="-58425"/>
                  <a:pt x="5475515" y="-34476"/>
                  <a:pt x="6531429" y="63495"/>
                </a:cubicBezTo>
                <a:cubicBezTo>
                  <a:pt x="7587343" y="161466"/>
                  <a:pt x="8477795" y="516341"/>
                  <a:pt x="9170126" y="873392"/>
                </a:cubicBezTo>
              </a:path>
            </a:pathLst>
          </a:custGeom>
          <a:ln w="952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zh-CN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180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4156362" y="2307462"/>
            <a:ext cx="207820" cy="207820"/>
          </a:xfrm>
          <a:prstGeom prst="ellipse">
            <a:avLst/>
          </a:prstGeom>
          <a:solidFill>
            <a:schemeClr val="tx2"/>
          </a:solidFill>
          <a:ln w="285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180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7568044" y="4801280"/>
            <a:ext cx="207820" cy="20782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1800">
              <a:solidFill>
                <a:prstClr val="black"/>
              </a:solidFill>
              <a:cs typeface="+mn-ea"/>
              <a:sym typeface="+mn-lt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1867454" y="2257211"/>
            <a:ext cx="1366795" cy="1366795"/>
            <a:chOff x="1224139" y="1315792"/>
            <a:chExt cx="1119012" cy="1119012"/>
          </a:xfrm>
        </p:grpSpPr>
        <p:sp>
          <p:nvSpPr>
            <p:cNvPr id="9" name="椭圆 8"/>
            <p:cNvSpPr/>
            <p:nvPr/>
          </p:nvSpPr>
          <p:spPr>
            <a:xfrm>
              <a:off x="1224139" y="1315792"/>
              <a:ext cx="1119012" cy="1119012"/>
            </a:xfrm>
            <a:prstGeom prst="ellipse">
              <a:avLst/>
            </a:prstGeom>
            <a:solidFill>
              <a:schemeClr val="accent3"/>
            </a:solidFill>
            <a:ln w="12700">
              <a:noFill/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endParaRPr>
            </a:p>
          </p:txBody>
        </p:sp>
        <p:sp>
          <p:nvSpPr>
            <p:cNvPr id="10" name="椭圆 9"/>
            <p:cNvSpPr/>
            <p:nvPr/>
          </p:nvSpPr>
          <p:spPr>
            <a:xfrm>
              <a:off x="1307629" y="1399282"/>
              <a:ext cx="952032" cy="952032"/>
            </a:xfrm>
            <a:prstGeom prst="ellipse">
              <a:avLst/>
            </a:prstGeom>
            <a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4636700" y="2507199"/>
            <a:ext cx="1995236" cy="1995236"/>
            <a:chOff x="3737382" y="1665124"/>
            <a:chExt cx="1393418" cy="1393418"/>
          </a:xfrm>
        </p:grpSpPr>
        <p:sp>
          <p:nvSpPr>
            <p:cNvPr id="12" name="椭圆 11"/>
            <p:cNvSpPr/>
            <p:nvPr/>
          </p:nvSpPr>
          <p:spPr>
            <a:xfrm>
              <a:off x="3737382" y="1665124"/>
              <a:ext cx="1393418" cy="139341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endParaRPr>
            </a:p>
          </p:txBody>
        </p:sp>
        <p:sp>
          <p:nvSpPr>
            <p:cNvPr id="13" name="椭圆 12"/>
            <p:cNvSpPr/>
            <p:nvPr/>
          </p:nvSpPr>
          <p:spPr>
            <a:xfrm>
              <a:off x="3826231" y="1753973"/>
              <a:ext cx="1215720" cy="1215720"/>
            </a:xfrm>
            <a:prstGeom prst="ellipse">
              <a:avLst/>
            </a:prstGeom>
            <a:blipFill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8525850" y="1586947"/>
            <a:ext cx="1358440" cy="1358440"/>
            <a:chOff x="6636449" y="951787"/>
            <a:chExt cx="1024652" cy="1024652"/>
          </a:xfrm>
        </p:grpSpPr>
        <p:sp>
          <p:nvSpPr>
            <p:cNvPr id="15" name="椭圆 14"/>
            <p:cNvSpPr/>
            <p:nvPr/>
          </p:nvSpPr>
          <p:spPr>
            <a:xfrm>
              <a:off x="6636449" y="951787"/>
              <a:ext cx="1024652" cy="1024652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12700">
              <a:noFill/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endParaRPr>
            </a:p>
          </p:txBody>
        </p:sp>
        <p:sp>
          <p:nvSpPr>
            <p:cNvPr id="16" name="椭圆 15"/>
            <p:cNvSpPr/>
            <p:nvPr/>
          </p:nvSpPr>
          <p:spPr>
            <a:xfrm>
              <a:off x="6697670" y="1013006"/>
              <a:ext cx="902212" cy="902212"/>
            </a:xfrm>
            <a:prstGeom prst="ellipse">
              <a:avLst/>
            </a:prstGeom>
            <a:blipFill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800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8986334" y="4595408"/>
            <a:ext cx="1875764" cy="1875764"/>
            <a:chOff x="6703287" y="2972607"/>
            <a:chExt cx="1564468" cy="1564468"/>
          </a:xfrm>
        </p:grpSpPr>
        <p:sp>
          <p:nvSpPr>
            <p:cNvPr id="18" name="椭圆 17"/>
            <p:cNvSpPr/>
            <p:nvPr/>
          </p:nvSpPr>
          <p:spPr>
            <a:xfrm>
              <a:off x="6703287" y="2972607"/>
              <a:ext cx="1564468" cy="1564468"/>
            </a:xfrm>
            <a:prstGeom prst="ellipse">
              <a:avLst/>
            </a:prstGeom>
            <a:solidFill>
              <a:schemeClr val="accent3"/>
            </a:solidFill>
            <a:ln w="12700">
              <a:noFill/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endParaRPr>
            </a:p>
          </p:txBody>
        </p:sp>
        <p:sp>
          <p:nvSpPr>
            <p:cNvPr id="19" name="椭圆 18"/>
            <p:cNvSpPr/>
            <p:nvPr/>
          </p:nvSpPr>
          <p:spPr>
            <a:xfrm>
              <a:off x="6801445" y="3070765"/>
              <a:ext cx="1368152" cy="1368152"/>
            </a:xfrm>
            <a:prstGeom prst="ellipse">
              <a:avLst/>
            </a:prstGeom>
            <a:blipFill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2292489" y="4384158"/>
            <a:ext cx="1966138" cy="1966138"/>
            <a:chOff x="1409787" y="2874594"/>
            <a:chExt cx="1570406" cy="1570406"/>
          </a:xfrm>
        </p:grpSpPr>
        <p:sp>
          <p:nvSpPr>
            <p:cNvPr id="21" name="椭圆 20"/>
            <p:cNvSpPr/>
            <p:nvPr/>
          </p:nvSpPr>
          <p:spPr>
            <a:xfrm>
              <a:off x="1409787" y="2874594"/>
              <a:ext cx="1570406" cy="1570406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endParaRPr>
            </a:p>
          </p:txBody>
        </p:sp>
        <p:sp>
          <p:nvSpPr>
            <p:cNvPr id="22" name="椭圆 21"/>
            <p:cNvSpPr/>
            <p:nvPr/>
          </p:nvSpPr>
          <p:spPr>
            <a:xfrm>
              <a:off x="1510914" y="2975721"/>
              <a:ext cx="1368152" cy="1368152"/>
            </a:xfrm>
            <a:prstGeom prst="ellipse">
              <a:avLst/>
            </a:prstGeom>
            <a:blipFill>
              <a:blip r:embed="rId7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1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2024276" y="3642041"/>
            <a:ext cx="1107996" cy="731352"/>
            <a:chOff x="2024276" y="3642041"/>
            <a:chExt cx="1107996" cy="731352"/>
          </a:xfrm>
        </p:grpSpPr>
        <p:sp>
          <p:nvSpPr>
            <p:cNvPr id="24" name="文本框 23"/>
            <p:cNvSpPr txBox="1"/>
            <p:nvPr/>
          </p:nvSpPr>
          <p:spPr>
            <a:xfrm>
              <a:off x="2024276" y="3642041"/>
              <a:ext cx="1107996" cy="3965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lnSpc>
                  <a:spcPct val="120000"/>
                </a:lnSpc>
                <a:defRPr>
                  <a:solidFill>
                    <a:schemeClr val="tx1">
                      <a:lumMod val="75000"/>
                      <a:lumOff val="25000"/>
                    </a:schemeClr>
                  </a:solidFill>
                  <a:latin typeface="张海山锐线体简" panose="02000000000000000000" pitchFamily="2" charset="-122"/>
                  <a:ea typeface="张海山锐线体简" panose="02000000000000000000" pitchFamily="2" charset="-122"/>
                </a:defRPr>
              </a:lvl1pPr>
            </a:lstStyle>
            <a:p>
              <a:r>
                <a:rPr lang="zh-CN" altLang="en-US" dirty="0">
                  <a:latin typeface="+mn-lt"/>
                  <a:ea typeface="+mn-ea"/>
                  <a:cs typeface="+mn-ea"/>
                  <a:sym typeface="+mn-lt"/>
                </a:rPr>
                <a:t>添加名称</a:t>
              </a: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2233117" y="3976810"/>
              <a:ext cx="646331" cy="3965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lnSpc>
                  <a:spcPct val="120000"/>
                </a:lnSpc>
                <a:defRPr>
                  <a:solidFill>
                    <a:schemeClr val="tx1">
                      <a:lumMod val="75000"/>
                      <a:lumOff val="25000"/>
                    </a:schemeClr>
                  </a:solidFill>
                  <a:latin typeface="张海山锐线体简" panose="02000000000000000000" pitchFamily="2" charset="-122"/>
                  <a:ea typeface="张海山锐线体简" panose="02000000000000000000" pitchFamily="2" charset="-122"/>
                </a:defRPr>
              </a:lvl1pPr>
            </a:lstStyle>
            <a:p>
              <a:r>
                <a:rPr lang="zh-CN" altLang="en-US" dirty="0">
                  <a:latin typeface="+mn-lt"/>
                  <a:ea typeface="+mn-ea"/>
                  <a:cs typeface="+mn-ea"/>
                  <a:sym typeface="+mn-lt"/>
                </a:rPr>
                <a:t>职位</a:t>
              </a: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6759159" y="2998013"/>
            <a:ext cx="1107996" cy="731352"/>
            <a:chOff x="6759159" y="2998013"/>
            <a:chExt cx="1107996" cy="731352"/>
          </a:xfrm>
        </p:grpSpPr>
        <p:sp>
          <p:nvSpPr>
            <p:cNvPr id="27" name="文本框 26"/>
            <p:cNvSpPr txBox="1"/>
            <p:nvPr/>
          </p:nvSpPr>
          <p:spPr>
            <a:xfrm>
              <a:off x="6759159" y="2998013"/>
              <a:ext cx="1107996" cy="3965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lnSpc>
                  <a:spcPct val="120000"/>
                </a:lnSpc>
                <a:defRPr>
                  <a:solidFill>
                    <a:schemeClr val="tx1">
                      <a:lumMod val="75000"/>
                      <a:lumOff val="25000"/>
                    </a:schemeClr>
                  </a:solidFill>
                  <a:latin typeface="张海山锐线体简" panose="02000000000000000000" pitchFamily="2" charset="-122"/>
                  <a:ea typeface="张海山锐线体简" panose="02000000000000000000" pitchFamily="2" charset="-122"/>
                </a:defRPr>
              </a:lvl1pPr>
            </a:lstStyle>
            <a:p>
              <a:r>
                <a:rPr lang="zh-CN" altLang="en-US" dirty="0">
                  <a:latin typeface="+mn-lt"/>
                  <a:ea typeface="+mn-ea"/>
                  <a:cs typeface="+mn-ea"/>
                  <a:sym typeface="+mn-lt"/>
                </a:rPr>
                <a:t>添加名称</a:t>
              </a:r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6968000" y="3332782"/>
              <a:ext cx="646331" cy="3965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lnSpc>
                  <a:spcPct val="120000"/>
                </a:lnSpc>
                <a:defRPr>
                  <a:solidFill>
                    <a:schemeClr val="tx1">
                      <a:lumMod val="75000"/>
                      <a:lumOff val="25000"/>
                    </a:schemeClr>
                  </a:solidFill>
                  <a:latin typeface="张海山锐线体简" panose="02000000000000000000" pitchFamily="2" charset="-122"/>
                  <a:ea typeface="张海山锐线体简" panose="02000000000000000000" pitchFamily="2" charset="-122"/>
                </a:defRPr>
              </a:lvl1pPr>
            </a:lstStyle>
            <a:p>
              <a:r>
                <a:rPr lang="zh-CN" altLang="en-US" dirty="0">
                  <a:latin typeface="+mn-lt"/>
                  <a:ea typeface="+mn-ea"/>
                  <a:cs typeface="+mn-ea"/>
                  <a:sym typeface="+mn-lt"/>
                </a:rPr>
                <a:t>职位</a:t>
              </a: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9983231" y="1787425"/>
            <a:ext cx="1107996" cy="731352"/>
            <a:chOff x="9983231" y="1787425"/>
            <a:chExt cx="1107996" cy="731352"/>
          </a:xfrm>
        </p:grpSpPr>
        <p:sp>
          <p:nvSpPr>
            <p:cNvPr id="30" name="文本框 29"/>
            <p:cNvSpPr txBox="1"/>
            <p:nvPr/>
          </p:nvSpPr>
          <p:spPr>
            <a:xfrm>
              <a:off x="9983231" y="1787425"/>
              <a:ext cx="1107996" cy="3965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lnSpc>
                  <a:spcPct val="120000"/>
                </a:lnSpc>
                <a:defRPr>
                  <a:solidFill>
                    <a:schemeClr val="tx1">
                      <a:lumMod val="75000"/>
                      <a:lumOff val="25000"/>
                    </a:schemeClr>
                  </a:solidFill>
                  <a:latin typeface="张海山锐线体简" panose="02000000000000000000" pitchFamily="2" charset="-122"/>
                  <a:ea typeface="张海山锐线体简" panose="02000000000000000000" pitchFamily="2" charset="-122"/>
                </a:defRPr>
              </a:lvl1pPr>
            </a:lstStyle>
            <a:p>
              <a:r>
                <a:rPr lang="zh-CN" altLang="en-US" dirty="0">
                  <a:latin typeface="+mn-lt"/>
                  <a:ea typeface="+mn-ea"/>
                  <a:cs typeface="+mn-ea"/>
                  <a:sym typeface="+mn-lt"/>
                </a:rPr>
                <a:t>添加名称</a:t>
              </a:r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10192072" y="2122194"/>
              <a:ext cx="646331" cy="3965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lnSpc>
                  <a:spcPct val="120000"/>
                </a:lnSpc>
                <a:defRPr>
                  <a:solidFill>
                    <a:schemeClr val="tx1">
                      <a:lumMod val="75000"/>
                      <a:lumOff val="25000"/>
                    </a:schemeClr>
                  </a:solidFill>
                  <a:latin typeface="张海山锐线体简" panose="02000000000000000000" pitchFamily="2" charset="-122"/>
                  <a:ea typeface="张海山锐线体简" panose="02000000000000000000" pitchFamily="2" charset="-122"/>
                </a:defRPr>
              </a:lvl1pPr>
            </a:lstStyle>
            <a:p>
              <a:r>
                <a:rPr lang="zh-CN" altLang="en-US" dirty="0">
                  <a:latin typeface="+mn-lt"/>
                  <a:ea typeface="+mn-ea"/>
                  <a:cs typeface="+mn-ea"/>
                  <a:sym typeface="+mn-lt"/>
                </a:rPr>
                <a:t>职位</a:t>
              </a: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4317999" y="4731019"/>
            <a:ext cx="1107996" cy="731352"/>
            <a:chOff x="4317999" y="4731019"/>
            <a:chExt cx="1107996" cy="731352"/>
          </a:xfrm>
        </p:grpSpPr>
        <p:sp>
          <p:nvSpPr>
            <p:cNvPr id="33" name="文本框 32"/>
            <p:cNvSpPr txBox="1"/>
            <p:nvPr/>
          </p:nvSpPr>
          <p:spPr>
            <a:xfrm>
              <a:off x="4317999" y="4731019"/>
              <a:ext cx="1107996" cy="3965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lnSpc>
                  <a:spcPct val="120000"/>
                </a:lnSpc>
                <a:defRPr>
                  <a:solidFill>
                    <a:schemeClr val="tx1">
                      <a:lumMod val="75000"/>
                      <a:lumOff val="25000"/>
                    </a:schemeClr>
                  </a:solidFill>
                  <a:latin typeface="张海山锐线体简" panose="02000000000000000000" pitchFamily="2" charset="-122"/>
                  <a:ea typeface="张海山锐线体简" panose="02000000000000000000" pitchFamily="2" charset="-122"/>
                </a:defRPr>
              </a:lvl1pPr>
            </a:lstStyle>
            <a:p>
              <a:r>
                <a:rPr lang="zh-CN" altLang="en-US" dirty="0">
                  <a:latin typeface="+mn-lt"/>
                  <a:ea typeface="+mn-ea"/>
                  <a:cs typeface="+mn-ea"/>
                  <a:sym typeface="+mn-lt"/>
                </a:rPr>
                <a:t>添加名称</a:t>
              </a:r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4526840" y="5065788"/>
              <a:ext cx="646331" cy="3965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lnSpc>
                  <a:spcPct val="120000"/>
                </a:lnSpc>
                <a:defRPr>
                  <a:solidFill>
                    <a:schemeClr val="tx1">
                      <a:lumMod val="75000"/>
                      <a:lumOff val="25000"/>
                    </a:schemeClr>
                  </a:solidFill>
                  <a:latin typeface="张海山锐线体简" panose="02000000000000000000" pitchFamily="2" charset="-122"/>
                  <a:ea typeface="张海山锐线体简" panose="02000000000000000000" pitchFamily="2" charset="-122"/>
                </a:defRPr>
              </a:lvl1pPr>
            </a:lstStyle>
            <a:p>
              <a:r>
                <a:rPr lang="zh-CN" altLang="en-US" dirty="0">
                  <a:latin typeface="+mn-lt"/>
                  <a:ea typeface="+mn-ea"/>
                  <a:cs typeface="+mn-ea"/>
                  <a:sym typeface="+mn-lt"/>
                </a:rPr>
                <a:t>职位</a:t>
              </a: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7847095" y="5448355"/>
            <a:ext cx="1107996" cy="731352"/>
            <a:chOff x="7847095" y="5448355"/>
            <a:chExt cx="1107996" cy="731352"/>
          </a:xfrm>
        </p:grpSpPr>
        <p:sp>
          <p:nvSpPr>
            <p:cNvPr id="36" name="文本框 35"/>
            <p:cNvSpPr txBox="1"/>
            <p:nvPr/>
          </p:nvSpPr>
          <p:spPr>
            <a:xfrm>
              <a:off x="7847095" y="5448355"/>
              <a:ext cx="1107996" cy="3965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lnSpc>
                  <a:spcPct val="120000"/>
                </a:lnSpc>
                <a:defRPr>
                  <a:solidFill>
                    <a:schemeClr val="tx1">
                      <a:lumMod val="75000"/>
                      <a:lumOff val="25000"/>
                    </a:schemeClr>
                  </a:solidFill>
                  <a:latin typeface="张海山锐线体简" panose="02000000000000000000" pitchFamily="2" charset="-122"/>
                  <a:ea typeface="张海山锐线体简" panose="02000000000000000000" pitchFamily="2" charset="-122"/>
                </a:defRPr>
              </a:lvl1pPr>
            </a:lstStyle>
            <a:p>
              <a:r>
                <a:rPr lang="zh-CN" altLang="en-US" dirty="0">
                  <a:latin typeface="+mn-lt"/>
                  <a:ea typeface="+mn-ea"/>
                  <a:cs typeface="+mn-ea"/>
                  <a:sym typeface="+mn-lt"/>
                </a:rPr>
                <a:t>添加名称</a:t>
              </a:r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8055936" y="5783124"/>
              <a:ext cx="646331" cy="3965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lnSpc>
                  <a:spcPct val="120000"/>
                </a:lnSpc>
                <a:defRPr>
                  <a:solidFill>
                    <a:schemeClr val="tx1">
                      <a:lumMod val="75000"/>
                      <a:lumOff val="25000"/>
                    </a:schemeClr>
                  </a:solidFill>
                  <a:latin typeface="张海山锐线体简" panose="02000000000000000000" pitchFamily="2" charset="-122"/>
                  <a:ea typeface="张海山锐线体简" panose="02000000000000000000" pitchFamily="2" charset="-122"/>
                </a:defRPr>
              </a:lvl1pPr>
            </a:lstStyle>
            <a:p>
              <a:r>
                <a:rPr lang="zh-CN" altLang="en-US" dirty="0">
                  <a:latin typeface="+mn-lt"/>
                  <a:ea typeface="+mn-ea"/>
                  <a:cs typeface="+mn-ea"/>
                  <a:sym typeface="+mn-lt"/>
                </a:rPr>
                <a:t>职位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19555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1101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1064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908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971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bg-BG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4" name="PA_库_圆角矩形 43"/>
          <p:cNvSpPr/>
          <p:nvPr>
            <p:custDataLst>
              <p:tags r:id="rId1"/>
            </p:custDataLst>
          </p:nvPr>
        </p:nvSpPr>
        <p:spPr>
          <a:xfrm>
            <a:off x="4089060" y="1835800"/>
            <a:ext cx="3919196" cy="4236652"/>
          </a:xfrm>
          <a:prstGeom prst="roundRect">
            <a:avLst>
              <a:gd name="adj" fmla="val 1756"/>
            </a:avLst>
          </a:prstGeom>
          <a:solidFill>
            <a:schemeClr val="bg1"/>
          </a:solidFill>
          <a:ln>
            <a:noFill/>
          </a:ln>
          <a:effectLst>
            <a:outerShdw blurRad="508000" dist="190500" dir="5400000" algn="ctr" rotWithShape="0">
              <a:schemeClr val="tx2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>
              <a:cs typeface="+mn-ea"/>
              <a:sym typeface="+mn-lt"/>
            </a:endParaRPr>
          </a:p>
        </p:txBody>
      </p:sp>
      <p:sp>
        <p:nvSpPr>
          <p:cNvPr id="6" name="PA_库_椭圆 5"/>
          <p:cNvSpPr/>
          <p:nvPr>
            <p:custDataLst>
              <p:tags r:id="rId2"/>
            </p:custDataLst>
          </p:nvPr>
        </p:nvSpPr>
        <p:spPr>
          <a:xfrm>
            <a:off x="1527855" y="2060388"/>
            <a:ext cx="1036081" cy="1035793"/>
          </a:xfrm>
          <a:prstGeom prst="ellipse">
            <a:avLst/>
          </a:prstGeom>
          <a:noFill/>
          <a:ln w="12700">
            <a:solidFill>
              <a:schemeClr val="tx1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0624" tIns="55312" rIns="110624" bIns="55312" rtlCol="0" anchor="ctr"/>
          <a:lstStyle/>
          <a:p>
            <a:pPr algn="ctr"/>
            <a:endParaRPr lang="bg-BG">
              <a:cs typeface="+mn-ea"/>
              <a:sym typeface="+mn-lt"/>
            </a:endParaRPr>
          </a:p>
        </p:txBody>
      </p:sp>
      <p:sp>
        <p:nvSpPr>
          <p:cNvPr id="7" name="PA_库_任意多边形 306"/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1928889" y="2461538"/>
            <a:ext cx="234011" cy="233494"/>
          </a:xfrm>
          <a:custGeom>
            <a:avLst/>
            <a:gdLst>
              <a:gd name="T0" fmla="*/ 63 w 64"/>
              <a:gd name="T1" fmla="*/ 8 h 64"/>
              <a:gd name="T2" fmla="*/ 35 w 64"/>
              <a:gd name="T3" fmla="*/ 0 h 64"/>
              <a:gd name="T4" fmla="*/ 5 w 64"/>
              <a:gd name="T5" fmla="*/ 13 h 64"/>
              <a:gd name="T6" fmla="*/ 0 w 64"/>
              <a:gd name="T7" fmla="*/ 27 h 64"/>
              <a:gd name="T8" fmla="*/ 2 w 64"/>
              <a:gd name="T9" fmla="*/ 42 h 64"/>
              <a:gd name="T10" fmla="*/ 44 w 64"/>
              <a:gd name="T11" fmla="*/ 10 h 64"/>
              <a:gd name="T12" fmla="*/ 15 w 64"/>
              <a:gd name="T13" fmla="*/ 29 h 64"/>
              <a:gd name="T14" fmla="*/ 14 w 64"/>
              <a:gd name="T15" fmla="*/ 30 h 64"/>
              <a:gd name="T16" fmla="*/ 9 w 64"/>
              <a:gd name="T17" fmla="*/ 40 h 64"/>
              <a:gd name="T18" fmla="*/ 4 w 64"/>
              <a:gd name="T19" fmla="*/ 64 h 64"/>
              <a:gd name="T20" fmla="*/ 12 w 64"/>
              <a:gd name="T21" fmla="*/ 64 h 64"/>
              <a:gd name="T22" fmla="*/ 13 w 64"/>
              <a:gd name="T23" fmla="*/ 48 h 64"/>
              <a:gd name="T24" fmla="*/ 22 w 64"/>
              <a:gd name="T25" fmla="*/ 48 h 64"/>
              <a:gd name="T26" fmla="*/ 39 w 64"/>
              <a:gd name="T27" fmla="*/ 43 h 64"/>
              <a:gd name="T28" fmla="*/ 46 w 64"/>
              <a:gd name="T29" fmla="*/ 32 h 64"/>
              <a:gd name="T30" fmla="*/ 63 w 64"/>
              <a:gd name="T31" fmla="*/ 12 h 64"/>
              <a:gd name="T32" fmla="*/ 64 w 64"/>
              <a:gd name="T33" fmla="*/ 10 h 64"/>
              <a:gd name="T34" fmla="*/ 63 w 64"/>
              <a:gd name="T35" fmla="*/ 8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4" h="64">
                <a:moveTo>
                  <a:pt x="63" y="8"/>
                </a:moveTo>
                <a:cubicBezTo>
                  <a:pt x="56" y="3"/>
                  <a:pt x="46" y="0"/>
                  <a:pt x="35" y="0"/>
                </a:cubicBezTo>
                <a:cubicBezTo>
                  <a:pt x="21" y="0"/>
                  <a:pt x="10" y="5"/>
                  <a:pt x="5" y="13"/>
                </a:cubicBezTo>
                <a:cubicBezTo>
                  <a:pt x="2" y="17"/>
                  <a:pt x="0" y="21"/>
                  <a:pt x="0" y="27"/>
                </a:cubicBezTo>
                <a:cubicBezTo>
                  <a:pt x="0" y="31"/>
                  <a:pt x="1" y="36"/>
                  <a:pt x="2" y="42"/>
                </a:cubicBezTo>
                <a:cubicBezTo>
                  <a:pt x="8" y="24"/>
                  <a:pt x="25" y="10"/>
                  <a:pt x="44" y="10"/>
                </a:cubicBezTo>
                <a:cubicBezTo>
                  <a:pt x="44" y="10"/>
                  <a:pt x="26" y="15"/>
                  <a:pt x="15" y="29"/>
                </a:cubicBezTo>
                <a:cubicBezTo>
                  <a:pt x="15" y="29"/>
                  <a:pt x="15" y="29"/>
                  <a:pt x="14" y="30"/>
                </a:cubicBezTo>
                <a:cubicBezTo>
                  <a:pt x="12" y="33"/>
                  <a:pt x="10" y="36"/>
                  <a:pt x="9" y="40"/>
                </a:cubicBezTo>
                <a:cubicBezTo>
                  <a:pt x="6" y="46"/>
                  <a:pt x="4" y="54"/>
                  <a:pt x="4" y="64"/>
                </a:cubicBezTo>
                <a:cubicBezTo>
                  <a:pt x="12" y="64"/>
                  <a:pt x="12" y="64"/>
                  <a:pt x="12" y="64"/>
                </a:cubicBezTo>
                <a:cubicBezTo>
                  <a:pt x="12" y="64"/>
                  <a:pt x="11" y="56"/>
                  <a:pt x="13" y="48"/>
                </a:cubicBezTo>
                <a:cubicBezTo>
                  <a:pt x="16" y="48"/>
                  <a:pt x="20" y="48"/>
                  <a:pt x="22" y="48"/>
                </a:cubicBezTo>
                <a:cubicBezTo>
                  <a:pt x="30" y="48"/>
                  <a:pt x="35" y="47"/>
                  <a:pt x="39" y="43"/>
                </a:cubicBezTo>
                <a:cubicBezTo>
                  <a:pt x="42" y="40"/>
                  <a:pt x="44" y="36"/>
                  <a:pt x="46" y="32"/>
                </a:cubicBezTo>
                <a:cubicBezTo>
                  <a:pt x="49" y="25"/>
                  <a:pt x="53" y="18"/>
                  <a:pt x="63" y="12"/>
                </a:cubicBezTo>
                <a:cubicBezTo>
                  <a:pt x="64" y="11"/>
                  <a:pt x="64" y="11"/>
                  <a:pt x="64" y="10"/>
                </a:cubicBezTo>
                <a:cubicBezTo>
                  <a:pt x="64" y="9"/>
                  <a:pt x="64" y="9"/>
                  <a:pt x="63" y="8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2172" tIns="46086" rIns="92172" bIns="46086" numCol="1" anchor="t" anchorCtr="0" compatLnSpc="1">
            <a:prstTxWarp prst="textNoShape">
              <a:avLst/>
            </a:prstTxWarp>
          </a:bodyPr>
          <a:lstStyle/>
          <a:p>
            <a:endParaRPr lang="bg-BG">
              <a:cs typeface="+mn-ea"/>
              <a:sym typeface="+mn-lt"/>
            </a:endParaRPr>
          </a:p>
        </p:txBody>
      </p:sp>
      <p:sp>
        <p:nvSpPr>
          <p:cNvPr id="8" name="PA_库_文本框 7"/>
          <p:cNvSpPr txBox="1"/>
          <p:nvPr>
            <p:custDataLst>
              <p:tags r:id="rId4"/>
            </p:custDataLst>
          </p:nvPr>
        </p:nvSpPr>
        <p:spPr>
          <a:xfrm>
            <a:off x="468660" y="3284983"/>
            <a:ext cx="3154467" cy="356964"/>
          </a:xfrm>
          <a:prstGeom prst="rect">
            <a:avLst/>
          </a:prstGeom>
          <a:noFill/>
        </p:spPr>
        <p:txBody>
          <a:bodyPr wrap="square" lIns="110624" tIns="55312" rIns="110624" bIns="55312" rtlCol="0">
            <a:spAutoFit/>
          </a:bodyPr>
          <a:lstStyle/>
          <a:p>
            <a:pPr algn="ctr">
              <a:lnSpc>
                <a:spcPts val="1700"/>
              </a:lnSpc>
              <a:spcAft>
                <a:spcPts val="600"/>
              </a:spcAft>
            </a:pPr>
            <a:r>
              <a:rPr lang="en-US" altLang="zh-CN" sz="2800" dirty="0">
                <a:solidFill>
                  <a:schemeClr val="bg2"/>
                </a:solidFill>
                <a:cs typeface="+mn-ea"/>
                <a:sym typeface="+mn-lt"/>
              </a:rPr>
              <a:t>Add title text</a:t>
            </a:r>
            <a:endParaRPr lang="zh-CN" altLang="en-US" sz="2800" dirty="0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2" name="PA_库_矩形 1"/>
          <p:cNvSpPr/>
          <p:nvPr>
            <p:custDataLst>
              <p:tags r:id="rId5"/>
            </p:custDataLst>
          </p:nvPr>
        </p:nvSpPr>
        <p:spPr>
          <a:xfrm>
            <a:off x="468660" y="4086167"/>
            <a:ext cx="315914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ts val="1800"/>
              </a:lnSpc>
              <a:spcAft>
                <a:spcPts val="600"/>
              </a:spcAft>
            </a:pPr>
            <a:r>
              <a:rPr lang="en-US" altLang="zh-CN" sz="1600" dirty="0">
                <a:solidFill>
                  <a:srgbClr val="A8ACB9"/>
                </a:solidFill>
                <a:cs typeface="+mn-ea"/>
                <a:sym typeface="+mn-lt"/>
              </a:rPr>
              <a:t>Click here to add content, content to match the title. </a:t>
            </a:r>
            <a:endParaRPr lang="en-US" sz="1600" dirty="0">
              <a:solidFill>
                <a:srgbClr val="A8ACB9"/>
              </a:solidFill>
              <a:cs typeface="+mn-ea"/>
              <a:sym typeface="+mn-lt"/>
            </a:endParaRPr>
          </a:p>
        </p:txBody>
      </p:sp>
      <p:cxnSp>
        <p:nvCxnSpPr>
          <p:cNvPr id="22" name="PA_库_直接连接符 21"/>
          <p:cNvCxnSpPr/>
          <p:nvPr>
            <p:custDataLst>
              <p:tags r:id="rId6"/>
            </p:custDataLst>
          </p:nvPr>
        </p:nvCxnSpPr>
        <p:spPr>
          <a:xfrm flipV="1">
            <a:off x="1303399" y="3997004"/>
            <a:ext cx="1484987" cy="602"/>
          </a:xfrm>
          <a:prstGeom prst="line">
            <a:avLst/>
          </a:prstGeom>
          <a:ln>
            <a:solidFill>
              <a:schemeClr val="tx1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PA_库_椭圆 29"/>
          <p:cNvSpPr/>
          <p:nvPr>
            <p:custDataLst>
              <p:tags r:id="rId7"/>
            </p:custDataLst>
          </p:nvPr>
        </p:nvSpPr>
        <p:spPr>
          <a:xfrm>
            <a:off x="5523601" y="2060388"/>
            <a:ext cx="1036081" cy="103579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0624" tIns="55312" rIns="110624" bIns="55312" rtlCol="0" anchor="ctr"/>
          <a:lstStyle/>
          <a:p>
            <a:pPr algn="ctr"/>
            <a:endParaRPr lang="bg-BG">
              <a:cs typeface="+mn-ea"/>
              <a:sym typeface="+mn-lt"/>
            </a:endParaRPr>
          </a:p>
        </p:txBody>
      </p:sp>
      <p:sp>
        <p:nvSpPr>
          <p:cNvPr id="32" name="PA_库_文本框 31"/>
          <p:cNvSpPr txBox="1"/>
          <p:nvPr>
            <p:custDataLst>
              <p:tags r:id="rId8"/>
            </p:custDataLst>
          </p:nvPr>
        </p:nvSpPr>
        <p:spPr>
          <a:xfrm>
            <a:off x="4245075" y="3284983"/>
            <a:ext cx="3607167" cy="356964"/>
          </a:xfrm>
          <a:prstGeom prst="rect">
            <a:avLst/>
          </a:prstGeom>
          <a:noFill/>
        </p:spPr>
        <p:txBody>
          <a:bodyPr wrap="square" lIns="110624" tIns="55312" rIns="110624" bIns="55312" rtlCol="0">
            <a:spAutoFit/>
          </a:bodyPr>
          <a:lstStyle/>
          <a:p>
            <a:pPr algn="ctr">
              <a:lnSpc>
                <a:spcPts val="1700"/>
              </a:lnSpc>
              <a:spcAft>
                <a:spcPts val="600"/>
              </a:spcAft>
            </a:pPr>
            <a:r>
              <a:rPr lang="en-US" altLang="zh-CN" sz="2800" dirty="0">
                <a:solidFill>
                  <a:schemeClr val="bg2"/>
                </a:solidFill>
                <a:cs typeface="+mn-ea"/>
                <a:sym typeface="+mn-lt"/>
              </a:rPr>
              <a:t>Add title text</a:t>
            </a:r>
            <a:endParaRPr lang="zh-CN" altLang="en-US" sz="2800" dirty="0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33" name="PA_库_矩形 32"/>
          <p:cNvSpPr/>
          <p:nvPr>
            <p:custDataLst>
              <p:tags r:id="rId9"/>
            </p:custDataLst>
          </p:nvPr>
        </p:nvSpPr>
        <p:spPr>
          <a:xfrm>
            <a:off x="4464406" y="4086167"/>
            <a:ext cx="315914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ts val="1800"/>
              </a:lnSpc>
              <a:spcAft>
                <a:spcPts val="600"/>
              </a:spcAft>
            </a:pPr>
            <a:r>
              <a:rPr lang="en-US" altLang="zh-CN" sz="1600" dirty="0">
                <a:solidFill>
                  <a:srgbClr val="A8ACB9"/>
                </a:solidFill>
                <a:cs typeface="+mn-ea"/>
                <a:sym typeface="+mn-lt"/>
              </a:rPr>
              <a:t>Click here to add content, content to match the title. </a:t>
            </a:r>
            <a:endParaRPr lang="en-US" sz="1600" dirty="0">
              <a:solidFill>
                <a:srgbClr val="A8ACB9"/>
              </a:solidFill>
              <a:cs typeface="+mn-ea"/>
              <a:sym typeface="+mn-lt"/>
            </a:endParaRPr>
          </a:p>
        </p:txBody>
      </p:sp>
      <p:cxnSp>
        <p:nvCxnSpPr>
          <p:cNvPr id="34" name="PA_库_直接连接符 33"/>
          <p:cNvCxnSpPr/>
          <p:nvPr>
            <p:custDataLst>
              <p:tags r:id="rId10"/>
            </p:custDataLst>
          </p:nvPr>
        </p:nvCxnSpPr>
        <p:spPr>
          <a:xfrm flipV="1">
            <a:off x="5299145" y="3997004"/>
            <a:ext cx="1484987" cy="602"/>
          </a:xfrm>
          <a:prstGeom prst="line">
            <a:avLst/>
          </a:prstGeom>
          <a:ln>
            <a:solidFill>
              <a:schemeClr val="tx1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PA_库_椭圆 36"/>
          <p:cNvSpPr/>
          <p:nvPr>
            <p:custDataLst>
              <p:tags r:id="rId11"/>
            </p:custDataLst>
          </p:nvPr>
        </p:nvSpPr>
        <p:spPr>
          <a:xfrm>
            <a:off x="9528708" y="2060388"/>
            <a:ext cx="1036081" cy="1035793"/>
          </a:xfrm>
          <a:prstGeom prst="ellipse">
            <a:avLst/>
          </a:prstGeom>
          <a:noFill/>
          <a:ln w="12700">
            <a:solidFill>
              <a:schemeClr val="tx1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0624" tIns="55312" rIns="110624" bIns="55312" rtlCol="0" anchor="ctr"/>
          <a:lstStyle/>
          <a:p>
            <a:pPr algn="ctr"/>
            <a:endParaRPr lang="bg-BG">
              <a:cs typeface="+mn-ea"/>
              <a:sym typeface="+mn-lt"/>
            </a:endParaRPr>
          </a:p>
        </p:txBody>
      </p:sp>
      <p:sp>
        <p:nvSpPr>
          <p:cNvPr id="39" name="PA_库_文本框 38"/>
          <p:cNvSpPr txBox="1"/>
          <p:nvPr>
            <p:custDataLst>
              <p:tags r:id="rId12"/>
            </p:custDataLst>
          </p:nvPr>
        </p:nvSpPr>
        <p:spPr>
          <a:xfrm>
            <a:off x="8469513" y="3284983"/>
            <a:ext cx="3154467" cy="356964"/>
          </a:xfrm>
          <a:prstGeom prst="rect">
            <a:avLst/>
          </a:prstGeom>
          <a:noFill/>
        </p:spPr>
        <p:txBody>
          <a:bodyPr wrap="square" lIns="110624" tIns="55312" rIns="110624" bIns="55312" rtlCol="0">
            <a:spAutoFit/>
          </a:bodyPr>
          <a:lstStyle/>
          <a:p>
            <a:pPr algn="ctr">
              <a:lnSpc>
                <a:spcPts val="1700"/>
              </a:lnSpc>
              <a:spcAft>
                <a:spcPts val="600"/>
              </a:spcAft>
            </a:pPr>
            <a:r>
              <a:rPr lang="en-US" altLang="zh-CN" sz="2800" dirty="0">
                <a:solidFill>
                  <a:schemeClr val="bg2"/>
                </a:solidFill>
                <a:cs typeface="+mn-ea"/>
                <a:sym typeface="+mn-lt"/>
              </a:rPr>
              <a:t>Add title text</a:t>
            </a:r>
            <a:endParaRPr lang="zh-CN" altLang="en-US" sz="2800" dirty="0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40" name="PA_库_矩形 39"/>
          <p:cNvSpPr/>
          <p:nvPr>
            <p:custDataLst>
              <p:tags r:id="rId13"/>
            </p:custDataLst>
          </p:nvPr>
        </p:nvSpPr>
        <p:spPr>
          <a:xfrm>
            <a:off x="8469513" y="4086167"/>
            <a:ext cx="315914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ts val="1800"/>
              </a:lnSpc>
              <a:spcAft>
                <a:spcPts val="600"/>
              </a:spcAft>
            </a:pPr>
            <a:r>
              <a:rPr lang="en-US" altLang="zh-CN" sz="1600" dirty="0">
                <a:solidFill>
                  <a:srgbClr val="A8ACB9"/>
                </a:solidFill>
                <a:cs typeface="+mn-ea"/>
                <a:sym typeface="+mn-lt"/>
              </a:rPr>
              <a:t>Click here to add content, content to match the title. </a:t>
            </a:r>
            <a:endParaRPr lang="en-US" sz="1600" dirty="0">
              <a:solidFill>
                <a:srgbClr val="A8ACB9"/>
              </a:solidFill>
              <a:cs typeface="+mn-ea"/>
              <a:sym typeface="+mn-lt"/>
            </a:endParaRPr>
          </a:p>
        </p:txBody>
      </p:sp>
      <p:cxnSp>
        <p:nvCxnSpPr>
          <p:cNvPr id="41" name="PA_库_直接连接符 40"/>
          <p:cNvCxnSpPr/>
          <p:nvPr>
            <p:custDataLst>
              <p:tags r:id="rId14"/>
            </p:custDataLst>
          </p:nvPr>
        </p:nvCxnSpPr>
        <p:spPr>
          <a:xfrm flipV="1">
            <a:off x="9304252" y="3997004"/>
            <a:ext cx="1484987" cy="602"/>
          </a:xfrm>
          <a:prstGeom prst="line">
            <a:avLst/>
          </a:prstGeom>
          <a:ln>
            <a:solidFill>
              <a:schemeClr val="tx1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PA_库_任意多边形 291"/>
          <p:cNvSpPr>
            <a:spLocks noEditPoints="1"/>
          </p:cNvSpPr>
          <p:nvPr>
            <p:custDataLst>
              <p:tags r:id="rId15"/>
            </p:custDataLst>
          </p:nvPr>
        </p:nvSpPr>
        <p:spPr bwMode="auto">
          <a:xfrm>
            <a:off x="5931654" y="2461538"/>
            <a:ext cx="234011" cy="233494"/>
          </a:xfrm>
          <a:custGeom>
            <a:avLst/>
            <a:gdLst>
              <a:gd name="T0" fmla="*/ 25 w 64"/>
              <a:gd name="T1" fmla="*/ 42 h 64"/>
              <a:gd name="T2" fmla="*/ 19 w 64"/>
              <a:gd name="T3" fmla="*/ 41 h 64"/>
              <a:gd name="T4" fmla="*/ 16 w 64"/>
              <a:gd name="T5" fmla="*/ 36 h 64"/>
              <a:gd name="T6" fmla="*/ 11 w 64"/>
              <a:gd name="T7" fmla="*/ 40 h 64"/>
              <a:gd name="T8" fmla="*/ 6 w 64"/>
              <a:gd name="T9" fmla="*/ 39 h 64"/>
              <a:gd name="T10" fmla="*/ 5 w 64"/>
              <a:gd name="T11" fmla="*/ 45 h 64"/>
              <a:gd name="T12" fmla="*/ 0 w 64"/>
              <a:gd name="T13" fmla="*/ 48 h 64"/>
              <a:gd name="T14" fmla="*/ 4 w 64"/>
              <a:gd name="T15" fmla="*/ 53 h 64"/>
              <a:gd name="T16" fmla="*/ 3 w 64"/>
              <a:gd name="T17" fmla="*/ 58 h 64"/>
              <a:gd name="T18" fmla="*/ 9 w 64"/>
              <a:gd name="T19" fmla="*/ 59 h 64"/>
              <a:gd name="T20" fmla="*/ 12 w 64"/>
              <a:gd name="T21" fmla="*/ 64 h 64"/>
              <a:gd name="T22" fmla="*/ 17 w 64"/>
              <a:gd name="T23" fmla="*/ 60 h 64"/>
              <a:gd name="T24" fmla="*/ 22 w 64"/>
              <a:gd name="T25" fmla="*/ 61 h 64"/>
              <a:gd name="T26" fmla="*/ 23 w 64"/>
              <a:gd name="T27" fmla="*/ 55 h 64"/>
              <a:gd name="T28" fmla="*/ 28 w 64"/>
              <a:gd name="T29" fmla="*/ 52 h 64"/>
              <a:gd name="T30" fmla="*/ 24 w 64"/>
              <a:gd name="T31" fmla="*/ 47 h 64"/>
              <a:gd name="T32" fmla="*/ 14 w 64"/>
              <a:gd name="T33" fmla="*/ 54 h 64"/>
              <a:gd name="T34" fmla="*/ 14 w 64"/>
              <a:gd name="T35" fmla="*/ 46 h 64"/>
              <a:gd name="T36" fmla="*/ 14 w 64"/>
              <a:gd name="T37" fmla="*/ 54 h 64"/>
              <a:gd name="T38" fmla="*/ 64 w 64"/>
              <a:gd name="T39" fmla="*/ 20 h 64"/>
              <a:gd name="T40" fmla="*/ 59 w 64"/>
              <a:gd name="T41" fmla="*/ 18 h 64"/>
              <a:gd name="T42" fmla="*/ 62 w 64"/>
              <a:gd name="T43" fmla="*/ 12 h 64"/>
              <a:gd name="T44" fmla="*/ 57 w 64"/>
              <a:gd name="T45" fmla="*/ 11 h 64"/>
              <a:gd name="T46" fmla="*/ 56 w 64"/>
              <a:gd name="T47" fmla="*/ 5 h 64"/>
              <a:gd name="T48" fmla="*/ 51 w 64"/>
              <a:gd name="T49" fmla="*/ 7 h 64"/>
              <a:gd name="T50" fmla="*/ 49 w 64"/>
              <a:gd name="T51" fmla="*/ 1 h 64"/>
              <a:gd name="T52" fmla="*/ 45 w 64"/>
              <a:gd name="T53" fmla="*/ 4 h 64"/>
              <a:gd name="T54" fmla="*/ 40 w 64"/>
              <a:gd name="T55" fmla="*/ 0 h 64"/>
              <a:gd name="T56" fmla="*/ 38 w 64"/>
              <a:gd name="T57" fmla="*/ 4 h 64"/>
              <a:gd name="T58" fmla="*/ 32 w 64"/>
              <a:gd name="T59" fmla="*/ 2 h 64"/>
              <a:gd name="T60" fmla="*/ 31 w 64"/>
              <a:gd name="T61" fmla="*/ 7 h 64"/>
              <a:gd name="T62" fmla="*/ 25 w 64"/>
              <a:gd name="T63" fmla="*/ 8 h 64"/>
              <a:gd name="T64" fmla="*/ 27 w 64"/>
              <a:gd name="T65" fmla="*/ 13 h 64"/>
              <a:gd name="T66" fmla="*/ 21 w 64"/>
              <a:gd name="T67" fmla="*/ 15 h 64"/>
              <a:gd name="T68" fmla="*/ 24 w 64"/>
              <a:gd name="T69" fmla="*/ 19 h 64"/>
              <a:gd name="T70" fmla="*/ 20 w 64"/>
              <a:gd name="T71" fmla="*/ 24 h 64"/>
              <a:gd name="T72" fmla="*/ 24 w 64"/>
              <a:gd name="T73" fmla="*/ 26 h 64"/>
              <a:gd name="T74" fmla="*/ 22 w 64"/>
              <a:gd name="T75" fmla="*/ 32 h 64"/>
              <a:gd name="T76" fmla="*/ 27 w 64"/>
              <a:gd name="T77" fmla="*/ 33 h 64"/>
              <a:gd name="T78" fmla="*/ 28 w 64"/>
              <a:gd name="T79" fmla="*/ 39 h 64"/>
              <a:gd name="T80" fmla="*/ 33 w 64"/>
              <a:gd name="T81" fmla="*/ 37 h 64"/>
              <a:gd name="T82" fmla="*/ 35 w 64"/>
              <a:gd name="T83" fmla="*/ 43 h 64"/>
              <a:gd name="T84" fmla="*/ 39 w 64"/>
              <a:gd name="T85" fmla="*/ 40 h 64"/>
              <a:gd name="T86" fmla="*/ 44 w 64"/>
              <a:gd name="T87" fmla="*/ 44 h 64"/>
              <a:gd name="T88" fmla="*/ 46 w 64"/>
              <a:gd name="T89" fmla="*/ 39 h 64"/>
              <a:gd name="T90" fmla="*/ 52 w 64"/>
              <a:gd name="T91" fmla="*/ 42 h 64"/>
              <a:gd name="T92" fmla="*/ 53 w 64"/>
              <a:gd name="T93" fmla="*/ 37 h 64"/>
              <a:gd name="T94" fmla="*/ 59 w 64"/>
              <a:gd name="T95" fmla="*/ 36 h 64"/>
              <a:gd name="T96" fmla="*/ 57 w 64"/>
              <a:gd name="T97" fmla="*/ 31 h 64"/>
              <a:gd name="T98" fmla="*/ 63 w 64"/>
              <a:gd name="T99" fmla="*/ 29 h 64"/>
              <a:gd name="T100" fmla="*/ 60 w 64"/>
              <a:gd name="T101" fmla="*/ 25 h 64"/>
              <a:gd name="T102" fmla="*/ 42 w 64"/>
              <a:gd name="T103" fmla="*/ 31 h 64"/>
              <a:gd name="T104" fmla="*/ 42 w 64"/>
              <a:gd name="T105" fmla="*/ 13 h 64"/>
              <a:gd name="T106" fmla="*/ 42 w 64"/>
              <a:gd name="T107" fmla="*/ 31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4" h="64">
                <a:moveTo>
                  <a:pt x="23" y="45"/>
                </a:moveTo>
                <a:cubicBezTo>
                  <a:pt x="25" y="42"/>
                  <a:pt x="25" y="42"/>
                  <a:pt x="25" y="42"/>
                </a:cubicBezTo>
                <a:cubicBezTo>
                  <a:pt x="22" y="39"/>
                  <a:pt x="22" y="39"/>
                  <a:pt x="22" y="39"/>
                </a:cubicBezTo>
                <a:cubicBezTo>
                  <a:pt x="19" y="41"/>
                  <a:pt x="19" y="41"/>
                  <a:pt x="19" y="41"/>
                </a:cubicBezTo>
                <a:cubicBezTo>
                  <a:pt x="18" y="41"/>
                  <a:pt x="17" y="41"/>
                  <a:pt x="17" y="40"/>
                </a:cubicBezTo>
                <a:cubicBezTo>
                  <a:pt x="16" y="36"/>
                  <a:pt x="16" y="36"/>
                  <a:pt x="16" y="36"/>
                </a:cubicBezTo>
                <a:cubicBezTo>
                  <a:pt x="12" y="36"/>
                  <a:pt x="12" y="36"/>
                  <a:pt x="12" y="36"/>
                </a:cubicBezTo>
                <a:cubicBezTo>
                  <a:pt x="11" y="40"/>
                  <a:pt x="11" y="40"/>
                  <a:pt x="11" y="40"/>
                </a:cubicBezTo>
                <a:cubicBezTo>
                  <a:pt x="11" y="41"/>
                  <a:pt x="10" y="41"/>
                  <a:pt x="9" y="41"/>
                </a:cubicBezTo>
                <a:cubicBezTo>
                  <a:pt x="6" y="39"/>
                  <a:pt x="6" y="39"/>
                  <a:pt x="6" y="39"/>
                </a:cubicBezTo>
                <a:cubicBezTo>
                  <a:pt x="3" y="42"/>
                  <a:pt x="3" y="42"/>
                  <a:pt x="3" y="42"/>
                </a:cubicBezTo>
                <a:cubicBezTo>
                  <a:pt x="5" y="45"/>
                  <a:pt x="5" y="45"/>
                  <a:pt x="5" y="45"/>
                </a:cubicBezTo>
                <a:cubicBezTo>
                  <a:pt x="5" y="46"/>
                  <a:pt x="5" y="47"/>
                  <a:pt x="4" y="47"/>
                </a:cubicBezTo>
                <a:cubicBezTo>
                  <a:pt x="0" y="48"/>
                  <a:pt x="0" y="48"/>
                  <a:pt x="0" y="48"/>
                </a:cubicBezTo>
                <a:cubicBezTo>
                  <a:pt x="0" y="52"/>
                  <a:pt x="0" y="52"/>
                  <a:pt x="0" y="52"/>
                </a:cubicBezTo>
                <a:cubicBezTo>
                  <a:pt x="4" y="53"/>
                  <a:pt x="4" y="53"/>
                  <a:pt x="4" y="53"/>
                </a:cubicBezTo>
                <a:cubicBezTo>
                  <a:pt x="5" y="53"/>
                  <a:pt x="5" y="54"/>
                  <a:pt x="5" y="55"/>
                </a:cubicBezTo>
                <a:cubicBezTo>
                  <a:pt x="3" y="58"/>
                  <a:pt x="3" y="58"/>
                  <a:pt x="3" y="58"/>
                </a:cubicBezTo>
                <a:cubicBezTo>
                  <a:pt x="6" y="61"/>
                  <a:pt x="6" y="61"/>
                  <a:pt x="6" y="61"/>
                </a:cubicBezTo>
                <a:cubicBezTo>
                  <a:pt x="9" y="59"/>
                  <a:pt x="9" y="59"/>
                  <a:pt x="9" y="59"/>
                </a:cubicBezTo>
                <a:cubicBezTo>
                  <a:pt x="10" y="59"/>
                  <a:pt x="11" y="59"/>
                  <a:pt x="11" y="60"/>
                </a:cubicBezTo>
                <a:cubicBezTo>
                  <a:pt x="12" y="64"/>
                  <a:pt x="12" y="64"/>
                  <a:pt x="12" y="64"/>
                </a:cubicBezTo>
                <a:cubicBezTo>
                  <a:pt x="16" y="64"/>
                  <a:pt x="16" y="64"/>
                  <a:pt x="16" y="64"/>
                </a:cubicBezTo>
                <a:cubicBezTo>
                  <a:pt x="17" y="60"/>
                  <a:pt x="17" y="60"/>
                  <a:pt x="17" y="60"/>
                </a:cubicBezTo>
                <a:cubicBezTo>
                  <a:pt x="17" y="59"/>
                  <a:pt x="18" y="59"/>
                  <a:pt x="19" y="59"/>
                </a:cubicBezTo>
                <a:cubicBezTo>
                  <a:pt x="22" y="61"/>
                  <a:pt x="22" y="61"/>
                  <a:pt x="22" y="61"/>
                </a:cubicBezTo>
                <a:cubicBezTo>
                  <a:pt x="25" y="58"/>
                  <a:pt x="25" y="58"/>
                  <a:pt x="25" y="58"/>
                </a:cubicBezTo>
                <a:cubicBezTo>
                  <a:pt x="23" y="55"/>
                  <a:pt x="23" y="55"/>
                  <a:pt x="23" y="55"/>
                </a:cubicBezTo>
                <a:cubicBezTo>
                  <a:pt x="23" y="54"/>
                  <a:pt x="23" y="53"/>
                  <a:pt x="24" y="53"/>
                </a:cubicBezTo>
                <a:cubicBezTo>
                  <a:pt x="28" y="52"/>
                  <a:pt x="28" y="52"/>
                  <a:pt x="28" y="52"/>
                </a:cubicBezTo>
                <a:cubicBezTo>
                  <a:pt x="28" y="48"/>
                  <a:pt x="28" y="48"/>
                  <a:pt x="28" y="48"/>
                </a:cubicBezTo>
                <a:cubicBezTo>
                  <a:pt x="24" y="47"/>
                  <a:pt x="24" y="47"/>
                  <a:pt x="24" y="47"/>
                </a:cubicBezTo>
                <a:cubicBezTo>
                  <a:pt x="23" y="47"/>
                  <a:pt x="23" y="46"/>
                  <a:pt x="23" y="45"/>
                </a:cubicBezTo>
                <a:close/>
                <a:moveTo>
                  <a:pt x="14" y="54"/>
                </a:moveTo>
                <a:cubicBezTo>
                  <a:pt x="12" y="54"/>
                  <a:pt x="10" y="52"/>
                  <a:pt x="10" y="50"/>
                </a:cubicBezTo>
                <a:cubicBezTo>
                  <a:pt x="10" y="48"/>
                  <a:pt x="12" y="46"/>
                  <a:pt x="14" y="46"/>
                </a:cubicBezTo>
                <a:cubicBezTo>
                  <a:pt x="16" y="46"/>
                  <a:pt x="18" y="48"/>
                  <a:pt x="18" y="50"/>
                </a:cubicBezTo>
                <a:cubicBezTo>
                  <a:pt x="18" y="52"/>
                  <a:pt x="16" y="54"/>
                  <a:pt x="14" y="54"/>
                </a:cubicBezTo>
                <a:moveTo>
                  <a:pt x="64" y="24"/>
                </a:moveTo>
                <a:cubicBezTo>
                  <a:pt x="64" y="20"/>
                  <a:pt x="64" y="20"/>
                  <a:pt x="64" y="20"/>
                </a:cubicBezTo>
                <a:cubicBezTo>
                  <a:pt x="60" y="19"/>
                  <a:pt x="60" y="19"/>
                  <a:pt x="60" y="19"/>
                </a:cubicBezTo>
                <a:cubicBezTo>
                  <a:pt x="60" y="19"/>
                  <a:pt x="60" y="18"/>
                  <a:pt x="59" y="18"/>
                </a:cubicBezTo>
                <a:cubicBezTo>
                  <a:pt x="63" y="15"/>
                  <a:pt x="63" y="15"/>
                  <a:pt x="63" y="15"/>
                </a:cubicBezTo>
                <a:cubicBezTo>
                  <a:pt x="62" y="12"/>
                  <a:pt x="62" y="12"/>
                  <a:pt x="62" y="12"/>
                </a:cubicBezTo>
                <a:cubicBezTo>
                  <a:pt x="57" y="13"/>
                  <a:pt x="57" y="13"/>
                  <a:pt x="57" y="13"/>
                </a:cubicBezTo>
                <a:cubicBezTo>
                  <a:pt x="57" y="12"/>
                  <a:pt x="57" y="12"/>
                  <a:pt x="57" y="11"/>
                </a:cubicBezTo>
                <a:cubicBezTo>
                  <a:pt x="59" y="8"/>
                  <a:pt x="59" y="8"/>
                  <a:pt x="59" y="8"/>
                </a:cubicBezTo>
                <a:cubicBezTo>
                  <a:pt x="56" y="5"/>
                  <a:pt x="56" y="5"/>
                  <a:pt x="56" y="5"/>
                </a:cubicBezTo>
                <a:cubicBezTo>
                  <a:pt x="53" y="7"/>
                  <a:pt x="53" y="7"/>
                  <a:pt x="53" y="7"/>
                </a:cubicBezTo>
                <a:cubicBezTo>
                  <a:pt x="52" y="7"/>
                  <a:pt x="52" y="7"/>
                  <a:pt x="51" y="7"/>
                </a:cubicBezTo>
                <a:cubicBezTo>
                  <a:pt x="52" y="2"/>
                  <a:pt x="52" y="2"/>
                  <a:pt x="52" y="2"/>
                </a:cubicBezTo>
                <a:cubicBezTo>
                  <a:pt x="49" y="1"/>
                  <a:pt x="49" y="1"/>
                  <a:pt x="49" y="1"/>
                </a:cubicBezTo>
                <a:cubicBezTo>
                  <a:pt x="46" y="4"/>
                  <a:pt x="46" y="4"/>
                  <a:pt x="46" y="4"/>
                </a:cubicBezTo>
                <a:cubicBezTo>
                  <a:pt x="46" y="4"/>
                  <a:pt x="45" y="4"/>
                  <a:pt x="45" y="4"/>
                </a:cubicBezTo>
                <a:cubicBezTo>
                  <a:pt x="44" y="0"/>
                  <a:pt x="44" y="0"/>
                  <a:pt x="44" y="0"/>
                </a:cubicBezTo>
                <a:cubicBezTo>
                  <a:pt x="40" y="0"/>
                  <a:pt x="40" y="0"/>
                  <a:pt x="40" y="0"/>
                </a:cubicBezTo>
                <a:cubicBezTo>
                  <a:pt x="39" y="4"/>
                  <a:pt x="39" y="4"/>
                  <a:pt x="39" y="4"/>
                </a:cubicBezTo>
                <a:cubicBezTo>
                  <a:pt x="39" y="4"/>
                  <a:pt x="38" y="4"/>
                  <a:pt x="38" y="4"/>
                </a:cubicBezTo>
                <a:cubicBezTo>
                  <a:pt x="35" y="1"/>
                  <a:pt x="35" y="1"/>
                  <a:pt x="35" y="1"/>
                </a:cubicBezTo>
                <a:cubicBezTo>
                  <a:pt x="32" y="2"/>
                  <a:pt x="32" y="2"/>
                  <a:pt x="32" y="2"/>
                </a:cubicBezTo>
                <a:cubicBezTo>
                  <a:pt x="33" y="7"/>
                  <a:pt x="33" y="7"/>
                  <a:pt x="33" y="7"/>
                </a:cubicBezTo>
                <a:cubicBezTo>
                  <a:pt x="32" y="7"/>
                  <a:pt x="32" y="7"/>
                  <a:pt x="31" y="7"/>
                </a:cubicBezTo>
                <a:cubicBezTo>
                  <a:pt x="28" y="5"/>
                  <a:pt x="28" y="5"/>
                  <a:pt x="28" y="5"/>
                </a:cubicBezTo>
                <a:cubicBezTo>
                  <a:pt x="25" y="8"/>
                  <a:pt x="25" y="8"/>
                  <a:pt x="25" y="8"/>
                </a:cubicBezTo>
                <a:cubicBezTo>
                  <a:pt x="27" y="11"/>
                  <a:pt x="27" y="11"/>
                  <a:pt x="27" y="11"/>
                </a:cubicBezTo>
                <a:cubicBezTo>
                  <a:pt x="27" y="12"/>
                  <a:pt x="27" y="12"/>
                  <a:pt x="27" y="13"/>
                </a:cubicBezTo>
                <a:cubicBezTo>
                  <a:pt x="22" y="12"/>
                  <a:pt x="22" y="12"/>
                  <a:pt x="22" y="12"/>
                </a:cubicBezTo>
                <a:cubicBezTo>
                  <a:pt x="21" y="15"/>
                  <a:pt x="21" y="15"/>
                  <a:pt x="21" y="15"/>
                </a:cubicBezTo>
                <a:cubicBezTo>
                  <a:pt x="24" y="18"/>
                  <a:pt x="24" y="18"/>
                  <a:pt x="24" y="18"/>
                </a:cubicBezTo>
                <a:cubicBezTo>
                  <a:pt x="24" y="18"/>
                  <a:pt x="24" y="19"/>
                  <a:pt x="24" y="19"/>
                </a:cubicBezTo>
                <a:cubicBezTo>
                  <a:pt x="20" y="20"/>
                  <a:pt x="20" y="20"/>
                  <a:pt x="20" y="20"/>
                </a:cubicBezTo>
                <a:cubicBezTo>
                  <a:pt x="20" y="24"/>
                  <a:pt x="20" y="24"/>
                  <a:pt x="20" y="24"/>
                </a:cubicBezTo>
                <a:cubicBezTo>
                  <a:pt x="24" y="25"/>
                  <a:pt x="24" y="25"/>
                  <a:pt x="24" y="25"/>
                </a:cubicBezTo>
                <a:cubicBezTo>
                  <a:pt x="24" y="25"/>
                  <a:pt x="24" y="26"/>
                  <a:pt x="24" y="26"/>
                </a:cubicBezTo>
                <a:cubicBezTo>
                  <a:pt x="21" y="29"/>
                  <a:pt x="21" y="29"/>
                  <a:pt x="21" y="29"/>
                </a:cubicBezTo>
                <a:cubicBezTo>
                  <a:pt x="22" y="32"/>
                  <a:pt x="22" y="32"/>
                  <a:pt x="22" y="32"/>
                </a:cubicBezTo>
                <a:cubicBezTo>
                  <a:pt x="27" y="31"/>
                  <a:pt x="27" y="31"/>
                  <a:pt x="27" y="31"/>
                </a:cubicBezTo>
                <a:cubicBezTo>
                  <a:pt x="27" y="32"/>
                  <a:pt x="27" y="32"/>
                  <a:pt x="27" y="33"/>
                </a:cubicBezTo>
                <a:cubicBezTo>
                  <a:pt x="25" y="36"/>
                  <a:pt x="25" y="36"/>
                  <a:pt x="25" y="36"/>
                </a:cubicBezTo>
                <a:cubicBezTo>
                  <a:pt x="28" y="39"/>
                  <a:pt x="28" y="39"/>
                  <a:pt x="28" y="39"/>
                </a:cubicBezTo>
                <a:cubicBezTo>
                  <a:pt x="31" y="37"/>
                  <a:pt x="31" y="37"/>
                  <a:pt x="31" y="37"/>
                </a:cubicBezTo>
                <a:cubicBezTo>
                  <a:pt x="32" y="37"/>
                  <a:pt x="32" y="37"/>
                  <a:pt x="33" y="37"/>
                </a:cubicBezTo>
                <a:cubicBezTo>
                  <a:pt x="32" y="42"/>
                  <a:pt x="32" y="42"/>
                  <a:pt x="32" y="42"/>
                </a:cubicBezTo>
                <a:cubicBezTo>
                  <a:pt x="35" y="43"/>
                  <a:pt x="35" y="43"/>
                  <a:pt x="35" y="43"/>
                </a:cubicBezTo>
                <a:cubicBezTo>
                  <a:pt x="38" y="39"/>
                  <a:pt x="38" y="39"/>
                  <a:pt x="38" y="39"/>
                </a:cubicBezTo>
                <a:cubicBezTo>
                  <a:pt x="38" y="40"/>
                  <a:pt x="39" y="40"/>
                  <a:pt x="39" y="40"/>
                </a:cubicBezTo>
                <a:cubicBezTo>
                  <a:pt x="40" y="44"/>
                  <a:pt x="40" y="44"/>
                  <a:pt x="40" y="44"/>
                </a:cubicBezTo>
                <a:cubicBezTo>
                  <a:pt x="44" y="44"/>
                  <a:pt x="44" y="44"/>
                  <a:pt x="44" y="44"/>
                </a:cubicBezTo>
                <a:cubicBezTo>
                  <a:pt x="45" y="40"/>
                  <a:pt x="45" y="40"/>
                  <a:pt x="45" y="40"/>
                </a:cubicBezTo>
                <a:cubicBezTo>
                  <a:pt x="45" y="40"/>
                  <a:pt x="46" y="40"/>
                  <a:pt x="46" y="39"/>
                </a:cubicBezTo>
                <a:cubicBezTo>
                  <a:pt x="49" y="43"/>
                  <a:pt x="49" y="43"/>
                  <a:pt x="49" y="43"/>
                </a:cubicBezTo>
                <a:cubicBezTo>
                  <a:pt x="52" y="42"/>
                  <a:pt x="52" y="42"/>
                  <a:pt x="52" y="42"/>
                </a:cubicBezTo>
                <a:cubicBezTo>
                  <a:pt x="51" y="37"/>
                  <a:pt x="51" y="37"/>
                  <a:pt x="51" y="37"/>
                </a:cubicBezTo>
                <a:cubicBezTo>
                  <a:pt x="52" y="37"/>
                  <a:pt x="52" y="37"/>
                  <a:pt x="53" y="37"/>
                </a:cubicBezTo>
                <a:cubicBezTo>
                  <a:pt x="56" y="39"/>
                  <a:pt x="56" y="39"/>
                  <a:pt x="56" y="39"/>
                </a:cubicBezTo>
                <a:cubicBezTo>
                  <a:pt x="59" y="36"/>
                  <a:pt x="59" y="36"/>
                  <a:pt x="59" y="36"/>
                </a:cubicBezTo>
                <a:cubicBezTo>
                  <a:pt x="57" y="33"/>
                  <a:pt x="57" y="33"/>
                  <a:pt x="57" y="33"/>
                </a:cubicBezTo>
                <a:cubicBezTo>
                  <a:pt x="57" y="32"/>
                  <a:pt x="57" y="32"/>
                  <a:pt x="57" y="31"/>
                </a:cubicBezTo>
                <a:cubicBezTo>
                  <a:pt x="62" y="32"/>
                  <a:pt x="62" y="32"/>
                  <a:pt x="62" y="32"/>
                </a:cubicBezTo>
                <a:cubicBezTo>
                  <a:pt x="63" y="29"/>
                  <a:pt x="63" y="29"/>
                  <a:pt x="63" y="29"/>
                </a:cubicBezTo>
                <a:cubicBezTo>
                  <a:pt x="59" y="26"/>
                  <a:pt x="59" y="26"/>
                  <a:pt x="59" y="26"/>
                </a:cubicBezTo>
                <a:cubicBezTo>
                  <a:pt x="60" y="26"/>
                  <a:pt x="60" y="25"/>
                  <a:pt x="60" y="25"/>
                </a:cubicBezTo>
                <a:lnTo>
                  <a:pt x="64" y="24"/>
                </a:lnTo>
                <a:close/>
                <a:moveTo>
                  <a:pt x="42" y="31"/>
                </a:moveTo>
                <a:cubicBezTo>
                  <a:pt x="37" y="31"/>
                  <a:pt x="33" y="27"/>
                  <a:pt x="33" y="22"/>
                </a:cubicBezTo>
                <a:cubicBezTo>
                  <a:pt x="33" y="17"/>
                  <a:pt x="37" y="13"/>
                  <a:pt x="42" y="13"/>
                </a:cubicBezTo>
                <a:cubicBezTo>
                  <a:pt x="47" y="13"/>
                  <a:pt x="51" y="17"/>
                  <a:pt x="51" y="22"/>
                </a:cubicBezTo>
                <a:cubicBezTo>
                  <a:pt x="51" y="27"/>
                  <a:pt x="47" y="31"/>
                  <a:pt x="42" y="31"/>
                </a:cubicBezTo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2172" tIns="46086" rIns="92172" bIns="46086" numCol="1" anchor="t" anchorCtr="0" compatLnSpc="1">
            <a:prstTxWarp prst="textNoShape">
              <a:avLst/>
            </a:prstTxWarp>
          </a:bodyPr>
          <a:lstStyle/>
          <a:p>
            <a:endParaRPr lang="bg-BG">
              <a:cs typeface="+mn-ea"/>
              <a:sym typeface="+mn-lt"/>
            </a:endParaRPr>
          </a:p>
        </p:txBody>
      </p:sp>
      <p:sp>
        <p:nvSpPr>
          <p:cNvPr id="47" name="PA_库_圆角矩形 46"/>
          <p:cNvSpPr/>
          <p:nvPr>
            <p:custDataLst>
              <p:tags r:id="rId16"/>
            </p:custDataLst>
          </p:nvPr>
        </p:nvSpPr>
        <p:spPr>
          <a:xfrm>
            <a:off x="4786519" y="5278349"/>
            <a:ext cx="2592000" cy="5040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altLang="zh-CN" dirty="0">
                <a:solidFill>
                  <a:schemeClr val="tx1"/>
                </a:solidFill>
                <a:cs typeface="+mn-ea"/>
                <a:sym typeface="+mn-lt"/>
              </a:rPr>
              <a:t>Fill in the description</a:t>
            </a:r>
            <a:endParaRPr lang="en-US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48" name="PA_库_圆角矩形 47"/>
          <p:cNvSpPr/>
          <p:nvPr>
            <p:custDataLst>
              <p:tags r:id="rId17"/>
            </p:custDataLst>
          </p:nvPr>
        </p:nvSpPr>
        <p:spPr>
          <a:xfrm>
            <a:off x="8750744" y="5278349"/>
            <a:ext cx="2592000" cy="5040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altLang="zh-CN" dirty="0">
                <a:solidFill>
                  <a:schemeClr val="tx1"/>
                </a:solidFill>
                <a:cs typeface="+mn-ea"/>
                <a:sym typeface="+mn-lt"/>
              </a:rPr>
              <a:t>Fill in the description</a:t>
            </a:r>
            <a:endParaRPr lang="en-US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49" name="PA_库_圆角矩形 48"/>
          <p:cNvSpPr/>
          <p:nvPr>
            <p:custDataLst>
              <p:tags r:id="rId18"/>
            </p:custDataLst>
          </p:nvPr>
        </p:nvSpPr>
        <p:spPr>
          <a:xfrm>
            <a:off x="754572" y="5278349"/>
            <a:ext cx="2592000" cy="5040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altLang="zh-CN" dirty="0">
                <a:solidFill>
                  <a:schemeClr val="tx1"/>
                </a:solidFill>
                <a:cs typeface="+mn-ea"/>
                <a:sym typeface="+mn-lt"/>
              </a:rPr>
              <a:t>Fill in the description</a:t>
            </a:r>
            <a:endParaRPr lang="en-US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50" name="PA_库_任意多边形 270"/>
          <p:cNvSpPr>
            <a:spLocks noChangeAspect="1" noEditPoints="1"/>
          </p:cNvSpPr>
          <p:nvPr>
            <p:custDataLst>
              <p:tags r:id="rId19"/>
            </p:custDataLst>
          </p:nvPr>
        </p:nvSpPr>
        <p:spPr bwMode="auto">
          <a:xfrm flipH="1">
            <a:off x="9929485" y="2461538"/>
            <a:ext cx="234517" cy="234000"/>
          </a:xfrm>
          <a:custGeom>
            <a:avLst/>
            <a:gdLst>
              <a:gd name="T0" fmla="*/ 62 w 65"/>
              <a:gd name="T1" fmla="*/ 54 h 65"/>
              <a:gd name="T2" fmla="*/ 47 w 65"/>
              <a:gd name="T3" fmla="*/ 42 h 65"/>
              <a:gd name="T4" fmla="*/ 42 w 65"/>
              <a:gd name="T5" fmla="*/ 40 h 65"/>
              <a:gd name="T6" fmla="*/ 48 w 65"/>
              <a:gd name="T7" fmla="*/ 24 h 65"/>
              <a:gd name="T8" fmla="*/ 24 w 65"/>
              <a:gd name="T9" fmla="*/ 0 h 65"/>
              <a:gd name="T10" fmla="*/ 0 w 65"/>
              <a:gd name="T11" fmla="*/ 24 h 65"/>
              <a:gd name="T12" fmla="*/ 24 w 65"/>
              <a:gd name="T13" fmla="*/ 48 h 65"/>
              <a:gd name="T14" fmla="*/ 40 w 65"/>
              <a:gd name="T15" fmla="*/ 42 h 65"/>
              <a:gd name="T16" fmla="*/ 42 w 65"/>
              <a:gd name="T17" fmla="*/ 47 h 65"/>
              <a:gd name="T18" fmla="*/ 54 w 65"/>
              <a:gd name="T19" fmla="*/ 62 h 65"/>
              <a:gd name="T20" fmla="*/ 62 w 65"/>
              <a:gd name="T21" fmla="*/ 62 h 65"/>
              <a:gd name="T22" fmla="*/ 62 w 65"/>
              <a:gd name="T23" fmla="*/ 54 h 65"/>
              <a:gd name="T24" fmla="*/ 24 w 65"/>
              <a:gd name="T25" fmla="*/ 40 h 65"/>
              <a:gd name="T26" fmla="*/ 8 w 65"/>
              <a:gd name="T27" fmla="*/ 24 h 65"/>
              <a:gd name="T28" fmla="*/ 24 w 65"/>
              <a:gd name="T29" fmla="*/ 8 h 65"/>
              <a:gd name="T30" fmla="*/ 40 w 65"/>
              <a:gd name="T31" fmla="*/ 24 h 65"/>
              <a:gd name="T32" fmla="*/ 24 w 65"/>
              <a:gd name="T33" fmla="*/ 40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65" h="65">
                <a:moveTo>
                  <a:pt x="62" y="54"/>
                </a:moveTo>
                <a:cubicBezTo>
                  <a:pt x="47" y="42"/>
                  <a:pt x="47" y="42"/>
                  <a:pt x="47" y="42"/>
                </a:cubicBezTo>
                <a:cubicBezTo>
                  <a:pt x="45" y="40"/>
                  <a:pt x="44" y="40"/>
                  <a:pt x="42" y="40"/>
                </a:cubicBezTo>
                <a:cubicBezTo>
                  <a:pt x="46" y="35"/>
                  <a:pt x="48" y="30"/>
                  <a:pt x="48" y="24"/>
                </a:cubicBezTo>
                <a:cubicBezTo>
                  <a:pt x="48" y="11"/>
                  <a:pt x="37" y="0"/>
                  <a:pt x="24" y="0"/>
                </a:cubicBezTo>
                <a:cubicBezTo>
                  <a:pt x="11" y="0"/>
                  <a:pt x="0" y="11"/>
                  <a:pt x="0" y="24"/>
                </a:cubicBezTo>
                <a:cubicBezTo>
                  <a:pt x="0" y="37"/>
                  <a:pt x="11" y="48"/>
                  <a:pt x="24" y="48"/>
                </a:cubicBezTo>
                <a:cubicBezTo>
                  <a:pt x="30" y="48"/>
                  <a:pt x="35" y="46"/>
                  <a:pt x="40" y="42"/>
                </a:cubicBezTo>
                <a:cubicBezTo>
                  <a:pt x="40" y="44"/>
                  <a:pt x="40" y="45"/>
                  <a:pt x="42" y="47"/>
                </a:cubicBezTo>
                <a:cubicBezTo>
                  <a:pt x="54" y="62"/>
                  <a:pt x="54" y="62"/>
                  <a:pt x="54" y="62"/>
                </a:cubicBezTo>
                <a:cubicBezTo>
                  <a:pt x="57" y="64"/>
                  <a:pt x="60" y="65"/>
                  <a:pt x="62" y="62"/>
                </a:cubicBezTo>
                <a:cubicBezTo>
                  <a:pt x="65" y="60"/>
                  <a:pt x="64" y="57"/>
                  <a:pt x="62" y="54"/>
                </a:cubicBezTo>
                <a:close/>
                <a:moveTo>
                  <a:pt x="24" y="40"/>
                </a:moveTo>
                <a:cubicBezTo>
                  <a:pt x="15" y="40"/>
                  <a:pt x="8" y="33"/>
                  <a:pt x="8" y="24"/>
                </a:cubicBezTo>
                <a:cubicBezTo>
                  <a:pt x="8" y="15"/>
                  <a:pt x="15" y="8"/>
                  <a:pt x="24" y="8"/>
                </a:cubicBezTo>
                <a:cubicBezTo>
                  <a:pt x="33" y="8"/>
                  <a:pt x="40" y="15"/>
                  <a:pt x="40" y="24"/>
                </a:cubicBezTo>
                <a:cubicBezTo>
                  <a:pt x="40" y="33"/>
                  <a:pt x="33" y="40"/>
                  <a:pt x="24" y="40"/>
                </a:cubicBezTo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2172" tIns="46086" rIns="92172" bIns="46086" numCol="1" anchor="t" anchorCtr="0" compatLnSpc="1">
            <a:prstTxWarp prst="textNoShape">
              <a:avLst/>
            </a:prstTxWarp>
          </a:bodyPr>
          <a:lstStyle/>
          <a:p>
            <a:endParaRPr lang="bg-BG">
              <a:solidFill>
                <a:schemeClr val="bg2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81580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28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28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28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6" grpId="0" animBg="1"/>
      <p:bldP spid="7" grpId="0" animBg="1"/>
      <p:bldP spid="8" grpId="0"/>
      <p:bldP spid="2" grpId="0"/>
      <p:bldP spid="30" grpId="0" animBg="1"/>
      <p:bldP spid="32" grpId="0"/>
      <p:bldP spid="33" grpId="0"/>
      <p:bldP spid="37" grpId="0" animBg="1"/>
      <p:bldP spid="39" grpId="0"/>
      <p:bldP spid="40" grpId="0"/>
      <p:bldP spid="42" grpId="0" animBg="1"/>
      <p:bldP spid="47" grpId="0" animBg="1"/>
      <p:bldP spid="48" grpId="0" animBg="1"/>
      <p:bldP spid="49" grpId="0" animBg="1"/>
      <p:bldP spid="5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_库_圆角矩形 43"/>
          <p:cNvSpPr/>
          <p:nvPr>
            <p:custDataLst>
              <p:tags r:id="rId1"/>
            </p:custDataLst>
          </p:nvPr>
        </p:nvSpPr>
        <p:spPr>
          <a:xfrm>
            <a:off x="447960" y="1187348"/>
            <a:ext cx="11235741" cy="4625720"/>
          </a:xfrm>
          <a:prstGeom prst="roundRect">
            <a:avLst>
              <a:gd name="adj" fmla="val 1756"/>
            </a:avLst>
          </a:prstGeom>
          <a:solidFill>
            <a:schemeClr val="bg1"/>
          </a:solidFill>
          <a:ln>
            <a:noFill/>
          </a:ln>
          <a:effectLst>
            <a:outerShdw blurRad="508000" dist="190500" dir="5400000" algn="ctr" rotWithShape="0">
              <a:schemeClr val="tx2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>
              <a:cs typeface="+mn-ea"/>
              <a:sym typeface="+mn-lt"/>
            </a:endParaRPr>
          </a:p>
        </p:txBody>
      </p:sp>
      <p:sp>
        <p:nvSpPr>
          <p:cNvPr id="8" name="PA_库_椭圆 12"/>
          <p:cNvSpPr>
            <a:spLocks noChangeAspect="1"/>
          </p:cNvSpPr>
          <p:nvPr>
            <p:custDataLst>
              <p:tags r:id="rId2"/>
            </p:custDataLst>
          </p:nvPr>
        </p:nvSpPr>
        <p:spPr>
          <a:xfrm>
            <a:off x="5266574" y="2431295"/>
            <a:ext cx="1598509" cy="1598509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>
            <a:outerShdw blurRad="508000" dist="190500" dir="5400000" algn="ctr" rotWithShape="0">
              <a:schemeClr val="bg2">
                <a:alpha val="5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8800" dirty="0">
                <a:cs typeface="+mn-ea"/>
                <a:sym typeface="+mn-lt"/>
              </a:rPr>
              <a:t>2</a:t>
            </a:r>
            <a:endParaRPr lang="bg-BG" sz="8800" dirty="0">
              <a:cs typeface="+mn-ea"/>
              <a:sym typeface="+mn-lt"/>
            </a:endParaRPr>
          </a:p>
        </p:txBody>
      </p:sp>
      <p:sp>
        <p:nvSpPr>
          <p:cNvPr id="9" name="PA_库_矩形 21"/>
          <p:cNvSpPr/>
          <p:nvPr>
            <p:custDataLst>
              <p:tags r:id="rId3"/>
            </p:custDataLst>
          </p:nvPr>
        </p:nvSpPr>
        <p:spPr>
          <a:xfrm>
            <a:off x="4495646" y="4398216"/>
            <a:ext cx="314036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altLang="zh-CN" sz="4000" dirty="0">
                <a:solidFill>
                  <a:schemeClr val="tx2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4000" dirty="0">
              <a:solidFill>
                <a:schemeClr val="tx2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6" name="PA_库_圆角矩形 46"/>
          <p:cNvSpPr/>
          <p:nvPr>
            <p:custDataLst>
              <p:tags r:id="rId4"/>
            </p:custDataLst>
          </p:nvPr>
        </p:nvSpPr>
        <p:spPr>
          <a:xfrm rot="5400000">
            <a:off x="5425476" y="5770676"/>
            <a:ext cx="1280707" cy="286858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7" name="PA_库_圆角矩形 46"/>
          <p:cNvSpPr/>
          <p:nvPr>
            <p:custDataLst>
              <p:tags r:id="rId5"/>
            </p:custDataLst>
          </p:nvPr>
        </p:nvSpPr>
        <p:spPr>
          <a:xfrm rot="5400000">
            <a:off x="5425476" y="906122"/>
            <a:ext cx="1280707" cy="286858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7" name="PA_库_圆角矩形 46"/>
          <p:cNvSpPr/>
          <p:nvPr>
            <p:custDataLst>
              <p:tags r:id="rId6"/>
            </p:custDataLst>
          </p:nvPr>
        </p:nvSpPr>
        <p:spPr>
          <a:xfrm rot="8026117">
            <a:off x="10785872" y="951460"/>
            <a:ext cx="1280707" cy="286858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0" name="PA_库_圆角矩形 46"/>
          <p:cNvSpPr/>
          <p:nvPr>
            <p:custDataLst>
              <p:tags r:id="rId7"/>
            </p:custDataLst>
          </p:nvPr>
        </p:nvSpPr>
        <p:spPr>
          <a:xfrm rot="8026117">
            <a:off x="415634" y="5006392"/>
            <a:ext cx="1280707" cy="286858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1" name="PA_库_圆角矩形 46"/>
          <p:cNvSpPr/>
          <p:nvPr>
            <p:custDataLst>
              <p:tags r:id="rId8"/>
            </p:custDataLst>
          </p:nvPr>
        </p:nvSpPr>
        <p:spPr>
          <a:xfrm rot="8026117">
            <a:off x="110146" y="5345065"/>
            <a:ext cx="665532" cy="149069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2" name="PA_库_圆角矩形 46"/>
          <p:cNvSpPr/>
          <p:nvPr>
            <p:custDataLst>
              <p:tags r:id="rId9"/>
            </p:custDataLst>
          </p:nvPr>
        </p:nvSpPr>
        <p:spPr>
          <a:xfrm rot="8026117">
            <a:off x="10917263" y="1581996"/>
            <a:ext cx="665532" cy="149069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27270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28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/>
      <p:bldP spid="16" grpId="0" animBg="1"/>
      <p:bldP spid="17" grpId="0" animBg="1"/>
      <p:bldP spid="7" grpId="0" animBg="1"/>
      <p:bldP spid="10" grpId="0" animBg="1"/>
      <p:bldP spid="11" grpId="0" animBg="1"/>
      <p:bldP spid="1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C2821AE1-2E30-4E09-B299-501B0AD9EBA4"/>
  <p:tag name="ISPRING_SCORM_RATE_SLIDES" val="1"/>
  <p:tag name="ISPRINGONLINEFOLDERID" val="0"/>
  <p:tag name="ISPRINGONLINEFOLDERPATH" val="Content List"/>
  <p:tag name="ISPRINGCLOUDFOLDERID" val="0"/>
  <p:tag name="ISPRINGCLOUDFOLDERPATH" val="Content List"/>
  <p:tag name="ISPRING_PLAYERS_CUSTOMIZATION" val="UEsDBBQAAgAIAEOUV0cNwDEewAEAANoDAAAPAAAAbm9uZS9wbGF5ZXIueG1spZJPb9QwEMXPW6nfIfK9dpYKUa0cekDKiaJKC4jbyptME1PHDp4Ju/vtmfzZpFuQQOKQaPIy72fPs/X9sXHJT4hog8/EWqYiAV+E0voqE18+5zd34v799ZVunTlBTGyZCR88iKQELKJtiX2PhupMvBAkQ0XCL4+bI9pM1ETtRqnD4SAPtzLESr1J07X69vBxW9TQmBvrkYwvmLvs5VYkbbQhWjpl4l0qrq9WA/ICZ5F7fIXBdf3KKIvQqDYCgieIatz2bN3Q3838NMErOrWAgkdfDbPvTfH8EMrOAfbaSo9tWyDqCYO20rSx6zufYCwyMTbsGkA0FaB0vhJq9Ko/mPWTM1hPHLzA9ty22zuLNYsjfejeLerubBmyVxNHXYJ0M0wwnGLeOZeDoS5CKZIIPzrLVd5jv85HkK7FuJzn7h0+Wy/xULDGVW4KCvH0gR18JFOUco5ejtHLwdTbh+ITF49TnNsFMgezhKBratzbf86j7/6fOEp4Mp0jcV7B+hKOueW/BA2PQsAz9pqk1sl+tTOVd9ftmxdX40Iadzdl8R1FQiZWwNewNGTUos8w9Zqm1fg5JTTHotXv91JPRC5/AVBLAQIAABQAAgAIAEOUV0cNwDEewAEAANoDAAAPAAAAAAAAAAEAAAAAAAAAAABub25lL3BsYXllci54bWxQSwUGAAAAAAEAAQA9AAAA7QEAAAAA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PRESENTATION_TITLE" val="悬浮微粒体工作计划PPT模板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heme/theme1.xml><?xml version="1.0" encoding="utf-8"?>
<a:theme xmlns:a="http://schemas.openxmlformats.org/drawingml/2006/main" name="www.freeppt7.com">
  <a:themeElements>
    <a:clrScheme name="Zeta_theme-04">
      <a:dk1>
        <a:srgbClr val="EFF0F4"/>
      </a:dk1>
      <a:lt1>
        <a:srgbClr val="FFFFFF"/>
      </a:lt1>
      <a:dk2>
        <a:srgbClr val="222328"/>
      </a:dk2>
      <a:lt2>
        <a:srgbClr val="595F6F"/>
      </a:lt2>
      <a:accent1>
        <a:srgbClr val="A8ACB9"/>
      </a:accent1>
      <a:accent2>
        <a:srgbClr val="4F5362"/>
      </a:accent2>
      <a:accent3>
        <a:srgbClr val="E84981"/>
      </a:accent3>
      <a:accent4>
        <a:srgbClr val="BF9DC1"/>
      </a:accent4>
      <a:accent5>
        <a:srgbClr val="222328"/>
      </a:accent5>
      <a:accent6>
        <a:srgbClr val="A8ACB9"/>
      </a:accent6>
      <a:hlink>
        <a:srgbClr val="E84981"/>
      </a:hlink>
      <a:folHlink>
        <a:srgbClr val="E84981"/>
      </a:folHlink>
    </a:clrScheme>
    <a:fontScheme name="zg1crbna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508000" dist="190500" dir="5400000" algn="ctr" rotWithShape="0">
            <a:schemeClr val="bg2">
              <a:alpha val="55000"/>
            </a:schemeClr>
          </a:outerShdw>
        </a:effectLst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6413</TotalTime>
  <Words>861</Words>
  <Application>Microsoft Office PowerPoint</Application>
  <PresentationFormat>宽屏</PresentationFormat>
  <Paragraphs>234</Paragraphs>
  <Slides>26</Slides>
  <Notes>26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26</vt:i4>
      </vt:variant>
    </vt:vector>
  </HeadingPairs>
  <TitlesOfParts>
    <vt:vector size="31" baseType="lpstr">
      <vt:lpstr>庞门正道标题体</vt:lpstr>
      <vt:lpstr>Agency FB</vt:lpstr>
      <vt:lpstr>Arial</vt:lpstr>
      <vt:lpstr>Calibri</vt:lpstr>
      <vt:lpstr>www.freeppt7.com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第一PPT，www.1ppt.com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粉色极简</dc:title>
  <dc:creator>第一PPT</dc:creator>
  <cp:keywords>www.1ppt.com</cp:keywords>
  <dc:description>www.1ppt.com</dc:description>
  <cp:lastModifiedBy>之灵</cp:lastModifiedBy>
  <cp:revision>630</cp:revision>
  <dcterms:created xsi:type="dcterms:W3CDTF">2016-06-30T08:59:55Z</dcterms:created>
  <dcterms:modified xsi:type="dcterms:W3CDTF">2022-11-14T16:12:09Z</dcterms:modified>
</cp:coreProperties>
</file>