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8"/>
  </p:notesMasterIdLst>
  <p:sldIdLst>
    <p:sldId id="287" r:id="rId3"/>
    <p:sldId id="288" r:id="rId4"/>
    <p:sldId id="289" r:id="rId5"/>
    <p:sldId id="302" r:id="rId6"/>
    <p:sldId id="303" r:id="rId7"/>
    <p:sldId id="310" r:id="rId8"/>
    <p:sldId id="291" r:id="rId9"/>
    <p:sldId id="306" r:id="rId10"/>
    <p:sldId id="294" r:id="rId11"/>
    <p:sldId id="304" r:id="rId12"/>
    <p:sldId id="305" r:id="rId13"/>
    <p:sldId id="296" r:id="rId14"/>
    <p:sldId id="307" r:id="rId15"/>
    <p:sldId id="299" r:id="rId16"/>
    <p:sldId id="297" r:id="rId17"/>
    <p:sldId id="300" r:id="rId18"/>
    <p:sldId id="311" r:id="rId19"/>
    <p:sldId id="308" r:id="rId20"/>
    <p:sldId id="293" r:id="rId21"/>
    <p:sldId id="292" r:id="rId22"/>
    <p:sldId id="312" r:id="rId23"/>
    <p:sldId id="295" r:id="rId24"/>
    <p:sldId id="301" r:id="rId25"/>
    <p:sldId id="298" r:id="rId26"/>
    <p:sldId id="30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F7"/>
    <a:srgbClr val="2D3666"/>
    <a:srgbClr val="55BEED"/>
    <a:srgbClr val="FF9331"/>
    <a:srgbClr val="0B47E3"/>
    <a:srgbClr val="FFC66C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75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028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333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0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226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9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4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172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29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212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71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5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99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898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02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354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86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0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3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89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5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18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78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3F88E-3145-A04C-C7D7-9AFD6DC7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75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3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2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08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2604F-A8BA-6240-6404-D600CC2D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93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FD3B4-C5DD-710C-34D7-BF59430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88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84C00-F96E-63FA-58DA-2E920AC7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72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02515-DBF2-E663-4765-6A26B3A6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2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0B2E8-FF1B-FBD1-7353-6F77C3C5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57469-99EC-9669-FEFE-84EC4DD00676}"/>
              </a:ext>
            </a:extLst>
          </p:cNvPr>
          <p:cNvSpPr txBox="1"/>
          <p:nvPr userDrawn="1"/>
        </p:nvSpPr>
        <p:spPr>
          <a:xfrm>
            <a:off x="838200" y="646969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http://www.PPT7.com/moban/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1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C2378-85B6-03E5-9DEC-F9199FB7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74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9EA34-338E-3734-1C8F-1B3B5AA8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63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3B671-1B00-104B-9E9C-A238C169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80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5BEED"/>
            </a:gs>
            <a:gs pos="100000">
              <a:srgbClr val="DBEDF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32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>
            <a:extLst>
              <a:ext uri="{FF2B5EF4-FFF2-40B4-BE49-F238E27FC236}">
                <a16:creationId xmlns:a16="http://schemas.microsoft.com/office/drawing/2014/main" id="{6B6A0AA8-9F90-4560-AB29-E34505054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8"/>
            <a:ext cx="6857999" cy="12192002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4283BDF1-6C54-4993-B9EE-741CF8F01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6618" r="4300" b="6044"/>
          <a:stretch/>
        </p:blipFill>
        <p:spPr>
          <a:xfrm flipH="1">
            <a:off x="751761" y="2819407"/>
            <a:ext cx="5344239" cy="423671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DC8138D-EBA9-4948-B43E-1AA8E20EDF03}"/>
              </a:ext>
            </a:extLst>
          </p:cNvPr>
          <p:cNvSpPr txBox="1"/>
          <p:nvPr/>
        </p:nvSpPr>
        <p:spPr>
          <a:xfrm>
            <a:off x="5577839" y="1712062"/>
            <a:ext cx="6257109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Free </a:t>
            </a:r>
          </a:p>
          <a:p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PPT Templates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732FD381-7AB2-8748-F6DE-39456E4E73D4}"/>
              </a:ext>
            </a:extLst>
          </p:cNvPr>
          <p:cNvSpPr txBox="1"/>
          <p:nvPr/>
        </p:nvSpPr>
        <p:spPr>
          <a:xfrm>
            <a:off x="5686455" y="3578050"/>
            <a:ext cx="53442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7BAC3F4-42DE-22F4-7849-6B5EDF0A02ED}"/>
              </a:ext>
            </a:extLst>
          </p:cNvPr>
          <p:cNvGrpSpPr/>
          <p:nvPr/>
        </p:nvGrpSpPr>
        <p:grpSpPr>
          <a:xfrm>
            <a:off x="5812528" y="4252456"/>
            <a:ext cx="3545322" cy="314481"/>
            <a:chOff x="4414802" y="4745227"/>
            <a:chExt cx="3545322" cy="31448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00C12FD-781B-9B78-5335-31536BE58CB1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3C69F647-C6B6-3A64-668A-97A812075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2D366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F73AEAAA-F1CC-9ED4-8671-86078C08C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5F8B9B35-B55A-D55B-40BB-834B422DF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DB6B6B9A-44DA-19B2-BDF5-1C83BA4D7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790840E-E047-7637-B9B5-B5DD3BBBE30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92EC4FA0-4951-CF23-8F9F-D1A1CEFCB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2D366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8CBE1A7E-F018-BC20-633F-DFE27DE60ED6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D7AE84A8-B912-6855-E36B-8FF470A1B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23A5DDA9-1C91-87BB-36BB-24802263B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FD694F4A-0A0B-0132-853A-A389626F3B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D3666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2D3666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4FC9A9-A77D-B003-F1B5-253869C896AF}"/>
                </a:ext>
              </a:extLst>
            </p:cNvPr>
            <p:cNvSpPr/>
            <p:nvPr/>
          </p:nvSpPr>
          <p:spPr>
            <a:xfrm>
              <a:off x="4705028" y="4751931"/>
              <a:ext cx="19161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D3666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2D3666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2D3666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2D36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5D27004-5784-982C-ABEE-65453D0121DC}"/>
              </a:ext>
            </a:extLst>
          </p:cNvPr>
          <p:cNvSpPr/>
          <p:nvPr/>
        </p:nvSpPr>
        <p:spPr>
          <a:xfrm>
            <a:off x="2243986" y="66452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rgbClr val="DBEDF7"/>
                </a:solidFill>
              </a:rPr>
              <a:t>LOGO</a:t>
            </a:r>
            <a:endParaRPr lang="ko-KR" altLang="en-US" sz="2700" b="1" dirty="0">
              <a:solidFill>
                <a:srgbClr val="DBE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 descr="图片包含 地面, 户外, 动物, 猫&#10;&#10;描述已自动生成">
            <a:extLst>
              <a:ext uri="{FF2B5EF4-FFF2-40B4-BE49-F238E27FC236}">
                <a16:creationId xmlns:a16="http://schemas.microsoft.com/office/drawing/2014/main" id="{96FDD37D-3177-41B7-970A-E06D44901C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/>
          <a:stretch/>
        </p:blipFill>
        <p:spPr>
          <a:xfrm>
            <a:off x="1519217" y="1976040"/>
            <a:ext cx="4137885" cy="334026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C9CA80D1-9DBE-430D-B92F-2ED1FFF1933C}"/>
              </a:ext>
            </a:extLst>
          </p:cNvPr>
          <p:cNvSpPr/>
          <p:nvPr/>
        </p:nvSpPr>
        <p:spPr>
          <a:xfrm>
            <a:off x="6169142" y="1976040"/>
            <a:ext cx="798795" cy="79879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任意多边形 6">
            <a:extLst>
              <a:ext uri="{FF2B5EF4-FFF2-40B4-BE49-F238E27FC236}">
                <a16:creationId xmlns:a16="http://schemas.microsoft.com/office/drawing/2014/main" id="{3206E5DF-6638-4FF4-84BF-0A372015E9FB}"/>
              </a:ext>
            </a:extLst>
          </p:cNvPr>
          <p:cNvSpPr/>
          <p:nvPr/>
        </p:nvSpPr>
        <p:spPr>
          <a:xfrm rot="16200000">
            <a:off x="8405507" y="800461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33EF738-F052-476D-82C8-AFD60F782694}"/>
              </a:ext>
            </a:extLst>
          </p:cNvPr>
          <p:cNvSpPr/>
          <p:nvPr/>
        </p:nvSpPr>
        <p:spPr>
          <a:xfrm>
            <a:off x="6169141" y="3878433"/>
            <a:ext cx="798795" cy="79879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任意多边形 10">
            <a:extLst>
              <a:ext uri="{FF2B5EF4-FFF2-40B4-BE49-F238E27FC236}">
                <a16:creationId xmlns:a16="http://schemas.microsoft.com/office/drawing/2014/main" id="{DA0CADB4-07BB-436F-9B63-B3588EBB6612}"/>
              </a:ext>
            </a:extLst>
          </p:cNvPr>
          <p:cNvSpPr/>
          <p:nvPr/>
        </p:nvSpPr>
        <p:spPr>
          <a:xfrm rot="16200000">
            <a:off x="8405506" y="270285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A2F4D-E088-43E6-9039-0CDC09BB8D8D}"/>
              </a:ext>
            </a:extLst>
          </p:cNvPr>
          <p:cNvSpPr/>
          <p:nvPr/>
        </p:nvSpPr>
        <p:spPr>
          <a:xfrm>
            <a:off x="7479976" y="2100879"/>
            <a:ext cx="2565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D26466-288A-4496-8DB8-CC924D8AFC80}"/>
              </a:ext>
            </a:extLst>
          </p:cNvPr>
          <p:cNvSpPr/>
          <p:nvPr/>
        </p:nvSpPr>
        <p:spPr>
          <a:xfrm>
            <a:off x="7479975" y="4017969"/>
            <a:ext cx="2565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ACA30D20-AD3B-4900-8C0F-9C0559ADDDE8}"/>
              </a:ext>
            </a:extLst>
          </p:cNvPr>
          <p:cNvSpPr>
            <a:spLocks/>
          </p:cNvSpPr>
          <p:nvPr/>
        </p:nvSpPr>
        <p:spPr bwMode="auto">
          <a:xfrm>
            <a:off x="6441103" y="2120566"/>
            <a:ext cx="254872" cy="509742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rgbClr val="FF933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99B143F5-9FB8-4200-8A85-32145B0DA893}"/>
              </a:ext>
            </a:extLst>
          </p:cNvPr>
          <p:cNvSpPr>
            <a:spLocks/>
          </p:cNvSpPr>
          <p:nvPr/>
        </p:nvSpPr>
        <p:spPr bwMode="auto">
          <a:xfrm>
            <a:off x="6313667" y="4087102"/>
            <a:ext cx="509742" cy="381456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F9331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Прямоугольник 32">
            <a:extLst>
              <a:ext uri="{FF2B5EF4-FFF2-40B4-BE49-F238E27FC236}">
                <a16:creationId xmlns:a16="http://schemas.microsoft.com/office/drawing/2014/main" id="{8B9BFBA3-A632-4701-A257-8F0019E4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788" y="2809178"/>
            <a:ext cx="3556532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9pPr>
          </a:lstStyle>
          <a:p>
            <a:pPr defTabSz="41275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ru-RU" altLang="zh-CN" sz="16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Прямоугольник 32">
            <a:extLst>
              <a:ext uri="{FF2B5EF4-FFF2-40B4-BE49-F238E27FC236}">
                <a16:creationId xmlns:a16="http://schemas.microsoft.com/office/drawing/2014/main" id="{B20465E0-2887-40DF-B572-0253378C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787" y="4810854"/>
            <a:ext cx="3556532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9pPr>
          </a:lstStyle>
          <a:p>
            <a:pPr defTabSz="41275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ru-RU" altLang="zh-CN" sz="16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2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 2">
            <a:extLst>
              <a:ext uri="{FF2B5EF4-FFF2-40B4-BE49-F238E27FC236}">
                <a16:creationId xmlns:a16="http://schemas.microsoft.com/office/drawing/2014/main" id="{ED69760A-9E95-415D-96E1-F67869A02863}"/>
              </a:ext>
            </a:extLst>
          </p:cNvPr>
          <p:cNvSpPr/>
          <p:nvPr/>
        </p:nvSpPr>
        <p:spPr>
          <a:xfrm>
            <a:off x="1539875" y="1400492"/>
            <a:ext cx="9112250" cy="4057015"/>
          </a:xfrm>
          <a:custGeom>
            <a:avLst/>
            <a:gdLst>
              <a:gd name="connisteX0" fmla="*/ 0 w 9112250"/>
              <a:gd name="connsiteY0" fmla="*/ 2754194 h 4056759"/>
              <a:gd name="connisteX1" fmla="*/ 1943100 w 9112250"/>
              <a:gd name="connsiteY1" fmla="*/ 1016199 h 4056759"/>
              <a:gd name="connisteX2" fmla="*/ 3300730 w 9112250"/>
              <a:gd name="connsiteY2" fmla="*/ 4029909 h 4056759"/>
              <a:gd name="connisteX3" fmla="*/ 4257675 w 9112250"/>
              <a:gd name="connsiteY3" fmla="*/ 2322394 h 4056759"/>
              <a:gd name="connisteX4" fmla="*/ 5450840 w 9112250"/>
              <a:gd name="connsiteY4" fmla="*/ 2795469 h 4056759"/>
              <a:gd name="connisteX5" fmla="*/ 7456170 w 9112250"/>
              <a:gd name="connsiteY5" fmla="*/ 38934 h 4056759"/>
              <a:gd name="connisteX6" fmla="*/ 9112250 w 9112250"/>
              <a:gd name="connsiteY6" fmla="*/ 1396564 h 40567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9112250" h="4056760">
                <a:moveTo>
                  <a:pt x="0" y="2754195"/>
                </a:moveTo>
                <a:cubicBezTo>
                  <a:pt x="361315" y="2346525"/>
                  <a:pt x="1282700" y="760930"/>
                  <a:pt x="1943100" y="1016200"/>
                </a:cubicBezTo>
                <a:cubicBezTo>
                  <a:pt x="2603500" y="1271470"/>
                  <a:pt x="2837815" y="3768925"/>
                  <a:pt x="3300730" y="4029910"/>
                </a:cubicBezTo>
                <a:cubicBezTo>
                  <a:pt x="3763645" y="4290895"/>
                  <a:pt x="3827780" y="2569410"/>
                  <a:pt x="4257675" y="2322395"/>
                </a:cubicBezTo>
                <a:cubicBezTo>
                  <a:pt x="4687570" y="2075380"/>
                  <a:pt x="4811395" y="3252035"/>
                  <a:pt x="5450840" y="2795470"/>
                </a:cubicBezTo>
                <a:cubicBezTo>
                  <a:pt x="6090285" y="2338905"/>
                  <a:pt x="6724015" y="318970"/>
                  <a:pt x="7456170" y="38935"/>
                </a:cubicBezTo>
                <a:cubicBezTo>
                  <a:pt x="8188325" y="-241100"/>
                  <a:pt x="8821420" y="1070175"/>
                  <a:pt x="9112250" y="1396565"/>
                </a:cubicBezTo>
              </a:path>
            </a:pathLst>
          </a:custGeom>
          <a:noFill/>
          <a:ln w="28575" cmpd="sng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7878B89-8AB6-4E92-A341-EF60B53BDA1B}"/>
              </a:ext>
            </a:extLst>
          </p:cNvPr>
          <p:cNvGrpSpPr/>
          <p:nvPr/>
        </p:nvGrpSpPr>
        <p:grpSpPr>
          <a:xfrm>
            <a:off x="3037055" y="2141945"/>
            <a:ext cx="602635" cy="603999"/>
            <a:chOff x="3504332" y="2897723"/>
            <a:chExt cx="979009" cy="981227"/>
          </a:xfrm>
          <a:effectLst>
            <a:outerShdw blurRad="101600" dist="50800" dir="2700000" algn="tl" rotWithShape="0">
              <a:srgbClr val="C87700">
                <a:alpha val="49804"/>
              </a:srgbClr>
            </a:outerShdw>
          </a:effectLst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715587D-303C-445F-81E0-EF0CA2FD0273}"/>
                </a:ext>
              </a:extLst>
            </p:cNvPr>
            <p:cNvSpPr/>
            <p:nvPr/>
          </p:nvSpPr>
          <p:spPr>
            <a:xfrm>
              <a:off x="3504332" y="2897723"/>
              <a:ext cx="979009" cy="979010"/>
            </a:xfrm>
            <a:prstGeom prst="ellipse">
              <a:avLst/>
            </a:prstGeom>
            <a:gradFill flip="none" rotWithShape="1">
              <a:gsLst>
                <a:gs pos="100000">
                  <a:srgbClr val="FF9F11"/>
                </a:gs>
                <a:gs pos="0">
                  <a:srgbClr val="FFB850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304800" dist="50800" dir="13500000">
                <a:srgbClr val="D67F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0F61484-2DA9-4B83-B530-AF49CF988E71}"/>
                </a:ext>
              </a:extLst>
            </p:cNvPr>
            <p:cNvSpPr/>
            <p:nvPr/>
          </p:nvSpPr>
          <p:spPr>
            <a:xfrm>
              <a:off x="3650774" y="2951219"/>
              <a:ext cx="686124" cy="485620"/>
            </a:xfrm>
            <a:prstGeom prst="ellipse">
              <a:avLst/>
            </a:prstGeom>
            <a:gradFill flip="none" rotWithShape="1">
              <a:gsLst>
                <a:gs pos="92000">
                  <a:srgbClr val="FFB850">
                    <a:alpha val="0"/>
                  </a:srgbClr>
                </a:gs>
                <a:gs pos="0">
                  <a:schemeClr val="bg1">
                    <a:alpha val="83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5EEF465-B904-4ECE-BE50-55F1ACA531A2}"/>
                </a:ext>
              </a:extLst>
            </p:cNvPr>
            <p:cNvSpPr/>
            <p:nvPr/>
          </p:nvSpPr>
          <p:spPr>
            <a:xfrm>
              <a:off x="3616468" y="3344768"/>
              <a:ext cx="754736" cy="534182"/>
            </a:xfrm>
            <a:prstGeom prst="ellipse">
              <a:avLst/>
            </a:prstGeom>
            <a:gradFill flip="none" rotWithShape="1">
              <a:gsLst>
                <a:gs pos="100000">
                  <a:srgbClr val="FFB850">
                    <a:alpha val="0"/>
                  </a:srgbClr>
                </a:gs>
                <a:gs pos="43000">
                  <a:srgbClr val="FFCF89">
                    <a:alpha val="50000"/>
                  </a:srgbClr>
                </a:gs>
                <a:gs pos="0">
                  <a:schemeClr val="bg1">
                    <a:alpha val="4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59B7E4A-CB96-425E-A346-8DAD1FE62A72}"/>
              </a:ext>
            </a:extLst>
          </p:cNvPr>
          <p:cNvSpPr txBox="1"/>
          <p:nvPr/>
        </p:nvSpPr>
        <p:spPr>
          <a:xfrm>
            <a:off x="2836378" y="2198955"/>
            <a:ext cx="100011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B324C8E-A020-4B7F-8C5C-F30E65397EEB}"/>
              </a:ext>
            </a:extLst>
          </p:cNvPr>
          <p:cNvGrpSpPr/>
          <p:nvPr/>
        </p:nvGrpSpPr>
        <p:grpSpPr>
          <a:xfrm>
            <a:off x="4561055" y="5004346"/>
            <a:ext cx="602635" cy="603999"/>
            <a:chOff x="3504332" y="2897723"/>
            <a:chExt cx="979009" cy="981227"/>
          </a:xfrm>
          <a:effectLst>
            <a:outerShdw blurRad="101600" dist="50800" dir="2700000" algn="tl" rotWithShape="0">
              <a:srgbClr val="C87700">
                <a:alpha val="49804"/>
              </a:srgbClr>
            </a:outerShdw>
          </a:effectLst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ECDD4C7-727E-4154-AFC5-26D374168815}"/>
                </a:ext>
              </a:extLst>
            </p:cNvPr>
            <p:cNvSpPr/>
            <p:nvPr/>
          </p:nvSpPr>
          <p:spPr>
            <a:xfrm>
              <a:off x="3504332" y="2897723"/>
              <a:ext cx="979009" cy="979010"/>
            </a:xfrm>
            <a:prstGeom prst="ellipse">
              <a:avLst/>
            </a:prstGeom>
            <a:gradFill flip="none" rotWithShape="1">
              <a:gsLst>
                <a:gs pos="100000">
                  <a:srgbClr val="FF9F11"/>
                </a:gs>
                <a:gs pos="0">
                  <a:srgbClr val="FFB850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304800" dist="50800" dir="13500000">
                <a:srgbClr val="D67F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6A7C464-9E34-4143-B9C0-805129FE711C}"/>
                </a:ext>
              </a:extLst>
            </p:cNvPr>
            <p:cNvSpPr/>
            <p:nvPr/>
          </p:nvSpPr>
          <p:spPr>
            <a:xfrm>
              <a:off x="3650774" y="2951219"/>
              <a:ext cx="686124" cy="485620"/>
            </a:xfrm>
            <a:prstGeom prst="ellipse">
              <a:avLst/>
            </a:prstGeom>
            <a:gradFill flip="none" rotWithShape="1">
              <a:gsLst>
                <a:gs pos="92000">
                  <a:srgbClr val="FFB850">
                    <a:alpha val="0"/>
                  </a:srgbClr>
                </a:gs>
                <a:gs pos="0">
                  <a:schemeClr val="bg1">
                    <a:alpha val="83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8F0F687-7581-44BE-AE40-F45102E9B0FC}"/>
                </a:ext>
              </a:extLst>
            </p:cNvPr>
            <p:cNvSpPr/>
            <p:nvPr/>
          </p:nvSpPr>
          <p:spPr>
            <a:xfrm>
              <a:off x="3616468" y="3344768"/>
              <a:ext cx="754736" cy="534182"/>
            </a:xfrm>
            <a:prstGeom prst="ellipse">
              <a:avLst/>
            </a:prstGeom>
            <a:gradFill flip="none" rotWithShape="1">
              <a:gsLst>
                <a:gs pos="100000">
                  <a:srgbClr val="FFB850">
                    <a:alpha val="0"/>
                  </a:srgbClr>
                </a:gs>
                <a:gs pos="43000">
                  <a:srgbClr val="FFCF89">
                    <a:alpha val="50000"/>
                  </a:srgbClr>
                </a:gs>
                <a:gs pos="0">
                  <a:schemeClr val="bg1">
                    <a:alpha val="4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C5D0208-ABF6-4BE9-AA0C-C4AE07F87964}"/>
              </a:ext>
            </a:extLst>
          </p:cNvPr>
          <p:cNvSpPr txBox="1"/>
          <p:nvPr/>
        </p:nvSpPr>
        <p:spPr>
          <a:xfrm>
            <a:off x="4360378" y="5061356"/>
            <a:ext cx="100011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6C4D96-94DC-46B5-9F15-36860788B9BC}"/>
              </a:ext>
            </a:extLst>
          </p:cNvPr>
          <p:cNvGrpSpPr/>
          <p:nvPr/>
        </p:nvGrpSpPr>
        <p:grpSpPr>
          <a:xfrm>
            <a:off x="6450815" y="3861346"/>
            <a:ext cx="602635" cy="603999"/>
            <a:chOff x="3504332" y="2897723"/>
            <a:chExt cx="979009" cy="981227"/>
          </a:xfrm>
          <a:effectLst>
            <a:outerShdw blurRad="101600" dist="50800" dir="2700000" algn="tl" rotWithShape="0">
              <a:srgbClr val="C87700">
                <a:alpha val="49804"/>
              </a:srgbClr>
            </a:outerShdw>
          </a:effectLst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EDCBB2E-80CF-4AEB-B103-0B5B17AE9794}"/>
                </a:ext>
              </a:extLst>
            </p:cNvPr>
            <p:cNvSpPr/>
            <p:nvPr/>
          </p:nvSpPr>
          <p:spPr>
            <a:xfrm>
              <a:off x="3504332" y="2897723"/>
              <a:ext cx="979009" cy="979010"/>
            </a:xfrm>
            <a:prstGeom prst="ellipse">
              <a:avLst/>
            </a:prstGeom>
            <a:gradFill flip="none" rotWithShape="1">
              <a:gsLst>
                <a:gs pos="100000">
                  <a:srgbClr val="FF9F11"/>
                </a:gs>
                <a:gs pos="0">
                  <a:srgbClr val="FFB850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304800" dist="50800" dir="13500000">
                <a:srgbClr val="D67F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D1E5167-B5B5-4867-9374-3301C4A5C958}"/>
                </a:ext>
              </a:extLst>
            </p:cNvPr>
            <p:cNvSpPr/>
            <p:nvPr/>
          </p:nvSpPr>
          <p:spPr>
            <a:xfrm>
              <a:off x="3650774" y="2951219"/>
              <a:ext cx="686124" cy="485620"/>
            </a:xfrm>
            <a:prstGeom prst="ellipse">
              <a:avLst/>
            </a:prstGeom>
            <a:gradFill flip="none" rotWithShape="1">
              <a:gsLst>
                <a:gs pos="92000">
                  <a:srgbClr val="FFB850">
                    <a:alpha val="0"/>
                  </a:srgbClr>
                </a:gs>
                <a:gs pos="0">
                  <a:schemeClr val="bg1">
                    <a:alpha val="83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935CCC7-CB8C-4771-AED6-94D08A05875C}"/>
                </a:ext>
              </a:extLst>
            </p:cNvPr>
            <p:cNvSpPr/>
            <p:nvPr/>
          </p:nvSpPr>
          <p:spPr>
            <a:xfrm>
              <a:off x="3616468" y="3344768"/>
              <a:ext cx="754736" cy="534182"/>
            </a:xfrm>
            <a:prstGeom prst="ellipse">
              <a:avLst/>
            </a:prstGeom>
            <a:gradFill flip="none" rotWithShape="1">
              <a:gsLst>
                <a:gs pos="100000">
                  <a:srgbClr val="FFB850">
                    <a:alpha val="0"/>
                  </a:srgbClr>
                </a:gs>
                <a:gs pos="43000">
                  <a:srgbClr val="FFCF89">
                    <a:alpha val="50000"/>
                  </a:srgbClr>
                </a:gs>
                <a:gs pos="0">
                  <a:schemeClr val="bg1">
                    <a:alpha val="4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9CFFB112-A5DA-4442-92AF-D12C9EF35AB2}"/>
              </a:ext>
            </a:extLst>
          </p:cNvPr>
          <p:cNvSpPr txBox="1"/>
          <p:nvPr/>
        </p:nvSpPr>
        <p:spPr>
          <a:xfrm>
            <a:off x="6250138" y="3918356"/>
            <a:ext cx="100011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36B78A6-1AA0-41CD-B92A-B96867A6D021}"/>
              </a:ext>
            </a:extLst>
          </p:cNvPr>
          <p:cNvGrpSpPr/>
          <p:nvPr/>
        </p:nvGrpSpPr>
        <p:grpSpPr>
          <a:xfrm>
            <a:off x="8934935" y="1098492"/>
            <a:ext cx="602635" cy="603999"/>
            <a:chOff x="3504332" y="2897723"/>
            <a:chExt cx="979009" cy="981227"/>
          </a:xfrm>
          <a:effectLst>
            <a:outerShdw blurRad="101600" dist="50800" dir="2700000" algn="tl" rotWithShape="0">
              <a:srgbClr val="C87700">
                <a:alpha val="49804"/>
              </a:srgbClr>
            </a:outerShdw>
          </a:effectLst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A77FBD4-5190-4DE9-AFB4-D63E8C53FB16}"/>
                </a:ext>
              </a:extLst>
            </p:cNvPr>
            <p:cNvSpPr/>
            <p:nvPr/>
          </p:nvSpPr>
          <p:spPr>
            <a:xfrm>
              <a:off x="3504332" y="2897723"/>
              <a:ext cx="979009" cy="979010"/>
            </a:xfrm>
            <a:prstGeom prst="ellipse">
              <a:avLst/>
            </a:prstGeom>
            <a:gradFill flip="none" rotWithShape="1">
              <a:gsLst>
                <a:gs pos="100000">
                  <a:srgbClr val="FF9F11"/>
                </a:gs>
                <a:gs pos="0">
                  <a:srgbClr val="FFB850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304800" dist="50800" dir="13500000">
                <a:srgbClr val="D67F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A1E2CB5-5A1C-42D7-89E0-ABD4D5EC3EA9}"/>
                </a:ext>
              </a:extLst>
            </p:cNvPr>
            <p:cNvSpPr/>
            <p:nvPr/>
          </p:nvSpPr>
          <p:spPr>
            <a:xfrm>
              <a:off x="3650774" y="2951219"/>
              <a:ext cx="686124" cy="485620"/>
            </a:xfrm>
            <a:prstGeom prst="ellipse">
              <a:avLst/>
            </a:prstGeom>
            <a:gradFill flip="none" rotWithShape="1">
              <a:gsLst>
                <a:gs pos="92000">
                  <a:srgbClr val="FFB850">
                    <a:alpha val="0"/>
                  </a:srgbClr>
                </a:gs>
                <a:gs pos="0">
                  <a:schemeClr val="bg1">
                    <a:alpha val="83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096F778-E40F-42B5-B4F4-EFBCA676C492}"/>
                </a:ext>
              </a:extLst>
            </p:cNvPr>
            <p:cNvSpPr/>
            <p:nvPr/>
          </p:nvSpPr>
          <p:spPr>
            <a:xfrm>
              <a:off x="3616468" y="3344768"/>
              <a:ext cx="754736" cy="534182"/>
            </a:xfrm>
            <a:prstGeom prst="ellipse">
              <a:avLst/>
            </a:prstGeom>
            <a:gradFill flip="none" rotWithShape="1">
              <a:gsLst>
                <a:gs pos="100000">
                  <a:srgbClr val="FFB850">
                    <a:alpha val="0"/>
                  </a:srgbClr>
                </a:gs>
                <a:gs pos="43000">
                  <a:srgbClr val="FFCF89">
                    <a:alpha val="50000"/>
                  </a:srgbClr>
                </a:gs>
                <a:gs pos="0">
                  <a:schemeClr val="bg1">
                    <a:alpha val="4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9355103-6A99-4425-B3A3-60D31BD5BDF0}"/>
              </a:ext>
            </a:extLst>
          </p:cNvPr>
          <p:cNvSpPr txBox="1"/>
          <p:nvPr/>
        </p:nvSpPr>
        <p:spPr>
          <a:xfrm>
            <a:off x="8734258" y="1155502"/>
            <a:ext cx="100011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DD9F22A-CA24-4B64-B152-F8488069ECE8}"/>
              </a:ext>
            </a:extLst>
          </p:cNvPr>
          <p:cNvSpPr/>
          <p:nvPr/>
        </p:nvSpPr>
        <p:spPr>
          <a:xfrm>
            <a:off x="2121669" y="3637778"/>
            <a:ext cx="1923946" cy="492420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just"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1A64EA-5E22-4A36-8964-25A9A374C887}"/>
              </a:ext>
            </a:extLst>
          </p:cNvPr>
          <p:cNvSpPr/>
          <p:nvPr/>
        </p:nvSpPr>
        <p:spPr>
          <a:xfrm>
            <a:off x="1863579" y="4063866"/>
            <a:ext cx="2451727" cy="186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2FD26F-5F1E-4F92-B3FC-C32079E40C5F}"/>
              </a:ext>
            </a:extLst>
          </p:cNvPr>
          <p:cNvSpPr/>
          <p:nvPr/>
        </p:nvSpPr>
        <p:spPr>
          <a:xfrm>
            <a:off x="5331636" y="1577828"/>
            <a:ext cx="1923946" cy="492420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just"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D253411-6B3A-4DC4-9AF9-827427A10ED8}"/>
              </a:ext>
            </a:extLst>
          </p:cNvPr>
          <p:cNvSpPr/>
          <p:nvPr/>
        </p:nvSpPr>
        <p:spPr>
          <a:xfrm>
            <a:off x="5073546" y="2003916"/>
            <a:ext cx="2451727" cy="186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47D590C-610B-4B1C-BEF4-D47FC8410DC9}"/>
              </a:ext>
            </a:extLst>
          </p:cNvPr>
          <p:cNvSpPr/>
          <p:nvPr/>
        </p:nvSpPr>
        <p:spPr>
          <a:xfrm>
            <a:off x="8356837" y="2522088"/>
            <a:ext cx="1923946" cy="492420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just"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16A3765-D5B0-4810-B65B-3A1577DA9C09}"/>
              </a:ext>
            </a:extLst>
          </p:cNvPr>
          <p:cNvSpPr/>
          <p:nvPr/>
        </p:nvSpPr>
        <p:spPr>
          <a:xfrm>
            <a:off x="8098747" y="2948176"/>
            <a:ext cx="2451727" cy="186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9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9" grpId="0"/>
      <p:bldP spid="24" grpId="0"/>
      <p:bldP spid="26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32396F0-C68E-4D63-AD75-439B8E298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13104" r="13232" b="7761"/>
          <a:stretch/>
        </p:blipFill>
        <p:spPr>
          <a:xfrm>
            <a:off x="4076597" y="1059180"/>
            <a:ext cx="3810000" cy="473964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EB0FA08-37FA-4EB7-8F1A-444B6E26D8E7}"/>
              </a:ext>
            </a:extLst>
          </p:cNvPr>
          <p:cNvGrpSpPr/>
          <p:nvPr/>
        </p:nvGrpSpPr>
        <p:grpSpPr>
          <a:xfrm>
            <a:off x="1196133" y="1617113"/>
            <a:ext cx="3487978" cy="1356142"/>
            <a:chOff x="8386921" y="2138442"/>
            <a:chExt cx="2501951" cy="97508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EFB2889-1B51-40E1-A3B5-E3251CF842D2}"/>
                </a:ext>
              </a:extLst>
            </p:cNvPr>
            <p:cNvSpPr/>
            <p:nvPr/>
          </p:nvSpPr>
          <p:spPr>
            <a:xfrm>
              <a:off x="8386921" y="2138442"/>
              <a:ext cx="2501951" cy="363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00F3B7D-EA84-41FB-BC82-4389DF6D36CB}"/>
                </a:ext>
              </a:extLst>
            </p:cNvPr>
            <p:cNvSpPr txBox="1"/>
            <p:nvPr/>
          </p:nvSpPr>
          <p:spPr>
            <a:xfrm>
              <a:off x="8737666" y="2453143"/>
              <a:ext cx="1961755" cy="6603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53BBE91-CFAB-4DA8-9B85-8E987FD5D29C}"/>
              </a:ext>
            </a:extLst>
          </p:cNvPr>
          <p:cNvGrpSpPr/>
          <p:nvPr/>
        </p:nvGrpSpPr>
        <p:grpSpPr>
          <a:xfrm>
            <a:off x="1174754" y="3931834"/>
            <a:ext cx="3487978" cy="1356142"/>
            <a:chOff x="8386921" y="2138442"/>
            <a:chExt cx="2501951" cy="97508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FDA20AD-3214-44E0-B5C4-6EA6186BCF9D}"/>
                </a:ext>
              </a:extLst>
            </p:cNvPr>
            <p:cNvSpPr/>
            <p:nvPr/>
          </p:nvSpPr>
          <p:spPr>
            <a:xfrm>
              <a:off x="8386921" y="2138442"/>
              <a:ext cx="2501951" cy="3638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30AD288-3B40-4656-95E5-9906CAC42F38}"/>
                </a:ext>
              </a:extLst>
            </p:cNvPr>
            <p:cNvSpPr txBox="1"/>
            <p:nvPr/>
          </p:nvSpPr>
          <p:spPr>
            <a:xfrm>
              <a:off x="8593711" y="2453143"/>
              <a:ext cx="2105711" cy="6603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AAC13B-6370-4840-A6FB-559578E1557A}"/>
              </a:ext>
            </a:extLst>
          </p:cNvPr>
          <p:cNvGrpSpPr/>
          <p:nvPr/>
        </p:nvGrpSpPr>
        <p:grpSpPr>
          <a:xfrm>
            <a:off x="7516265" y="1617113"/>
            <a:ext cx="3487978" cy="1356142"/>
            <a:chOff x="8386921" y="2138442"/>
            <a:chExt cx="2501951" cy="97508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C6C3A94-EA03-4A2C-9B9D-86D1EAAF585E}"/>
                </a:ext>
              </a:extLst>
            </p:cNvPr>
            <p:cNvSpPr/>
            <p:nvPr/>
          </p:nvSpPr>
          <p:spPr>
            <a:xfrm>
              <a:off x="8386921" y="2138442"/>
              <a:ext cx="2501951" cy="3638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E8E1F46-EC7A-40E7-AC23-A68D918D1BA4}"/>
                </a:ext>
              </a:extLst>
            </p:cNvPr>
            <p:cNvSpPr txBox="1"/>
            <p:nvPr/>
          </p:nvSpPr>
          <p:spPr>
            <a:xfrm>
              <a:off x="8652562" y="2453143"/>
              <a:ext cx="2081512" cy="6603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188BA29-A4D1-4735-82FA-5B0A679A73CB}"/>
              </a:ext>
            </a:extLst>
          </p:cNvPr>
          <p:cNvGrpSpPr/>
          <p:nvPr/>
        </p:nvGrpSpPr>
        <p:grpSpPr>
          <a:xfrm>
            <a:off x="7494886" y="3931834"/>
            <a:ext cx="3487978" cy="1356142"/>
            <a:chOff x="8386921" y="2138442"/>
            <a:chExt cx="2501951" cy="97508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F1A98AA-932B-4566-A22F-AA48CEB97905}"/>
                </a:ext>
              </a:extLst>
            </p:cNvPr>
            <p:cNvSpPr/>
            <p:nvPr/>
          </p:nvSpPr>
          <p:spPr>
            <a:xfrm>
              <a:off x="8386921" y="2138442"/>
              <a:ext cx="2501951" cy="3638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ABAA730-98FB-4ED4-8629-1BD0635376E3}"/>
                </a:ext>
              </a:extLst>
            </p:cNvPr>
            <p:cNvSpPr txBox="1"/>
            <p:nvPr/>
          </p:nvSpPr>
          <p:spPr>
            <a:xfrm>
              <a:off x="8667897" y="2453143"/>
              <a:ext cx="2031525" cy="6603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3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735611-8813-43B1-B520-C629873C8BE9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EA60DF-15A8-4845-B213-DF0741568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6618" r="4300" b="6044"/>
          <a:stretch/>
        </p:blipFill>
        <p:spPr>
          <a:xfrm flipH="1">
            <a:off x="861839" y="1199334"/>
            <a:ext cx="6746319" cy="53482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E56C15C5-140F-460A-B35C-E87BC0133439}"/>
              </a:ext>
            </a:extLst>
          </p:cNvPr>
          <p:cNvSpPr/>
          <p:nvPr/>
        </p:nvSpPr>
        <p:spPr>
          <a:xfrm>
            <a:off x="8060785" y="1816884"/>
            <a:ext cx="1612116" cy="161211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C0AE74-1433-4BB3-BE53-1949C4BAE3D0}"/>
              </a:ext>
            </a:extLst>
          </p:cNvPr>
          <p:cNvSpPr txBox="1"/>
          <p:nvPr/>
        </p:nvSpPr>
        <p:spPr>
          <a:xfrm>
            <a:off x="8293141" y="2040903"/>
            <a:ext cx="1081675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F9331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rgbClr val="FF9331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548A1A-D682-4C95-9803-969891376506}"/>
              </a:ext>
            </a:extLst>
          </p:cNvPr>
          <p:cNvSpPr txBox="1"/>
          <p:nvPr/>
        </p:nvSpPr>
        <p:spPr>
          <a:xfrm>
            <a:off x="7508688" y="3653019"/>
            <a:ext cx="318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7" name="稻壳儿_时尚演示出品_4">
            <a:extLst>
              <a:ext uri="{FF2B5EF4-FFF2-40B4-BE49-F238E27FC236}">
                <a16:creationId xmlns:a16="http://schemas.microsoft.com/office/drawing/2014/main" id="{AA8163F4-68E6-4057-A00F-5FDD963B0B1B}"/>
              </a:ext>
            </a:extLst>
          </p:cNvPr>
          <p:cNvSpPr txBox="1"/>
          <p:nvPr/>
        </p:nvSpPr>
        <p:spPr>
          <a:xfrm>
            <a:off x="7178155" y="4532585"/>
            <a:ext cx="3841225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cs typeface="+mn-ea"/>
                <a:sym typeface="+mn-lt"/>
              </a:rPr>
              <a:t>Click here to add content, content to match the title. </a:t>
            </a:r>
            <a:endParaRPr lang="id-ID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02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6" name="图片 25" descr="图片包含 男孩, 人员, 孩子, 室内&#10;&#10;描述已自动生成">
            <a:extLst>
              <a:ext uri="{FF2B5EF4-FFF2-40B4-BE49-F238E27FC236}">
                <a16:creationId xmlns:a16="http://schemas.microsoft.com/office/drawing/2014/main" id="{F3DF9159-771A-4029-A107-425B14BA5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8"/>
          <a:stretch/>
        </p:blipFill>
        <p:spPr>
          <a:xfrm>
            <a:off x="1611864" y="1516380"/>
            <a:ext cx="3947162" cy="382524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6CF682B3-9259-4815-B946-56B287BDEC90}"/>
              </a:ext>
            </a:extLst>
          </p:cNvPr>
          <p:cNvSpPr txBox="1"/>
          <p:nvPr/>
        </p:nvSpPr>
        <p:spPr>
          <a:xfrm>
            <a:off x="6384290" y="2756297"/>
            <a:ext cx="4484007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D6D5212-8D0E-412C-883A-C1BFFE63F37D}"/>
              </a:ext>
            </a:extLst>
          </p:cNvPr>
          <p:cNvSpPr/>
          <p:nvPr/>
        </p:nvSpPr>
        <p:spPr>
          <a:xfrm>
            <a:off x="6535729" y="4574965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12F7B4E-796E-4A1A-9CBF-188D8851FB3E}"/>
              </a:ext>
            </a:extLst>
          </p:cNvPr>
          <p:cNvSpPr/>
          <p:nvPr/>
        </p:nvSpPr>
        <p:spPr>
          <a:xfrm>
            <a:off x="7042361" y="4574965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C3C932A-0536-4CAF-B697-FC23A196F764}"/>
              </a:ext>
            </a:extLst>
          </p:cNvPr>
          <p:cNvSpPr/>
          <p:nvPr/>
        </p:nvSpPr>
        <p:spPr>
          <a:xfrm>
            <a:off x="7656246" y="4574965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FDD0F01-E1CE-4135-AE88-71A192C0C80E}"/>
              </a:ext>
            </a:extLst>
          </p:cNvPr>
          <p:cNvSpPr/>
          <p:nvPr/>
        </p:nvSpPr>
        <p:spPr>
          <a:xfrm>
            <a:off x="8227374" y="4574965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85D0758-CEFC-452E-9B6C-E9236CBA7716}"/>
              </a:ext>
            </a:extLst>
          </p:cNvPr>
          <p:cNvSpPr txBox="1"/>
          <p:nvPr/>
        </p:nvSpPr>
        <p:spPr>
          <a:xfrm>
            <a:off x="6384290" y="193660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——Add title text——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1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0878BD1C-BAED-4E00-B806-F0BF62BB4965}"/>
              </a:ext>
            </a:extLst>
          </p:cNvPr>
          <p:cNvSpPr/>
          <p:nvPr/>
        </p:nvSpPr>
        <p:spPr>
          <a:xfrm>
            <a:off x="1377972" y="2153434"/>
            <a:ext cx="3035353" cy="3043406"/>
          </a:xfrm>
          <a:prstGeom prst="roundRect">
            <a:avLst>
              <a:gd name="adj" fmla="val 1756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62E5E00E-AFCF-4666-BD4B-575F7694EEE2}"/>
              </a:ext>
            </a:extLst>
          </p:cNvPr>
          <p:cNvSpPr/>
          <p:nvPr/>
        </p:nvSpPr>
        <p:spPr>
          <a:xfrm>
            <a:off x="4798504" y="2412275"/>
            <a:ext cx="2021221" cy="411655"/>
          </a:xfrm>
          <a:prstGeom prst="roundRect">
            <a:avLst>
              <a:gd name="adj" fmla="val 50000"/>
            </a:avLst>
          </a:prstGeom>
          <a:solidFill>
            <a:srgbClr val="0B47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rPr>
              <a:t>Google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375">
            <a:extLst>
              <a:ext uri="{FF2B5EF4-FFF2-40B4-BE49-F238E27FC236}">
                <a16:creationId xmlns:a16="http://schemas.microsoft.com/office/drawing/2014/main" id="{3630D472-B468-4730-B0BF-7CDCD4125812}"/>
              </a:ext>
            </a:extLst>
          </p:cNvPr>
          <p:cNvSpPr>
            <a:spLocks noChangeAspect="1"/>
          </p:cNvSpPr>
          <p:nvPr/>
        </p:nvSpPr>
        <p:spPr bwMode="auto">
          <a:xfrm>
            <a:off x="6005087" y="2569191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375">
            <a:extLst>
              <a:ext uri="{FF2B5EF4-FFF2-40B4-BE49-F238E27FC236}">
                <a16:creationId xmlns:a16="http://schemas.microsoft.com/office/drawing/2014/main" id="{EC809BF7-B8AE-4ED9-8465-FBA232081FB6}"/>
              </a:ext>
            </a:extLst>
          </p:cNvPr>
          <p:cNvSpPr>
            <a:spLocks noChangeAspect="1"/>
          </p:cNvSpPr>
          <p:nvPr/>
        </p:nvSpPr>
        <p:spPr bwMode="auto">
          <a:xfrm>
            <a:off x="6148512" y="2569191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375">
            <a:extLst>
              <a:ext uri="{FF2B5EF4-FFF2-40B4-BE49-F238E27FC236}">
                <a16:creationId xmlns:a16="http://schemas.microsoft.com/office/drawing/2014/main" id="{9E1E6E11-B138-4C98-8123-27A5C9457CB2}"/>
              </a:ext>
            </a:extLst>
          </p:cNvPr>
          <p:cNvSpPr>
            <a:spLocks noChangeAspect="1"/>
          </p:cNvSpPr>
          <p:nvPr/>
        </p:nvSpPr>
        <p:spPr bwMode="auto">
          <a:xfrm>
            <a:off x="6290737" y="2569191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375">
            <a:extLst>
              <a:ext uri="{FF2B5EF4-FFF2-40B4-BE49-F238E27FC236}">
                <a16:creationId xmlns:a16="http://schemas.microsoft.com/office/drawing/2014/main" id="{F2A2A6E2-D42D-44A5-A881-FF40C01B0989}"/>
              </a:ext>
            </a:extLst>
          </p:cNvPr>
          <p:cNvSpPr>
            <a:spLocks noChangeAspect="1"/>
          </p:cNvSpPr>
          <p:nvPr/>
        </p:nvSpPr>
        <p:spPr bwMode="auto">
          <a:xfrm>
            <a:off x="6427471" y="2569492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375">
            <a:extLst>
              <a:ext uri="{FF2B5EF4-FFF2-40B4-BE49-F238E27FC236}">
                <a16:creationId xmlns:a16="http://schemas.microsoft.com/office/drawing/2014/main" id="{3BF23F53-C40E-401B-B7F4-9464C3B3780C}"/>
              </a:ext>
            </a:extLst>
          </p:cNvPr>
          <p:cNvSpPr>
            <a:spLocks noChangeAspect="1"/>
          </p:cNvSpPr>
          <p:nvPr/>
        </p:nvSpPr>
        <p:spPr bwMode="auto">
          <a:xfrm>
            <a:off x="6564205" y="2569191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D4D0BA59-BFEC-4043-B24E-0DC62C5C46E6}"/>
              </a:ext>
            </a:extLst>
          </p:cNvPr>
          <p:cNvSpPr/>
          <p:nvPr/>
        </p:nvSpPr>
        <p:spPr>
          <a:xfrm>
            <a:off x="4798504" y="2916141"/>
            <a:ext cx="2021221" cy="411655"/>
          </a:xfrm>
          <a:prstGeom prst="roundRect">
            <a:avLst>
              <a:gd name="adj" fmla="val 50000"/>
            </a:avLst>
          </a:prstGeom>
          <a:solidFill>
            <a:srgbClr val="FF93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rPr>
              <a:t>Amazon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375">
            <a:extLst>
              <a:ext uri="{FF2B5EF4-FFF2-40B4-BE49-F238E27FC236}">
                <a16:creationId xmlns:a16="http://schemas.microsoft.com/office/drawing/2014/main" id="{C5EAACBD-519D-4EE3-A8BF-F4167D9A7686}"/>
              </a:ext>
            </a:extLst>
          </p:cNvPr>
          <p:cNvSpPr>
            <a:spLocks noChangeAspect="1"/>
          </p:cNvSpPr>
          <p:nvPr/>
        </p:nvSpPr>
        <p:spPr bwMode="auto">
          <a:xfrm>
            <a:off x="6005087" y="3083318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375">
            <a:extLst>
              <a:ext uri="{FF2B5EF4-FFF2-40B4-BE49-F238E27FC236}">
                <a16:creationId xmlns:a16="http://schemas.microsoft.com/office/drawing/2014/main" id="{93B1A724-E0B3-4978-92DD-C8FCCB333B7C}"/>
              </a:ext>
            </a:extLst>
          </p:cNvPr>
          <p:cNvSpPr>
            <a:spLocks noChangeAspect="1"/>
          </p:cNvSpPr>
          <p:nvPr/>
        </p:nvSpPr>
        <p:spPr bwMode="auto">
          <a:xfrm>
            <a:off x="6148513" y="3083318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375">
            <a:extLst>
              <a:ext uri="{FF2B5EF4-FFF2-40B4-BE49-F238E27FC236}">
                <a16:creationId xmlns:a16="http://schemas.microsoft.com/office/drawing/2014/main" id="{BABDE8BC-2BA3-4158-A357-C6094F8E66FD}"/>
              </a:ext>
            </a:extLst>
          </p:cNvPr>
          <p:cNvSpPr>
            <a:spLocks noChangeAspect="1"/>
          </p:cNvSpPr>
          <p:nvPr/>
        </p:nvSpPr>
        <p:spPr bwMode="auto">
          <a:xfrm>
            <a:off x="6290738" y="3083318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375">
            <a:extLst>
              <a:ext uri="{FF2B5EF4-FFF2-40B4-BE49-F238E27FC236}">
                <a16:creationId xmlns:a16="http://schemas.microsoft.com/office/drawing/2014/main" id="{EF507F38-9F1B-459E-A994-E107C828DC9D}"/>
              </a:ext>
            </a:extLst>
          </p:cNvPr>
          <p:cNvSpPr>
            <a:spLocks noChangeAspect="1"/>
          </p:cNvSpPr>
          <p:nvPr/>
        </p:nvSpPr>
        <p:spPr bwMode="auto">
          <a:xfrm>
            <a:off x="6427471" y="3083618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ounded Rectangle 33">
            <a:extLst>
              <a:ext uri="{FF2B5EF4-FFF2-40B4-BE49-F238E27FC236}">
                <a16:creationId xmlns:a16="http://schemas.microsoft.com/office/drawing/2014/main" id="{D4B738E4-920E-4793-AD1B-CEEAF8B2AC5E}"/>
              </a:ext>
            </a:extLst>
          </p:cNvPr>
          <p:cNvSpPr/>
          <p:nvPr/>
        </p:nvSpPr>
        <p:spPr>
          <a:xfrm>
            <a:off x="4798504" y="3417662"/>
            <a:ext cx="2021221" cy="411655"/>
          </a:xfrm>
          <a:prstGeom prst="roundRect">
            <a:avLst>
              <a:gd name="adj" fmla="val 50000"/>
            </a:avLst>
          </a:prstGeom>
          <a:solidFill>
            <a:srgbClr val="A8AC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rPr>
              <a:t>Ebay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375">
            <a:extLst>
              <a:ext uri="{FF2B5EF4-FFF2-40B4-BE49-F238E27FC236}">
                <a16:creationId xmlns:a16="http://schemas.microsoft.com/office/drawing/2014/main" id="{1CE793B0-A17A-42D6-839A-1990A71AF64E}"/>
              </a:ext>
            </a:extLst>
          </p:cNvPr>
          <p:cNvSpPr>
            <a:spLocks noChangeAspect="1"/>
          </p:cNvSpPr>
          <p:nvPr/>
        </p:nvSpPr>
        <p:spPr bwMode="auto">
          <a:xfrm>
            <a:off x="6005087" y="35722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375">
            <a:extLst>
              <a:ext uri="{FF2B5EF4-FFF2-40B4-BE49-F238E27FC236}">
                <a16:creationId xmlns:a16="http://schemas.microsoft.com/office/drawing/2014/main" id="{E6561D79-B1E7-4D14-991A-F5433BBD4355}"/>
              </a:ext>
            </a:extLst>
          </p:cNvPr>
          <p:cNvSpPr>
            <a:spLocks noChangeAspect="1"/>
          </p:cNvSpPr>
          <p:nvPr/>
        </p:nvSpPr>
        <p:spPr bwMode="auto">
          <a:xfrm>
            <a:off x="6148512" y="35722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375">
            <a:extLst>
              <a:ext uri="{FF2B5EF4-FFF2-40B4-BE49-F238E27FC236}">
                <a16:creationId xmlns:a16="http://schemas.microsoft.com/office/drawing/2014/main" id="{DBDAF9BD-825C-4778-B46A-A3060AA66573}"/>
              </a:ext>
            </a:extLst>
          </p:cNvPr>
          <p:cNvSpPr>
            <a:spLocks noChangeAspect="1"/>
          </p:cNvSpPr>
          <p:nvPr/>
        </p:nvSpPr>
        <p:spPr bwMode="auto">
          <a:xfrm>
            <a:off x="6290737" y="35722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375">
            <a:extLst>
              <a:ext uri="{FF2B5EF4-FFF2-40B4-BE49-F238E27FC236}">
                <a16:creationId xmlns:a16="http://schemas.microsoft.com/office/drawing/2014/main" id="{5CE4E110-5C50-446E-8A45-8F21C6140BDB}"/>
              </a:ext>
            </a:extLst>
          </p:cNvPr>
          <p:cNvSpPr>
            <a:spLocks noChangeAspect="1"/>
          </p:cNvSpPr>
          <p:nvPr/>
        </p:nvSpPr>
        <p:spPr bwMode="auto">
          <a:xfrm>
            <a:off x="6427471" y="35725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ounded Rectangle 38">
            <a:extLst>
              <a:ext uri="{FF2B5EF4-FFF2-40B4-BE49-F238E27FC236}">
                <a16:creationId xmlns:a16="http://schemas.microsoft.com/office/drawing/2014/main" id="{65859EC9-E06E-42DB-AF97-7C6C1981D90E}"/>
              </a:ext>
            </a:extLst>
          </p:cNvPr>
          <p:cNvSpPr/>
          <p:nvPr/>
        </p:nvSpPr>
        <p:spPr>
          <a:xfrm>
            <a:off x="4804362" y="3919184"/>
            <a:ext cx="2014592" cy="411655"/>
          </a:xfrm>
          <a:prstGeom prst="roundRect">
            <a:avLst>
              <a:gd name="adj" fmla="val 50000"/>
            </a:avLst>
          </a:prstGeom>
          <a:solidFill>
            <a:srgbClr val="0B47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rPr>
              <a:t>Sears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375">
            <a:extLst>
              <a:ext uri="{FF2B5EF4-FFF2-40B4-BE49-F238E27FC236}">
                <a16:creationId xmlns:a16="http://schemas.microsoft.com/office/drawing/2014/main" id="{6785916D-071E-432E-B95C-4E13E7FEDB2C}"/>
              </a:ext>
            </a:extLst>
          </p:cNvPr>
          <p:cNvSpPr>
            <a:spLocks noChangeAspect="1"/>
          </p:cNvSpPr>
          <p:nvPr/>
        </p:nvSpPr>
        <p:spPr bwMode="auto">
          <a:xfrm>
            <a:off x="6005087" y="4075360"/>
            <a:ext cx="123623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375">
            <a:extLst>
              <a:ext uri="{FF2B5EF4-FFF2-40B4-BE49-F238E27FC236}">
                <a16:creationId xmlns:a16="http://schemas.microsoft.com/office/drawing/2014/main" id="{227EDF59-02CE-4B3D-93E7-2352800AFE24}"/>
              </a:ext>
            </a:extLst>
          </p:cNvPr>
          <p:cNvSpPr>
            <a:spLocks noChangeAspect="1"/>
          </p:cNvSpPr>
          <p:nvPr/>
        </p:nvSpPr>
        <p:spPr bwMode="auto">
          <a:xfrm>
            <a:off x="6148512" y="4075360"/>
            <a:ext cx="123623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375">
            <a:extLst>
              <a:ext uri="{FF2B5EF4-FFF2-40B4-BE49-F238E27FC236}">
                <a16:creationId xmlns:a16="http://schemas.microsoft.com/office/drawing/2014/main" id="{603290EF-C393-475D-9E68-01FC253C0067}"/>
              </a:ext>
            </a:extLst>
          </p:cNvPr>
          <p:cNvSpPr>
            <a:spLocks noChangeAspect="1"/>
          </p:cNvSpPr>
          <p:nvPr/>
        </p:nvSpPr>
        <p:spPr bwMode="auto">
          <a:xfrm>
            <a:off x="6290737" y="4075360"/>
            <a:ext cx="123623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ounded Rectangle 42">
            <a:extLst>
              <a:ext uri="{FF2B5EF4-FFF2-40B4-BE49-F238E27FC236}">
                <a16:creationId xmlns:a16="http://schemas.microsoft.com/office/drawing/2014/main" id="{284D9567-60FE-46B2-97FC-D05AEF4E4E6D}"/>
              </a:ext>
            </a:extLst>
          </p:cNvPr>
          <p:cNvSpPr/>
          <p:nvPr/>
        </p:nvSpPr>
        <p:spPr>
          <a:xfrm>
            <a:off x="4799000" y="4422159"/>
            <a:ext cx="2020661" cy="4116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8ACB9"/>
                </a:solidFill>
                <a:effectLst/>
                <a:uLnTx/>
                <a:uFillTx/>
                <a:cs typeface="+mn-ea"/>
                <a:sym typeface="+mn-lt"/>
              </a:rPr>
              <a:t>Others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A8ACB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374">
            <a:extLst>
              <a:ext uri="{FF2B5EF4-FFF2-40B4-BE49-F238E27FC236}">
                <a16:creationId xmlns:a16="http://schemas.microsoft.com/office/drawing/2014/main" id="{7186C19E-A7F0-466C-A1D8-A92299A482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65582" y="3083318"/>
            <a:ext cx="108629" cy="102903"/>
          </a:xfrm>
          <a:custGeom>
            <a:avLst/>
            <a:gdLst>
              <a:gd name="T0" fmla="*/ 79 w 79"/>
              <a:gd name="T1" fmla="*/ 29 h 75"/>
              <a:gd name="T2" fmla="*/ 52 w 79"/>
              <a:gd name="T3" fmla="*/ 25 h 75"/>
              <a:gd name="T4" fmla="*/ 40 w 79"/>
              <a:gd name="T5" fmla="*/ 0 h 75"/>
              <a:gd name="T6" fmla="*/ 27 w 79"/>
              <a:gd name="T7" fmla="*/ 25 h 75"/>
              <a:gd name="T8" fmla="*/ 0 w 79"/>
              <a:gd name="T9" fmla="*/ 29 h 75"/>
              <a:gd name="T10" fmla="*/ 20 w 79"/>
              <a:gd name="T11" fmla="*/ 48 h 75"/>
              <a:gd name="T12" fmla="*/ 15 w 79"/>
              <a:gd name="T13" fmla="*/ 75 h 75"/>
              <a:gd name="T14" fmla="*/ 40 w 79"/>
              <a:gd name="T15" fmla="*/ 63 h 75"/>
              <a:gd name="T16" fmla="*/ 64 w 79"/>
              <a:gd name="T17" fmla="*/ 75 h 75"/>
              <a:gd name="T18" fmla="*/ 59 w 79"/>
              <a:gd name="T19" fmla="*/ 48 h 75"/>
              <a:gd name="T20" fmla="*/ 79 w 79"/>
              <a:gd name="T21" fmla="*/ 29 h 75"/>
              <a:gd name="T22" fmla="*/ 40 w 79"/>
              <a:gd name="T23" fmla="*/ 56 h 75"/>
              <a:gd name="T24" fmla="*/ 40 w 79"/>
              <a:gd name="T25" fmla="*/ 56 h 75"/>
              <a:gd name="T26" fmla="*/ 40 w 79"/>
              <a:gd name="T27" fmla="*/ 12 h 75"/>
              <a:gd name="T28" fmla="*/ 48 w 79"/>
              <a:gd name="T29" fmla="*/ 30 h 75"/>
              <a:gd name="T30" fmla="*/ 68 w 79"/>
              <a:gd name="T31" fmla="*/ 33 h 75"/>
              <a:gd name="T32" fmla="*/ 53 w 79"/>
              <a:gd name="T33" fmla="*/ 46 h 75"/>
              <a:gd name="T34" fmla="*/ 57 w 79"/>
              <a:gd name="T35" fmla="*/ 65 h 75"/>
              <a:gd name="T36" fmla="*/ 40 w 79"/>
              <a:gd name="T37" fmla="*/ 56 h 75"/>
              <a:gd name="T38" fmla="*/ 40 w 79"/>
              <a:gd name="T39" fmla="*/ 5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9" h="75">
                <a:moveTo>
                  <a:pt x="79" y="29"/>
                </a:moveTo>
                <a:lnTo>
                  <a:pt x="52" y="25"/>
                </a:lnTo>
                <a:lnTo>
                  <a:pt x="40" y="0"/>
                </a:lnTo>
                <a:lnTo>
                  <a:pt x="27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4" y="75"/>
                </a:lnTo>
                <a:lnTo>
                  <a:pt x="59" y="48"/>
                </a:lnTo>
                <a:lnTo>
                  <a:pt x="79" y="29"/>
                </a:lnTo>
                <a:close/>
                <a:moveTo>
                  <a:pt x="40" y="56"/>
                </a:moveTo>
                <a:lnTo>
                  <a:pt x="40" y="56"/>
                </a:lnTo>
                <a:lnTo>
                  <a:pt x="40" y="12"/>
                </a:lnTo>
                <a:lnTo>
                  <a:pt x="48" y="30"/>
                </a:lnTo>
                <a:lnTo>
                  <a:pt x="68" y="33"/>
                </a:lnTo>
                <a:lnTo>
                  <a:pt x="53" y="46"/>
                </a:lnTo>
                <a:lnTo>
                  <a:pt x="57" y="65"/>
                </a:lnTo>
                <a:lnTo>
                  <a:pt x="40" y="56"/>
                </a:lnTo>
                <a:lnTo>
                  <a:pt x="4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375">
            <a:extLst>
              <a:ext uri="{FF2B5EF4-FFF2-40B4-BE49-F238E27FC236}">
                <a16:creationId xmlns:a16="http://schemas.microsoft.com/office/drawing/2014/main" id="{B90E24DA-CDC6-40EE-B529-0E7771C7D241}"/>
              </a:ext>
            </a:extLst>
          </p:cNvPr>
          <p:cNvSpPr>
            <a:spLocks noChangeAspect="1"/>
          </p:cNvSpPr>
          <p:nvPr/>
        </p:nvSpPr>
        <p:spPr bwMode="auto">
          <a:xfrm>
            <a:off x="6005086" y="45832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A8ACB9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375">
            <a:extLst>
              <a:ext uri="{FF2B5EF4-FFF2-40B4-BE49-F238E27FC236}">
                <a16:creationId xmlns:a16="http://schemas.microsoft.com/office/drawing/2014/main" id="{0BC315F8-605C-41A5-ABB2-F237A60A6273}"/>
              </a:ext>
            </a:extLst>
          </p:cNvPr>
          <p:cNvSpPr>
            <a:spLocks noChangeAspect="1"/>
          </p:cNvSpPr>
          <p:nvPr/>
        </p:nvSpPr>
        <p:spPr bwMode="auto">
          <a:xfrm>
            <a:off x="6148512" y="45832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A8ACB9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375">
            <a:extLst>
              <a:ext uri="{FF2B5EF4-FFF2-40B4-BE49-F238E27FC236}">
                <a16:creationId xmlns:a16="http://schemas.microsoft.com/office/drawing/2014/main" id="{0F846C5D-C6C3-4D5D-8FE8-969007DF89CB}"/>
              </a:ext>
            </a:extLst>
          </p:cNvPr>
          <p:cNvSpPr>
            <a:spLocks noChangeAspect="1"/>
          </p:cNvSpPr>
          <p:nvPr/>
        </p:nvSpPr>
        <p:spPr bwMode="auto">
          <a:xfrm>
            <a:off x="6290737" y="45832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A8ACB9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375">
            <a:extLst>
              <a:ext uri="{FF2B5EF4-FFF2-40B4-BE49-F238E27FC236}">
                <a16:creationId xmlns:a16="http://schemas.microsoft.com/office/drawing/2014/main" id="{E1029714-FDBB-43A1-A6E6-12DBCEF73836}"/>
              </a:ext>
            </a:extLst>
          </p:cNvPr>
          <p:cNvSpPr>
            <a:spLocks noChangeAspect="1"/>
          </p:cNvSpPr>
          <p:nvPr/>
        </p:nvSpPr>
        <p:spPr bwMode="auto">
          <a:xfrm>
            <a:off x="6427471" y="45835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A8ACB9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375">
            <a:extLst>
              <a:ext uri="{FF2B5EF4-FFF2-40B4-BE49-F238E27FC236}">
                <a16:creationId xmlns:a16="http://schemas.microsoft.com/office/drawing/2014/main" id="{24DA028B-F585-482B-BFA0-3503264AFB83}"/>
              </a:ext>
            </a:extLst>
          </p:cNvPr>
          <p:cNvSpPr>
            <a:spLocks noChangeAspect="1"/>
          </p:cNvSpPr>
          <p:nvPr/>
        </p:nvSpPr>
        <p:spPr bwMode="auto">
          <a:xfrm>
            <a:off x="6564205" y="4583234"/>
            <a:ext cx="110006" cy="102903"/>
          </a:xfrm>
          <a:custGeom>
            <a:avLst/>
            <a:gdLst>
              <a:gd name="T0" fmla="*/ 80 w 80"/>
              <a:gd name="T1" fmla="*/ 29 h 75"/>
              <a:gd name="T2" fmla="*/ 53 w 80"/>
              <a:gd name="T3" fmla="*/ 25 h 75"/>
              <a:gd name="T4" fmla="*/ 40 w 80"/>
              <a:gd name="T5" fmla="*/ 0 h 75"/>
              <a:gd name="T6" fmla="*/ 28 w 80"/>
              <a:gd name="T7" fmla="*/ 25 h 75"/>
              <a:gd name="T8" fmla="*/ 0 w 80"/>
              <a:gd name="T9" fmla="*/ 29 h 75"/>
              <a:gd name="T10" fmla="*/ 20 w 80"/>
              <a:gd name="T11" fmla="*/ 48 h 75"/>
              <a:gd name="T12" fmla="*/ 15 w 80"/>
              <a:gd name="T13" fmla="*/ 75 h 75"/>
              <a:gd name="T14" fmla="*/ 40 w 80"/>
              <a:gd name="T15" fmla="*/ 63 h 75"/>
              <a:gd name="T16" fmla="*/ 65 w 80"/>
              <a:gd name="T17" fmla="*/ 75 h 75"/>
              <a:gd name="T18" fmla="*/ 60 w 80"/>
              <a:gd name="T19" fmla="*/ 48 h 75"/>
              <a:gd name="T20" fmla="*/ 80 w 80"/>
              <a:gd name="T21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5">
                <a:moveTo>
                  <a:pt x="80" y="29"/>
                </a:moveTo>
                <a:lnTo>
                  <a:pt x="53" y="25"/>
                </a:lnTo>
                <a:lnTo>
                  <a:pt x="40" y="0"/>
                </a:lnTo>
                <a:lnTo>
                  <a:pt x="28" y="25"/>
                </a:lnTo>
                <a:lnTo>
                  <a:pt x="0" y="29"/>
                </a:lnTo>
                <a:lnTo>
                  <a:pt x="20" y="48"/>
                </a:lnTo>
                <a:lnTo>
                  <a:pt x="15" y="75"/>
                </a:lnTo>
                <a:lnTo>
                  <a:pt x="40" y="63"/>
                </a:lnTo>
                <a:lnTo>
                  <a:pt x="65" y="75"/>
                </a:lnTo>
                <a:lnTo>
                  <a:pt x="60" y="48"/>
                </a:lnTo>
                <a:lnTo>
                  <a:pt x="80" y="29"/>
                </a:lnTo>
                <a:close/>
              </a:path>
            </a:pathLst>
          </a:custGeom>
          <a:solidFill>
            <a:srgbClr val="A8ACB9"/>
          </a:solidFill>
          <a:ln>
            <a:noFill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EFF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49">
            <a:extLst>
              <a:ext uri="{FF2B5EF4-FFF2-40B4-BE49-F238E27FC236}">
                <a16:creationId xmlns:a16="http://schemas.microsoft.com/office/drawing/2014/main" id="{A4CBE4A9-62DC-4508-8D24-D75A1488C158}"/>
              </a:ext>
            </a:extLst>
          </p:cNvPr>
          <p:cNvSpPr/>
          <p:nvPr/>
        </p:nvSpPr>
        <p:spPr>
          <a:xfrm>
            <a:off x="1519703" y="2452222"/>
            <a:ext cx="2754996" cy="262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7">
              <a:lnSpc>
                <a:spcPts val="1800"/>
              </a:lnSpc>
              <a:spcAft>
                <a:spcPts val="600"/>
              </a:spcAft>
              <a:defRPr/>
            </a:pPr>
            <a:r>
              <a:rPr lang="en-US" sz="3600" dirty="0">
                <a:cs typeface="+mn-ea"/>
                <a:sym typeface="+mn-lt"/>
              </a:rPr>
              <a:t>T</a:t>
            </a:r>
            <a:r>
              <a:rPr lang="en-US" sz="1400" dirty="0">
                <a:cs typeface="+mn-ea"/>
                <a:sym typeface="+mn-lt"/>
              </a:rPr>
              <a:t>here are many variations of passages of Lorem Ipsum available, but the majority have suffered alteration in some form, by injected </a:t>
            </a:r>
            <a:r>
              <a:rPr lang="en-US" sz="1400" dirty="0" err="1">
                <a:cs typeface="+mn-ea"/>
                <a:sym typeface="+mn-lt"/>
              </a:rPr>
              <a:t>humour</a:t>
            </a:r>
            <a:r>
              <a:rPr lang="en-US" sz="1400" dirty="0">
                <a:cs typeface="+mn-ea"/>
                <a:sym typeface="+mn-lt"/>
              </a:rPr>
              <a:t>, or </a:t>
            </a:r>
            <a:r>
              <a:rPr lang="en-US" sz="1400" dirty="0" err="1">
                <a:cs typeface="+mn-ea"/>
                <a:sym typeface="+mn-lt"/>
              </a:rPr>
              <a:t>randomised</a:t>
            </a:r>
            <a:r>
              <a:rPr lang="en-US" sz="1400" dirty="0">
                <a:cs typeface="+mn-ea"/>
                <a:sym typeface="+mn-lt"/>
              </a:rPr>
              <a:t> words which don't look even slightly believable. If you are going to use a passage of Lorem Ipsum, you need to be sure there isn't anything embarrassing hidden in the middle of text. </a:t>
            </a:r>
          </a:p>
        </p:txBody>
      </p:sp>
      <p:pic>
        <p:nvPicPr>
          <p:cNvPr id="35" name="图片 34" descr="图片包含 矢量图形&#10;&#10;描述已自动生成">
            <a:extLst>
              <a:ext uri="{FF2B5EF4-FFF2-40B4-BE49-F238E27FC236}">
                <a16:creationId xmlns:a16="http://schemas.microsoft.com/office/drawing/2014/main" id="{0676BACA-F31E-42CD-BDDC-B35259FE4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0120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07C87B43-5B9E-4ECB-B983-76D7B282028E}"/>
              </a:ext>
            </a:extLst>
          </p:cNvPr>
          <p:cNvSpPr>
            <a:spLocks/>
          </p:cNvSpPr>
          <p:nvPr/>
        </p:nvSpPr>
        <p:spPr bwMode="auto">
          <a:xfrm>
            <a:off x="7528329" y="2205967"/>
            <a:ext cx="2703513" cy="1622425"/>
          </a:xfrm>
          <a:custGeom>
            <a:avLst/>
            <a:gdLst>
              <a:gd name="T0" fmla="*/ 393 w 1440"/>
              <a:gd name="T1" fmla="*/ 864 h 864"/>
              <a:gd name="T2" fmla="*/ 1440 w 1440"/>
              <a:gd name="T3" fmla="*/ 864 h 864"/>
              <a:gd name="T4" fmla="*/ 1440 w 1440"/>
              <a:gd name="T5" fmla="*/ 432 h 864"/>
              <a:gd name="T6" fmla="*/ 1047 w 1440"/>
              <a:gd name="T7" fmla="*/ 0 h 864"/>
              <a:gd name="T8" fmla="*/ 0 w 144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0" h="864">
                <a:moveTo>
                  <a:pt x="393" y="864"/>
                </a:moveTo>
                <a:cubicBezTo>
                  <a:pt x="1440" y="864"/>
                  <a:pt x="1440" y="864"/>
                  <a:pt x="1440" y="864"/>
                </a:cubicBezTo>
                <a:cubicBezTo>
                  <a:pt x="1440" y="432"/>
                  <a:pt x="1440" y="432"/>
                  <a:pt x="1440" y="432"/>
                </a:cubicBezTo>
                <a:cubicBezTo>
                  <a:pt x="1440" y="193"/>
                  <a:pt x="1264" y="0"/>
                  <a:pt x="1047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F26571A0-E1DC-41F9-B0FB-8411210CCFBC}"/>
              </a:ext>
            </a:extLst>
          </p:cNvPr>
          <p:cNvSpPr>
            <a:spLocks/>
          </p:cNvSpPr>
          <p:nvPr/>
        </p:nvSpPr>
        <p:spPr bwMode="auto">
          <a:xfrm>
            <a:off x="7528329" y="2205967"/>
            <a:ext cx="2703513" cy="1622425"/>
          </a:xfrm>
          <a:custGeom>
            <a:avLst/>
            <a:gdLst>
              <a:gd name="T0" fmla="*/ 393 w 1440"/>
              <a:gd name="T1" fmla="*/ 864 h 864"/>
              <a:gd name="T2" fmla="*/ 1440 w 1440"/>
              <a:gd name="T3" fmla="*/ 864 h 864"/>
              <a:gd name="T4" fmla="*/ 1440 w 1440"/>
              <a:gd name="T5" fmla="*/ 432 h 864"/>
              <a:gd name="T6" fmla="*/ 1047 w 1440"/>
              <a:gd name="T7" fmla="*/ 0 h 864"/>
              <a:gd name="T8" fmla="*/ 0 w 144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0" h="864">
                <a:moveTo>
                  <a:pt x="393" y="864"/>
                </a:moveTo>
                <a:cubicBezTo>
                  <a:pt x="1440" y="864"/>
                  <a:pt x="1440" y="864"/>
                  <a:pt x="1440" y="864"/>
                </a:cubicBezTo>
                <a:cubicBezTo>
                  <a:pt x="1440" y="432"/>
                  <a:pt x="1440" y="432"/>
                  <a:pt x="1440" y="432"/>
                </a:cubicBezTo>
                <a:cubicBezTo>
                  <a:pt x="1440" y="193"/>
                  <a:pt x="1264" y="0"/>
                  <a:pt x="1047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79388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692F66BD-AB80-45CD-99A1-0F4F402BBA8D}"/>
              </a:ext>
            </a:extLst>
          </p:cNvPr>
          <p:cNvSpPr>
            <a:spLocks/>
          </p:cNvSpPr>
          <p:nvPr/>
        </p:nvSpPr>
        <p:spPr bwMode="auto">
          <a:xfrm>
            <a:off x="6717117" y="2205967"/>
            <a:ext cx="1622425" cy="1622425"/>
          </a:xfrm>
          <a:custGeom>
            <a:avLst/>
            <a:gdLst>
              <a:gd name="T0" fmla="*/ 864 w 864"/>
              <a:gd name="T1" fmla="*/ 864 h 864"/>
              <a:gd name="T2" fmla="*/ 0 w 864"/>
              <a:gd name="T3" fmla="*/ 864 h 864"/>
              <a:gd name="T4" fmla="*/ 0 w 864"/>
              <a:gd name="T5" fmla="*/ 432 h 864"/>
              <a:gd name="T6" fmla="*/ 432 w 864"/>
              <a:gd name="T7" fmla="*/ 0 h 864"/>
              <a:gd name="T8" fmla="*/ 864 w 864"/>
              <a:gd name="T9" fmla="*/ 432 h 864"/>
              <a:gd name="T10" fmla="*/ 864 w 864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4" h="864">
                <a:moveTo>
                  <a:pt x="864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193"/>
                  <a:pt x="193" y="0"/>
                  <a:pt x="432" y="0"/>
                </a:cubicBezTo>
                <a:cubicBezTo>
                  <a:pt x="671" y="0"/>
                  <a:pt x="864" y="193"/>
                  <a:pt x="864" y="432"/>
                </a:cubicBezTo>
                <a:lnTo>
                  <a:pt x="864" y="8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DB60E3BD-D019-4A01-82B3-05641B2ADE97}"/>
              </a:ext>
            </a:extLst>
          </p:cNvPr>
          <p:cNvSpPr>
            <a:spLocks/>
          </p:cNvSpPr>
          <p:nvPr/>
        </p:nvSpPr>
        <p:spPr bwMode="auto">
          <a:xfrm>
            <a:off x="6717117" y="2205967"/>
            <a:ext cx="1622425" cy="1622425"/>
          </a:xfrm>
          <a:custGeom>
            <a:avLst/>
            <a:gdLst>
              <a:gd name="T0" fmla="*/ 864 w 864"/>
              <a:gd name="T1" fmla="*/ 864 h 864"/>
              <a:gd name="T2" fmla="*/ 0 w 864"/>
              <a:gd name="T3" fmla="*/ 864 h 864"/>
              <a:gd name="T4" fmla="*/ 0 w 864"/>
              <a:gd name="T5" fmla="*/ 432 h 864"/>
              <a:gd name="T6" fmla="*/ 432 w 864"/>
              <a:gd name="T7" fmla="*/ 0 h 864"/>
              <a:gd name="T8" fmla="*/ 864 w 864"/>
              <a:gd name="T9" fmla="*/ 432 h 864"/>
              <a:gd name="T10" fmla="*/ 864 w 864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4" h="864">
                <a:moveTo>
                  <a:pt x="864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193"/>
                  <a:pt x="193" y="0"/>
                  <a:pt x="432" y="0"/>
                </a:cubicBezTo>
                <a:cubicBezTo>
                  <a:pt x="671" y="0"/>
                  <a:pt x="864" y="193"/>
                  <a:pt x="864" y="432"/>
                </a:cubicBezTo>
                <a:lnTo>
                  <a:pt x="864" y="864"/>
                </a:lnTo>
                <a:close/>
              </a:path>
            </a:pathLst>
          </a:custGeom>
          <a:noFill/>
          <a:ln w="179388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0AECC75C-D17A-4FC6-A4A4-AECFC4515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148" y="3828392"/>
            <a:ext cx="540544" cy="2162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3C7B8777-3C00-4A43-94F8-693AD699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148" y="3828392"/>
            <a:ext cx="540544" cy="2162969"/>
          </a:xfrm>
          <a:prstGeom prst="rect">
            <a:avLst/>
          </a:prstGeom>
          <a:noFill/>
          <a:ln w="179388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E1AF6F4C-A3B5-4F29-AC7A-EC52424E3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0754" y="1530486"/>
            <a:ext cx="0" cy="1554163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67C63A04-891D-4292-9507-FD7AF277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754" y="1530486"/>
            <a:ext cx="608013" cy="405607"/>
          </a:xfrm>
          <a:prstGeom prst="rect">
            <a:avLst/>
          </a:prstGeom>
          <a:solidFill>
            <a:srgbClr val="FF933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CEEFBBD0-95E4-4ABC-82F9-02BDCAFFE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754" y="1530486"/>
            <a:ext cx="608013" cy="405607"/>
          </a:xfrm>
          <a:prstGeom prst="rect">
            <a:avLst/>
          </a:prstGeom>
          <a:noFill/>
          <a:ln w="179388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CE148033-3181-427C-B449-73367882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529" y="2611574"/>
            <a:ext cx="1464469" cy="878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4AD31F75-26C5-4860-8734-05469DD69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529" y="2611574"/>
            <a:ext cx="1464469" cy="878682"/>
          </a:xfrm>
          <a:prstGeom prst="rect">
            <a:avLst/>
          </a:prstGeom>
          <a:solidFill>
            <a:srgbClr val="FF9331"/>
          </a:solidFill>
          <a:ln w="179388" cap="flat">
            <a:solidFill>
              <a:srgbClr val="27282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0" name="Line 17">
            <a:extLst>
              <a:ext uri="{FF2B5EF4-FFF2-40B4-BE49-F238E27FC236}">
                <a16:creationId xmlns:a16="http://schemas.microsoft.com/office/drawing/2014/main" id="{F1B5B241-6A1A-4B86-AD75-4C68180E2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6367" y="3051311"/>
            <a:ext cx="0" cy="0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1" name="Line 18">
            <a:extLst>
              <a:ext uri="{FF2B5EF4-FFF2-40B4-BE49-F238E27FC236}">
                <a16:creationId xmlns:a16="http://schemas.microsoft.com/office/drawing/2014/main" id="{DD1A0760-DCA4-4497-965F-AE651D648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8998" y="2611574"/>
            <a:ext cx="0" cy="0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2" name="Line 19">
            <a:extLst>
              <a:ext uri="{FF2B5EF4-FFF2-40B4-BE49-F238E27FC236}">
                <a16:creationId xmlns:a16="http://schemas.microsoft.com/office/drawing/2014/main" id="{B50C1B3A-E9A5-4EB7-B4FE-129B96A2E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6367" y="3051311"/>
            <a:ext cx="0" cy="0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E0317987-8BDC-43EE-A8AD-6C2C54B061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34529" y="3051311"/>
            <a:ext cx="731838" cy="438944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42A2BC74-3EF5-46CE-8184-FDFE61C80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6367" y="3051311"/>
            <a:ext cx="732632" cy="438944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5" name="Freeform 22">
            <a:extLst>
              <a:ext uri="{FF2B5EF4-FFF2-40B4-BE49-F238E27FC236}">
                <a16:creationId xmlns:a16="http://schemas.microsoft.com/office/drawing/2014/main" id="{921B0B50-5361-4AF9-A044-C5FC3FD9CB69}"/>
              </a:ext>
            </a:extLst>
          </p:cNvPr>
          <p:cNvSpPr>
            <a:spLocks/>
          </p:cNvSpPr>
          <p:nvPr/>
        </p:nvSpPr>
        <p:spPr bwMode="auto">
          <a:xfrm>
            <a:off x="6334529" y="2611574"/>
            <a:ext cx="1464469" cy="585788"/>
          </a:xfrm>
          <a:custGeom>
            <a:avLst/>
            <a:gdLst>
              <a:gd name="T0" fmla="*/ 0 w 1845"/>
              <a:gd name="T1" fmla="*/ 0 h 738"/>
              <a:gd name="T2" fmla="*/ 922 w 1845"/>
              <a:gd name="T3" fmla="*/ 738 h 738"/>
              <a:gd name="T4" fmla="*/ 1845 w 1845"/>
              <a:gd name="T5" fmla="*/ 0 h 738"/>
              <a:gd name="T6" fmla="*/ 0 w 1845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5" h="738">
                <a:moveTo>
                  <a:pt x="0" y="0"/>
                </a:moveTo>
                <a:lnTo>
                  <a:pt x="922" y="738"/>
                </a:lnTo>
                <a:lnTo>
                  <a:pt x="184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F8CF0072-72ED-4313-ACA4-872DCFFCC218}"/>
              </a:ext>
            </a:extLst>
          </p:cNvPr>
          <p:cNvSpPr>
            <a:spLocks/>
          </p:cNvSpPr>
          <p:nvPr/>
        </p:nvSpPr>
        <p:spPr bwMode="auto">
          <a:xfrm>
            <a:off x="6334529" y="2611574"/>
            <a:ext cx="1464469" cy="585788"/>
          </a:xfrm>
          <a:custGeom>
            <a:avLst/>
            <a:gdLst>
              <a:gd name="T0" fmla="*/ 0 w 1845"/>
              <a:gd name="T1" fmla="*/ 0 h 738"/>
              <a:gd name="T2" fmla="*/ 922 w 1845"/>
              <a:gd name="T3" fmla="*/ 738 h 738"/>
              <a:gd name="T4" fmla="*/ 1845 w 1845"/>
              <a:gd name="T5" fmla="*/ 0 h 738"/>
              <a:gd name="T6" fmla="*/ 0 w 1845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5" h="738">
                <a:moveTo>
                  <a:pt x="0" y="0"/>
                </a:moveTo>
                <a:lnTo>
                  <a:pt x="922" y="738"/>
                </a:lnTo>
                <a:lnTo>
                  <a:pt x="1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331"/>
          </a:solidFill>
          <a:ln w="179388" cap="rnd">
            <a:solidFill>
              <a:srgbClr val="27282D"/>
            </a:solidFill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grpSp>
        <p:nvGrpSpPr>
          <p:cNvPr id="47" name="Group 40">
            <a:extLst>
              <a:ext uri="{FF2B5EF4-FFF2-40B4-BE49-F238E27FC236}">
                <a16:creationId xmlns:a16="http://schemas.microsoft.com/office/drawing/2014/main" id="{F5AE2063-F037-4CAA-AF1F-C81324152F19}"/>
              </a:ext>
            </a:extLst>
          </p:cNvPr>
          <p:cNvGrpSpPr/>
          <p:nvPr/>
        </p:nvGrpSpPr>
        <p:grpSpPr>
          <a:xfrm>
            <a:off x="5751123" y="1443967"/>
            <a:ext cx="583407" cy="578644"/>
            <a:chOff x="-2054226" y="5984876"/>
            <a:chExt cx="1166813" cy="1157287"/>
          </a:xfrm>
        </p:grpSpPr>
        <p:sp>
          <p:nvSpPr>
            <p:cNvPr id="48" name="Line 40">
              <a:extLst>
                <a:ext uri="{FF2B5EF4-FFF2-40B4-BE49-F238E27FC236}">
                  <a16:creationId xmlns:a16="http://schemas.microsoft.com/office/drawing/2014/main" id="{73A67D1D-3333-4B02-B55D-77F2CB19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06538" y="5984876"/>
              <a:ext cx="0" cy="307975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9" name="Line 41">
              <a:extLst>
                <a:ext uri="{FF2B5EF4-FFF2-40B4-BE49-F238E27FC236}">
                  <a16:creationId xmlns:a16="http://schemas.microsoft.com/office/drawing/2014/main" id="{9DF2445B-ADCC-426F-8C48-46170C837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054226" y="6523038"/>
              <a:ext cx="250825" cy="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0" name="Line 42">
              <a:extLst>
                <a:ext uri="{FF2B5EF4-FFF2-40B4-BE49-F238E27FC236}">
                  <a16:creationId xmlns:a16="http://schemas.microsoft.com/office/drawing/2014/main" id="{1D6124A0-7F6C-4BE6-AF47-758DC7ABD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01738" y="6523038"/>
              <a:ext cx="314325" cy="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1" name="Line 43">
              <a:extLst>
                <a:ext uri="{FF2B5EF4-FFF2-40B4-BE49-F238E27FC236}">
                  <a16:creationId xmlns:a16="http://schemas.microsoft.com/office/drawing/2014/main" id="{9CD95934-ADCD-428B-A5A1-A1A065105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06538" y="6831013"/>
              <a:ext cx="0" cy="31115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sp>
        <p:nvSpPr>
          <p:cNvPr id="52" name="Oval 44">
            <a:extLst>
              <a:ext uri="{FF2B5EF4-FFF2-40B4-BE49-F238E27FC236}">
                <a16:creationId xmlns:a16="http://schemas.microsoft.com/office/drawing/2014/main" id="{56187B6B-F0A0-4B8D-BF35-2270C7A5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829" y="1904228"/>
            <a:ext cx="346869" cy="347663"/>
          </a:xfrm>
          <a:prstGeom prst="ellips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grpSp>
        <p:nvGrpSpPr>
          <p:cNvPr id="53" name="Group 46">
            <a:extLst>
              <a:ext uri="{FF2B5EF4-FFF2-40B4-BE49-F238E27FC236}">
                <a16:creationId xmlns:a16="http://schemas.microsoft.com/office/drawing/2014/main" id="{0904AD70-4999-4BAD-9A4E-9CEDB64174AC}"/>
              </a:ext>
            </a:extLst>
          </p:cNvPr>
          <p:cNvGrpSpPr/>
          <p:nvPr/>
        </p:nvGrpSpPr>
        <p:grpSpPr>
          <a:xfrm>
            <a:off x="5788588" y="3760527"/>
            <a:ext cx="583407" cy="578644"/>
            <a:chOff x="-2054226" y="5984876"/>
            <a:chExt cx="1166813" cy="1157287"/>
          </a:xfrm>
        </p:grpSpPr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29E163E6-D4AE-4490-96F5-2576D503C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06538" y="5984876"/>
              <a:ext cx="0" cy="307975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F32699FD-3E29-4F23-8BE1-9F0B738E5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054226" y="6523038"/>
              <a:ext cx="250825" cy="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82F1EF38-FD29-42BB-B9DA-80D8DD265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01738" y="6523038"/>
              <a:ext cx="314325" cy="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C7630BEB-97F4-4785-A931-70FE06F54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06538" y="6831013"/>
              <a:ext cx="0" cy="31115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sp>
        <p:nvSpPr>
          <p:cNvPr id="58" name="Oval 44">
            <a:extLst>
              <a:ext uri="{FF2B5EF4-FFF2-40B4-BE49-F238E27FC236}">
                <a16:creationId xmlns:a16="http://schemas.microsoft.com/office/drawing/2014/main" id="{95C409D5-7A53-4AB2-8944-0FC3344B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339" y="4503873"/>
            <a:ext cx="346869" cy="347663"/>
          </a:xfrm>
          <a:prstGeom prst="ellips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7D1F287F-0527-46B8-A53C-9CBBB8762E57}"/>
              </a:ext>
            </a:extLst>
          </p:cNvPr>
          <p:cNvGrpSpPr/>
          <p:nvPr/>
        </p:nvGrpSpPr>
        <p:grpSpPr>
          <a:xfrm>
            <a:off x="7712735" y="1129190"/>
            <a:ext cx="583407" cy="578644"/>
            <a:chOff x="-2054226" y="5984876"/>
            <a:chExt cx="1166813" cy="1157287"/>
          </a:xfrm>
        </p:grpSpPr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66C932E6-4AB5-48DD-9B20-7358811D4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06538" y="5984876"/>
              <a:ext cx="0" cy="307975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1" name="Line 41">
              <a:extLst>
                <a:ext uri="{FF2B5EF4-FFF2-40B4-BE49-F238E27FC236}">
                  <a16:creationId xmlns:a16="http://schemas.microsoft.com/office/drawing/2014/main" id="{158AF8B3-88A3-466F-9684-8727111AC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054226" y="6523038"/>
              <a:ext cx="250825" cy="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2" name="Line 42">
              <a:extLst>
                <a:ext uri="{FF2B5EF4-FFF2-40B4-BE49-F238E27FC236}">
                  <a16:creationId xmlns:a16="http://schemas.microsoft.com/office/drawing/2014/main" id="{FE39CE8A-E7BC-4AA7-A381-CFF094CA1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01738" y="6523038"/>
              <a:ext cx="314325" cy="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3" name="Line 43">
              <a:extLst>
                <a:ext uri="{FF2B5EF4-FFF2-40B4-BE49-F238E27FC236}">
                  <a16:creationId xmlns:a16="http://schemas.microsoft.com/office/drawing/2014/main" id="{3BF28679-AA42-4B85-B2A2-D04A745BA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06538" y="6831013"/>
              <a:ext cx="0" cy="311150"/>
            </a:xfrm>
            <a:prstGeom prst="line">
              <a:avLst/>
            </a:prstGeom>
            <a:noFill/>
            <a:ln w="165100" cap="rnd">
              <a:solidFill>
                <a:srgbClr val="2728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sp>
        <p:nvSpPr>
          <p:cNvPr id="64" name="Oval 44">
            <a:extLst>
              <a:ext uri="{FF2B5EF4-FFF2-40B4-BE49-F238E27FC236}">
                <a16:creationId xmlns:a16="http://schemas.microsoft.com/office/drawing/2014/main" id="{770272E5-AC3E-45DD-A163-ECCB2E1C4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180" y="1398271"/>
            <a:ext cx="346869" cy="347663"/>
          </a:xfrm>
          <a:prstGeom prst="ellips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531502C-CA66-480C-BD75-6C8E6815B427}"/>
              </a:ext>
            </a:extLst>
          </p:cNvPr>
          <p:cNvSpPr txBox="1"/>
          <p:nvPr/>
        </p:nvSpPr>
        <p:spPr>
          <a:xfrm>
            <a:off x="1408754" y="2909629"/>
            <a:ext cx="3849001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AB898521-26D1-4A0C-87E2-32B79CD5CFF2}"/>
              </a:ext>
            </a:extLst>
          </p:cNvPr>
          <p:cNvSpPr/>
          <p:nvPr/>
        </p:nvSpPr>
        <p:spPr>
          <a:xfrm>
            <a:off x="1596741" y="4886776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8E9631A7-2CBC-43F4-8869-C8A01E0702F3}"/>
              </a:ext>
            </a:extLst>
          </p:cNvPr>
          <p:cNvSpPr/>
          <p:nvPr/>
        </p:nvSpPr>
        <p:spPr>
          <a:xfrm>
            <a:off x="2103373" y="4886776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1AC599FA-E3FE-422F-822E-7A367C6DE8BE}"/>
              </a:ext>
            </a:extLst>
          </p:cNvPr>
          <p:cNvSpPr/>
          <p:nvPr/>
        </p:nvSpPr>
        <p:spPr>
          <a:xfrm>
            <a:off x="2717258" y="4886776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59BE79C-50E4-4E51-9BCA-A273914B7150}"/>
              </a:ext>
            </a:extLst>
          </p:cNvPr>
          <p:cNvSpPr/>
          <p:nvPr/>
        </p:nvSpPr>
        <p:spPr>
          <a:xfrm>
            <a:off x="3288386" y="4886776"/>
            <a:ext cx="323850" cy="323850"/>
          </a:xfrm>
          <a:prstGeom prst="ellipse">
            <a:avLst/>
          </a:prstGeom>
          <a:solidFill>
            <a:srgbClr val="F5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48039136-BE73-4B8F-879C-7E062AF4DE40}"/>
              </a:ext>
            </a:extLst>
          </p:cNvPr>
          <p:cNvSpPr txBox="1"/>
          <p:nvPr/>
        </p:nvSpPr>
        <p:spPr>
          <a:xfrm>
            <a:off x="1445302" y="224842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——Add title text——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4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 animBg="1"/>
      <p:bldP spid="68" grpId="0" animBg="1"/>
      <p:bldP spid="69" grpId="0" animBg="1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0BEBD72C-BE60-4E4E-AE2E-4E8251BE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495" y="2221544"/>
            <a:ext cx="2468448" cy="1481214"/>
          </a:xfrm>
          <a:prstGeom prst="rect">
            <a:avLst/>
          </a:prstGeom>
          <a:solidFill>
            <a:srgbClr val="FF933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2" name="Freeform 33">
            <a:extLst>
              <a:ext uri="{FF2B5EF4-FFF2-40B4-BE49-F238E27FC236}">
                <a16:creationId xmlns:a16="http://schemas.microsoft.com/office/drawing/2014/main" id="{3B0BCA33-4C97-4B27-8963-6A5B3B4B8813}"/>
              </a:ext>
            </a:extLst>
          </p:cNvPr>
          <p:cNvSpPr>
            <a:spLocks/>
          </p:cNvSpPr>
          <p:nvPr/>
        </p:nvSpPr>
        <p:spPr bwMode="auto">
          <a:xfrm>
            <a:off x="3782495" y="1234310"/>
            <a:ext cx="2468448" cy="1048801"/>
          </a:xfrm>
          <a:custGeom>
            <a:avLst/>
            <a:gdLst>
              <a:gd name="T0" fmla="*/ 0 w 3408"/>
              <a:gd name="T1" fmla="*/ 1448 h 1448"/>
              <a:gd name="T2" fmla="*/ 3408 w 3408"/>
              <a:gd name="T3" fmla="*/ 1448 h 1448"/>
              <a:gd name="T4" fmla="*/ 1704 w 3408"/>
              <a:gd name="T5" fmla="*/ 0 h 1448"/>
              <a:gd name="T6" fmla="*/ 0 w 3408"/>
              <a:gd name="T7" fmla="*/ 144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8" h="1448">
                <a:moveTo>
                  <a:pt x="0" y="1448"/>
                </a:moveTo>
                <a:lnTo>
                  <a:pt x="3408" y="1448"/>
                </a:lnTo>
                <a:lnTo>
                  <a:pt x="1704" y="0"/>
                </a:lnTo>
                <a:lnTo>
                  <a:pt x="0" y="1448"/>
                </a:lnTo>
                <a:close/>
              </a:path>
            </a:pathLst>
          </a:custGeom>
          <a:solidFill>
            <a:srgbClr val="FF9331"/>
          </a:solidFill>
          <a:ln w="180975" cap="rnd">
            <a:solidFill>
              <a:srgbClr val="27282D"/>
            </a:solidFill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3" name="Line 34">
            <a:extLst>
              <a:ext uri="{FF2B5EF4-FFF2-40B4-BE49-F238E27FC236}">
                <a16:creationId xmlns:a16="http://schemas.microsoft.com/office/drawing/2014/main" id="{AEB5DA1A-DF87-4FA0-AF9F-3B5739EB9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9625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AE6BBF58-19DC-410A-9A6D-4EC33088C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962513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5" name="Line 36">
            <a:extLst>
              <a:ext uri="{FF2B5EF4-FFF2-40B4-BE49-F238E27FC236}">
                <a16:creationId xmlns:a16="http://schemas.microsoft.com/office/drawing/2014/main" id="{95BE352F-6BD4-4A90-98CC-E27E4F2C4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22154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6" name="Line 37">
            <a:extLst>
              <a:ext uri="{FF2B5EF4-FFF2-40B4-BE49-F238E27FC236}">
                <a16:creationId xmlns:a16="http://schemas.microsoft.com/office/drawing/2014/main" id="{2482F984-A385-49EA-BAF8-901E4002D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221544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7" name="Line 38">
            <a:extLst>
              <a:ext uri="{FF2B5EF4-FFF2-40B4-BE49-F238E27FC236}">
                <a16:creationId xmlns:a16="http://schemas.microsoft.com/office/drawing/2014/main" id="{D9830620-9B7F-417C-B739-825AF55D7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9625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8" name="Line 39">
            <a:extLst>
              <a:ext uri="{FF2B5EF4-FFF2-40B4-BE49-F238E27FC236}">
                <a16:creationId xmlns:a16="http://schemas.microsoft.com/office/drawing/2014/main" id="{D01D7D6E-6C40-48EA-AAE1-A40417A0E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962513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39" name="Line 40">
            <a:extLst>
              <a:ext uri="{FF2B5EF4-FFF2-40B4-BE49-F238E27FC236}">
                <a16:creationId xmlns:a16="http://schemas.microsoft.com/office/drawing/2014/main" id="{C9B58CDD-B6AB-41F9-B579-B4013C642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22154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0" name="Line 41">
            <a:extLst>
              <a:ext uri="{FF2B5EF4-FFF2-40B4-BE49-F238E27FC236}">
                <a16:creationId xmlns:a16="http://schemas.microsoft.com/office/drawing/2014/main" id="{23C80A92-0261-4437-A897-77380BF4C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221544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1" name="Line 42">
            <a:extLst>
              <a:ext uri="{FF2B5EF4-FFF2-40B4-BE49-F238E27FC236}">
                <a16:creationId xmlns:a16="http://schemas.microsoft.com/office/drawing/2014/main" id="{8E4076F2-74C8-4F47-882C-C5CD470A4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28311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2" name="Line 43">
            <a:extLst>
              <a:ext uri="{FF2B5EF4-FFF2-40B4-BE49-F238E27FC236}">
                <a16:creationId xmlns:a16="http://schemas.microsoft.com/office/drawing/2014/main" id="{E7F24711-61EB-4559-A389-7577028C8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283110"/>
            <a:ext cx="0" cy="0"/>
          </a:xfrm>
          <a:prstGeom prst="line">
            <a:avLst/>
          </a:prstGeom>
          <a:noFill/>
          <a:ln w="180975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3" name="Line 44">
            <a:extLst>
              <a:ext uri="{FF2B5EF4-FFF2-40B4-BE49-F238E27FC236}">
                <a16:creationId xmlns:a16="http://schemas.microsoft.com/office/drawing/2014/main" id="{4F50C657-68F6-436D-A364-FC6D51835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9625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4" name="Line 45">
            <a:extLst>
              <a:ext uri="{FF2B5EF4-FFF2-40B4-BE49-F238E27FC236}">
                <a16:creationId xmlns:a16="http://schemas.microsoft.com/office/drawing/2014/main" id="{3002EE76-C6D1-4711-BFA4-4F3E918DC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962513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5" name="Line 46">
            <a:extLst>
              <a:ext uri="{FF2B5EF4-FFF2-40B4-BE49-F238E27FC236}">
                <a16:creationId xmlns:a16="http://schemas.microsoft.com/office/drawing/2014/main" id="{4F6AC122-D89A-46C1-A12E-5E8FC058A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719" y="2283110"/>
            <a:ext cx="0" cy="0"/>
          </a:xfrm>
          <a:prstGeom prst="line">
            <a:avLst/>
          </a:prstGeom>
          <a:noFill/>
          <a:ln w="180975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6" name="Rectangle 47">
            <a:extLst>
              <a:ext uri="{FF2B5EF4-FFF2-40B4-BE49-F238E27FC236}">
                <a16:creationId xmlns:a16="http://schemas.microsoft.com/office/drawing/2014/main" id="{0BF46B7A-E814-41B7-A76B-E452CEA5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474" y="1481299"/>
            <a:ext cx="1481214" cy="1481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984C0815-B2E9-41A1-8B0C-285A8260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474" y="1481299"/>
            <a:ext cx="1481214" cy="1481214"/>
          </a:xfrm>
          <a:prstGeom prst="rect">
            <a:avLst/>
          </a:prstGeom>
          <a:noFill/>
          <a:ln w="180975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BCE4C67D-290A-42DA-A290-792EFA9AE15E}"/>
              </a:ext>
            </a:extLst>
          </p:cNvPr>
          <p:cNvSpPr>
            <a:spLocks noEditPoints="1"/>
          </p:cNvSpPr>
          <p:nvPr/>
        </p:nvSpPr>
        <p:spPr bwMode="auto">
          <a:xfrm>
            <a:off x="4587928" y="1923128"/>
            <a:ext cx="857583" cy="596831"/>
          </a:xfrm>
          <a:custGeom>
            <a:avLst/>
            <a:gdLst>
              <a:gd name="T0" fmla="*/ 201 w 500"/>
              <a:gd name="T1" fmla="*/ 105 h 348"/>
              <a:gd name="T2" fmla="*/ 101 w 500"/>
              <a:gd name="T3" fmla="*/ 211 h 348"/>
              <a:gd name="T4" fmla="*/ 0 w 500"/>
              <a:gd name="T5" fmla="*/ 105 h 348"/>
              <a:gd name="T6" fmla="*/ 101 w 500"/>
              <a:gd name="T7" fmla="*/ 0 h 348"/>
              <a:gd name="T8" fmla="*/ 201 w 500"/>
              <a:gd name="T9" fmla="*/ 105 h 348"/>
              <a:gd name="T10" fmla="*/ 70 w 500"/>
              <a:gd name="T11" fmla="*/ 105 h 348"/>
              <a:gd name="T12" fmla="*/ 101 w 500"/>
              <a:gd name="T13" fmla="*/ 152 h 348"/>
              <a:gd name="T14" fmla="*/ 132 w 500"/>
              <a:gd name="T15" fmla="*/ 105 h 348"/>
              <a:gd name="T16" fmla="*/ 101 w 500"/>
              <a:gd name="T17" fmla="*/ 58 h 348"/>
              <a:gd name="T18" fmla="*/ 70 w 500"/>
              <a:gd name="T19" fmla="*/ 105 h 348"/>
              <a:gd name="T20" fmla="*/ 318 w 500"/>
              <a:gd name="T21" fmla="*/ 2 h 348"/>
              <a:gd name="T22" fmla="*/ 421 w 500"/>
              <a:gd name="T23" fmla="*/ 2 h 348"/>
              <a:gd name="T24" fmla="*/ 182 w 500"/>
              <a:gd name="T25" fmla="*/ 346 h 348"/>
              <a:gd name="T26" fmla="*/ 79 w 500"/>
              <a:gd name="T27" fmla="*/ 346 h 348"/>
              <a:gd name="T28" fmla="*/ 318 w 500"/>
              <a:gd name="T29" fmla="*/ 2 h 348"/>
              <a:gd name="T30" fmla="*/ 500 w 500"/>
              <a:gd name="T31" fmla="*/ 242 h 348"/>
              <a:gd name="T32" fmla="*/ 400 w 500"/>
              <a:gd name="T33" fmla="*/ 348 h 348"/>
              <a:gd name="T34" fmla="*/ 299 w 500"/>
              <a:gd name="T35" fmla="*/ 242 h 348"/>
              <a:gd name="T36" fmla="*/ 400 w 500"/>
              <a:gd name="T37" fmla="*/ 137 h 348"/>
              <a:gd name="T38" fmla="*/ 500 w 500"/>
              <a:gd name="T39" fmla="*/ 242 h 348"/>
              <a:gd name="T40" fmla="*/ 368 w 500"/>
              <a:gd name="T41" fmla="*/ 242 h 348"/>
              <a:gd name="T42" fmla="*/ 400 w 500"/>
              <a:gd name="T43" fmla="*/ 290 h 348"/>
              <a:gd name="T44" fmla="*/ 431 w 500"/>
              <a:gd name="T45" fmla="*/ 242 h 348"/>
              <a:gd name="T46" fmla="*/ 400 w 500"/>
              <a:gd name="T47" fmla="*/ 195 h 348"/>
              <a:gd name="T48" fmla="*/ 368 w 500"/>
              <a:gd name="T49" fmla="*/ 24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0" h="348">
                <a:moveTo>
                  <a:pt x="201" y="105"/>
                </a:moveTo>
                <a:cubicBezTo>
                  <a:pt x="201" y="169"/>
                  <a:pt x="162" y="211"/>
                  <a:pt x="101" y="211"/>
                </a:cubicBezTo>
                <a:cubicBezTo>
                  <a:pt x="40" y="211"/>
                  <a:pt x="0" y="169"/>
                  <a:pt x="0" y="105"/>
                </a:cubicBezTo>
                <a:cubicBezTo>
                  <a:pt x="0" y="41"/>
                  <a:pt x="40" y="0"/>
                  <a:pt x="101" y="0"/>
                </a:cubicBezTo>
                <a:cubicBezTo>
                  <a:pt x="162" y="0"/>
                  <a:pt x="201" y="41"/>
                  <a:pt x="201" y="105"/>
                </a:cubicBezTo>
                <a:close/>
                <a:moveTo>
                  <a:pt x="70" y="105"/>
                </a:moveTo>
                <a:cubicBezTo>
                  <a:pt x="70" y="134"/>
                  <a:pt x="82" y="152"/>
                  <a:pt x="101" y="152"/>
                </a:cubicBezTo>
                <a:cubicBezTo>
                  <a:pt x="120" y="152"/>
                  <a:pt x="132" y="134"/>
                  <a:pt x="132" y="105"/>
                </a:cubicBezTo>
                <a:cubicBezTo>
                  <a:pt x="132" y="76"/>
                  <a:pt x="120" y="58"/>
                  <a:pt x="101" y="58"/>
                </a:cubicBezTo>
                <a:cubicBezTo>
                  <a:pt x="82" y="58"/>
                  <a:pt x="70" y="76"/>
                  <a:pt x="70" y="105"/>
                </a:cubicBezTo>
                <a:close/>
                <a:moveTo>
                  <a:pt x="318" y="2"/>
                </a:moveTo>
                <a:cubicBezTo>
                  <a:pt x="421" y="2"/>
                  <a:pt x="421" y="2"/>
                  <a:pt x="421" y="2"/>
                </a:cubicBezTo>
                <a:cubicBezTo>
                  <a:pt x="182" y="346"/>
                  <a:pt x="182" y="346"/>
                  <a:pt x="182" y="346"/>
                </a:cubicBezTo>
                <a:cubicBezTo>
                  <a:pt x="79" y="346"/>
                  <a:pt x="79" y="346"/>
                  <a:pt x="79" y="346"/>
                </a:cubicBezTo>
                <a:lnTo>
                  <a:pt x="318" y="2"/>
                </a:lnTo>
                <a:close/>
                <a:moveTo>
                  <a:pt x="500" y="242"/>
                </a:moveTo>
                <a:cubicBezTo>
                  <a:pt x="500" y="306"/>
                  <a:pt x="460" y="348"/>
                  <a:pt x="400" y="348"/>
                </a:cubicBezTo>
                <a:cubicBezTo>
                  <a:pt x="339" y="348"/>
                  <a:pt x="299" y="306"/>
                  <a:pt x="299" y="242"/>
                </a:cubicBezTo>
                <a:cubicBezTo>
                  <a:pt x="299" y="178"/>
                  <a:pt x="339" y="137"/>
                  <a:pt x="400" y="137"/>
                </a:cubicBezTo>
                <a:cubicBezTo>
                  <a:pt x="460" y="137"/>
                  <a:pt x="500" y="178"/>
                  <a:pt x="500" y="242"/>
                </a:cubicBezTo>
                <a:close/>
                <a:moveTo>
                  <a:pt x="368" y="242"/>
                </a:moveTo>
                <a:cubicBezTo>
                  <a:pt x="368" y="271"/>
                  <a:pt x="380" y="290"/>
                  <a:pt x="400" y="290"/>
                </a:cubicBezTo>
                <a:cubicBezTo>
                  <a:pt x="419" y="290"/>
                  <a:pt x="431" y="271"/>
                  <a:pt x="431" y="242"/>
                </a:cubicBezTo>
                <a:cubicBezTo>
                  <a:pt x="431" y="214"/>
                  <a:pt x="419" y="195"/>
                  <a:pt x="400" y="195"/>
                </a:cubicBezTo>
                <a:cubicBezTo>
                  <a:pt x="380" y="195"/>
                  <a:pt x="368" y="214"/>
                  <a:pt x="368" y="242"/>
                </a:cubicBezTo>
                <a:close/>
              </a:path>
            </a:pathLst>
          </a:custGeom>
          <a:solidFill>
            <a:srgbClr val="2728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3BD13704-5B16-40EE-B902-74C9ABA3BC4B}"/>
              </a:ext>
            </a:extLst>
          </p:cNvPr>
          <p:cNvSpPr>
            <a:spLocks/>
          </p:cNvSpPr>
          <p:nvPr/>
        </p:nvSpPr>
        <p:spPr bwMode="auto">
          <a:xfrm>
            <a:off x="3782495" y="2283110"/>
            <a:ext cx="2468448" cy="1419647"/>
          </a:xfrm>
          <a:custGeom>
            <a:avLst/>
            <a:gdLst>
              <a:gd name="T0" fmla="*/ 3408 w 3408"/>
              <a:gd name="T1" fmla="*/ 1960 h 1960"/>
              <a:gd name="T2" fmla="*/ 0 w 3408"/>
              <a:gd name="T3" fmla="*/ 0 h 1960"/>
              <a:gd name="T4" fmla="*/ 0 w 3408"/>
              <a:gd name="T5" fmla="*/ 1960 h 1960"/>
              <a:gd name="T6" fmla="*/ 3408 w 3408"/>
              <a:gd name="T7" fmla="*/ 1960 h 1960"/>
              <a:gd name="T8" fmla="*/ 3408 w 3408"/>
              <a:gd name="T9" fmla="*/ 0 h 1960"/>
              <a:gd name="T10" fmla="*/ 3408 w 3408"/>
              <a:gd name="T11" fmla="*/ 0 h 1960"/>
              <a:gd name="T12" fmla="*/ 1704 w 3408"/>
              <a:gd name="T13" fmla="*/ 938 h 1960"/>
              <a:gd name="T14" fmla="*/ 0 w 3408"/>
              <a:gd name="T15" fmla="*/ 1960 h 1960"/>
              <a:gd name="T16" fmla="*/ 3408 w 3408"/>
              <a:gd name="T17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1960">
                <a:moveTo>
                  <a:pt x="3408" y="1960"/>
                </a:moveTo>
                <a:lnTo>
                  <a:pt x="0" y="0"/>
                </a:lnTo>
                <a:lnTo>
                  <a:pt x="0" y="1960"/>
                </a:lnTo>
                <a:lnTo>
                  <a:pt x="3408" y="1960"/>
                </a:lnTo>
                <a:lnTo>
                  <a:pt x="3408" y="0"/>
                </a:lnTo>
                <a:lnTo>
                  <a:pt x="3408" y="0"/>
                </a:lnTo>
                <a:lnTo>
                  <a:pt x="1704" y="938"/>
                </a:lnTo>
                <a:lnTo>
                  <a:pt x="0" y="1960"/>
                </a:lnTo>
                <a:lnTo>
                  <a:pt x="3408" y="1960"/>
                </a:lnTo>
                <a:close/>
              </a:path>
            </a:pathLst>
          </a:custGeom>
          <a:solidFill>
            <a:srgbClr val="FF933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B5F8B21C-CEE9-4617-B0A4-173A78406D3A}"/>
              </a:ext>
            </a:extLst>
          </p:cNvPr>
          <p:cNvSpPr>
            <a:spLocks/>
          </p:cNvSpPr>
          <p:nvPr/>
        </p:nvSpPr>
        <p:spPr bwMode="auto">
          <a:xfrm>
            <a:off x="3782495" y="2283110"/>
            <a:ext cx="2468448" cy="1419647"/>
          </a:xfrm>
          <a:custGeom>
            <a:avLst/>
            <a:gdLst>
              <a:gd name="T0" fmla="*/ 3408 w 3408"/>
              <a:gd name="T1" fmla="*/ 1960 h 1960"/>
              <a:gd name="T2" fmla="*/ 0 w 3408"/>
              <a:gd name="T3" fmla="*/ 0 h 1960"/>
              <a:gd name="T4" fmla="*/ 0 w 3408"/>
              <a:gd name="T5" fmla="*/ 1960 h 1960"/>
              <a:gd name="T6" fmla="*/ 3408 w 3408"/>
              <a:gd name="T7" fmla="*/ 1960 h 1960"/>
              <a:gd name="T8" fmla="*/ 3408 w 3408"/>
              <a:gd name="T9" fmla="*/ 0 h 1960"/>
              <a:gd name="T10" fmla="*/ 3408 w 3408"/>
              <a:gd name="T11" fmla="*/ 0 h 1960"/>
              <a:gd name="T12" fmla="*/ 1704 w 3408"/>
              <a:gd name="T13" fmla="*/ 938 h 1960"/>
              <a:gd name="T14" fmla="*/ 0 w 3408"/>
              <a:gd name="T15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08" h="1960">
                <a:moveTo>
                  <a:pt x="3408" y="1960"/>
                </a:moveTo>
                <a:lnTo>
                  <a:pt x="0" y="0"/>
                </a:lnTo>
                <a:lnTo>
                  <a:pt x="0" y="1960"/>
                </a:lnTo>
                <a:lnTo>
                  <a:pt x="3408" y="1960"/>
                </a:lnTo>
                <a:lnTo>
                  <a:pt x="3408" y="0"/>
                </a:lnTo>
                <a:lnTo>
                  <a:pt x="3408" y="0"/>
                </a:lnTo>
                <a:lnTo>
                  <a:pt x="1704" y="938"/>
                </a:lnTo>
                <a:lnTo>
                  <a:pt x="0" y="1960"/>
                </a:lnTo>
              </a:path>
            </a:pathLst>
          </a:cu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CE46C5D8-6639-4DCE-9961-BE1161615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214" y="3250246"/>
            <a:ext cx="2469172" cy="1481214"/>
          </a:xfrm>
          <a:prstGeom prst="rect">
            <a:avLst/>
          </a:prstGeom>
          <a:solidFill>
            <a:srgbClr val="FF933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044255BF-B144-4B7D-83F3-2871ED6C05B9}"/>
              </a:ext>
            </a:extLst>
          </p:cNvPr>
          <p:cNvSpPr>
            <a:spLocks/>
          </p:cNvSpPr>
          <p:nvPr/>
        </p:nvSpPr>
        <p:spPr bwMode="auto">
          <a:xfrm>
            <a:off x="2577214" y="2263012"/>
            <a:ext cx="2469172" cy="1048801"/>
          </a:xfrm>
          <a:custGeom>
            <a:avLst/>
            <a:gdLst>
              <a:gd name="T0" fmla="*/ 0 w 3409"/>
              <a:gd name="T1" fmla="*/ 1448 h 1448"/>
              <a:gd name="T2" fmla="*/ 3409 w 3409"/>
              <a:gd name="T3" fmla="*/ 1448 h 1448"/>
              <a:gd name="T4" fmla="*/ 1705 w 3409"/>
              <a:gd name="T5" fmla="*/ 0 h 1448"/>
              <a:gd name="T6" fmla="*/ 0 w 3409"/>
              <a:gd name="T7" fmla="*/ 144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9" h="1448">
                <a:moveTo>
                  <a:pt x="0" y="1448"/>
                </a:moveTo>
                <a:lnTo>
                  <a:pt x="3409" y="1448"/>
                </a:lnTo>
                <a:lnTo>
                  <a:pt x="1705" y="0"/>
                </a:lnTo>
                <a:lnTo>
                  <a:pt x="0" y="1448"/>
                </a:lnTo>
                <a:close/>
              </a:path>
            </a:pathLst>
          </a:custGeom>
          <a:solidFill>
            <a:srgbClr val="FF9331"/>
          </a:solidFill>
          <a:ln w="180975" cap="rnd">
            <a:solidFill>
              <a:srgbClr val="27282D"/>
            </a:solidFill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0F74BD92-37BD-4A27-9618-3AF26792F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99121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4" name="Line 8">
            <a:extLst>
              <a:ext uri="{FF2B5EF4-FFF2-40B4-BE49-F238E27FC236}">
                <a16:creationId xmlns:a16="http://schemas.microsoft.com/office/drawing/2014/main" id="{C0768EAA-8D7B-4E8C-ADEE-D2C34A6E4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991215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5" name="Line 9">
            <a:extLst>
              <a:ext uri="{FF2B5EF4-FFF2-40B4-BE49-F238E27FC236}">
                <a16:creationId xmlns:a16="http://schemas.microsoft.com/office/drawing/2014/main" id="{025FE269-938B-498A-BB8D-8E44CD357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25024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6" name="Line 10">
            <a:extLst>
              <a:ext uri="{FF2B5EF4-FFF2-40B4-BE49-F238E27FC236}">
                <a16:creationId xmlns:a16="http://schemas.microsoft.com/office/drawing/2014/main" id="{51E8D666-906A-4DD1-9C29-EEFF82B73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250246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7" name="Line 11">
            <a:extLst>
              <a:ext uri="{FF2B5EF4-FFF2-40B4-BE49-F238E27FC236}">
                <a16:creationId xmlns:a16="http://schemas.microsoft.com/office/drawing/2014/main" id="{D100C1CB-7543-4B52-80E0-22303F528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99121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8" name="Line 12">
            <a:extLst>
              <a:ext uri="{FF2B5EF4-FFF2-40B4-BE49-F238E27FC236}">
                <a16:creationId xmlns:a16="http://schemas.microsoft.com/office/drawing/2014/main" id="{53CE574B-2A43-4802-A473-A6A093B8B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991215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59" name="Line 13">
            <a:extLst>
              <a:ext uri="{FF2B5EF4-FFF2-40B4-BE49-F238E27FC236}">
                <a16:creationId xmlns:a16="http://schemas.microsoft.com/office/drawing/2014/main" id="{1170915C-AB1D-4D26-ABB3-7CC4BF79A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25024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0" name="Line 14">
            <a:extLst>
              <a:ext uri="{FF2B5EF4-FFF2-40B4-BE49-F238E27FC236}">
                <a16:creationId xmlns:a16="http://schemas.microsoft.com/office/drawing/2014/main" id="{C96FCAD2-4113-4CB5-8171-E326D306E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250246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1" name="Line 15">
            <a:extLst>
              <a:ext uri="{FF2B5EF4-FFF2-40B4-BE49-F238E27FC236}">
                <a16:creationId xmlns:a16="http://schemas.microsoft.com/office/drawing/2014/main" id="{4FE54431-3F9A-474A-9A42-B6B09B49E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31181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2" name="Line 16">
            <a:extLst>
              <a:ext uri="{FF2B5EF4-FFF2-40B4-BE49-F238E27FC236}">
                <a16:creationId xmlns:a16="http://schemas.microsoft.com/office/drawing/2014/main" id="{F40E82B3-C1DC-466B-89C6-60F937ACA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311812"/>
            <a:ext cx="0" cy="0"/>
          </a:xfrm>
          <a:prstGeom prst="line">
            <a:avLst/>
          </a:prstGeom>
          <a:noFill/>
          <a:ln w="180975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09636495-54E8-4D0A-B4AD-8812E79D0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99121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4" name="Line 18">
            <a:extLst>
              <a:ext uri="{FF2B5EF4-FFF2-40B4-BE49-F238E27FC236}">
                <a16:creationId xmlns:a16="http://schemas.microsoft.com/office/drawing/2014/main" id="{6869F4FB-60D2-432F-B06A-96D8906D0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991215"/>
            <a:ext cx="0" cy="0"/>
          </a:xfrm>
          <a:prstGeom prst="line">
            <a:avLst/>
          </a:pr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5" name="Line 19">
            <a:extLst>
              <a:ext uri="{FF2B5EF4-FFF2-40B4-BE49-F238E27FC236}">
                <a16:creationId xmlns:a16="http://schemas.microsoft.com/office/drawing/2014/main" id="{F343FB77-B9DA-4299-9E03-B06D99A66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62" y="3311812"/>
            <a:ext cx="0" cy="0"/>
          </a:xfrm>
          <a:prstGeom prst="line">
            <a:avLst/>
          </a:prstGeom>
          <a:noFill/>
          <a:ln w="180975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52FC62A5-25CC-4D32-B1AB-1EDE22A7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93" y="2510001"/>
            <a:ext cx="1481213" cy="148121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72009BA4-D373-4951-ADC8-C30E0C78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93" y="2510001"/>
            <a:ext cx="1481213" cy="1481214"/>
          </a:xfrm>
          <a:prstGeom prst="rect">
            <a:avLst/>
          </a:prstGeom>
          <a:solidFill>
            <a:schemeClr val="bg1"/>
          </a:solidFill>
          <a:ln w="180975" cap="flat">
            <a:solidFill>
              <a:srgbClr val="27282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id="{01789963-C6EE-4393-8C39-28E5C7A0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93" y="2694700"/>
            <a:ext cx="1111815" cy="1238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id="{6A379C96-686E-4F27-B411-9AAB9879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93" y="2941690"/>
            <a:ext cx="1111815" cy="1238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id="{52DD1657-88F9-4485-B0D6-087B6DDE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93" y="3188680"/>
            <a:ext cx="1111815" cy="123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1" name="Rectangle 25">
            <a:extLst>
              <a:ext uri="{FF2B5EF4-FFF2-40B4-BE49-F238E27FC236}">
                <a16:creationId xmlns:a16="http://schemas.microsoft.com/office/drawing/2014/main" id="{B139101D-5F2C-44C6-86C5-093FA5FA8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93" y="3435669"/>
            <a:ext cx="1111815" cy="123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2" name="Rectangle 26">
            <a:extLst>
              <a:ext uri="{FF2B5EF4-FFF2-40B4-BE49-F238E27FC236}">
                <a16:creationId xmlns:a16="http://schemas.microsoft.com/office/drawing/2014/main" id="{63C5EC5D-C0F9-4418-9CA3-DF361313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93" y="3682659"/>
            <a:ext cx="1111815" cy="123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3" name="Freeform 27">
            <a:extLst>
              <a:ext uri="{FF2B5EF4-FFF2-40B4-BE49-F238E27FC236}">
                <a16:creationId xmlns:a16="http://schemas.microsoft.com/office/drawing/2014/main" id="{F187A338-72AD-42CF-A13F-3E3BF49C0123}"/>
              </a:ext>
            </a:extLst>
          </p:cNvPr>
          <p:cNvSpPr>
            <a:spLocks/>
          </p:cNvSpPr>
          <p:nvPr/>
        </p:nvSpPr>
        <p:spPr bwMode="auto">
          <a:xfrm>
            <a:off x="2577214" y="3311812"/>
            <a:ext cx="2469172" cy="1419647"/>
          </a:xfrm>
          <a:custGeom>
            <a:avLst/>
            <a:gdLst>
              <a:gd name="T0" fmla="*/ 3409 w 3409"/>
              <a:gd name="T1" fmla="*/ 1960 h 1960"/>
              <a:gd name="T2" fmla="*/ 0 w 3409"/>
              <a:gd name="T3" fmla="*/ 0 h 1960"/>
              <a:gd name="T4" fmla="*/ 0 w 3409"/>
              <a:gd name="T5" fmla="*/ 1960 h 1960"/>
              <a:gd name="T6" fmla="*/ 3409 w 3409"/>
              <a:gd name="T7" fmla="*/ 1960 h 1960"/>
              <a:gd name="T8" fmla="*/ 3409 w 3409"/>
              <a:gd name="T9" fmla="*/ 0 h 1960"/>
              <a:gd name="T10" fmla="*/ 3409 w 3409"/>
              <a:gd name="T11" fmla="*/ 0 h 1960"/>
              <a:gd name="T12" fmla="*/ 1705 w 3409"/>
              <a:gd name="T13" fmla="*/ 938 h 1960"/>
              <a:gd name="T14" fmla="*/ 0 w 3409"/>
              <a:gd name="T15" fmla="*/ 1960 h 1960"/>
              <a:gd name="T16" fmla="*/ 3409 w 3409"/>
              <a:gd name="T17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9" h="1960">
                <a:moveTo>
                  <a:pt x="3409" y="1960"/>
                </a:moveTo>
                <a:lnTo>
                  <a:pt x="0" y="0"/>
                </a:lnTo>
                <a:lnTo>
                  <a:pt x="0" y="1960"/>
                </a:lnTo>
                <a:lnTo>
                  <a:pt x="3409" y="1960"/>
                </a:lnTo>
                <a:lnTo>
                  <a:pt x="3409" y="0"/>
                </a:lnTo>
                <a:lnTo>
                  <a:pt x="3409" y="0"/>
                </a:lnTo>
                <a:lnTo>
                  <a:pt x="1705" y="938"/>
                </a:lnTo>
                <a:lnTo>
                  <a:pt x="0" y="1960"/>
                </a:lnTo>
                <a:lnTo>
                  <a:pt x="3409" y="1960"/>
                </a:lnTo>
                <a:close/>
              </a:path>
            </a:pathLst>
          </a:custGeom>
          <a:solidFill>
            <a:srgbClr val="FF933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4" name="Freeform 28">
            <a:extLst>
              <a:ext uri="{FF2B5EF4-FFF2-40B4-BE49-F238E27FC236}">
                <a16:creationId xmlns:a16="http://schemas.microsoft.com/office/drawing/2014/main" id="{F8558C10-F74E-498A-BF5C-3C5FE1F6C5A5}"/>
              </a:ext>
            </a:extLst>
          </p:cNvPr>
          <p:cNvSpPr>
            <a:spLocks/>
          </p:cNvSpPr>
          <p:nvPr/>
        </p:nvSpPr>
        <p:spPr bwMode="auto">
          <a:xfrm>
            <a:off x="2577214" y="3311812"/>
            <a:ext cx="2469172" cy="1419647"/>
          </a:xfrm>
          <a:custGeom>
            <a:avLst/>
            <a:gdLst>
              <a:gd name="T0" fmla="*/ 3409 w 3409"/>
              <a:gd name="T1" fmla="*/ 1960 h 1960"/>
              <a:gd name="T2" fmla="*/ 0 w 3409"/>
              <a:gd name="T3" fmla="*/ 0 h 1960"/>
              <a:gd name="T4" fmla="*/ 0 w 3409"/>
              <a:gd name="T5" fmla="*/ 1960 h 1960"/>
              <a:gd name="T6" fmla="*/ 3409 w 3409"/>
              <a:gd name="T7" fmla="*/ 1960 h 1960"/>
              <a:gd name="T8" fmla="*/ 3409 w 3409"/>
              <a:gd name="T9" fmla="*/ 0 h 1960"/>
              <a:gd name="T10" fmla="*/ 3409 w 3409"/>
              <a:gd name="T11" fmla="*/ 0 h 1960"/>
              <a:gd name="T12" fmla="*/ 1705 w 3409"/>
              <a:gd name="T13" fmla="*/ 938 h 1960"/>
              <a:gd name="T14" fmla="*/ 0 w 3409"/>
              <a:gd name="T15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09" h="1960">
                <a:moveTo>
                  <a:pt x="3409" y="1960"/>
                </a:moveTo>
                <a:lnTo>
                  <a:pt x="0" y="0"/>
                </a:lnTo>
                <a:lnTo>
                  <a:pt x="0" y="1960"/>
                </a:lnTo>
                <a:lnTo>
                  <a:pt x="3409" y="1960"/>
                </a:lnTo>
                <a:lnTo>
                  <a:pt x="3409" y="0"/>
                </a:lnTo>
                <a:lnTo>
                  <a:pt x="3409" y="0"/>
                </a:lnTo>
                <a:lnTo>
                  <a:pt x="1705" y="938"/>
                </a:lnTo>
                <a:lnTo>
                  <a:pt x="0" y="1960"/>
                </a:lnTo>
              </a:path>
            </a:pathLst>
          </a:custGeom>
          <a:noFill/>
          <a:ln w="180975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5" name="Rectangle 55">
            <a:extLst>
              <a:ext uri="{FF2B5EF4-FFF2-40B4-BE49-F238E27FC236}">
                <a16:creationId xmlns:a16="http://schemas.microsoft.com/office/drawing/2014/main" id="{A449C390-9922-4B5E-8D24-08DCEC32B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68" y="4154758"/>
            <a:ext cx="2468448" cy="1483386"/>
          </a:xfrm>
          <a:prstGeom prst="rect">
            <a:avLst/>
          </a:prstGeom>
          <a:solidFill>
            <a:srgbClr val="FF933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6" name="Rectangle 56">
            <a:extLst>
              <a:ext uri="{FF2B5EF4-FFF2-40B4-BE49-F238E27FC236}">
                <a16:creationId xmlns:a16="http://schemas.microsoft.com/office/drawing/2014/main" id="{41E61174-196F-440B-BD6C-0C9EEFD54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68" y="4154758"/>
            <a:ext cx="2468448" cy="1483386"/>
          </a:xfrm>
          <a:prstGeom prst="rect">
            <a:avLst/>
          </a:prstGeom>
          <a:noFill/>
          <a:ln w="179388" cap="flat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7" name="Line 57">
            <a:extLst>
              <a:ext uri="{FF2B5EF4-FFF2-40B4-BE49-F238E27FC236}">
                <a16:creationId xmlns:a16="http://schemas.microsoft.com/office/drawing/2014/main" id="{EF9F8A7E-8913-4932-BC7A-5B88985DF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892" y="4896451"/>
            <a:ext cx="0" cy="0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8" name="Line 58">
            <a:extLst>
              <a:ext uri="{FF2B5EF4-FFF2-40B4-BE49-F238E27FC236}">
                <a16:creationId xmlns:a16="http://schemas.microsoft.com/office/drawing/2014/main" id="{35D4F21A-0759-4105-80C4-036177E1E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116" y="4154758"/>
            <a:ext cx="0" cy="0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79" name="Line 59">
            <a:extLst>
              <a:ext uri="{FF2B5EF4-FFF2-40B4-BE49-F238E27FC236}">
                <a16:creationId xmlns:a16="http://schemas.microsoft.com/office/drawing/2014/main" id="{68CA21C1-B8A6-4F97-A315-03B877B1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892" y="4896451"/>
            <a:ext cx="0" cy="0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0" name="Line 60">
            <a:extLst>
              <a:ext uri="{FF2B5EF4-FFF2-40B4-BE49-F238E27FC236}">
                <a16:creationId xmlns:a16="http://schemas.microsoft.com/office/drawing/2014/main" id="{F262241B-8D25-4B65-8AD5-5123885284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4668" y="4896451"/>
            <a:ext cx="1234224" cy="741693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1" name="Line 61">
            <a:extLst>
              <a:ext uri="{FF2B5EF4-FFF2-40B4-BE49-F238E27FC236}">
                <a16:creationId xmlns:a16="http://schemas.microsoft.com/office/drawing/2014/main" id="{CAD6F87B-43D7-4932-93CA-BDE691EF7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892" y="4896451"/>
            <a:ext cx="1234224" cy="741693"/>
          </a:xfrm>
          <a:prstGeom prst="line">
            <a:avLst/>
          </a:prstGeom>
          <a:noFill/>
          <a:ln w="179388" cap="rnd">
            <a:solidFill>
              <a:srgbClr val="2728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2" name="Freeform 62">
            <a:extLst>
              <a:ext uri="{FF2B5EF4-FFF2-40B4-BE49-F238E27FC236}">
                <a16:creationId xmlns:a16="http://schemas.microsoft.com/office/drawing/2014/main" id="{2ACFB7FC-1BAA-42BA-A0B1-4E801C58CB92}"/>
              </a:ext>
            </a:extLst>
          </p:cNvPr>
          <p:cNvSpPr>
            <a:spLocks/>
          </p:cNvSpPr>
          <p:nvPr/>
        </p:nvSpPr>
        <p:spPr bwMode="auto">
          <a:xfrm>
            <a:off x="1764668" y="4154758"/>
            <a:ext cx="2468448" cy="988683"/>
          </a:xfrm>
          <a:custGeom>
            <a:avLst/>
            <a:gdLst>
              <a:gd name="T0" fmla="*/ 0 w 3408"/>
              <a:gd name="T1" fmla="*/ 0 h 1365"/>
              <a:gd name="T2" fmla="*/ 1704 w 3408"/>
              <a:gd name="T3" fmla="*/ 1365 h 1365"/>
              <a:gd name="T4" fmla="*/ 3408 w 3408"/>
              <a:gd name="T5" fmla="*/ 0 h 1365"/>
              <a:gd name="T6" fmla="*/ 0 w 3408"/>
              <a:gd name="T7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8" h="1365">
                <a:moveTo>
                  <a:pt x="0" y="0"/>
                </a:moveTo>
                <a:lnTo>
                  <a:pt x="1704" y="1365"/>
                </a:lnTo>
                <a:lnTo>
                  <a:pt x="3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33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3" name="Freeform 63">
            <a:extLst>
              <a:ext uri="{FF2B5EF4-FFF2-40B4-BE49-F238E27FC236}">
                <a16:creationId xmlns:a16="http://schemas.microsoft.com/office/drawing/2014/main" id="{C43B2465-7383-4E69-90D9-AAF73940C1E7}"/>
              </a:ext>
            </a:extLst>
          </p:cNvPr>
          <p:cNvSpPr>
            <a:spLocks/>
          </p:cNvSpPr>
          <p:nvPr/>
        </p:nvSpPr>
        <p:spPr bwMode="auto">
          <a:xfrm>
            <a:off x="1764668" y="4154758"/>
            <a:ext cx="2468448" cy="988683"/>
          </a:xfrm>
          <a:custGeom>
            <a:avLst/>
            <a:gdLst>
              <a:gd name="T0" fmla="*/ 0 w 3408"/>
              <a:gd name="T1" fmla="*/ 0 h 1365"/>
              <a:gd name="T2" fmla="*/ 1704 w 3408"/>
              <a:gd name="T3" fmla="*/ 1365 h 1365"/>
              <a:gd name="T4" fmla="*/ 3408 w 3408"/>
              <a:gd name="T5" fmla="*/ 0 h 1365"/>
              <a:gd name="T6" fmla="*/ 0 w 3408"/>
              <a:gd name="T7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8" h="1365">
                <a:moveTo>
                  <a:pt x="0" y="0"/>
                </a:moveTo>
                <a:lnTo>
                  <a:pt x="1704" y="1365"/>
                </a:lnTo>
                <a:lnTo>
                  <a:pt x="3408" y="0"/>
                </a:lnTo>
                <a:lnTo>
                  <a:pt x="0" y="0"/>
                </a:lnTo>
                <a:close/>
              </a:path>
            </a:pathLst>
          </a:custGeom>
          <a:noFill/>
          <a:ln w="179388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4" name="Line 40">
            <a:extLst>
              <a:ext uri="{FF2B5EF4-FFF2-40B4-BE49-F238E27FC236}">
                <a16:creationId xmlns:a16="http://schemas.microsoft.com/office/drawing/2014/main" id="{B6D882BE-1557-42AB-A7D8-D1D27CDFB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851" y="1512528"/>
            <a:ext cx="0" cy="140516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5" name="Line 41">
            <a:extLst>
              <a:ext uri="{FF2B5EF4-FFF2-40B4-BE49-F238E27FC236}">
                <a16:creationId xmlns:a16="http://schemas.microsoft.com/office/drawing/2014/main" id="{86389D85-3A8B-4562-897B-FC200DE4C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964" y="1758068"/>
            <a:ext cx="114441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6" name="Line 42">
            <a:extLst>
              <a:ext uri="{FF2B5EF4-FFF2-40B4-BE49-F238E27FC236}">
                <a16:creationId xmlns:a16="http://schemas.microsoft.com/office/drawing/2014/main" id="{FE917C27-3EBA-470D-9DDA-A48288B32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6919" y="1758068"/>
            <a:ext cx="143414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7" name="Line 43">
            <a:extLst>
              <a:ext uri="{FF2B5EF4-FFF2-40B4-BE49-F238E27FC236}">
                <a16:creationId xmlns:a16="http://schemas.microsoft.com/office/drawing/2014/main" id="{1C9E6B8C-ACFA-447C-9CF8-85DFDDD86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851" y="1898585"/>
            <a:ext cx="0" cy="141965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8" name="Oval 44">
            <a:extLst>
              <a:ext uri="{FF2B5EF4-FFF2-40B4-BE49-F238E27FC236}">
                <a16:creationId xmlns:a16="http://schemas.microsoft.com/office/drawing/2014/main" id="{F21C0EDC-F646-407B-92E6-B86EDDCBF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966" y="5039237"/>
            <a:ext cx="316524" cy="317248"/>
          </a:xfrm>
          <a:prstGeom prst="ellips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89" name="Line 40">
            <a:extLst>
              <a:ext uri="{FF2B5EF4-FFF2-40B4-BE49-F238E27FC236}">
                <a16:creationId xmlns:a16="http://schemas.microsoft.com/office/drawing/2014/main" id="{C5904362-A7F0-4CDC-A42F-21913BD9E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8691" y="982438"/>
            <a:ext cx="0" cy="140516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0" name="Line 41">
            <a:extLst>
              <a:ext uri="{FF2B5EF4-FFF2-40B4-BE49-F238E27FC236}">
                <a16:creationId xmlns:a16="http://schemas.microsoft.com/office/drawing/2014/main" id="{33F86D36-5883-4308-8AEA-A90A051A1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804" y="1227978"/>
            <a:ext cx="114441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1" name="Line 42">
            <a:extLst>
              <a:ext uri="{FF2B5EF4-FFF2-40B4-BE49-F238E27FC236}">
                <a16:creationId xmlns:a16="http://schemas.microsoft.com/office/drawing/2014/main" id="{24B6C66E-FD73-49F5-9348-E80A4DAA3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7759" y="1227978"/>
            <a:ext cx="143414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2" name="Line 43">
            <a:extLst>
              <a:ext uri="{FF2B5EF4-FFF2-40B4-BE49-F238E27FC236}">
                <a16:creationId xmlns:a16="http://schemas.microsoft.com/office/drawing/2014/main" id="{B525B320-89CD-4912-A8EE-EF6A97E7D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8691" y="1368495"/>
            <a:ext cx="0" cy="141965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3" name="Oval 44">
            <a:extLst>
              <a:ext uri="{FF2B5EF4-FFF2-40B4-BE49-F238E27FC236}">
                <a16:creationId xmlns:a16="http://schemas.microsoft.com/office/drawing/2014/main" id="{822AB96A-6CB7-4F67-BA42-5ECCF2E9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055" y="3368459"/>
            <a:ext cx="316524" cy="317248"/>
          </a:xfrm>
          <a:prstGeom prst="ellips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4" name="Line 40">
            <a:extLst>
              <a:ext uri="{FF2B5EF4-FFF2-40B4-BE49-F238E27FC236}">
                <a16:creationId xmlns:a16="http://schemas.microsoft.com/office/drawing/2014/main" id="{AC3367F5-1E59-4B3B-9FAC-3E00ADD0D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445" y="2338268"/>
            <a:ext cx="0" cy="140516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8993982-48A6-4BE6-9C6C-424E9BEFE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6558" y="2583808"/>
            <a:ext cx="114441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95BB679C-BF41-4403-81B4-D9528AA6B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513" y="2583808"/>
            <a:ext cx="143414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7" name="Line 43">
            <a:extLst>
              <a:ext uri="{FF2B5EF4-FFF2-40B4-BE49-F238E27FC236}">
                <a16:creationId xmlns:a16="http://schemas.microsoft.com/office/drawing/2014/main" id="{23E1E4EA-5183-4A9A-B292-0FB9F502A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445" y="2724325"/>
            <a:ext cx="0" cy="141965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8" name="Line 40">
            <a:extLst>
              <a:ext uri="{FF2B5EF4-FFF2-40B4-BE49-F238E27FC236}">
                <a16:creationId xmlns:a16="http://schemas.microsoft.com/office/drawing/2014/main" id="{A4B413BC-8F7D-4571-A571-837DFF34D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367" y="4131534"/>
            <a:ext cx="0" cy="140516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99" name="Line 41">
            <a:extLst>
              <a:ext uri="{FF2B5EF4-FFF2-40B4-BE49-F238E27FC236}">
                <a16:creationId xmlns:a16="http://schemas.microsoft.com/office/drawing/2014/main" id="{1BA117FE-345C-4330-A590-6D15DBA56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2480" y="4377075"/>
            <a:ext cx="114441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100" name="Line 42">
            <a:extLst>
              <a:ext uri="{FF2B5EF4-FFF2-40B4-BE49-F238E27FC236}">
                <a16:creationId xmlns:a16="http://schemas.microsoft.com/office/drawing/2014/main" id="{2D64C624-8635-4977-89D4-04AAFEF93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1434" y="4377075"/>
            <a:ext cx="143414" cy="0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101" name="Line 43">
            <a:extLst>
              <a:ext uri="{FF2B5EF4-FFF2-40B4-BE49-F238E27FC236}">
                <a16:creationId xmlns:a16="http://schemas.microsoft.com/office/drawing/2014/main" id="{A6E2C37F-4692-4FD3-B580-C1F2EBAF0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367" y="4517591"/>
            <a:ext cx="0" cy="141965"/>
          </a:xfrm>
          <a:prstGeom prst="line">
            <a:avLst/>
          </a:prstGeom>
          <a:noFill/>
          <a:ln w="165100" cap="rnd">
            <a:solidFill>
              <a:srgbClr val="2728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cs typeface="+mn-ea"/>
              <a:sym typeface="+mn-lt"/>
            </a:endParaRPr>
          </a:p>
        </p:txBody>
      </p:sp>
      <p:sp>
        <p:nvSpPr>
          <p:cNvPr id="102" name="Shape 2775">
            <a:extLst>
              <a:ext uri="{FF2B5EF4-FFF2-40B4-BE49-F238E27FC236}">
                <a16:creationId xmlns:a16="http://schemas.microsoft.com/office/drawing/2014/main" id="{6076380E-1914-4AA9-A9FB-9B655F8B8C8E}"/>
              </a:ext>
            </a:extLst>
          </p:cNvPr>
          <p:cNvSpPr/>
          <p:nvPr/>
        </p:nvSpPr>
        <p:spPr>
          <a:xfrm>
            <a:off x="7249707" y="3432234"/>
            <a:ext cx="458339" cy="333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rgbClr val="F59121"/>
          </a:solidFill>
          <a:ln w="12700">
            <a:solidFill>
              <a:srgbClr val="F59121"/>
            </a:solidFill>
            <a:miter lim="400000"/>
          </a:ln>
        </p:spPr>
        <p:txBody>
          <a:bodyPr lIns="10115" tIns="10115" rIns="10115" bIns="10115" anchor="ctr"/>
          <a:lstStyle/>
          <a:p>
            <a:pPr defTabSz="1213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97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3" name="Group 45">
            <a:extLst>
              <a:ext uri="{FF2B5EF4-FFF2-40B4-BE49-F238E27FC236}">
                <a16:creationId xmlns:a16="http://schemas.microsoft.com/office/drawing/2014/main" id="{6C90FB99-3688-4789-B1CD-403B8D5E569C}"/>
              </a:ext>
            </a:extLst>
          </p:cNvPr>
          <p:cNvGrpSpPr>
            <a:grpSpLocks/>
          </p:cNvGrpSpPr>
          <p:nvPr/>
        </p:nvGrpSpPr>
        <p:grpSpPr bwMode="auto">
          <a:xfrm>
            <a:off x="8172085" y="1758069"/>
            <a:ext cx="2944406" cy="991040"/>
            <a:chOff x="13716000" y="5721211"/>
            <a:chExt cx="5741263" cy="1931801"/>
          </a:xfrm>
        </p:grpSpPr>
        <p:sp>
          <p:nvSpPr>
            <p:cNvPr id="104" name="TextBox 46">
              <a:extLst>
                <a:ext uri="{FF2B5EF4-FFF2-40B4-BE49-F238E27FC236}">
                  <a16:creationId xmlns:a16="http://schemas.microsoft.com/office/drawing/2014/main" id="{48341DD0-DC91-49E6-BC4B-3E2B97C57F00}"/>
                </a:ext>
              </a:extLst>
            </p:cNvPr>
            <p:cNvSpPr txBox="1"/>
            <p:nvPr/>
          </p:nvSpPr>
          <p:spPr>
            <a:xfrm>
              <a:off x="13758860" y="6458258"/>
              <a:ext cx="5698403" cy="119475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00260">
                <a:lnSpc>
                  <a:spcPct val="150000"/>
                </a:lnSpc>
                <a:defRPr/>
              </a:pPr>
              <a:r>
                <a:rPr 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05" name="Rectangle 47">
              <a:extLst>
                <a:ext uri="{FF2B5EF4-FFF2-40B4-BE49-F238E27FC236}">
                  <a16:creationId xmlns:a16="http://schemas.microsoft.com/office/drawing/2014/main" id="{89B0ECBC-9743-4819-851D-97C740C94CA4}"/>
                </a:ext>
              </a:extLst>
            </p:cNvPr>
            <p:cNvSpPr/>
            <p:nvPr/>
          </p:nvSpPr>
          <p:spPr>
            <a:xfrm>
              <a:off x="13716000" y="5721211"/>
              <a:ext cx="4543166" cy="71992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defTabSz="410766" hangingPunct="0"/>
              <a:r>
                <a:rPr lang="en-US" altLang="zh-CN" sz="2400" kern="0" dirty="0">
                  <a:cs typeface="+mn-ea"/>
                  <a:sym typeface="+mn-lt"/>
                </a:rPr>
                <a:t>Add title text</a:t>
              </a:r>
              <a:endParaRPr lang="zh-CN" altLang="en-US" sz="2400" kern="0" dirty="0">
                <a:cs typeface="+mn-ea"/>
                <a:sym typeface="+mn-lt"/>
              </a:endParaRPr>
            </a:p>
          </p:txBody>
        </p:sp>
      </p:grpSp>
      <p:grpSp>
        <p:nvGrpSpPr>
          <p:cNvPr id="106" name="Group 48">
            <a:extLst>
              <a:ext uri="{FF2B5EF4-FFF2-40B4-BE49-F238E27FC236}">
                <a16:creationId xmlns:a16="http://schemas.microsoft.com/office/drawing/2014/main" id="{8DE11323-F18E-4770-A02A-800BC5410665}"/>
              </a:ext>
            </a:extLst>
          </p:cNvPr>
          <p:cNvGrpSpPr>
            <a:grpSpLocks/>
          </p:cNvGrpSpPr>
          <p:nvPr/>
        </p:nvGrpSpPr>
        <p:grpSpPr bwMode="auto">
          <a:xfrm>
            <a:off x="8194066" y="3126304"/>
            <a:ext cx="3079178" cy="1021433"/>
            <a:chOff x="13758860" y="5661967"/>
            <a:chExt cx="6004054" cy="1991045"/>
          </a:xfrm>
        </p:grpSpPr>
        <p:sp>
          <p:nvSpPr>
            <p:cNvPr id="107" name="TextBox 49">
              <a:extLst>
                <a:ext uri="{FF2B5EF4-FFF2-40B4-BE49-F238E27FC236}">
                  <a16:creationId xmlns:a16="http://schemas.microsoft.com/office/drawing/2014/main" id="{2442B49F-1189-40E1-B85E-9C737EA3D721}"/>
                </a:ext>
              </a:extLst>
            </p:cNvPr>
            <p:cNvSpPr txBox="1"/>
            <p:nvPr/>
          </p:nvSpPr>
          <p:spPr>
            <a:xfrm>
              <a:off x="13758860" y="6458258"/>
              <a:ext cx="6004054" cy="119475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00260">
                <a:lnSpc>
                  <a:spcPct val="150000"/>
                </a:lnSpc>
                <a:defRPr/>
              </a:pPr>
              <a:r>
                <a:rPr 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08" name="Rectangle 50">
              <a:extLst>
                <a:ext uri="{FF2B5EF4-FFF2-40B4-BE49-F238E27FC236}">
                  <a16:creationId xmlns:a16="http://schemas.microsoft.com/office/drawing/2014/main" id="{521238AB-A098-4262-B353-8ED3E29E2F2A}"/>
                </a:ext>
              </a:extLst>
            </p:cNvPr>
            <p:cNvSpPr/>
            <p:nvPr/>
          </p:nvSpPr>
          <p:spPr>
            <a:xfrm>
              <a:off x="13771560" y="5661967"/>
              <a:ext cx="4530467" cy="71992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defTabSz="410766" hangingPunct="0"/>
              <a:r>
                <a:rPr lang="en-US" altLang="zh-CN" sz="2400" kern="0" dirty="0">
                  <a:cs typeface="+mn-ea"/>
                  <a:sym typeface="+mn-lt"/>
                </a:rPr>
                <a:t>Add title text</a:t>
              </a:r>
              <a:endParaRPr lang="zh-CN" altLang="en-US" sz="2400" kern="0" dirty="0">
                <a:cs typeface="+mn-ea"/>
                <a:sym typeface="+mn-lt"/>
              </a:endParaRPr>
            </a:p>
          </p:txBody>
        </p:sp>
      </p:grpSp>
      <p:sp>
        <p:nvSpPr>
          <p:cNvPr id="109" name="Shape 2784">
            <a:extLst>
              <a:ext uri="{FF2B5EF4-FFF2-40B4-BE49-F238E27FC236}">
                <a16:creationId xmlns:a16="http://schemas.microsoft.com/office/drawing/2014/main" id="{A5DAA022-336E-4804-86D9-969B824854B4}"/>
              </a:ext>
            </a:extLst>
          </p:cNvPr>
          <p:cNvSpPr/>
          <p:nvPr/>
        </p:nvSpPr>
        <p:spPr>
          <a:xfrm>
            <a:off x="7249707" y="1970920"/>
            <a:ext cx="458339" cy="459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F59121"/>
          </a:solidFill>
          <a:ln w="12700">
            <a:solidFill>
              <a:srgbClr val="F59121"/>
            </a:solidFill>
            <a:miter lim="400000"/>
          </a:ln>
        </p:spPr>
        <p:txBody>
          <a:bodyPr lIns="10115" tIns="10115" rIns="10115" bIns="10115" anchor="ctr"/>
          <a:lstStyle/>
          <a:p>
            <a:pPr defTabSz="1213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97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0" name="Group 52">
            <a:extLst>
              <a:ext uri="{FF2B5EF4-FFF2-40B4-BE49-F238E27FC236}">
                <a16:creationId xmlns:a16="http://schemas.microsoft.com/office/drawing/2014/main" id="{0E4414F4-A6E6-433F-9390-778FEE3685C1}"/>
              </a:ext>
            </a:extLst>
          </p:cNvPr>
          <p:cNvGrpSpPr>
            <a:grpSpLocks/>
          </p:cNvGrpSpPr>
          <p:nvPr/>
        </p:nvGrpSpPr>
        <p:grpSpPr bwMode="auto">
          <a:xfrm>
            <a:off x="8194067" y="4564108"/>
            <a:ext cx="3079178" cy="1067539"/>
            <a:chOff x="13716000" y="5570065"/>
            <a:chExt cx="6004053" cy="2083457"/>
          </a:xfrm>
        </p:grpSpPr>
        <p:sp>
          <p:nvSpPr>
            <p:cNvPr id="111" name="TextBox 53">
              <a:extLst>
                <a:ext uri="{FF2B5EF4-FFF2-40B4-BE49-F238E27FC236}">
                  <a16:creationId xmlns:a16="http://schemas.microsoft.com/office/drawing/2014/main" id="{BC43CF03-7C03-404F-8615-241351D53F9F}"/>
                </a:ext>
              </a:extLst>
            </p:cNvPr>
            <p:cNvSpPr txBox="1"/>
            <p:nvPr/>
          </p:nvSpPr>
          <p:spPr>
            <a:xfrm>
              <a:off x="13758860" y="6457310"/>
              <a:ext cx="5961193" cy="119621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00260">
                <a:lnSpc>
                  <a:spcPct val="150000"/>
                </a:lnSpc>
                <a:defRPr/>
              </a:pPr>
              <a:r>
                <a:rPr 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12" name="Rectangle 54">
              <a:extLst>
                <a:ext uri="{FF2B5EF4-FFF2-40B4-BE49-F238E27FC236}">
                  <a16:creationId xmlns:a16="http://schemas.microsoft.com/office/drawing/2014/main" id="{CEA53767-46E2-44F1-A929-A53788D84E5E}"/>
                </a:ext>
              </a:extLst>
            </p:cNvPr>
            <p:cNvSpPr/>
            <p:nvPr/>
          </p:nvSpPr>
          <p:spPr>
            <a:xfrm>
              <a:off x="13716000" y="5570065"/>
              <a:ext cx="4543166" cy="72080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defTabSz="410766" hangingPunct="0"/>
              <a:r>
                <a:rPr lang="en-US" altLang="zh-CN" sz="2400" kern="0" dirty="0">
                  <a:cs typeface="+mn-ea"/>
                  <a:sym typeface="+mn-lt"/>
                </a:rPr>
                <a:t>Add title text</a:t>
              </a:r>
              <a:endParaRPr lang="zh-CN" altLang="en-US" sz="2400" kern="0" dirty="0">
                <a:cs typeface="+mn-ea"/>
                <a:sym typeface="+mn-lt"/>
              </a:endParaRPr>
            </a:p>
          </p:txBody>
        </p:sp>
      </p:grpSp>
      <p:sp>
        <p:nvSpPr>
          <p:cNvPr id="113" name="Shape 2787">
            <a:extLst>
              <a:ext uri="{FF2B5EF4-FFF2-40B4-BE49-F238E27FC236}">
                <a16:creationId xmlns:a16="http://schemas.microsoft.com/office/drawing/2014/main" id="{0D464D16-B9D0-4ECE-9C69-DEEABA3CFAC3}"/>
              </a:ext>
            </a:extLst>
          </p:cNvPr>
          <p:cNvSpPr/>
          <p:nvPr/>
        </p:nvSpPr>
        <p:spPr>
          <a:xfrm>
            <a:off x="7254591" y="4846132"/>
            <a:ext cx="475436" cy="47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59121"/>
          </a:solidFill>
          <a:ln w="12700">
            <a:solidFill>
              <a:srgbClr val="F59121"/>
            </a:solidFill>
            <a:miter lim="400000"/>
          </a:ln>
        </p:spPr>
        <p:txBody>
          <a:bodyPr lIns="10115" tIns="10115" rIns="10115" bIns="10115" anchor="ctr"/>
          <a:lstStyle/>
          <a:p>
            <a:pPr defTabSz="1213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97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1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9" grpId="0" animBg="1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735611-8813-43B1-B520-C629873C8BE9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EA60DF-15A8-4845-B213-DF0741568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6618" r="4300" b="6044"/>
          <a:stretch/>
        </p:blipFill>
        <p:spPr>
          <a:xfrm flipH="1">
            <a:off x="861839" y="1199334"/>
            <a:ext cx="6746319" cy="53482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E56C15C5-140F-460A-B35C-E87BC0133439}"/>
              </a:ext>
            </a:extLst>
          </p:cNvPr>
          <p:cNvSpPr/>
          <p:nvPr/>
        </p:nvSpPr>
        <p:spPr>
          <a:xfrm>
            <a:off x="8060784" y="1788843"/>
            <a:ext cx="1612116" cy="161211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C0AE74-1433-4BB3-BE53-1949C4BAE3D0}"/>
              </a:ext>
            </a:extLst>
          </p:cNvPr>
          <p:cNvSpPr txBox="1"/>
          <p:nvPr/>
        </p:nvSpPr>
        <p:spPr>
          <a:xfrm>
            <a:off x="8293141" y="2040903"/>
            <a:ext cx="1081675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F9331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rgbClr val="FF9331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548A1A-D682-4C95-9803-969891376506}"/>
              </a:ext>
            </a:extLst>
          </p:cNvPr>
          <p:cNvSpPr txBox="1"/>
          <p:nvPr/>
        </p:nvSpPr>
        <p:spPr>
          <a:xfrm>
            <a:off x="7508688" y="3653019"/>
            <a:ext cx="318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7" name="稻壳儿_时尚演示出品_4">
            <a:extLst>
              <a:ext uri="{FF2B5EF4-FFF2-40B4-BE49-F238E27FC236}">
                <a16:creationId xmlns:a16="http://schemas.microsoft.com/office/drawing/2014/main" id="{AA8163F4-68E6-4057-A00F-5FDD963B0B1B}"/>
              </a:ext>
            </a:extLst>
          </p:cNvPr>
          <p:cNvSpPr txBox="1"/>
          <p:nvPr/>
        </p:nvSpPr>
        <p:spPr>
          <a:xfrm>
            <a:off x="7178155" y="4532585"/>
            <a:ext cx="3841225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cs typeface="+mn-ea"/>
                <a:sym typeface="+mn-lt"/>
              </a:rPr>
              <a:t>Click here to add content, content to match the title. </a:t>
            </a:r>
            <a:endParaRPr lang="id-ID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39468E7-DF1B-4150-88AE-3C35EF386C8E}"/>
              </a:ext>
            </a:extLst>
          </p:cNvPr>
          <p:cNvGrpSpPr/>
          <p:nvPr/>
        </p:nvGrpSpPr>
        <p:grpSpPr>
          <a:xfrm>
            <a:off x="1069539" y="1114714"/>
            <a:ext cx="9995425" cy="4466328"/>
            <a:chOff x="421320" y="894894"/>
            <a:chExt cx="11284453" cy="5042314"/>
          </a:xfrm>
        </p:grpSpPr>
        <p:sp>
          <p:nvSpPr>
            <p:cNvPr id="34" name="Freeform 145">
              <a:extLst>
                <a:ext uri="{FF2B5EF4-FFF2-40B4-BE49-F238E27FC236}">
                  <a16:creationId xmlns:a16="http://schemas.microsoft.com/office/drawing/2014/main" id="{1F2E712E-33CE-41DD-BA8A-02530F95B5A5}"/>
                </a:ext>
              </a:extLst>
            </p:cNvPr>
            <p:cNvSpPr/>
            <p:nvPr/>
          </p:nvSpPr>
          <p:spPr>
            <a:xfrm>
              <a:off x="8586064" y="2062967"/>
              <a:ext cx="2335547" cy="370061"/>
            </a:xfrm>
            <a:custGeom>
              <a:avLst/>
              <a:gdLst>
                <a:gd name="connsiteX0" fmla="*/ 0 w 2335546"/>
                <a:gd name="connsiteY0" fmla="*/ 0 h 370061"/>
                <a:gd name="connsiteX1" fmla="*/ 2335546 w 2335546"/>
                <a:gd name="connsiteY1" fmla="*/ 0 h 370061"/>
                <a:gd name="connsiteX2" fmla="*/ 2141431 w 2335546"/>
                <a:gd name="connsiteY2" fmla="*/ 370061 h 370061"/>
                <a:gd name="connsiteX3" fmla="*/ 370061 w 2335546"/>
                <a:gd name="connsiteY3" fmla="*/ 370061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546" h="370061">
                  <a:moveTo>
                    <a:pt x="0" y="0"/>
                  </a:moveTo>
                  <a:lnTo>
                    <a:pt x="2335546" y="0"/>
                  </a:lnTo>
                  <a:lnTo>
                    <a:pt x="2141431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FF9331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110">
              <a:extLst>
                <a:ext uri="{FF2B5EF4-FFF2-40B4-BE49-F238E27FC236}">
                  <a16:creationId xmlns:a16="http://schemas.microsoft.com/office/drawing/2014/main" id="{FC61969F-92B2-4E43-B218-31917F579DB1}"/>
                </a:ext>
              </a:extLst>
            </p:cNvPr>
            <p:cNvSpPr/>
            <p:nvPr/>
          </p:nvSpPr>
          <p:spPr>
            <a:xfrm>
              <a:off x="8795282" y="2078470"/>
              <a:ext cx="1989115" cy="338057"/>
            </a:xfrm>
            <a:prstGeom prst="rect">
              <a:avLst/>
            </a:prstGeom>
          </p:spPr>
          <p:txBody>
            <a:bodyPr wrap="square" lIns="243840" rIns="243840" bIns="60960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Fourth Step</a:t>
              </a:r>
            </a:p>
          </p:txBody>
        </p:sp>
        <p:sp>
          <p:nvSpPr>
            <p:cNvPr id="36" name="Text Placeholder 7">
              <a:extLst>
                <a:ext uri="{FF2B5EF4-FFF2-40B4-BE49-F238E27FC236}">
                  <a16:creationId xmlns:a16="http://schemas.microsoft.com/office/drawing/2014/main" id="{517BEC4B-8896-49C3-9E96-A39A5474969C}"/>
                </a:ext>
              </a:extLst>
            </p:cNvPr>
            <p:cNvSpPr txBox="1">
              <a:spLocks/>
            </p:cNvSpPr>
            <p:nvPr/>
          </p:nvSpPr>
          <p:spPr>
            <a:xfrm>
              <a:off x="8203858" y="894894"/>
              <a:ext cx="1563581" cy="120244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spc="-3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Open Sans Light" panose="020B0306030504020204" pitchFamily="34" charset="0"/>
                </a:defRPr>
              </a:lvl1pPr>
            </a:lstStyle>
            <a:p>
              <a:pPr algn="ctr"/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7" name="Freeform 143">
              <a:extLst>
                <a:ext uri="{FF2B5EF4-FFF2-40B4-BE49-F238E27FC236}">
                  <a16:creationId xmlns:a16="http://schemas.microsoft.com/office/drawing/2014/main" id="{F922FE1F-50AF-4294-A9EA-27C1CBCEADF8}"/>
                </a:ext>
              </a:extLst>
            </p:cNvPr>
            <p:cNvSpPr/>
            <p:nvPr/>
          </p:nvSpPr>
          <p:spPr>
            <a:xfrm>
              <a:off x="6003556" y="2538487"/>
              <a:ext cx="2270851" cy="370061"/>
            </a:xfrm>
            <a:custGeom>
              <a:avLst/>
              <a:gdLst>
                <a:gd name="connsiteX0" fmla="*/ 0 w 2270850"/>
                <a:gd name="connsiteY0" fmla="*/ 0 h 370061"/>
                <a:gd name="connsiteX1" fmla="*/ 2270850 w 2270850"/>
                <a:gd name="connsiteY1" fmla="*/ 0 h 370061"/>
                <a:gd name="connsiteX2" fmla="*/ 2033193 w 2270850"/>
                <a:gd name="connsiteY2" fmla="*/ 370061 h 370061"/>
                <a:gd name="connsiteX3" fmla="*/ 370061 w 2270850"/>
                <a:gd name="connsiteY3" fmla="*/ 370061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850" h="370061">
                  <a:moveTo>
                    <a:pt x="0" y="0"/>
                  </a:moveTo>
                  <a:lnTo>
                    <a:pt x="2270850" y="0"/>
                  </a:lnTo>
                  <a:lnTo>
                    <a:pt x="2033193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0B47E3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117">
              <a:extLst>
                <a:ext uri="{FF2B5EF4-FFF2-40B4-BE49-F238E27FC236}">
                  <a16:creationId xmlns:a16="http://schemas.microsoft.com/office/drawing/2014/main" id="{F8AEE7AE-E732-4A2B-8250-5D77ACBCB442}"/>
                </a:ext>
              </a:extLst>
            </p:cNvPr>
            <p:cNvSpPr/>
            <p:nvPr/>
          </p:nvSpPr>
          <p:spPr>
            <a:xfrm>
              <a:off x="6148078" y="2553991"/>
              <a:ext cx="1989115" cy="338057"/>
            </a:xfrm>
            <a:prstGeom prst="rect">
              <a:avLst/>
            </a:prstGeom>
          </p:spPr>
          <p:txBody>
            <a:bodyPr wrap="square" lIns="243840" rIns="243840" bIns="60960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Third Step</a:t>
              </a:r>
            </a:p>
          </p:txBody>
        </p:sp>
        <p:sp>
          <p:nvSpPr>
            <p:cNvPr id="39" name="Text Placeholder 7">
              <a:extLst>
                <a:ext uri="{FF2B5EF4-FFF2-40B4-BE49-F238E27FC236}">
                  <a16:creationId xmlns:a16="http://schemas.microsoft.com/office/drawing/2014/main" id="{F5C555C4-F52D-4D72-908C-BF5124D8797C}"/>
                </a:ext>
              </a:extLst>
            </p:cNvPr>
            <p:cNvSpPr txBox="1">
              <a:spLocks/>
            </p:cNvSpPr>
            <p:nvPr/>
          </p:nvSpPr>
          <p:spPr>
            <a:xfrm>
              <a:off x="5556654" y="1370414"/>
              <a:ext cx="1563581" cy="120244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spc="-3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Open Sans Light" panose="020B0306030504020204" pitchFamily="34" charset="0"/>
                </a:defRPr>
              </a:lvl1pPr>
            </a:lstStyle>
            <a:p>
              <a:pPr algn="ctr"/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0" name="Freeform 141">
              <a:extLst>
                <a:ext uri="{FF2B5EF4-FFF2-40B4-BE49-F238E27FC236}">
                  <a16:creationId xmlns:a16="http://schemas.microsoft.com/office/drawing/2014/main" id="{90AAF037-E845-4761-8BE4-6A778AE8421E}"/>
                </a:ext>
              </a:extLst>
            </p:cNvPr>
            <p:cNvSpPr/>
            <p:nvPr/>
          </p:nvSpPr>
          <p:spPr>
            <a:xfrm>
              <a:off x="3527609" y="3014007"/>
              <a:ext cx="2309555" cy="370061"/>
            </a:xfrm>
            <a:custGeom>
              <a:avLst/>
              <a:gdLst>
                <a:gd name="connsiteX0" fmla="*/ 11896 w 2309555"/>
                <a:gd name="connsiteY0" fmla="*/ 0 h 370061"/>
                <a:gd name="connsiteX1" fmla="*/ 2309555 w 2309555"/>
                <a:gd name="connsiteY1" fmla="*/ 0 h 370061"/>
                <a:gd name="connsiteX2" fmla="*/ 2071898 w 2309555"/>
                <a:gd name="connsiteY2" fmla="*/ 370061 h 370061"/>
                <a:gd name="connsiteX3" fmla="*/ 351536 w 2309555"/>
                <a:gd name="connsiteY3" fmla="*/ 370061 h 370061"/>
                <a:gd name="connsiteX4" fmla="*/ 0 w 2309555"/>
                <a:gd name="connsiteY4" fmla="*/ 18525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9555" h="370061">
                  <a:moveTo>
                    <a:pt x="11896" y="0"/>
                  </a:moveTo>
                  <a:lnTo>
                    <a:pt x="2309555" y="0"/>
                  </a:lnTo>
                  <a:lnTo>
                    <a:pt x="2071898" y="370061"/>
                  </a:lnTo>
                  <a:lnTo>
                    <a:pt x="351536" y="370061"/>
                  </a:lnTo>
                  <a:lnTo>
                    <a:pt x="0" y="18525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124">
              <a:extLst>
                <a:ext uri="{FF2B5EF4-FFF2-40B4-BE49-F238E27FC236}">
                  <a16:creationId xmlns:a16="http://schemas.microsoft.com/office/drawing/2014/main" id="{5E6E9EC8-5DAC-44C9-9D9A-47A3815B99C7}"/>
                </a:ext>
              </a:extLst>
            </p:cNvPr>
            <p:cNvSpPr/>
            <p:nvPr/>
          </p:nvSpPr>
          <p:spPr>
            <a:xfrm>
              <a:off x="3710834" y="3029511"/>
              <a:ext cx="1989115" cy="338057"/>
            </a:xfrm>
            <a:prstGeom prst="rect">
              <a:avLst/>
            </a:prstGeom>
            <a:solidFill>
              <a:srgbClr val="FF9331"/>
            </a:solidFill>
          </p:spPr>
          <p:txBody>
            <a:bodyPr wrap="square" lIns="243840" rIns="243840" bIns="60960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Second Step</a:t>
              </a:r>
            </a:p>
          </p:txBody>
        </p:sp>
        <p:sp>
          <p:nvSpPr>
            <p:cNvPr id="42" name="Text Placeholder 7">
              <a:extLst>
                <a:ext uri="{FF2B5EF4-FFF2-40B4-BE49-F238E27FC236}">
                  <a16:creationId xmlns:a16="http://schemas.microsoft.com/office/drawing/2014/main" id="{2E16C880-FEDC-4280-8979-0A4199E83EB1}"/>
                </a:ext>
              </a:extLst>
            </p:cNvPr>
            <p:cNvSpPr txBox="1">
              <a:spLocks/>
            </p:cNvSpPr>
            <p:nvPr/>
          </p:nvSpPr>
          <p:spPr>
            <a:xfrm>
              <a:off x="3119410" y="1845934"/>
              <a:ext cx="1563581" cy="120244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spc="-3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Open Sans Light" panose="020B0306030504020204" pitchFamily="34" charset="0"/>
                </a:defRPr>
              </a:lvl1pPr>
            </a:lstStyle>
            <a:p>
              <a:pPr algn="ctr"/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3" name="Freeform 139">
              <a:extLst>
                <a:ext uri="{FF2B5EF4-FFF2-40B4-BE49-F238E27FC236}">
                  <a16:creationId xmlns:a16="http://schemas.microsoft.com/office/drawing/2014/main" id="{9C3913D7-C74D-4B22-98C0-4249EC1FE050}"/>
                </a:ext>
              </a:extLst>
            </p:cNvPr>
            <p:cNvSpPr/>
            <p:nvPr/>
          </p:nvSpPr>
          <p:spPr>
            <a:xfrm>
              <a:off x="1248943" y="3489523"/>
              <a:ext cx="2279981" cy="370061"/>
            </a:xfrm>
            <a:custGeom>
              <a:avLst/>
              <a:gdLst>
                <a:gd name="connsiteX0" fmla="*/ 0 w 2279981"/>
                <a:gd name="connsiteY0" fmla="*/ 0 h 370061"/>
                <a:gd name="connsiteX1" fmla="*/ 2279981 w 2279981"/>
                <a:gd name="connsiteY1" fmla="*/ 0 h 370061"/>
                <a:gd name="connsiteX2" fmla="*/ 2042324 w 2279981"/>
                <a:gd name="connsiteY2" fmla="*/ 370061 h 370061"/>
                <a:gd name="connsiteX3" fmla="*/ 370061 w 2279981"/>
                <a:gd name="connsiteY3" fmla="*/ 370061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9981" h="37006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0B47E3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131">
              <a:extLst>
                <a:ext uri="{FF2B5EF4-FFF2-40B4-BE49-F238E27FC236}">
                  <a16:creationId xmlns:a16="http://schemas.microsoft.com/office/drawing/2014/main" id="{F1A042A3-9DDC-4E5C-94FA-285C7B45696E}"/>
                </a:ext>
              </a:extLst>
            </p:cNvPr>
            <p:cNvSpPr/>
            <p:nvPr/>
          </p:nvSpPr>
          <p:spPr>
            <a:xfrm>
              <a:off x="1735330" y="3505031"/>
              <a:ext cx="1989115" cy="338057"/>
            </a:xfrm>
            <a:prstGeom prst="rect">
              <a:avLst/>
            </a:prstGeom>
          </p:spPr>
          <p:txBody>
            <a:bodyPr wrap="square" lIns="243840" rIns="243840" bIns="60960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First Step</a:t>
              </a:r>
            </a:p>
          </p:txBody>
        </p:sp>
        <p:sp>
          <p:nvSpPr>
            <p:cNvPr id="45" name="Text Placeholder 7">
              <a:extLst>
                <a:ext uri="{FF2B5EF4-FFF2-40B4-BE49-F238E27FC236}">
                  <a16:creationId xmlns:a16="http://schemas.microsoft.com/office/drawing/2014/main" id="{AC38DD0F-CD83-4123-8C48-7D589A18600D}"/>
                </a:ext>
              </a:extLst>
            </p:cNvPr>
            <p:cNvSpPr txBox="1">
              <a:spLocks/>
            </p:cNvSpPr>
            <p:nvPr/>
          </p:nvSpPr>
          <p:spPr>
            <a:xfrm>
              <a:off x="811174" y="2321454"/>
              <a:ext cx="1563581" cy="120244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spc="-3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Open Sans Light" panose="020B0306030504020204" pitchFamily="34" charset="0"/>
                </a:defRPr>
              </a:lvl1pPr>
            </a:lstStyle>
            <a:p>
              <a:pPr algn="ctr"/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6" name="Rectangle 137">
              <a:extLst>
                <a:ext uri="{FF2B5EF4-FFF2-40B4-BE49-F238E27FC236}">
                  <a16:creationId xmlns:a16="http://schemas.microsoft.com/office/drawing/2014/main" id="{17F54C1A-95C5-447B-82A0-EBF41B85EC82}"/>
                </a:ext>
              </a:extLst>
            </p:cNvPr>
            <p:cNvSpPr/>
            <p:nvPr/>
          </p:nvSpPr>
          <p:spPr>
            <a:xfrm>
              <a:off x="421320" y="4721070"/>
              <a:ext cx="1671553" cy="1216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47" name="Straight Connector 3">
              <a:extLst>
                <a:ext uri="{FF2B5EF4-FFF2-40B4-BE49-F238E27FC236}">
                  <a16:creationId xmlns:a16="http://schemas.microsoft.com/office/drawing/2014/main" id="{0C37E35A-3FEA-446B-AE9C-CB54FF021245}"/>
                </a:ext>
              </a:extLst>
            </p:cNvPr>
            <p:cNvCxnSpPr/>
            <p:nvPr/>
          </p:nvCxnSpPr>
          <p:spPr>
            <a:xfrm>
              <a:off x="1087958" y="3316310"/>
              <a:ext cx="1261313" cy="1313748"/>
            </a:xfrm>
            <a:prstGeom prst="lin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</p:cxnSp>
        <p:cxnSp>
          <p:nvCxnSpPr>
            <p:cNvPr id="48" name="Straight Connector 146">
              <a:extLst>
                <a:ext uri="{FF2B5EF4-FFF2-40B4-BE49-F238E27FC236}">
                  <a16:creationId xmlns:a16="http://schemas.microsoft.com/office/drawing/2014/main" id="{D86EF319-840D-4F0F-81BC-BD3F4DD13A60}"/>
                </a:ext>
              </a:extLst>
            </p:cNvPr>
            <p:cNvCxnSpPr/>
            <p:nvPr/>
          </p:nvCxnSpPr>
          <p:spPr>
            <a:xfrm>
              <a:off x="3340225" y="2837290"/>
              <a:ext cx="1696233" cy="1766751"/>
            </a:xfrm>
            <a:prstGeom prst="lin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</p:cxnSp>
        <p:cxnSp>
          <p:nvCxnSpPr>
            <p:cNvPr id="49" name="Straight Connector 147">
              <a:extLst>
                <a:ext uri="{FF2B5EF4-FFF2-40B4-BE49-F238E27FC236}">
                  <a16:creationId xmlns:a16="http://schemas.microsoft.com/office/drawing/2014/main" id="{08DB1689-768D-4AF3-B73F-994FBECC490C}"/>
                </a:ext>
              </a:extLst>
            </p:cNvPr>
            <p:cNvCxnSpPr/>
            <p:nvPr/>
          </p:nvCxnSpPr>
          <p:spPr>
            <a:xfrm>
              <a:off x="5866012" y="2370343"/>
              <a:ext cx="2145875" cy="2235084"/>
            </a:xfrm>
            <a:prstGeom prst="lin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</p:cxnSp>
        <p:cxnSp>
          <p:nvCxnSpPr>
            <p:cNvPr id="50" name="Straight Connector 148">
              <a:extLst>
                <a:ext uri="{FF2B5EF4-FFF2-40B4-BE49-F238E27FC236}">
                  <a16:creationId xmlns:a16="http://schemas.microsoft.com/office/drawing/2014/main" id="{DCC9C4CE-06C8-4357-B9A9-21F8AEE7B7FA}"/>
                </a:ext>
              </a:extLst>
            </p:cNvPr>
            <p:cNvCxnSpPr/>
            <p:nvPr/>
          </p:nvCxnSpPr>
          <p:spPr>
            <a:xfrm>
              <a:off x="8391465" y="1852031"/>
              <a:ext cx="2667147" cy="2778027"/>
            </a:xfrm>
            <a:prstGeom prst="lin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</p:cxnSp>
        <p:cxnSp>
          <p:nvCxnSpPr>
            <p:cNvPr id="52" name="Straight Connector 8">
              <a:extLst>
                <a:ext uri="{FF2B5EF4-FFF2-40B4-BE49-F238E27FC236}">
                  <a16:creationId xmlns:a16="http://schemas.microsoft.com/office/drawing/2014/main" id="{6936E0E2-1BBD-4ECA-9BAA-9ED5CA0BBC9E}"/>
                </a:ext>
              </a:extLst>
            </p:cNvPr>
            <p:cNvCxnSpPr/>
            <p:nvPr/>
          </p:nvCxnSpPr>
          <p:spPr>
            <a:xfrm>
              <a:off x="486230" y="4601031"/>
              <a:ext cx="1121954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157">
              <a:extLst>
                <a:ext uri="{FF2B5EF4-FFF2-40B4-BE49-F238E27FC236}">
                  <a16:creationId xmlns:a16="http://schemas.microsoft.com/office/drawing/2014/main" id="{FBC37FF6-1942-4E2C-9D98-EA1BE1986BD3}"/>
                </a:ext>
              </a:extLst>
            </p:cNvPr>
            <p:cNvGrpSpPr/>
            <p:nvPr/>
          </p:nvGrpSpPr>
          <p:grpSpPr>
            <a:xfrm>
              <a:off x="10855461" y="4854313"/>
              <a:ext cx="406303" cy="368671"/>
              <a:chOff x="4976812" y="2947987"/>
              <a:chExt cx="282002" cy="255883"/>
            </a:xfrm>
            <a:solidFill>
              <a:schemeClr val="bg1">
                <a:lumMod val="50000"/>
              </a:schemeClr>
            </a:solidFill>
          </p:grpSpPr>
          <p:sp>
            <p:nvSpPr>
              <p:cNvPr id="73" name="Shape 11486">
                <a:extLst>
                  <a:ext uri="{FF2B5EF4-FFF2-40B4-BE49-F238E27FC236}">
                    <a16:creationId xmlns:a16="http://schemas.microsoft.com/office/drawing/2014/main" id="{66FAE697-6F10-4894-BEE2-72A834F45939}"/>
                  </a:ext>
                </a:extLst>
              </p:cNvPr>
              <p:cNvSpPr/>
              <p:nvPr/>
            </p:nvSpPr>
            <p:spPr>
              <a:xfrm>
                <a:off x="5086350" y="3167062"/>
                <a:ext cx="30687" cy="3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8810"/>
                    </a:moveTo>
                    <a:lnTo>
                      <a:pt x="4832" y="8810"/>
                    </a:lnTo>
                    <a:lnTo>
                      <a:pt x="483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832" y="21600"/>
                    </a:lnTo>
                    <a:lnTo>
                      <a:pt x="4832" y="12251"/>
                    </a:lnTo>
                    <a:lnTo>
                      <a:pt x="16775" y="12251"/>
                    </a:lnTo>
                    <a:lnTo>
                      <a:pt x="1677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775" y="0"/>
                    </a:lnTo>
                    <a:cubicBezTo>
                      <a:pt x="16775" y="0"/>
                      <a:pt x="16775" y="8810"/>
                      <a:pt x="16775" y="881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4" name="Shape 11487">
                <a:extLst>
                  <a:ext uri="{FF2B5EF4-FFF2-40B4-BE49-F238E27FC236}">
                    <a16:creationId xmlns:a16="http://schemas.microsoft.com/office/drawing/2014/main" id="{7965B20F-9397-4E2C-88FE-A382B44653F3}"/>
                  </a:ext>
                </a:extLst>
              </p:cNvPr>
              <p:cNvSpPr/>
              <p:nvPr/>
            </p:nvSpPr>
            <p:spPr>
              <a:xfrm>
                <a:off x="5081588" y="3048000"/>
                <a:ext cx="77642" cy="103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81"/>
                    </a:moveTo>
                    <a:lnTo>
                      <a:pt x="5416" y="18381"/>
                    </a:lnTo>
                    <a:lnTo>
                      <a:pt x="5416" y="17799"/>
                    </a:lnTo>
                    <a:cubicBezTo>
                      <a:pt x="5416" y="16297"/>
                      <a:pt x="5690" y="15383"/>
                      <a:pt x="6239" y="15063"/>
                    </a:cubicBezTo>
                    <a:cubicBezTo>
                      <a:pt x="6788" y="14741"/>
                      <a:pt x="8731" y="14347"/>
                      <a:pt x="12095" y="13893"/>
                    </a:cubicBezTo>
                    <a:cubicBezTo>
                      <a:pt x="16173" y="13328"/>
                      <a:pt x="18772" y="12618"/>
                      <a:pt x="19908" y="11780"/>
                    </a:cubicBezTo>
                    <a:cubicBezTo>
                      <a:pt x="21041" y="10940"/>
                      <a:pt x="21600" y="9267"/>
                      <a:pt x="21600" y="6780"/>
                    </a:cubicBezTo>
                    <a:cubicBezTo>
                      <a:pt x="21600" y="4143"/>
                      <a:pt x="20850" y="2354"/>
                      <a:pt x="19369" y="1415"/>
                    </a:cubicBezTo>
                    <a:cubicBezTo>
                      <a:pt x="17881" y="475"/>
                      <a:pt x="15063" y="0"/>
                      <a:pt x="10902" y="0"/>
                    </a:cubicBezTo>
                    <a:cubicBezTo>
                      <a:pt x="6640" y="0"/>
                      <a:pt x="3781" y="466"/>
                      <a:pt x="2301" y="1395"/>
                    </a:cubicBezTo>
                    <a:cubicBezTo>
                      <a:pt x="823" y="2326"/>
                      <a:pt x="83" y="4143"/>
                      <a:pt x="83" y="6826"/>
                    </a:cubicBezTo>
                    <a:lnTo>
                      <a:pt x="83" y="7721"/>
                    </a:lnTo>
                    <a:lnTo>
                      <a:pt x="5403" y="7721"/>
                    </a:lnTo>
                    <a:lnTo>
                      <a:pt x="5403" y="6816"/>
                    </a:lnTo>
                    <a:cubicBezTo>
                      <a:pt x="5403" y="5251"/>
                      <a:pt x="5714" y="4277"/>
                      <a:pt x="6345" y="3865"/>
                    </a:cubicBezTo>
                    <a:cubicBezTo>
                      <a:pt x="6966" y="3473"/>
                      <a:pt x="8480" y="3266"/>
                      <a:pt x="10876" y="3266"/>
                    </a:cubicBezTo>
                    <a:cubicBezTo>
                      <a:pt x="13216" y="3266"/>
                      <a:pt x="14696" y="3462"/>
                      <a:pt x="15312" y="3865"/>
                    </a:cubicBezTo>
                    <a:cubicBezTo>
                      <a:pt x="15935" y="4259"/>
                      <a:pt x="16243" y="5196"/>
                      <a:pt x="16243" y="6690"/>
                    </a:cubicBezTo>
                    <a:cubicBezTo>
                      <a:pt x="16243" y="8237"/>
                      <a:pt x="15935" y="9195"/>
                      <a:pt x="15312" y="9572"/>
                    </a:cubicBezTo>
                    <a:cubicBezTo>
                      <a:pt x="14683" y="9938"/>
                      <a:pt x="12703" y="10348"/>
                      <a:pt x="9339" y="10796"/>
                    </a:cubicBezTo>
                    <a:cubicBezTo>
                      <a:pt x="5271" y="11341"/>
                      <a:pt x="2709" y="11986"/>
                      <a:pt x="1623" y="12729"/>
                    </a:cubicBezTo>
                    <a:cubicBezTo>
                      <a:pt x="536" y="13468"/>
                      <a:pt x="0" y="14972"/>
                      <a:pt x="0" y="17236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8381"/>
                      <a:pt x="21600" y="1838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5" name="Shape 11488">
                <a:extLst>
                  <a:ext uri="{FF2B5EF4-FFF2-40B4-BE49-F238E27FC236}">
                    <a16:creationId xmlns:a16="http://schemas.microsoft.com/office/drawing/2014/main" id="{A5F669C6-6F73-461D-A139-899CE1943386}"/>
                  </a:ext>
                </a:extLst>
              </p:cNvPr>
              <p:cNvSpPr/>
              <p:nvPr/>
            </p:nvSpPr>
            <p:spPr>
              <a:xfrm>
                <a:off x="5195888" y="3167062"/>
                <a:ext cx="29505" cy="3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9" y="10127"/>
                    </a:moveTo>
                    <a:cubicBezTo>
                      <a:pt x="15097" y="10611"/>
                      <a:pt x="13966" y="10861"/>
                      <a:pt x="12237" y="10861"/>
                    </a:cubicBezTo>
                    <a:lnTo>
                      <a:pt x="5025" y="10861"/>
                    </a:lnTo>
                    <a:lnTo>
                      <a:pt x="5025" y="3435"/>
                    </a:lnTo>
                    <a:lnTo>
                      <a:pt x="12584" y="3435"/>
                    </a:lnTo>
                    <a:cubicBezTo>
                      <a:pt x="14246" y="3435"/>
                      <a:pt x="15288" y="3663"/>
                      <a:pt x="15791" y="4130"/>
                    </a:cubicBezTo>
                    <a:cubicBezTo>
                      <a:pt x="16261" y="4563"/>
                      <a:pt x="16513" y="5558"/>
                      <a:pt x="16513" y="7098"/>
                    </a:cubicBezTo>
                    <a:cubicBezTo>
                      <a:pt x="16513" y="8610"/>
                      <a:pt x="16220" y="9616"/>
                      <a:pt x="15669" y="10127"/>
                    </a:cubicBezTo>
                    <a:close/>
                    <a:moveTo>
                      <a:pt x="20694" y="10839"/>
                    </a:moveTo>
                    <a:cubicBezTo>
                      <a:pt x="21314" y="10050"/>
                      <a:pt x="21600" y="8527"/>
                      <a:pt x="21600" y="6353"/>
                    </a:cubicBezTo>
                    <a:cubicBezTo>
                      <a:pt x="21600" y="3946"/>
                      <a:pt x="21001" y="2285"/>
                      <a:pt x="19775" y="1356"/>
                    </a:cubicBezTo>
                    <a:cubicBezTo>
                      <a:pt x="18549" y="461"/>
                      <a:pt x="16295" y="0"/>
                      <a:pt x="1306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5053" y="21600"/>
                    </a:lnTo>
                    <a:lnTo>
                      <a:pt x="5053" y="14296"/>
                    </a:lnTo>
                    <a:lnTo>
                      <a:pt x="12271" y="14296"/>
                    </a:lnTo>
                    <a:cubicBezTo>
                      <a:pt x="14981" y="14296"/>
                      <a:pt x="16295" y="15425"/>
                      <a:pt x="16295" y="17659"/>
                    </a:cubicBezTo>
                    <a:lnTo>
                      <a:pt x="16295" y="21600"/>
                    </a:lnTo>
                    <a:lnTo>
                      <a:pt x="21314" y="21600"/>
                    </a:lnTo>
                    <a:lnTo>
                      <a:pt x="21314" y="16836"/>
                    </a:lnTo>
                    <a:cubicBezTo>
                      <a:pt x="21314" y="14168"/>
                      <a:pt x="19836" y="12784"/>
                      <a:pt x="16915" y="12623"/>
                    </a:cubicBezTo>
                    <a:lnTo>
                      <a:pt x="16915" y="12506"/>
                    </a:lnTo>
                    <a:cubicBezTo>
                      <a:pt x="18801" y="12201"/>
                      <a:pt x="20061" y="11634"/>
                      <a:pt x="20694" y="1083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6" name="Shape 11489">
                <a:extLst>
                  <a:ext uri="{FF2B5EF4-FFF2-40B4-BE49-F238E27FC236}">
                    <a16:creationId xmlns:a16="http://schemas.microsoft.com/office/drawing/2014/main" id="{A39E3189-FBC8-4C88-8376-C33BCA850E92}"/>
                  </a:ext>
                </a:extLst>
              </p:cNvPr>
              <p:cNvSpPr/>
              <p:nvPr/>
            </p:nvSpPr>
            <p:spPr>
              <a:xfrm>
                <a:off x="4976812" y="2947987"/>
                <a:ext cx="239624" cy="239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3" h="20644" extrusionOk="0">
                    <a:moveTo>
                      <a:pt x="14641" y="6151"/>
                    </a:moveTo>
                    <a:cubicBezTo>
                      <a:pt x="15037" y="6550"/>
                      <a:pt x="15143" y="7300"/>
                      <a:pt x="15646" y="7241"/>
                    </a:cubicBezTo>
                    <a:cubicBezTo>
                      <a:pt x="16906" y="7089"/>
                      <a:pt x="20271" y="5253"/>
                      <a:pt x="20618" y="3972"/>
                    </a:cubicBezTo>
                    <a:cubicBezTo>
                      <a:pt x="20854" y="3110"/>
                      <a:pt x="19311" y="1652"/>
                      <a:pt x="18763" y="1104"/>
                    </a:cubicBezTo>
                    <a:cubicBezTo>
                      <a:pt x="16913" y="-746"/>
                      <a:pt x="13385" y="-218"/>
                      <a:pt x="10886" y="2282"/>
                    </a:cubicBezTo>
                    <a:lnTo>
                      <a:pt x="2283" y="10887"/>
                    </a:lnTo>
                    <a:cubicBezTo>
                      <a:pt x="-218" y="13388"/>
                      <a:pt x="-746" y="16912"/>
                      <a:pt x="1104" y="18767"/>
                    </a:cubicBezTo>
                    <a:cubicBezTo>
                      <a:pt x="1652" y="19313"/>
                      <a:pt x="3110" y="20854"/>
                      <a:pt x="3971" y="20620"/>
                    </a:cubicBezTo>
                    <a:cubicBezTo>
                      <a:pt x="5249" y="20273"/>
                      <a:pt x="7080" y="16916"/>
                      <a:pt x="7232" y="15656"/>
                    </a:cubicBezTo>
                    <a:cubicBezTo>
                      <a:pt x="7294" y="15146"/>
                      <a:pt x="6545" y="15039"/>
                      <a:pt x="6150" y="14643"/>
                    </a:cubicBezTo>
                    <a:cubicBezTo>
                      <a:pt x="4830" y="13325"/>
                      <a:pt x="5662" y="10355"/>
                      <a:pt x="8008" y="8008"/>
                    </a:cubicBezTo>
                    <a:cubicBezTo>
                      <a:pt x="10353" y="5667"/>
                      <a:pt x="13323" y="4832"/>
                      <a:pt x="14641" y="615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7" name="Shape 11490">
                <a:extLst>
                  <a:ext uri="{FF2B5EF4-FFF2-40B4-BE49-F238E27FC236}">
                    <a16:creationId xmlns:a16="http://schemas.microsoft.com/office/drawing/2014/main" id="{3027706B-4EF8-4519-B97D-0492F1F6CE34}"/>
                  </a:ext>
                </a:extLst>
              </p:cNvPr>
              <p:cNvSpPr/>
              <p:nvPr/>
            </p:nvSpPr>
            <p:spPr>
              <a:xfrm>
                <a:off x="5229225" y="3167063"/>
                <a:ext cx="29199" cy="36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18" y="9024"/>
                    </a:moveTo>
                    <a:cubicBezTo>
                      <a:pt x="8718" y="8903"/>
                      <a:pt x="6757" y="8674"/>
                      <a:pt x="6159" y="8422"/>
                    </a:cubicBezTo>
                    <a:cubicBezTo>
                      <a:pt x="5553" y="8144"/>
                      <a:pt x="5264" y="7335"/>
                      <a:pt x="5264" y="6007"/>
                    </a:cubicBezTo>
                    <a:cubicBezTo>
                      <a:pt x="5264" y="4870"/>
                      <a:pt x="5615" y="4116"/>
                      <a:pt x="6338" y="3755"/>
                    </a:cubicBezTo>
                    <a:cubicBezTo>
                      <a:pt x="7074" y="3438"/>
                      <a:pt x="8657" y="3225"/>
                      <a:pt x="11072" y="3225"/>
                    </a:cubicBezTo>
                    <a:cubicBezTo>
                      <a:pt x="13102" y="3225"/>
                      <a:pt x="14402" y="3383"/>
                      <a:pt x="14939" y="3689"/>
                    </a:cubicBezTo>
                    <a:cubicBezTo>
                      <a:pt x="15510" y="4012"/>
                      <a:pt x="15827" y="4744"/>
                      <a:pt x="15957" y="5952"/>
                    </a:cubicBezTo>
                    <a:cubicBezTo>
                      <a:pt x="15957" y="6056"/>
                      <a:pt x="15957" y="6176"/>
                      <a:pt x="15985" y="6384"/>
                    </a:cubicBezTo>
                    <a:lnTo>
                      <a:pt x="20974" y="6384"/>
                    </a:lnTo>
                    <a:lnTo>
                      <a:pt x="20974" y="5575"/>
                    </a:lnTo>
                    <a:cubicBezTo>
                      <a:pt x="20974" y="3383"/>
                      <a:pt x="20272" y="1891"/>
                      <a:pt x="18875" y="1142"/>
                    </a:cubicBezTo>
                    <a:cubicBezTo>
                      <a:pt x="17478" y="388"/>
                      <a:pt x="14753" y="0"/>
                      <a:pt x="10721" y="0"/>
                    </a:cubicBezTo>
                    <a:cubicBezTo>
                      <a:pt x="6503" y="0"/>
                      <a:pt x="3647" y="410"/>
                      <a:pt x="2216" y="1246"/>
                    </a:cubicBezTo>
                    <a:cubicBezTo>
                      <a:pt x="819" y="2077"/>
                      <a:pt x="96" y="3711"/>
                      <a:pt x="96" y="6209"/>
                    </a:cubicBezTo>
                    <a:cubicBezTo>
                      <a:pt x="96" y="8625"/>
                      <a:pt x="695" y="10204"/>
                      <a:pt x="1865" y="10942"/>
                    </a:cubicBezTo>
                    <a:cubicBezTo>
                      <a:pt x="3048" y="11674"/>
                      <a:pt x="5773" y="12155"/>
                      <a:pt x="9991" y="12347"/>
                    </a:cubicBezTo>
                    <a:lnTo>
                      <a:pt x="12778" y="12478"/>
                    </a:lnTo>
                    <a:cubicBezTo>
                      <a:pt x="14368" y="12560"/>
                      <a:pt x="15386" y="12757"/>
                      <a:pt x="15896" y="13106"/>
                    </a:cubicBezTo>
                    <a:cubicBezTo>
                      <a:pt x="16370" y="13434"/>
                      <a:pt x="16584" y="14118"/>
                      <a:pt x="16584" y="15151"/>
                    </a:cubicBezTo>
                    <a:cubicBezTo>
                      <a:pt x="16584" y="16544"/>
                      <a:pt x="16274" y="17424"/>
                      <a:pt x="15641" y="17823"/>
                    </a:cubicBezTo>
                    <a:cubicBezTo>
                      <a:pt x="15001" y="18200"/>
                      <a:pt x="13577" y="18370"/>
                      <a:pt x="11292" y="18370"/>
                    </a:cubicBezTo>
                    <a:cubicBezTo>
                      <a:pt x="8374" y="18370"/>
                      <a:pt x="6599" y="18222"/>
                      <a:pt x="5966" y="17872"/>
                    </a:cubicBezTo>
                    <a:cubicBezTo>
                      <a:pt x="5299" y="17545"/>
                      <a:pt x="4982" y="16643"/>
                      <a:pt x="4982" y="15151"/>
                    </a:cubicBezTo>
                    <a:lnTo>
                      <a:pt x="4948" y="14697"/>
                    </a:lnTo>
                    <a:lnTo>
                      <a:pt x="0" y="14697"/>
                    </a:lnTo>
                    <a:lnTo>
                      <a:pt x="34" y="15479"/>
                    </a:lnTo>
                    <a:cubicBezTo>
                      <a:pt x="34" y="17949"/>
                      <a:pt x="729" y="19589"/>
                      <a:pt x="2092" y="20392"/>
                    </a:cubicBezTo>
                    <a:cubicBezTo>
                      <a:pt x="3454" y="21196"/>
                      <a:pt x="6283" y="21600"/>
                      <a:pt x="10466" y="21600"/>
                    </a:cubicBezTo>
                    <a:cubicBezTo>
                      <a:pt x="15159" y="21600"/>
                      <a:pt x="18180" y="21196"/>
                      <a:pt x="19543" y="20365"/>
                    </a:cubicBezTo>
                    <a:cubicBezTo>
                      <a:pt x="20905" y="19561"/>
                      <a:pt x="21600" y="17719"/>
                      <a:pt x="21600" y="14899"/>
                    </a:cubicBezTo>
                    <a:cubicBezTo>
                      <a:pt x="21600" y="12604"/>
                      <a:pt x="20994" y="11095"/>
                      <a:pt x="19825" y="10363"/>
                    </a:cubicBezTo>
                    <a:cubicBezTo>
                      <a:pt x="18682" y="9663"/>
                      <a:pt x="16081" y="9210"/>
                      <a:pt x="12118" y="902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8" name="Shape 11491">
                <a:extLst>
                  <a:ext uri="{FF2B5EF4-FFF2-40B4-BE49-F238E27FC236}">
                    <a16:creationId xmlns:a16="http://schemas.microsoft.com/office/drawing/2014/main" id="{95D6F3E4-6714-4465-A94A-E347743BC9DF}"/>
                  </a:ext>
                </a:extLst>
              </p:cNvPr>
              <p:cNvSpPr/>
              <p:nvPr/>
            </p:nvSpPr>
            <p:spPr>
              <a:xfrm>
                <a:off x="5119688" y="3167063"/>
                <a:ext cx="32250" cy="3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86" y="17091"/>
                    </a:moveTo>
                    <a:cubicBezTo>
                      <a:pt x="15507" y="17801"/>
                      <a:pt x="13787" y="18145"/>
                      <a:pt x="10946" y="18145"/>
                    </a:cubicBezTo>
                    <a:cubicBezTo>
                      <a:pt x="7956" y="18145"/>
                      <a:pt x="6174" y="17823"/>
                      <a:pt x="5570" y="17217"/>
                    </a:cubicBezTo>
                    <a:cubicBezTo>
                      <a:pt x="4972" y="16589"/>
                      <a:pt x="4654" y="14755"/>
                      <a:pt x="4654" y="11709"/>
                    </a:cubicBezTo>
                    <a:cubicBezTo>
                      <a:pt x="4654" y="7604"/>
                      <a:pt x="4916" y="5191"/>
                      <a:pt x="5464" y="4509"/>
                    </a:cubicBezTo>
                    <a:cubicBezTo>
                      <a:pt x="5981" y="3805"/>
                      <a:pt x="7757" y="3455"/>
                      <a:pt x="10859" y="3455"/>
                    </a:cubicBezTo>
                    <a:cubicBezTo>
                      <a:pt x="13819" y="3455"/>
                      <a:pt x="15594" y="3788"/>
                      <a:pt x="16117" y="4438"/>
                    </a:cubicBezTo>
                    <a:cubicBezTo>
                      <a:pt x="16653" y="5082"/>
                      <a:pt x="16952" y="7178"/>
                      <a:pt x="16952" y="10721"/>
                    </a:cubicBezTo>
                    <a:cubicBezTo>
                      <a:pt x="16952" y="14274"/>
                      <a:pt x="16653" y="16382"/>
                      <a:pt x="16086" y="17091"/>
                    </a:cubicBezTo>
                    <a:close/>
                    <a:moveTo>
                      <a:pt x="11202" y="0"/>
                    </a:moveTo>
                    <a:cubicBezTo>
                      <a:pt x="6261" y="0"/>
                      <a:pt x="3165" y="661"/>
                      <a:pt x="1900" y="1949"/>
                    </a:cubicBezTo>
                    <a:cubicBezTo>
                      <a:pt x="635" y="3259"/>
                      <a:pt x="0" y="6425"/>
                      <a:pt x="0" y="11480"/>
                    </a:cubicBezTo>
                    <a:cubicBezTo>
                      <a:pt x="0" y="15737"/>
                      <a:pt x="635" y="18478"/>
                      <a:pt x="1938" y="19733"/>
                    </a:cubicBezTo>
                    <a:cubicBezTo>
                      <a:pt x="3227" y="20967"/>
                      <a:pt x="6062" y="21600"/>
                      <a:pt x="10460" y="21600"/>
                    </a:cubicBezTo>
                    <a:cubicBezTo>
                      <a:pt x="15339" y="21600"/>
                      <a:pt x="18416" y="20967"/>
                      <a:pt x="19706" y="19711"/>
                    </a:cubicBezTo>
                    <a:cubicBezTo>
                      <a:pt x="20965" y="18450"/>
                      <a:pt x="21600" y="15383"/>
                      <a:pt x="21600" y="10530"/>
                    </a:cubicBezTo>
                    <a:cubicBezTo>
                      <a:pt x="21600" y="6076"/>
                      <a:pt x="20965" y="3204"/>
                      <a:pt x="19706" y="1921"/>
                    </a:cubicBezTo>
                    <a:cubicBezTo>
                      <a:pt x="18441" y="661"/>
                      <a:pt x="15594" y="0"/>
                      <a:pt x="11202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9" name="Shape 11492">
                <a:extLst>
                  <a:ext uri="{FF2B5EF4-FFF2-40B4-BE49-F238E27FC236}">
                    <a16:creationId xmlns:a16="http://schemas.microsoft.com/office/drawing/2014/main" id="{60137B0D-EC1F-4037-9B2D-3E72A5FC81A7}"/>
                  </a:ext>
                </a:extLst>
              </p:cNvPr>
              <p:cNvSpPr/>
              <p:nvPr/>
            </p:nvSpPr>
            <p:spPr>
              <a:xfrm>
                <a:off x="5172075" y="3048000"/>
                <a:ext cx="86739" cy="102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5" y="13791"/>
                    </a:moveTo>
                    <a:lnTo>
                      <a:pt x="3973" y="13791"/>
                    </a:lnTo>
                    <a:lnTo>
                      <a:pt x="13655" y="3104"/>
                    </a:lnTo>
                    <a:lnTo>
                      <a:pt x="13805" y="3104"/>
                    </a:lnTo>
                    <a:cubicBezTo>
                      <a:pt x="13805" y="3104"/>
                      <a:pt x="13805" y="13791"/>
                      <a:pt x="13805" y="13791"/>
                    </a:cubicBezTo>
                    <a:close/>
                    <a:moveTo>
                      <a:pt x="18665" y="13803"/>
                    </a:moveTo>
                    <a:lnTo>
                      <a:pt x="18665" y="0"/>
                    </a:lnTo>
                    <a:lnTo>
                      <a:pt x="11167" y="0"/>
                    </a:lnTo>
                    <a:lnTo>
                      <a:pt x="0" y="12362"/>
                    </a:lnTo>
                    <a:lnTo>
                      <a:pt x="0" y="16957"/>
                    </a:lnTo>
                    <a:lnTo>
                      <a:pt x="13805" y="16957"/>
                    </a:lnTo>
                    <a:lnTo>
                      <a:pt x="13805" y="21600"/>
                    </a:lnTo>
                    <a:lnTo>
                      <a:pt x="18665" y="21600"/>
                    </a:lnTo>
                    <a:lnTo>
                      <a:pt x="18665" y="16957"/>
                    </a:lnTo>
                    <a:lnTo>
                      <a:pt x="21600" y="16957"/>
                    </a:lnTo>
                    <a:lnTo>
                      <a:pt x="21600" y="13791"/>
                    </a:lnTo>
                    <a:cubicBezTo>
                      <a:pt x="21600" y="13791"/>
                      <a:pt x="18665" y="13803"/>
                      <a:pt x="18665" y="1380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80" name="Shape 11493">
                <a:extLst>
                  <a:ext uri="{FF2B5EF4-FFF2-40B4-BE49-F238E27FC236}">
                    <a16:creationId xmlns:a16="http://schemas.microsoft.com/office/drawing/2014/main" id="{2F704281-9E2C-4719-B41B-975D42583CF4}"/>
                  </a:ext>
                </a:extLst>
              </p:cNvPr>
              <p:cNvSpPr/>
              <p:nvPr/>
            </p:nvSpPr>
            <p:spPr>
              <a:xfrm>
                <a:off x="5157787" y="3167062"/>
                <a:ext cx="30101" cy="36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74" y="14330"/>
                    </a:moveTo>
                    <a:cubicBezTo>
                      <a:pt x="16674" y="15978"/>
                      <a:pt x="16340" y="17047"/>
                      <a:pt x="15659" y="17483"/>
                    </a:cubicBezTo>
                    <a:cubicBezTo>
                      <a:pt x="15019" y="17891"/>
                      <a:pt x="13356" y="18111"/>
                      <a:pt x="10767" y="18111"/>
                    </a:cubicBezTo>
                    <a:cubicBezTo>
                      <a:pt x="8257" y="18111"/>
                      <a:pt x="6642" y="17913"/>
                      <a:pt x="5941" y="17483"/>
                    </a:cubicBezTo>
                    <a:cubicBezTo>
                      <a:pt x="5260" y="17047"/>
                      <a:pt x="4926" y="16055"/>
                      <a:pt x="4926" y="14485"/>
                    </a:cubicBezTo>
                    <a:lnTo>
                      <a:pt x="4926" y="0"/>
                    </a:lnTo>
                    <a:lnTo>
                      <a:pt x="0" y="0"/>
                    </a:lnTo>
                    <a:lnTo>
                      <a:pt x="0" y="14485"/>
                    </a:lnTo>
                    <a:cubicBezTo>
                      <a:pt x="0" y="17400"/>
                      <a:pt x="708" y="19340"/>
                      <a:pt x="2123" y="20228"/>
                    </a:cubicBezTo>
                    <a:cubicBezTo>
                      <a:pt x="3511" y="21143"/>
                      <a:pt x="6461" y="21600"/>
                      <a:pt x="10987" y="21600"/>
                    </a:cubicBezTo>
                    <a:cubicBezTo>
                      <a:pt x="15292" y="21600"/>
                      <a:pt x="18122" y="21115"/>
                      <a:pt x="19504" y="20150"/>
                    </a:cubicBezTo>
                    <a:cubicBezTo>
                      <a:pt x="20899" y="19186"/>
                      <a:pt x="21600" y="17224"/>
                      <a:pt x="21600" y="14236"/>
                    </a:cubicBezTo>
                    <a:lnTo>
                      <a:pt x="21600" y="0"/>
                    </a:lnTo>
                    <a:lnTo>
                      <a:pt x="16674" y="0"/>
                    </a:lnTo>
                    <a:cubicBezTo>
                      <a:pt x="16674" y="0"/>
                      <a:pt x="16674" y="14330"/>
                      <a:pt x="16674" y="1433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166">
              <a:extLst>
                <a:ext uri="{FF2B5EF4-FFF2-40B4-BE49-F238E27FC236}">
                  <a16:creationId xmlns:a16="http://schemas.microsoft.com/office/drawing/2014/main" id="{4B3F540A-C3AC-4CEC-BD2F-B68C3B3DA44A}"/>
                </a:ext>
              </a:extLst>
            </p:cNvPr>
            <p:cNvGrpSpPr/>
            <p:nvPr/>
          </p:nvGrpSpPr>
          <p:grpSpPr>
            <a:xfrm>
              <a:off x="7831099" y="4876895"/>
              <a:ext cx="351244" cy="440384"/>
              <a:chOff x="4867275" y="3462338"/>
              <a:chExt cx="268166" cy="336222"/>
            </a:xfrm>
            <a:solidFill>
              <a:schemeClr val="bg1">
                <a:lumMod val="50000"/>
              </a:schemeClr>
            </a:solidFill>
          </p:grpSpPr>
          <p:sp>
            <p:nvSpPr>
              <p:cNvPr id="70" name="Shape 11509">
                <a:extLst>
                  <a:ext uri="{FF2B5EF4-FFF2-40B4-BE49-F238E27FC236}">
                    <a16:creationId xmlns:a16="http://schemas.microsoft.com/office/drawing/2014/main" id="{EB8095C6-E71F-4972-95C5-860E6F6F4883}"/>
                  </a:ext>
                </a:extLst>
              </p:cNvPr>
              <p:cNvSpPr/>
              <p:nvPr/>
            </p:nvSpPr>
            <p:spPr>
              <a:xfrm>
                <a:off x="4867275" y="3462338"/>
                <a:ext cx="125939" cy="15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368" extrusionOk="0">
                    <a:moveTo>
                      <a:pt x="12994" y="21255"/>
                    </a:moveTo>
                    <a:lnTo>
                      <a:pt x="14265" y="21246"/>
                    </a:lnTo>
                    <a:lnTo>
                      <a:pt x="14902" y="20345"/>
                    </a:lnTo>
                    <a:cubicBezTo>
                      <a:pt x="15221" y="19895"/>
                      <a:pt x="15635" y="19511"/>
                      <a:pt x="16113" y="19195"/>
                    </a:cubicBezTo>
                    <a:lnTo>
                      <a:pt x="21488" y="10959"/>
                    </a:lnTo>
                    <a:lnTo>
                      <a:pt x="15057" y="1107"/>
                    </a:lnTo>
                    <a:cubicBezTo>
                      <a:pt x="14454" y="180"/>
                      <a:pt x="13119" y="-232"/>
                      <a:pt x="11926" y="132"/>
                    </a:cubicBezTo>
                    <a:lnTo>
                      <a:pt x="1661" y="3285"/>
                    </a:lnTo>
                    <a:cubicBezTo>
                      <a:pt x="939" y="3509"/>
                      <a:pt x="378" y="3987"/>
                      <a:pt x="137" y="4586"/>
                    </a:cubicBezTo>
                    <a:cubicBezTo>
                      <a:pt x="-112" y="5185"/>
                      <a:pt x="-18" y="5845"/>
                      <a:pt x="396" y="6379"/>
                    </a:cubicBezTo>
                    <a:lnTo>
                      <a:pt x="11878" y="21368"/>
                    </a:lnTo>
                    <a:cubicBezTo>
                      <a:pt x="12239" y="21300"/>
                      <a:pt x="12612" y="21255"/>
                      <a:pt x="12994" y="2125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1" name="Shape 11510">
                <a:extLst>
                  <a:ext uri="{FF2B5EF4-FFF2-40B4-BE49-F238E27FC236}">
                    <a16:creationId xmlns:a16="http://schemas.microsoft.com/office/drawing/2014/main" id="{8FA0220E-1436-42F1-A2AB-5C8B02AAF61E}"/>
                  </a:ext>
                </a:extLst>
              </p:cNvPr>
              <p:cNvSpPr/>
              <p:nvPr/>
            </p:nvSpPr>
            <p:spPr>
              <a:xfrm>
                <a:off x="4981575" y="3462338"/>
                <a:ext cx="153866" cy="15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368" extrusionOk="0">
                    <a:moveTo>
                      <a:pt x="21397" y="4586"/>
                    </a:moveTo>
                    <a:cubicBezTo>
                      <a:pt x="21194" y="3983"/>
                      <a:pt x="20739" y="3504"/>
                      <a:pt x="20149" y="3285"/>
                    </a:cubicBezTo>
                    <a:lnTo>
                      <a:pt x="11739" y="132"/>
                    </a:lnTo>
                    <a:cubicBezTo>
                      <a:pt x="10763" y="-232"/>
                      <a:pt x="9668" y="180"/>
                      <a:pt x="9175" y="1107"/>
                    </a:cubicBezTo>
                    <a:lnTo>
                      <a:pt x="0" y="18274"/>
                    </a:lnTo>
                    <a:cubicBezTo>
                      <a:pt x="640" y="18313"/>
                      <a:pt x="1262" y="18493"/>
                      <a:pt x="1822" y="18815"/>
                    </a:cubicBezTo>
                    <a:lnTo>
                      <a:pt x="2720" y="19331"/>
                    </a:lnTo>
                    <a:lnTo>
                      <a:pt x="3620" y="18815"/>
                    </a:lnTo>
                    <a:cubicBezTo>
                      <a:pt x="4254" y="18448"/>
                      <a:pt x="4965" y="18260"/>
                      <a:pt x="5691" y="18260"/>
                    </a:cubicBezTo>
                    <a:cubicBezTo>
                      <a:pt x="7172" y="18260"/>
                      <a:pt x="8555" y="19058"/>
                      <a:pt x="9300" y="20345"/>
                    </a:cubicBezTo>
                    <a:lnTo>
                      <a:pt x="9823" y="21250"/>
                    </a:lnTo>
                    <a:lnTo>
                      <a:pt x="10863" y="21255"/>
                    </a:lnTo>
                    <a:cubicBezTo>
                      <a:pt x="11174" y="21255"/>
                      <a:pt x="11483" y="21300"/>
                      <a:pt x="11777" y="21368"/>
                    </a:cubicBezTo>
                    <a:lnTo>
                      <a:pt x="21184" y="6379"/>
                    </a:lnTo>
                    <a:cubicBezTo>
                      <a:pt x="21518" y="5845"/>
                      <a:pt x="21600" y="5185"/>
                      <a:pt x="21397" y="458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72" name="Shape 11511">
                <a:extLst>
                  <a:ext uri="{FF2B5EF4-FFF2-40B4-BE49-F238E27FC236}">
                    <a16:creationId xmlns:a16="http://schemas.microsoft.com/office/drawing/2014/main" id="{F29B5A4E-74AC-487D-9DE1-7884F7AC973B}"/>
                  </a:ext>
                </a:extLst>
              </p:cNvPr>
              <p:cNvSpPr/>
              <p:nvPr/>
            </p:nvSpPr>
            <p:spPr>
              <a:xfrm>
                <a:off x="4905374" y="3609975"/>
                <a:ext cx="188573" cy="188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9" h="21133" extrusionOk="0">
                    <a:moveTo>
                      <a:pt x="16932" y="9293"/>
                    </a:moveTo>
                    <a:lnTo>
                      <a:pt x="13747" y="11614"/>
                    </a:lnTo>
                    <a:lnTo>
                      <a:pt x="14962" y="15357"/>
                    </a:lnTo>
                    <a:cubicBezTo>
                      <a:pt x="15071" y="15683"/>
                      <a:pt x="14954" y="16039"/>
                      <a:pt x="14679" y="16238"/>
                    </a:cubicBezTo>
                    <a:cubicBezTo>
                      <a:pt x="14538" y="16338"/>
                      <a:pt x="14376" y="16389"/>
                      <a:pt x="14213" y="16389"/>
                    </a:cubicBezTo>
                    <a:cubicBezTo>
                      <a:pt x="14051" y="16389"/>
                      <a:pt x="13887" y="16338"/>
                      <a:pt x="13752" y="16238"/>
                    </a:cubicBezTo>
                    <a:lnTo>
                      <a:pt x="10563" y="13921"/>
                    </a:lnTo>
                    <a:lnTo>
                      <a:pt x="7379" y="16238"/>
                    </a:lnTo>
                    <a:cubicBezTo>
                      <a:pt x="7104" y="16440"/>
                      <a:pt x="6727" y="16440"/>
                      <a:pt x="6452" y="16238"/>
                    </a:cubicBezTo>
                    <a:cubicBezTo>
                      <a:pt x="6177" y="16039"/>
                      <a:pt x="6060" y="15683"/>
                      <a:pt x="6164" y="15357"/>
                    </a:cubicBezTo>
                    <a:lnTo>
                      <a:pt x="7383" y="11614"/>
                    </a:lnTo>
                    <a:lnTo>
                      <a:pt x="4194" y="9293"/>
                    </a:lnTo>
                    <a:cubicBezTo>
                      <a:pt x="3919" y="9095"/>
                      <a:pt x="3802" y="8739"/>
                      <a:pt x="3912" y="8412"/>
                    </a:cubicBezTo>
                    <a:cubicBezTo>
                      <a:pt x="4016" y="8091"/>
                      <a:pt x="4318" y="7869"/>
                      <a:pt x="4660" y="7869"/>
                    </a:cubicBezTo>
                    <a:lnTo>
                      <a:pt x="8598" y="7869"/>
                    </a:lnTo>
                    <a:lnTo>
                      <a:pt x="9815" y="4123"/>
                    </a:lnTo>
                    <a:cubicBezTo>
                      <a:pt x="9924" y="3801"/>
                      <a:pt x="10226" y="3579"/>
                      <a:pt x="10568" y="3579"/>
                    </a:cubicBezTo>
                    <a:cubicBezTo>
                      <a:pt x="10905" y="3579"/>
                      <a:pt x="11208" y="3801"/>
                      <a:pt x="11316" y="4123"/>
                    </a:cubicBezTo>
                    <a:lnTo>
                      <a:pt x="12530" y="7869"/>
                    </a:lnTo>
                    <a:lnTo>
                      <a:pt x="16471" y="7869"/>
                    </a:lnTo>
                    <a:cubicBezTo>
                      <a:pt x="16808" y="7869"/>
                      <a:pt x="17115" y="8091"/>
                      <a:pt x="17219" y="8412"/>
                    </a:cubicBezTo>
                    <a:cubicBezTo>
                      <a:pt x="17324" y="8739"/>
                      <a:pt x="17208" y="9095"/>
                      <a:pt x="16932" y="9293"/>
                    </a:cubicBezTo>
                    <a:close/>
                    <a:moveTo>
                      <a:pt x="20299" y="6736"/>
                    </a:moveTo>
                    <a:lnTo>
                      <a:pt x="18755" y="5837"/>
                    </a:lnTo>
                    <a:lnTo>
                      <a:pt x="18744" y="4048"/>
                    </a:lnTo>
                    <a:cubicBezTo>
                      <a:pt x="18740" y="3133"/>
                      <a:pt x="17999" y="2389"/>
                      <a:pt x="17079" y="2385"/>
                    </a:cubicBezTo>
                    <a:lnTo>
                      <a:pt x="15291" y="2377"/>
                    </a:lnTo>
                    <a:lnTo>
                      <a:pt x="14392" y="829"/>
                    </a:lnTo>
                    <a:cubicBezTo>
                      <a:pt x="13930" y="38"/>
                      <a:pt x="12914" y="-234"/>
                      <a:pt x="12114" y="220"/>
                    </a:cubicBezTo>
                    <a:lnTo>
                      <a:pt x="10563" y="1109"/>
                    </a:lnTo>
                    <a:lnTo>
                      <a:pt x="9013" y="220"/>
                    </a:lnTo>
                    <a:cubicBezTo>
                      <a:pt x="8217" y="-234"/>
                      <a:pt x="7200" y="38"/>
                      <a:pt x="6738" y="829"/>
                    </a:cubicBezTo>
                    <a:lnTo>
                      <a:pt x="5835" y="2373"/>
                    </a:lnTo>
                    <a:lnTo>
                      <a:pt x="4051" y="2385"/>
                    </a:lnTo>
                    <a:cubicBezTo>
                      <a:pt x="3132" y="2393"/>
                      <a:pt x="2391" y="3133"/>
                      <a:pt x="2384" y="4048"/>
                    </a:cubicBezTo>
                    <a:lnTo>
                      <a:pt x="2375" y="5837"/>
                    </a:lnTo>
                    <a:lnTo>
                      <a:pt x="831" y="6736"/>
                    </a:lnTo>
                    <a:cubicBezTo>
                      <a:pt x="36" y="7202"/>
                      <a:pt x="-235" y="8215"/>
                      <a:pt x="223" y="9014"/>
                    </a:cubicBezTo>
                    <a:lnTo>
                      <a:pt x="1107" y="10566"/>
                    </a:lnTo>
                    <a:lnTo>
                      <a:pt x="223" y="12117"/>
                    </a:lnTo>
                    <a:cubicBezTo>
                      <a:pt x="-235" y="12913"/>
                      <a:pt x="36" y="13929"/>
                      <a:pt x="831" y="14395"/>
                    </a:cubicBezTo>
                    <a:lnTo>
                      <a:pt x="2375" y="15295"/>
                    </a:lnTo>
                    <a:lnTo>
                      <a:pt x="2384" y="17083"/>
                    </a:lnTo>
                    <a:cubicBezTo>
                      <a:pt x="2391" y="17998"/>
                      <a:pt x="3132" y="18743"/>
                      <a:pt x="4051" y="18747"/>
                    </a:cubicBezTo>
                    <a:lnTo>
                      <a:pt x="5835" y="18755"/>
                    </a:lnTo>
                    <a:lnTo>
                      <a:pt x="6738" y="20303"/>
                    </a:lnTo>
                    <a:cubicBezTo>
                      <a:pt x="7200" y="21094"/>
                      <a:pt x="8217" y="21366"/>
                      <a:pt x="9013" y="20912"/>
                    </a:cubicBezTo>
                    <a:lnTo>
                      <a:pt x="10563" y="20024"/>
                    </a:lnTo>
                    <a:lnTo>
                      <a:pt x="12114" y="20912"/>
                    </a:lnTo>
                    <a:cubicBezTo>
                      <a:pt x="12378" y="21059"/>
                      <a:pt x="12662" y="21134"/>
                      <a:pt x="12945" y="21134"/>
                    </a:cubicBezTo>
                    <a:cubicBezTo>
                      <a:pt x="13519" y="21134"/>
                      <a:pt x="14081" y="20834"/>
                      <a:pt x="14392" y="20303"/>
                    </a:cubicBezTo>
                    <a:lnTo>
                      <a:pt x="15291" y="18755"/>
                    </a:lnTo>
                    <a:lnTo>
                      <a:pt x="17079" y="18747"/>
                    </a:lnTo>
                    <a:cubicBezTo>
                      <a:pt x="17999" y="18743"/>
                      <a:pt x="18740" y="17998"/>
                      <a:pt x="18744" y="17083"/>
                    </a:cubicBezTo>
                    <a:lnTo>
                      <a:pt x="18755" y="15295"/>
                    </a:lnTo>
                    <a:lnTo>
                      <a:pt x="20299" y="14395"/>
                    </a:lnTo>
                    <a:cubicBezTo>
                      <a:pt x="21090" y="13929"/>
                      <a:pt x="21362" y="12917"/>
                      <a:pt x="20907" y="12117"/>
                    </a:cubicBezTo>
                    <a:lnTo>
                      <a:pt x="20019" y="10566"/>
                    </a:lnTo>
                    <a:lnTo>
                      <a:pt x="20907" y="9014"/>
                    </a:lnTo>
                    <a:cubicBezTo>
                      <a:pt x="21365" y="8215"/>
                      <a:pt x="21090" y="7199"/>
                      <a:pt x="20299" y="673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170">
              <a:extLst>
                <a:ext uri="{FF2B5EF4-FFF2-40B4-BE49-F238E27FC236}">
                  <a16:creationId xmlns:a16="http://schemas.microsoft.com/office/drawing/2014/main" id="{30EC8E40-39CB-4A16-8803-7B8DF1525F20}"/>
                </a:ext>
              </a:extLst>
            </p:cNvPr>
            <p:cNvGrpSpPr/>
            <p:nvPr/>
          </p:nvGrpSpPr>
          <p:grpSpPr>
            <a:xfrm>
              <a:off x="4829162" y="4878453"/>
              <a:ext cx="414276" cy="414284"/>
              <a:chOff x="4119562" y="3486150"/>
              <a:chExt cx="287536" cy="287541"/>
            </a:xfrm>
            <a:solidFill>
              <a:schemeClr val="bg1">
                <a:lumMod val="50000"/>
              </a:schemeClr>
            </a:solidFill>
          </p:grpSpPr>
          <p:sp>
            <p:nvSpPr>
              <p:cNvPr id="66" name="Shape 11512">
                <a:extLst>
                  <a:ext uri="{FF2B5EF4-FFF2-40B4-BE49-F238E27FC236}">
                    <a16:creationId xmlns:a16="http://schemas.microsoft.com/office/drawing/2014/main" id="{49F7FCB9-F89F-4E99-8D3D-8098A9715644}"/>
                  </a:ext>
                </a:extLst>
              </p:cNvPr>
              <p:cNvSpPr/>
              <p:nvPr/>
            </p:nvSpPr>
            <p:spPr>
              <a:xfrm>
                <a:off x="4281488" y="3576638"/>
                <a:ext cx="33612" cy="26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40" y="15750"/>
                    </a:moveTo>
                    <a:cubicBezTo>
                      <a:pt x="14530" y="15750"/>
                      <a:pt x="17703" y="17971"/>
                      <a:pt x="19669" y="21367"/>
                    </a:cubicBezTo>
                    <a:cubicBezTo>
                      <a:pt x="20884" y="19153"/>
                      <a:pt x="21600" y="16488"/>
                      <a:pt x="21600" y="13604"/>
                    </a:cubicBezTo>
                    <a:cubicBezTo>
                      <a:pt x="21600" y="6083"/>
                      <a:pt x="16767" y="0"/>
                      <a:pt x="10804" y="0"/>
                    </a:cubicBezTo>
                    <a:cubicBezTo>
                      <a:pt x="4839" y="0"/>
                      <a:pt x="0" y="6083"/>
                      <a:pt x="0" y="13604"/>
                    </a:cubicBezTo>
                    <a:cubicBezTo>
                      <a:pt x="0" y="16601"/>
                      <a:pt x="773" y="19349"/>
                      <a:pt x="2065" y="21600"/>
                    </a:cubicBezTo>
                    <a:cubicBezTo>
                      <a:pt x="4023" y="18069"/>
                      <a:pt x="7264" y="15750"/>
                      <a:pt x="10940" y="15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67" name="Shape 11513">
                <a:extLst>
                  <a:ext uri="{FF2B5EF4-FFF2-40B4-BE49-F238E27FC236}">
                    <a16:creationId xmlns:a16="http://schemas.microsoft.com/office/drawing/2014/main" id="{15185C99-B3EA-4FC1-B527-9CE596F529E7}"/>
                  </a:ext>
                </a:extLst>
              </p:cNvPr>
              <p:cNvSpPr/>
              <p:nvPr/>
            </p:nvSpPr>
            <p:spPr>
              <a:xfrm>
                <a:off x="4205288" y="3576638"/>
                <a:ext cx="33624" cy="26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5" y="15750"/>
                    </a:moveTo>
                    <a:cubicBezTo>
                      <a:pt x="14534" y="15750"/>
                      <a:pt x="17704" y="17971"/>
                      <a:pt x="19670" y="21367"/>
                    </a:cubicBezTo>
                    <a:cubicBezTo>
                      <a:pt x="20886" y="19153"/>
                      <a:pt x="21600" y="16488"/>
                      <a:pt x="21600" y="13604"/>
                    </a:cubicBezTo>
                    <a:cubicBezTo>
                      <a:pt x="21600" y="6083"/>
                      <a:pt x="16760" y="0"/>
                      <a:pt x="10798" y="0"/>
                    </a:cubicBezTo>
                    <a:cubicBezTo>
                      <a:pt x="4840" y="0"/>
                      <a:pt x="0" y="6083"/>
                      <a:pt x="0" y="13604"/>
                    </a:cubicBezTo>
                    <a:cubicBezTo>
                      <a:pt x="0" y="16601"/>
                      <a:pt x="781" y="19349"/>
                      <a:pt x="2074" y="21600"/>
                    </a:cubicBezTo>
                    <a:cubicBezTo>
                      <a:pt x="4022" y="18069"/>
                      <a:pt x="7262" y="15750"/>
                      <a:pt x="10935" y="15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68" name="Shape 11514">
                <a:extLst>
                  <a:ext uri="{FF2B5EF4-FFF2-40B4-BE49-F238E27FC236}">
                    <a16:creationId xmlns:a16="http://schemas.microsoft.com/office/drawing/2014/main" id="{6EB1F6FD-8947-4EBD-BADE-33D74DAAB213}"/>
                  </a:ext>
                </a:extLst>
              </p:cNvPr>
              <p:cNvSpPr/>
              <p:nvPr/>
            </p:nvSpPr>
            <p:spPr>
              <a:xfrm>
                <a:off x="4191000" y="3652837"/>
                <a:ext cx="139641" cy="49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extrusionOk="0">
                    <a:moveTo>
                      <a:pt x="20938" y="69"/>
                    </a:moveTo>
                    <a:lnTo>
                      <a:pt x="600" y="0"/>
                    </a:lnTo>
                    <a:cubicBezTo>
                      <a:pt x="400" y="0"/>
                      <a:pt x="212" y="282"/>
                      <a:pt x="102" y="746"/>
                    </a:cubicBezTo>
                    <a:cubicBezTo>
                      <a:pt x="-11" y="1219"/>
                      <a:pt x="-31" y="1812"/>
                      <a:pt x="46" y="2332"/>
                    </a:cubicBezTo>
                    <a:cubicBezTo>
                      <a:pt x="1776" y="14034"/>
                      <a:pt x="5996" y="21600"/>
                      <a:pt x="10798" y="21600"/>
                    </a:cubicBezTo>
                    <a:cubicBezTo>
                      <a:pt x="15501" y="21600"/>
                      <a:pt x="19696" y="14070"/>
                      <a:pt x="21487" y="2425"/>
                    </a:cubicBezTo>
                    <a:cubicBezTo>
                      <a:pt x="21569" y="1909"/>
                      <a:pt x="21550" y="1303"/>
                      <a:pt x="21438" y="827"/>
                    </a:cubicBezTo>
                    <a:cubicBezTo>
                      <a:pt x="21328" y="359"/>
                      <a:pt x="21140" y="69"/>
                      <a:pt x="20938" y="6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sp>
            <p:nvSpPr>
              <p:cNvPr id="69" name="Shape 11515">
                <a:extLst>
                  <a:ext uri="{FF2B5EF4-FFF2-40B4-BE49-F238E27FC236}">
                    <a16:creationId xmlns:a16="http://schemas.microsoft.com/office/drawing/2014/main" id="{239C0711-42C0-41CF-AEFA-B995EF8EFA54}"/>
                  </a:ext>
                </a:extLst>
              </p:cNvPr>
              <p:cNvSpPr/>
              <p:nvPr/>
            </p:nvSpPr>
            <p:spPr>
              <a:xfrm>
                <a:off x="4119562" y="3486150"/>
                <a:ext cx="287536" cy="287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0" h="19681" extrusionOk="0">
                    <a:moveTo>
                      <a:pt x="15727" y="15728"/>
                    </a:moveTo>
                    <a:cubicBezTo>
                      <a:pt x="12482" y="18974"/>
                      <a:pt x="7198" y="18974"/>
                      <a:pt x="3953" y="15729"/>
                    </a:cubicBezTo>
                    <a:cubicBezTo>
                      <a:pt x="706" y="12482"/>
                      <a:pt x="706" y="7199"/>
                      <a:pt x="3953" y="3952"/>
                    </a:cubicBezTo>
                    <a:cubicBezTo>
                      <a:pt x="7198" y="707"/>
                      <a:pt x="12481" y="706"/>
                      <a:pt x="15728" y="3954"/>
                    </a:cubicBezTo>
                    <a:cubicBezTo>
                      <a:pt x="18974" y="7199"/>
                      <a:pt x="18974" y="12482"/>
                      <a:pt x="15727" y="15728"/>
                    </a:cubicBezTo>
                    <a:close/>
                    <a:moveTo>
                      <a:pt x="16802" y="2880"/>
                    </a:moveTo>
                    <a:cubicBezTo>
                      <a:pt x="12963" y="-960"/>
                      <a:pt x="6717" y="-960"/>
                      <a:pt x="2879" y="2878"/>
                    </a:cubicBezTo>
                    <a:cubicBezTo>
                      <a:pt x="-960" y="6717"/>
                      <a:pt x="-960" y="12964"/>
                      <a:pt x="2879" y="16803"/>
                    </a:cubicBezTo>
                    <a:cubicBezTo>
                      <a:pt x="6717" y="20640"/>
                      <a:pt x="12963" y="20640"/>
                      <a:pt x="16801" y="16802"/>
                    </a:cubicBezTo>
                    <a:cubicBezTo>
                      <a:pt x="20640" y="12964"/>
                      <a:pt x="20639" y="6717"/>
                      <a:pt x="16802" y="288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58" name="Shape 11520">
              <a:extLst>
                <a:ext uri="{FF2B5EF4-FFF2-40B4-BE49-F238E27FC236}">
                  <a16:creationId xmlns:a16="http://schemas.microsoft.com/office/drawing/2014/main" id="{CA13D315-F292-4C12-B3BF-768E720410C9}"/>
                </a:ext>
              </a:extLst>
            </p:cNvPr>
            <p:cNvSpPr/>
            <p:nvPr/>
          </p:nvSpPr>
          <p:spPr>
            <a:xfrm>
              <a:off x="2164322" y="4843957"/>
              <a:ext cx="426919" cy="4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extrusionOk="0">
                  <a:moveTo>
                    <a:pt x="19503" y="13087"/>
                  </a:moveTo>
                  <a:cubicBezTo>
                    <a:pt x="19263" y="13153"/>
                    <a:pt x="19105" y="13288"/>
                    <a:pt x="19026" y="13477"/>
                  </a:cubicBezTo>
                  <a:cubicBezTo>
                    <a:pt x="18932" y="13704"/>
                    <a:pt x="18967" y="13987"/>
                    <a:pt x="19122" y="14231"/>
                  </a:cubicBezTo>
                  <a:cubicBezTo>
                    <a:pt x="19283" y="14415"/>
                    <a:pt x="19308" y="14798"/>
                    <a:pt x="19211" y="15131"/>
                  </a:cubicBezTo>
                  <a:cubicBezTo>
                    <a:pt x="19080" y="15529"/>
                    <a:pt x="18778" y="15809"/>
                    <a:pt x="18310" y="15961"/>
                  </a:cubicBezTo>
                  <a:cubicBezTo>
                    <a:pt x="18111" y="15984"/>
                    <a:pt x="17932" y="16119"/>
                    <a:pt x="17836" y="16321"/>
                  </a:cubicBezTo>
                  <a:cubicBezTo>
                    <a:pt x="17723" y="16551"/>
                    <a:pt x="17750" y="16802"/>
                    <a:pt x="17901" y="16973"/>
                  </a:cubicBezTo>
                  <a:cubicBezTo>
                    <a:pt x="18035" y="17154"/>
                    <a:pt x="18008" y="17566"/>
                    <a:pt x="17826" y="17902"/>
                  </a:cubicBezTo>
                  <a:cubicBezTo>
                    <a:pt x="17681" y="18169"/>
                    <a:pt x="17475" y="18327"/>
                    <a:pt x="17276" y="18327"/>
                  </a:cubicBezTo>
                  <a:cubicBezTo>
                    <a:pt x="17245" y="18327"/>
                    <a:pt x="17217" y="18327"/>
                    <a:pt x="17190" y="18318"/>
                  </a:cubicBezTo>
                  <a:lnTo>
                    <a:pt x="17159" y="18314"/>
                  </a:lnTo>
                  <a:lnTo>
                    <a:pt x="17125" y="18314"/>
                  </a:lnTo>
                  <a:cubicBezTo>
                    <a:pt x="16880" y="18314"/>
                    <a:pt x="16561" y="18417"/>
                    <a:pt x="16403" y="18651"/>
                  </a:cubicBezTo>
                  <a:cubicBezTo>
                    <a:pt x="16296" y="18805"/>
                    <a:pt x="16283" y="18993"/>
                    <a:pt x="16362" y="19168"/>
                  </a:cubicBezTo>
                  <a:cubicBezTo>
                    <a:pt x="16458" y="19418"/>
                    <a:pt x="16447" y="19706"/>
                    <a:pt x="16327" y="19900"/>
                  </a:cubicBezTo>
                  <a:cubicBezTo>
                    <a:pt x="16238" y="20039"/>
                    <a:pt x="16100" y="20120"/>
                    <a:pt x="15908" y="20143"/>
                  </a:cubicBezTo>
                  <a:cubicBezTo>
                    <a:pt x="15574" y="20229"/>
                    <a:pt x="15237" y="20229"/>
                    <a:pt x="14915" y="20229"/>
                  </a:cubicBezTo>
                  <a:cubicBezTo>
                    <a:pt x="13949" y="20147"/>
                    <a:pt x="12924" y="20058"/>
                    <a:pt x="11934" y="19886"/>
                  </a:cubicBezTo>
                  <a:lnTo>
                    <a:pt x="11464" y="19784"/>
                  </a:lnTo>
                  <a:cubicBezTo>
                    <a:pt x="11219" y="19731"/>
                    <a:pt x="10976" y="19682"/>
                    <a:pt x="10762" y="19629"/>
                  </a:cubicBezTo>
                  <a:cubicBezTo>
                    <a:pt x="10408" y="19461"/>
                    <a:pt x="10010" y="19175"/>
                    <a:pt x="9628" y="18898"/>
                  </a:cubicBezTo>
                  <a:cubicBezTo>
                    <a:pt x="9501" y="18805"/>
                    <a:pt x="9377" y="18713"/>
                    <a:pt x="9253" y="18631"/>
                  </a:cubicBezTo>
                  <a:cubicBezTo>
                    <a:pt x="9164" y="18562"/>
                    <a:pt x="9068" y="18473"/>
                    <a:pt x="8968" y="18383"/>
                  </a:cubicBezTo>
                  <a:cubicBezTo>
                    <a:pt x="8717" y="18160"/>
                    <a:pt x="8435" y="17902"/>
                    <a:pt x="8085" y="17810"/>
                  </a:cubicBezTo>
                  <a:cubicBezTo>
                    <a:pt x="7751" y="17612"/>
                    <a:pt x="7401" y="17612"/>
                    <a:pt x="7115" y="17612"/>
                  </a:cubicBezTo>
                  <a:cubicBezTo>
                    <a:pt x="6191" y="17533"/>
                    <a:pt x="5758" y="17214"/>
                    <a:pt x="5530" y="16436"/>
                  </a:cubicBezTo>
                  <a:cubicBezTo>
                    <a:pt x="5311" y="15658"/>
                    <a:pt x="5304" y="14764"/>
                    <a:pt x="5314" y="13994"/>
                  </a:cubicBezTo>
                  <a:lnTo>
                    <a:pt x="5318" y="13819"/>
                  </a:lnTo>
                  <a:cubicBezTo>
                    <a:pt x="5324" y="13094"/>
                    <a:pt x="5338" y="12185"/>
                    <a:pt x="5726" y="11522"/>
                  </a:cubicBezTo>
                  <a:cubicBezTo>
                    <a:pt x="5919" y="11205"/>
                    <a:pt x="6308" y="11139"/>
                    <a:pt x="6754" y="11057"/>
                  </a:cubicBezTo>
                  <a:cubicBezTo>
                    <a:pt x="7370" y="10962"/>
                    <a:pt x="7858" y="10768"/>
                    <a:pt x="8312" y="10431"/>
                  </a:cubicBezTo>
                  <a:cubicBezTo>
                    <a:pt x="8377" y="10408"/>
                    <a:pt x="8442" y="10362"/>
                    <a:pt x="8493" y="10277"/>
                  </a:cubicBezTo>
                  <a:cubicBezTo>
                    <a:pt x="8679" y="10155"/>
                    <a:pt x="8830" y="9980"/>
                    <a:pt x="8968" y="9818"/>
                  </a:cubicBezTo>
                  <a:cubicBezTo>
                    <a:pt x="9700" y="9057"/>
                    <a:pt x="10374" y="8263"/>
                    <a:pt x="10903" y="7530"/>
                  </a:cubicBezTo>
                  <a:cubicBezTo>
                    <a:pt x="11023" y="7357"/>
                    <a:pt x="11147" y="7188"/>
                    <a:pt x="11271" y="7020"/>
                  </a:cubicBezTo>
                  <a:cubicBezTo>
                    <a:pt x="11831" y="6248"/>
                    <a:pt x="12415" y="5451"/>
                    <a:pt x="12663" y="4469"/>
                  </a:cubicBezTo>
                  <a:cubicBezTo>
                    <a:pt x="12838" y="3747"/>
                    <a:pt x="12821" y="3121"/>
                    <a:pt x="12783" y="2380"/>
                  </a:cubicBezTo>
                  <a:lnTo>
                    <a:pt x="12777" y="2267"/>
                  </a:lnTo>
                  <a:cubicBezTo>
                    <a:pt x="12749" y="1816"/>
                    <a:pt x="12738" y="1332"/>
                    <a:pt x="13007" y="1295"/>
                  </a:cubicBezTo>
                  <a:cubicBezTo>
                    <a:pt x="13024" y="1292"/>
                    <a:pt x="13044" y="1289"/>
                    <a:pt x="13069" y="1289"/>
                  </a:cubicBezTo>
                  <a:cubicBezTo>
                    <a:pt x="13498" y="1289"/>
                    <a:pt x="14041" y="1810"/>
                    <a:pt x="14365" y="2294"/>
                  </a:cubicBezTo>
                  <a:cubicBezTo>
                    <a:pt x="14701" y="2906"/>
                    <a:pt x="14877" y="3550"/>
                    <a:pt x="14860" y="4130"/>
                  </a:cubicBezTo>
                  <a:cubicBezTo>
                    <a:pt x="14842" y="4733"/>
                    <a:pt x="14636" y="5303"/>
                    <a:pt x="14420" y="5909"/>
                  </a:cubicBezTo>
                  <a:cubicBezTo>
                    <a:pt x="14165" y="6624"/>
                    <a:pt x="13897" y="7366"/>
                    <a:pt x="13959" y="8170"/>
                  </a:cubicBezTo>
                  <a:cubicBezTo>
                    <a:pt x="14048" y="9267"/>
                    <a:pt x="14956" y="10213"/>
                    <a:pt x="16221" y="10529"/>
                  </a:cubicBezTo>
                  <a:cubicBezTo>
                    <a:pt x="16588" y="10622"/>
                    <a:pt x="16980" y="10682"/>
                    <a:pt x="17358" y="10741"/>
                  </a:cubicBezTo>
                  <a:cubicBezTo>
                    <a:pt x="18063" y="10853"/>
                    <a:pt x="18792" y="10965"/>
                    <a:pt x="19386" y="11284"/>
                  </a:cubicBezTo>
                  <a:cubicBezTo>
                    <a:pt x="19778" y="11473"/>
                    <a:pt x="20191" y="11865"/>
                    <a:pt x="20119" y="12382"/>
                  </a:cubicBezTo>
                  <a:cubicBezTo>
                    <a:pt x="20084" y="12662"/>
                    <a:pt x="19950" y="13008"/>
                    <a:pt x="19503" y="13087"/>
                  </a:cubicBezTo>
                  <a:close/>
                  <a:moveTo>
                    <a:pt x="20789" y="10553"/>
                  </a:moveTo>
                  <a:cubicBezTo>
                    <a:pt x="20057" y="9887"/>
                    <a:pt x="19046" y="9726"/>
                    <a:pt x="18156" y="9584"/>
                  </a:cubicBezTo>
                  <a:cubicBezTo>
                    <a:pt x="18015" y="9561"/>
                    <a:pt x="17877" y="9538"/>
                    <a:pt x="17740" y="9515"/>
                  </a:cubicBezTo>
                  <a:cubicBezTo>
                    <a:pt x="17641" y="9489"/>
                    <a:pt x="17513" y="9462"/>
                    <a:pt x="17383" y="9432"/>
                  </a:cubicBezTo>
                  <a:cubicBezTo>
                    <a:pt x="16193" y="9166"/>
                    <a:pt x="15355" y="8909"/>
                    <a:pt x="15351" y="7976"/>
                  </a:cubicBezTo>
                  <a:cubicBezTo>
                    <a:pt x="15348" y="7363"/>
                    <a:pt x="15561" y="6792"/>
                    <a:pt x="15784" y="6189"/>
                  </a:cubicBezTo>
                  <a:cubicBezTo>
                    <a:pt x="16039" y="5501"/>
                    <a:pt x="16303" y="4782"/>
                    <a:pt x="16262" y="3952"/>
                  </a:cubicBezTo>
                  <a:cubicBezTo>
                    <a:pt x="16179" y="2469"/>
                    <a:pt x="15523" y="1176"/>
                    <a:pt x="14502" y="497"/>
                  </a:cubicBezTo>
                  <a:cubicBezTo>
                    <a:pt x="14096" y="184"/>
                    <a:pt x="13560" y="0"/>
                    <a:pt x="13052" y="0"/>
                  </a:cubicBezTo>
                  <a:cubicBezTo>
                    <a:pt x="12292" y="0"/>
                    <a:pt x="11724" y="395"/>
                    <a:pt x="11494" y="1085"/>
                  </a:cubicBezTo>
                  <a:cubicBezTo>
                    <a:pt x="11333" y="1549"/>
                    <a:pt x="11360" y="2001"/>
                    <a:pt x="11388" y="2479"/>
                  </a:cubicBezTo>
                  <a:cubicBezTo>
                    <a:pt x="11395" y="2594"/>
                    <a:pt x="11405" y="2716"/>
                    <a:pt x="11408" y="2841"/>
                  </a:cubicBezTo>
                  <a:cubicBezTo>
                    <a:pt x="11436" y="3500"/>
                    <a:pt x="11353" y="4044"/>
                    <a:pt x="11154" y="4558"/>
                  </a:cubicBezTo>
                  <a:cubicBezTo>
                    <a:pt x="10773" y="5583"/>
                    <a:pt x="10010" y="6542"/>
                    <a:pt x="9388" y="7260"/>
                  </a:cubicBezTo>
                  <a:lnTo>
                    <a:pt x="9047" y="7673"/>
                  </a:lnTo>
                  <a:cubicBezTo>
                    <a:pt x="8573" y="8245"/>
                    <a:pt x="8081" y="8843"/>
                    <a:pt x="7521" y="9320"/>
                  </a:cubicBezTo>
                  <a:cubicBezTo>
                    <a:pt x="7249" y="9528"/>
                    <a:pt x="6954" y="9604"/>
                    <a:pt x="6579" y="9680"/>
                  </a:cubicBezTo>
                  <a:cubicBezTo>
                    <a:pt x="6472" y="9686"/>
                    <a:pt x="0" y="9749"/>
                    <a:pt x="0" y="9749"/>
                  </a:cubicBezTo>
                  <a:lnTo>
                    <a:pt x="0" y="18867"/>
                  </a:lnTo>
                  <a:cubicBezTo>
                    <a:pt x="0" y="18867"/>
                    <a:pt x="5077" y="18864"/>
                    <a:pt x="5362" y="18848"/>
                  </a:cubicBezTo>
                  <a:cubicBezTo>
                    <a:pt x="5613" y="18832"/>
                    <a:pt x="5854" y="18819"/>
                    <a:pt x="6074" y="18819"/>
                  </a:cubicBezTo>
                  <a:lnTo>
                    <a:pt x="6177" y="18819"/>
                  </a:lnTo>
                  <a:cubicBezTo>
                    <a:pt x="6387" y="18861"/>
                    <a:pt x="6596" y="18885"/>
                    <a:pt x="6816" y="18908"/>
                  </a:cubicBezTo>
                  <a:cubicBezTo>
                    <a:pt x="7012" y="18928"/>
                    <a:pt x="7215" y="18947"/>
                    <a:pt x="7428" y="18987"/>
                  </a:cubicBezTo>
                  <a:cubicBezTo>
                    <a:pt x="7668" y="19029"/>
                    <a:pt x="7916" y="19254"/>
                    <a:pt x="8154" y="19471"/>
                  </a:cubicBezTo>
                  <a:cubicBezTo>
                    <a:pt x="8290" y="19597"/>
                    <a:pt x="8428" y="19718"/>
                    <a:pt x="8562" y="19807"/>
                  </a:cubicBezTo>
                  <a:cubicBezTo>
                    <a:pt x="8699" y="19900"/>
                    <a:pt x="8830" y="19995"/>
                    <a:pt x="8968" y="20088"/>
                  </a:cubicBezTo>
                  <a:cubicBezTo>
                    <a:pt x="9384" y="20377"/>
                    <a:pt x="9814" y="20678"/>
                    <a:pt x="10299" y="20888"/>
                  </a:cubicBezTo>
                  <a:cubicBezTo>
                    <a:pt x="10900" y="21135"/>
                    <a:pt x="11563" y="21218"/>
                    <a:pt x="12209" y="21297"/>
                  </a:cubicBezTo>
                  <a:cubicBezTo>
                    <a:pt x="12522" y="21336"/>
                    <a:pt x="12832" y="21372"/>
                    <a:pt x="13127" y="21428"/>
                  </a:cubicBezTo>
                  <a:cubicBezTo>
                    <a:pt x="13323" y="21448"/>
                    <a:pt x="13488" y="21468"/>
                    <a:pt x="13660" y="21488"/>
                  </a:cubicBezTo>
                  <a:cubicBezTo>
                    <a:pt x="14162" y="21541"/>
                    <a:pt x="14684" y="21600"/>
                    <a:pt x="15203" y="21600"/>
                  </a:cubicBezTo>
                  <a:cubicBezTo>
                    <a:pt x="15557" y="21600"/>
                    <a:pt x="15867" y="21571"/>
                    <a:pt x="16155" y="21518"/>
                  </a:cubicBezTo>
                  <a:cubicBezTo>
                    <a:pt x="17183" y="21238"/>
                    <a:pt x="17836" y="20436"/>
                    <a:pt x="17839" y="19521"/>
                  </a:cubicBezTo>
                  <a:cubicBezTo>
                    <a:pt x="18362" y="19319"/>
                    <a:pt x="18830" y="18901"/>
                    <a:pt x="19125" y="18364"/>
                  </a:cubicBezTo>
                  <a:cubicBezTo>
                    <a:pt x="19386" y="17886"/>
                    <a:pt x="19476" y="17372"/>
                    <a:pt x="19380" y="16920"/>
                  </a:cubicBezTo>
                  <a:cubicBezTo>
                    <a:pt x="20373" y="16298"/>
                    <a:pt x="20885" y="15127"/>
                    <a:pt x="20610" y="14126"/>
                  </a:cubicBezTo>
                  <a:cubicBezTo>
                    <a:pt x="21050" y="13838"/>
                    <a:pt x="21352" y="13355"/>
                    <a:pt x="21456" y="12764"/>
                  </a:cubicBezTo>
                  <a:cubicBezTo>
                    <a:pt x="21600" y="11947"/>
                    <a:pt x="21339" y="11080"/>
                    <a:pt x="20789" y="105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4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cs typeface="+mn-ea"/>
                <a:sym typeface="+mn-lt"/>
              </a:endParaRPr>
            </a:p>
          </p:txBody>
        </p:sp>
        <p:sp>
          <p:nvSpPr>
            <p:cNvPr id="59" name="Oval 32">
              <a:extLst>
                <a:ext uri="{FF2B5EF4-FFF2-40B4-BE49-F238E27FC236}">
                  <a16:creationId xmlns:a16="http://schemas.microsoft.com/office/drawing/2014/main" id="{03CFEB56-B091-4804-8612-249335350440}"/>
                </a:ext>
              </a:extLst>
            </p:cNvPr>
            <p:cNvSpPr/>
            <p:nvPr/>
          </p:nvSpPr>
          <p:spPr>
            <a:xfrm>
              <a:off x="2237754" y="4511815"/>
              <a:ext cx="217548" cy="217548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176">
              <a:extLst>
                <a:ext uri="{FF2B5EF4-FFF2-40B4-BE49-F238E27FC236}">
                  <a16:creationId xmlns:a16="http://schemas.microsoft.com/office/drawing/2014/main" id="{AD5BDBEE-73FD-401C-96DE-880C7B2AF8AB}"/>
                </a:ext>
              </a:extLst>
            </p:cNvPr>
            <p:cNvSpPr/>
            <p:nvPr/>
          </p:nvSpPr>
          <p:spPr>
            <a:xfrm>
              <a:off x="4923838" y="4511815"/>
              <a:ext cx="217548" cy="217548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Oval 177">
              <a:extLst>
                <a:ext uri="{FF2B5EF4-FFF2-40B4-BE49-F238E27FC236}">
                  <a16:creationId xmlns:a16="http://schemas.microsoft.com/office/drawing/2014/main" id="{1CD7838D-E9BE-48A8-86EA-97597FE3CD38}"/>
                </a:ext>
              </a:extLst>
            </p:cNvPr>
            <p:cNvSpPr/>
            <p:nvPr/>
          </p:nvSpPr>
          <p:spPr>
            <a:xfrm>
              <a:off x="7897949" y="4511815"/>
              <a:ext cx="217548" cy="217548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178">
              <a:extLst>
                <a:ext uri="{FF2B5EF4-FFF2-40B4-BE49-F238E27FC236}">
                  <a16:creationId xmlns:a16="http://schemas.microsoft.com/office/drawing/2014/main" id="{44001D2F-1786-4814-8C79-DAD394ED70CE}"/>
                </a:ext>
              </a:extLst>
            </p:cNvPr>
            <p:cNvSpPr/>
            <p:nvPr/>
          </p:nvSpPr>
          <p:spPr>
            <a:xfrm>
              <a:off x="10916447" y="4511815"/>
              <a:ext cx="217548" cy="217548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79">
              <a:extLst>
                <a:ext uri="{FF2B5EF4-FFF2-40B4-BE49-F238E27FC236}">
                  <a16:creationId xmlns:a16="http://schemas.microsoft.com/office/drawing/2014/main" id="{FC8DA7BD-668E-4417-8A71-CA098FC3650C}"/>
                </a:ext>
              </a:extLst>
            </p:cNvPr>
            <p:cNvSpPr/>
            <p:nvPr/>
          </p:nvSpPr>
          <p:spPr>
            <a:xfrm>
              <a:off x="3074248" y="4721070"/>
              <a:ext cx="1671552" cy="1216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4" name="Rectangle 180">
              <a:extLst>
                <a:ext uri="{FF2B5EF4-FFF2-40B4-BE49-F238E27FC236}">
                  <a16:creationId xmlns:a16="http://schemas.microsoft.com/office/drawing/2014/main" id="{148AB5D1-80A0-4AB1-97F2-09C69B822601}"/>
                </a:ext>
              </a:extLst>
            </p:cNvPr>
            <p:cNvSpPr/>
            <p:nvPr/>
          </p:nvSpPr>
          <p:spPr>
            <a:xfrm>
              <a:off x="5949739" y="4721070"/>
              <a:ext cx="1756730" cy="1216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5" name="Rectangle 181">
              <a:extLst>
                <a:ext uri="{FF2B5EF4-FFF2-40B4-BE49-F238E27FC236}">
                  <a16:creationId xmlns:a16="http://schemas.microsoft.com/office/drawing/2014/main" id="{B47EA2DA-0081-477A-A1DC-CF71262F22A8}"/>
                </a:ext>
              </a:extLst>
            </p:cNvPr>
            <p:cNvSpPr/>
            <p:nvPr/>
          </p:nvSpPr>
          <p:spPr>
            <a:xfrm>
              <a:off x="8966791" y="4721070"/>
              <a:ext cx="1756729" cy="1216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4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C82E72-544A-4536-AA71-06B9C4740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  <a:ln>
            <a:noFill/>
          </a:ln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2571AEC-8E11-4B88-A3D3-4D6AF926D804}"/>
              </a:ext>
            </a:extLst>
          </p:cNvPr>
          <p:cNvGrpSpPr/>
          <p:nvPr/>
        </p:nvGrpSpPr>
        <p:grpSpPr>
          <a:xfrm>
            <a:off x="2589786" y="1234381"/>
            <a:ext cx="2300727" cy="4600178"/>
            <a:chOff x="2126799" y="1176508"/>
            <a:chExt cx="2300727" cy="460017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D5A81E4-52A8-4F2A-95CF-871578E71D70}"/>
                </a:ext>
              </a:extLst>
            </p:cNvPr>
            <p:cNvGrpSpPr/>
            <p:nvPr/>
          </p:nvGrpSpPr>
          <p:grpSpPr>
            <a:xfrm>
              <a:off x="2126799" y="1176508"/>
              <a:ext cx="2300727" cy="2908699"/>
              <a:chOff x="7413954" y="2927403"/>
              <a:chExt cx="2278432" cy="2880513"/>
            </a:xfrm>
          </p:grpSpPr>
          <p:sp>
            <p:nvSpPr>
              <p:cNvPr id="11" name="椭圆 50">
                <a:extLst>
                  <a:ext uri="{FF2B5EF4-FFF2-40B4-BE49-F238E27FC236}">
                    <a16:creationId xmlns:a16="http://schemas.microsoft.com/office/drawing/2014/main" id="{5D661CA9-5CF6-4EA4-B0D1-8B0E8212AEAF}"/>
                  </a:ext>
                </a:extLst>
              </p:cNvPr>
              <p:cNvSpPr/>
              <p:nvPr/>
            </p:nvSpPr>
            <p:spPr>
              <a:xfrm rot="18900000">
                <a:off x="7501946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" fmla="*/ 13249 w 1687745"/>
                  <a:gd name="connsiteY0" fmla="*/ 1035368 h 2070736"/>
                  <a:gd name="connsiteX1" fmla="*/ 850497 w 1687745"/>
                  <a:gd name="connsiteY1" fmla="*/ 0 h 2070736"/>
                  <a:gd name="connsiteX2" fmla="*/ 1687745 w 1687745"/>
                  <a:gd name="connsiteY2" fmla="*/ 1035368 h 2070736"/>
                  <a:gd name="connsiteX3" fmla="*/ 850497 w 1687745"/>
                  <a:gd name="connsiteY3" fmla="*/ 2070736 h 2070736"/>
                  <a:gd name="connsiteX4" fmla="*/ 13249 w 1687745"/>
                  <a:gd name="connsiteY4" fmla="*/ 1035368 h 2070736"/>
                  <a:gd name="connsiteX0" fmla="*/ 13249 w 1696474"/>
                  <a:gd name="connsiteY0" fmla="*/ 1035368 h 2070736"/>
                  <a:gd name="connsiteX1" fmla="*/ 850497 w 1696474"/>
                  <a:gd name="connsiteY1" fmla="*/ 0 h 2070736"/>
                  <a:gd name="connsiteX2" fmla="*/ 1687745 w 1696474"/>
                  <a:gd name="connsiteY2" fmla="*/ 1035368 h 2070736"/>
                  <a:gd name="connsiteX3" fmla="*/ 850497 w 1696474"/>
                  <a:gd name="connsiteY3" fmla="*/ 2070736 h 2070736"/>
                  <a:gd name="connsiteX4" fmla="*/ 13249 w 1696474"/>
                  <a:gd name="connsiteY4" fmla="*/ 1035368 h 207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2265A0E5-A73A-48FE-A6CA-50F51BF7B68C}"/>
                  </a:ext>
                </a:extLst>
              </p:cNvPr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6225D4B7-8A8D-4026-ABFF-1DAE64D2076A}"/>
                  </a:ext>
                </a:extLst>
              </p:cNvPr>
              <p:cNvSpPr/>
              <p:nvPr/>
            </p:nvSpPr>
            <p:spPr>
              <a:xfrm>
                <a:off x="7413954" y="305376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736600" dist="2413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D020E79-F013-4F04-AD47-9BB7C61703C3}"/>
                </a:ext>
              </a:extLst>
            </p:cNvPr>
            <p:cNvGrpSpPr/>
            <p:nvPr/>
          </p:nvGrpSpPr>
          <p:grpSpPr>
            <a:xfrm>
              <a:off x="2265293" y="1759425"/>
              <a:ext cx="1275019" cy="4017261"/>
              <a:chOff x="2265293" y="1759425"/>
              <a:chExt cx="1275019" cy="4017261"/>
            </a:xfrm>
          </p:grpSpPr>
          <p:sp>
            <p:nvSpPr>
              <p:cNvPr id="9" name="任意多边形 15">
                <a:extLst>
                  <a:ext uri="{FF2B5EF4-FFF2-40B4-BE49-F238E27FC236}">
                    <a16:creationId xmlns:a16="http://schemas.microsoft.com/office/drawing/2014/main" id="{E697AEA7-21BD-435B-958E-053CE278F48B}"/>
                  </a:ext>
                </a:extLst>
              </p:cNvPr>
              <p:cNvSpPr/>
              <p:nvPr/>
            </p:nvSpPr>
            <p:spPr>
              <a:xfrm>
                <a:off x="2425496" y="2433851"/>
                <a:ext cx="964565" cy="3177764"/>
              </a:xfrm>
              <a:custGeom>
                <a:avLst/>
                <a:gdLst>
                  <a:gd name="connsiteX0" fmla="*/ 0 w 1087200"/>
                  <a:gd name="connsiteY0" fmla="*/ 0 h 3581787"/>
                  <a:gd name="connsiteX1" fmla="*/ 1085850 w 1087200"/>
                  <a:gd name="connsiteY1" fmla="*/ 0 h 3581787"/>
                  <a:gd name="connsiteX2" fmla="*/ 1085850 w 1087200"/>
                  <a:gd name="connsiteY2" fmla="*/ 3024795 h 3581787"/>
                  <a:gd name="connsiteX3" fmla="*/ 1087200 w 1087200"/>
                  <a:gd name="connsiteY3" fmla="*/ 3038187 h 3581787"/>
                  <a:gd name="connsiteX4" fmla="*/ 543600 w 1087200"/>
                  <a:gd name="connsiteY4" fmla="*/ 3581787 h 3581787"/>
                  <a:gd name="connsiteX5" fmla="*/ 0 w 1087200"/>
                  <a:gd name="connsiteY5" fmla="*/ 3038187 h 3581787"/>
                  <a:gd name="connsiteX6" fmla="*/ 931 w 1087200"/>
                  <a:gd name="connsiteY6" fmla="*/ 3028950 h 3581787"/>
                  <a:gd name="connsiteX7" fmla="*/ 0 w 1087200"/>
                  <a:gd name="connsiteY7" fmla="*/ 3028950 h 358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200" h="3581787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3024795"/>
                    </a:lnTo>
                    <a:lnTo>
                      <a:pt x="1087200" y="3038187"/>
                    </a:lnTo>
                    <a:cubicBezTo>
                      <a:pt x="1087200" y="3338409"/>
                      <a:pt x="843822" y="3581787"/>
                      <a:pt x="543600" y="3581787"/>
                    </a:cubicBezTo>
                    <a:cubicBezTo>
                      <a:pt x="243378" y="3581787"/>
                      <a:pt x="0" y="3338409"/>
                      <a:pt x="0" y="3038187"/>
                    </a:cubicBezTo>
                    <a:lnTo>
                      <a:pt x="931" y="3028950"/>
                    </a:lnTo>
                    <a:lnTo>
                      <a:pt x="0" y="3028950"/>
                    </a:lnTo>
                    <a:close/>
                  </a:path>
                </a:pathLst>
              </a:custGeom>
              <a:noFill/>
              <a:ln w="25400">
                <a:gradFill flip="none" rotWithShape="1">
                  <a:gsLst>
                    <a:gs pos="100000">
                      <a:srgbClr val="F7F7F7"/>
                    </a:gs>
                    <a:gs pos="0">
                      <a:srgbClr val="DEDEDE"/>
                    </a:gs>
                  </a:gsLst>
                  <a:lin ang="0" scaled="1"/>
                  <a:tileRect/>
                </a:gradFill>
              </a:ln>
              <a:effectLst>
                <a:innerShdw blurRad="457200" dist="2032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任意多边形 10">
                <a:extLst>
                  <a:ext uri="{FF2B5EF4-FFF2-40B4-BE49-F238E27FC236}">
                    <a16:creationId xmlns:a16="http://schemas.microsoft.com/office/drawing/2014/main" id="{70DF52DE-CF6D-494F-8B63-BBE258648AA4}"/>
                  </a:ext>
                </a:extLst>
              </p:cNvPr>
              <p:cNvSpPr/>
              <p:nvPr/>
            </p:nvSpPr>
            <p:spPr>
              <a:xfrm>
                <a:off x="2265293" y="2541211"/>
                <a:ext cx="1275019" cy="3235475"/>
              </a:xfrm>
              <a:custGeom>
                <a:avLst/>
                <a:gdLst>
                  <a:gd name="connsiteX0" fmla="*/ 0 w 1437125"/>
                  <a:gd name="connsiteY0" fmla="*/ 0 h 3646834"/>
                  <a:gd name="connsiteX1" fmla="*/ 174963 w 1437125"/>
                  <a:gd name="connsiteY1" fmla="*/ 0 h 3646834"/>
                  <a:gd name="connsiteX2" fmla="*/ 174963 w 1437125"/>
                  <a:gd name="connsiteY2" fmla="*/ 2893667 h 3646834"/>
                  <a:gd name="connsiteX3" fmla="*/ 175894 w 1437125"/>
                  <a:gd name="connsiteY3" fmla="*/ 2893667 h 3646834"/>
                  <a:gd name="connsiteX4" fmla="*/ 174963 w 1437125"/>
                  <a:gd name="connsiteY4" fmla="*/ 2902904 h 3646834"/>
                  <a:gd name="connsiteX5" fmla="*/ 718563 w 1437125"/>
                  <a:gd name="connsiteY5" fmla="*/ 3446504 h 3646834"/>
                  <a:gd name="connsiteX6" fmla="*/ 1262163 w 1437125"/>
                  <a:gd name="connsiteY6" fmla="*/ 2902904 h 3646834"/>
                  <a:gd name="connsiteX7" fmla="*/ 1260813 w 1437125"/>
                  <a:gd name="connsiteY7" fmla="*/ 2889512 h 3646834"/>
                  <a:gd name="connsiteX8" fmla="*/ 1260813 w 1437125"/>
                  <a:gd name="connsiteY8" fmla="*/ 0 h 3646834"/>
                  <a:gd name="connsiteX9" fmla="*/ 1435341 w 1437125"/>
                  <a:gd name="connsiteY9" fmla="*/ 0 h 3646834"/>
                  <a:gd name="connsiteX10" fmla="*/ 1435341 w 1437125"/>
                  <a:gd name="connsiteY10" fmla="*/ 2910569 h 3646834"/>
                  <a:gd name="connsiteX11" fmla="*/ 1437125 w 1437125"/>
                  <a:gd name="connsiteY11" fmla="*/ 2928272 h 3646834"/>
                  <a:gd name="connsiteX12" fmla="*/ 718563 w 1437125"/>
                  <a:gd name="connsiteY12" fmla="*/ 3646834 h 3646834"/>
                  <a:gd name="connsiteX13" fmla="*/ 0 w 1437125"/>
                  <a:gd name="connsiteY13" fmla="*/ 2928272 h 3646834"/>
                  <a:gd name="connsiteX14" fmla="*/ 1231 w 1437125"/>
                  <a:gd name="connsiteY14" fmla="*/ 2916062 h 3646834"/>
                  <a:gd name="connsiteX15" fmla="*/ 0 w 1437125"/>
                  <a:gd name="connsiteY15" fmla="*/ 2916062 h 364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7125" h="3646834">
                    <a:moveTo>
                      <a:pt x="0" y="0"/>
                    </a:moveTo>
                    <a:lnTo>
                      <a:pt x="174963" y="0"/>
                    </a:lnTo>
                    <a:lnTo>
                      <a:pt x="174963" y="2893667"/>
                    </a:lnTo>
                    <a:lnTo>
                      <a:pt x="175894" y="2893667"/>
                    </a:lnTo>
                    <a:lnTo>
                      <a:pt x="174963" y="2902904"/>
                    </a:lnTo>
                    <a:cubicBezTo>
                      <a:pt x="174963" y="3203126"/>
                      <a:pt x="418341" y="3446504"/>
                      <a:pt x="718563" y="3446504"/>
                    </a:cubicBezTo>
                    <a:cubicBezTo>
                      <a:pt x="1018785" y="3446504"/>
                      <a:pt x="1262163" y="3203126"/>
                      <a:pt x="1262163" y="2902904"/>
                    </a:cubicBezTo>
                    <a:lnTo>
                      <a:pt x="1260813" y="2889512"/>
                    </a:lnTo>
                    <a:lnTo>
                      <a:pt x="1260813" y="0"/>
                    </a:lnTo>
                    <a:lnTo>
                      <a:pt x="1435341" y="0"/>
                    </a:lnTo>
                    <a:lnTo>
                      <a:pt x="1435341" y="2910569"/>
                    </a:lnTo>
                    <a:lnTo>
                      <a:pt x="1437125" y="2928272"/>
                    </a:lnTo>
                    <a:cubicBezTo>
                      <a:pt x="1437125" y="3325123"/>
                      <a:pt x="1115414" y="3646834"/>
                      <a:pt x="718563" y="3646834"/>
                    </a:cubicBezTo>
                    <a:cubicBezTo>
                      <a:pt x="321712" y="3646834"/>
                      <a:pt x="0" y="3325123"/>
                      <a:pt x="0" y="2928272"/>
                    </a:cubicBezTo>
                    <a:lnTo>
                      <a:pt x="1231" y="2916062"/>
                    </a:lnTo>
                    <a:lnTo>
                      <a:pt x="0" y="2916062"/>
                    </a:lnTo>
                    <a:close/>
                  </a:path>
                </a:pathLst>
              </a:custGeom>
              <a:solidFill>
                <a:srgbClr val="D6D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0D4ED31-F6E3-4DBF-A930-6EFAEBE35C4D}"/>
                  </a:ext>
                </a:extLst>
              </p:cNvPr>
              <p:cNvSpPr txBox="1"/>
              <p:nvPr/>
            </p:nvSpPr>
            <p:spPr>
              <a:xfrm>
                <a:off x="2352108" y="1759425"/>
                <a:ext cx="1081675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/>
                <a:r>
                  <a:rPr lang="en-US" altLang="zh-CN" sz="4400">
                    <a:solidFill>
                      <a:srgbClr val="0B47E3"/>
                    </a:solidFill>
                    <a:effectLst>
                      <a:innerShdw blurRad="25400" dist="25400" dir="13500000">
                        <a:prstClr val="black">
                          <a:alpha val="50000"/>
                        </a:prstClr>
                      </a:inn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4400" dirty="0">
                  <a:solidFill>
                    <a:srgbClr val="0B47E3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任意多边形 5">
                <a:extLst>
                  <a:ext uri="{FF2B5EF4-FFF2-40B4-BE49-F238E27FC236}">
                    <a16:creationId xmlns:a16="http://schemas.microsoft.com/office/drawing/2014/main" id="{241B2999-8CB9-4E61-98C5-C062FCEF022C}"/>
                  </a:ext>
                </a:extLst>
              </p:cNvPr>
              <p:cNvSpPr/>
              <p:nvPr/>
            </p:nvSpPr>
            <p:spPr>
              <a:xfrm>
                <a:off x="2421120" y="2541211"/>
                <a:ext cx="964565" cy="3177764"/>
              </a:xfrm>
              <a:custGeom>
                <a:avLst/>
                <a:gdLst>
                  <a:gd name="connsiteX0" fmla="*/ 0 w 1087200"/>
                  <a:gd name="connsiteY0" fmla="*/ 0 h 3581787"/>
                  <a:gd name="connsiteX1" fmla="*/ 1085850 w 1087200"/>
                  <a:gd name="connsiteY1" fmla="*/ 0 h 3581787"/>
                  <a:gd name="connsiteX2" fmla="*/ 1085850 w 1087200"/>
                  <a:gd name="connsiteY2" fmla="*/ 3024795 h 3581787"/>
                  <a:gd name="connsiteX3" fmla="*/ 1087200 w 1087200"/>
                  <a:gd name="connsiteY3" fmla="*/ 3038187 h 3581787"/>
                  <a:gd name="connsiteX4" fmla="*/ 543600 w 1087200"/>
                  <a:gd name="connsiteY4" fmla="*/ 3581787 h 3581787"/>
                  <a:gd name="connsiteX5" fmla="*/ 0 w 1087200"/>
                  <a:gd name="connsiteY5" fmla="*/ 3038187 h 3581787"/>
                  <a:gd name="connsiteX6" fmla="*/ 931 w 1087200"/>
                  <a:gd name="connsiteY6" fmla="*/ 3028950 h 3581787"/>
                  <a:gd name="connsiteX7" fmla="*/ 0 w 1087200"/>
                  <a:gd name="connsiteY7" fmla="*/ 3028950 h 358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200" h="3581787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3024795"/>
                    </a:lnTo>
                    <a:lnTo>
                      <a:pt x="1087200" y="3038187"/>
                    </a:lnTo>
                    <a:cubicBezTo>
                      <a:pt x="1087200" y="3338409"/>
                      <a:pt x="843822" y="3581787"/>
                      <a:pt x="543600" y="3581787"/>
                    </a:cubicBezTo>
                    <a:cubicBezTo>
                      <a:pt x="243378" y="3581787"/>
                      <a:pt x="0" y="3338409"/>
                      <a:pt x="0" y="3038187"/>
                    </a:cubicBezTo>
                    <a:lnTo>
                      <a:pt x="931" y="3028950"/>
                    </a:lnTo>
                    <a:lnTo>
                      <a:pt x="0" y="3028950"/>
                    </a:lnTo>
                    <a:close/>
                  </a:path>
                </a:pathLst>
              </a:custGeom>
              <a:solidFill>
                <a:srgbClr val="0B47E3"/>
              </a:solidFill>
              <a:ln>
                <a:noFill/>
              </a:ln>
              <a:effectLst>
                <a:innerShdw blurRad="482600" dist="2286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EC1F788-06BC-46AA-9BFB-D43373A39709}"/>
                  </a:ext>
                </a:extLst>
              </p:cNvPr>
              <p:cNvSpPr txBox="1"/>
              <p:nvPr/>
            </p:nvSpPr>
            <p:spPr>
              <a:xfrm>
                <a:off x="2588644" y="2916222"/>
                <a:ext cx="615553" cy="2330475"/>
              </a:xfrm>
              <a:prstGeom prst="rect">
                <a:avLst/>
              </a:prstGeom>
              <a:noFill/>
            </p:spPr>
            <p:txBody>
              <a:bodyPr vert="eaVert" wrap="square" lIns="91440" tIns="45720" rIns="91440" bIns="45720" rtlCol="0">
                <a:spAutoFit/>
              </a:bodyPr>
              <a:lstStyle/>
              <a:p>
                <a:pPr algn="dist"/>
                <a:r>
                  <a:rPr lang="en-US" altLang="zh-CN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6D82422-7F00-4FAB-A7C6-E43984055E96}"/>
              </a:ext>
            </a:extLst>
          </p:cNvPr>
          <p:cNvGrpSpPr/>
          <p:nvPr/>
        </p:nvGrpSpPr>
        <p:grpSpPr>
          <a:xfrm>
            <a:off x="4668499" y="1234381"/>
            <a:ext cx="2334507" cy="4600178"/>
            <a:chOff x="4205512" y="1176508"/>
            <a:chExt cx="2334507" cy="4600178"/>
          </a:xfrm>
        </p:grpSpPr>
        <p:sp>
          <p:nvSpPr>
            <p:cNvPr id="15" name="任意多边形 152">
              <a:extLst>
                <a:ext uri="{FF2B5EF4-FFF2-40B4-BE49-F238E27FC236}">
                  <a16:creationId xmlns:a16="http://schemas.microsoft.com/office/drawing/2014/main" id="{322080E7-C046-4039-BAC2-28D13747C2A1}"/>
                </a:ext>
              </a:extLst>
            </p:cNvPr>
            <p:cNvSpPr/>
            <p:nvPr/>
          </p:nvSpPr>
          <p:spPr>
            <a:xfrm>
              <a:off x="4532747" y="2541211"/>
              <a:ext cx="964565" cy="3177764"/>
            </a:xfrm>
            <a:custGeom>
              <a:avLst/>
              <a:gdLst>
                <a:gd name="connsiteX0" fmla="*/ 0 w 1087200"/>
                <a:gd name="connsiteY0" fmla="*/ 0 h 3581787"/>
                <a:gd name="connsiteX1" fmla="*/ 1085850 w 1087200"/>
                <a:gd name="connsiteY1" fmla="*/ 0 h 3581787"/>
                <a:gd name="connsiteX2" fmla="*/ 1085850 w 1087200"/>
                <a:gd name="connsiteY2" fmla="*/ 3024795 h 3581787"/>
                <a:gd name="connsiteX3" fmla="*/ 1087200 w 1087200"/>
                <a:gd name="connsiteY3" fmla="*/ 3038187 h 3581787"/>
                <a:gd name="connsiteX4" fmla="*/ 543600 w 1087200"/>
                <a:gd name="connsiteY4" fmla="*/ 3581787 h 3581787"/>
                <a:gd name="connsiteX5" fmla="*/ 0 w 1087200"/>
                <a:gd name="connsiteY5" fmla="*/ 3038187 h 3581787"/>
                <a:gd name="connsiteX6" fmla="*/ 931 w 1087200"/>
                <a:gd name="connsiteY6" fmla="*/ 3028950 h 3581787"/>
                <a:gd name="connsiteX7" fmla="*/ 0 w 1087200"/>
                <a:gd name="connsiteY7" fmla="*/ 3028950 h 35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00" h="3581787">
                  <a:moveTo>
                    <a:pt x="0" y="0"/>
                  </a:moveTo>
                  <a:lnTo>
                    <a:pt x="1085850" y="0"/>
                  </a:lnTo>
                  <a:lnTo>
                    <a:pt x="1085850" y="3024795"/>
                  </a:lnTo>
                  <a:lnTo>
                    <a:pt x="1087200" y="3038187"/>
                  </a:lnTo>
                  <a:cubicBezTo>
                    <a:pt x="1087200" y="3338409"/>
                    <a:pt x="843822" y="3581787"/>
                    <a:pt x="543600" y="3581787"/>
                  </a:cubicBezTo>
                  <a:cubicBezTo>
                    <a:pt x="243378" y="3581787"/>
                    <a:pt x="0" y="3338409"/>
                    <a:pt x="0" y="3038187"/>
                  </a:cubicBezTo>
                  <a:lnTo>
                    <a:pt x="931" y="3028950"/>
                  </a:lnTo>
                  <a:lnTo>
                    <a:pt x="0" y="3028950"/>
                  </a:lnTo>
                  <a:close/>
                </a:path>
              </a:pathLst>
            </a:custGeom>
            <a:solidFill>
              <a:srgbClr val="FF9331"/>
            </a:solidFill>
            <a:ln>
              <a:noFill/>
            </a:ln>
            <a:effectLst>
              <a:innerShdw blurRad="482600" dist="228600" dir="81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 153">
              <a:extLst>
                <a:ext uri="{FF2B5EF4-FFF2-40B4-BE49-F238E27FC236}">
                  <a16:creationId xmlns:a16="http://schemas.microsoft.com/office/drawing/2014/main" id="{C9D207BC-6712-4D7C-9751-D1EEAA106D9F}"/>
                </a:ext>
              </a:extLst>
            </p:cNvPr>
            <p:cNvSpPr/>
            <p:nvPr/>
          </p:nvSpPr>
          <p:spPr>
            <a:xfrm>
              <a:off x="4376920" y="2541211"/>
              <a:ext cx="1275019" cy="3235475"/>
            </a:xfrm>
            <a:custGeom>
              <a:avLst/>
              <a:gdLst>
                <a:gd name="connsiteX0" fmla="*/ 0 w 1437125"/>
                <a:gd name="connsiteY0" fmla="*/ 0 h 3646834"/>
                <a:gd name="connsiteX1" fmla="*/ 174963 w 1437125"/>
                <a:gd name="connsiteY1" fmla="*/ 0 h 3646834"/>
                <a:gd name="connsiteX2" fmla="*/ 174963 w 1437125"/>
                <a:gd name="connsiteY2" fmla="*/ 2893667 h 3646834"/>
                <a:gd name="connsiteX3" fmla="*/ 175894 w 1437125"/>
                <a:gd name="connsiteY3" fmla="*/ 2893667 h 3646834"/>
                <a:gd name="connsiteX4" fmla="*/ 174963 w 1437125"/>
                <a:gd name="connsiteY4" fmla="*/ 2902904 h 3646834"/>
                <a:gd name="connsiteX5" fmla="*/ 718563 w 1437125"/>
                <a:gd name="connsiteY5" fmla="*/ 3446504 h 3646834"/>
                <a:gd name="connsiteX6" fmla="*/ 1262163 w 1437125"/>
                <a:gd name="connsiteY6" fmla="*/ 2902904 h 3646834"/>
                <a:gd name="connsiteX7" fmla="*/ 1260813 w 1437125"/>
                <a:gd name="connsiteY7" fmla="*/ 2889512 h 3646834"/>
                <a:gd name="connsiteX8" fmla="*/ 1260813 w 1437125"/>
                <a:gd name="connsiteY8" fmla="*/ 0 h 3646834"/>
                <a:gd name="connsiteX9" fmla="*/ 1435341 w 1437125"/>
                <a:gd name="connsiteY9" fmla="*/ 0 h 3646834"/>
                <a:gd name="connsiteX10" fmla="*/ 1435341 w 1437125"/>
                <a:gd name="connsiteY10" fmla="*/ 2910569 h 3646834"/>
                <a:gd name="connsiteX11" fmla="*/ 1437125 w 1437125"/>
                <a:gd name="connsiteY11" fmla="*/ 2928272 h 3646834"/>
                <a:gd name="connsiteX12" fmla="*/ 718563 w 1437125"/>
                <a:gd name="connsiteY12" fmla="*/ 3646834 h 3646834"/>
                <a:gd name="connsiteX13" fmla="*/ 0 w 1437125"/>
                <a:gd name="connsiteY13" fmla="*/ 2928272 h 3646834"/>
                <a:gd name="connsiteX14" fmla="*/ 1231 w 1437125"/>
                <a:gd name="connsiteY14" fmla="*/ 2916062 h 3646834"/>
                <a:gd name="connsiteX15" fmla="*/ 0 w 1437125"/>
                <a:gd name="connsiteY15" fmla="*/ 2916062 h 364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7125" h="3646834">
                  <a:moveTo>
                    <a:pt x="0" y="0"/>
                  </a:moveTo>
                  <a:lnTo>
                    <a:pt x="174963" y="0"/>
                  </a:lnTo>
                  <a:lnTo>
                    <a:pt x="174963" y="2893667"/>
                  </a:lnTo>
                  <a:lnTo>
                    <a:pt x="175894" y="2893667"/>
                  </a:lnTo>
                  <a:lnTo>
                    <a:pt x="174963" y="2902904"/>
                  </a:lnTo>
                  <a:cubicBezTo>
                    <a:pt x="174963" y="3203126"/>
                    <a:pt x="418341" y="3446504"/>
                    <a:pt x="718563" y="3446504"/>
                  </a:cubicBezTo>
                  <a:cubicBezTo>
                    <a:pt x="1018785" y="3446504"/>
                    <a:pt x="1262163" y="3203126"/>
                    <a:pt x="1262163" y="2902904"/>
                  </a:cubicBezTo>
                  <a:lnTo>
                    <a:pt x="1260813" y="2889512"/>
                  </a:lnTo>
                  <a:lnTo>
                    <a:pt x="1260813" y="0"/>
                  </a:lnTo>
                  <a:lnTo>
                    <a:pt x="1435341" y="0"/>
                  </a:lnTo>
                  <a:lnTo>
                    <a:pt x="1435341" y="2910569"/>
                  </a:lnTo>
                  <a:lnTo>
                    <a:pt x="1437125" y="2928272"/>
                  </a:lnTo>
                  <a:cubicBezTo>
                    <a:pt x="1437125" y="3325123"/>
                    <a:pt x="1115414" y="3646834"/>
                    <a:pt x="718563" y="3646834"/>
                  </a:cubicBezTo>
                  <a:cubicBezTo>
                    <a:pt x="321712" y="3646834"/>
                    <a:pt x="0" y="3325123"/>
                    <a:pt x="0" y="2928272"/>
                  </a:cubicBezTo>
                  <a:lnTo>
                    <a:pt x="1231" y="2916062"/>
                  </a:lnTo>
                  <a:lnTo>
                    <a:pt x="0" y="2916062"/>
                  </a:lnTo>
                  <a:close/>
                </a:path>
              </a:pathLst>
            </a:custGeom>
            <a:solidFill>
              <a:srgbClr val="D6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155">
              <a:extLst>
                <a:ext uri="{FF2B5EF4-FFF2-40B4-BE49-F238E27FC236}">
                  <a16:creationId xmlns:a16="http://schemas.microsoft.com/office/drawing/2014/main" id="{C3FF3868-0469-43E8-925F-A0984267CBE7}"/>
                </a:ext>
              </a:extLst>
            </p:cNvPr>
            <p:cNvSpPr/>
            <p:nvPr/>
          </p:nvSpPr>
          <p:spPr>
            <a:xfrm>
              <a:off x="4537122" y="2433851"/>
              <a:ext cx="964565" cy="3177764"/>
            </a:xfrm>
            <a:custGeom>
              <a:avLst/>
              <a:gdLst>
                <a:gd name="connsiteX0" fmla="*/ 0 w 1087200"/>
                <a:gd name="connsiteY0" fmla="*/ 0 h 3581787"/>
                <a:gd name="connsiteX1" fmla="*/ 1085850 w 1087200"/>
                <a:gd name="connsiteY1" fmla="*/ 0 h 3581787"/>
                <a:gd name="connsiteX2" fmla="*/ 1085850 w 1087200"/>
                <a:gd name="connsiteY2" fmla="*/ 3024795 h 3581787"/>
                <a:gd name="connsiteX3" fmla="*/ 1087200 w 1087200"/>
                <a:gd name="connsiteY3" fmla="*/ 3038187 h 3581787"/>
                <a:gd name="connsiteX4" fmla="*/ 543600 w 1087200"/>
                <a:gd name="connsiteY4" fmla="*/ 3581787 h 3581787"/>
                <a:gd name="connsiteX5" fmla="*/ 0 w 1087200"/>
                <a:gd name="connsiteY5" fmla="*/ 3038187 h 3581787"/>
                <a:gd name="connsiteX6" fmla="*/ 931 w 1087200"/>
                <a:gd name="connsiteY6" fmla="*/ 3028950 h 3581787"/>
                <a:gd name="connsiteX7" fmla="*/ 0 w 1087200"/>
                <a:gd name="connsiteY7" fmla="*/ 3028950 h 35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00" h="3581787">
                  <a:moveTo>
                    <a:pt x="0" y="0"/>
                  </a:moveTo>
                  <a:lnTo>
                    <a:pt x="1085850" y="0"/>
                  </a:lnTo>
                  <a:lnTo>
                    <a:pt x="1085850" y="3024795"/>
                  </a:lnTo>
                  <a:lnTo>
                    <a:pt x="1087200" y="3038187"/>
                  </a:lnTo>
                  <a:cubicBezTo>
                    <a:pt x="1087200" y="3338409"/>
                    <a:pt x="843822" y="3581787"/>
                    <a:pt x="543600" y="3581787"/>
                  </a:cubicBezTo>
                  <a:cubicBezTo>
                    <a:pt x="243378" y="3581787"/>
                    <a:pt x="0" y="3338409"/>
                    <a:pt x="0" y="3038187"/>
                  </a:cubicBezTo>
                  <a:lnTo>
                    <a:pt x="931" y="3028950"/>
                  </a:lnTo>
                  <a:lnTo>
                    <a:pt x="0" y="3028950"/>
                  </a:lnTo>
                  <a:close/>
                </a:path>
              </a:pathLst>
            </a:custGeom>
            <a:noFill/>
            <a:ln w="25400">
              <a:gradFill flip="none" rotWithShape="1">
                <a:gsLst>
                  <a:gs pos="100000">
                    <a:srgbClr val="F7F7F7"/>
                  </a:gs>
                  <a:gs pos="0">
                    <a:srgbClr val="DEDEDE"/>
                  </a:gs>
                </a:gsLst>
                <a:lin ang="0" scaled="1"/>
                <a:tileRect/>
              </a:gradFill>
            </a:ln>
            <a:effectLst>
              <a:innerShdw blurRad="457200" dist="2032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F2FB696-B552-4E9A-AAAD-2961AF5579EA}"/>
                </a:ext>
              </a:extLst>
            </p:cNvPr>
            <p:cNvGrpSpPr/>
            <p:nvPr/>
          </p:nvGrpSpPr>
          <p:grpSpPr>
            <a:xfrm>
              <a:off x="4205512" y="1176508"/>
              <a:ext cx="2334507" cy="2908699"/>
              <a:chOff x="7380501" y="2927403"/>
              <a:chExt cx="2311885" cy="2880513"/>
            </a:xfrm>
          </p:grpSpPr>
          <p:sp>
            <p:nvSpPr>
              <p:cNvPr id="21" name="椭圆 50">
                <a:extLst>
                  <a:ext uri="{FF2B5EF4-FFF2-40B4-BE49-F238E27FC236}">
                    <a16:creationId xmlns:a16="http://schemas.microsoft.com/office/drawing/2014/main" id="{C7936FF7-778B-4D52-B89E-7DCB6140EFF9}"/>
                  </a:ext>
                </a:extLst>
              </p:cNvPr>
              <p:cNvSpPr/>
              <p:nvPr/>
            </p:nvSpPr>
            <p:spPr>
              <a:xfrm rot="18900000">
                <a:off x="7501946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" fmla="*/ 13249 w 1687745"/>
                  <a:gd name="connsiteY0" fmla="*/ 1035368 h 2070736"/>
                  <a:gd name="connsiteX1" fmla="*/ 850497 w 1687745"/>
                  <a:gd name="connsiteY1" fmla="*/ 0 h 2070736"/>
                  <a:gd name="connsiteX2" fmla="*/ 1687745 w 1687745"/>
                  <a:gd name="connsiteY2" fmla="*/ 1035368 h 2070736"/>
                  <a:gd name="connsiteX3" fmla="*/ 850497 w 1687745"/>
                  <a:gd name="connsiteY3" fmla="*/ 2070736 h 2070736"/>
                  <a:gd name="connsiteX4" fmla="*/ 13249 w 1687745"/>
                  <a:gd name="connsiteY4" fmla="*/ 1035368 h 2070736"/>
                  <a:gd name="connsiteX0" fmla="*/ 13249 w 1696474"/>
                  <a:gd name="connsiteY0" fmla="*/ 1035368 h 2070736"/>
                  <a:gd name="connsiteX1" fmla="*/ 850497 w 1696474"/>
                  <a:gd name="connsiteY1" fmla="*/ 0 h 2070736"/>
                  <a:gd name="connsiteX2" fmla="*/ 1687745 w 1696474"/>
                  <a:gd name="connsiteY2" fmla="*/ 1035368 h 2070736"/>
                  <a:gd name="connsiteX3" fmla="*/ 850497 w 1696474"/>
                  <a:gd name="connsiteY3" fmla="*/ 2070736 h 2070736"/>
                  <a:gd name="connsiteX4" fmla="*/ 13249 w 1696474"/>
                  <a:gd name="connsiteY4" fmla="*/ 1035368 h 207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2C72435D-988E-4214-8459-3E15B647165D}"/>
                  </a:ext>
                </a:extLst>
              </p:cNvPr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0D55641-6592-4698-B76F-2286D31E13A1}"/>
                  </a:ext>
                </a:extLst>
              </p:cNvPr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736600" dist="2413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9C1AAD4-AF11-4C77-B9FB-7CD514651C1D}"/>
                </a:ext>
              </a:extLst>
            </p:cNvPr>
            <p:cNvSpPr txBox="1"/>
            <p:nvPr/>
          </p:nvSpPr>
          <p:spPr>
            <a:xfrm>
              <a:off x="4463735" y="1759425"/>
              <a:ext cx="1081675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rgbClr val="FF933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02</a:t>
              </a:r>
              <a:endParaRPr lang="zh-CN" altLang="en-US" sz="4400" dirty="0">
                <a:solidFill>
                  <a:srgbClr val="FF933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F698608-A291-41F4-9F07-B347DEDA62D6}"/>
                </a:ext>
              </a:extLst>
            </p:cNvPr>
            <p:cNvSpPr txBox="1"/>
            <p:nvPr/>
          </p:nvSpPr>
          <p:spPr>
            <a:xfrm>
              <a:off x="4690564" y="2916222"/>
              <a:ext cx="615553" cy="2403363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ECF7F99-EE48-495B-AD68-D1EC674300DA}"/>
              </a:ext>
            </a:extLst>
          </p:cNvPr>
          <p:cNvGrpSpPr/>
          <p:nvPr/>
        </p:nvGrpSpPr>
        <p:grpSpPr>
          <a:xfrm>
            <a:off x="6795043" y="1234381"/>
            <a:ext cx="2334507" cy="4600178"/>
            <a:chOff x="6332056" y="1176508"/>
            <a:chExt cx="2334507" cy="4600178"/>
          </a:xfrm>
        </p:grpSpPr>
        <p:sp>
          <p:nvSpPr>
            <p:cNvPr id="25" name="任意多边形 194">
              <a:extLst>
                <a:ext uri="{FF2B5EF4-FFF2-40B4-BE49-F238E27FC236}">
                  <a16:creationId xmlns:a16="http://schemas.microsoft.com/office/drawing/2014/main" id="{16FEAAFD-65D1-4179-A2CB-9841D1731030}"/>
                </a:ext>
              </a:extLst>
            </p:cNvPr>
            <p:cNvSpPr/>
            <p:nvPr/>
          </p:nvSpPr>
          <p:spPr>
            <a:xfrm>
              <a:off x="6635567" y="2541211"/>
              <a:ext cx="964565" cy="3177764"/>
            </a:xfrm>
            <a:custGeom>
              <a:avLst/>
              <a:gdLst>
                <a:gd name="connsiteX0" fmla="*/ 0 w 1087200"/>
                <a:gd name="connsiteY0" fmla="*/ 0 h 3581787"/>
                <a:gd name="connsiteX1" fmla="*/ 1085850 w 1087200"/>
                <a:gd name="connsiteY1" fmla="*/ 0 h 3581787"/>
                <a:gd name="connsiteX2" fmla="*/ 1085850 w 1087200"/>
                <a:gd name="connsiteY2" fmla="*/ 3024795 h 3581787"/>
                <a:gd name="connsiteX3" fmla="*/ 1087200 w 1087200"/>
                <a:gd name="connsiteY3" fmla="*/ 3038187 h 3581787"/>
                <a:gd name="connsiteX4" fmla="*/ 543600 w 1087200"/>
                <a:gd name="connsiteY4" fmla="*/ 3581787 h 3581787"/>
                <a:gd name="connsiteX5" fmla="*/ 0 w 1087200"/>
                <a:gd name="connsiteY5" fmla="*/ 3038187 h 3581787"/>
                <a:gd name="connsiteX6" fmla="*/ 931 w 1087200"/>
                <a:gd name="connsiteY6" fmla="*/ 3028950 h 3581787"/>
                <a:gd name="connsiteX7" fmla="*/ 0 w 1087200"/>
                <a:gd name="connsiteY7" fmla="*/ 3028950 h 35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00" h="3581787">
                  <a:moveTo>
                    <a:pt x="0" y="0"/>
                  </a:moveTo>
                  <a:lnTo>
                    <a:pt x="1085850" y="0"/>
                  </a:lnTo>
                  <a:lnTo>
                    <a:pt x="1085850" y="3024795"/>
                  </a:lnTo>
                  <a:lnTo>
                    <a:pt x="1087200" y="3038187"/>
                  </a:lnTo>
                  <a:cubicBezTo>
                    <a:pt x="1087200" y="3338409"/>
                    <a:pt x="843822" y="3581787"/>
                    <a:pt x="543600" y="3581787"/>
                  </a:cubicBezTo>
                  <a:cubicBezTo>
                    <a:pt x="243378" y="3581787"/>
                    <a:pt x="0" y="3338409"/>
                    <a:pt x="0" y="3038187"/>
                  </a:cubicBezTo>
                  <a:lnTo>
                    <a:pt x="931" y="3028950"/>
                  </a:lnTo>
                  <a:lnTo>
                    <a:pt x="0" y="3028950"/>
                  </a:lnTo>
                  <a:close/>
                </a:path>
              </a:pathLst>
            </a:custGeom>
            <a:solidFill>
              <a:srgbClr val="0B47E3"/>
            </a:solidFill>
            <a:ln>
              <a:noFill/>
            </a:ln>
            <a:effectLst>
              <a:innerShdw blurRad="482600" dist="2286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195">
              <a:extLst>
                <a:ext uri="{FF2B5EF4-FFF2-40B4-BE49-F238E27FC236}">
                  <a16:creationId xmlns:a16="http://schemas.microsoft.com/office/drawing/2014/main" id="{027BCA88-66A3-45A6-8B99-B045F3D26F9D}"/>
                </a:ext>
              </a:extLst>
            </p:cNvPr>
            <p:cNvSpPr/>
            <p:nvPr/>
          </p:nvSpPr>
          <p:spPr>
            <a:xfrm>
              <a:off x="6479740" y="2541211"/>
              <a:ext cx="1275019" cy="3235475"/>
            </a:xfrm>
            <a:custGeom>
              <a:avLst/>
              <a:gdLst>
                <a:gd name="connsiteX0" fmla="*/ 0 w 1437125"/>
                <a:gd name="connsiteY0" fmla="*/ 0 h 3646834"/>
                <a:gd name="connsiteX1" fmla="*/ 174963 w 1437125"/>
                <a:gd name="connsiteY1" fmla="*/ 0 h 3646834"/>
                <a:gd name="connsiteX2" fmla="*/ 174963 w 1437125"/>
                <a:gd name="connsiteY2" fmla="*/ 2893667 h 3646834"/>
                <a:gd name="connsiteX3" fmla="*/ 175894 w 1437125"/>
                <a:gd name="connsiteY3" fmla="*/ 2893667 h 3646834"/>
                <a:gd name="connsiteX4" fmla="*/ 174963 w 1437125"/>
                <a:gd name="connsiteY4" fmla="*/ 2902904 h 3646834"/>
                <a:gd name="connsiteX5" fmla="*/ 718563 w 1437125"/>
                <a:gd name="connsiteY5" fmla="*/ 3446504 h 3646834"/>
                <a:gd name="connsiteX6" fmla="*/ 1262163 w 1437125"/>
                <a:gd name="connsiteY6" fmla="*/ 2902904 h 3646834"/>
                <a:gd name="connsiteX7" fmla="*/ 1260813 w 1437125"/>
                <a:gd name="connsiteY7" fmla="*/ 2889512 h 3646834"/>
                <a:gd name="connsiteX8" fmla="*/ 1260813 w 1437125"/>
                <a:gd name="connsiteY8" fmla="*/ 0 h 3646834"/>
                <a:gd name="connsiteX9" fmla="*/ 1435341 w 1437125"/>
                <a:gd name="connsiteY9" fmla="*/ 0 h 3646834"/>
                <a:gd name="connsiteX10" fmla="*/ 1435341 w 1437125"/>
                <a:gd name="connsiteY10" fmla="*/ 2910569 h 3646834"/>
                <a:gd name="connsiteX11" fmla="*/ 1437125 w 1437125"/>
                <a:gd name="connsiteY11" fmla="*/ 2928272 h 3646834"/>
                <a:gd name="connsiteX12" fmla="*/ 718563 w 1437125"/>
                <a:gd name="connsiteY12" fmla="*/ 3646834 h 3646834"/>
                <a:gd name="connsiteX13" fmla="*/ 0 w 1437125"/>
                <a:gd name="connsiteY13" fmla="*/ 2928272 h 3646834"/>
                <a:gd name="connsiteX14" fmla="*/ 1231 w 1437125"/>
                <a:gd name="connsiteY14" fmla="*/ 2916062 h 3646834"/>
                <a:gd name="connsiteX15" fmla="*/ 0 w 1437125"/>
                <a:gd name="connsiteY15" fmla="*/ 2916062 h 364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7125" h="3646834">
                  <a:moveTo>
                    <a:pt x="0" y="0"/>
                  </a:moveTo>
                  <a:lnTo>
                    <a:pt x="174963" y="0"/>
                  </a:lnTo>
                  <a:lnTo>
                    <a:pt x="174963" y="2893667"/>
                  </a:lnTo>
                  <a:lnTo>
                    <a:pt x="175894" y="2893667"/>
                  </a:lnTo>
                  <a:lnTo>
                    <a:pt x="174963" y="2902904"/>
                  </a:lnTo>
                  <a:cubicBezTo>
                    <a:pt x="174963" y="3203126"/>
                    <a:pt x="418341" y="3446504"/>
                    <a:pt x="718563" y="3446504"/>
                  </a:cubicBezTo>
                  <a:cubicBezTo>
                    <a:pt x="1018785" y="3446504"/>
                    <a:pt x="1262163" y="3203126"/>
                    <a:pt x="1262163" y="2902904"/>
                  </a:cubicBezTo>
                  <a:lnTo>
                    <a:pt x="1260813" y="2889512"/>
                  </a:lnTo>
                  <a:lnTo>
                    <a:pt x="1260813" y="0"/>
                  </a:lnTo>
                  <a:lnTo>
                    <a:pt x="1435341" y="0"/>
                  </a:lnTo>
                  <a:lnTo>
                    <a:pt x="1435341" y="2910569"/>
                  </a:lnTo>
                  <a:lnTo>
                    <a:pt x="1437125" y="2928272"/>
                  </a:lnTo>
                  <a:cubicBezTo>
                    <a:pt x="1437125" y="3325123"/>
                    <a:pt x="1115414" y="3646834"/>
                    <a:pt x="718563" y="3646834"/>
                  </a:cubicBezTo>
                  <a:cubicBezTo>
                    <a:pt x="321712" y="3646834"/>
                    <a:pt x="0" y="3325123"/>
                    <a:pt x="0" y="2928272"/>
                  </a:cubicBezTo>
                  <a:lnTo>
                    <a:pt x="1231" y="2916062"/>
                  </a:lnTo>
                  <a:lnTo>
                    <a:pt x="0" y="2916062"/>
                  </a:lnTo>
                  <a:close/>
                </a:path>
              </a:pathLst>
            </a:custGeom>
            <a:solidFill>
              <a:srgbClr val="D6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197">
              <a:extLst>
                <a:ext uri="{FF2B5EF4-FFF2-40B4-BE49-F238E27FC236}">
                  <a16:creationId xmlns:a16="http://schemas.microsoft.com/office/drawing/2014/main" id="{869B7508-5C46-42E2-BFBE-488DA1F80012}"/>
                </a:ext>
              </a:extLst>
            </p:cNvPr>
            <p:cNvSpPr/>
            <p:nvPr/>
          </p:nvSpPr>
          <p:spPr>
            <a:xfrm>
              <a:off x="6639942" y="2433851"/>
              <a:ext cx="964565" cy="3177764"/>
            </a:xfrm>
            <a:custGeom>
              <a:avLst/>
              <a:gdLst>
                <a:gd name="connsiteX0" fmla="*/ 0 w 1087200"/>
                <a:gd name="connsiteY0" fmla="*/ 0 h 3581787"/>
                <a:gd name="connsiteX1" fmla="*/ 1085850 w 1087200"/>
                <a:gd name="connsiteY1" fmla="*/ 0 h 3581787"/>
                <a:gd name="connsiteX2" fmla="*/ 1085850 w 1087200"/>
                <a:gd name="connsiteY2" fmla="*/ 3024795 h 3581787"/>
                <a:gd name="connsiteX3" fmla="*/ 1087200 w 1087200"/>
                <a:gd name="connsiteY3" fmla="*/ 3038187 h 3581787"/>
                <a:gd name="connsiteX4" fmla="*/ 543600 w 1087200"/>
                <a:gd name="connsiteY4" fmla="*/ 3581787 h 3581787"/>
                <a:gd name="connsiteX5" fmla="*/ 0 w 1087200"/>
                <a:gd name="connsiteY5" fmla="*/ 3038187 h 3581787"/>
                <a:gd name="connsiteX6" fmla="*/ 931 w 1087200"/>
                <a:gd name="connsiteY6" fmla="*/ 3028950 h 3581787"/>
                <a:gd name="connsiteX7" fmla="*/ 0 w 1087200"/>
                <a:gd name="connsiteY7" fmla="*/ 3028950 h 35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00" h="3581787">
                  <a:moveTo>
                    <a:pt x="0" y="0"/>
                  </a:moveTo>
                  <a:lnTo>
                    <a:pt x="1085850" y="0"/>
                  </a:lnTo>
                  <a:lnTo>
                    <a:pt x="1085850" y="3024795"/>
                  </a:lnTo>
                  <a:lnTo>
                    <a:pt x="1087200" y="3038187"/>
                  </a:lnTo>
                  <a:cubicBezTo>
                    <a:pt x="1087200" y="3338409"/>
                    <a:pt x="843822" y="3581787"/>
                    <a:pt x="543600" y="3581787"/>
                  </a:cubicBezTo>
                  <a:cubicBezTo>
                    <a:pt x="243378" y="3581787"/>
                    <a:pt x="0" y="3338409"/>
                    <a:pt x="0" y="3038187"/>
                  </a:cubicBezTo>
                  <a:lnTo>
                    <a:pt x="931" y="3028950"/>
                  </a:lnTo>
                  <a:lnTo>
                    <a:pt x="0" y="3028950"/>
                  </a:lnTo>
                  <a:close/>
                </a:path>
              </a:pathLst>
            </a:custGeom>
            <a:noFill/>
            <a:ln w="25400">
              <a:gradFill flip="none" rotWithShape="1">
                <a:gsLst>
                  <a:gs pos="100000">
                    <a:srgbClr val="F7F7F7"/>
                  </a:gs>
                  <a:gs pos="0">
                    <a:srgbClr val="DEDEDE"/>
                  </a:gs>
                </a:gsLst>
                <a:lin ang="0" scaled="1"/>
                <a:tileRect/>
              </a:gradFill>
            </a:ln>
            <a:effectLst>
              <a:innerShdw blurRad="457200" dist="2032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8AD9126-1FF0-48D8-8DC2-E05776EAB24E}"/>
                </a:ext>
              </a:extLst>
            </p:cNvPr>
            <p:cNvGrpSpPr/>
            <p:nvPr/>
          </p:nvGrpSpPr>
          <p:grpSpPr>
            <a:xfrm>
              <a:off x="6332056" y="1176508"/>
              <a:ext cx="2334507" cy="2908699"/>
              <a:chOff x="7380501" y="2927403"/>
              <a:chExt cx="2311885" cy="2880513"/>
            </a:xfrm>
          </p:grpSpPr>
          <p:sp>
            <p:nvSpPr>
              <p:cNvPr id="31" name="椭圆 50">
                <a:extLst>
                  <a:ext uri="{FF2B5EF4-FFF2-40B4-BE49-F238E27FC236}">
                    <a16:creationId xmlns:a16="http://schemas.microsoft.com/office/drawing/2014/main" id="{61F2A94E-A731-48C9-AE65-F91016CEAEA1}"/>
                  </a:ext>
                </a:extLst>
              </p:cNvPr>
              <p:cNvSpPr/>
              <p:nvPr/>
            </p:nvSpPr>
            <p:spPr>
              <a:xfrm rot="18900000">
                <a:off x="7501946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" fmla="*/ 13249 w 1687745"/>
                  <a:gd name="connsiteY0" fmla="*/ 1035368 h 2070736"/>
                  <a:gd name="connsiteX1" fmla="*/ 850497 w 1687745"/>
                  <a:gd name="connsiteY1" fmla="*/ 0 h 2070736"/>
                  <a:gd name="connsiteX2" fmla="*/ 1687745 w 1687745"/>
                  <a:gd name="connsiteY2" fmla="*/ 1035368 h 2070736"/>
                  <a:gd name="connsiteX3" fmla="*/ 850497 w 1687745"/>
                  <a:gd name="connsiteY3" fmla="*/ 2070736 h 2070736"/>
                  <a:gd name="connsiteX4" fmla="*/ 13249 w 1687745"/>
                  <a:gd name="connsiteY4" fmla="*/ 1035368 h 2070736"/>
                  <a:gd name="connsiteX0" fmla="*/ 13249 w 1696474"/>
                  <a:gd name="connsiteY0" fmla="*/ 1035368 h 2070736"/>
                  <a:gd name="connsiteX1" fmla="*/ 850497 w 1696474"/>
                  <a:gd name="connsiteY1" fmla="*/ 0 h 2070736"/>
                  <a:gd name="connsiteX2" fmla="*/ 1687745 w 1696474"/>
                  <a:gd name="connsiteY2" fmla="*/ 1035368 h 2070736"/>
                  <a:gd name="connsiteX3" fmla="*/ 850497 w 1696474"/>
                  <a:gd name="connsiteY3" fmla="*/ 2070736 h 2070736"/>
                  <a:gd name="connsiteX4" fmla="*/ 13249 w 1696474"/>
                  <a:gd name="connsiteY4" fmla="*/ 1035368 h 207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46F0AA2B-0F44-423E-B6F1-F42C3CCB4334}"/>
                  </a:ext>
                </a:extLst>
              </p:cNvPr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3BB669B2-A067-4243-A572-F18619FED346}"/>
                  </a:ext>
                </a:extLst>
              </p:cNvPr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736600" dist="2413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D0CFE2D-82D1-4017-81E4-FE7B529672CA}"/>
                </a:ext>
              </a:extLst>
            </p:cNvPr>
            <p:cNvSpPr txBox="1"/>
            <p:nvPr/>
          </p:nvSpPr>
          <p:spPr>
            <a:xfrm>
              <a:off x="6566553" y="1759425"/>
              <a:ext cx="1081675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0B47E3"/>
                  </a:solidFill>
                  <a:effectLst>
                    <a:innerShdw blurRad="25400" dist="25400" dir="13500000">
                      <a:prstClr val="black">
                        <a:alpha val="4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4400" dirty="0">
                <a:solidFill>
                  <a:srgbClr val="0B47E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F9F9272-0866-424F-9136-8FCF3D5A5FFA}"/>
                </a:ext>
              </a:extLst>
            </p:cNvPr>
            <p:cNvSpPr txBox="1"/>
            <p:nvPr/>
          </p:nvSpPr>
          <p:spPr>
            <a:xfrm>
              <a:off x="6799052" y="2916222"/>
              <a:ext cx="615553" cy="2330475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138AAAC-E785-473C-B47D-00B746DCA82B}"/>
              </a:ext>
            </a:extLst>
          </p:cNvPr>
          <p:cNvGrpSpPr/>
          <p:nvPr/>
        </p:nvGrpSpPr>
        <p:grpSpPr>
          <a:xfrm>
            <a:off x="8894898" y="1234381"/>
            <a:ext cx="2334507" cy="4600178"/>
            <a:chOff x="8431911" y="1176508"/>
            <a:chExt cx="2334507" cy="4600178"/>
          </a:xfrm>
        </p:grpSpPr>
        <p:sp>
          <p:nvSpPr>
            <p:cNvPr id="35" name="任意多边形 208">
              <a:extLst>
                <a:ext uri="{FF2B5EF4-FFF2-40B4-BE49-F238E27FC236}">
                  <a16:creationId xmlns:a16="http://schemas.microsoft.com/office/drawing/2014/main" id="{13F1679A-8648-4E7D-9674-3107F550F30B}"/>
                </a:ext>
              </a:extLst>
            </p:cNvPr>
            <p:cNvSpPr/>
            <p:nvPr/>
          </p:nvSpPr>
          <p:spPr>
            <a:xfrm>
              <a:off x="8728528" y="2541211"/>
              <a:ext cx="964565" cy="3177764"/>
            </a:xfrm>
            <a:custGeom>
              <a:avLst/>
              <a:gdLst>
                <a:gd name="connsiteX0" fmla="*/ 0 w 1087200"/>
                <a:gd name="connsiteY0" fmla="*/ 0 h 3581787"/>
                <a:gd name="connsiteX1" fmla="*/ 1085850 w 1087200"/>
                <a:gd name="connsiteY1" fmla="*/ 0 h 3581787"/>
                <a:gd name="connsiteX2" fmla="*/ 1085850 w 1087200"/>
                <a:gd name="connsiteY2" fmla="*/ 3024795 h 3581787"/>
                <a:gd name="connsiteX3" fmla="*/ 1087200 w 1087200"/>
                <a:gd name="connsiteY3" fmla="*/ 3038187 h 3581787"/>
                <a:gd name="connsiteX4" fmla="*/ 543600 w 1087200"/>
                <a:gd name="connsiteY4" fmla="*/ 3581787 h 3581787"/>
                <a:gd name="connsiteX5" fmla="*/ 0 w 1087200"/>
                <a:gd name="connsiteY5" fmla="*/ 3038187 h 3581787"/>
                <a:gd name="connsiteX6" fmla="*/ 931 w 1087200"/>
                <a:gd name="connsiteY6" fmla="*/ 3028950 h 3581787"/>
                <a:gd name="connsiteX7" fmla="*/ 0 w 1087200"/>
                <a:gd name="connsiteY7" fmla="*/ 3028950 h 35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00" h="3581787">
                  <a:moveTo>
                    <a:pt x="0" y="0"/>
                  </a:moveTo>
                  <a:lnTo>
                    <a:pt x="1085850" y="0"/>
                  </a:lnTo>
                  <a:lnTo>
                    <a:pt x="1085850" y="3024795"/>
                  </a:lnTo>
                  <a:lnTo>
                    <a:pt x="1087200" y="3038187"/>
                  </a:lnTo>
                  <a:cubicBezTo>
                    <a:pt x="1087200" y="3338409"/>
                    <a:pt x="843822" y="3581787"/>
                    <a:pt x="543600" y="3581787"/>
                  </a:cubicBezTo>
                  <a:cubicBezTo>
                    <a:pt x="243378" y="3581787"/>
                    <a:pt x="0" y="3338409"/>
                    <a:pt x="0" y="3038187"/>
                  </a:cubicBezTo>
                  <a:lnTo>
                    <a:pt x="931" y="3028950"/>
                  </a:lnTo>
                  <a:lnTo>
                    <a:pt x="0" y="3028950"/>
                  </a:lnTo>
                  <a:close/>
                </a:path>
              </a:pathLst>
            </a:custGeom>
            <a:solidFill>
              <a:srgbClr val="FF9331"/>
            </a:solidFill>
            <a:ln>
              <a:noFill/>
            </a:ln>
            <a:effectLst>
              <a:innerShdw blurRad="482600" dist="2286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209">
              <a:extLst>
                <a:ext uri="{FF2B5EF4-FFF2-40B4-BE49-F238E27FC236}">
                  <a16:creationId xmlns:a16="http://schemas.microsoft.com/office/drawing/2014/main" id="{9CAEEC19-E968-49C4-9DE1-15F757C053BE}"/>
                </a:ext>
              </a:extLst>
            </p:cNvPr>
            <p:cNvSpPr/>
            <p:nvPr/>
          </p:nvSpPr>
          <p:spPr>
            <a:xfrm>
              <a:off x="8572701" y="2541211"/>
              <a:ext cx="1275019" cy="3235475"/>
            </a:xfrm>
            <a:custGeom>
              <a:avLst/>
              <a:gdLst>
                <a:gd name="connsiteX0" fmla="*/ 0 w 1437125"/>
                <a:gd name="connsiteY0" fmla="*/ 0 h 3646834"/>
                <a:gd name="connsiteX1" fmla="*/ 174963 w 1437125"/>
                <a:gd name="connsiteY1" fmla="*/ 0 h 3646834"/>
                <a:gd name="connsiteX2" fmla="*/ 174963 w 1437125"/>
                <a:gd name="connsiteY2" fmla="*/ 2893667 h 3646834"/>
                <a:gd name="connsiteX3" fmla="*/ 175894 w 1437125"/>
                <a:gd name="connsiteY3" fmla="*/ 2893667 h 3646834"/>
                <a:gd name="connsiteX4" fmla="*/ 174963 w 1437125"/>
                <a:gd name="connsiteY4" fmla="*/ 2902904 h 3646834"/>
                <a:gd name="connsiteX5" fmla="*/ 718563 w 1437125"/>
                <a:gd name="connsiteY5" fmla="*/ 3446504 h 3646834"/>
                <a:gd name="connsiteX6" fmla="*/ 1262163 w 1437125"/>
                <a:gd name="connsiteY6" fmla="*/ 2902904 h 3646834"/>
                <a:gd name="connsiteX7" fmla="*/ 1260813 w 1437125"/>
                <a:gd name="connsiteY7" fmla="*/ 2889512 h 3646834"/>
                <a:gd name="connsiteX8" fmla="*/ 1260813 w 1437125"/>
                <a:gd name="connsiteY8" fmla="*/ 0 h 3646834"/>
                <a:gd name="connsiteX9" fmla="*/ 1435341 w 1437125"/>
                <a:gd name="connsiteY9" fmla="*/ 0 h 3646834"/>
                <a:gd name="connsiteX10" fmla="*/ 1435341 w 1437125"/>
                <a:gd name="connsiteY10" fmla="*/ 2910569 h 3646834"/>
                <a:gd name="connsiteX11" fmla="*/ 1437125 w 1437125"/>
                <a:gd name="connsiteY11" fmla="*/ 2928272 h 3646834"/>
                <a:gd name="connsiteX12" fmla="*/ 718563 w 1437125"/>
                <a:gd name="connsiteY12" fmla="*/ 3646834 h 3646834"/>
                <a:gd name="connsiteX13" fmla="*/ 0 w 1437125"/>
                <a:gd name="connsiteY13" fmla="*/ 2928272 h 3646834"/>
                <a:gd name="connsiteX14" fmla="*/ 1231 w 1437125"/>
                <a:gd name="connsiteY14" fmla="*/ 2916062 h 3646834"/>
                <a:gd name="connsiteX15" fmla="*/ 0 w 1437125"/>
                <a:gd name="connsiteY15" fmla="*/ 2916062 h 364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7125" h="3646834">
                  <a:moveTo>
                    <a:pt x="0" y="0"/>
                  </a:moveTo>
                  <a:lnTo>
                    <a:pt x="174963" y="0"/>
                  </a:lnTo>
                  <a:lnTo>
                    <a:pt x="174963" y="2893667"/>
                  </a:lnTo>
                  <a:lnTo>
                    <a:pt x="175894" y="2893667"/>
                  </a:lnTo>
                  <a:lnTo>
                    <a:pt x="174963" y="2902904"/>
                  </a:lnTo>
                  <a:cubicBezTo>
                    <a:pt x="174963" y="3203126"/>
                    <a:pt x="418341" y="3446504"/>
                    <a:pt x="718563" y="3446504"/>
                  </a:cubicBezTo>
                  <a:cubicBezTo>
                    <a:pt x="1018785" y="3446504"/>
                    <a:pt x="1262163" y="3203126"/>
                    <a:pt x="1262163" y="2902904"/>
                  </a:cubicBezTo>
                  <a:lnTo>
                    <a:pt x="1260813" y="2889512"/>
                  </a:lnTo>
                  <a:lnTo>
                    <a:pt x="1260813" y="0"/>
                  </a:lnTo>
                  <a:lnTo>
                    <a:pt x="1435341" y="0"/>
                  </a:lnTo>
                  <a:lnTo>
                    <a:pt x="1435341" y="2910569"/>
                  </a:lnTo>
                  <a:lnTo>
                    <a:pt x="1437125" y="2928272"/>
                  </a:lnTo>
                  <a:cubicBezTo>
                    <a:pt x="1437125" y="3325123"/>
                    <a:pt x="1115414" y="3646834"/>
                    <a:pt x="718563" y="3646834"/>
                  </a:cubicBezTo>
                  <a:cubicBezTo>
                    <a:pt x="321712" y="3646834"/>
                    <a:pt x="0" y="3325123"/>
                    <a:pt x="0" y="2928272"/>
                  </a:cubicBezTo>
                  <a:lnTo>
                    <a:pt x="1231" y="2916062"/>
                  </a:lnTo>
                  <a:lnTo>
                    <a:pt x="0" y="2916062"/>
                  </a:lnTo>
                  <a:close/>
                </a:path>
              </a:pathLst>
            </a:custGeom>
            <a:solidFill>
              <a:srgbClr val="D6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 211">
              <a:extLst>
                <a:ext uri="{FF2B5EF4-FFF2-40B4-BE49-F238E27FC236}">
                  <a16:creationId xmlns:a16="http://schemas.microsoft.com/office/drawing/2014/main" id="{C1C4DE8C-8BAD-400B-9C54-96B505D1FE03}"/>
                </a:ext>
              </a:extLst>
            </p:cNvPr>
            <p:cNvSpPr/>
            <p:nvPr/>
          </p:nvSpPr>
          <p:spPr>
            <a:xfrm>
              <a:off x="8732903" y="2433851"/>
              <a:ext cx="964565" cy="3177764"/>
            </a:xfrm>
            <a:custGeom>
              <a:avLst/>
              <a:gdLst>
                <a:gd name="connsiteX0" fmla="*/ 0 w 1087200"/>
                <a:gd name="connsiteY0" fmla="*/ 0 h 3581787"/>
                <a:gd name="connsiteX1" fmla="*/ 1085850 w 1087200"/>
                <a:gd name="connsiteY1" fmla="*/ 0 h 3581787"/>
                <a:gd name="connsiteX2" fmla="*/ 1085850 w 1087200"/>
                <a:gd name="connsiteY2" fmla="*/ 3024795 h 3581787"/>
                <a:gd name="connsiteX3" fmla="*/ 1087200 w 1087200"/>
                <a:gd name="connsiteY3" fmla="*/ 3038187 h 3581787"/>
                <a:gd name="connsiteX4" fmla="*/ 543600 w 1087200"/>
                <a:gd name="connsiteY4" fmla="*/ 3581787 h 3581787"/>
                <a:gd name="connsiteX5" fmla="*/ 0 w 1087200"/>
                <a:gd name="connsiteY5" fmla="*/ 3038187 h 3581787"/>
                <a:gd name="connsiteX6" fmla="*/ 931 w 1087200"/>
                <a:gd name="connsiteY6" fmla="*/ 3028950 h 3581787"/>
                <a:gd name="connsiteX7" fmla="*/ 0 w 1087200"/>
                <a:gd name="connsiteY7" fmla="*/ 3028950 h 35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00" h="3581787">
                  <a:moveTo>
                    <a:pt x="0" y="0"/>
                  </a:moveTo>
                  <a:lnTo>
                    <a:pt x="1085850" y="0"/>
                  </a:lnTo>
                  <a:lnTo>
                    <a:pt x="1085850" y="3024795"/>
                  </a:lnTo>
                  <a:lnTo>
                    <a:pt x="1087200" y="3038187"/>
                  </a:lnTo>
                  <a:cubicBezTo>
                    <a:pt x="1087200" y="3338409"/>
                    <a:pt x="843822" y="3581787"/>
                    <a:pt x="543600" y="3581787"/>
                  </a:cubicBezTo>
                  <a:cubicBezTo>
                    <a:pt x="243378" y="3581787"/>
                    <a:pt x="0" y="3338409"/>
                    <a:pt x="0" y="3038187"/>
                  </a:cubicBezTo>
                  <a:lnTo>
                    <a:pt x="931" y="3028950"/>
                  </a:lnTo>
                  <a:lnTo>
                    <a:pt x="0" y="3028950"/>
                  </a:lnTo>
                  <a:close/>
                </a:path>
              </a:pathLst>
            </a:custGeom>
            <a:noFill/>
            <a:ln w="25400">
              <a:gradFill flip="none" rotWithShape="1">
                <a:gsLst>
                  <a:gs pos="100000">
                    <a:srgbClr val="F7F7F7"/>
                  </a:gs>
                  <a:gs pos="0">
                    <a:srgbClr val="DEDEDE"/>
                  </a:gs>
                </a:gsLst>
                <a:lin ang="0" scaled="1"/>
                <a:tileRect/>
              </a:gradFill>
            </a:ln>
            <a:effectLst>
              <a:innerShdw blurRad="457200" dist="2032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17D17E-FF4D-4EA0-B5BE-A3DB099D5682}"/>
                </a:ext>
              </a:extLst>
            </p:cNvPr>
            <p:cNvGrpSpPr/>
            <p:nvPr/>
          </p:nvGrpSpPr>
          <p:grpSpPr>
            <a:xfrm>
              <a:off x="8431911" y="1176508"/>
              <a:ext cx="2334507" cy="2908699"/>
              <a:chOff x="7380501" y="2927403"/>
              <a:chExt cx="2311885" cy="2880513"/>
            </a:xfrm>
          </p:grpSpPr>
          <p:sp>
            <p:nvSpPr>
              <p:cNvPr id="41" name="椭圆 50">
                <a:extLst>
                  <a:ext uri="{FF2B5EF4-FFF2-40B4-BE49-F238E27FC236}">
                    <a16:creationId xmlns:a16="http://schemas.microsoft.com/office/drawing/2014/main" id="{BB4A5F8C-D3B5-4438-87E1-4EA5788FF95A}"/>
                  </a:ext>
                </a:extLst>
              </p:cNvPr>
              <p:cNvSpPr/>
              <p:nvPr/>
            </p:nvSpPr>
            <p:spPr>
              <a:xfrm rot="18900000">
                <a:off x="7501946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" fmla="*/ 13249 w 1687745"/>
                  <a:gd name="connsiteY0" fmla="*/ 1035368 h 2070736"/>
                  <a:gd name="connsiteX1" fmla="*/ 850497 w 1687745"/>
                  <a:gd name="connsiteY1" fmla="*/ 0 h 2070736"/>
                  <a:gd name="connsiteX2" fmla="*/ 1687745 w 1687745"/>
                  <a:gd name="connsiteY2" fmla="*/ 1035368 h 2070736"/>
                  <a:gd name="connsiteX3" fmla="*/ 850497 w 1687745"/>
                  <a:gd name="connsiteY3" fmla="*/ 2070736 h 2070736"/>
                  <a:gd name="connsiteX4" fmla="*/ 13249 w 1687745"/>
                  <a:gd name="connsiteY4" fmla="*/ 1035368 h 2070736"/>
                  <a:gd name="connsiteX0" fmla="*/ 13249 w 1696474"/>
                  <a:gd name="connsiteY0" fmla="*/ 1035368 h 2070736"/>
                  <a:gd name="connsiteX1" fmla="*/ 850497 w 1696474"/>
                  <a:gd name="connsiteY1" fmla="*/ 0 h 2070736"/>
                  <a:gd name="connsiteX2" fmla="*/ 1687745 w 1696474"/>
                  <a:gd name="connsiteY2" fmla="*/ 1035368 h 2070736"/>
                  <a:gd name="connsiteX3" fmla="*/ 850497 w 1696474"/>
                  <a:gd name="connsiteY3" fmla="*/ 2070736 h 2070736"/>
                  <a:gd name="connsiteX4" fmla="*/ 13249 w 1696474"/>
                  <a:gd name="connsiteY4" fmla="*/ 1035368 h 207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A4BF895-D23B-4AC1-BED8-743A7BA6B0D7}"/>
                  </a:ext>
                </a:extLst>
              </p:cNvPr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FD2CF032-745B-4741-B5FF-D11208C7A067}"/>
                  </a:ext>
                </a:extLst>
              </p:cNvPr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736600" dist="2413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24CE587-64FB-4C9F-9317-A3A738C90BCA}"/>
                </a:ext>
              </a:extLst>
            </p:cNvPr>
            <p:cNvSpPr txBox="1"/>
            <p:nvPr/>
          </p:nvSpPr>
          <p:spPr>
            <a:xfrm>
              <a:off x="8659516" y="1759425"/>
              <a:ext cx="1081675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FF9331"/>
                  </a:solidFill>
                  <a:effectLst>
                    <a:innerShdw blurRad="25400" dist="25400" dir="13500000">
                      <a:prstClr val="black">
                        <a:alpha val="40000"/>
                      </a:prstClr>
                    </a:innerShdw>
                  </a:effectLst>
                  <a:cs typeface="+mn-ea"/>
                  <a:sym typeface="+mn-lt"/>
                </a:rPr>
                <a:t>04</a:t>
              </a:r>
              <a:endParaRPr lang="zh-CN" altLang="en-US" sz="4400" dirty="0">
                <a:solidFill>
                  <a:srgbClr val="FF9331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F5C2CA4-D6E8-4DB9-9184-E2254688B6B8}"/>
                </a:ext>
              </a:extLst>
            </p:cNvPr>
            <p:cNvSpPr txBox="1"/>
            <p:nvPr/>
          </p:nvSpPr>
          <p:spPr>
            <a:xfrm>
              <a:off x="8881770" y="2916222"/>
              <a:ext cx="615553" cy="2330475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87">
            <a:extLst>
              <a:ext uri="{FF2B5EF4-FFF2-40B4-BE49-F238E27FC236}">
                <a16:creationId xmlns:a16="http://schemas.microsoft.com/office/drawing/2014/main" id="{129E8852-66B8-4658-AF77-E2F945264CB9}"/>
              </a:ext>
            </a:extLst>
          </p:cNvPr>
          <p:cNvGrpSpPr/>
          <p:nvPr/>
        </p:nvGrpSpPr>
        <p:grpSpPr>
          <a:xfrm>
            <a:off x="4540967" y="1669070"/>
            <a:ext cx="2603143" cy="2603143"/>
            <a:chOff x="843571" y="2895929"/>
            <a:chExt cx="3707742" cy="3707742"/>
          </a:xfrm>
          <a:solidFill>
            <a:srgbClr val="0B47E3"/>
          </a:solidFill>
        </p:grpSpPr>
        <p:sp>
          <p:nvSpPr>
            <p:cNvPr id="26" name="Rectangle 88">
              <a:extLst>
                <a:ext uri="{FF2B5EF4-FFF2-40B4-BE49-F238E27FC236}">
                  <a16:creationId xmlns:a16="http://schemas.microsoft.com/office/drawing/2014/main" id="{15C482FE-92CA-4032-8F58-5391CBDC6463}"/>
                </a:ext>
              </a:extLst>
            </p:cNvPr>
            <p:cNvSpPr/>
            <p:nvPr/>
          </p:nvSpPr>
          <p:spPr>
            <a:xfrm>
              <a:off x="843571" y="2895929"/>
              <a:ext cx="3707742" cy="3707742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ffectLst>
              <a:softEdge rad="635000"/>
            </a:effectLst>
            <a:scene3d>
              <a:camera prst="isometricTopU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89">
              <a:extLst>
                <a:ext uri="{FF2B5EF4-FFF2-40B4-BE49-F238E27FC236}">
                  <a16:creationId xmlns:a16="http://schemas.microsoft.com/office/drawing/2014/main" id="{866BD392-919F-44E4-A314-E000F2FBCC9C}"/>
                </a:ext>
              </a:extLst>
            </p:cNvPr>
            <p:cNvSpPr/>
            <p:nvPr/>
          </p:nvSpPr>
          <p:spPr>
            <a:xfrm>
              <a:off x="1456468" y="3131456"/>
              <a:ext cx="2510971" cy="2510971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isometricTopUp"/>
              <a:lightRig rig="threePt" dir="t"/>
            </a:scene3d>
            <a:sp3d extrusionH="406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90">
            <a:extLst>
              <a:ext uri="{FF2B5EF4-FFF2-40B4-BE49-F238E27FC236}">
                <a16:creationId xmlns:a16="http://schemas.microsoft.com/office/drawing/2014/main" id="{9F8144DB-C983-4F2B-8531-A022AB92E672}"/>
              </a:ext>
            </a:extLst>
          </p:cNvPr>
          <p:cNvGrpSpPr/>
          <p:nvPr/>
        </p:nvGrpSpPr>
        <p:grpSpPr>
          <a:xfrm>
            <a:off x="3275176" y="2398216"/>
            <a:ext cx="2603143" cy="2603143"/>
            <a:chOff x="843571" y="2895929"/>
            <a:chExt cx="3707742" cy="3707742"/>
          </a:xfrm>
          <a:solidFill>
            <a:srgbClr val="10CF9B"/>
          </a:solidFill>
        </p:grpSpPr>
        <p:sp>
          <p:nvSpPr>
            <p:cNvPr id="29" name="Rectangle 91">
              <a:extLst>
                <a:ext uri="{FF2B5EF4-FFF2-40B4-BE49-F238E27FC236}">
                  <a16:creationId xmlns:a16="http://schemas.microsoft.com/office/drawing/2014/main" id="{1E35AA93-9C8D-40CA-B98F-222323A4D379}"/>
                </a:ext>
              </a:extLst>
            </p:cNvPr>
            <p:cNvSpPr/>
            <p:nvPr/>
          </p:nvSpPr>
          <p:spPr>
            <a:xfrm>
              <a:off x="843571" y="2895929"/>
              <a:ext cx="3707742" cy="3707742"/>
            </a:xfrm>
            <a:prstGeom prst="rect">
              <a:avLst/>
            </a:prstGeom>
            <a:grpFill/>
            <a:ln>
              <a:noFill/>
            </a:ln>
            <a:effectLst>
              <a:softEdge rad="635000"/>
            </a:effectLst>
            <a:scene3d>
              <a:camera prst="isometricTopU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1742B339-1806-4DE6-A12A-1EB010EE78E8}"/>
                </a:ext>
              </a:extLst>
            </p:cNvPr>
            <p:cNvSpPr/>
            <p:nvPr/>
          </p:nvSpPr>
          <p:spPr>
            <a:xfrm>
              <a:off x="1456469" y="3131455"/>
              <a:ext cx="2510971" cy="2510971"/>
            </a:xfrm>
            <a:prstGeom prst="rect">
              <a:avLst/>
            </a:prstGeom>
            <a:solidFill>
              <a:srgbClr val="FF9331"/>
            </a:solidFill>
            <a:ln w="76200">
              <a:solidFill>
                <a:schemeClr val="tx1"/>
              </a:solidFill>
            </a:ln>
            <a:scene3d>
              <a:camera prst="isometricTopUp"/>
              <a:lightRig rig="threePt" dir="t"/>
            </a:scene3d>
            <a:sp3d extrusionH="406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93">
            <a:extLst>
              <a:ext uri="{FF2B5EF4-FFF2-40B4-BE49-F238E27FC236}">
                <a16:creationId xmlns:a16="http://schemas.microsoft.com/office/drawing/2014/main" id="{0B8B70B7-01AE-4DE5-B624-FAEA023FC9A3}"/>
              </a:ext>
            </a:extLst>
          </p:cNvPr>
          <p:cNvGrpSpPr/>
          <p:nvPr/>
        </p:nvGrpSpPr>
        <p:grpSpPr>
          <a:xfrm>
            <a:off x="5804557" y="2402766"/>
            <a:ext cx="2603143" cy="2603143"/>
            <a:chOff x="843571" y="2895929"/>
            <a:chExt cx="3707742" cy="3707742"/>
          </a:xfrm>
        </p:grpSpPr>
        <p:sp>
          <p:nvSpPr>
            <p:cNvPr id="32" name="Rectangle 94">
              <a:extLst>
                <a:ext uri="{FF2B5EF4-FFF2-40B4-BE49-F238E27FC236}">
                  <a16:creationId xmlns:a16="http://schemas.microsoft.com/office/drawing/2014/main" id="{E1D36B12-BE31-4770-97DD-41C1B460EA02}"/>
                </a:ext>
              </a:extLst>
            </p:cNvPr>
            <p:cNvSpPr/>
            <p:nvPr/>
          </p:nvSpPr>
          <p:spPr>
            <a:xfrm>
              <a:off x="843571" y="2895929"/>
              <a:ext cx="3707742" cy="3707742"/>
            </a:xfrm>
            <a:prstGeom prst="rect">
              <a:avLst/>
            </a:prstGeom>
            <a:solidFill>
              <a:srgbClr val="292929"/>
            </a:solidFill>
            <a:ln w="76200">
              <a:solidFill>
                <a:schemeClr val="tx1"/>
              </a:solidFill>
            </a:ln>
            <a:effectLst>
              <a:softEdge rad="635000"/>
            </a:effectLst>
            <a:scene3d>
              <a:camera prst="isometricTopU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E1DA7106-B25C-4CDC-B7FA-24225C9AF407}"/>
                </a:ext>
              </a:extLst>
            </p:cNvPr>
            <p:cNvSpPr/>
            <p:nvPr/>
          </p:nvSpPr>
          <p:spPr>
            <a:xfrm>
              <a:off x="1456468" y="3131456"/>
              <a:ext cx="2510971" cy="2510971"/>
            </a:xfrm>
            <a:prstGeom prst="rect">
              <a:avLst/>
            </a:prstGeom>
            <a:solidFill>
              <a:srgbClr val="FF9331"/>
            </a:solidFill>
            <a:ln w="76200">
              <a:solidFill>
                <a:schemeClr val="tx1"/>
              </a:solidFill>
            </a:ln>
            <a:scene3d>
              <a:camera prst="isometricTopUp"/>
              <a:lightRig rig="threePt" dir="t"/>
            </a:scene3d>
            <a:sp3d extrusionH="406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96">
            <a:extLst>
              <a:ext uri="{FF2B5EF4-FFF2-40B4-BE49-F238E27FC236}">
                <a16:creationId xmlns:a16="http://schemas.microsoft.com/office/drawing/2014/main" id="{49D19ADE-C01B-4D96-A623-7787F7C24D71}"/>
              </a:ext>
            </a:extLst>
          </p:cNvPr>
          <p:cNvGrpSpPr/>
          <p:nvPr/>
        </p:nvGrpSpPr>
        <p:grpSpPr>
          <a:xfrm>
            <a:off x="4538765" y="3131915"/>
            <a:ext cx="2603143" cy="2603143"/>
            <a:chOff x="843571" y="2895929"/>
            <a:chExt cx="3707742" cy="3707742"/>
          </a:xfrm>
          <a:solidFill>
            <a:srgbClr val="0B47E3"/>
          </a:solidFill>
        </p:grpSpPr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7EB8F950-62D4-438D-99D6-60177C6D5F73}"/>
                </a:ext>
              </a:extLst>
            </p:cNvPr>
            <p:cNvSpPr/>
            <p:nvPr/>
          </p:nvSpPr>
          <p:spPr>
            <a:xfrm>
              <a:off x="843571" y="2895929"/>
              <a:ext cx="3707742" cy="3707742"/>
            </a:xfrm>
            <a:prstGeom prst="rect">
              <a:avLst/>
            </a:prstGeom>
            <a:grpFill/>
            <a:ln>
              <a:noFill/>
            </a:ln>
            <a:effectLst>
              <a:softEdge rad="635000"/>
            </a:effectLst>
            <a:scene3d>
              <a:camera prst="isometricTopU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62F1DAAB-FEBD-471F-8AEE-9D6686BBA88A}"/>
                </a:ext>
              </a:extLst>
            </p:cNvPr>
            <p:cNvSpPr/>
            <p:nvPr/>
          </p:nvSpPr>
          <p:spPr>
            <a:xfrm>
              <a:off x="1456468" y="3131456"/>
              <a:ext cx="2510971" cy="2510971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isometricTopUp"/>
              <a:lightRig rig="threePt" dir="t"/>
            </a:scene3d>
            <a:sp3d extrusionH="406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9" name="Elbow Connector 4">
            <a:extLst>
              <a:ext uri="{FF2B5EF4-FFF2-40B4-BE49-F238E27FC236}">
                <a16:creationId xmlns:a16="http://schemas.microsoft.com/office/drawing/2014/main" id="{D244303F-6262-45A4-BF85-F01F21F4E684}"/>
              </a:ext>
            </a:extLst>
          </p:cNvPr>
          <p:cNvCxnSpPr/>
          <p:nvPr/>
        </p:nvCxnSpPr>
        <p:spPr>
          <a:xfrm rot="10800000">
            <a:off x="3224805" y="2715714"/>
            <a:ext cx="711792" cy="411565"/>
          </a:xfrm>
          <a:prstGeom prst="bentConnector3">
            <a:avLst>
              <a:gd name="adj1" fmla="val -236"/>
            </a:avLst>
          </a:prstGeom>
          <a:solidFill>
            <a:schemeClr val="accent4"/>
          </a:solidFill>
          <a:ln w="76200">
            <a:solidFill>
              <a:schemeClr val="tx1"/>
            </a:solidFill>
          </a:ln>
        </p:spPr>
      </p:cxnSp>
      <p:cxnSp>
        <p:nvCxnSpPr>
          <p:cNvPr id="40" name="Elbow Connector 6">
            <a:extLst>
              <a:ext uri="{FF2B5EF4-FFF2-40B4-BE49-F238E27FC236}">
                <a16:creationId xmlns:a16="http://schemas.microsoft.com/office/drawing/2014/main" id="{758C24C5-94F3-4F88-9496-E18F2EB75C3B}"/>
              </a:ext>
            </a:extLst>
          </p:cNvPr>
          <p:cNvCxnSpPr/>
          <p:nvPr/>
        </p:nvCxnSpPr>
        <p:spPr>
          <a:xfrm rot="10800000" flipV="1">
            <a:off x="4612528" y="4836000"/>
            <a:ext cx="602170" cy="503083"/>
          </a:xfrm>
          <a:prstGeom prst="bentConnector3">
            <a:avLst>
              <a:gd name="adj1" fmla="val -1191"/>
            </a:avLst>
          </a:prstGeom>
          <a:solidFill>
            <a:schemeClr val="accent4"/>
          </a:solidFill>
          <a:ln w="76200">
            <a:solidFill>
              <a:schemeClr val="tx1"/>
            </a:solidFill>
          </a:ln>
        </p:spPr>
      </p:cxnSp>
      <p:cxnSp>
        <p:nvCxnSpPr>
          <p:cNvPr id="41" name="Elbow Connector 10">
            <a:extLst>
              <a:ext uri="{FF2B5EF4-FFF2-40B4-BE49-F238E27FC236}">
                <a16:creationId xmlns:a16="http://schemas.microsoft.com/office/drawing/2014/main" id="{2CE0DF3B-2465-4606-92EC-EADF9B0613E2}"/>
              </a:ext>
            </a:extLst>
          </p:cNvPr>
          <p:cNvCxnSpPr>
            <a:cxnSpLocks/>
          </p:cNvCxnSpPr>
          <p:nvPr/>
        </p:nvCxnSpPr>
        <p:spPr>
          <a:xfrm flipV="1">
            <a:off x="5878320" y="1669071"/>
            <a:ext cx="1420681" cy="325540"/>
          </a:xfrm>
          <a:prstGeom prst="bentConnector3">
            <a:avLst>
              <a:gd name="adj1" fmla="val 529"/>
            </a:avLst>
          </a:prstGeom>
          <a:solidFill>
            <a:schemeClr val="accent4"/>
          </a:solidFill>
          <a:ln w="76200">
            <a:solidFill>
              <a:schemeClr val="tx1"/>
            </a:solidFill>
          </a:ln>
        </p:spPr>
      </p:cxnSp>
      <p:cxnSp>
        <p:nvCxnSpPr>
          <p:cNvPr id="42" name="Elbow Connector 14">
            <a:extLst>
              <a:ext uri="{FF2B5EF4-FFF2-40B4-BE49-F238E27FC236}">
                <a16:creationId xmlns:a16="http://schemas.microsoft.com/office/drawing/2014/main" id="{FAC50C82-0292-4AA3-A95C-D2B62C863423}"/>
              </a:ext>
            </a:extLst>
          </p:cNvPr>
          <p:cNvCxnSpPr/>
          <p:nvPr/>
        </p:nvCxnSpPr>
        <p:spPr>
          <a:xfrm rot="16200000" flipH="1">
            <a:off x="7470567" y="4250966"/>
            <a:ext cx="776931" cy="370331"/>
          </a:xfrm>
          <a:prstGeom prst="bentConnector2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9A7F9C5-A706-4651-AEAE-172ACE1F333C}"/>
              </a:ext>
            </a:extLst>
          </p:cNvPr>
          <p:cNvGrpSpPr/>
          <p:nvPr/>
        </p:nvGrpSpPr>
        <p:grpSpPr>
          <a:xfrm>
            <a:off x="402673" y="2474534"/>
            <a:ext cx="3487978" cy="1498359"/>
            <a:chOff x="8386921" y="2138442"/>
            <a:chExt cx="2501951" cy="107734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0E0A170-8749-4E43-87FC-3DCE46552293}"/>
                </a:ext>
              </a:extLst>
            </p:cNvPr>
            <p:cNvSpPr/>
            <p:nvPr/>
          </p:nvSpPr>
          <p:spPr>
            <a:xfrm>
              <a:off x="8386921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19D2EE0-70AA-4A8D-87CD-A7A9193386CE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626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58012B0-D278-472E-A65C-4467301E2DB7}"/>
              </a:ext>
            </a:extLst>
          </p:cNvPr>
          <p:cNvGrpSpPr/>
          <p:nvPr/>
        </p:nvGrpSpPr>
        <p:grpSpPr>
          <a:xfrm>
            <a:off x="6806200" y="1003976"/>
            <a:ext cx="3487978" cy="1498359"/>
            <a:chOff x="8386921" y="2138442"/>
            <a:chExt cx="2501951" cy="107734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424DF8B-8232-450C-AAC7-370E9B180CDE}"/>
                </a:ext>
              </a:extLst>
            </p:cNvPr>
            <p:cNvSpPr/>
            <p:nvPr/>
          </p:nvSpPr>
          <p:spPr>
            <a:xfrm>
              <a:off x="8386921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B3EFF7A-444F-4CAA-83FB-6413D8D23F29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626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59FFA17-5497-4EC1-97F6-3515F3FC3BFA}"/>
              </a:ext>
            </a:extLst>
          </p:cNvPr>
          <p:cNvGrpSpPr/>
          <p:nvPr/>
        </p:nvGrpSpPr>
        <p:grpSpPr>
          <a:xfrm>
            <a:off x="7859033" y="4149054"/>
            <a:ext cx="3487978" cy="1498359"/>
            <a:chOff x="8386921" y="2138442"/>
            <a:chExt cx="2501951" cy="107734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8C67942-ACE8-4011-AAD6-857B9C7B17C6}"/>
                </a:ext>
              </a:extLst>
            </p:cNvPr>
            <p:cNvSpPr/>
            <p:nvPr/>
          </p:nvSpPr>
          <p:spPr>
            <a:xfrm>
              <a:off x="8386921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454014A-9778-4332-A6B0-4952BA003185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626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C1AB569-4060-4C7D-BFDD-131A0F47D10A}"/>
              </a:ext>
            </a:extLst>
          </p:cNvPr>
          <p:cNvGrpSpPr/>
          <p:nvPr/>
        </p:nvGrpSpPr>
        <p:grpSpPr>
          <a:xfrm>
            <a:off x="1836711" y="4632909"/>
            <a:ext cx="3487978" cy="1498359"/>
            <a:chOff x="8386921" y="2138442"/>
            <a:chExt cx="2501951" cy="107734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DCA392DA-9F6A-4496-B939-22401E8343DB}"/>
                </a:ext>
              </a:extLst>
            </p:cNvPr>
            <p:cNvSpPr/>
            <p:nvPr/>
          </p:nvSpPr>
          <p:spPr>
            <a:xfrm>
              <a:off x="8386921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FA1A202-2AEC-4847-80A3-772223CF2BB0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626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0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F4EA5E0-694E-4E4D-94C2-4F77237E28AF}"/>
              </a:ext>
            </a:extLst>
          </p:cNvPr>
          <p:cNvGrpSpPr/>
          <p:nvPr/>
        </p:nvGrpSpPr>
        <p:grpSpPr>
          <a:xfrm>
            <a:off x="6065526" y="2549310"/>
            <a:ext cx="646545" cy="646545"/>
            <a:chOff x="5001064" y="2392320"/>
            <a:chExt cx="484909" cy="484909"/>
          </a:xfrm>
        </p:grpSpPr>
        <p:sp>
          <p:nvSpPr>
            <p:cNvPr id="5" name="Oval 23">
              <a:extLst>
                <a:ext uri="{FF2B5EF4-FFF2-40B4-BE49-F238E27FC236}">
                  <a16:creationId xmlns:a16="http://schemas.microsoft.com/office/drawing/2014/main" id="{DEA3C048-CBA8-4BC5-96AC-2E09B59474F3}"/>
                </a:ext>
              </a:extLst>
            </p:cNvPr>
            <p:cNvSpPr/>
            <p:nvPr/>
          </p:nvSpPr>
          <p:spPr>
            <a:xfrm>
              <a:off x="5001064" y="2392320"/>
              <a:ext cx="484909" cy="484909"/>
            </a:xfrm>
            <a:prstGeom prst="ellipse">
              <a:avLst/>
            </a:prstGeom>
            <a:solidFill>
              <a:srgbClr val="0B47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007C04-C080-47DC-A657-CD32651F5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306" y="2499684"/>
              <a:ext cx="330892" cy="264455"/>
            </a:xfrm>
            <a:custGeom>
              <a:avLst/>
              <a:gdLst>
                <a:gd name="T0" fmla="*/ 468 w 542"/>
                <a:gd name="T1" fmla="*/ 135 h 433"/>
                <a:gd name="T2" fmla="*/ 486 w 542"/>
                <a:gd name="T3" fmla="*/ 21 h 433"/>
                <a:gd name="T4" fmla="*/ 332 w 542"/>
                <a:gd name="T5" fmla="*/ 65 h 433"/>
                <a:gd name="T6" fmla="*/ 271 w 542"/>
                <a:gd name="T7" fmla="*/ 97 h 433"/>
                <a:gd name="T8" fmla="*/ 229 w 542"/>
                <a:gd name="T9" fmla="*/ 81 h 433"/>
                <a:gd name="T10" fmla="*/ 212 w 542"/>
                <a:gd name="T11" fmla="*/ 66 h 433"/>
                <a:gd name="T12" fmla="*/ 211 w 542"/>
                <a:gd name="T13" fmla="*/ 65 h 433"/>
                <a:gd name="T14" fmla="*/ 57 w 542"/>
                <a:gd name="T15" fmla="*/ 21 h 433"/>
                <a:gd name="T16" fmla="*/ 75 w 542"/>
                <a:gd name="T17" fmla="*/ 135 h 433"/>
                <a:gd name="T18" fmla="*/ 0 w 542"/>
                <a:gd name="T19" fmla="*/ 153 h 433"/>
                <a:gd name="T20" fmla="*/ 57 w 542"/>
                <a:gd name="T21" fmla="*/ 269 h 433"/>
                <a:gd name="T22" fmla="*/ 103 w 542"/>
                <a:gd name="T23" fmla="*/ 433 h 433"/>
                <a:gd name="T24" fmla="*/ 486 w 542"/>
                <a:gd name="T25" fmla="*/ 387 h 433"/>
                <a:gd name="T26" fmla="*/ 542 w 542"/>
                <a:gd name="T27" fmla="*/ 269 h 433"/>
                <a:gd name="T28" fmla="*/ 437 w 542"/>
                <a:gd name="T29" fmla="*/ 153 h 433"/>
                <a:gd name="T30" fmla="*/ 362 w 542"/>
                <a:gd name="T31" fmla="*/ 90 h 433"/>
                <a:gd name="T32" fmla="*/ 465 w 542"/>
                <a:gd name="T33" fmla="*/ 66 h 433"/>
                <a:gd name="T34" fmla="*/ 387 w 542"/>
                <a:gd name="T35" fmla="*/ 123 h 433"/>
                <a:gd name="T36" fmla="*/ 362 w 542"/>
                <a:gd name="T37" fmla="*/ 90 h 433"/>
                <a:gd name="T38" fmla="*/ 78 w 542"/>
                <a:gd name="T39" fmla="*/ 66 h 433"/>
                <a:gd name="T40" fmla="*/ 106 w 542"/>
                <a:gd name="T41" fmla="*/ 39 h 433"/>
                <a:gd name="T42" fmla="*/ 181 w 542"/>
                <a:gd name="T43" fmla="*/ 90 h 433"/>
                <a:gd name="T44" fmla="*/ 155 w 542"/>
                <a:gd name="T45" fmla="*/ 123 h 433"/>
                <a:gd name="T46" fmla="*/ 185 w 542"/>
                <a:gd name="T47" fmla="*/ 219 h 433"/>
                <a:gd name="T48" fmla="*/ 125 w 542"/>
                <a:gd name="T49" fmla="*/ 228 h 433"/>
                <a:gd name="T50" fmla="*/ 116 w 542"/>
                <a:gd name="T51" fmla="*/ 195 h 433"/>
                <a:gd name="T52" fmla="*/ 185 w 542"/>
                <a:gd name="T53" fmla="*/ 219 h 433"/>
                <a:gd name="T54" fmla="*/ 301 w 542"/>
                <a:gd name="T55" fmla="*/ 380 h 433"/>
                <a:gd name="T56" fmla="*/ 214 w 542"/>
                <a:gd name="T57" fmla="*/ 353 h 433"/>
                <a:gd name="T58" fmla="*/ 328 w 542"/>
                <a:gd name="T59" fmla="*/ 195 h 433"/>
                <a:gd name="T60" fmla="*/ 427 w 542"/>
                <a:gd name="T61" fmla="*/ 219 h 433"/>
                <a:gd name="T62" fmla="*/ 367 w 542"/>
                <a:gd name="T63" fmla="*/ 228 h 433"/>
                <a:gd name="T64" fmla="*/ 357 w 542"/>
                <a:gd name="T65" fmla="*/ 195 h 433"/>
                <a:gd name="T66" fmla="*/ 427 w 542"/>
                <a:gd name="T67" fmla="*/ 2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2" h="433">
                  <a:moveTo>
                    <a:pt x="437" y="153"/>
                  </a:moveTo>
                  <a:cubicBezTo>
                    <a:pt x="448" y="148"/>
                    <a:pt x="459" y="142"/>
                    <a:pt x="468" y="135"/>
                  </a:cubicBezTo>
                  <a:cubicBezTo>
                    <a:pt x="489" y="119"/>
                    <a:pt x="503" y="94"/>
                    <a:pt x="503" y="66"/>
                  </a:cubicBezTo>
                  <a:cubicBezTo>
                    <a:pt x="503" y="50"/>
                    <a:pt x="497" y="33"/>
                    <a:pt x="486" y="21"/>
                  </a:cubicBezTo>
                  <a:cubicBezTo>
                    <a:pt x="474" y="8"/>
                    <a:pt x="457" y="0"/>
                    <a:pt x="437" y="0"/>
                  </a:cubicBezTo>
                  <a:cubicBezTo>
                    <a:pt x="405" y="0"/>
                    <a:pt x="369" y="20"/>
                    <a:pt x="332" y="65"/>
                  </a:cubicBezTo>
                  <a:cubicBezTo>
                    <a:pt x="332" y="65"/>
                    <a:pt x="332" y="66"/>
                    <a:pt x="331" y="66"/>
                  </a:cubicBezTo>
                  <a:cubicBezTo>
                    <a:pt x="326" y="72"/>
                    <a:pt x="299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55" y="97"/>
                    <a:pt x="240" y="89"/>
                    <a:pt x="229" y="81"/>
                  </a:cubicBezTo>
                  <a:cubicBezTo>
                    <a:pt x="223" y="77"/>
                    <a:pt x="218" y="73"/>
                    <a:pt x="215" y="70"/>
                  </a:cubicBezTo>
                  <a:cubicBezTo>
                    <a:pt x="214" y="68"/>
                    <a:pt x="212" y="67"/>
                    <a:pt x="212" y="66"/>
                  </a:cubicBezTo>
                  <a:cubicBezTo>
                    <a:pt x="211" y="66"/>
                    <a:pt x="211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173" y="20"/>
                    <a:pt x="138" y="0"/>
                    <a:pt x="106" y="0"/>
                  </a:cubicBezTo>
                  <a:cubicBezTo>
                    <a:pt x="86" y="0"/>
                    <a:pt x="68" y="8"/>
                    <a:pt x="57" y="21"/>
                  </a:cubicBezTo>
                  <a:cubicBezTo>
                    <a:pt x="46" y="33"/>
                    <a:pt x="39" y="50"/>
                    <a:pt x="39" y="66"/>
                  </a:cubicBezTo>
                  <a:cubicBezTo>
                    <a:pt x="39" y="94"/>
                    <a:pt x="54" y="119"/>
                    <a:pt x="75" y="135"/>
                  </a:cubicBezTo>
                  <a:cubicBezTo>
                    <a:pt x="84" y="142"/>
                    <a:pt x="94" y="148"/>
                    <a:pt x="106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57" y="269"/>
                    <a:pt x="57" y="269"/>
                    <a:pt x="57" y="269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7" y="412"/>
                    <a:pt x="78" y="433"/>
                    <a:pt x="103" y="433"/>
                  </a:cubicBezTo>
                  <a:cubicBezTo>
                    <a:pt x="440" y="433"/>
                    <a:pt x="440" y="433"/>
                    <a:pt x="440" y="433"/>
                  </a:cubicBezTo>
                  <a:cubicBezTo>
                    <a:pt x="465" y="433"/>
                    <a:pt x="486" y="412"/>
                    <a:pt x="486" y="387"/>
                  </a:cubicBezTo>
                  <a:cubicBezTo>
                    <a:pt x="486" y="269"/>
                    <a:pt x="486" y="269"/>
                    <a:pt x="486" y="269"/>
                  </a:cubicBezTo>
                  <a:cubicBezTo>
                    <a:pt x="542" y="269"/>
                    <a:pt x="542" y="269"/>
                    <a:pt x="542" y="269"/>
                  </a:cubicBezTo>
                  <a:cubicBezTo>
                    <a:pt x="542" y="153"/>
                    <a:pt x="542" y="153"/>
                    <a:pt x="542" y="153"/>
                  </a:cubicBezTo>
                  <a:lnTo>
                    <a:pt x="437" y="153"/>
                  </a:lnTo>
                  <a:close/>
                  <a:moveTo>
                    <a:pt x="362" y="90"/>
                  </a:moveTo>
                  <a:cubicBezTo>
                    <a:pt x="362" y="90"/>
                    <a:pt x="362" y="90"/>
                    <a:pt x="362" y="90"/>
                  </a:cubicBezTo>
                  <a:cubicBezTo>
                    <a:pt x="396" y="49"/>
                    <a:pt x="422" y="38"/>
                    <a:pt x="437" y="39"/>
                  </a:cubicBezTo>
                  <a:cubicBezTo>
                    <a:pt x="455" y="39"/>
                    <a:pt x="464" y="52"/>
                    <a:pt x="465" y="66"/>
                  </a:cubicBezTo>
                  <a:cubicBezTo>
                    <a:pt x="465" y="80"/>
                    <a:pt x="457" y="94"/>
                    <a:pt x="444" y="105"/>
                  </a:cubicBezTo>
                  <a:cubicBezTo>
                    <a:pt x="430" y="116"/>
                    <a:pt x="410" y="123"/>
                    <a:pt x="387" y="123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46" y="110"/>
                    <a:pt x="361" y="91"/>
                    <a:pt x="362" y="90"/>
                  </a:cubicBezTo>
                  <a:close/>
                  <a:moveTo>
                    <a:pt x="99" y="105"/>
                  </a:moveTo>
                  <a:cubicBezTo>
                    <a:pt x="85" y="94"/>
                    <a:pt x="78" y="80"/>
                    <a:pt x="78" y="66"/>
                  </a:cubicBezTo>
                  <a:cubicBezTo>
                    <a:pt x="79" y="52"/>
                    <a:pt x="88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21" y="39"/>
                    <a:pt x="147" y="50"/>
                    <a:pt x="180" y="89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2" y="91"/>
                    <a:pt x="197" y="110"/>
                    <a:pt x="223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33" y="123"/>
                    <a:pt x="113" y="116"/>
                    <a:pt x="99" y="105"/>
                  </a:cubicBezTo>
                  <a:close/>
                  <a:moveTo>
                    <a:pt x="185" y="219"/>
                  </a:moveTo>
                  <a:cubicBezTo>
                    <a:pt x="185" y="224"/>
                    <a:pt x="181" y="228"/>
                    <a:pt x="176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0" y="228"/>
                    <a:pt x="116" y="224"/>
                    <a:pt x="116" y="219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85" y="195"/>
                    <a:pt x="185" y="195"/>
                    <a:pt x="185" y="195"/>
                  </a:cubicBezTo>
                  <a:lnTo>
                    <a:pt x="185" y="219"/>
                  </a:lnTo>
                  <a:close/>
                  <a:moveTo>
                    <a:pt x="328" y="353"/>
                  </a:moveTo>
                  <a:cubicBezTo>
                    <a:pt x="328" y="368"/>
                    <a:pt x="316" y="380"/>
                    <a:pt x="301" y="380"/>
                  </a:cubicBezTo>
                  <a:cubicBezTo>
                    <a:pt x="242" y="380"/>
                    <a:pt x="242" y="380"/>
                    <a:pt x="242" y="380"/>
                  </a:cubicBezTo>
                  <a:cubicBezTo>
                    <a:pt x="227" y="380"/>
                    <a:pt x="214" y="368"/>
                    <a:pt x="214" y="353"/>
                  </a:cubicBezTo>
                  <a:cubicBezTo>
                    <a:pt x="214" y="195"/>
                    <a:pt x="214" y="195"/>
                    <a:pt x="214" y="195"/>
                  </a:cubicBezTo>
                  <a:cubicBezTo>
                    <a:pt x="328" y="195"/>
                    <a:pt x="328" y="195"/>
                    <a:pt x="328" y="195"/>
                  </a:cubicBezTo>
                  <a:lnTo>
                    <a:pt x="328" y="353"/>
                  </a:lnTo>
                  <a:close/>
                  <a:moveTo>
                    <a:pt x="427" y="219"/>
                  </a:moveTo>
                  <a:cubicBezTo>
                    <a:pt x="427" y="224"/>
                    <a:pt x="423" y="228"/>
                    <a:pt x="418" y="228"/>
                  </a:cubicBezTo>
                  <a:cubicBezTo>
                    <a:pt x="367" y="228"/>
                    <a:pt x="367" y="228"/>
                    <a:pt x="367" y="228"/>
                  </a:cubicBezTo>
                  <a:cubicBezTo>
                    <a:pt x="362" y="228"/>
                    <a:pt x="357" y="224"/>
                    <a:pt x="357" y="219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427" y="195"/>
                    <a:pt x="427" y="195"/>
                    <a:pt x="427" y="195"/>
                  </a:cubicBezTo>
                  <a:lnTo>
                    <a:pt x="427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AAD66D62-4C25-4E0F-80E9-CBA344A635A0}"/>
              </a:ext>
            </a:extLst>
          </p:cNvPr>
          <p:cNvGrpSpPr/>
          <p:nvPr/>
        </p:nvGrpSpPr>
        <p:grpSpPr>
          <a:xfrm>
            <a:off x="6065526" y="4785924"/>
            <a:ext cx="646545" cy="646545"/>
            <a:chOff x="5001064" y="4044143"/>
            <a:chExt cx="484909" cy="484909"/>
          </a:xfrm>
        </p:grpSpPr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61DB7C4F-E314-4DB1-A4FD-D19473208936}"/>
                </a:ext>
              </a:extLst>
            </p:cNvPr>
            <p:cNvSpPr/>
            <p:nvPr/>
          </p:nvSpPr>
          <p:spPr>
            <a:xfrm>
              <a:off x="5001064" y="4044143"/>
              <a:ext cx="484909" cy="484909"/>
            </a:xfrm>
            <a:prstGeom prst="ellipse">
              <a:avLst/>
            </a:prstGeom>
            <a:solidFill>
              <a:srgbClr val="0B47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3591F77-1182-41B1-9686-76BABCC9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253" y="4112098"/>
              <a:ext cx="348997" cy="348997"/>
            </a:xfrm>
            <a:custGeom>
              <a:avLst/>
              <a:gdLst>
                <a:gd name="T0" fmla="*/ 287 w 483"/>
                <a:gd name="T1" fmla="*/ 425 h 483"/>
                <a:gd name="T2" fmla="*/ 95 w 483"/>
                <a:gd name="T3" fmla="*/ 112 h 483"/>
                <a:gd name="T4" fmla="*/ 121 w 483"/>
                <a:gd name="T5" fmla="*/ 134 h 483"/>
                <a:gd name="T6" fmla="*/ 158 w 483"/>
                <a:gd name="T7" fmla="*/ 215 h 483"/>
                <a:gd name="T8" fmla="*/ 176 w 483"/>
                <a:gd name="T9" fmla="*/ 230 h 483"/>
                <a:gd name="T10" fmla="*/ 252 w 483"/>
                <a:gd name="T11" fmla="*/ 266 h 483"/>
                <a:gd name="T12" fmla="*/ 269 w 483"/>
                <a:gd name="T13" fmla="*/ 299 h 483"/>
                <a:gd name="T14" fmla="*/ 304 w 483"/>
                <a:gd name="T15" fmla="*/ 433 h 483"/>
                <a:gd name="T16" fmla="*/ 336 w 483"/>
                <a:gd name="T17" fmla="*/ 405 h 483"/>
                <a:gd name="T18" fmla="*/ 399 w 483"/>
                <a:gd name="T19" fmla="*/ 342 h 483"/>
                <a:gd name="T20" fmla="*/ 369 w 483"/>
                <a:gd name="T21" fmla="*/ 303 h 483"/>
                <a:gd name="T22" fmla="*/ 316 w 483"/>
                <a:gd name="T23" fmla="*/ 265 h 483"/>
                <a:gd name="T24" fmla="*/ 279 w 483"/>
                <a:gd name="T25" fmla="*/ 274 h 483"/>
                <a:gd name="T26" fmla="*/ 239 w 483"/>
                <a:gd name="T27" fmla="*/ 223 h 483"/>
                <a:gd name="T28" fmla="*/ 225 w 483"/>
                <a:gd name="T29" fmla="*/ 190 h 483"/>
                <a:gd name="T30" fmla="*/ 282 w 483"/>
                <a:gd name="T31" fmla="*/ 171 h 483"/>
                <a:gd name="T32" fmla="*/ 297 w 483"/>
                <a:gd name="T33" fmla="*/ 151 h 483"/>
                <a:gd name="T34" fmla="*/ 326 w 483"/>
                <a:gd name="T35" fmla="*/ 141 h 483"/>
                <a:gd name="T36" fmla="*/ 334 w 483"/>
                <a:gd name="T37" fmla="*/ 106 h 483"/>
                <a:gd name="T38" fmla="*/ 280 w 483"/>
                <a:gd name="T39" fmla="*/ 102 h 483"/>
                <a:gd name="T40" fmla="*/ 242 w 483"/>
                <a:gd name="T41" fmla="*/ 76 h 483"/>
                <a:gd name="T42" fmla="*/ 282 w 483"/>
                <a:gd name="T43" fmla="*/ 68 h 483"/>
                <a:gd name="T44" fmla="*/ 317 w 483"/>
                <a:gd name="T45" fmla="*/ 82 h 483"/>
                <a:gd name="T46" fmla="*/ 307 w 483"/>
                <a:gd name="T47" fmla="*/ 71 h 483"/>
                <a:gd name="T48" fmla="*/ 245 w 483"/>
                <a:gd name="T49" fmla="*/ 59 h 483"/>
                <a:gd name="T50" fmla="*/ 237 w 483"/>
                <a:gd name="T51" fmla="*/ 66 h 483"/>
                <a:gd name="T52" fmla="*/ 216 w 483"/>
                <a:gd name="T53" fmla="*/ 61 h 483"/>
                <a:gd name="T54" fmla="*/ 157 w 483"/>
                <a:gd name="T55" fmla="*/ 76 h 483"/>
                <a:gd name="T56" fmla="*/ 141 w 483"/>
                <a:gd name="T57" fmla="*/ 65 h 483"/>
                <a:gd name="T58" fmla="*/ 230 w 483"/>
                <a:gd name="T59" fmla="*/ 40 h 483"/>
                <a:gd name="T60" fmla="*/ 258 w 483"/>
                <a:gd name="T61" fmla="*/ 44 h 483"/>
                <a:gd name="T62" fmla="*/ 247 w 483"/>
                <a:gd name="T63" fmla="*/ 50 h 483"/>
                <a:gd name="T64" fmla="*/ 308 w 483"/>
                <a:gd name="T65" fmla="*/ 50 h 483"/>
                <a:gd name="T66" fmla="*/ 315 w 483"/>
                <a:gd name="T67" fmla="*/ 57 h 483"/>
                <a:gd name="T68" fmla="*/ 356 w 483"/>
                <a:gd name="T69" fmla="*/ 88 h 483"/>
                <a:gd name="T70" fmla="*/ 168 w 483"/>
                <a:gd name="T71" fmla="*/ 54 h 483"/>
                <a:gd name="T72" fmla="*/ 204 w 483"/>
                <a:gd name="T73" fmla="*/ 49 h 483"/>
                <a:gd name="T74" fmla="*/ 211 w 483"/>
                <a:gd name="T75" fmla="*/ 58 h 483"/>
                <a:gd name="T76" fmla="*/ 205 w 483"/>
                <a:gd name="T77" fmla="*/ 43 h 483"/>
                <a:gd name="T78" fmla="*/ 147 w 483"/>
                <a:gd name="T79" fmla="*/ 70 h 483"/>
                <a:gd name="T80" fmla="*/ 146 w 483"/>
                <a:gd name="T81" fmla="*/ 62 h 483"/>
                <a:gd name="T82" fmla="*/ 173 w 483"/>
                <a:gd name="T83" fmla="*/ 56 h 483"/>
                <a:gd name="T84" fmla="*/ 216 w 483"/>
                <a:gd name="T85" fmla="*/ 43 h 483"/>
                <a:gd name="T86" fmla="*/ 248 w 483"/>
                <a:gd name="T87" fmla="*/ 44 h 483"/>
                <a:gd name="T88" fmla="*/ 218 w 483"/>
                <a:gd name="T89" fmla="*/ 42 h 483"/>
                <a:gd name="T90" fmla="*/ 108 w 483"/>
                <a:gd name="T91" fmla="*/ 129 h 483"/>
                <a:gd name="T92" fmla="*/ 285 w 483"/>
                <a:gd name="T93" fmla="*/ 431 h 483"/>
                <a:gd name="T94" fmla="*/ 211 w 483"/>
                <a:gd name="T95" fmla="*/ 47 h 483"/>
                <a:gd name="T96" fmla="*/ 200 w 483"/>
                <a:gd name="T97" fmla="*/ 51 h 483"/>
                <a:gd name="T98" fmla="*/ 215 w 483"/>
                <a:gd name="T99" fmla="*/ 48 h 483"/>
                <a:gd name="T100" fmla="*/ 260 w 483"/>
                <a:gd name="T101" fmla="*/ 220 h 483"/>
                <a:gd name="T102" fmla="*/ 253 w 483"/>
                <a:gd name="T103" fmla="*/ 220 h 483"/>
                <a:gd name="T104" fmla="*/ 279 w 483"/>
                <a:gd name="T105" fmla="*/ 232 h 483"/>
                <a:gd name="T106" fmla="*/ 347 w 483"/>
                <a:gd name="T107" fmla="*/ 122 h 483"/>
                <a:gd name="T108" fmla="*/ 339 w 483"/>
                <a:gd name="T109" fmla="*/ 265 h 483"/>
                <a:gd name="T110" fmla="*/ 300 w 483"/>
                <a:gd name="T111" fmla="*/ 228 h 483"/>
                <a:gd name="T112" fmla="*/ 320 w 483"/>
                <a:gd name="T113" fmla="*/ 232 h 483"/>
                <a:gd name="T114" fmla="*/ 251 w 483"/>
                <a:gd name="T115" fmla="*/ 75 h 483"/>
                <a:gd name="T116" fmla="*/ 271 w 483"/>
                <a:gd name="T117" fmla="*/ 57 h 483"/>
                <a:gd name="T118" fmla="*/ 348 w 483"/>
                <a:gd name="T119" fmla="*/ 77 h 483"/>
                <a:gd name="T120" fmla="*/ 216 w 483"/>
                <a:gd name="T121" fmla="*/ 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03" y="372"/>
                  </a:moveTo>
                  <a:cubicBezTo>
                    <a:pt x="303" y="373"/>
                    <a:pt x="302" y="376"/>
                    <a:pt x="302" y="378"/>
                  </a:cubicBezTo>
                  <a:cubicBezTo>
                    <a:pt x="302" y="379"/>
                    <a:pt x="301" y="380"/>
                    <a:pt x="301" y="382"/>
                  </a:cubicBezTo>
                  <a:cubicBezTo>
                    <a:pt x="301" y="383"/>
                    <a:pt x="300" y="384"/>
                    <a:pt x="300" y="385"/>
                  </a:cubicBezTo>
                  <a:cubicBezTo>
                    <a:pt x="300" y="385"/>
                    <a:pt x="300" y="386"/>
                    <a:pt x="300" y="386"/>
                  </a:cubicBezTo>
                  <a:cubicBezTo>
                    <a:pt x="300" y="389"/>
                    <a:pt x="298" y="391"/>
                    <a:pt x="298" y="394"/>
                  </a:cubicBezTo>
                  <a:cubicBezTo>
                    <a:pt x="298" y="396"/>
                    <a:pt x="296" y="397"/>
                    <a:pt x="297" y="398"/>
                  </a:cubicBezTo>
                  <a:cubicBezTo>
                    <a:pt x="297" y="401"/>
                    <a:pt x="296" y="403"/>
                    <a:pt x="296" y="405"/>
                  </a:cubicBezTo>
                  <a:cubicBezTo>
                    <a:pt x="295" y="407"/>
                    <a:pt x="295" y="408"/>
                    <a:pt x="294" y="410"/>
                  </a:cubicBezTo>
                  <a:cubicBezTo>
                    <a:pt x="294" y="410"/>
                    <a:pt x="293" y="410"/>
                    <a:pt x="293" y="411"/>
                  </a:cubicBezTo>
                  <a:cubicBezTo>
                    <a:pt x="293" y="411"/>
                    <a:pt x="292" y="412"/>
                    <a:pt x="292" y="413"/>
                  </a:cubicBezTo>
                  <a:cubicBezTo>
                    <a:pt x="290" y="414"/>
                    <a:pt x="289" y="416"/>
                    <a:pt x="289" y="418"/>
                  </a:cubicBezTo>
                  <a:cubicBezTo>
                    <a:pt x="288" y="418"/>
                    <a:pt x="288" y="420"/>
                    <a:pt x="289" y="420"/>
                  </a:cubicBezTo>
                  <a:cubicBezTo>
                    <a:pt x="289" y="420"/>
                    <a:pt x="289" y="420"/>
                    <a:pt x="289" y="421"/>
                  </a:cubicBezTo>
                  <a:cubicBezTo>
                    <a:pt x="289" y="421"/>
                    <a:pt x="289" y="421"/>
                    <a:pt x="288" y="421"/>
                  </a:cubicBezTo>
                  <a:cubicBezTo>
                    <a:pt x="288" y="423"/>
                    <a:pt x="287" y="423"/>
                    <a:pt x="287" y="425"/>
                  </a:cubicBezTo>
                  <a:cubicBezTo>
                    <a:pt x="287" y="425"/>
                    <a:pt x="286" y="427"/>
                    <a:pt x="287" y="427"/>
                  </a:cubicBezTo>
                  <a:cubicBezTo>
                    <a:pt x="288" y="427"/>
                    <a:pt x="288" y="427"/>
                    <a:pt x="289" y="426"/>
                  </a:cubicBezTo>
                  <a:cubicBezTo>
                    <a:pt x="289" y="426"/>
                    <a:pt x="290" y="426"/>
                    <a:pt x="290" y="426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88" y="430"/>
                    <a:pt x="286" y="433"/>
                    <a:pt x="284" y="436"/>
                  </a:cubicBezTo>
                  <a:cubicBezTo>
                    <a:pt x="283" y="436"/>
                    <a:pt x="284" y="435"/>
                    <a:pt x="282" y="435"/>
                  </a:cubicBezTo>
                  <a:cubicBezTo>
                    <a:pt x="281" y="435"/>
                    <a:pt x="281" y="435"/>
                    <a:pt x="281" y="436"/>
                  </a:cubicBezTo>
                  <a:cubicBezTo>
                    <a:pt x="281" y="436"/>
                    <a:pt x="281" y="436"/>
                    <a:pt x="280" y="436"/>
                  </a:cubicBezTo>
                  <a:cubicBezTo>
                    <a:pt x="280" y="436"/>
                    <a:pt x="280" y="436"/>
                    <a:pt x="280" y="436"/>
                  </a:cubicBezTo>
                  <a:cubicBezTo>
                    <a:pt x="281" y="437"/>
                    <a:pt x="282" y="437"/>
                    <a:pt x="282" y="438"/>
                  </a:cubicBezTo>
                  <a:cubicBezTo>
                    <a:pt x="281" y="439"/>
                    <a:pt x="279" y="439"/>
                    <a:pt x="279" y="440"/>
                  </a:cubicBezTo>
                  <a:cubicBezTo>
                    <a:pt x="279" y="440"/>
                    <a:pt x="279" y="441"/>
                    <a:pt x="279" y="441"/>
                  </a:cubicBezTo>
                  <a:cubicBezTo>
                    <a:pt x="267" y="444"/>
                    <a:pt x="254" y="445"/>
                    <a:pt x="241" y="445"/>
                  </a:cubicBezTo>
                  <a:cubicBezTo>
                    <a:pt x="185" y="445"/>
                    <a:pt x="134" y="422"/>
                    <a:pt x="97" y="385"/>
                  </a:cubicBezTo>
                  <a:cubicBezTo>
                    <a:pt x="60" y="348"/>
                    <a:pt x="37" y="298"/>
                    <a:pt x="37" y="241"/>
                  </a:cubicBezTo>
                  <a:cubicBezTo>
                    <a:pt x="37" y="192"/>
                    <a:pt x="55" y="148"/>
                    <a:pt x="83" y="112"/>
                  </a:cubicBezTo>
                  <a:cubicBezTo>
                    <a:pt x="85" y="112"/>
                    <a:pt x="86" y="112"/>
                    <a:pt x="87" y="112"/>
                  </a:cubicBezTo>
                  <a:cubicBezTo>
                    <a:pt x="88" y="112"/>
                    <a:pt x="88" y="113"/>
                    <a:pt x="90" y="113"/>
                  </a:cubicBezTo>
                  <a:cubicBezTo>
                    <a:pt x="91" y="113"/>
                    <a:pt x="91" y="112"/>
                    <a:pt x="91" y="112"/>
                  </a:cubicBezTo>
                  <a:cubicBezTo>
                    <a:pt x="92" y="112"/>
                    <a:pt x="92" y="112"/>
                    <a:pt x="94" y="112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2"/>
                    <a:pt x="94" y="112"/>
                    <a:pt x="94" y="113"/>
                  </a:cubicBezTo>
                  <a:cubicBezTo>
                    <a:pt x="94" y="114"/>
                    <a:pt x="94" y="114"/>
                    <a:pt x="95" y="114"/>
                  </a:cubicBezTo>
                  <a:cubicBezTo>
                    <a:pt x="96" y="113"/>
                    <a:pt x="96" y="113"/>
                    <a:pt x="97" y="112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3"/>
                    <a:pt x="96" y="114"/>
                    <a:pt x="96" y="114"/>
                  </a:cubicBezTo>
                  <a:cubicBezTo>
                    <a:pt x="96" y="115"/>
                    <a:pt x="96" y="115"/>
                    <a:pt x="97" y="115"/>
                  </a:cubicBezTo>
                  <a:cubicBezTo>
                    <a:pt x="99" y="115"/>
                    <a:pt x="99" y="114"/>
                    <a:pt x="99" y="115"/>
                  </a:cubicBezTo>
                  <a:cubicBezTo>
                    <a:pt x="99" y="115"/>
                    <a:pt x="99" y="116"/>
                    <a:pt x="99" y="116"/>
                  </a:cubicBezTo>
                  <a:cubicBezTo>
                    <a:pt x="99" y="117"/>
                    <a:pt x="101" y="117"/>
                    <a:pt x="102" y="117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22"/>
                    <a:pt x="104" y="122"/>
                  </a:cubicBezTo>
                  <a:cubicBezTo>
                    <a:pt x="105" y="122"/>
                    <a:pt x="106" y="122"/>
                    <a:pt x="106" y="122"/>
                  </a:cubicBezTo>
                  <a:cubicBezTo>
                    <a:pt x="107" y="123"/>
                    <a:pt x="106" y="124"/>
                    <a:pt x="107" y="124"/>
                  </a:cubicBezTo>
                  <a:cubicBezTo>
                    <a:pt x="107" y="124"/>
                    <a:pt x="109" y="125"/>
                    <a:pt x="109" y="125"/>
                  </a:cubicBezTo>
                  <a:cubicBezTo>
                    <a:pt x="110" y="126"/>
                    <a:pt x="109" y="128"/>
                    <a:pt x="113" y="127"/>
                  </a:cubicBezTo>
                  <a:cubicBezTo>
                    <a:pt x="113" y="129"/>
                    <a:pt x="116" y="127"/>
                    <a:pt x="117" y="129"/>
                  </a:cubicBezTo>
                  <a:cubicBezTo>
                    <a:pt x="117" y="130"/>
                    <a:pt x="120" y="129"/>
                    <a:pt x="121" y="130"/>
                  </a:cubicBezTo>
                  <a:cubicBezTo>
                    <a:pt x="121" y="130"/>
                    <a:pt x="121" y="130"/>
                    <a:pt x="122" y="130"/>
                  </a:cubicBezTo>
                  <a:cubicBezTo>
                    <a:pt x="122" y="131"/>
                    <a:pt x="123" y="131"/>
                    <a:pt x="123" y="131"/>
                  </a:cubicBezTo>
                  <a:cubicBezTo>
                    <a:pt x="123" y="132"/>
                    <a:pt x="122" y="133"/>
                    <a:pt x="121" y="134"/>
                  </a:cubicBezTo>
                  <a:cubicBezTo>
                    <a:pt x="121" y="133"/>
                    <a:pt x="120" y="133"/>
                    <a:pt x="118" y="133"/>
                  </a:cubicBezTo>
                  <a:cubicBezTo>
                    <a:pt x="118" y="133"/>
                    <a:pt x="117" y="133"/>
                    <a:pt x="117" y="133"/>
                  </a:cubicBezTo>
                  <a:cubicBezTo>
                    <a:pt x="117" y="135"/>
                    <a:pt x="119" y="135"/>
                    <a:pt x="119" y="137"/>
                  </a:cubicBezTo>
                  <a:cubicBezTo>
                    <a:pt x="118" y="139"/>
                    <a:pt x="115" y="149"/>
                    <a:pt x="116" y="152"/>
                  </a:cubicBezTo>
                  <a:cubicBezTo>
                    <a:pt x="116" y="154"/>
                    <a:pt x="116" y="155"/>
                    <a:pt x="117" y="158"/>
                  </a:cubicBezTo>
                  <a:cubicBezTo>
                    <a:pt x="116" y="158"/>
                    <a:pt x="115" y="159"/>
                    <a:pt x="116" y="160"/>
                  </a:cubicBezTo>
                  <a:cubicBezTo>
                    <a:pt x="117" y="163"/>
                    <a:pt x="119" y="167"/>
                    <a:pt x="121" y="167"/>
                  </a:cubicBezTo>
                  <a:cubicBezTo>
                    <a:pt x="120" y="172"/>
                    <a:pt x="123" y="170"/>
                    <a:pt x="124" y="174"/>
                  </a:cubicBezTo>
                  <a:cubicBezTo>
                    <a:pt x="124" y="175"/>
                    <a:pt x="124" y="176"/>
                    <a:pt x="125" y="176"/>
                  </a:cubicBezTo>
                  <a:cubicBezTo>
                    <a:pt x="129" y="177"/>
                    <a:pt x="134" y="179"/>
                    <a:pt x="136" y="183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6" y="183"/>
                    <a:pt x="136" y="183"/>
                    <a:pt x="136" y="184"/>
                  </a:cubicBezTo>
                  <a:cubicBezTo>
                    <a:pt x="136" y="186"/>
                    <a:pt x="137" y="187"/>
                    <a:pt x="138" y="189"/>
                  </a:cubicBezTo>
                  <a:cubicBezTo>
                    <a:pt x="139" y="190"/>
                    <a:pt x="139" y="193"/>
                    <a:pt x="140" y="194"/>
                  </a:cubicBezTo>
                  <a:cubicBezTo>
                    <a:pt x="142" y="195"/>
                    <a:pt x="144" y="198"/>
                    <a:pt x="146" y="200"/>
                  </a:cubicBezTo>
                  <a:cubicBezTo>
                    <a:pt x="147" y="201"/>
                    <a:pt x="144" y="201"/>
                    <a:pt x="143" y="201"/>
                  </a:cubicBezTo>
                  <a:cubicBezTo>
                    <a:pt x="144" y="203"/>
                    <a:pt x="147" y="202"/>
                    <a:pt x="149" y="204"/>
                  </a:cubicBezTo>
                  <a:cubicBezTo>
                    <a:pt x="150" y="205"/>
                    <a:pt x="151" y="206"/>
                    <a:pt x="152" y="208"/>
                  </a:cubicBezTo>
                  <a:cubicBezTo>
                    <a:pt x="152" y="208"/>
                    <a:pt x="152" y="210"/>
                    <a:pt x="152" y="211"/>
                  </a:cubicBezTo>
                  <a:cubicBezTo>
                    <a:pt x="152" y="211"/>
                    <a:pt x="152" y="211"/>
                    <a:pt x="153" y="212"/>
                  </a:cubicBezTo>
                  <a:cubicBezTo>
                    <a:pt x="155" y="213"/>
                    <a:pt x="156" y="215"/>
                    <a:pt x="158" y="215"/>
                  </a:cubicBezTo>
                  <a:cubicBezTo>
                    <a:pt x="158" y="216"/>
                    <a:pt x="160" y="218"/>
                    <a:pt x="160" y="218"/>
                  </a:cubicBezTo>
                  <a:cubicBezTo>
                    <a:pt x="160" y="218"/>
                    <a:pt x="161" y="216"/>
                    <a:pt x="161" y="216"/>
                  </a:cubicBezTo>
                  <a:cubicBezTo>
                    <a:pt x="161" y="215"/>
                    <a:pt x="159" y="213"/>
                    <a:pt x="158" y="214"/>
                  </a:cubicBezTo>
                  <a:cubicBezTo>
                    <a:pt x="156" y="213"/>
                    <a:pt x="155" y="210"/>
                    <a:pt x="155" y="207"/>
                  </a:cubicBezTo>
                  <a:cubicBezTo>
                    <a:pt x="154" y="204"/>
                    <a:pt x="151" y="203"/>
                    <a:pt x="151" y="200"/>
                  </a:cubicBezTo>
                  <a:cubicBezTo>
                    <a:pt x="150" y="198"/>
                    <a:pt x="150" y="197"/>
                    <a:pt x="148" y="196"/>
                  </a:cubicBezTo>
                  <a:cubicBezTo>
                    <a:pt x="147" y="195"/>
                    <a:pt x="146" y="195"/>
                    <a:pt x="145" y="193"/>
                  </a:cubicBezTo>
                  <a:cubicBezTo>
                    <a:pt x="144" y="191"/>
                    <a:pt x="143" y="190"/>
                    <a:pt x="143" y="187"/>
                  </a:cubicBezTo>
                  <a:cubicBezTo>
                    <a:pt x="143" y="187"/>
                    <a:pt x="143" y="186"/>
                    <a:pt x="143" y="186"/>
                  </a:cubicBezTo>
                  <a:cubicBezTo>
                    <a:pt x="145" y="187"/>
                    <a:pt x="146" y="187"/>
                    <a:pt x="148" y="188"/>
                  </a:cubicBezTo>
                  <a:cubicBezTo>
                    <a:pt x="149" y="188"/>
                    <a:pt x="149" y="191"/>
                    <a:pt x="150" y="192"/>
                  </a:cubicBezTo>
                  <a:cubicBezTo>
                    <a:pt x="151" y="193"/>
                    <a:pt x="151" y="195"/>
                    <a:pt x="152" y="196"/>
                  </a:cubicBezTo>
                  <a:cubicBezTo>
                    <a:pt x="153" y="197"/>
                    <a:pt x="154" y="198"/>
                    <a:pt x="156" y="200"/>
                  </a:cubicBezTo>
                  <a:cubicBezTo>
                    <a:pt x="156" y="199"/>
                    <a:pt x="156" y="199"/>
                    <a:pt x="157" y="200"/>
                  </a:cubicBezTo>
                  <a:cubicBezTo>
                    <a:pt x="157" y="202"/>
                    <a:pt x="161" y="203"/>
                    <a:pt x="162" y="205"/>
                  </a:cubicBezTo>
                  <a:cubicBezTo>
                    <a:pt x="162" y="206"/>
                    <a:pt x="162" y="207"/>
                    <a:pt x="163" y="208"/>
                  </a:cubicBezTo>
                  <a:cubicBezTo>
                    <a:pt x="164" y="209"/>
                    <a:pt x="166" y="210"/>
                    <a:pt x="167" y="211"/>
                  </a:cubicBezTo>
                  <a:cubicBezTo>
                    <a:pt x="170" y="213"/>
                    <a:pt x="173" y="217"/>
                    <a:pt x="174" y="222"/>
                  </a:cubicBezTo>
                  <a:cubicBezTo>
                    <a:pt x="174" y="222"/>
                    <a:pt x="175" y="223"/>
                    <a:pt x="175" y="224"/>
                  </a:cubicBezTo>
                  <a:cubicBezTo>
                    <a:pt x="175" y="226"/>
                    <a:pt x="174" y="226"/>
                    <a:pt x="174" y="228"/>
                  </a:cubicBezTo>
                  <a:cubicBezTo>
                    <a:pt x="174" y="229"/>
                    <a:pt x="175" y="230"/>
                    <a:pt x="176" y="230"/>
                  </a:cubicBezTo>
                  <a:cubicBezTo>
                    <a:pt x="177" y="232"/>
                    <a:pt x="180" y="233"/>
                    <a:pt x="182" y="234"/>
                  </a:cubicBezTo>
                  <a:cubicBezTo>
                    <a:pt x="182" y="234"/>
                    <a:pt x="183" y="235"/>
                    <a:pt x="183" y="235"/>
                  </a:cubicBezTo>
                  <a:cubicBezTo>
                    <a:pt x="185" y="236"/>
                    <a:pt x="186" y="235"/>
                    <a:pt x="187" y="236"/>
                  </a:cubicBezTo>
                  <a:cubicBezTo>
                    <a:pt x="189" y="237"/>
                    <a:pt x="190" y="238"/>
                    <a:pt x="192" y="239"/>
                  </a:cubicBezTo>
                  <a:cubicBezTo>
                    <a:pt x="193" y="239"/>
                    <a:pt x="194" y="239"/>
                    <a:pt x="195" y="239"/>
                  </a:cubicBezTo>
                  <a:cubicBezTo>
                    <a:pt x="197" y="240"/>
                    <a:pt x="201" y="243"/>
                    <a:pt x="203" y="243"/>
                  </a:cubicBezTo>
                  <a:cubicBezTo>
                    <a:pt x="203" y="243"/>
                    <a:pt x="205" y="242"/>
                    <a:pt x="206" y="243"/>
                  </a:cubicBezTo>
                  <a:cubicBezTo>
                    <a:pt x="206" y="243"/>
                    <a:pt x="207" y="244"/>
                    <a:pt x="208" y="244"/>
                  </a:cubicBezTo>
                  <a:cubicBezTo>
                    <a:pt x="211" y="244"/>
                    <a:pt x="211" y="242"/>
                    <a:pt x="213" y="242"/>
                  </a:cubicBezTo>
                  <a:cubicBezTo>
                    <a:pt x="214" y="242"/>
                    <a:pt x="215" y="242"/>
                    <a:pt x="216" y="243"/>
                  </a:cubicBezTo>
                  <a:cubicBezTo>
                    <a:pt x="217" y="243"/>
                    <a:pt x="217" y="243"/>
                    <a:pt x="217" y="243"/>
                  </a:cubicBezTo>
                  <a:cubicBezTo>
                    <a:pt x="221" y="244"/>
                    <a:pt x="222" y="249"/>
                    <a:pt x="226" y="251"/>
                  </a:cubicBezTo>
                  <a:cubicBezTo>
                    <a:pt x="229" y="252"/>
                    <a:pt x="231" y="252"/>
                    <a:pt x="233" y="253"/>
                  </a:cubicBezTo>
                  <a:cubicBezTo>
                    <a:pt x="235" y="254"/>
                    <a:pt x="236" y="255"/>
                    <a:pt x="239" y="255"/>
                  </a:cubicBezTo>
                  <a:cubicBezTo>
                    <a:pt x="240" y="255"/>
                    <a:pt x="240" y="254"/>
                    <a:pt x="241" y="254"/>
                  </a:cubicBezTo>
                  <a:cubicBezTo>
                    <a:pt x="242" y="254"/>
                    <a:pt x="242" y="254"/>
                    <a:pt x="242" y="254"/>
                  </a:cubicBezTo>
                  <a:cubicBezTo>
                    <a:pt x="243" y="257"/>
                    <a:pt x="245" y="258"/>
                    <a:pt x="247" y="260"/>
                  </a:cubicBezTo>
                  <a:cubicBezTo>
                    <a:pt x="248" y="261"/>
                    <a:pt x="249" y="261"/>
                    <a:pt x="249" y="262"/>
                  </a:cubicBezTo>
                  <a:cubicBezTo>
                    <a:pt x="250" y="264"/>
                    <a:pt x="249" y="266"/>
                    <a:pt x="251" y="267"/>
                  </a:cubicBezTo>
                  <a:cubicBezTo>
                    <a:pt x="251" y="267"/>
                    <a:pt x="252" y="267"/>
                    <a:pt x="252" y="267"/>
                  </a:cubicBezTo>
                  <a:cubicBezTo>
                    <a:pt x="252" y="267"/>
                    <a:pt x="252" y="266"/>
                    <a:pt x="252" y="266"/>
                  </a:cubicBezTo>
                  <a:cubicBezTo>
                    <a:pt x="252" y="266"/>
                    <a:pt x="256" y="269"/>
                    <a:pt x="257" y="269"/>
                  </a:cubicBezTo>
                  <a:cubicBezTo>
                    <a:pt x="257" y="270"/>
                    <a:pt x="257" y="272"/>
                    <a:pt x="259" y="272"/>
                  </a:cubicBezTo>
                  <a:cubicBezTo>
                    <a:pt x="259" y="272"/>
                    <a:pt x="260" y="273"/>
                    <a:pt x="260" y="273"/>
                  </a:cubicBezTo>
                  <a:cubicBezTo>
                    <a:pt x="261" y="273"/>
                    <a:pt x="263" y="272"/>
                    <a:pt x="264" y="273"/>
                  </a:cubicBezTo>
                  <a:cubicBezTo>
                    <a:pt x="265" y="274"/>
                    <a:pt x="266" y="276"/>
                    <a:pt x="269" y="276"/>
                  </a:cubicBezTo>
                  <a:cubicBezTo>
                    <a:pt x="269" y="276"/>
                    <a:pt x="270" y="275"/>
                    <a:pt x="271" y="274"/>
                  </a:cubicBezTo>
                  <a:cubicBezTo>
                    <a:pt x="270" y="274"/>
                    <a:pt x="270" y="274"/>
                    <a:pt x="270" y="273"/>
                  </a:cubicBezTo>
                  <a:cubicBezTo>
                    <a:pt x="270" y="273"/>
                    <a:pt x="273" y="270"/>
                    <a:pt x="274" y="270"/>
                  </a:cubicBezTo>
                  <a:cubicBezTo>
                    <a:pt x="276" y="270"/>
                    <a:pt x="275" y="273"/>
                    <a:pt x="276" y="273"/>
                  </a:cubicBezTo>
                  <a:cubicBezTo>
                    <a:pt x="276" y="274"/>
                    <a:pt x="276" y="274"/>
                    <a:pt x="275" y="275"/>
                  </a:cubicBezTo>
                  <a:cubicBezTo>
                    <a:pt x="275" y="275"/>
                    <a:pt x="277" y="275"/>
                    <a:pt x="277" y="276"/>
                  </a:cubicBezTo>
                  <a:cubicBezTo>
                    <a:pt x="277" y="276"/>
                    <a:pt x="277" y="275"/>
                    <a:pt x="277" y="275"/>
                  </a:cubicBezTo>
                  <a:cubicBezTo>
                    <a:pt x="277" y="276"/>
                    <a:pt x="277" y="276"/>
                    <a:pt x="277" y="276"/>
                  </a:cubicBezTo>
                  <a:cubicBezTo>
                    <a:pt x="277" y="278"/>
                    <a:pt x="279" y="278"/>
                    <a:pt x="279" y="281"/>
                  </a:cubicBezTo>
                  <a:cubicBezTo>
                    <a:pt x="279" y="282"/>
                    <a:pt x="279" y="282"/>
                    <a:pt x="279" y="284"/>
                  </a:cubicBezTo>
                  <a:cubicBezTo>
                    <a:pt x="279" y="284"/>
                    <a:pt x="279" y="285"/>
                    <a:pt x="280" y="286"/>
                  </a:cubicBezTo>
                  <a:cubicBezTo>
                    <a:pt x="279" y="286"/>
                    <a:pt x="279" y="287"/>
                    <a:pt x="279" y="287"/>
                  </a:cubicBezTo>
                  <a:cubicBezTo>
                    <a:pt x="279" y="287"/>
                    <a:pt x="279" y="288"/>
                    <a:pt x="279" y="288"/>
                  </a:cubicBezTo>
                  <a:cubicBezTo>
                    <a:pt x="279" y="288"/>
                    <a:pt x="280" y="289"/>
                    <a:pt x="280" y="289"/>
                  </a:cubicBezTo>
                  <a:cubicBezTo>
                    <a:pt x="279" y="292"/>
                    <a:pt x="276" y="291"/>
                    <a:pt x="275" y="294"/>
                  </a:cubicBezTo>
                  <a:cubicBezTo>
                    <a:pt x="273" y="296"/>
                    <a:pt x="273" y="299"/>
                    <a:pt x="269" y="299"/>
                  </a:cubicBezTo>
                  <a:cubicBezTo>
                    <a:pt x="269" y="305"/>
                    <a:pt x="268" y="307"/>
                    <a:pt x="267" y="310"/>
                  </a:cubicBezTo>
                  <a:cubicBezTo>
                    <a:pt x="267" y="311"/>
                    <a:pt x="268" y="313"/>
                    <a:pt x="270" y="313"/>
                  </a:cubicBezTo>
                  <a:cubicBezTo>
                    <a:pt x="270" y="313"/>
                    <a:pt x="270" y="313"/>
                    <a:pt x="271" y="314"/>
                  </a:cubicBezTo>
                  <a:cubicBezTo>
                    <a:pt x="271" y="315"/>
                    <a:pt x="269" y="316"/>
                    <a:pt x="267" y="318"/>
                  </a:cubicBezTo>
                  <a:cubicBezTo>
                    <a:pt x="267" y="318"/>
                    <a:pt x="266" y="320"/>
                    <a:pt x="266" y="321"/>
                  </a:cubicBezTo>
                  <a:cubicBezTo>
                    <a:pt x="266" y="323"/>
                    <a:pt x="268" y="325"/>
                    <a:pt x="269" y="327"/>
                  </a:cubicBezTo>
                  <a:cubicBezTo>
                    <a:pt x="269" y="327"/>
                    <a:pt x="271" y="327"/>
                    <a:pt x="271" y="328"/>
                  </a:cubicBezTo>
                  <a:cubicBezTo>
                    <a:pt x="271" y="328"/>
                    <a:pt x="272" y="330"/>
                    <a:pt x="272" y="331"/>
                  </a:cubicBezTo>
                  <a:cubicBezTo>
                    <a:pt x="273" y="331"/>
                    <a:pt x="274" y="331"/>
                    <a:pt x="274" y="331"/>
                  </a:cubicBezTo>
                  <a:cubicBezTo>
                    <a:pt x="275" y="333"/>
                    <a:pt x="276" y="335"/>
                    <a:pt x="277" y="337"/>
                  </a:cubicBezTo>
                  <a:cubicBezTo>
                    <a:pt x="278" y="340"/>
                    <a:pt x="278" y="342"/>
                    <a:pt x="279" y="345"/>
                  </a:cubicBezTo>
                  <a:cubicBezTo>
                    <a:pt x="280" y="346"/>
                    <a:pt x="282" y="347"/>
                    <a:pt x="282" y="349"/>
                  </a:cubicBezTo>
                  <a:cubicBezTo>
                    <a:pt x="282" y="350"/>
                    <a:pt x="281" y="351"/>
                    <a:pt x="282" y="352"/>
                  </a:cubicBezTo>
                  <a:cubicBezTo>
                    <a:pt x="284" y="354"/>
                    <a:pt x="286" y="355"/>
                    <a:pt x="289" y="356"/>
                  </a:cubicBezTo>
                  <a:cubicBezTo>
                    <a:pt x="291" y="357"/>
                    <a:pt x="292" y="357"/>
                    <a:pt x="293" y="358"/>
                  </a:cubicBezTo>
                  <a:cubicBezTo>
                    <a:pt x="295" y="359"/>
                    <a:pt x="296" y="359"/>
                    <a:pt x="298" y="359"/>
                  </a:cubicBezTo>
                  <a:cubicBezTo>
                    <a:pt x="300" y="360"/>
                    <a:pt x="302" y="362"/>
                    <a:pt x="303" y="364"/>
                  </a:cubicBezTo>
                  <a:cubicBezTo>
                    <a:pt x="303" y="365"/>
                    <a:pt x="303" y="371"/>
                    <a:pt x="303" y="372"/>
                  </a:cubicBezTo>
                  <a:close/>
                  <a:moveTo>
                    <a:pt x="385" y="385"/>
                  </a:moveTo>
                  <a:cubicBezTo>
                    <a:pt x="363" y="407"/>
                    <a:pt x="337" y="424"/>
                    <a:pt x="306" y="434"/>
                  </a:cubicBezTo>
                  <a:cubicBezTo>
                    <a:pt x="305" y="434"/>
                    <a:pt x="304" y="434"/>
                    <a:pt x="304" y="433"/>
                  </a:cubicBezTo>
                  <a:cubicBezTo>
                    <a:pt x="304" y="432"/>
                    <a:pt x="305" y="431"/>
                    <a:pt x="307" y="431"/>
                  </a:cubicBezTo>
                  <a:cubicBezTo>
                    <a:pt x="308" y="431"/>
                    <a:pt x="311" y="431"/>
                    <a:pt x="311" y="431"/>
                  </a:cubicBezTo>
                  <a:cubicBezTo>
                    <a:pt x="312" y="429"/>
                    <a:pt x="313" y="428"/>
                    <a:pt x="315" y="427"/>
                  </a:cubicBezTo>
                  <a:cubicBezTo>
                    <a:pt x="314" y="427"/>
                    <a:pt x="314" y="427"/>
                    <a:pt x="314" y="426"/>
                  </a:cubicBezTo>
                  <a:cubicBezTo>
                    <a:pt x="315" y="426"/>
                    <a:pt x="315" y="426"/>
                    <a:pt x="316" y="426"/>
                  </a:cubicBezTo>
                  <a:cubicBezTo>
                    <a:pt x="317" y="426"/>
                    <a:pt x="318" y="426"/>
                    <a:pt x="318" y="425"/>
                  </a:cubicBezTo>
                  <a:cubicBezTo>
                    <a:pt x="318" y="425"/>
                    <a:pt x="317" y="425"/>
                    <a:pt x="317" y="425"/>
                  </a:cubicBezTo>
                  <a:cubicBezTo>
                    <a:pt x="316" y="425"/>
                    <a:pt x="316" y="425"/>
                    <a:pt x="315" y="425"/>
                  </a:cubicBezTo>
                  <a:cubicBezTo>
                    <a:pt x="314" y="425"/>
                    <a:pt x="313" y="424"/>
                    <a:pt x="314" y="423"/>
                  </a:cubicBezTo>
                  <a:cubicBezTo>
                    <a:pt x="314" y="422"/>
                    <a:pt x="314" y="422"/>
                    <a:pt x="315" y="422"/>
                  </a:cubicBezTo>
                  <a:cubicBezTo>
                    <a:pt x="317" y="422"/>
                    <a:pt x="317" y="422"/>
                    <a:pt x="319" y="422"/>
                  </a:cubicBezTo>
                  <a:cubicBezTo>
                    <a:pt x="320" y="422"/>
                    <a:pt x="322" y="421"/>
                    <a:pt x="322" y="421"/>
                  </a:cubicBezTo>
                  <a:cubicBezTo>
                    <a:pt x="322" y="421"/>
                    <a:pt x="322" y="421"/>
                    <a:pt x="322" y="420"/>
                  </a:cubicBezTo>
                  <a:cubicBezTo>
                    <a:pt x="323" y="419"/>
                    <a:pt x="322" y="418"/>
                    <a:pt x="323" y="417"/>
                  </a:cubicBezTo>
                  <a:cubicBezTo>
                    <a:pt x="324" y="417"/>
                    <a:pt x="328" y="417"/>
                    <a:pt x="329" y="416"/>
                  </a:cubicBezTo>
                  <a:cubicBezTo>
                    <a:pt x="332" y="415"/>
                    <a:pt x="334" y="415"/>
                    <a:pt x="336" y="414"/>
                  </a:cubicBezTo>
                  <a:cubicBezTo>
                    <a:pt x="337" y="413"/>
                    <a:pt x="338" y="412"/>
                    <a:pt x="339" y="411"/>
                  </a:cubicBezTo>
                  <a:cubicBezTo>
                    <a:pt x="340" y="410"/>
                    <a:pt x="340" y="410"/>
                    <a:pt x="340" y="409"/>
                  </a:cubicBezTo>
                  <a:cubicBezTo>
                    <a:pt x="340" y="408"/>
                    <a:pt x="339" y="409"/>
                    <a:pt x="338" y="408"/>
                  </a:cubicBezTo>
                  <a:cubicBezTo>
                    <a:pt x="338" y="407"/>
                    <a:pt x="338" y="406"/>
                    <a:pt x="338" y="406"/>
                  </a:cubicBezTo>
                  <a:cubicBezTo>
                    <a:pt x="337" y="406"/>
                    <a:pt x="336" y="406"/>
                    <a:pt x="336" y="405"/>
                  </a:cubicBezTo>
                  <a:cubicBezTo>
                    <a:pt x="336" y="405"/>
                    <a:pt x="337" y="404"/>
                    <a:pt x="337" y="404"/>
                  </a:cubicBezTo>
                  <a:cubicBezTo>
                    <a:pt x="339" y="404"/>
                    <a:pt x="340" y="405"/>
                    <a:pt x="341" y="404"/>
                  </a:cubicBezTo>
                  <a:cubicBezTo>
                    <a:pt x="342" y="404"/>
                    <a:pt x="344" y="405"/>
                    <a:pt x="346" y="404"/>
                  </a:cubicBezTo>
                  <a:cubicBezTo>
                    <a:pt x="350" y="403"/>
                    <a:pt x="352" y="400"/>
                    <a:pt x="354" y="397"/>
                  </a:cubicBezTo>
                  <a:cubicBezTo>
                    <a:pt x="356" y="394"/>
                    <a:pt x="359" y="392"/>
                    <a:pt x="361" y="390"/>
                  </a:cubicBezTo>
                  <a:cubicBezTo>
                    <a:pt x="362" y="389"/>
                    <a:pt x="361" y="391"/>
                    <a:pt x="362" y="389"/>
                  </a:cubicBezTo>
                  <a:cubicBezTo>
                    <a:pt x="362" y="389"/>
                    <a:pt x="362" y="389"/>
                    <a:pt x="362" y="389"/>
                  </a:cubicBezTo>
                  <a:cubicBezTo>
                    <a:pt x="364" y="387"/>
                    <a:pt x="365" y="386"/>
                    <a:pt x="367" y="385"/>
                  </a:cubicBezTo>
                  <a:cubicBezTo>
                    <a:pt x="367" y="383"/>
                    <a:pt x="368" y="380"/>
                    <a:pt x="368" y="378"/>
                  </a:cubicBezTo>
                  <a:cubicBezTo>
                    <a:pt x="368" y="376"/>
                    <a:pt x="368" y="378"/>
                    <a:pt x="369" y="377"/>
                  </a:cubicBezTo>
                  <a:cubicBezTo>
                    <a:pt x="370" y="376"/>
                    <a:pt x="371" y="376"/>
                    <a:pt x="372" y="374"/>
                  </a:cubicBezTo>
                  <a:cubicBezTo>
                    <a:pt x="375" y="372"/>
                    <a:pt x="377" y="372"/>
                    <a:pt x="379" y="370"/>
                  </a:cubicBezTo>
                  <a:cubicBezTo>
                    <a:pt x="380" y="369"/>
                    <a:pt x="380" y="369"/>
                    <a:pt x="381" y="369"/>
                  </a:cubicBezTo>
                  <a:cubicBezTo>
                    <a:pt x="382" y="368"/>
                    <a:pt x="383" y="368"/>
                    <a:pt x="385" y="367"/>
                  </a:cubicBezTo>
                  <a:cubicBezTo>
                    <a:pt x="387" y="367"/>
                    <a:pt x="389" y="365"/>
                    <a:pt x="389" y="364"/>
                  </a:cubicBezTo>
                  <a:cubicBezTo>
                    <a:pt x="390" y="364"/>
                    <a:pt x="390" y="363"/>
                    <a:pt x="390" y="362"/>
                  </a:cubicBezTo>
                  <a:cubicBezTo>
                    <a:pt x="392" y="360"/>
                    <a:pt x="392" y="359"/>
                    <a:pt x="394" y="356"/>
                  </a:cubicBezTo>
                  <a:cubicBezTo>
                    <a:pt x="394" y="356"/>
                    <a:pt x="395" y="354"/>
                    <a:pt x="395" y="353"/>
                  </a:cubicBezTo>
                  <a:cubicBezTo>
                    <a:pt x="395" y="353"/>
                    <a:pt x="396" y="352"/>
                    <a:pt x="397" y="351"/>
                  </a:cubicBezTo>
                  <a:cubicBezTo>
                    <a:pt x="397" y="351"/>
                    <a:pt x="397" y="350"/>
                    <a:pt x="397" y="350"/>
                  </a:cubicBezTo>
                  <a:cubicBezTo>
                    <a:pt x="398" y="349"/>
                    <a:pt x="399" y="344"/>
                    <a:pt x="399" y="342"/>
                  </a:cubicBezTo>
                  <a:cubicBezTo>
                    <a:pt x="400" y="340"/>
                    <a:pt x="398" y="339"/>
                    <a:pt x="400" y="337"/>
                  </a:cubicBezTo>
                  <a:cubicBezTo>
                    <a:pt x="401" y="336"/>
                    <a:pt x="402" y="336"/>
                    <a:pt x="403" y="334"/>
                  </a:cubicBezTo>
                  <a:cubicBezTo>
                    <a:pt x="404" y="333"/>
                    <a:pt x="404" y="333"/>
                    <a:pt x="405" y="332"/>
                  </a:cubicBezTo>
                  <a:cubicBezTo>
                    <a:pt x="408" y="328"/>
                    <a:pt x="412" y="323"/>
                    <a:pt x="413" y="316"/>
                  </a:cubicBezTo>
                  <a:cubicBezTo>
                    <a:pt x="413" y="314"/>
                    <a:pt x="413" y="312"/>
                    <a:pt x="411" y="311"/>
                  </a:cubicBezTo>
                  <a:cubicBezTo>
                    <a:pt x="410" y="311"/>
                    <a:pt x="409" y="312"/>
                    <a:pt x="408" y="312"/>
                  </a:cubicBezTo>
                  <a:cubicBezTo>
                    <a:pt x="407" y="311"/>
                    <a:pt x="405" y="309"/>
                    <a:pt x="404" y="308"/>
                  </a:cubicBezTo>
                  <a:cubicBezTo>
                    <a:pt x="403" y="307"/>
                    <a:pt x="401" y="307"/>
                    <a:pt x="400" y="306"/>
                  </a:cubicBezTo>
                  <a:cubicBezTo>
                    <a:pt x="399" y="307"/>
                    <a:pt x="397" y="307"/>
                    <a:pt x="396" y="307"/>
                  </a:cubicBezTo>
                  <a:cubicBezTo>
                    <a:pt x="394" y="308"/>
                    <a:pt x="394" y="306"/>
                    <a:pt x="392" y="306"/>
                  </a:cubicBezTo>
                  <a:cubicBezTo>
                    <a:pt x="391" y="306"/>
                    <a:pt x="391" y="307"/>
                    <a:pt x="390" y="308"/>
                  </a:cubicBezTo>
                  <a:cubicBezTo>
                    <a:pt x="390" y="308"/>
                    <a:pt x="389" y="308"/>
                    <a:pt x="389" y="308"/>
                  </a:cubicBezTo>
                  <a:cubicBezTo>
                    <a:pt x="389" y="307"/>
                    <a:pt x="389" y="306"/>
                    <a:pt x="389" y="305"/>
                  </a:cubicBezTo>
                  <a:cubicBezTo>
                    <a:pt x="389" y="304"/>
                    <a:pt x="388" y="305"/>
                    <a:pt x="387" y="304"/>
                  </a:cubicBezTo>
                  <a:cubicBezTo>
                    <a:pt x="386" y="303"/>
                    <a:pt x="383" y="302"/>
                    <a:pt x="381" y="302"/>
                  </a:cubicBezTo>
                  <a:cubicBezTo>
                    <a:pt x="379" y="302"/>
                    <a:pt x="378" y="304"/>
                    <a:pt x="377" y="306"/>
                  </a:cubicBezTo>
                  <a:cubicBezTo>
                    <a:pt x="376" y="307"/>
                    <a:pt x="376" y="308"/>
                    <a:pt x="375" y="308"/>
                  </a:cubicBezTo>
                  <a:cubicBezTo>
                    <a:pt x="375" y="308"/>
                    <a:pt x="375" y="307"/>
                    <a:pt x="375" y="306"/>
                  </a:cubicBezTo>
                  <a:cubicBezTo>
                    <a:pt x="374" y="306"/>
                    <a:pt x="373" y="307"/>
                    <a:pt x="372" y="307"/>
                  </a:cubicBezTo>
                  <a:cubicBezTo>
                    <a:pt x="372" y="305"/>
                    <a:pt x="372" y="305"/>
                    <a:pt x="371" y="304"/>
                  </a:cubicBezTo>
                  <a:cubicBezTo>
                    <a:pt x="370" y="304"/>
                    <a:pt x="369" y="304"/>
                    <a:pt x="369" y="303"/>
                  </a:cubicBezTo>
                  <a:cubicBezTo>
                    <a:pt x="370" y="300"/>
                    <a:pt x="373" y="295"/>
                    <a:pt x="375" y="293"/>
                  </a:cubicBezTo>
                  <a:cubicBezTo>
                    <a:pt x="375" y="292"/>
                    <a:pt x="374" y="292"/>
                    <a:pt x="373" y="291"/>
                  </a:cubicBezTo>
                  <a:cubicBezTo>
                    <a:pt x="373" y="290"/>
                    <a:pt x="372" y="286"/>
                    <a:pt x="372" y="285"/>
                  </a:cubicBezTo>
                  <a:cubicBezTo>
                    <a:pt x="370" y="285"/>
                    <a:pt x="368" y="281"/>
                    <a:pt x="366" y="281"/>
                  </a:cubicBezTo>
                  <a:cubicBezTo>
                    <a:pt x="366" y="281"/>
                    <a:pt x="365" y="281"/>
                    <a:pt x="365" y="281"/>
                  </a:cubicBezTo>
                  <a:cubicBezTo>
                    <a:pt x="365" y="281"/>
                    <a:pt x="365" y="281"/>
                    <a:pt x="365" y="281"/>
                  </a:cubicBezTo>
                  <a:cubicBezTo>
                    <a:pt x="364" y="281"/>
                    <a:pt x="362" y="280"/>
                    <a:pt x="362" y="280"/>
                  </a:cubicBezTo>
                  <a:cubicBezTo>
                    <a:pt x="361" y="280"/>
                    <a:pt x="360" y="280"/>
                    <a:pt x="359" y="280"/>
                  </a:cubicBezTo>
                  <a:cubicBezTo>
                    <a:pt x="356" y="279"/>
                    <a:pt x="351" y="280"/>
                    <a:pt x="350" y="277"/>
                  </a:cubicBezTo>
                  <a:cubicBezTo>
                    <a:pt x="349" y="277"/>
                    <a:pt x="348" y="276"/>
                    <a:pt x="348" y="276"/>
                  </a:cubicBezTo>
                  <a:cubicBezTo>
                    <a:pt x="347" y="273"/>
                    <a:pt x="346" y="274"/>
                    <a:pt x="344" y="271"/>
                  </a:cubicBezTo>
                  <a:cubicBezTo>
                    <a:pt x="343" y="272"/>
                    <a:pt x="341" y="271"/>
                    <a:pt x="340" y="271"/>
                  </a:cubicBezTo>
                  <a:cubicBezTo>
                    <a:pt x="340" y="270"/>
                    <a:pt x="340" y="268"/>
                    <a:pt x="339" y="268"/>
                  </a:cubicBezTo>
                  <a:cubicBezTo>
                    <a:pt x="337" y="267"/>
                    <a:pt x="334" y="267"/>
                    <a:pt x="333" y="265"/>
                  </a:cubicBezTo>
                  <a:cubicBezTo>
                    <a:pt x="333" y="265"/>
                    <a:pt x="333" y="265"/>
                    <a:pt x="333" y="264"/>
                  </a:cubicBezTo>
                  <a:cubicBezTo>
                    <a:pt x="334" y="264"/>
                    <a:pt x="335" y="264"/>
                    <a:pt x="335" y="264"/>
                  </a:cubicBezTo>
                  <a:cubicBezTo>
                    <a:pt x="335" y="264"/>
                    <a:pt x="333" y="264"/>
                    <a:pt x="332" y="264"/>
                  </a:cubicBezTo>
                  <a:cubicBezTo>
                    <a:pt x="332" y="264"/>
                    <a:pt x="329" y="264"/>
                    <a:pt x="329" y="264"/>
                  </a:cubicBezTo>
                  <a:cubicBezTo>
                    <a:pt x="328" y="266"/>
                    <a:pt x="327" y="266"/>
                    <a:pt x="325" y="266"/>
                  </a:cubicBezTo>
                  <a:cubicBezTo>
                    <a:pt x="324" y="266"/>
                    <a:pt x="322" y="266"/>
                    <a:pt x="322" y="265"/>
                  </a:cubicBezTo>
                  <a:cubicBezTo>
                    <a:pt x="320" y="265"/>
                    <a:pt x="318" y="265"/>
                    <a:pt x="316" y="265"/>
                  </a:cubicBezTo>
                  <a:cubicBezTo>
                    <a:pt x="315" y="265"/>
                    <a:pt x="314" y="264"/>
                    <a:pt x="314" y="263"/>
                  </a:cubicBezTo>
                  <a:cubicBezTo>
                    <a:pt x="312" y="262"/>
                    <a:pt x="309" y="262"/>
                    <a:pt x="309" y="260"/>
                  </a:cubicBezTo>
                  <a:cubicBezTo>
                    <a:pt x="308" y="260"/>
                    <a:pt x="307" y="260"/>
                    <a:pt x="306" y="260"/>
                  </a:cubicBezTo>
                  <a:cubicBezTo>
                    <a:pt x="306" y="261"/>
                    <a:pt x="308" y="261"/>
                    <a:pt x="309" y="262"/>
                  </a:cubicBezTo>
                  <a:cubicBezTo>
                    <a:pt x="308" y="262"/>
                    <a:pt x="307" y="262"/>
                    <a:pt x="306" y="262"/>
                  </a:cubicBezTo>
                  <a:cubicBezTo>
                    <a:pt x="305" y="263"/>
                    <a:pt x="303" y="263"/>
                    <a:pt x="303" y="264"/>
                  </a:cubicBezTo>
                  <a:cubicBezTo>
                    <a:pt x="302" y="266"/>
                    <a:pt x="304" y="267"/>
                    <a:pt x="304" y="268"/>
                  </a:cubicBezTo>
                  <a:cubicBezTo>
                    <a:pt x="304" y="269"/>
                    <a:pt x="303" y="270"/>
                    <a:pt x="303" y="270"/>
                  </a:cubicBezTo>
                  <a:cubicBezTo>
                    <a:pt x="301" y="270"/>
                    <a:pt x="301" y="268"/>
                    <a:pt x="301" y="267"/>
                  </a:cubicBezTo>
                  <a:cubicBezTo>
                    <a:pt x="301" y="266"/>
                    <a:pt x="302" y="263"/>
                    <a:pt x="302" y="262"/>
                  </a:cubicBezTo>
                  <a:cubicBezTo>
                    <a:pt x="302" y="262"/>
                    <a:pt x="303" y="261"/>
                    <a:pt x="303" y="260"/>
                  </a:cubicBezTo>
                  <a:cubicBezTo>
                    <a:pt x="303" y="260"/>
                    <a:pt x="303" y="259"/>
                    <a:pt x="302" y="259"/>
                  </a:cubicBezTo>
                  <a:cubicBezTo>
                    <a:pt x="301" y="259"/>
                    <a:pt x="300" y="260"/>
                    <a:pt x="298" y="261"/>
                  </a:cubicBezTo>
                  <a:cubicBezTo>
                    <a:pt x="295" y="262"/>
                    <a:pt x="293" y="262"/>
                    <a:pt x="290" y="263"/>
                  </a:cubicBezTo>
                  <a:cubicBezTo>
                    <a:pt x="288" y="264"/>
                    <a:pt x="287" y="264"/>
                    <a:pt x="286" y="266"/>
                  </a:cubicBezTo>
                  <a:cubicBezTo>
                    <a:pt x="286" y="267"/>
                    <a:pt x="286" y="269"/>
                    <a:pt x="285" y="269"/>
                  </a:cubicBezTo>
                  <a:cubicBezTo>
                    <a:pt x="284" y="270"/>
                    <a:pt x="283" y="270"/>
                    <a:pt x="283" y="271"/>
                  </a:cubicBezTo>
                  <a:cubicBezTo>
                    <a:pt x="283" y="271"/>
                    <a:pt x="282" y="272"/>
                    <a:pt x="282" y="272"/>
                  </a:cubicBezTo>
                  <a:cubicBezTo>
                    <a:pt x="282" y="272"/>
                    <a:pt x="282" y="273"/>
                    <a:pt x="282" y="273"/>
                  </a:cubicBezTo>
                  <a:cubicBezTo>
                    <a:pt x="281" y="273"/>
                    <a:pt x="281" y="273"/>
                    <a:pt x="280" y="273"/>
                  </a:cubicBezTo>
                  <a:cubicBezTo>
                    <a:pt x="280" y="273"/>
                    <a:pt x="280" y="273"/>
                    <a:pt x="279" y="274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8" y="271"/>
                    <a:pt x="278" y="268"/>
                    <a:pt x="274" y="268"/>
                  </a:cubicBezTo>
                  <a:cubicBezTo>
                    <a:pt x="271" y="268"/>
                    <a:pt x="269" y="270"/>
                    <a:pt x="266" y="270"/>
                  </a:cubicBezTo>
                  <a:cubicBezTo>
                    <a:pt x="263" y="270"/>
                    <a:pt x="263" y="268"/>
                    <a:pt x="262" y="267"/>
                  </a:cubicBezTo>
                  <a:cubicBezTo>
                    <a:pt x="260" y="266"/>
                    <a:pt x="257" y="265"/>
                    <a:pt x="257" y="262"/>
                  </a:cubicBezTo>
                  <a:cubicBezTo>
                    <a:pt x="257" y="260"/>
                    <a:pt x="257" y="257"/>
                    <a:pt x="257" y="255"/>
                  </a:cubicBezTo>
                  <a:cubicBezTo>
                    <a:pt x="258" y="254"/>
                    <a:pt x="258" y="249"/>
                    <a:pt x="258" y="248"/>
                  </a:cubicBezTo>
                  <a:cubicBezTo>
                    <a:pt x="258" y="247"/>
                    <a:pt x="258" y="246"/>
                    <a:pt x="258" y="246"/>
                  </a:cubicBezTo>
                  <a:cubicBezTo>
                    <a:pt x="256" y="245"/>
                    <a:pt x="255" y="243"/>
                    <a:pt x="252" y="243"/>
                  </a:cubicBezTo>
                  <a:cubicBezTo>
                    <a:pt x="247" y="243"/>
                    <a:pt x="243" y="244"/>
                    <a:pt x="239" y="244"/>
                  </a:cubicBezTo>
                  <a:cubicBezTo>
                    <a:pt x="238" y="244"/>
                    <a:pt x="237" y="244"/>
                    <a:pt x="237" y="243"/>
                  </a:cubicBezTo>
                  <a:cubicBezTo>
                    <a:pt x="237" y="243"/>
                    <a:pt x="237" y="242"/>
                    <a:pt x="237" y="242"/>
                  </a:cubicBezTo>
                  <a:cubicBezTo>
                    <a:pt x="238" y="242"/>
                    <a:pt x="239" y="241"/>
                    <a:pt x="240" y="240"/>
                  </a:cubicBezTo>
                  <a:cubicBezTo>
                    <a:pt x="239" y="238"/>
                    <a:pt x="239" y="236"/>
                    <a:pt x="240" y="234"/>
                  </a:cubicBezTo>
                  <a:cubicBezTo>
                    <a:pt x="240" y="234"/>
                    <a:pt x="240" y="234"/>
                    <a:pt x="241" y="234"/>
                  </a:cubicBezTo>
                  <a:cubicBezTo>
                    <a:pt x="241" y="234"/>
                    <a:pt x="241" y="234"/>
                    <a:pt x="241" y="235"/>
                  </a:cubicBezTo>
                  <a:cubicBezTo>
                    <a:pt x="241" y="233"/>
                    <a:pt x="242" y="233"/>
                    <a:pt x="242" y="230"/>
                  </a:cubicBezTo>
                  <a:cubicBezTo>
                    <a:pt x="242" y="228"/>
                    <a:pt x="244" y="226"/>
                    <a:pt x="245" y="224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4" y="223"/>
                    <a:pt x="242" y="223"/>
                    <a:pt x="241" y="223"/>
                  </a:cubicBezTo>
                  <a:cubicBezTo>
                    <a:pt x="241" y="223"/>
                    <a:pt x="240" y="222"/>
                    <a:pt x="239" y="223"/>
                  </a:cubicBezTo>
                  <a:cubicBezTo>
                    <a:pt x="235" y="223"/>
                    <a:pt x="230" y="222"/>
                    <a:pt x="230" y="226"/>
                  </a:cubicBezTo>
                  <a:cubicBezTo>
                    <a:pt x="230" y="228"/>
                    <a:pt x="228" y="229"/>
                    <a:pt x="227" y="231"/>
                  </a:cubicBezTo>
                  <a:cubicBezTo>
                    <a:pt x="227" y="231"/>
                    <a:pt x="227" y="233"/>
                    <a:pt x="226" y="233"/>
                  </a:cubicBezTo>
                  <a:cubicBezTo>
                    <a:pt x="225" y="233"/>
                    <a:pt x="224" y="232"/>
                    <a:pt x="223" y="232"/>
                  </a:cubicBezTo>
                  <a:cubicBezTo>
                    <a:pt x="220" y="232"/>
                    <a:pt x="218" y="234"/>
                    <a:pt x="216" y="234"/>
                  </a:cubicBezTo>
                  <a:cubicBezTo>
                    <a:pt x="215" y="234"/>
                    <a:pt x="215" y="233"/>
                    <a:pt x="213" y="232"/>
                  </a:cubicBezTo>
                  <a:cubicBezTo>
                    <a:pt x="210" y="231"/>
                    <a:pt x="210" y="229"/>
                    <a:pt x="207" y="227"/>
                  </a:cubicBezTo>
                  <a:cubicBezTo>
                    <a:pt x="207" y="226"/>
                    <a:pt x="205" y="225"/>
                    <a:pt x="204" y="224"/>
                  </a:cubicBezTo>
                  <a:cubicBezTo>
                    <a:pt x="204" y="223"/>
                    <a:pt x="204" y="222"/>
                    <a:pt x="204" y="221"/>
                  </a:cubicBezTo>
                  <a:cubicBezTo>
                    <a:pt x="204" y="220"/>
                    <a:pt x="203" y="219"/>
                    <a:pt x="203" y="218"/>
                  </a:cubicBezTo>
                  <a:cubicBezTo>
                    <a:pt x="203" y="216"/>
                    <a:pt x="203" y="214"/>
                    <a:pt x="203" y="212"/>
                  </a:cubicBezTo>
                  <a:cubicBezTo>
                    <a:pt x="203" y="210"/>
                    <a:pt x="204" y="209"/>
                    <a:pt x="204" y="207"/>
                  </a:cubicBezTo>
                  <a:cubicBezTo>
                    <a:pt x="204" y="206"/>
                    <a:pt x="204" y="205"/>
                    <a:pt x="204" y="205"/>
                  </a:cubicBezTo>
                  <a:cubicBezTo>
                    <a:pt x="204" y="205"/>
                    <a:pt x="204" y="205"/>
                    <a:pt x="204" y="204"/>
                  </a:cubicBezTo>
                  <a:cubicBezTo>
                    <a:pt x="204" y="204"/>
                    <a:pt x="204" y="205"/>
                    <a:pt x="204" y="204"/>
                  </a:cubicBezTo>
                  <a:cubicBezTo>
                    <a:pt x="204" y="204"/>
                    <a:pt x="203" y="204"/>
                    <a:pt x="203" y="203"/>
                  </a:cubicBezTo>
                  <a:cubicBezTo>
                    <a:pt x="204" y="200"/>
                    <a:pt x="205" y="196"/>
                    <a:pt x="208" y="195"/>
                  </a:cubicBezTo>
                  <a:cubicBezTo>
                    <a:pt x="209" y="195"/>
                    <a:pt x="211" y="196"/>
                    <a:pt x="212" y="195"/>
                  </a:cubicBezTo>
                  <a:cubicBezTo>
                    <a:pt x="213" y="193"/>
                    <a:pt x="215" y="190"/>
                    <a:pt x="219" y="190"/>
                  </a:cubicBezTo>
                  <a:cubicBezTo>
                    <a:pt x="221" y="190"/>
                    <a:pt x="221" y="191"/>
                    <a:pt x="223" y="191"/>
                  </a:cubicBezTo>
                  <a:cubicBezTo>
                    <a:pt x="223" y="191"/>
                    <a:pt x="224" y="190"/>
                    <a:pt x="225" y="190"/>
                  </a:cubicBezTo>
                  <a:cubicBezTo>
                    <a:pt x="227" y="190"/>
                    <a:pt x="230" y="194"/>
                    <a:pt x="234" y="193"/>
                  </a:cubicBezTo>
                  <a:cubicBezTo>
                    <a:pt x="233" y="192"/>
                    <a:pt x="234" y="191"/>
                    <a:pt x="234" y="189"/>
                  </a:cubicBezTo>
                  <a:cubicBezTo>
                    <a:pt x="233" y="189"/>
                    <a:pt x="234" y="189"/>
                    <a:pt x="232" y="189"/>
                  </a:cubicBezTo>
                  <a:cubicBezTo>
                    <a:pt x="234" y="188"/>
                    <a:pt x="237" y="189"/>
                    <a:pt x="239" y="188"/>
                  </a:cubicBezTo>
                  <a:cubicBezTo>
                    <a:pt x="239" y="188"/>
                    <a:pt x="240" y="189"/>
                    <a:pt x="240" y="189"/>
                  </a:cubicBezTo>
                  <a:cubicBezTo>
                    <a:pt x="241" y="189"/>
                    <a:pt x="242" y="188"/>
                    <a:pt x="244" y="188"/>
                  </a:cubicBezTo>
                  <a:cubicBezTo>
                    <a:pt x="247" y="188"/>
                    <a:pt x="248" y="191"/>
                    <a:pt x="251" y="191"/>
                  </a:cubicBezTo>
                  <a:cubicBezTo>
                    <a:pt x="252" y="191"/>
                    <a:pt x="252" y="189"/>
                    <a:pt x="254" y="189"/>
                  </a:cubicBezTo>
                  <a:cubicBezTo>
                    <a:pt x="260" y="189"/>
                    <a:pt x="258" y="196"/>
                    <a:pt x="260" y="200"/>
                  </a:cubicBezTo>
                  <a:cubicBezTo>
                    <a:pt x="261" y="202"/>
                    <a:pt x="262" y="203"/>
                    <a:pt x="264" y="205"/>
                  </a:cubicBezTo>
                  <a:cubicBezTo>
                    <a:pt x="265" y="206"/>
                    <a:pt x="265" y="208"/>
                    <a:pt x="267" y="208"/>
                  </a:cubicBezTo>
                  <a:cubicBezTo>
                    <a:pt x="269" y="208"/>
                    <a:pt x="270" y="206"/>
                    <a:pt x="270" y="203"/>
                  </a:cubicBezTo>
                  <a:cubicBezTo>
                    <a:pt x="270" y="201"/>
                    <a:pt x="269" y="200"/>
                    <a:pt x="268" y="198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194"/>
                    <a:pt x="264" y="193"/>
                    <a:pt x="264" y="189"/>
                  </a:cubicBezTo>
                  <a:cubicBezTo>
                    <a:pt x="264" y="180"/>
                    <a:pt x="271" y="179"/>
                    <a:pt x="277" y="177"/>
                  </a:cubicBezTo>
                  <a:cubicBezTo>
                    <a:pt x="277" y="176"/>
                    <a:pt x="277" y="176"/>
                    <a:pt x="277" y="176"/>
                  </a:cubicBezTo>
                  <a:cubicBezTo>
                    <a:pt x="277" y="176"/>
                    <a:pt x="277" y="175"/>
                    <a:pt x="279" y="175"/>
                  </a:cubicBezTo>
                  <a:cubicBezTo>
                    <a:pt x="280" y="175"/>
                    <a:pt x="281" y="174"/>
                    <a:pt x="282" y="173"/>
                  </a:cubicBezTo>
                  <a:cubicBezTo>
                    <a:pt x="283" y="173"/>
                    <a:pt x="283" y="173"/>
                    <a:pt x="284" y="172"/>
                  </a:cubicBezTo>
                  <a:cubicBezTo>
                    <a:pt x="283" y="172"/>
                    <a:pt x="283" y="172"/>
                    <a:pt x="282" y="171"/>
                  </a:cubicBezTo>
                  <a:cubicBezTo>
                    <a:pt x="282" y="171"/>
                    <a:pt x="282" y="171"/>
                    <a:pt x="282" y="170"/>
                  </a:cubicBezTo>
                  <a:cubicBezTo>
                    <a:pt x="283" y="170"/>
                    <a:pt x="284" y="171"/>
                    <a:pt x="284" y="169"/>
                  </a:cubicBezTo>
                  <a:cubicBezTo>
                    <a:pt x="284" y="169"/>
                    <a:pt x="283" y="169"/>
                    <a:pt x="282" y="168"/>
                  </a:cubicBezTo>
                  <a:cubicBezTo>
                    <a:pt x="283" y="168"/>
                    <a:pt x="284" y="168"/>
                    <a:pt x="284" y="167"/>
                  </a:cubicBezTo>
                  <a:cubicBezTo>
                    <a:pt x="284" y="167"/>
                    <a:pt x="284" y="166"/>
                    <a:pt x="284" y="166"/>
                  </a:cubicBezTo>
                  <a:cubicBezTo>
                    <a:pt x="284" y="166"/>
                    <a:pt x="283" y="166"/>
                    <a:pt x="283" y="166"/>
                  </a:cubicBezTo>
                  <a:cubicBezTo>
                    <a:pt x="282" y="165"/>
                    <a:pt x="283" y="165"/>
                    <a:pt x="283" y="164"/>
                  </a:cubicBezTo>
                  <a:cubicBezTo>
                    <a:pt x="283" y="163"/>
                    <a:pt x="282" y="161"/>
                    <a:pt x="282" y="160"/>
                  </a:cubicBezTo>
                  <a:cubicBezTo>
                    <a:pt x="282" y="160"/>
                    <a:pt x="282" y="159"/>
                    <a:pt x="282" y="159"/>
                  </a:cubicBezTo>
                  <a:cubicBezTo>
                    <a:pt x="283" y="160"/>
                    <a:pt x="284" y="161"/>
                    <a:pt x="284" y="162"/>
                  </a:cubicBezTo>
                  <a:cubicBezTo>
                    <a:pt x="284" y="163"/>
                    <a:pt x="284" y="163"/>
                    <a:pt x="284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285" y="164"/>
                    <a:pt x="287" y="160"/>
                    <a:pt x="287" y="160"/>
                  </a:cubicBezTo>
                  <a:cubicBezTo>
                    <a:pt x="287" y="159"/>
                    <a:pt x="286" y="159"/>
                    <a:pt x="286" y="157"/>
                  </a:cubicBezTo>
                  <a:cubicBezTo>
                    <a:pt x="286" y="157"/>
                    <a:pt x="287" y="157"/>
                    <a:pt x="287" y="157"/>
                  </a:cubicBezTo>
                  <a:cubicBezTo>
                    <a:pt x="287" y="157"/>
                    <a:pt x="287" y="158"/>
                    <a:pt x="288" y="158"/>
                  </a:cubicBezTo>
                  <a:cubicBezTo>
                    <a:pt x="288" y="158"/>
                    <a:pt x="291" y="154"/>
                    <a:pt x="291" y="153"/>
                  </a:cubicBezTo>
                  <a:cubicBezTo>
                    <a:pt x="291" y="153"/>
                    <a:pt x="290" y="152"/>
                    <a:pt x="290" y="152"/>
                  </a:cubicBezTo>
                  <a:cubicBezTo>
                    <a:pt x="290" y="152"/>
                    <a:pt x="290" y="151"/>
                    <a:pt x="291" y="151"/>
                  </a:cubicBezTo>
                  <a:cubicBezTo>
                    <a:pt x="291" y="151"/>
                    <a:pt x="292" y="151"/>
                    <a:pt x="292" y="151"/>
                  </a:cubicBezTo>
                  <a:cubicBezTo>
                    <a:pt x="294" y="151"/>
                    <a:pt x="295" y="151"/>
                    <a:pt x="297" y="151"/>
                  </a:cubicBezTo>
                  <a:cubicBezTo>
                    <a:pt x="296" y="150"/>
                    <a:pt x="295" y="151"/>
                    <a:pt x="293" y="151"/>
                  </a:cubicBezTo>
                  <a:cubicBezTo>
                    <a:pt x="293" y="151"/>
                    <a:pt x="292" y="151"/>
                    <a:pt x="292" y="151"/>
                  </a:cubicBezTo>
                  <a:cubicBezTo>
                    <a:pt x="295" y="149"/>
                    <a:pt x="299" y="150"/>
                    <a:pt x="301" y="149"/>
                  </a:cubicBezTo>
                  <a:cubicBezTo>
                    <a:pt x="302" y="149"/>
                    <a:pt x="304" y="149"/>
                    <a:pt x="306" y="148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6" y="148"/>
                    <a:pt x="304" y="148"/>
                    <a:pt x="304" y="148"/>
                  </a:cubicBezTo>
                  <a:cubicBezTo>
                    <a:pt x="304" y="148"/>
                    <a:pt x="303" y="147"/>
                    <a:pt x="303" y="146"/>
                  </a:cubicBezTo>
                  <a:cubicBezTo>
                    <a:pt x="303" y="146"/>
                    <a:pt x="302" y="146"/>
                    <a:pt x="302" y="145"/>
                  </a:cubicBezTo>
                  <a:cubicBezTo>
                    <a:pt x="302" y="141"/>
                    <a:pt x="307" y="142"/>
                    <a:pt x="309" y="141"/>
                  </a:cubicBezTo>
                  <a:cubicBezTo>
                    <a:pt x="310" y="140"/>
                    <a:pt x="310" y="140"/>
                    <a:pt x="311" y="140"/>
                  </a:cubicBezTo>
                  <a:cubicBezTo>
                    <a:pt x="313" y="140"/>
                    <a:pt x="314" y="140"/>
                    <a:pt x="315" y="139"/>
                  </a:cubicBezTo>
                  <a:cubicBezTo>
                    <a:pt x="315" y="139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5" y="137"/>
                    <a:pt x="316" y="137"/>
                  </a:cubicBezTo>
                  <a:cubicBezTo>
                    <a:pt x="316" y="137"/>
                    <a:pt x="320" y="138"/>
                    <a:pt x="321" y="137"/>
                  </a:cubicBezTo>
                  <a:cubicBezTo>
                    <a:pt x="322" y="137"/>
                    <a:pt x="322" y="136"/>
                    <a:pt x="323" y="136"/>
                  </a:cubicBezTo>
                  <a:cubicBezTo>
                    <a:pt x="323" y="137"/>
                    <a:pt x="323" y="137"/>
                    <a:pt x="325" y="137"/>
                  </a:cubicBezTo>
                  <a:cubicBezTo>
                    <a:pt x="322" y="137"/>
                    <a:pt x="318" y="139"/>
                    <a:pt x="318" y="141"/>
                  </a:cubicBezTo>
                  <a:cubicBezTo>
                    <a:pt x="319" y="142"/>
                    <a:pt x="320" y="144"/>
                    <a:pt x="321" y="144"/>
                  </a:cubicBezTo>
                  <a:cubicBezTo>
                    <a:pt x="322" y="144"/>
                    <a:pt x="324" y="141"/>
                    <a:pt x="326" y="141"/>
                  </a:cubicBezTo>
                  <a:cubicBezTo>
                    <a:pt x="327" y="141"/>
                    <a:pt x="335" y="138"/>
                    <a:pt x="335" y="138"/>
                  </a:cubicBezTo>
                  <a:cubicBezTo>
                    <a:pt x="335" y="137"/>
                    <a:pt x="332" y="136"/>
                    <a:pt x="331" y="136"/>
                  </a:cubicBezTo>
                  <a:cubicBezTo>
                    <a:pt x="327" y="136"/>
                    <a:pt x="322" y="133"/>
                    <a:pt x="322" y="130"/>
                  </a:cubicBezTo>
                  <a:cubicBezTo>
                    <a:pt x="321" y="130"/>
                    <a:pt x="320" y="130"/>
                    <a:pt x="319" y="129"/>
                  </a:cubicBezTo>
                  <a:cubicBezTo>
                    <a:pt x="320" y="129"/>
                    <a:pt x="324" y="129"/>
                    <a:pt x="324" y="127"/>
                  </a:cubicBezTo>
                  <a:cubicBezTo>
                    <a:pt x="324" y="125"/>
                    <a:pt x="320" y="125"/>
                    <a:pt x="317" y="124"/>
                  </a:cubicBezTo>
                  <a:cubicBezTo>
                    <a:pt x="312" y="124"/>
                    <a:pt x="310" y="127"/>
                    <a:pt x="306" y="127"/>
                  </a:cubicBezTo>
                  <a:cubicBezTo>
                    <a:pt x="308" y="125"/>
                    <a:pt x="310" y="126"/>
                    <a:pt x="313" y="124"/>
                  </a:cubicBezTo>
                  <a:cubicBezTo>
                    <a:pt x="315" y="122"/>
                    <a:pt x="313" y="121"/>
                    <a:pt x="316" y="121"/>
                  </a:cubicBezTo>
                  <a:cubicBezTo>
                    <a:pt x="320" y="120"/>
                    <a:pt x="323" y="121"/>
                    <a:pt x="327" y="121"/>
                  </a:cubicBezTo>
                  <a:cubicBezTo>
                    <a:pt x="333" y="122"/>
                    <a:pt x="338" y="124"/>
                    <a:pt x="341" y="121"/>
                  </a:cubicBezTo>
                  <a:cubicBezTo>
                    <a:pt x="342" y="119"/>
                    <a:pt x="350" y="120"/>
                    <a:pt x="350" y="118"/>
                  </a:cubicBezTo>
                  <a:cubicBezTo>
                    <a:pt x="350" y="116"/>
                    <a:pt x="349" y="116"/>
                    <a:pt x="348" y="114"/>
                  </a:cubicBezTo>
                  <a:cubicBezTo>
                    <a:pt x="347" y="114"/>
                    <a:pt x="348" y="114"/>
                    <a:pt x="347" y="113"/>
                  </a:cubicBezTo>
                  <a:cubicBezTo>
                    <a:pt x="347" y="113"/>
                    <a:pt x="347" y="113"/>
                    <a:pt x="347" y="112"/>
                  </a:cubicBezTo>
                  <a:cubicBezTo>
                    <a:pt x="344" y="113"/>
                    <a:pt x="339" y="113"/>
                    <a:pt x="337" y="113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8" y="112"/>
                    <a:pt x="344" y="113"/>
                    <a:pt x="344" y="111"/>
                  </a:cubicBezTo>
                  <a:cubicBezTo>
                    <a:pt x="344" y="111"/>
                    <a:pt x="343" y="111"/>
                    <a:pt x="343" y="110"/>
                  </a:cubicBezTo>
                  <a:cubicBezTo>
                    <a:pt x="340" y="110"/>
                    <a:pt x="335" y="109"/>
                    <a:pt x="335" y="106"/>
                  </a:cubicBezTo>
                  <a:cubicBezTo>
                    <a:pt x="334" y="106"/>
                    <a:pt x="334" y="106"/>
                    <a:pt x="334" y="106"/>
                  </a:cubicBezTo>
                  <a:cubicBezTo>
                    <a:pt x="332" y="106"/>
                    <a:pt x="330" y="105"/>
                    <a:pt x="329" y="104"/>
                  </a:cubicBezTo>
                  <a:cubicBezTo>
                    <a:pt x="329" y="104"/>
                    <a:pt x="330" y="103"/>
                    <a:pt x="330" y="103"/>
                  </a:cubicBezTo>
                  <a:cubicBezTo>
                    <a:pt x="330" y="102"/>
                    <a:pt x="329" y="101"/>
                    <a:pt x="329" y="101"/>
                  </a:cubicBezTo>
                  <a:cubicBezTo>
                    <a:pt x="328" y="100"/>
                    <a:pt x="324" y="99"/>
                    <a:pt x="325" y="97"/>
                  </a:cubicBezTo>
                  <a:cubicBezTo>
                    <a:pt x="326" y="96"/>
                    <a:pt x="322" y="95"/>
                    <a:pt x="321" y="93"/>
                  </a:cubicBezTo>
                  <a:cubicBezTo>
                    <a:pt x="321" y="93"/>
                    <a:pt x="319" y="92"/>
                    <a:pt x="319" y="92"/>
                  </a:cubicBezTo>
                  <a:cubicBezTo>
                    <a:pt x="318" y="92"/>
                    <a:pt x="316" y="93"/>
                    <a:pt x="316" y="94"/>
                  </a:cubicBezTo>
                  <a:cubicBezTo>
                    <a:pt x="317" y="95"/>
                    <a:pt x="315" y="95"/>
                    <a:pt x="313" y="96"/>
                  </a:cubicBezTo>
                  <a:cubicBezTo>
                    <a:pt x="312" y="96"/>
                    <a:pt x="311" y="97"/>
                    <a:pt x="310" y="97"/>
                  </a:cubicBezTo>
                  <a:cubicBezTo>
                    <a:pt x="307" y="97"/>
                    <a:pt x="306" y="95"/>
                    <a:pt x="304" y="95"/>
                  </a:cubicBezTo>
                  <a:cubicBezTo>
                    <a:pt x="302" y="94"/>
                    <a:pt x="303" y="91"/>
                    <a:pt x="303" y="90"/>
                  </a:cubicBezTo>
                  <a:cubicBezTo>
                    <a:pt x="302" y="88"/>
                    <a:pt x="296" y="89"/>
                    <a:pt x="296" y="86"/>
                  </a:cubicBezTo>
                  <a:cubicBezTo>
                    <a:pt x="292" y="86"/>
                    <a:pt x="293" y="84"/>
                    <a:pt x="289" y="84"/>
                  </a:cubicBezTo>
                  <a:cubicBezTo>
                    <a:pt x="289" y="84"/>
                    <a:pt x="288" y="84"/>
                    <a:pt x="287" y="84"/>
                  </a:cubicBezTo>
                  <a:cubicBezTo>
                    <a:pt x="283" y="84"/>
                    <a:pt x="281" y="83"/>
                    <a:pt x="278" y="82"/>
                  </a:cubicBezTo>
                  <a:cubicBezTo>
                    <a:pt x="276" y="82"/>
                    <a:pt x="274" y="83"/>
                    <a:pt x="274" y="84"/>
                  </a:cubicBezTo>
                  <a:cubicBezTo>
                    <a:pt x="274" y="85"/>
                    <a:pt x="279" y="86"/>
                    <a:pt x="275" y="87"/>
                  </a:cubicBezTo>
                  <a:cubicBezTo>
                    <a:pt x="273" y="87"/>
                    <a:pt x="277" y="89"/>
                    <a:pt x="277" y="90"/>
                  </a:cubicBezTo>
                  <a:cubicBezTo>
                    <a:pt x="278" y="92"/>
                    <a:pt x="275" y="93"/>
                    <a:pt x="273" y="93"/>
                  </a:cubicBezTo>
                  <a:cubicBezTo>
                    <a:pt x="275" y="94"/>
                    <a:pt x="278" y="95"/>
                    <a:pt x="279" y="96"/>
                  </a:cubicBezTo>
                  <a:cubicBezTo>
                    <a:pt x="280" y="97"/>
                    <a:pt x="280" y="99"/>
                    <a:pt x="280" y="102"/>
                  </a:cubicBezTo>
                  <a:cubicBezTo>
                    <a:pt x="280" y="103"/>
                    <a:pt x="273" y="106"/>
                    <a:pt x="270" y="106"/>
                  </a:cubicBezTo>
                  <a:cubicBezTo>
                    <a:pt x="275" y="108"/>
                    <a:pt x="273" y="112"/>
                    <a:pt x="275" y="113"/>
                  </a:cubicBezTo>
                  <a:cubicBezTo>
                    <a:pt x="274" y="113"/>
                    <a:pt x="273" y="115"/>
                    <a:pt x="273" y="116"/>
                  </a:cubicBezTo>
                  <a:cubicBezTo>
                    <a:pt x="271" y="116"/>
                    <a:pt x="270" y="116"/>
                    <a:pt x="269" y="116"/>
                  </a:cubicBezTo>
                  <a:cubicBezTo>
                    <a:pt x="266" y="114"/>
                    <a:pt x="261" y="111"/>
                    <a:pt x="261" y="109"/>
                  </a:cubicBezTo>
                  <a:cubicBezTo>
                    <a:pt x="261" y="107"/>
                    <a:pt x="261" y="105"/>
                    <a:pt x="257" y="104"/>
                  </a:cubicBezTo>
                  <a:cubicBezTo>
                    <a:pt x="255" y="103"/>
                    <a:pt x="252" y="103"/>
                    <a:pt x="249" y="102"/>
                  </a:cubicBezTo>
                  <a:cubicBezTo>
                    <a:pt x="245" y="101"/>
                    <a:pt x="240" y="99"/>
                    <a:pt x="234" y="98"/>
                  </a:cubicBezTo>
                  <a:cubicBezTo>
                    <a:pt x="233" y="98"/>
                    <a:pt x="230" y="97"/>
                    <a:pt x="229" y="97"/>
                  </a:cubicBezTo>
                  <a:cubicBezTo>
                    <a:pt x="227" y="97"/>
                    <a:pt x="226" y="98"/>
                    <a:pt x="224" y="98"/>
                  </a:cubicBezTo>
                  <a:cubicBezTo>
                    <a:pt x="224" y="97"/>
                    <a:pt x="222" y="93"/>
                    <a:pt x="220" y="93"/>
                  </a:cubicBezTo>
                  <a:cubicBezTo>
                    <a:pt x="218" y="93"/>
                    <a:pt x="218" y="94"/>
                    <a:pt x="216" y="94"/>
                  </a:cubicBezTo>
                  <a:cubicBezTo>
                    <a:pt x="217" y="93"/>
                    <a:pt x="216" y="93"/>
                    <a:pt x="217" y="91"/>
                  </a:cubicBezTo>
                  <a:cubicBezTo>
                    <a:pt x="217" y="88"/>
                    <a:pt x="218" y="86"/>
                    <a:pt x="221" y="84"/>
                  </a:cubicBezTo>
                  <a:cubicBezTo>
                    <a:pt x="222" y="84"/>
                    <a:pt x="224" y="81"/>
                    <a:pt x="225" y="81"/>
                  </a:cubicBezTo>
                  <a:cubicBezTo>
                    <a:pt x="227" y="81"/>
                    <a:pt x="229" y="82"/>
                    <a:pt x="229" y="80"/>
                  </a:cubicBezTo>
                  <a:cubicBezTo>
                    <a:pt x="229" y="79"/>
                    <a:pt x="225" y="80"/>
                    <a:pt x="223" y="79"/>
                  </a:cubicBezTo>
                  <a:cubicBezTo>
                    <a:pt x="224" y="79"/>
                    <a:pt x="221" y="78"/>
                    <a:pt x="230" y="79"/>
                  </a:cubicBezTo>
                  <a:cubicBezTo>
                    <a:pt x="233" y="80"/>
                    <a:pt x="231" y="78"/>
                    <a:pt x="233" y="78"/>
                  </a:cubicBezTo>
                  <a:cubicBezTo>
                    <a:pt x="234" y="78"/>
                    <a:pt x="235" y="78"/>
                    <a:pt x="236" y="78"/>
                  </a:cubicBezTo>
                  <a:cubicBezTo>
                    <a:pt x="238" y="78"/>
                    <a:pt x="240" y="77"/>
                    <a:pt x="242" y="76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38" y="74"/>
                    <a:pt x="234" y="75"/>
                    <a:pt x="232" y="73"/>
                  </a:cubicBezTo>
                  <a:cubicBezTo>
                    <a:pt x="233" y="73"/>
                    <a:pt x="234" y="73"/>
                    <a:pt x="234" y="73"/>
                  </a:cubicBezTo>
                  <a:cubicBezTo>
                    <a:pt x="236" y="73"/>
                    <a:pt x="237" y="74"/>
                    <a:pt x="240" y="74"/>
                  </a:cubicBezTo>
                  <a:cubicBezTo>
                    <a:pt x="241" y="74"/>
                    <a:pt x="246" y="74"/>
                    <a:pt x="246" y="73"/>
                  </a:cubicBezTo>
                  <a:cubicBezTo>
                    <a:pt x="246" y="72"/>
                    <a:pt x="246" y="72"/>
                    <a:pt x="245" y="72"/>
                  </a:cubicBezTo>
                  <a:cubicBezTo>
                    <a:pt x="248" y="72"/>
                    <a:pt x="249" y="73"/>
                    <a:pt x="250" y="73"/>
                  </a:cubicBezTo>
                  <a:cubicBezTo>
                    <a:pt x="251" y="73"/>
                    <a:pt x="253" y="73"/>
                    <a:pt x="254" y="73"/>
                  </a:cubicBezTo>
                  <a:cubicBezTo>
                    <a:pt x="254" y="72"/>
                    <a:pt x="254" y="71"/>
                    <a:pt x="256" y="73"/>
                  </a:cubicBezTo>
                  <a:cubicBezTo>
                    <a:pt x="256" y="73"/>
                    <a:pt x="262" y="71"/>
                    <a:pt x="262" y="70"/>
                  </a:cubicBezTo>
                  <a:cubicBezTo>
                    <a:pt x="262" y="69"/>
                    <a:pt x="260" y="69"/>
                    <a:pt x="260" y="68"/>
                  </a:cubicBezTo>
                  <a:cubicBezTo>
                    <a:pt x="260" y="68"/>
                    <a:pt x="258" y="67"/>
                    <a:pt x="262" y="66"/>
                  </a:cubicBezTo>
                  <a:cubicBezTo>
                    <a:pt x="262" y="66"/>
                    <a:pt x="262" y="66"/>
                    <a:pt x="262" y="65"/>
                  </a:cubicBezTo>
                  <a:cubicBezTo>
                    <a:pt x="260" y="65"/>
                    <a:pt x="259" y="65"/>
                    <a:pt x="258" y="64"/>
                  </a:cubicBezTo>
                  <a:cubicBezTo>
                    <a:pt x="261" y="65"/>
                    <a:pt x="264" y="65"/>
                    <a:pt x="265" y="65"/>
                  </a:cubicBezTo>
                  <a:cubicBezTo>
                    <a:pt x="265" y="65"/>
                    <a:pt x="265" y="66"/>
                    <a:pt x="266" y="66"/>
                  </a:cubicBezTo>
                  <a:cubicBezTo>
                    <a:pt x="268" y="66"/>
                    <a:pt x="270" y="64"/>
                    <a:pt x="271" y="64"/>
                  </a:cubicBezTo>
                  <a:cubicBezTo>
                    <a:pt x="273" y="65"/>
                    <a:pt x="279" y="67"/>
                    <a:pt x="280" y="67"/>
                  </a:cubicBezTo>
                  <a:cubicBezTo>
                    <a:pt x="280" y="67"/>
                    <a:pt x="277" y="67"/>
                    <a:pt x="277" y="68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0" y="68"/>
                    <a:pt x="281" y="68"/>
                    <a:pt x="282" y="68"/>
                  </a:cubicBezTo>
                  <a:cubicBezTo>
                    <a:pt x="284" y="68"/>
                    <a:pt x="292" y="71"/>
                    <a:pt x="292" y="72"/>
                  </a:cubicBezTo>
                  <a:cubicBezTo>
                    <a:pt x="292" y="73"/>
                    <a:pt x="290" y="74"/>
                    <a:pt x="289" y="74"/>
                  </a:cubicBezTo>
                  <a:cubicBezTo>
                    <a:pt x="288" y="74"/>
                    <a:pt x="286" y="74"/>
                    <a:pt x="286" y="75"/>
                  </a:cubicBezTo>
                  <a:cubicBezTo>
                    <a:pt x="286" y="75"/>
                    <a:pt x="288" y="76"/>
                    <a:pt x="288" y="76"/>
                  </a:cubicBezTo>
                  <a:cubicBezTo>
                    <a:pt x="287" y="76"/>
                    <a:pt x="284" y="76"/>
                    <a:pt x="283" y="76"/>
                  </a:cubicBezTo>
                  <a:cubicBezTo>
                    <a:pt x="281" y="76"/>
                    <a:pt x="280" y="76"/>
                    <a:pt x="278" y="76"/>
                  </a:cubicBezTo>
                  <a:cubicBezTo>
                    <a:pt x="276" y="76"/>
                    <a:pt x="273" y="76"/>
                    <a:pt x="273" y="77"/>
                  </a:cubicBezTo>
                  <a:cubicBezTo>
                    <a:pt x="273" y="78"/>
                    <a:pt x="277" y="78"/>
                    <a:pt x="279" y="79"/>
                  </a:cubicBezTo>
                  <a:cubicBezTo>
                    <a:pt x="280" y="79"/>
                    <a:pt x="281" y="78"/>
                    <a:pt x="282" y="78"/>
                  </a:cubicBezTo>
                  <a:cubicBezTo>
                    <a:pt x="283" y="78"/>
                    <a:pt x="283" y="78"/>
                    <a:pt x="284" y="79"/>
                  </a:cubicBezTo>
                  <a:cubicBezTo>
                    <a:pt x="285" y="79"/>
                    <a:pt x="286" y="78"/>
                    <a:pt x="286" y="78"/>
                  </a:cubicBezTo>
                  <a:cubicBezTo>
                    <a:pt x="290" y="79"/>
                    <a:pt x="292" y="80"/>
                    <a:pt x="295" y="81"/>
                  </a:cubicBezTo>
                  <a:cubicBezTo>
                    <a:pt x="294" y="83"/>
                    <a:pt x="301" y="83"/>
                    <a:pt x="303" y="84"/>
                  </a:cubicBezTo>
                  <a:cubicBezTo>
                    <a:pt x="306" y="85"/>
                    <a:pt x="308" y="85"/>
                    <a:pt x="312" y="86"/>
                  </a:cubicBezTo>
                  <a:cubicBezTo>
                    <a:pt x="312" y="86"/>
                    <a:pt x="313" y="87"/>
                    <a:pt x="313" y="87"/>
                  </a:cubicBezTo>
                  <a:cubicBezTo>
                    <a:pt x="313" y="87"/>
                    <a:pt x="314" y="87"/>
                    <a:pt x="314" y="86"/>
                  </a:cubicBezTo>
                  <a:cubicBezTo>
                    <a:pt x="314" y="85"/>
                    <a:pt x="307" y="83"/>
                    <a:pt x="305" y="82"/>
                  </a:cubicBezTo>
                  <a:cubicBezTo>
                    <a:pt x="306" y="82"/>
                    <a:pt x="307" y="82"/>
                    <a:pt x="307" y="82"/>
                  </a:cubicBezTo>
                  <a:cubicBezTo>
                    <a:pt x="308" y="83"/>
                    <a:pt x="316" y="85"/>
                    <a:pt x="318" y="85"/>
                  </a:cubicBezTo>
                  <a:cubicBezTo>
                    <a:pt x="318" y="85"/>
                    <a:pt x="319" y="84"/>
                    <a:pt x="319" y="84"/>
                  </a:cubicBezTo>
                  <a:cubicBezTo>
                    <a:pt x="319" y="83"/>
                    <a:pt x="317" y="83"/>
                    <a:pt x="317" y="82"/>
                  </a:cubicBezTo>
                  <a:cubicBezTo>
                    <a:pt x="317" y="82"/>
                    <a:pt x="317" y="82"/>
                    <a:pt x="317" y="81"/>
                  </a:cubicBezTo>
                  <a:cubicBezTo>
                    <a:pt x="316" y="81"/>
                    <a:pt x="316" y="81"/>
                    <a:pt x="315" y="81"/>
                  </a:cubicBezTo>
                  <a:cubicBezTo>
                    <a:pt x="315" y="80"/>
                    <a:pt x="314" y="81"/>
                    <a:pt x="312" y="80"/>
                  </a:cubicBezTo>
                  <a:cubicBezTo>
                    <a:pt x="311" y="80"/>
                    <a:pt x="309" y="79"/>
                    <a:pt x="309" y="78"/>
                  </a:cubicBezTo>
                  <a:cubicBezTo>
                    <a:pt x="309" y="78"/>
                    <a:pt x="308" y="78"/>
                    <a:pt x="308" y="78"/>
                  </a:cubicBezTo>
                  <a:cubicBezTo>
                    <a:pt x="308" y="78"/>
                    <a:pt x="308" y="77"/>
                    <a:pt x="308" y="77"/>
                  </a:cubicBezTo>
                  <a:cubicBezTo>
                    <a:pt x="308" y="77"/>
                    <a:pt x="309" y="77"/>
                    <a:pt x="309" y="77"/>
                  </a:cubicBezTo>
                  <a:cubicBezTo>
                    <a:pt x="309" y="77"/>
                    <a:pt x="309" y="77"/>
                    <a:pt x="309" y="77"/>
                  </a:cubicBezTo>
                  <a:cubicBezTo>
                    <a:pt x="308" y="77"/>
                    <a:pt x="308" y="77"/>
                    <a:pt x="307" y="76"/>
                  </a:cubicBezTo>
                  <a:cubicBezTo>
                    <a:pt x="307" y="76"/>
                    <a:pt x="308" y="76"/>
                    <a:pt x="309" y="76"/>
                  </a:cubicBezTo>
                  <a:cubicBezTo>
                    <a:pt x="315" y="77"/>
                    <a:pt x="315" y="80"/>
                    <a:pt x="321" y="81"/>
                  </a:cubicBezTo>
                  <a:cubicBezTo>
                    <a:pt x="322" y="81"/>
                    <a:pt x="322" y="80"/>
                    <a:pt x="322" y="80"/>
                  </a:cubicBezTo>
                  <a:cubicBezTo>
                    <a:pt x="324" y="80"/>
                    <a:pt x="324" y="79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5" y="79"/>
                    <a:pt x="327" y="79"/>
                    <a:pt x="327" y="78"/>
                  </a:cubicBezTo>
                  <a:cubicBezTo>
                    <a:pt x="327" y="78"/>
                    <a:pt x="326" y="77"/>
                    <a:pt x="324" y="77"/>
                  </a:cubicBezTo>
                  <a:cubicBezTo>
                    <a:pt x="323" y="77"/>
                    <a:pt x="323" y="77"/>
                    <a:pt x="322" y="76"/>
                  </a:cubicBezTo>
                  <a:cubicBezTo>
                    <a:pt x="321" y="75"/>
                    <a:pt x="321" y="76"/>
                    <a:pt x="318" y="76"/>
                  </a:cubicBezTo>
                  <a:cubicBezTo>
                    <a:pt x="317" y="75"/>
                    <a:pt x="316" y="75"/>
                    <a:pt x="316" y="74"/>
                  </a:cubicBezTo>
                  <a:cubicBezTo>
                    <a:pt x="313" y="73"/>
                    <a:pt x="310" y="72"/>
                    <a:pt x="310" y="71"/>
                  </a:cubicBezTo>
                  <a:cubicBezTo>
                    <a:pt x="308" y="71"/>
                    <a:pt x="308" y="71"/>
                    <a:pt x="307" y="71"/>
                  </a:cubicBezTo>
                  <a:cubicBezTo>
                    <a:pt x="308" y="70"/>
                    <a:pt x="309" y="70"/>
                    <a:pt x="310" y="70"/>
                  </a:cubicBezTo>
                  <a:cubicBezTo>
                    <a:pt x="310" y="70"/>
                    <a:pt x="309" y="70"/>
                    <a:pt x="308" y="69"/>
                  </a:cubicBezTo>
                  <a:cubicBezTo>
                    <a:pt x="307" y="69"/>
                    <a:pt x="306" y="69"/>
                    <a:pt x="305" y="69"/>
                  </a:cubicBezTo>
                  <a:cubicBezTo>
                    <a:pt x="306" y="68"/>
                    <a:pt x="307" y="69"/>
                    <a:pt x="309" y="69"/>
                  </a:cubicBezTo>
                  <a:cubicBezTo>
                    <a:pt x="308" y="68"/>
                    <a:pt x="307" y="67"/>
                    <a:pt x="306" y="67"/>
                  </a:cubicBezTo>
                  <a:cubicBezTo>
                    <a:pt x="305" y="67"/>
                    <a:pt x="304" y="67"/>
                    <a:pt x="304" y="67"/>
                  </a:cubicBezTo>
                  <a:cubicBezTo>
                    <a:pt x="304" y="67"/>
                    <a:pt x="304" y="67"/>
                    <a:pt x="304" y="66"/>
                  </a:cubicBezTo>
                  <a:cubicBezTo>
                    <a:pt x="301" y="66"/>
                    <a:pt x="299" y="65"/>
                    <a:pt x="296" y="64"/>
                  </a:cubicBezTo>
                  <a:cubicBezTo>
                    <a:pt x="296" y="63"/>
                    <a:pt x="293" y="63"/>
                    <a:pt x="292" y="63"/>
                  </a:cubicBezTo>
                  <a:cubicBezTo>
                    <a:pt x="291" y="63"/>
                    <a:pt x="290" y="63"/>
                    <a:pt x="289" y="63"/>
                  </a:cubicBezTo>
                  <a:cubicBezTo>
                    <a:pt x="286" y="62"/>
                    <a:pt x="285" y="61"/>
                    <a:pt x="282" y="60"/>
                  </a:cubicBezTo>
                  <a:cubicBezTo>
                    <a:pt x="281" y="59"/>
                    <a:pt x="276" y="59"/>
                    <a:pt x="274" y="59"/>
                  </a:cubicBezTo>
                  <a:cubicBezTo>
                    <a:pt x="272" y="59"/>
                    <a:pt x="271" y="60"/>
                    <a:pt x="269" y="60"/>
                  </a:cubicBezTo>
                  <a:cubicBezTo>
                    <a:pt x="268" y="60"/>
                    <a:pt x="268" y="59"/>
                    <a:pt x="267" y="59"/>
                  </a:cubicBezTo>
                  <a:cubicBezTo>
                    <a:pt x="266" y="59"/>
                    <a:pt x="265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8"/>
                    <a:pt x="263" y="56"/>
                    <a:pt x="260" y="56"/>
                  </a:cubicBezTo>
                  <a:cubicBezTo>
                    <a:pt x="255" y="56"/>
                    <a:pt x="248" y="56"/>
                    <a:pt x="248" y="58"/>
                  </a:cubicBezTo>
                  <a:cubicBezTo>
                    <a:pt x="248" y="58"/>
                    <a:pt x="249" y="58"/>
                    <a:pt x="249" y="59"/>
                  </a:cubicBezTo>
                  <a:cubicBezTo>
                    <a:pt x="249" y="59"/>
                    <a:pt x="247" y="60"/>
                    <a:pt x="246" y="60"/>
                  </a:cubicBezTo>
                  <a:cubicBezTo>
                    <a:pt x="245" y="60"/>
                    <a:pt x="245" y="60"/>
                    <a:pt x="245" y="59"/>
                  </a:cubicBezTo>
                  <a:cubicBezTo>
                    <a:pt x="245" y="59"/>
                    <a:pt x="245" y="59"/>
                    <a:pt x="245" y="58"/>
                  </a:cubicBezTo>
                  <a:cubicBezTo>
                    <a:pt x="245" y="58"/>
                    <a:pt x="244" y="58"/>
                    <a:pt x="244" y="58"/>
                  </a:cubicBezTo>
                  <a:cubicBezTo>
                    <a:pt x="244" y="57"/>
                    <a:pt x="248" y="57"/>
                    <a:pt x="249" y="56"/>
                  </a:cubicBezTo>
                  <a:cubicBezTo>
                    <a:pt x="249" y="56"/>
                    <a:pt x="246" y="55"/>
                    <a:pt x="246" y="55"/>
                  </a:cubicBezTo>
                  <a:cubicBezTo>
                    <a:pt x="242" y="55"/>
                    <a:pt x="239" y="56"/>
                    <a:pt x="236" y="57"/>
                  </a:cubicBezTo>
                  <a:cubicBezTo>
                    <a:pt x="236" y="57"/>
                    <a:pt x="237" y="58"/>
                    <a:pt x="236" y="58"/>
                  </a:cubicBezTo>
                  <a:cubicBezTo>
                    <a:pt x="234" y="58"/>
                    <a:pt x="233" y="59"/>
                    <a:pt x="233" y="60"/>
                  </a:cubicBezTo>
                  <a:cubicBezTo>
                    <a:pt x="233" y="60"/>
                    <a:pt x="235" y="61"/>
                    <a:pt x="235" y="61"/>
                  </a:cubicBezTo>
                  <a:cubicBezTo>
                    <a:pt x="235" y="61"/>
                    <a:pt x="240" y="61"/>
                    <a:pt x="241" y="62"/>
                  </a:cubicBezTo>
                  <a:cubicBezTo>
                    <a:pt x="241" y="62"/>
                    <a:pt x="241" y="62"/>
                    <a:pt x="241" y="62"/>
                  </a:cubicBezTo>
                  <a:cubicBezTo>
                    <a:pt x="239" y="62"/>
                    <a:pt x="238" y="62"/>
                    <a:pt x="236" y="62"/>
                  </a:cubicBezTo>
                  <a:cubicBezTo>
                    <a:pt x="236" y="63"/>
                    <a:pt x="238" y="63"/>
                    <a:pt x="239" y="63"/>
                  </a:cubicBezTo>
                  <a:cubicBezTo>
                    <a:pt x="240" y="63"/>
                    <a:pt x="242" y="63"/>
                    <a:pt x="244" y="63"/>
                  </a:cubicBezTo>
                  <a:cubicBezTo>
                    <a:pt x="245" y="64"/>
                    <a:pt x="247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5"/>
                    <a:pt x="250" y="65"/>
                    <a:pt x="250" y="66"/>
                  </a:cubicBezTo>
                  <a:cubicBezTo>
                    <a:pt x="250" y="66"/>
                    <a:pt x="247" y="66"/>
                    <a:pt x="247" y="67"/>
                  </a:cubicBezTo>
                  <a:cubicBezTo>
                    <a:pt x="246" y="68"/>
                    <a:pt x="246" y="68"/>
                    <a:pt x="244" y="70"/>
                  </a:cubicBezTo>
                  <a:cubicBezTo>
                    <a:pt x="242" y="71"/>
                    <a:pt x="239" y="70"/>
                    <a:pt x="239" y="69"/>
                  </a:cubicBezTo>
                  <a:cubicBezTo>
                    <a:pt x="239" y="68"/>
                    <a:pt x="241" y="69"/>
                    <a:pt x="241" y="68"/>
                  </a:cubicBezTo>
                  <a:cubicBezTo>
                    <a:pt x="241" y="67"/>
                    <a:pt x="238" y="66"/>
                    <a:pt x="237" y="66"/>
                  </a:cubicBezTo>
                  <a:cubicBezTo>
                    <a:pt x="234" y="66"/>
                    <a:pt x="236" y="68"/>
                    <a:pt x="232" y="68"/>
                  </a:cubicBezTo>
                  <a:cubicBezTo>
                    <a:pt x="232" y="67"/>
                    <a:pt x="232" y="67"/>
                    <a:pt x="230" y="66"/>
                  </a:cubicBezTo>
                  <a:cubicBezTo>
                    <a:pt x="230" y="66"/>
                    <a:pt x="230" y="66"/>
                    <a:pt x="231" y="65"/>
                  </a:cubicBezTo>
                  <a:cubicBezTo>
                    <a:pt x="229" y="65"/>
                    <a:pt x="226" y="66"/>
                    <a:pt x="225" y="65"/>
                  </a:cubicBezTo>
                  <a:cubicBezTo>
                    <a:pt x="226" y="65"/>
                    <a:pt x="228" y="64"/>
                    <a:pt x="228" y="63"/>
                  </a:cubicBezTo>
                  <a:cubicBezTo>
                    <a:pt x="228" y="62"/>
                    <a:pt x="225" y="63"/>
                    <a:pt x="225" y="62"/>
                  </a:cubicBezTo>
                  <a:cubicBezTo>
                    <a:pt x="225" y="61"/>
                    <a:pt x="223" y="60"/>
                    <a:pt x="220" y="60"/>
                  </a:cubicBezTo>
                  <a:cubicBezTo>
                    <a:pt x="221" y="59"/>
                    <a:pt x="222" y="59"/>
                    <a:pt x="222" y="58"/>
                  </a:cubicBezTo>
                  <a:cubicBezTo>
                    <a:pt x="222" y="58"/>
                    <a:pt x="221" y="58"/>
                    <a:pt x="221" y="58"/>
                  </a:cubicBezTo>
                  <a:cubicBezTo>
                    <a:pt x="221" y="57"/>
                    <a:pt x="221" y="58"/>
                    <a:pt x="224" y="58"/>
                  </a:cubicBezTo>
                  <a:cubicBezTo>
                    <a:pt x="227" y="58"/>
                    <a:pt x="229" y="57"/>
                    <a:pt x="230" y="56"/>
                  </a:cubicBezTo>
                  <a:cubicBezTo>
                    <a:pt x="230" y="56"/>
                    <a:pt x="232" y="56"/>
                    <a:pt x="232" y="56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28" y="55"/>
                    <a:pt x="225" y="55"/>
                    <a:pt x="221" y="55"/>
                  </a:cubicBezTo>
                  <a:cubicBezTo>
                    <a:pt x="219" y="55"/>
                    <a:pt x="218" y="56"/>
                    <a:pt x="218" y="56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8" y="56"/>
                    <a:pt x="217" y="56"/>
                    <a:pt x="216" y="56"/>
                  </a:cubicBezTo>
                  <a:cubicBezTo>
                    <a:pt x="216" y="56"/>
                    <a:pt x="216" y="56"/>
                    <a:pt x="216" y="57"/>
                  </a:cubicBezTo>
                  <a:cubicBezTo>
                    <a:pt x="216" y="58"/>
                    <a:pt x="215" y="58"/>
                    <a:pt x="217" y="59"/>
                  </a:cubicBezTo>
                  <a:cubicBezTo>
                    <a:pt x="217" y="59"/>
                    <a:pt x="217" y="59"/>
                    <a:pt x="217" y="60"/>
                  </a:cubicBezTo>
                  <a:cubicBezTo>
                    <a:pt x="216" y="60"/>
                    <a:pt x="216" y="60"/>
                    <a:pt x="216" y="61"/>
                  </a:cubicBezTo>
                  <a:cubicBezTo>
                    <a:pt x="215" y="61"/>
                    <a:pt x="213" y="61"/>
                    <a:pt x="213" y="62"/>
                  </a:cubicBezTo>
                  <a:cubicBezTo>
                    <a:pt x="213" y="62"/>
                    <a:pt x="214" y="62"/>
                    <a:pt x="214" y="63"/>
                  </a:cubicBezTo>
                  <a:cubicBezTo>
                    <a:pt x="214" y="63"/>
                    <a:pt x="212" y="63"/>
                    <a:pt x="212" y="64"/>
                  </a:cubicBezTo>
                  <a:cubicBezTo>
                    <a:pt x="212" y="66"/>
                    <a:pt x="220" y="64"/>
                    <a:pt x="220" y="66"/>
                  </a:cubicBezTo>
                  <a:cubicBezTo>
                    <a:pt x="220" y="67"/>
                    <a:pt x="219" y="68"/>
                    <a:pt x="219" y="68"/>
                  </a:cubicBezTo>
                  <a:cubicBezTo>
                    <a:pt x="220" y="68"/>
                    <a:pt x="221" y="68"/>
                    <a:pt x="222" y="67"/>
                  </a:cubicBezTo>
                  <a:cubicBezTo>
                    <a:pt x="223" y="70"/>
                    <a:pt x="215" y="69"/>
                    <a:pt x="215" y="71"/>
                  </a:cubicBezTo>
                  <a:cubicBezTo>
                    <a:pt x="211" y="72"/>
                    <a:pt x="214" y="70"/>
                    <a:pt x="213" y="70"/>
                  </a:cubicBezTo>
                  <a:cubicBezTo>
                    <a:pt x="213" y="69"/>
                    <a:pt x="210" y="69"/>
                    <a:pt x="208" y="69"/>
                  </a:cubicBezTo>
                  <a:cubicBezTo>
                    <a:pt x="206" y="69"/>
                    <a:pt x="205" y="70"/>
                    <a:pt x="205" y="71"/>
                  </a:cubicBezTo>
                  <a:cubicBezTo>
                    <a:pt x="203" y="71"/>
                    <a:pt x="200" y="70"/>
                    <a:pt x="193" y="71"/>
                  </a:cubicBezTo>
                  <a:cubicBezTo>
                    <a:pt x="187" y="71"/>
                    <a:pt x="183" y="71"/>
                    <a:pt x="181" y="69"/>
                  </a:cubicBezTo>
                  <a:cubicBezTo>
                    <a:pt x="179" y="69"/>
                    <a:pt x="173" y="70"/>
                    <a:pt x="173" y="72"/>
                  </a:cubicBezTo>
                  <a:cubicBezTo>
                    <a:pt x="173" y="72"/>
                    <a:pt x="173" y="72"/>
                    <a:pt x="174" y="72"/>
                  </a:cubicBezTo>
                  <a:cubicBezTo>
                    <a:pt x="176" y="72"/>
                    <a:pt x="179" y="71"/>
                    <a:pt x="180" y="70"/>
                  </a:cubicBezTo>
                  <a:cubicBezTo>
                    <a:pt x="180" y="72"/>
                    <a:pt x="175" y="71"/>
                    <a:pt x="175" y="73"/>
                  </a:cubicBezTo>
                  <a:cubicBezTo>
                    <a:pt x="174" y="74"/>
                    <a:pt x="175" y="75"/>
                    <a:pt x="175" y="75"/>
                  </a:cubicBezTo>
                  <a:cubicBezTo>
                    <a:pt x="173" y="75"/>
                    <a:pt x="173" y="74"/>
                    <a:pt x="171" y="74"/>
                  </a:cubicBezTo>
                  <a:cubicBezTo>
                    <a:pt x="170" y="74"/>
                    <a:pt x="170" y="73"/>
                    <a:pt x="169" y="73"/>
                  </a:cubicBezTo>
                  <a:cubicBezTo>
                    <a:pt x="167" y="74"/>
                    <a:pt x="165" y="74"/>
                    <a:pt x="162" y="74"/>
                  </a:cubicBezTo>
                  <a:cubicBezTo>
                    <a:pt x="160" y="75"/>
                    <a:pt x="159" y="75"/>
                    <a:pt x="157" y="76"/>
                  </a:cubicBezTo>
                  <a:cubicBezTo>
                    <a:pt x="152" y="77"/>
                    <a:pt x="153" y="76"/>
                    <a:pt x="153" y="76"/>
                  </a:cubicBezTo>
                  <a:cubicBezTo>
                    <a:pt x="153" y="75"/>
                    <a:pt x="156" y="75"/>
                    <a:pt x="157" y="74"/>
                  </a:cubicBezTo>
                  <a:cubicBezTo>
                    <a:pt x="154" y="73"/>
                    <a:pt x="155" y="73"/>
                    <a:pt x="149" y="74"/>
                  </a:cubicBezTo>
                  <a:cubicBezTo>
                    <a:pt x="142" y="76"/>
                    <a:pt x="139" y="74"/>
                    <a:pt x="133" y="76"/>
                  </a:cubicBezTo>
                  <a:cubicBezTo>
                    <a:pt x="131" y="76"/>
                    <a:pt x="132" y="77"/>
                    <a:pt x="130" y="77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7" y="77"/>
                    <a:pt x="126" y="78"/>
                    <a:pt x="125" y="79"/>
                  </a:cubicBezTo>
                  <a:cubicBezTo>
                    <a:pt x="123" y="79"/>
                    <a:pt x="121" y="78"/>
                    <a:pt x="121" y="78"/>
                  </a:cubicBezTo>
                  <a:cubicBezTo>
                    <a:pt x="119" y="78"/>
                    <a:pt x="119" y="80"/>
                    <a:pt x="117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21" y="76"/>
                    <a:pt x="126" y="73"/>
                    <a:pt x="131" y="69"/>
                  </a:cubicBezTo>
                  <a:cubicBezTo>
                    <a:pt x="130" y="71"/>
                    <a:pt x="127" y="72"/>
                    <a:pt x="127" y="73"/>
                  </a:cubicBezTo>
                  <a:cubicBezTo>
                    <a:pt x="127" y="74"/>
                    <a:pt x="130" y="73"/>
                    <a:pt x="131" y="73"/>
                  </a:cubicBezTo>
                  <a:cubicBezTo>
                    <a:pt x="131" y="73"/>
                    <a:pt x="131" y="73"/>
                    <a:pt x="132" y="73"/>
                  </a:cubicBezTo>
                  <a:cubicBezTo>
                    <a:pt x="132" y="73"/>
                    <a:pt x="132" y="73"/>
                    <a:pt x="133" y="73"/>
                  </a:cubicBezTo>
                  <a:cubicBezTo>
                    <a:pt x="134" y="73"/>
                    <a:pt x="140" y="71"/>
                    <a:pt x="141" y="70"/>
                  </a:cubicBezTo>
                  <a:cubicBezTo>
                    <a:pt x="141" y="69"/>
                    <a:pt x="146" y="67"/>
                    <a:pt x="149" y="66"/>
                  </a:cubicBezTo>
                  <a:cubicBezTo>
                    <a:pt x="150" y="65"/>
                    <a:pt x="155" y="64"/>
                    <a:pt x="155" y="64"/>
                  </a:cubicBezTo>
                  <a:cubicBezTo>
                    <a:pt x="155" y="63"/>
                    <a:pt x="151" y="63"/>
                    <a:pt x="149" y="63"/>
                  </a:cubicBezTo>
                  <a:cubicBezTo>
                    <a:pt x="147" y="64"/>
                    <a:pt x="146" y="64"/>
                    <a:pt x="145" y="64"/>
                  </a:cubicBezTo>
                  <a:cubicBezTo>
                    <a:pt x="143" y="65"/>
                    <a:pt x="143" y="64"/>
                    <a:pt x="141" y="65"/>
                  </a:cubicBezTo>
                  <a:cubicBezTo>
                    <a:pt x="139" y="65"/>
                    <a:pt x="139" y="65"/>
                    <a:pt x="138" y="66"/>
                  </a:cubicBezTo>
                  <a:cubicBezTo>
                    <a:pt x="142" y="63"/>
                    <a:pt x="146" y="61"/>
                    <a:pt x="150" y="59"/>
                  </a:cubicBezTo>
                  <a:cubicBezTo>
                    <a:pt x="150" y="59"/>
                    <a:pt x="150" y="60"/>
                    <a:pt x="151" y="59"/>
                  </a:cubicBezTo>
                  <a:cubicBezTo>
                    <a:pt x="153" y="59"/>
                    <a:pt x="154" y="58"/>
                    <a:pt x="156" y="57"/>
                  </a:cubicBezTo>
                  <a:cubicBezTo>
                    <a:pt x="156" y="57"/>
                    <a:pt x="155" y="57"/>
                    <a:pt x="155" y="57"/>
                  </a:cubicBezTo>
                  <a:cubicBezTo>
                    <a:pt x="156" y="57"/>
                    <a:pt x="157" y="56"/>
                    <a:pt x="157" y="56"/>
                  </a:cubicBezTo>
                  <a:cubicBezTo>
                    <a:pt x="157" y="56"/>
                    <a:pt x="157" y="56"/>
                    <a:pt x="156" y="56"/>
                  </a:cubicBezTo>
                  <a:cubicBezTo>
                    <a:pt x="157" y="55"/>
                    <a:pt x="159" y="55"/>
                    <a:pt x="160" y="54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55"/>
                    <a:pt x="160" y="55"/>
                    <a:pt x="161" y="55"/>
                  </a:cubicBezTo>
                  <a:cubicBezTo>
                    <a:pt x="162" y="55"/>
                    <a:pt x="162" y="55"/>
                    <a:pt x="162" y="54"/>
                  </a:cubicBezTo>
                  <a:cubicBezTo>
                    <a:pt x="162" y="54"/>
                    <a:pt x="161" y="54"/>
                    <a:pt x="160" y="54"/>
                  </a:cubicBezTo>
                  <a:cubicBezTo>
                    <a:pt x="185" y="43"/>
                    <a:pt x="212" y="37"/>
                    <a:pt x="241" y="37"/>
                  </a:cubicBezTo>
                  <a:cubicBezTo>
                    <a:pt x="246" y="37"/>
                    <a:pt x="251" y="38"/>
                    <a:pt x="256" y="38"/>
                  </a:cubicBezTo>
                  <a:cubicBezTo>
                    <a:pt x="255" y="38"/>
                    <a:pt x="254" y="38"/>
                    <a:pt x="253" y="39"/>
                  </a:cubicBezTo>
                  <a:cubicBezTo>
                    <a:pt x="252" y="39"/>
                    <a:pt x="248" y="38"/>
                    <a:pt x="246" y="38"/>
                  </a:cubicBezTo>
                  <a:cubicBezTo>
                    <a:pt x="244" y="38"/>
                    <a:pt x="245" y="39"/>
                    <a:pt x="242" y="39"/>
                  </a:cubicBezTo>
                  <a:cubicBezTo>
                    <a:pt x="242" y="39"/>
                    <a:pt x="241" y="39"/>
                    <a:pt x="241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5" y="39"/>
                    <a:pt x="228" y="40"/>
                    <a:pt x="228" y="40"/>
                  </a:cubicBezTo>
                  <a:cubicBezTo>
                    <a:pt x="228" y="40"/>
                    <a:pt x="229" y="40"/>
                    <a:pt x="230" y="40"/>
                  </a:cubicBezTo>
                  <a:cubicBezTo>
                    <a:pt x="230" y="40"/>
                    <a:pt x="231" y="40"/>
                    <a:pt x="232" y="40"/>
                  </a:cubicBezTo>
                  <a:cubicBezTo>
                    <a:pt x="233" y="40"/>
                    <a:pt x="234" y="40"/>
                    <a:pt x="235" y="40"/>
                  </a:cubicBezTo>
                  <a:cubicBezTo>
                    <a:pt x="234" y="40"/>
                    <a:pt x="233" y="40"/>
                    <a:pt x="232" y="40"/>
                  </a:cubicBezTo>
                  <a:cubicBezTo>
                    <a:pt x="232" y="40"/>
                    <a:pt x="233" y="40"/>
                    <a:pt x="234" y="40"/>
                  </a:cubicBezTo>
                  <a:cubicBezTo>
                    <a:pt x="236" y="40"/>
                    <a:pt x="236" y="40"/>
                    <a:pt x="238" y="40"/>
                  </a:cubicBezTo>
                  <a:cubicBezTo>
                    <a:pt x="239" y="40"/>
                    <a:pt x="240" y="40"/>
                    <a:pt x="240" y="40"/>
                  </a:cubicBezTo>
                  <a:cubicBezTo>
                    <a:pt x="237" y="40"/>
                    <a:pt x="235" y="40"/>
                    <a:pt x="233" y="41"/>
                  </a:cubicBezTo>
                  <a:cubicBezTo>
                    <a:pt x="234" y="41"/>
                    <a:pt x="236" y="41"/>
                    <a:pt x="239" y="41"/>
                  </a:cubicBezTo>
                  <a:cubicBezTo>
                    <a:pt x="237" y="41"/>
                    <a:pt x="236" y="41"/>
                    <a:pt x="236" y="41"/>
                  </a:cubicBezTo>
                  <a:cubicBezTo>
                    <a:pt x="236" y="41"/>
                    <a:pt x="239" y="42"/>
                    <a:pt x="242" y="42"/>
                  </a:cubicBezTo>
                  <a:cubicBezTo>
                    <a:pt x="242" y="42"/>
                    <a:pt x="243" y="42"/>
                    <a:pt x="244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2"/>
                    <a:pt x="248" y="42"/>
                    <a:pt x="250" y="42"/>
                  </a:cubicBezTo>
                  <a:cubicBezTo>
                    <a:pt x="251" y="42"/>
                    <a:pt x="251" y="42"/>
                    <a:pt x="252" y="42"/>
                  </a:cubicBezTo>
                  <a:cubicBezTo>
                    <a:pt x="253" y="42"/>
                    <a:pt x="254" y="42"/>
                    <a:pt x="256" y="42"/>
                  </a:cubicBezTo>
                  <a:cubicBezTo>
                    <a:pt x="259" y="42"/>
                    <a:pt x="262" y="42"/>
                    <a:pt x="264" y="42"/>
                  </a:cubicBezTo>
                  <a:cubicBezTo>
                    <a:pt x="264" y="42"/>
                    <a:pt x="265" y="42"/>
                    <a:pt x="266" y="42"/>
                  </a:cubicBezTo>
                  <a:cubicBezTo>
                    <a:pt x="264" y="42"/>
                    <a:pt x="263" y="42"/>
                    <a:pt x="260" y="42"/>
                  </a:cubicBezTo>
                  <a:cubicBezTo>
                    <a:pt x="259" y="42"/>
                    <a:pt x="257" y="42"/>
                    <a:pt x="255" y="42"/>
                  </a:cubicBezTo>
                  <a:cubicBezTo>
                    <a:pt x="255" y="42"/>
                    <a:pt x="254" y="42"/>
                    <a:pt x="254" y="42"/>
                  </a:cubicBezTo>
                  <a:cubicBezTo>
                    <a:pt x="254" y="43"/>
                    <a:pt x="258" y="43"/>
                    <a:pt x="258" y="44"/>
                  </a:cubicBezTo>
                  <a:cubicBezTo>
                    <a:pt x="255" y="43"/>
                    <a:pt x="254" y="43"/>
                    <a:pt x="251" y="42"/>
                  </a:cubicBezTo>
                  <a:cubicBezTo>
                    <a:pt x="249" y="42"/>
                    <a:pt x="247" y="42"/>
                    <a:pt x="246" y="42"/>
                  </a:cubicBezTo>
                  <a:cubicBezTo>
                    <a:pt x="245" y="42"/>
                    <a:pt x="245" y="42"/>
                    <a:pt x="244" y="42"/>
                  </a:cubicBezTo>
                  <a:cubicBezTo>
                    <a:pt x="244" y="42"/>
                    <a:pt x="244" y="42"/>
                    <a:pt x="245" y="43"/>
                  </a:cubicBezTo>
                  <a:cubicBezTo>
                    <a:pt x="244" y="42"/>
                    <a:pt x="243" y="42"/>
                    <a:pt x="243" y="43"/>
                  </a:cubicBezTo>
                  <a:cubicBezTo>
                    <a:pt x="243" y="44"/>
                    <a:pt x="250" y="43"/>
                    <a:pt x="250" y="44"/>
                  </a:cubicBezTo>
                  <a:cubicBezTo>
                    <a:pt x="250" y="46"/>
                    <a:pt x="247" y="45"/>
                    <a:pt x="244" y="45"/>
                  </a:cubicBezTo>
                  <a:cubicBezTo>
                    <a:pt x="243" y="45"/>
                    <a:pt x="242" y="46"/>
                    <a:pt x="241" y="46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42" y="46"/>
                    <a:pt x="242" y="46"/>
                    <a:pt x="243" y="46"/>
                  </a:cubicBezTo>
                  <a:cubicBezTo>
                    <a:pt x="243" y="46"/>
                    <a:pt x="243" y="46"/>
                    <a:pt x="244" y="46"/>
                  </a:cubicBezTo>
                  <a:cubicBezTo>
                    <a:pt x="244" y="46"/>
                    <a:pt x="245" y="46"/>
                    <a:pt x="245" y="46"/>
                  </a:cubicBezTo>
                  <a:cubicBezTo>
                    <a:pt x="245" y="47"/>
                    <a:pt x="249" y="47"/>
                    <a:pt x="251" y="48"/>
                  </a:cubicBezTo>
                  <a:cubicBezTo>
                    <a:pt x="250" y="48"/>
                    <a:pt x="249" y="48"/>
                    <a:pt x="248" y="48"/>
                  </a:cubicBezTo>
                  <a:cubicBezTo>
                    <a:pt x="246" y="47"/>
                    <a:pt x="245" y="47"/>
                    <a:pt x="242" y="47"/>
                  </a:cubicBezTo>
                  <a:cubicBezTo>
                    <a:pt x="240" y="47"/>
                    <a:pt x="239" y="47"/>
                    <a:pt x="239" y="47"/>
                  </a:cubicBezTo>
                  <a:cubicBezTo>
                    <a:pt x="239" y="48"/>
                    <a:pt x="241" y="48"/>
                    <a:pt x="242" y="48"/>
                  </a:cubicBezTo>
                  <a:cubicBezTo>
                    <a:pt x="240" y="49"/>
                    <a:pt x="234" y="48"/>
                    <a:pt x="234" y="49"/>
                  </a:cubicBezTo>
                  <a:cubicBezTo>
                    <a:pt x="234" y="50"/>
                    <a:pt x="235" y="50"/>
                    <a:pt x="235" y="50"/>
                  </a:cubicBezTo>
                  <a:cubicBezTo>
                    <a:pt x="236" y="50"/>
                    <a:pt x="236" y="49"/>
                    <a:pt x="237" y="49"/>
                  </a:cubicBezTo>
                  <a:cubicBezTo>
                    <a:pt x="241" y="50"/>
                    <a:pt x="244" y="50"/>
                    <a:pt x="247" y="50"/>
                  </a:cubicBezTo>
                  <a:cubicBezTo>
                    <a:pt x="249" y="50"/>
                    <a:pt x="250" y="50"/>
                    <a:pt x="251" y="50"/>
                  </a:cubicBezTo>
                  <a:cubicBezTo>
                    <a:pt x="254" y="50"/>
                    <a:pt x="256" y="50"/>
                    <a:pt x="259" y="50"/>
                  </a:cubicBezTo>
                  <a:cubicBezTo>
                    <a:pt x="261" y="50"/>
                    <a:pt x="260" y="50"/>
                    <a:pt x="263" y="51"/>
                  </a:cubicBezTo>
                  <a:cubicBezTo>
                    <a:pt x="265" y="51"/>
                    <a:pt x="272" y="51"/>
                    <a:pt x="272" y="50"/>
                  </a:cubicBezTo>
                  <a:cubicBezTo>
                    <a:pt x="272" y="49"/>
                    <a:pt x="270" y="50"/>
                    <a:pt x="270" y="50"/>
                  </a:cubicBezTo>
                  <a:cubicBezTo>
                    <a:pt x="269" y="49"/>
                    <a:pt x="268" y="49"/>
                    <a:pt x="267" y="49"/>
                  </a:cubicBezTo>
                  <a:cubicBezTo>
                    <a:pt x="267" y="48"/>
                    <a:pt x="272" y="49"/>
                    <a:pt x="272" y="48"/>
                  </a:cubicBezTo>
                  <a:cubicBezTo>
                    <a:pt x="272" y="48"/>
                    <a:pt x="271" y="48"/>
                    <a:pt x="271" y="48"/>
                  </a:cubicBezTo>
                  <a:cubicBezTo>
                    <a:pt x="273" y="48"/>
                    <a:pt x="275" y="48"/>
                    <a:pt x="277" y="48"/>
                  </a:cubicBezTo>
                  <a:cubicBezTo>
                    <a:pt x="278" y="48"/>
                    <a:pt x="279" y="47"/>
                    <a:pt x="281" y="47"/>
                  </a:cubicBezTo>
                  <a:cubicBezTo>
                    <a:pt x="281" y="47"/>
                    <a:pt x="279" y="46"/>
                    <a:pt x="278" y="46"/>
                  </a:cubicBezTo>
                  <a:cubicBezTo>
                    <a:pt x="280" y="46"/>
                    <a:pt x="281" y="47"/>
                    <a:pt x="281" y="46"/>
                  </a:cubicBezTo>
                  <a:cubicBezTo>
                    <a:pt x="280" y="46"/>
                    <a:pt x="279" y="46"/>
                    <a:pt x="278" y="46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287" y="46"/>
                    <a:pt x="289" y="46"/>
                    <a:pt x="290" y="46"/>
                  </a:cubicBezTo>
                  <a:cubicBezTo>
                    <a:pt x="293" y="46"/>
                    <a:pt x="295" y="45"/>
                    <a:pt x="297" y="45"/>
                  </a:cubicBezTo>
                  <a:cubicBezTo>
                    <a:pt x="299" y="46"/>
                    <a:pt x="301" y="46"/>
                    <a:pt x="303" y="47"/>
                  </a:cubicBezTo>
                  <a:cubicBezTo>
                    <a:pt x="303" y="47"/>
                    <a:pt x="303" y="47"/>
                    <a:pt x="303" y="47"/>
                  </a:cubicBezTo>
                  <a:cubicBezTo>
                    <a:pt x="303" y="48"/>
                    <a:pt x="305" y="48"/>
                    <a:pt x="307" y="48"/>
                  </a:cubicBezTo>
                  <a:cubicBezTo>
                    <a:pt x="308" y="49"/>
                    <a:pt x="309" y="49"/>
                    <a:pt x="310" y="49"/>
                  </a:cubicBezTo>
                  <a:cubicBezTo>
                    <a:pt x="310" y="50"/>
                    <a:pt x="309" y="50"/>
                    <a:pt x="308" y="50"/>
                  </a:cubicBezTo>
                  <a:cubicBezTo>
                    <a:pt x="306" y="50"/>
                    <a:pt x="302" y="49"/>
                    <a:pt x="299" y="49"/>
                  </a:cubicBezTo>
                  <a:cubicBezTo>
                    <a:pt x="297" y="49"/>
                    <a:pt x="296" y="49"/>
                    <a:pt x="294" y="49"/>
                  </a:cubicBezTo>
                  <a:cubicBezTo>
                    <a:pt x="292" y="49"/>
                    <a:pt x="288" y="48"/>
                    <a:pt x="288" y="49"/>
                  </a:cubicBezTo>
                  <a:cubicBezTo>
                    <a:pt x="288" y="50"/>
                    <a:pt x="299" y="52"/>
                    <a:pt x="299" y="52"/>
                  </a:cubicBezTo>
                  <a:cubicBezTo>
                    <a:pt x="300" y="52"/>
                    <a:pt x="302" y="52"/>
                    <a:pt x="303" y="52"/>
                  </a:cubicBezTo>
                  <a:cubicBezTo>
                    <a:pt x="303" y="52"/>
                    <a:pt x="304" y="52"/>
                    <a:pt x="304" y="52"/>
                  </a:cubicBezTo>
                  <a:cubicBezTo>
                    <a:pt x="305" y="52"/>
                    <a:pt x="307" y="53"/>
                    <a:pt x="308" y="53"/>
                  </a:cubicBezTo>
                  <a:cubicBezTo>
                    <a:pt x="308" y="53"/>
                    <a:pt x="308" y="53"/>
                    <a:pt x="307" y="53"/>
                  </a:cubicBezTo>
                  <a:cubicBezTo>
                    <a:pt x="305" y="53"/>
                    <a:pt x="303" y="53"/>
                    <a:pt x="301" y="52"/>
                  </a:cubicBezTo>
                  <a:cubicBezTo>
                    <a:pt x="300" y="53"/>
                    <a:pt x="300" y="53"/>
                    <a:pt x="299" y="53"/>
                  </a:cubicBezTo>
                  <a:cubicBezTo>
                    <a:pt x="298" y="52"/>
                    <a:pt x="297" y="52"/>
                    <a:pt x="296" y="52"/>
                  </a:cubicBezTo>
                  <a:cubicBezTo>
                    <a:pt x="295" y="52"/>
                    <a:pt x="293" y="52"/>
                    <a:pt x="293" y="53"/>
                  </a:cubicBezTo>
                  <a:cubicBezTo>
                    <a:pt x="295" y="53"/>
                    <a:pt x="295" y="53"/>
                    <a:pt x="297" y="53"/>
                  </a:cubicBezTo>
                  <a:cubicBezTo>
                    <a:pt x="298" y="53"/>
                    <a:pt x="300" y="54"/>
                    <a:pt x="301" y="54"/>
                  </a:cubicBezTo>
                  <a:cubicBezTo>
                    <a:pt x="301" y="55"/>
                    <a:pt x="300" y="54"/>
                    <a:pt x="299" y="54"/>
                  </a:cubicBezTo>
                  <a:cubicBezTo>
                    <a:pt x="301" y="55"/>
                    <a:pt x="304" y="56"/>
                    <a:pt x="306" y="56"/>
                  </a:cubicBezTo>
                  <a:cubicBezTo>
                    <a:pt x="307" y="56"/>
                    <a:pt x="307" y="56"/>
                    <a:pt x="308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8" y="56"/>
                    <a:pt x="309" y="56"/>
                  </a:cubicBezTo>
                  <a:cubicBezTo>
                    <a:pt x="310" y="56"/>
                    <a:pt x="311" y="57"/>
                    <a:pt x="312" y="57"/>
                  </a:cubicBezTo>
                  <a:cubicBezTo>
                    <a:pt x="313" y="57"/>
                    <a:pt x="314" y="57"/>
                    <a:pt x="315" y="57"/>
                  </a:cubicBezTo>
                  <a:cubicBezTo>
                    <a:pt x="316" y="57"/>
                    <a:pt x="317" y="57"/>
                    <a:pt x="318" y="57"/>
                  </a:cubicBezTo>
                  <a:cubicBezTo>
                    <a:pt x="330" y="59"/>
                    <a:pt x="337" y="63"/>
                    <a:pt x="341" y="67"/>
                  </a:cubicBezTo>
                  <a:cubicBezTo>
                    <a:pt x="341" y="67"/>
                    <a:pt x="341" y="67"/>
                    <a:pt x="341" y="68"/>
                  </a:cubicBezTo>
                  <a:cubicBezTo>
                    <a:pt x="342" y="68"/>
                    <a:pt x="344" y="68"/>
                    <a:pt x="344" y="69"/>
                  </a:cubicBezTo>
                  <a:cubicBezTo>
                    <a:pt x="344" y="70"/>
                    <a:pt x="342" y="69"/>
                    <a:pt x="342" y="70"/>
                  </a:cubicBezTo>
                  <a:cubicBezTo>
                    <a:pt x="342" y="71"/>
                    <a:pt x="343" y="71"/>
                    <a:pt x="345" y="71"/>
                  </a:cubicBezTo>
                  <a:cubicBezTo>
                    <a:pt x="346" y="72"/>
                    <a:pt x="346" y="71"/>
                    <a:pt x="347" y="71"/>
                  </a:cubicBezTo>
                  <a:cubicBezTo>
                    <a:pt x="351" y="72"/>
                    <a:pt x="352" y="74"/>
                    <a:pt x="355" y="75"/>
                  </a:cubicBezTo>
                  <a:cubicBezTo>
                    <a:pt x="355" y="76"/>
                    <a:pt x="355" y="76"/>
                    <a:pt x="354" y="76"/>
                  </a:cubicBezTo>
                  <a:cubicBezTo>
                    <a:pt x="352" y="75"/>
                    <a:pt x="350" y="74"/>
                    <a:pt x="348" y="74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5"/>
                    <a:pt x="354" y="76"/>
                    <a:pt x="357" y="78"/>
                  </a:cubicBezTo>
                  <a:cubicBezTo>
                    <a:pt x="357" y="79"/>
                    <a:pt x="356" y="79"/>
                    <a:pt x="355" y="80"/>
                  </a:cubicBezTo>
                  <a:cubicBezTo>
                    <a:pt x="354" y="79"/>
                    <a:pt x="354" y="79"/>
                    <a:pt x="353" y="7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80"/>
                    <a:pt x="351" y="80"/>
                    <a:pt x="349" y="81"/>
                  </a:cubicBezTo>
                  <a:cubicBezTo>
                    <a:pt x="349" y="81"/>
                    <a:pt x="349" y="82"/>
                    <a:pt x="350" y="82"/>
                  </a:cubicBezTo>
                  <a:cubicBezTo>
                    <a:pt x="350" y="82"/>
                    <a:pt x="351" y="82"/>
                    <a:pt x="352" y="82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5"/>
                    <a:pt x="354" y="86"/>
                    <a:pt x="355" y="87"/>
                  </a:cubicBezTo>
                  <a:cubicBezTo>
                    <a:pt x="355" y="87"/>
                    <a:pt x="356" y="88"/>
                    <a:pt x="356" y="88"/>
                  </a:cubicBezTo>
                  <a:cubicBezTo>
                    <a:pt x="358" y="89"/>
                    <a:pt x="358" y="88"/>
                    <a:pt x="360" y="89"/>
                  </a:cubicBezTo>
                  <a:cubicBezTo>
                    <a:pt x="359" y="89"/>
                    <a:pt x="358" y="89"/>
                    <a:pt x="358" y="90"/>
                  </a:cubicBezTo>
                  <a:cubicBezTo>
                    <a:pt x="359" y="91"/>
                    <a:pt x="363" y="95"/>
                    <a:pt x="365" y="96"/>
                  </a:cubicBezTo>
                  <a:cubicBezTo>
                    <a:pt x="365" y="96"/>
                    <a:pt x="365" y="97"/>
                    <a:pt x="366" y="97"/>
                  </a:cubicBezTo>
                  <a:cubicBezTo>
                    <a:pt x="368" y="98"/>
                    <a:pt x="368" y="98"/>
                    <a:pt x="369" y="99"/>
                  </a:cubicBezTo>
                  <a:cubicBezTo>
                    <a:pt x="370" y="100"/>
                    <a:pt x="372" y="99"/>
                    <a:pt x="373" y="100"/>
                  </a:cubicBezTo>
                  <a:cubicBezTo>
                    <a:pt x="375" y="100"/>
                    <a:pt x="376" y="102"/>
                    <a:pt x="378" y="103"/>
                  </a:cubicBezTo>
                  <a:cubicBezTo>
                    <a:pt x="379" y="103"/>
                    <a:pt x="379" y="103"/>
                    <a:pt x="380" y="103"/>
                  </a:cubicBezTo>
                  <a:cubicBezTo>
                    <a:pt x="380" y="103"/>
                    <a:pt x="380" y="104"/>
                    <a:pt x="381" y="104"/>
                  </a:cubicBezTo>
                  <a:cubicBezTo>
                    <a:pt x="383" y="104"/>
                    <a:pt x="382" y="102"/>
                    <a:pt x="383" y="102"/>
                  </a:cubicBezTo>
                  <a:cubicBezTo>
                    <a:pt x="383" y="101"/>
                    <a:pt x="383" y="100"/>
                    <a:pt x="383" y="99"/>
                  </a:cubicBezTo>
                  <a:cubicBezTo>
                    <a:pt x="382" y="98"/>
                    <a:pt x="385" y="98"/>
                    <a:pt x="386" y="98"/>
                  </a:cubicBezTo>
                  <a:cubicBezTo>
                    <a:pt x="423" y="134"/>
                    <a:pt x="445" y="185"/>
                    <a:pt x="445" y="241"/>
                  </a:cubicBezTo>
                  <a:cubicBezTo>
                    <a:pt x="445" y="298"/>
                    <a:pt x="422" y="348"/>
                    <a:pt x="385" y="385"/>
                  </a:cubicBezTo>
                  <a:close/>
                  <a:moveTo>
                    <a:pt x="168" y="54"/>
                  </a:moveTo>
                  <a:cubicBezTo>
                    <a:pt x="170" y="54"/>
                    <a:pt x="173" y="53"/>
                    <a:pt x="173" y="52"/>
                  </a:cubicBezTo>
                  <a:cubicBezTo>
                    <a:pt x="173" y="52"/>
                    <a:pt x="172" y="52"/>
                    <a:pt x="172" y="53"/>
                  </a:cubicBezTo>
                  <a:cubicBezTo>
                    <a:pt x="173" y="52"/>
                    <a:pt x="174" y="52"/>
                    <a:pt x="175" y="52"/>
                  </a:cubicBezTo>
                  <a:cubicBezTo>
                    <a:pt x="174" y="52"/>
                    <a:pt x="174" y="51"/>
                    <a:pt x="173" y="52"/>
                  </a:cubicBezTo>
                  <a:cubicBezTo>
                    <a:pt x="171" y="52"/>
                    <a:pt x="165" y="53"/>
                    <a:pt x="165" y="54"/>
                  </a:cubicBezTo>
                  <a:cubicBezTo>
                    <a:pt x="165" y="54"/>
                    <a:pt x="166" y="54"/>
                    <a:pt x="168" y="54"/>
                  </a:cubicBezTo>
                  <a:close/>
                  <a:moveTo>
                    <a:pt x="161" y="56"/>
                  </a:moveTo>
                  <a:cubicBezTo>
                    <a:pt x="161" y="56"/>
                    <a:pt x="162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2" y="56"/>
                    <a:pt x="161" y="56"/>
                    <a:pt x="160" y="56"/>
                  </a:cubicBezTo>
                  <a:cubicBezTo>
                    <a:pt x="159" y="57"/>
                    <a:pt x="160" y="57"/>
                    <a:pt x="161" y="56"/>
                  </a:cubicBezTo>
                  <a:close/>
                  <a:moveTo>
                    <a:pt x="169" y="52"/>
                  </a:moveTo>
                  <a:cubicBezTo>
                    <a:pt x="171" y="52"/>
                    <a:pt x="172" y="52"/>
                    <a:pt x="173" y="51"/>
                  </a:cubicBezTo>
                  <a:cubicBezTo>
                    <a:pt x="174" y="51"/>
                    <a:pt x="175" y="51"/>
                    <a:pt x="176" y="51"/>
                  </a:cubicBezTo>
                  <a:cubicBezTo>
                    <a:pt x="176" y="50"/>
                    <a:pt x="174" y="50"/>
                    <a:pt x="172" y="50"/>
                  </a:cubicBezTo>
                  <a:cubicBezTo>
                    <a:pt x="171" y="51"/>
                    <a:pt x="165" y="52"/>
                    <a:pt x="165" y="53"/>
                  </a:cubicBezTo>
                  <a:cubicBezTo>
                    <a:pt x="165" y="53"/>
                    <a:pt x="166" y="52"/>
                    <a:pt x="167" y="52"/>
                  </a:cubicBezTo>
                  <a:cubicBezTo>
                    <a:pt x="168" y="52"/>
                    <a:pt x="168" y="52"/>
                    <a:pt x="169" y="52"/>
                  </a:cubicBezTo>
                  <a:close/>
                  <a:moveTo>
                    <a:pt x="189" y="48"/>
                  </a:moveTo>
                  <a:cubicBezTo>
                    <a:pt x="188" y="48"/>
                    <a:pt x="188" y="48"/>
                    <a:pt x="188" y="48"/>
                  </a:cubicBezTo>
                  <a:cubicBezTo>
                    <a:pt x="189" y="48"/>
                    <a:pt x="189" y="48"/>
                    <a:pt x="191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8"/>
                    <a:pt x="189" y="48"/>
                    <a:pt x="188" y="49"/>
                  </a:cubicBezTo>
                  <a:cubicBezTo>
                    <a:pt x="189" y="49"/>
                    <a:pt x="189" y="49"/>
                    <a:pt x="191" y="49"/>
                  </a:cubicBezTo>
                  <a:cubicBezTo>
                    <a:pt x="192" y="48"/>
                    <a:pt x="194" y="48"/>
                    <a:pt x="194" y="49"/>
                  </a:cubicBezTo>
                  <a:cubicBezTo>
                    <a:pt x="196" y="48"/>
                    <a:pt x="197" y="48"/>
                    <a:pt x="199" y="48"/>
                  </a:cubicBezTo>
                  <a:cubicBezTo>
                    <a:pt x="202" y="48"/>
                    <a:pt x="201" y="49"/>
                    <a:pt x="204" y="49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7"/>
                    <a:pt x="204" y="48"/>
                    <a:pt x="203" y="47"/>
                  </a:cubicBezTo>
                  <a:cubicBezTo>
                    <a:pt x="203" y="47"/>
                    <a:pt x="204" y="47"/>
                    <a:pt x="204" y="47"/>
                  </a:cubicBezTo>
                  <a:cubicBezTo>
                    <a:pt x="203" y="47"/>
                    <a:pt x="202" y="46"/>
                    <a:pt x="201" y="46"/>
                  </a:cubicBezTo>
                  <a:cubicBezTo>
                    <a:pt x="200" y="46"/>
                    <a:pt x="200" y="47"/>
                    <a:pt x="199" y="47"/>
                  </a:cubicBezTo>
                  <a:cubicBezTo>
                    <a:pt x="198" y="47"/>
                    <a:pt x="198" y="46"/>
                    <a:pt x="196" y="46"/>
                  </a:cubicBezTo>
                  <a:cubicBezTo>
                    <a:pt x="196" y="47"/>
                    <a:pt x="195" y="47"/>
                    <a:pt x="194" y="47"/>
                  </a:cubicBezTo>
                  <a:cubicBezTo>
                    <a:pt x="193" y="47"/>
                    <a:pt x="192" y="47"/>
                    <a:pt x="190" y="47"/>
                  </a:cubicBezTo>
                  <a:cubicBezTo>
                    <a:pt x="189" y="47"/>
                    <a:pt x="188" y="47"/>
                    <a:pt x="187" y="47"/>
                  </a:cubicBezTo>
                  <a:cubicBezTo>
                    <a:pt x="187" y="48"/>
                    <a:pt x="187" y="48"/>
                    <a:pt x="189" y="48"/>
                  </a:cubicBezTo>
                  <a:close/>
                  <a:moveTo>
                    <a:pt x="188" y="51"/>
                  </a:moveTo>
                  <a:cubicBezTo>
                    <a:pt x="189" y="51"/>
                    <a:pt x="189" y="51"/>
                    <a:pt x="190" y="50"/>
                  </a:cubicBezTo>
                  <a:cubicBezTo>
                    <a:pt x="187" y="50"/>
                    <a:pt x="187" y="49"/>
                    <a:pt x="185" y="50"/>
                  </a:cubicBezTo>
                  <a:cubicBezTo>
                    <a:pt x="185" y="51"/>
                    <a:pt x="187" y="51"/>
                    <a:pt x="188" y="51"/>
                  </a:cubicBezTo>
                  <a:close/>
                  <a:moveTo>
                    <a:pt x="205" y="67"/>
                  </a:moveTo>
                  <a:cubicBezTo>
                    <a:pt x="205" y="67"/>
                    <a:pt x="203" y="67"/>
                    <a:pt x="203" y="67"/>
                  </a:cubicBezTo>
                  <a:cubicBezTo>
                    <a:pt x="203" y="67"/>
                    <a:pt x="211" y="68"/>
                    <a:pt x="212" y="68"/>
                  </a:cubicBezTo>
                  <a:cubicBezTo>
                    <a:pt x="214" y="68"/>
                    <a:pt x="214" y="68"/>
                    <a:pt x="215" y="67"/>
                  </a:cubicBezTo>
                  <a:cubicBezTo>
                    <a:pt x="215" y="67"/>
                    <a:pt x="210" y="65"/>
                    <a:pt x="209" y="65"/>
                  </a:cubicBezTo>
                  <a:cubicBezTo>
                    <a:pt x="206" y="65"/>
                    <a:pt x="207" y="67"/>
                    <a:pt x="205" y="67"/>
                  </a:cubicBezTo>
                  <a:close/>
                  <a:moveTo>
                    <a:pt x="211" y="58"/>
                  </a:moveTo>
                  <a:cubicBezTo>
                    <a:pt x="211" y="58"/>
                    <a:pt x="208" y="58"/>
                    <a:pt x="207" y="58"/>
                  </a:cubicBezTo>
                  <a:cubicBezTo>
                    <a:pt x="208" y="58"/>
                    <a:pt x="210" y="57"/>
                    <a:pt x="211" y="57"/>
                  </a:cubicBezTo>
                  <a:cubicBezTo>
                    <a:pt x="211" y="56"/>
                    <a:pt x="210" y="56"/>
                    <a:pt x="210" y="56"/>
                  </a:cubicBezTo>
                  <a:cubicBezTo>
                    <a:pt x="208" y="56"/>
                    <a:pt x="207" y="56"/>
                    <a:pt x="205" y="57"/>
                  </a:cubicBezTo>
                  <a:cubicBezTo>
                    <a:pt x="203" y="57"/>
                    <a:pt x="200" y="57"/>
                    <a:pt x="199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9"/>
                    <a:pt x="200" y="58"/>
                    <a:pt x="201" y="58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0" y="59"/>
                    <a:pt x="199" y="59"/>
                  </a:cubicBezTo>
                  <a:cubicBezTo>
                    <a:pt x="198" y="60"/>
                    <a:pt x="196" y="59"/>
                    <a:pt x="195" y="59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7" y="61"/>
                    <a:pt x="201" y="61"/>
                    <a:pt x="204" y="62"/>
                  </a:cubicBezTo>
                  <a:cubicBezTo>
                    <a:pt x="204" y="62"/>
                    <a:pt x="205" y="62"/>
                    <a:pt x="206" y="62"/>
                  </a:cubicBezTo>
                  <a:cubicBezTo>
                    <a:pt x="207" y="62"/>
                    <a:pt x="208" y="62"/>
                    <a:pt x="209" y="61"/>
                  </a:cubicBezTo>
                  <a:cubicBezTo>
                    <a:pt x="212" y="61"/>
                    <a:pt x="212" y="61"/>
                    <a:pt x="213" y="59"/>
                  </a:cubicBezTo>
                  <a:cubicBezTo>
                    <a:pt x="213" y="59"/>
                    <a:pt x="211" y="59"/>
                    <a:pt x="211" y="59"/>
                  </a:cubicBezTo>
                  <a:cubicBezTo>
                    <a:pt x="211" y="58"/>
                    <a:pt x="211" y="59"/>
                    <a:pt x="211" y="58"/>
                  </a:cubicBezTo>
                  <a:close/>
                  <a:moveTo>
                    <a:pt x="207" y="43"/>
                  </a:moveTo>
                  <a:cubicBezTo>
                    <a:pt x="208" y="43"/>
                    <a:pt x="208" y="43"/>
                    <a:pt x="209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8" y="43"/>
                    <a:pt x="207" y="43"/>
                    <a:pt x="205" y="43"/>
                  </a:cubicBezTo>
                  <a:cubicBezTo>
                    <a:pt x="205" y="43"/>
                    <a:pt x="207" y="43"/>
                    <a:pt x="207" y="43"/>
                  </a:cubicBezTo>
                  <a:close/>
                  <a:moveTo>
                    <a:pt x="187" y="64"/>
                  </a:moveTo>
                  <a:cubicBezTo>
                    <a:pt x="188" y="63"/>
                    <a:pt x="185" y="62"/>
                    <a:pt x="185" y="61"/>
                  </a:cubicBezTo>
                  <a:cubicBezTo>
                    <a:pt x="185" y="60"/>
                    <a:pt x="187" y="60"/>
                    <a:pt x="188" y="59"/>
                  </a:cubicBezTo>
                  <a:cubicBezTo>
                    <a:pt x="188" y="58"/>
                    <a:pt x="186" y="58"/>
                    <a:pt x="184" y="59"/>
                  </a:cubicBezTo>
                  <a:cubicBezTo>
                    <a:pt x="182" y="58"/>
                    <a:pt x="181" y="59"/>
                    <a:pt x="181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79" y="60"/>
                    <a:pt x="180" y="60"/>
                    <a:pt x="178" y="60"/>
                  </a:cubicBezTo>
                  <a:cubicBezTo>
                    <a:pt x="177" y="60"/>
                    <a:pt x="176" y="61"/>
                    <a:pt x="176" y="61"/>
                  </a:cubicBezTo>
                  <a:cubicBezTo>
                    <a:pt x="176" y="62"/>
                    <a:pt x="177" y="63"/>
                    <a:pt x="178" y="64"/>
                  </a:cubicBezTo>
                  <a:cubicBezTo>
                    <a:pt x="177" y="64"/>
                    <a:pt x="177" y="64"/>
                    <a:pt x="176" y="64"/>
                  </a:cubicBezTo>
                  <a:cubicBezTo>
                    <a:pt x="174" y="64"/>
                    <a:pt x="175" y="63"/>
                    <a:pt x="175" y="63"/>
                  </a:cubicBezTo>
                  <a:cubicBezTo>
                    <a:pt x="174" y="62"/>
                    <a:pt x="173" y="62"/>
                    <a:pt x="172" y="62"/>
                  </a:cubicBezTo>
                  <a:cubicBezTo>
                    <a:pt x="171" y="62"/>
                    <a:pt x="170" y="62"/>
                    <a:pt x="169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69" y="63"/>
                    <a:pt x="168" y="64"/>
                    <a:pt x="166" y="64"/>
                  </a:cubicBezTo>
                  <a:cubicBezTo>
                    <a:pt x="166" y="63"/>
                    <a:pt x="165" y="63"/>
                    <a:pt x="162" y="63"/>
                  </a:cubicBezTo>
                  <a:cubicBezTo>
                    <a:pt x="161" y="64"/>
                    <a:pt x="160" y="64"/>
                    <a:pt x="159" y="65"/>
                  </a:cubicBezTo>
                  <a:cubicBezTo>
                    <a:pt x="159" y="64"/>
                    <a:pt x="159" y="63"/>
                    <a:pt x="158" y="64"/>
                  </a:cubicBezTo>
                  <a:cubicBezTo>
                    <a:pt x="154" y="64"/>
                    <a:pt x="145" y="67"/>
                    <a:pt x="144" y="69"/>
                  </a:cubicBezTo>
                  <a:cubicBezTo>
                    <a:pt x="144" y="70"/>
                    <a:pt x="146" y="70"/>
                    <a:pt x="147" y="70"/>
                  </a:cubicBezTo>
                  <a:cubicBezTo>
                    <a:pt x="148" y="69"/>
                    <a:pt x="149" y="69"/>
                    <a:pt x="150" y="69"/>
                  </a:cubicBezTo>
                  <a:cubicBezTo>
                    <a:pt x="149" y="70"/>
                    <a:pt x="147" y="70"/>
                    <a:pt x="146" y="71"/>
                  </a:cubicBezTo>
                  <a:cubicBezTo>
                    <a:pt x="146" y="72"/>
                    <a:pt x="151" y="70"/>
                    <a:pt x="154" y="70"/>
                  </a:cubicBezTo>
                  <a:cubicBezTo>
                    <a:pt x="155" y="70"/>
                    <a:pt x="157" y="69"/>
                    <a:pt x="159" y="69"/>
                  </a:cubicBezTo>
                  <a:cubicBezTo>
                    <a:pt x="160" y="69"/>
                    <a:pt x="161" y="69"/>
                    <a:pt x="161" y="69"/>
                  </a:cubicBezTo>
                  <a:cubicBezTo>
                    <a:pt x="160" y="69"/>
                    <a:pt x="160" y="69"/>
                    <a:pt x="158" y="70"/>
                  </a:cubicBezTo>
                  <a:cubicBezTo>
                    <a:pt x="154" y="70"/>
                    <a:pt x="151" y="71"/>
                    <a:pt x="148" y="72"/>
                  </a:cubicBezTo>
                  <a:cubicBezTo>
                    <a:pt x="149" y="73"/>
                    <a:pt x="150" y="73"/>
                    <a:pt x="152" y="73"/>
                  </a:cubicBezTo>
                  <a:cubicBezTo>
                    <a:pt x="154" y="73"/>
                    <a:pt x="157" y="72"/>
                    <a:pt x="158" y="72"/>
                  </a:cubicBezTo>
                  <a:cubicBezTo>
                    <a:pt x="159" y="73"/>
                    <a:pt x="158" y="73"/>
                    <a:pt x="160" y="73"/>
                  </a:cubicBezTo>
                  <a:cubicBezTo>
                    <a:pt x="163" y="73"/>
                    <a:pt x="166" y="72"/>
                    <a:pt x="169" y="72"/>
                  </a:cubicBezTo>
                  <a:cubicBezTo>
                    <a:pt x="171" y="71"/>
                    <a:pt x="174" y="71"/>
                    <a:pt x="177" y="70"/>
                  </a:cubicBezTo>
                  <a:cubicBezTo>
                    <a:pt x="179" y="69"/>
                    <a:pt x="178" y="69"/>
                    <a:pt x="180" y="69"/>
                  </a:cubicBezTo>
                  <a:cubicBezTo>
                    <a:pt x="183" y="68"/>
                    <a:pt x="184" y="70"/>
                    <a:pt x="189" y="69"/>
                  </a:cubicBezTo>
                  <a:cubicBezTo>
                    <a:pt x="191" y="69"/>
                    <a:pt x="194" y="69"/>
                    <a:pt x="195" y="68"/>
                  </a:cubicBezTo>
                  <a:cubicBezTo>
                    <a:pt x="195" y="68"/>
                    <a:pt x="194" y="68"/>
                    <a:pt x="194" y="67"/>
                  </a:cubicBezTo>
                  <a:cubicBezTo>
                    <a:pt x="194" y="67"/>
                    <a:pt x="192" y="68"/>
                    <a:pt x="192" y="67"/>
                  </a:cubicBezTo>
                  <a:cubicBezTo>
                    <a:pt x="192" y="67"/>
                    <a:pt x="193" y="67"/>
                    <a:pt x="194" y="67"/>
                  </a:cubicBezTo>
                  <a:cubicBezTo>
                    <a:pt x="196" y="66"/>
                    <a:pt x="196" y="67"/>
                    <a:pt x="198" y="66"/>
                  </a:cubicBezTo>
                  <a:cubicBezTo>
                    <a:pt x="196" y="65"/>
                    <a:pt x="187" y="65"/>
                    <a:pt x="187" y="64"/>
                  </a:cubicBezTo>
                  <a:close/>
                  <a:moveTo>
                    <a:pt x="146" y="62"/>
                  </a:moveTo>
                  <a:cubicBezTo>
                    <a:pt x="146" y="62"/>
                    <a:pt x="147" y="62"/>
                    <a:pt x="147" y="62"/>
                  </a:cubicBezTo>
                  <a:cubicBezTo>
                    <a:pt x="149" y="61"/>
                    <a:pt x="150" y="60"/>
                    <a:pt x="151" y="60"/>
                  </a:cubicBezTo>
                  <a:cubicBezTo>
                    <a:pt x="150" y="60"/>
                    <a:pt x="146" y="61"/>
                    <a:pt x="146" y="62"/>
                  </a:cubicBezTo>
                  <a:close/>
                  <a:moveTo>
                    <a:pt x="159" y="60"/>
                  </a:moveTo>
                  <a:cubicBezTo>
                    <a:pt x="159" y="60"/>
                    <a:pt x="160" y="59"/>
                    <a:pt x="160" y="59"/>
                  </a:cubicBezTo>
                  <a:cubicBezTo>
                    <a:pt x="160" y="60"/>
                    <a:pt x="161" y="60"/>
                    <a:pt x="162" y="60"/>
                  </a:cubicBezTo>
                  <a:cubicBezTo>
                    <a:pt x="161" y="60"/>
                    <a:pt x="159" y="60"/>
                    <a:pt x="159" y="61"/>
                  </a:cubicBezTo>
                  <a:cubicBezTo>
                    <a:pt x="159" y="61"/>
                    <a:pt x="160" y="61"/>
                    <a:pt x="162" y="61"/>
                  </a:cubicBezTo>
                  <a:cubicBezTo>
                    <a:pt x="164" y="60"/>
                    <a:pt x="166" y="60"/>
                    <a:pt x="168" y="59"/>
                  </a:cubicBezTo>
                  <a:cubicBezTo>
                    <a:pt x="169" y="59"/>
                    <a:pt x="175" y="57"/>
                    <a:pt x="175" y="57"/>
                  </a:cubicBezTo>
                  <a:cubicBezTo>
                    <a:pt x="176" y="57"/>
                    <a:pt x="181" y="57"/>
                    <a:pt x="182" y="57"/>
                  </a:cubicBezTo>
                  <a:cubicBezTo>
                    <a:pt x="183" y="56"/>
                    <a:pt x="186" y="55"/>
                    <a:pt x="186" y="54"/>
                  </a:cubicBezTo>
                  <a:cubicBezTo>
                    <a:pt x="186" y="54"/>
                    <a:pt x="185" y="54"/>
                    <a:pt x="184" y="54"/>
                  </a:cubicBezTo>
                  <a:cubicBezTo>
                    <a:pt x="182" y="54"/>
                    <a:pt x="182" y="55"/>
                    <a:pt x="181" y="55"/>
                  </a:cubicBezTo>
                  <a:cubicBezTo>
                    <a:pt x="179" y="55"/>
                    <a:pt x="177" y="55"/>
                    <a:pt x="177" y="54"/>
                  </a:cubicBezTo>
                  <a:cubicBezTo>
                    <a:pt x="177" y="54"/>
                    <a:pt x="177" y="54"/>
                    <a:pt x="177" y="53"/>
                  </a:cubicBezTo>
                  <a:cubicBezTo>
                    <a:pt x="177" y="53"/>
                    <a:pt x="176" y="53"/>
                    <a:pt x="175" y="53"/>
                  </a:cubicBezTo>
                  <a:cubicBezTo>
                    <a:pt x="174" y="54"/>
                    <a:pt x="172" y="54"/>
                    <a:pt x="171" y="55"/>
                  </a:cubicBezTo>
                  <a:cubicBezTo>
                    <a:pt x="171" y="55"/>
                    <a:pt x="173" y="55"/>
                    <a:pt x="174" y="55"/>
                  </a:cubicBezTo>
                  <a:cubicBezTo>
                    <a:pt x="174" y="55"/>
                    <a:pt x="174" y="55"/>
                    <a:pt x="174" y="56"/>
                  </a:cubicBezTo>
                  <a:cubicBezTo>
                    <a:pt x="174" y="56"/>
                    <a:pt x="173" y="56"/>
                    <a:pt x="173" y="56"/>
                  </a:cubicBezTo>
                  <a:cubicBezTo>
                    <a:pt x="173" y="56"/>
                    <a:pt x="174" y="56"/>
                    <a:pt x="175" y="56"/>
                  </a:cubicBezTo>
                  <a:cubicBezTo>
                    <a:pt x="174" y="56"/>
                    <a:pt x="174" y="56"/>
                    <a:pt x="172" y="57"/>
                  </a:cubicBezTo>
                  <a:cubicBezTo>
                    <a:pt x="168" y="57"/>
                    <a:pt x="166" y="56"/>
                    <a:pt x="163" y="57"/>
                  </a:cubicBezTo>
                  <a:cubicBezTo>
                    <a:pt x="162" y="57"/>
                    <a:pt x="162" y="57"/>
                    <a:pt x="161" y="57"/>
                  </a:cubicBezTo>
                  <a:cubicBezTo>
                    <a:pt x="161" y="57"/>
                    <a:pt x="160" y="57"/>
                    <a:pt x="159" y="57"/>
                  </a:cubicBezTo>
                  <a:cubicBezTo>
                    <a:pt x="159" y="57"/>
                    <a:pt x="158" y="57"/>
                    <a:pt x="156" y="58"/>
                  </a:cubicBezTo>
                  <a:cubicBezTo>
                    <a:pt x="156" y="58"/>
                    <a:pt x="156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6" y="58"/>
                    <a:pt x="155" y="58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4" y="59"/>
                    <a:pt x="153" y="59"/>
                  </a:cubicBezTo>
                  <a:cubicBezTo>
                    <a:pt x="153" y="59"/>
                    <a:pt x="153" y="59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3" y="60"/>
                    <a:pt x="153" y="60"/>
                  </a:cubicBezTo>
                  <a:cubicBezTo>
                    <a:pt x="152" y="60"/>
                    <a:pt x="152" y="60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0" y="61"/>
                    <a:pt x="151" y="62"/>
                    <a:pt x="152" y="61"/>
                  </a:cubicBezTo>
                  <a:cubicBezTo>
                    <a:pt x="152" y="61"/>
                    <a:pt x="154" y="61"/>
                    <a:pt x="155" y="61"/>
                  </a:cubicBezTo>
                  <a:cubicBezTo>
                    <a:pt x="156" y="61"/>
                    <a:pt x="158" y="60"/>
                    <a:pt x="159" y="60"/>
                  </a:cubicBezTo>
                  <a:close/>
                  <a:moveTo>
                    <a:pt x="216" y="43"/>
                  </a:moveTo>
                  <a:cubicBezTo>
                    <a:pt x="216" y="43"/>
                    <a:pt x="215" y="43"/>
                    <a:pt x="215" y="43"/>
                  </a:cubicBezTo>
                  <a:cubicBezTo>
                    <a:pt x="215" y="45"/>
                    <a:pt x="217" y="44"/>
                    <a:pt x="221" y="44"/>
                  </a:cubicBezTo>
                  <a:cubicBezTo>
                    <a:pt x="220" y="44"/>
                    <a:pt x="219" y="44"/>
                    <a:pt x="218" y="44"/>
                  </a:cubicBezTo>
                  <a:cubicBezTo>
                    <a:pt x="218" y="45"/>
                    <a:pt x="218" y="45"/>
                    <a:pt x="219" y="45"/>
                  </a:cubicBezTo>
                  <a:cubicBezTo>
                    <a:pt x="220" y="45"/>
                    <a:pt x="220" y="44"/>
                    <a:pt x="221" y="44"/>
                  </a:cubicBezTo>
                  <a:cubicBezTo>
                    <a:pt x="222" y="45"/>
                    <a:pt x="222" y="45"/>
                    <a:pt x="223" y="45"/>
                  </a:cubicBezTo>
                  <a:cubicBezTo>
                    <a:pt x="224" y="45"/>
                    <a:pt x="224" y="44"/>
                    <a:pt x="226" y="44"/>
                  </a:cubicBezTo>
                  <a:cubicBezTo>
                    <a:pt x="228" y="44"/>
                    <a:pt x="229" y="44"/>
                    <a:pt x="231" y="44"/>
                  </a:cubicBezTo>
                  <a:cubicBezTo>
                    <a:pt x="229" y="44"/>
                    <a:pt x="222" y="45"/>
                    <a:pt x="222" y="45"/>
                  </a:cubicBezTo>
                  <a:cubicBezTo>
                    <a:pt x="222" y="46"/>
                    <a:pt x="225" y="46"/>
                    <a:pt x="227" y="46"/>
                  </a:cubicBezTo>
                  <a:cubicBezTo>
                    <a:pt x="227" y="46"/>
                    <a:pt x="227" y="46"/>
                    <a:pt x="226" y="46"/>
                  </a:cubicBezTo>
                  <a:cubicBezTo>
                    <a:pt x="226" y="47"/>
                    <a:pt x="228" y="47"/>
                    <a:pt x="230" y="46"/>
                  </a:cubicBezTo>
                  <a:cubicBezTo>
                    <a:pt x="232" y="46"/>
                    <a:pt x="233" y="47"/>
                    <a:pt x="233" y="46"/>
                  </a:cubicBezTo>
                  <a:cubicBezTo>
                    <a:pt x="234" y="46"/>
                    <a:pt x="236" y="46"/>
                    <a:pt x="237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37" y="46"/>
                    <a:pt x="238" y="46"/>
                    <a:pt x="239" y="46"/>
                  </a:cubicBezTo>
                  <a:cubicBezTo>
                    <a:pt x="238" y="46"/>
                    <a:pt x="238" y="45"/>
                    <a:pt x="237" y="45"/>
                  </a:cubicBezTo>
                  <a:cubicBezTo>
                    <a:pt x="238" y="45"/>
                    <a:pt x="238" y="45"/>
                    <a:pt x="239" y="45"/>
                  </a:cubicBezTo>
                  <a:cubicBezTo>
                    <a:pt x="239" y="45"/>
                    <a:pt x="239" y="45"/>
                    <a:pt x="240" y="45"/>
                  </a:cubicBezTo>
                  <a:cubicBezTo>
                    <a:pt x="242" y="45"/>
                    <a:pt x="243" y="44"/>
                    <a:pt x="246" y="44"/>
                  </a:cubicBezTo>
                  <a:cubicBezTo>
                    <a:pt x="246" y="44"/>
                    <a:pt x="248" y="44"/>
                    <a:pt x="248" y="44"/>
                  </a:cubicBezTo>
                  <a:cubicBezTo>
                    <a:pt x="249" y="44"/>
                    <a:pt x="248" y="44"/>
                    <a:pt x="248" y="44"/>
                  </a:cubicBezTo>
                  <a:cubicBezTo>
                    <a:pt x="247" y="44"/>
                    <a:pt x="244" y="43"/>
                    <a:pt x="243" y="43"/>
                  </a:cubicBezTo>
                  <a:cubicBezTo>
                    <a:pt x="243" y="43"/>
                    <a:pt x="241" y="44"/>
                    <a:pt x="241" y="43"/>
                  </a:cubicBezTo>
                  <a:cubicBezTo>
                    <a:pt x="241" y="43"/>
                    <a:pt x="242" y="43"/>
                    <a:pt x="242" y="43"/>
                  </a:cubicBezTo>
                  <a:cubicBezTo>
                    <a:pt x="242" y="43"/>
                    <a:pt x="241" y="43"/>
                    <a:pt x="240" y="43"/>
                  </a:cubicBezTo>
                  <a:cubicBezTo>
                    <a:pt x="240" y="42"/>
                    <a:pt x="241" y="42"/>
                    <a:pt x="239" y="42"/>
                  </a:cubicBezTo>
                  <a:cubicBezTo>
                    <a:pt x="239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39" y="42"/>
                    <a:pt x="239" y="42"/>
                    <a:pt x="239" y="43"/>
                  </a:cubicBezTo>
                  <a:cubicBezTo>
                    <a:pt x="238" y="43"/>
                    <a:pt x="238" y="43"/>
                    <a:pt x="237" y="43"/>
                  </a:cubicBezTo>
                  <a:cubicBezTo>
                    <a:pt x="236" y="42"/>
                    <a:pt x="237" y="42"/>
                    <a:pt x="235" y="42"/>
                  </a:cubicBezTo>
                  <a:cubicBezTo>
                    <a:pt x="234" y="42"/>
                    <a:pt x="233" y="42"/>
                    <a:pt x="231" y="42"/>
                  </a:cubicBezTo>
                  <a:cubicBezTo>
                    <a:pt x="229" y="42"/>
                    <a:pt x="230" y="41"/>
                    <a:pt x="228" y="41"/>
                  </a:cubicBezTo>
                  <a:cubicBezTo>
                    <a:pt x="226" y="41"/>
                    <a:pt x="223" y="41"/>
                    <a:pt x="221" y="41"/>
                  </a:cubicBezTo>
                  <a:cubicBezTo>
                    <a:pt x="221" y="41"/>
                    <a:pt x="223" y="41"/>
                    <a:pt x="224" y="41"/>
                  </a:cubicBezTo>
                  <a:cubicBezTo>
                    <a:pt x="223" y="41"/>
                    <a:pt x="223" y="41"/>
                    <a:pt x="222" y="41"/>
                  </a:cubicBezTo>
                  <a:cubicBezTo>
                    <a:pt x="220" y="41"/>
                    <a:pt x="219" y="41"/>
                    <a:pt x="218" y="42"/>
                  </a:cubicBezTo>
                  <a:cubicBezTo>
                    <a:pt x="218" y="42"/>
                    <a:pt x="219" y="42"/>
                    <a:pt x="219" y="42"/>
                  </a:cubicBezTo>
                  <a:cubicBezTo>
                    <a:pt x="220" y="42"/>
                    <a:pt x="221" y="42"/>
                    <a:pt x="222" y="42"/>
                  </a:cubicBezTo>
                  <a:cubicBezTo>
                    <a:pt x="222" y="42"/>
                    <a:pt x="222" y="42"/>
                    <a:pt x="221" y="42"/>
                  </a:cubicBezTo>
                  <a:cubicBezTo>
                    <a:pt x="220" y="42"/>
                    <a:pt x="220" y="42"/>
                    <a:pt x="218" y="42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6" y="43"/>
                    <a:pt x="219" y="43"/>
                    <a:pt x="220" y="43"/>
                  </a:cubicBezTo>
                  <a:cubicBezTo>
                    <a:pt x="220" y="43"/>
                    <a:pt x="220" y="43"/>
                    <a:pt x="219" y="43"/>
                  </a:cubicBezTo>
                  <a:cubicBezTo>
                    <a:pt x="218" y="43"/>
                    <a:pt x="217" y="43"/>
                    <a:pt x="216" y="43"/>
                  </a:cubicBezTo>
                  <a:close/>
                  <a:moveTo>
                    <a:pt x="199" y="49"/>
                  </a:moveTo>
                  <a:cubicBezTo>
                    <a:pt x="198" y="49"/>
                    <a:pt x="198" y="49"/>
                    <a:pt x="197" y="49"/>
                  </a:cubicBezTo>
                  <a:cubicBezTo>
                    <a:pt x="196" y="49"/>
                    <a:pt x="194" y="50"/>
                    <a:pt x="196" y="49"/>
                  </a:cubicBezTo>
                  <a:cubicBezTo>
                    <a:pt x="198" y="49"/>
                    <a:pt x="199" y="49"/>
                    <a:pt x="199" y="49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lose/>
                  <a:moveTo>
                    <a:pt x="111" y="131"/>
                  </a:moveTo>
                  <a:cubicBezTo>
                    <a:pt x="112" y="132"/>
                    <a:pt x="115" y="133"/>
                    <a:pt x="118" y="133"/>
                  </a:cubicBezTo>
                  <a:cubicBezTo>
                    <a:pt x="118" y="133"/>
                    <a:pt x="118" y="133"/>
                    <a:pt x="119" y="13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6" y="130"/>
                    <a:pt x="114" y="129"/>
                    <a:pt x="110" y="129"/>
                  </a:cubicBezTo>
                  <a:cubicBezTo>
                    <a:pt x="110" y="129"/>
                    <a:pt x="109" y="128"/>
                    <a:pt x="108" y="128"/>
                  </a:cubicBezTo>
                  <a:cubicBezTo>
                    <a:pt x="107" y="128"/>
                    <a:pt x="107" y="128"/>
                    <a:pt x="106" y="129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7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7" y="129"/>
                  </a:cubicBezTo>
                  <a:cubicBezTo>
                    <a:pt x="107" y="130"/>
                    <a:pt x="110" y="131"/>
                    <a:pt x="112" y="130"/>
                  </a:cubicBezTo>
                  <a:cubicBezTo>
                    <a:pt x="112" y="130"/>
                    <a:pt x="111" y="131"/>
                    <a:pt x="111" y="131"/>
                  </a:cubicBezTo>
                  <a:close/>
                  <a:moveTo>
                    <a:pt x="98" y="116"/>
                  </a:moveTo>
                  <a:cubicBezTo>
                    <a:pt x="96" y="116"/>
                    <a:pt x="96" y="116"/>
                    <a:pt x="95" y="118"/>
                  </a:cubicBezTo>
                  <a:cubicBezTo>
                    <a:pt x="97" y="117"/>
                    <a:pt x="96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ubicBezTo>
                    <a:pt x="97" y="118"/>
                    <a:pt x="98" y="120"/>
                    <a:pt x="98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0" y="117"/>
                    <a:pt x="97" y="117"/>
                    <a:pt x="98" y="116"/>
                  </a:cubicBezTo>
                  <a:close/>
                  <a:moveTo>
                    <a:pt x="93" y="115"/>
                  </a:moveTo>
                  <a:cubicBezTo>
                    <a:pt x="93" y="114"/>
                    <a:pt x="93" y="114"/>
                    <a:pt x="94" y="112"/>
                  </a:cubicBezTo>
                  <a:cubicBezTo>
                    <a:pt x="93" y="113"/>
                    <a:pt x="93" y="112"/>
                    <a:pt x="92" y="112"/>
                  </a:cubicBezTo>
                  <a:cubicBezTo>
                    <a:pt x="92" y="113"/>
                    <a:pt x="91" y="113"/>
                    <a:pt x="91" y="113"/>
                  </a:cubicBezTo>
                  <a:cubicBezTo>
                    <a:pt x="91" y="114"/>
                    <a:pt x="91" y="115"/>
                    <a:pt x="93" y="115"/>
                  </a:cubicBezTo>
                  <a:cubicBezTo>
                    <a:pt x="92" y="116"/>
                    <a:pt x="92" y="116"/>
                    <a:pt x="93" y="117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4" y="115"/>
                    <a:pt x="93" y="115"/>
                    <a:pt x="93" y="115"/>
                  </a:cubicBezTo>
                  <a:close/>
                  <a:moveTo>
                    <a:pt x="284" y="430"/>
                  </a:moveTo>
                  <a:cubicBezTo>
                    <a:pt x="284" y="430"/>
                    <a:pt x="284" y="430"/>
                    <a:pt x="284" y="430"/>
                  </a:cubicBezTo>
                  <a:cubicBezTo>
                    <a:pt x="284" y="431"/>
                    <a:pt x="285" y="431"/>
                    <a:pt x="285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287" y="430"/>
                    <a:pt x="287" y="430"/>
                    <a:pt x="287" y="429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287" y="428"/>
                    <a:pt x="287" y="428"/>
                    <a:pt x="286" y="428"/>
                  </a:cubicBezTo>
                  <a:cubicBezTo>
                    <a:pt x="285" y="428"/>
                    <a:pt x="284" y="430"/>
                    <a:pt x="284" y="430"/>
                  </a:cubicBezTo>
                  <a:close/>
                  <a:moveTo>
                    <a:pt x="98" y="125"/>
                  </a:moveTo>
                  <a:cubicBezTo>
                    <a:pt x="98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8" y="123"/>
                  </a:cubicBezTo>
                  <a:cubicBezTo>
                    <a:pt x="99" y="123"/>
                    <a:pt x="99" y="122"/>
                    <a:pt x="99" y="122"/>
                  </a:cubicBezTo>
                  <a:cubicBezTo>
                    <a:pt x="99" y="122"/>
                    <a:pt x="98" y="123"/>
                    <a:pt x="97" y="123"/>
                  </a:cubicBezTo>
                  <a:cubicBezTo>
                    <a:pt x="97" y="123"/>
                    <a:pt x="98" y="122"/>
                    <a:pt x="98" y="122"/>
                  </a:cubicBezTo>
                  <a:cubicBezTo>
                    <a:pt x="97" y="122"/>
                    <a:pt x="97" y="122"/>
                    <a:pt x="9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3"/>
                    <a:pt x="97" y="124"/>
                    <a:pt x="97" y="123"/>
                  </a:cubicBezTo>
                  <a:cubicBezTo>
                    <a:pt x="98" y="123"/>
                    <a:pt x="97" y="124"/>
                    <a:pt x="98" y="124"/>
                  </a:cubicBezTo>
                  <a:cubicBezTo>
                    <a:pt x="98" y="124"/>
                    <a:pt x="98" y="124"/>
                    <a:pt x="98" y="125"/>
                  </a:cubicBezTo>
                  <a:cubicBezTo>
                    <a:pt x="97" y="125"/>
                    <a:pt x="98" y="126"/>
                    <a:pt x="99" y="126"/>
                  </a:cubicBezTo>
                  <a:cubicBezTo>
                    <a:pt x="100" y="126"/>
                    <a:pt x="98" y="125"/>
                    <a:pt x="98" y="125"/>
                  </a:cubicBezTo>
                  <a:close/>
                  <a:moveTo>
                    <a:pt x="209" y="46"/>
                  </a:moveTo>
                  <a:cubicBezTo>
                    <a:pt x="208" y="47"/>
                    <a:pt x="211" y="47"/>
                    <a:pt x="212" y="47"/>
                  </a:cubicBezTo>
                  <a:cubicBezTo>
                    <a:pt x="212" y="47"/>
                    <a:pt x="211" y="47"/>
                    <a:pt x="211" y="47"/>
                  </a:cubicBezTo>
                  <a:cubicBezTo>
                    <a:pt x="211" y="48"/>
                    <a:pt x="214" y="47"/>
                    <a:pt x="218" y="47"/>
                  </a:cubicBezTo>
                  <a:cubicBezTo>
                    <a:pt x="218" y="46"/>
                    <a:pt x="218" y="46"/>
                    <a:pt x="219" y="46"/>
                  </a:cubicBezTo>
                  <a:cubicBezTo>
                    <a:pt x="219" y="45"/>
                    <a:pt x="215" y="46"/>
                    <a:pt x="215" y="45"/>
                  </a:cubicBezTo>
                  <a:cubicBezTo>
                    <a:pt x="214" y="46"/>
                    <a:pt x="212" y="45"/>
                    <a:pt x="211" y="45"/>
                  </a:cubicBezTo>
                  <a:cubicBezTo>
                    <a:pt x="210" y="45"/>
                    <a:pt x="209" y="45"/>
                    <a:pt x="209" y="46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1"/>
                    <a:pt x="322" y="130"/>
                  </a:cubicBezTo>
                  <a:close/>
                  <a:moveTo>
                    <a:pt x="190" y="54"/>
                  </a:moveTo>
                  <a:cubicBezTo>
                    <a:pt x="188" y="54"/>
                    <a:pt x="187" y="55"/>
                    <a:pt x="187" y="55"/>
                  </a:cubicBezTo>
                  <a:cubicBezTo>
                    <a:pt x="187" y="55"/>
                    <a:pt x="188" y="55"/>
                    <a:pt x="189" y="55"/>
                  </a:cubicBezTo>
                  <a:cubicBezTo>
                    <a:pt x="189" y="55"/>
                    <a:pt x="190" y="55"/>
                    <a:pt x="190" y="55"/>
                  </a:cubicBezTo>
                  <a:cubicBezTo>
                    <a:pt x="191" y="54"/>
                    <a:pt x="190" y="54"/>
                    <a:pt x="190" y="54"/>
                  </a:cubicBezTo>
                  <a:close/>
                  <a:moveTo>
                    <a:pt x="201" y="53"/>
                  </a:moveTo>
                  <a:cubicBezTo>
                    <a:pt x="201" y="54"/>
                    <a:pt x="201" y="54"/>
                    <a:pt x="200" y="54"/>
                  </a:cubicBezTo>
                  <a:cubicBezTo>
                    <a:pt x="200" y="54"/>
                    <a:pt x="203" y="54"/>
                    <a:pt x="204" y="54"/>
                  </a:cubicBezTo>
                  <a:cubicBezTo>
                    <a:pt x="204" y="54"/>
                    <a:pt x="207" y="54"/>
                    <a:pt x="208" y="53"/>
                  </a:cubicBezTo>
                  <a:cubicBezTo>
                    <a:pt x="208" y="52"/>
                    <a:pt x="209" y="52"/>
                    <a:pt x="209" y="51"/>
                  </a:cubicBezTo>
                  <a:cubicBezTo>
                    <a:pt x="210" y="50"/>
                    <a:pt x="209" y="50"/>
                    <a:pt x="207" y="50"/>
                  </a:cubicBezTo>
                  <a:cubicBezTo>
                    <a:pt x="207" y="50"/>
                    <a:pt x="206" y="50"/>
                    <a:pt x="205" y="51"/>
                  </a:cubicBezTo>
                  <a:cubicBezTo>
                    <a:pt x="203" y="51"/>
                    <a:pt x="202" y="50"/>
                    <a:pt x="200" y="51"/>
                  </a:cubicBezTo>
                  <a:cubicBezTo>
                    <a:pt x="200" y="51"/>
                    <a:pt x="199" y="51"/>
                    <a:pt x="198" y="51"/>
                  </a:cubicBezTo>
                  <a:cubicBezTo>
                    <a:pt x="199" y="51"/>
                    <a:pt x="200" y="51"/>
                    <a:pt x="202" y="51"/>
                  </a:cubicBezTo>
                  <a:cubicBezTo>
                    <a:pt x="202" y="51"/>
                    <a:pt x="202" y="51"/>
                    <a:pt x="202" y="52"/>
                  </a:cubicBezTo>
                  <a:cubicBezTo>
                    <a:pt x="199" y="52"/>
                    <a:pt x="199" y="51"/>
                    <a:pt x="196" y="51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2"/>
                    <a:pt x="197" y="52"/>
                    <a:pt x="198" y="52"/>
                  </a:cubicBezTo>
                  <a:cubicBezTo>
                    <a:pt x="195" y="53"/>
                    <a:pt x="194" y="51"/>
                    <a:pt x="190" y="52"/>
                  </a:cubicBezTo>
                  <a:cubicBezTo>
                    <a:pt x="190" y="52"/>
                    <a:pt x="190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3"/>
                  </a:cubicBezTo>
                  <a:cubicBezTo>
                    <a:pt x="190" y="53"/>
                    <a:pt x="191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3"/>
                    <a:pt x="193" y="53"/>
                    <a:pt x="194" y="53"/>
                  </a:cubicBezTo>
                  <a:cubicBezTo>
                    <a:pt x="194" y="53"/>
                    <a:pt x="194" y="53"/>
                    <a:pt x="195" y="53"/>
                  </a:cubicBezTo>
                  <a:cubicBezTo>
                    <a:pt x="197" y="53"/>
                    <a:pt x="201" y="52"/>
                    <a:pt x="203" y="52"/>
                  </a:cubicBezTo>
                  <a:cubicBezTo>
                    <a:pt x="203" y="52"/>
                    <a:pt x="204" y="52"/>
                    <a:pt x="204" y="52"/>
                  </a:cubicBezTo>
                  <a:cubicBezTo>
                    <a:pt x="203" y="53"/>
                    <a:pt x="201" y="53"/>
                    <a:pt x="201" y="53"/>
                  </a:cubicBezTo>
                  <a:cubicBezTo>
                    <a:pt x="201" y="53"/>
                    <a:pt x="201" y="53"/>
                    <a:pt x="201" y="53"/>
                  </a:cubicBezTo>
                  <a:close/>
                  <a:moveTo>
                    <a:pt x="222" y="47"/>
                  </a:moveTo>
                  <a:cubicBezTo>
                    <a:pt x="220" y="47"/>
                    <a:pt x="216" y="48"/>
                    <a:pt x="215" y="48"/>
                  </a:cubicBezTo>
                  <a:cubicBezTo>
                    <a:pt x="215" y="48"/>
                    <a:pt x="221" y="48"/>
                    <a:pt x="222" y="48"/>
                  </a:cubicBezTo>
                  <a:cubicBezTo>
                    <a:pt x="222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2" y="47"/>
                    <a:pt x="223" y="47"/>
                    <a:pt x="222" y="47"/>
                  </a:cubicBezTo>
                  <a:close/>
                  <a:moveTo>
                    <a:pt x="218" y="51"/>
                  </a:moveTo>
                  <a:cubicBezTo>
                    <a:pt x="216" y="51"/>
                    <a:pt x="216" y="52"/>
                    <a:pt x="215" y="53"/>
                  </a:cubicBezTo>
                  <a:cubicBezTo>
                    <a:pt x="214" y="53"/>
                    <a:pt x="213" y="53"/>
                    <a:pt x="213" y="53"/>
                  </a:cubicBezTo>
                  <a:cubicBezTo>
                    <a:pt x="213" y="53"/>
                    <a:pt x="220" y="54"/>
                    <a:pt x="220" y="54"/>
                  </a:cubicBezTo>
                  <a:cubicBezTo>
                    <a:pt x="222" y="54"/>
                    <a:pt x="223" y="53"/>
                    <a:pt x="223" y="53"/>
                  </a:cubicBezTo>
                  <a:cubicBezTo>
                    <a:pt x="223" y="52"/>
                    <a:pt x="220" y="51"/>
                    <a:pt x="218" y="51"/>
                  </a:cubicBezTo>
                  <a:close/>
                  <a:moveTo>
                    <a:pt x="279" y="72"/>
                  </a:moveTo>
                  <a:cubicBezTo>
                    <a:pt x="281" y="72"/>
                    <a:pt x="283" y="72"/>
                    <a:pt x="283" y="71"/>
                  </a:cubicBezTo>
                  <a:cubicBezTo>
                    <a:pt x="283" y="69"/>
                    <a:pt x="276" y="69"/>
                    <a:pt x="276" y="70"/>
                  </a:cubicBezTo>
                  <a:cubicBezTo>
                    <a:pt x="276" y="71"/>
                    <a:pt x="277" y="72"/>
                    <a:pt x="279" y="72"/>
                  </a:cubicBezTo>
                  <a:close/>
                  <a:moveTo>
                    <a:pt x="260" y="220"/>
                  </a:move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1"/>
                  </a:cubicBezTo>
                  <a:cubicBezTo>
                    <a:pt x="259" y="221"/>
                    <a:pt x="258" y="221"/>
                    <a:pt x="258" y="222"/>
                  </a:cubicBezTo>
                  <a:cubicBezTo>
                    <a:pt x="258" y="222"/>
                    <a:pt x="260" y="222"/>
                    <a:pt x="260" y="222"/>
                  </a:cubicBezTo>
                  <a:cubicBezTo>
                    <a:pt x="260" y="221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lose/>
                  <a:moveTo>
                    <a:pt x="277" y="208"/>
                  </a:moveTo>
                  <a:cubicBezTo>
                    <a:pt x="277" y="208"/>
                    <a:pt x="277" y="208"/>
                    <a:pt x="277" y="208"/>
                  </a:cubicBezTo>
                  <a:cubicBezTo>
                    <a:pt x="277" y="209"/>
                    <a:pt x="277" y="211"/>
                    <a:pt x="278" y="211"/>
                  </a:cubicBezTo>
                  <a:cubicBezTo>
                    <a:pt x="278" y="211"/>
                    <a:pt x="279" y="210"/>
                    <a:pt x="279" y="210"/>
                  </a:cubicBezTo>
                  <a:cubicBezTo>
                    <a:pt x="279" y="209"/>
                    <a:pt x="278" y="208"/>
                    <a:pt x="277" y="208"/>
                  </a:cubicBezTo>
                  <a:close/>
                  <a:moveTo>
                    <a:pt x="294" y="223"/>
                  </a:moveTo>
                  <a:cubicBezTo>
                    <a:pt x="295" y="223"/>
                    <a:pt x="296" y="223"/>
                    <a:pt x="296" y="223"/>
                  </a:cubicBezTo>
                  <a:cubicBezTo>
                    <a:pt x="297" y="222"/>
                    <a:pt x="297" y="222"/>
                    <a:pt x="296" y="221"/>
                  </a:cubicBezTo>
                  <a:cubicBezTo>
                    <a:pt x="296" y="222"/>
                    <a:pt x="295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lose/>
                  <a:moveTo>
                    <a:pt x="281" y="204"/>
                  </a:move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1" y="204"/>
                    <a:pt x="281" y="204"/>
                  </a:cubicBezTo>
                  <a:close/>
                  <a:moveTo>
                    <a:pt x="289" y="224"/>
                  </a:moveTo>
                  <a:cubicBezTo>
                    <a:pt x="288" y="224"/>
                    <a:pt x="288" y="224"/>
                    <a:pt x="287" y="224"/>
                  </a:cubicBezTo>
                  <a:cubicBezTo>
                    <a:pt x="287" y="224"/>
                    <a:pt x="287" y="223"/>
                    <a:pt x="287" y="223"/>
                  </a:cubicBezTo>
                  <a:cubicBezTo>
                    <a:pt x="284" y="223"/>
                    <a:pt x="281" y="221"/>
                    <a:pt x="279" y="220"/>
                  </a:cubicBezTo>
                  <a:cubicBezTo>
                    <a:pt x="279" y="220"/>
                    <a:pt x="278" y="218"/>
                    <a:pt x="277" y="218"/>
                  </a:cubicBezTo>
                  <a:cubicBezTo>
                    <a:pt x="272" y="218"/>
                    <a:pt x="270" y="215"/>
                    <a:pt x="264" y="215"/>
                  </a:cubicBezTo>
                  <a:cubicBezTo>
                    <a:pt x="258" y="215"/>
                    <a:pt x="255" y="217"/>
                    <a:pt x="253" y="220"/>
                  </a:cubicBezTo>
                  <a:cubicBezTo>
                    <a:pt x="253" y="220"/>
                    <a:pt x="254" y="220"/>
                    <a:pt x="254" y="220"/>
                  </a:cubicBezTo>
                  <a:cubicBezTo>
                    <a:pt x="255" y="219"/>
                    <a:pt x="259" y="218"/>
                    <a:pt x="261" y="217"/>
                  </a:cubicBezTo>
                  <a:cubicBezTo>
                    <a:pt x="262" y="217"/>
                    <a:pt x="263" y="218"/>
                    <a:pt x="263" y="218"/>
                  </a:cubicBezTo>
                  <a:cubicBezTo>
                    <a:pt x="263" y="218"/>
                    <a:pt x="263" y="219"/>
                    <a:pt x="264" y="219"/>
                  </a:cubicBezTo>
                  <a:cubicBezTo>
                    <a:pt x="265" y="219"/>
                    <a:pt x="266" y="219"/>
                    <a:pt x="267" y="219"/>
                  </a:cubicBezTo>
                  <a:cubicBezTo>
                    <a:pt x="269" y="219"/>
                    <a:pt x="270" y="221"/>
                    <a:pt x="272" y="221"/>
                  </a:cubicBezTo>
                  <a:cubicBezTo>
                    <a:pt x="273" y="221"/>
                    <a:pt x="274" y="221"/>
                    <a:pt x="275" y="221"/>
                  </a:cubicBezTo>
                  <a:cubicBezTo>
                    <a:pt x="275" y="221"/>
                    <a:pt x="275" y="222"/>
                    <a:pt x="276" y="222"/>
                  </a:cubicBezTo>
                  <a:cubicBezTo>
                    <a:pt x="277" y="224"/>
                    <a:pt x="279" y="224"/>
                    <a:pt x="281" y="225"/>
                  </a:cubicBezTo>
                  <a:cubicBezTo>
                    <a:pt x="281" y="226"/>
                    <a:pt x="280" y="226"/>
                    <a:pt x="279" y="226"/>
                  </a:cubicBezTo>
                  <a:cubicBezTo>
                    <a:pt x="280" y="226"/>
                    <a:pt x="279" y="227"/>
                    <a:pt x="279" y="227"/>
                  </a:cubicBezTo>
                  <a:cubicBezTo>
                    <a:pt x="282" y="227"/>
                    <a:pt x="284" y="228"/>
                    <a:pt x="287" y="228"/>
                  </a:cubicBezTo>
                  <a:cubicBezTo>
                    <a:pt x="289" y="228"/>
                    <a:pt x="291" y="228"/>
                    <a:pt x="292" y="226"/>
                  </a:cubicBezTo>
                  <a:cubicBezTo>
                    <a:pt x="291" y="226"/>
                    <a:pt x="290" y="224"/>
                    <a:pt x="289" y="224"/>
                  </a:cubicBezTo>
                  <a:close/>
                  <a:moveTo>
                    <a:pt x="278" y="202"/>
                  </a:moveTo>
                  <a:cubicBezTo>
                    <a:pt x="278" y="202"/>
                    <a:pt x="277" y="201"/>
                    <a:pt x="277" y="201"/>
                  </a:cubicBezTo>
                  <a:cubicBezTo>
                    <a:pt x="276" y="201"/>
                    <a:pt x="275" y="202"/>
                    <a:pt x="275" y="202"/>
                  </a:cubicBezTo>
                  <a:cubicBezTo>
                    <a:pt x="275" y="202"/>
                    <a:pt x="277" y="202"/>
                    <a:pt x="278" y="202"/>
                  </a:cubicBezTo>
                  <a:close/>
                  <a:moveTo>
                    <a:pt x="283" y="233"/>
                  </a:moveTo>
                  <a:cubicBezTo>
                    <a:pt x="283" y="233"/>
                    <a:pt x="283" y="233"/>
                    <a:pt x="284" y="233"/>
                  </a:cubicBezTo>
                  <a:cubicBezTo>
                    <a:pt x="283" y="233"/>
                    <a:pt x="281" y="233"/>
                    <a:pt x="279" y="232"/>
                  </a:cubicBezTo>
                  <a:cubicBezTo>
                    <a:pt x="279" y="232"/>
                    <a:pt x="278" y="233"/>
                    <a:pt x="278" y="233"/>
                  </a:cubicBezTo>
                  <a:cubicBezTo>
                    <a:pt x="278" y="234"/>
                    <a:pt x="279" y="235"/>
                    <a:pt x="280" y="235"/>
                  </a:cubicBezTo>
                  <a:cubicBezTo>
                    <a:pt x="282" y="235"/>
                    <a:pt x="283" y="235"/>
                    <a:pt x="284" y="234"/>
                  </a:cubicBezTo>
                  <a:cubicBezTo>
                    <a:pt x="284" y="234"/>
                    <a:pt x="284" y="233"/>
                    <a:pt x="283" y="233"/>
                  </a:cubicBezTo>
                  <a:close/>
                  <a:moveTo>
                    <a:pt x="359" y="133"/>
                  </a:moveTo>
                  <a:cubicBezTo>
                    <a:pt x="359" y="133"/>
                    <a:pt x="358" y="132"/>
                    <a:pt x="358" y="132"/>
                  </a:cubicBezTo>
                  <a:cubicBezTo>
                    <a:pt x="358" y="131"/>
                    <a:pt x="359" y="131"/>
                    <a:pt x="359" y="130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8" y="129"/>
                    <a:pt x="358" y="129"/>
                    <a:pt x="358" y="128"/>
                  </a:cubicBezTo>
                  <a:cubicBezTo>
                    <a:pt x="357" y="128"/>
                    <a:pt x="356" y="128"/>
                    <a:pt x="355" y="127"/>
                  </a:cubicBezTo>
                  <a:cubicBezTo>
                    <a:pt x="354" y="128"/>
                    <a:pt x="354" y="128"/>
                    <a:pt x="354" y="128"/>
                  </a:cubicBezTo>
                  <a:cubicBezTo>
                    <a:pt x="353" y="128"/>
                    <a:pt x="354" y="127"/>
                    <a:pt x="354" y="127"/>
                  </a:cubicBezTo>
                  <a:cubicBezTo>
                    <a:pt x="353" y="127"/>
                    <a:pt x="352" y="127"/>
                    <a:pt x="352" y="127"/>
                  </a:cubicBezTo>
                  <a:cubicBezTo>
                    <a:pt x="352" y="127"/>
                    <a:pt x="351" y="126"/>
                    <a:pt x="351" y="126"/>
                  </a:cubicBezTo>
                  <a:cubicBezTo>
                    <a:pt x="352" y="126"/>
                    <a:pt x="352" y="126"/>
                    <a:pt x="352" y="126"/>
                  </a:cubicBezTo>
                  <a:cubicBezTo>
                    <a:pt x="352" y="126"/>
                    <a:pt x="351" y="125"/>
                    <a:pt x="350" y="125"/>
                  </a:cubicBezTo>
                  <a:cubicBezTo>
                    <a:pt x="349" y="125"/>
                    <a:pt x="350" y="126"/>
                    <a:pt x="349" y="126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4"/>
                    <a:pt x="351" y="123"/>
                    <a:pt x="351" y="121"/>
                  </a:cubicBezTo>
                  <a:cubicBezTo>
                    <a:pt x="351" y="121"/>
                    <a:pt x="350" y="120"/>
                    <a:pt x="350" y="120"/>
                  </a:cubicBezTo>
                  <a:cubicBezTo>
                    <a:pt x="348" y="120"/>
                    <a:pt x="348" y="121"/>
                    <a:pt x="347" y="122"/>
                  </a:cubicBezTo>
                  <a:cubicBezTo>
                    <a:pt x="346" y="124"/>
                    <a:pt x="345" y="128"/>
                    <a:pt x="342" y="128"/>
                  </a:cubicBezTo>
                  <a:cubicBezTo>
                    <a:pt x="342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30"/>
                  </a:cubicBezTo>
                  <a:cubicBezTo>
                    <a:pt x="343" y="130"/>
                    <a:pt x="341" y="131"/>
                    <a:pt x="341" y="131"/>
                  </a:cubicBezTo>
                  <a:cubicBezTo>
                    <a:pt x="341" y="131"/>
                    <a:pt x="342" y="132"/>
                    <a:pt x="342" y="132"/>
                  </a:cubicBezTo>
                  <a:cubicBezTo>
                    <a:pt x="344" y="132"/>
                    <a:pt x="344" y="132"/>
                    <a:pt x="346" y="132"/>
                  </a:cubicBezTo>
                  <a:cubicBezTo>
                    <a:pt x="347" y="132"/>
                    <a:pt x="348" y="132"/>
                    <a:pt x="349" y="133"/>
                  </a:cubicBezTo>
                  <a:cubicBezTo>
                    <a:pt x="350" y="133"/>
                    <a:pt x="350" y="133"/>
                    <a:pt x="351" y="133"/>
                  </a:cubicBezTo>
                  <a:cubicBezTo>
                    <a:pt x="352" y="133"/>
                    <a:pt x="353" y="133"/>
                    <a:pt x="354" y="133"/>
                  </a:cubicBezTo>
                  <a:cubicBezTo>
                    <a:pt x="354" y="134"/>
                    <a:pt x="353" y="134"/>
                    <a:pt x="353" y="134"/>
                  </a:cubicBezTo>
                  <a:cubicBezTo>
                    <a:pt x="353" y="135"/>
                    <a:pt x="354" y="135"/>
                    <a:pt x="354" y="135"/>
                  </a:cubicBezTo>
                  <a:cubicBezTo>
                    <a:pt x="355" y="135"/>
                    <a:pt x="356" y="134"/>
                    <a:pt x="357" y="133"/>
                  </a:cubicBezTo>
                  <a:cubicBezTo>
                    <a:pt x="358" y="133"/>
                    <a:pt x="357" y="135"/>
                    <a:pt x="358" y="135"/>
                  </a:cubicBezTo>
                  <a:cubicBezTo>
                    <a:pt x="358" y="135"/>
                    <a:pt x="359" y="135"/>
                    <a:pt x="359" y="135"/>
                  </a:cubicBezTo>
                  <a:cubicBezTo>
                    <a:pt x="359" y="136"/>
                    <a:pt x="359" y="136"/>
                    <a:pt x="360" y="136"/>
                  </a:cubicBezTo>
                  <a:cubicBezTo>
                    <a:pt x="361" y="137"/>
                    <a:pt x="362" y="136"/>
                    <a:pt x="362" y="135"/>
                  </a:cubicBezTo>
                  <a:cubicBezTo>
                    <a:pt x="362" y="134"/>
                    <a:pt x="361" y="134"/>
                    <a:pt x="361" y="133"/>
                  </a:cubicBezTo>
                  <a:cubicBezTo>
                    <a:pt x="360" y="133"/>
                    <a:pt x="360" y="133"/>
                    <a:pt x="359" y="133"/>
                  </a:cubicBezTo>
                  <a:close/>
                  <a:moveTo>
                    <a:pt x="340" y="262"/>
                  </a:moveTo>
                  <a:cubicBezTo>
                    <a:pt x="339" y="262"/>
                    <a:pt x="338" y="263"/>
                    <a:pt x="338" y="265"/>
                  </a:cubicBezTo>
                  <a:cubicBezTo>
                    <a:pt x="338" y="265"/>
                    <a:pt x="339" y="265"/>
                    <a:pt x="339" y="265"/>
                  </a:cubicBezTo>
                  <a:cubicBezTo>
                    <a:pt x="340" y="265"/>
                    <a:pt x="340" y="263"/>
                    <a:pt x="341" y="263"/>
                  </a:cubicBezTo>
                  <a:cubicBezTo>
                    <a:pt x="341" y="263"/>
                    <a:pt x="341" y="262"/>
                    <a:pt x="341" y="262"/>
                  </a:cubicBezTo>
                  <a:cubicBezTo>
                    <a:pt x="340" y="262"/>
                    <a:pt x="340" y="262"/>
                    <a:pt x="340" y="262"/>
                  </a:cubicBezTo>
                  <a:close/>
                  <a:moveTo>
                    <a:pt x="378" y="300"/>
                  </a:moveTo>
                  <a:cubicBezTo>
                    <a:pt x="377" y="300"/>
                    <a:pt x="376" y="302"/>
                    <a:pt x="376" y="300"/>
                  </a:cubicBezTo>
                  <a:cubicBezTo>
                    <a:pt x="375" y="300"/>
                    <a:pt x="375" y="299"/>
                    <a:pt x="374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2" y="299"/>
                    <a:pt x="372" y="300"/>
                    <a:pt x="371" y="302"/>
                  </a:cubicBezTo>
                  <a:cubicBezTo>
                    <a:pt x="371" y="303"/>
                    <a:pt x="374" y="305"/>
                    <a:pt x="375" y="305"/>
                  </a:cubicBezTo>
                  <a:cubicBezTo>
                    <a:pt x="377" y="305"/>
                    <a:pt x="378" y="302"/>
                    <a:pt x="378" y="301"/>
                  </a:cubicBezTo>
                  <a:cubicBezTo>
                    <a:pt x="378" y="301"/>
                    <a:pt x="378" y="300"/>
                    <a:pt x="378" y="300"/>
                  </a:cubicBezTo>
                  <a:close/>
                  <a:moveTo>
                    <a:pt x="339" y="136"/>
                  </a:moveTo>
                  <a:cubicBezTo>
                    <a:pt x="339" y="136"/>
                    <a:pt x="339" y="136"/>
                    <a:pt x="339" y="136"/>
                  </a:cubicBezTo>
                  <a:cubicBezTo>
                    <a:pt x="336" y="136"/>
                    <a:pt x="338" y="135"/>
                    <a:pt x="338" y="134"/>
                  </a:cubicBezTo>
                  <a:cubicBezTo>
                    <a:pt x="338" y="134"/>
                    <a:pt x="337" y="134"/>
                    <a:pt x="337" y="133"/>
                  </a:cubicBezTo>
                  <a:cubicBezTo>
                    <a:pt x="336" y="134"/>
                    <a:pt x="335" y="136"/>
                    <a:pt x="335" y="136"/>
                  </a:cubicBezTo>
                  <a:cubicBezTo>
                    <a:pt x="335" y="137"/>
                    <a:pt x="335" y="137"/>
                    <a:pt x="337" y="137"/>
                  </a:cubicBezTo>
                  <a:cubicBezTo>
                    <a:pt x="338" y="138"/>
                    <a:pt x="339" y="137"/>
                    <a:pt x="339" y="136"/>
                  </a:cubicBezTo>
                  <a:close/>
                  <a:moveTo>
                    <a:pt x="311" y="231"/>
                  </a:moveTo>
                  <a:cubicBezTo>
                    <a:pt x="309" y="230"/>
                    <a:pt x="308" y="228"/>
                    <a:pt x="304" y="227"/>
                  </a:cubicBezTo>
                  <a:cubicBezTo>
                    <a:pt x="303" y="227"/>
                    <a:pt x="302" y="228"/>
                    <a:pt x="300" y="228"/>
                  </a:cubicBezTo>
                  <a:cubicBezTo>
                    <a:pt x="299" y="228"/>
                    <a:pt x="298" y="227"/>
                    <a:pt x="297" y="227"/>
                  </a:cubicBezTo>
                  <a:cubicBezTo>
                    <a:pt x="297" y="227"/>
                    <a:pt x="296" y="228"/>
                    <a:pt x="296" y="228"/>
                  </a:cubicBezTo>
                  <a:cubicBezTo>
                    <a:pt x="296" y="228"/>
                    <a:pt x="297" y="229"/>
                    <a:pt x="298" y="229"/>
                  </a:cubicBezTo>
                  <a:cubicBezTo>
                    <a:pt x="298" y="230"/>
                    <a:pt x="298" y="231"/>
                    <a:pt x="299" y="232"/>
                  </a:cubicBezTo>
                  <a:cubicBezTo>
                    <a:pt x="297" y="233"/>
                    <a:pt x="296" y="232"/>
                    <a:pt x="293" y="232"/>
                  </a:cubicBezTo>
                  <a:cubicBezTo>
                    <a:pt x="293" y="232"/>
                    <a:pt x="292" y="233"/>
                    <a:pt x="292" y="233"/>
                  </a:cubicBezTo>
                  <a:cubicBezTo>
                    <a:pt x="292" y="233"/>
                    <a:pt x="293" y="234"/>
                    <a:pt x="294" y="235"/>
                  </a:cubicBezTo>
                  <a:cubicBezTo>
                    <a:pt x="294" y="234"/>
                    <a:pt x="294" y="234"/>
                    <a:pt x="294" y="233"/>
                  </a:cubicBezTo>
                  <a:cubicBezTo>
                    <a:pt x="294" y="234"/>
                    <a:pt x="295" y="234"/>
                    <a:pt x="296" y="234"/>
                  </a:cubicBezTo>
                  <a:cubicBezTo>
                    <a:pt x="297" y="234"/>
                    <a:pt x="300" y="233"/>
                    <a:pt x="301" y="234"/>
                  </a:cubicBezTo>
                  <a:cubicBezTo>
                    <a:pt x="302" y="234"/>
                    <a:pt x="302" y="236"/>
                    <a:pt x="303" y="236"/>
                  </a:cubicBezTo>
                  <a:cubicBezTo>
                    <a:pt x="304" y="236"/>
                    <a:pt x="304" y="233"/>
                    <a:pt x="306" y="233"/>
                  </a:cubicBezTo>
                  <a:cubicBezTo>
                    <a:pt x="306" y="233"/>
                    <a:pt x="306" y="234"/>
                    <a:pt x="307" y="234"/>
                  </a:cubicBezTo>
                  <a:cubicBezTo>
                    <a:pt x="308" y="234"/>
                    <a:pt x="308" y="233"/>
                    <a:pt x="309" y="233"/>
                  </a:cubicBezTo>
                  <a:cubicBezTo>
                    <a:pt x="311" y="233"/>
                    <a:pt x="312" y="233"/>
                    <a:pt x="314" y="233"/>
                  </a:cubicBezTo>
                  <a:cubicBezTo>
                    <a:pt x="313" y="232"/>
                    <a:pt x="312" y="231"/>
                    <a:pt x="311" y="230"/>
                  </a:cubicBezTo>
                  <a:cubicBezTo>
                    <a:pt x="311" y="230"/>
                    <a:pt x="311" y="231"/>
                    <a:pt x="311" y="231"/>
                  </a:cubicBezTo>
                  <a:close/>
                  <a:moveTo>
                    <a:pt x="319" y="233"/>
                  </a:moveTo>
                  <a:cubicBezTo>
                    <a:pt x="319" y="234"/>
                    <a:pt x="320" y="234"/>
                    <a:pt x="322" y="234"/>
                  </a:cubicBezTo>
                  <a:cubicBezTo>
                    <a:pt x="322" y="234"/>
                    <a:pt x="323" y="234"/>
                    <a:pt x="324" y="234"/>
                  </a:cubicBezTo>
                  <a:cubicBezTo>
                    <a:pt x="323" y="233"/>
                    <a:pt x="320" y="232"/>
                    <a:pt x="320" y="232"/>
                  </a:cubicBezTo>
                  <a:cubicBezTo>
                    <a:pt x="320" y="232"/>
                    <a:pt x="318" y="233"/>
                    <a:pt x="319" y="233"/>
                  </a:cubicBezTo>
                  <a:close/>
                  <a:moveTo>
                    <a:pt x="269" y="67"/>
                  </a:moveTo>
                  <a:cubicBezTo>
                    <a:pt x="271" y="67"/>
                    <a:pt x="272" y="67"/>
                    <a:pt x="272" y="67"/>
                  </a:cubicBezTo>
                  <a:cubicBezTo>
                    <a:pt x="271" y="66"/>
                    <a:pt x="268" y="67"/>
                    <a:pt x="269" y="67"/>
                  </a:cubicBezTo>
                  <a:close/>
                  <a:moveTo>
                    <a:pt x="255" y="74"/>
                  </a:moveTo>
                  <a:cubicBezTo>
                    <a:pt x="255" y="74"/>
                    <a:pt x="254" y="73"/>
                    <a:pt x="253" y="73"/>
                  </a:cubicBezTo>
                  <a:cubicBezTo>
                    <a:pt x="253" y="74"/>
                    <a:pt x="254" y="74"/>
                    <a:pt x="255" y="74"/>
                  </a:cubicBezTo>
                  <a:close/>
                  <a:moveTo>
                    <a:pt x="255" y="82"/>
                  </a:moveTo>
                  <a:cubicBezTo>
                    <a:pt x="255" y="82"/>
                    <a:pt x="255" y="82"/>
                    <a:pt x="255" y="82"/>
                  </a:cubicBezTo>
                  <a:cubicBezTo>
                    <a:pt x="257" y="82"/>
                    <a:pt x="260" y="81"/>
                    <a:pt x="261" y="81"/>
                  </a:cubicBezTo>
                  <a:cubicBezTo>
                    <a:pt x="259" y="81"/>
                    <a:pt x="260" y="81"/>
                    <a:pt x="258" y="81"/>
                  </a:cubicBezTo>
                  <a:cubicBezTo>
                    <a:pt x="257" y="81"/>
                    <a:pt x="256" y="81"/>
                    <a:pt x="255" y="82"/>
                  </a:cubicBezTo>
                  <a:close/>
                  <a:moveTo>
                    <a:pt x="264" y="110"/>
                  </a:moveTo>
                  <a:cubicBezTo>
                    <a:pt x="264" y="110"/>
                    <a:pt x="264" y="110"/>
                    <a:pt x="264" y="110"/>
                  </a:cubicBezTo>
                  <a:cubicBezTo>
                    <a:pt x="264" y="111"/>
                    <a:pt x="265" y="111"/>
                    <a:pt x="266" y="111"/>
                  </a:cubicBezTo>
                  <a:cubicBezTo>
                    <a:pt x="266" y="111"/>
                    <a:pt x="266" y="111"/>
                    <a:pt x="267" y="111"/>
                  </a:cubicBezTo>
                  <a:cubicBezTo>
                    <a:pt x="266" y="110"/>
                    <a:pt x="265" y="110"/>
                    <a:pt x="264" y="110"/>
                  </a:cubicBezTo>
                  <a:close/>
                  <a:moveTo>
                    <a:pt x="262" y="78"/>
                  </a:moveTo>
                  <a:cubicBezTo>
                    <a:pt x="261" y="78"/>
                    <a:pt x="261" y="77"/>
                    <a:pt x="261" y="77"/>
                  </a:cubicBezTo>
                  <a:cubicBezTo>
                    <a:pt x="259" y="76"/>
                    <a:pt x="255" y="76"/>
                    <a:pt x="252" y="75"/>
                  </a:cubicBezTo>
                  <a:cubicBezTo>
                    <a:pt x="252" y="75"/>
                    <a:pt x="252" y="75"/>
                    <a:pt x="251" y="75"/>
                  </a:cubicBezTo>
                  <a:cubicBezTo>
                    <a:pt x="251" y="75"/>
                    <a:pt x="250" y="74"/>
                    <a:pt x="249" y="74"/>
                  </a:cubicBezTo>
                  <a:cubicBezTo>
                    <a:pt x="246" y="74"/>
                    <a:pt x="246" y="76"/>
                    <a:pt x="246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6" y="78"/>
                    <a:pt x="245" y="78"/>
                    <a:pt x="244" y="78"/>
                  </a:cubicBezTo>
                  <a:cubicBezTo>
                    <a:pt x="244" y="78"/>
                    <a:pt x="243" y="78"/>
                    <a:pt x="243" y="79"/>
                  </a:cubicBezTo>
                  <a:cubicBezTo>
                    <a:pt x="243" y="79"/>
                    <a:pt x="246" y="79"/>
                    <a:pt x="248" y="79"/>
                  </a:cubicBezTo>
                  <a:cubicBezTo>
                    <a:pt x="248" y="80"/>
                    <a:pt x="247" y="80"/>
                    <a:pt x="249" y="80"/>
                  </a:cubicBezTo>
                  <a:cubicBezTo>
                    <a:pt x="249" y="80"/>
                    <a:pt x="249" y="80"/>
                    <a:pt x="250" y="80"/>
                  </a:cubicBezTo>
                  <a:cubicBezTo>
                    <a:pt x="251" y="80"/>
                    <a:pt x="255" y="79"/>
                    <a:pt x="255" y="78"/>
                  </a:cubicBezTo>
                  <a:cubicBezTo>
                    <a:pt x="256" y="78"/>
                    <a:pt x="260" y="79"/>
                    <a:pt x="260" y="79"/>
                  </a:cubicBezTo>
                  <a:cubicBezTo>
                    <a:pt x="261" y="79"/>
                    <a:pt x="262" y="79"/>
                    <a:pt x="263" y="79"/>
                  </a:cubicBezTo>
                  <a:cubicBezTo>
                    <a:pt x="264" y="79"/>
                    <a:pt x="266" y="79"/>
                    <a:pt x="267" y="79"/>
                  </a:cubicBezTo>
                  <a:cubicBezTo>
                    <a:pt x="266" y="78"/>
                    <a:pt x="264" y="78"/>
                    <a:pt x="262" y="78"/>
                  </a:cubicBezTo>
                  <a:close/>
                  <a:moveTo>
                    <a:pt x="265" y="56"/>
                  </a:moveTo>
                  <a:cubicBezTo>
                    <a:pt x="265" y="56"/>
                    <a:pt x="263" y="56"/>
                    <a:pt x="263" y="56"/>
                  </a:cubicBezTo>
                  <a:cubicBezTo>
                    <a:pt x="263" y="57"/>
                    <a:pt x="265" y="57"/>
                    <a:pt x="266" y="57"/>
                  </a:cubicBezTo>
                  <a:cubicBezTo>
                    <a:pt x="265" y="58"/>
                    <a:pt x="267" y="58"/>
                    <a:pt x="269" y="59"/>
                  </a:cubicBezTo>
                  <a:cubicBezTo>
                    <a:pt x="271" y="59"/>
                    <a:pt x="272" y="58"/>
                    <a:pt x="273" y="58"/>
                  </a:cubicBezTo>
                  <a:cubicBezTo>
                    <a:pt x="275" y="59"/>
                    <a:pt x="275" y="59"/>
                    <a:pt x="277" y="59"/>
                  </a:cubicBezTo>
                  <a:cubicBezTo>
                    <a:pt x="278" y="59"/>
                    <a:pt x="278" y="59"/>
                    <a:pt x="279" y="58"/>
                  </a:cubicBezTo>
                  <a:cubicBezTo>
                    <a:pt x="277" y="58"/>
                    <a:pt x="274" y="57"/>
                    <a:pt x="271" y="57"/>
                  </a:cubicBezTo>
                  <a:cubicBezTo>
                    <a:pt x="269" y="56"/>
                    <a:pt x="268" y="56"/>
                    <a:pt x="265" y="56"/>
                  </a:cubicBezTo>
                  <a:close/>
                  <a:moveTo>
                    <a:pt x="330" y="126"/>
                  </a:moveTo>
                  <a:cubicBezTo>
                    <a:pt x="331" y="126"/>
                    <a:pt x="332" y="126"/>
                    <a:pt x="332" y="126"/>
                  </a:cubicBezTo>
                  <a:cubicBezTo>
                    <a:pt x="329" y="124"/>
                    <a:pt x="327" y="123"/>
                    <a:pt x="324" y="123"/>
                  </a:cubicBezTo>
                  <a:cubicBezTo>
                    <a:pt x="325" y="124"/>
                    <a:pt x="329" y="126"/>
                    <a:pt x="330" y="126"/>
                  </a:cubicBezTo>
                  <a:close/>
                  <a:moveTo>
                    <a:pt x="288" y="71"/>
                  </a:moveTo>
                  <a:cubicBezTo>
                    <a:pt x="288" y="71"/>
                    <a:pt x="287" y="70"/>
                    <a:pt x="286" y="70"/>
                  </a:cubicBezTo>
                  <a:cubicBezTo>
                    <a:pt x="286" y="70"/>
                    <a:pt x="285" y="70"/>
                    <a:pt x="284" y="70"/>
                  </a:cubicBezTo>
                  <a:cubicBezTo>
                    <a:pt x="285" y="71"/>
                    <a:pt x="285" y="71"/>
                    <a:pt x="286" y="71"/>
                  </a:cubicBezTo>
                  <a:cubicBezTo>
                    <a:pt x="287" y="71"/>
                    <a:pt x="287" y="71"/>
                    <a:pt x="288" y="71"/>
                  </a:cubicBezTo>
                  <a:close/>
                  <a:moveTo>
                    <a:pt x="332" y="134"/>
                  </a:moveTo>
                  <a:cubicBezTo>
                    <a:pt x="330" y="134"/>
                    <a:pt x="329" y="134"/>
                    <a:pt x="328" y="134"/>
                  </a:cubicBezTo>
                  <a:cubicBezTo>
                    <a:pt x="327" y="134"/>
                    <a:pt x="326" y="133"/>
                    <a:pt x="325" y="132"/>
                  </a:cubicBezTo>
                  <a:cubicBezTo>
                    <a:pt x="325" y="132"/>
                    <a:pt x="325" y="133"/>
                    <a:pt x="325" y="133"/>
                  </a:cubicBezTo>
                  <a:cubicBezTo>
                    <a:pt x="325" y="133"/>
                    <a:pt x="330" y="136"/>
                    <a:pt x="330" y="136"/>
                  </a:cubicBezTo>
                  <a:cubicBezTo>
                    <a:pt x="331" y="136"/>
                    <a:pt x="332" y="135"/>
                    <a:pt x="332" y="135"/>
                  </a:cubicBezTo>
                  <a:cubicBezTo>
                    <a:pt x="332" y="135"/>
                    <a:pt x="332" y="134"/>
                    <a:pt x="332" y="134"/>
                  </a:cubicBezTo>
                  <a:close/>
                  <a:moveTo>
                    <a:pt x="353" y="77"/>
                  </a:moveTo>
                  <a:cubicBezTo>
                    <a:pt x="351" y="76"/>
                    <a:pt x="350" y="75"/>
                    <a:pt x="347" y="74"/>
                  </a:cubicBezTo>
                  <a:cubicBezTo>
                    <a:pt x="346" y="74"/>
                    <a:pt x="345" y="74"/>
                    <a:pt x="345" y="75"/>
                  </a:cubicBezTo>
                  <a:cubicBezTo>
                    <a:pt x="346" y="75"/>
                    <a:pt x="347" y="76"/>
                    <a:pt x="348" y="77"/>
                  </a:cubicBezTo>
                  <a:cubicBezTo>
                    <a:pt x="348" y="77"/>
                    <a:pt x="349" y="77"/>
                    <a:pt x="350" y="77"/>
                  </a:cubicBezTo>
                  <a:cubicBezTo>
                    <a:pt x="351" y="77"/>
                    <a:pt x="353" y="78"/>
                    <a:pt x="353" y="77"/>
                  </a:cubicBezTo>
                  <a:close/>
                  <a:moveTo>
                    <a:pt x="266" y="83"/>
                  </a:moveTo>
                  <a:cubicBezTo>
                    <a:pt x="266" y="83"/>
                    <a:pt x="268" y="84"/>
                    <a:pt x="268" y="84"/>
                  </a:cubicBezTo>
                  <a:cubicBezTo>
                    <a:pt x="269" y="84"/>
                    <a:pt x="269" y="83"/>
                    <a:pt x="270" y="83"/>
                  </a:cubicBezTo>
                  <a:cubicBezTo>
                    <a:pt x="269" y="82"/>
                    <a:pt x="266" y="82"/>
                    <a:pt x="266" y="83"/>
                  </a:cubicBezTo>
                  <a:close/>
                  <a:moveTo>
                    <a:pt x="267" y="53"/>
                  </a:moveTo>
                  <a:cubicBezTo>
                    <a:pt x="267" y="53"/>
                    <a:pt x="266" y="53"/>
                    <a:pt x="266" y="53"/>
                  </a:cubicBezTo>
                  <a:cubicBezTo>
                    <a:pt x="266" y="53"/>
                    <a:pt x="266" y="53"/>
                    <a:pt x="266" y="52"/>
                  </a:cubicBezTo>
                  <a:cubicBezTo>
                    <a:pt x="266" y="52"/>
                    <a:pt x="267" y="52"/>
                    <a:pt x="267" y="52"/>
                  </a:cubicBezTo>
                  <a:cubicBezTo>
                    <a:pt x="265" y="51"/>
                    <a:pt x="263" y="51"/>
                    <a:pt x="258" y="51"/>
                  </a:cubicBezTo>
                  <a:cubicBezTo>
                    <a:pt x="252" y="51"/>
                    <a:pt x="250" y="52"/>
                    <a:pt x="244" y="52"/>
                  </a:cubicBezTo>
                  <a:cubicBezTo>
                    <a:pt x="241" y="52"/>
                    <a:pt x="239" y="51"/>
                    <a:pt x="236" y="51"/>
                  </a:cubicBezTo>
                  <a:cubicBezTo>
                    <a:pt x="236" y="51"/>
                    <a:pt x="235" y="52"/>
                    <a:pt x="235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34" y="50"/>
                    <a:pt x="231" y="51"/>
                    <a:pt x="231" y="50"/>
                  </a:cubicBezTo>
                  <a:cubicBezTo>
                    <a:pt x="232" y="50"/>
                    <a:pt x="233" y="50"/>
                    <a:pt x="235" y="50"/>
                  </a:cubicBezTo>
                  <a:cubicBezTo>
                    <a:pt x="234" y="49"/>
                    <a:pt x="229" y="50"/>
                    <a:pt x="230" y="49"/>
                  </a:cubicBezTo>
                  <a:cubicBezTo>
                    <a:pt x="229" y="49"/>
                    <a:pt x="228" y="49"/>
                    <a:pt x="228" y="49"/>
                  </a:cubicBezTo>
                  <a:cubicBezTo>
                    <a:pt x="227" y="49"/>
                    <a:pt x="227" y="49"/>
                    <a:pt x="226" y="49"/>
                  </a:cubicBezTo>
                  <a:cubicBezTo>
                    <a:pt x="222" y="49"/>
                    <a:pt x="221" y="48"/>
                    <a:pt x="216" y="48"/>
                  </a:cubicBezTo>
                  <a:cubicBezTo>
                    <a:pt x="215" y="48"/>
                    <a:pt x="213" y="49"/>
                    <a:pt x="213" y="49"/>
                  </a:cubicBezTo>
                  <a:cubicBezTo>
                    <a:pt x="213" y="50"/>
                    <a:pt x="219" y="50"/>
                    <a:pt x="221" y="50"/>
                  </a:cubicBezTo>
                  <a:cubicBezTo>
                    <a:pt x="221" y="50"/>
                    <a:pt x="222" y="50"/>
                    <a:pt x="223" y="50"/>
                  </a:cubicBezTo>
                  <a:cubicBezTo>
                    <a:pt x="225" y="50"/>
                    <a:pt x="225" y="51"/>
                    <a:pt x="227" y="51"/>
                  </a:cubicBezTo>
                  <a:cubicBezTo>
                    <a:pt x="227" y="51"/>
                    <a:pt x="226" y="52"/>
                    <a:pt x="226" y="52"/>
                  </a:cubicBezTo>
                  <a:cubicBezTo>
                    <a:pt x="226" y="53"/>
                    <a:pt x="231" y="54"/>
                    <a:pt x="234" y="54"/>
                  </a:cubicBezTo>
                  <a:cubicBezTo>
                    <a:pt x="235" y="54"/>
                    <a:pt x="236" y="53"/>
                    <a:pt x="237" y="53"/>
                  </a:cubicBezTo>
                  <a:cubicBezTo>
                    <a:pt x="237" y="53"/>
                    <a:pt x="238" y="53"/>
                    <a:pt x="238" y="53"/>
                  </a:cubicBezTo>
                  <a:cubicBezTo>
                    <a:pt x="238" y="54"/>
                    <a:pt x="241" y="54"/>
                    <a:pt x="244" y="54"/>
                  </a:cubicBezTo>
                  <a:cubicBezTo>
                    <a:pt x="247" y="54"/>
                    <a:pt x="250" y="54"/>
                    <a:pt x="253" y="54"/>
                  </a:cubicBezTo>
                  <a:cubicBezTo>
                    <a:pt x="254" y="54"/>
                    <a:pt x="254" y="53"/>
                    <a:pt x="256" y="53"/>
                  </a:cubicBezTo>
                  <a:cubicBezTo>
                    <a:pt x="256" y="54"/>
                    <a:pt x="256" y="54"/>
                    <a:pt x="258" y="54"/>
                  </a:cubicBezTo>
                  <a:cubicBezTo>
                    <a:pt x="262" y="54"/>
                    <a:pt x="267" y="54"/>
                    <a:pt x="267" y="53"/>
                  </a:cubicBezTo>
                  <a:close/>
                  <a:moveTo>
                    <a:pt x="273" y="80"/>
                  </a:moveTo>
                  <a:cubicBezTo>
                    <a:pt x="274" y="81"/>
                    <a:pt x="274" y="81"/>
                    <a:pt x="276" y="80"/>
                  </a:cubicBezTo>
                  <a:cubicBezTo>
                    <a:pt x="274" y="80"/>
                    <a:pt x="274" y="80"/>
                    <a:pt x="273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B8F2837F-4E48-4D4F-B1F9-E3C652558954}"/>
              </a:ext>
            </a:extLst>
          </p:cNvPr>
          <p:cNvGrpSpPr/>
          <p:nvPr/>
        </p:nvGrpSpPr>
        <p:grpSpPr>
          <a:xfrm>
            <a:off x="6065526" y="3634140"/>
            <a:ext cx="646545" cy="646545"/>
            <a:chOff x="5001064" y="3205943"/>
            <a:chExt cx="484909" cy="484909"/>
          </a:xfrm>
        </p:grpSpPr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38D219D5-3B45-4A03-8682-F64742B90FD8}"/>
                </a:ext>
              </a:extLst>
            </p:cNvPr>
            <p:cNvSpPr/>
            <p:nvPr/>
          </p:nvSpPr>
          <p:spPr>
            <a:xfrm>
              <a:off x="5001064" y="3205943"/>
              <a:ext cx="484909" cy="484909"/>
            </a:xfrm>
            <a:prstGeom prst="ellipse">
              <a:avLst/>
            </a:prstGeom>
            <a:solidFill>
              <a:srgbClr val="FF933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B54A5AE-33E3-44B0-B9E5-7DDA07B15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2752" y="3323769"/>
              <a:ext cx="373300" cy="217506"/>
            </a:xfrm>
            <a:custGeom>
              <a:avLst/>
              <a:gdLst>
                <a:gd name="T0" fmla="*/ 219 w 625"/>
                <a:gd name="T1" fmla="*/ 244 h 364"/>
                <a:gd name="T2" fmla="*/ 182 w 625"/>
                <a:gd name="T3" fmla="*/ 221 h 364"/>
                <a:gd name="T4" fmla="*/ 173 w 625"/>
                <a:gd name="T5" fmla="*/ 215 h 364"/>
                <a:gd name="T6" fmla="*/ 179 w 625"/>
                <a:gd name="T7" fmla="*/ 200 h 364"/>
                <a:gd name="T8" fmla="*/ 190 w 625"/>
                <a:gd name="T9" fmla="*/ 173 h 364"/>
                <a:gd name="T10" fmla="*/ 191 w 625"/>
                <a:gd name="T11" fmla="*/ 145 h 364"/>
                <a:gd name="T12" fmla="*/ 146 w 625"/>
                <a:gd name="T13" fmla="*/ 68 h 364"/>
                <a:gd name="T14" fmla="*/ 85 w 625"/>
                <a:gd name="T15" fmla="*/ 113 h 364"/>
                <a:gd name="T16" fmla="*/ 87 w 625"/>
                <a:gd name="T17" fmla="*/ 165 h 364"/>
                <a:gd name="T18" fmla="*/ 101 w 625"/>
                <a:gd name="T19" fmla="*/ 194 h 364"/>
                <a:gd name="T20" fmla="*/ 109 w 625"/>
                <a:gd name="T21" fmla="*/ 215 h 364"/>
                <a:gd name="T22" fmla="*/ 108 w 625"/>
                <a:gd name="T23" fmla="*/ 215 h 364"/>
                <a:gd name="T24" fmla="*/ 92 w 625"/>
                <a:gd name="T25" fmla="*/ 233 h 364"/>
                <a:gd name="T26" fmla="*/ 0 w 625"/>
                <a:gd name="T27" fmla="*/ 279 h 364"/>
                <a:gd name="T28" fmla="*/ 10 w 625"/>
                <a:gd name="T29" fmla="*/ 299 h 364"/>
                <a:gd name="T30" fmla="*/ 114 w 625"/>
                <a:gd name="T31" fmla="*/ 283 h 364"/>
                <a:gd name="T32" fmla="*/ 615 w 625"/>
                <a:gd name="T33" fmla="*/ 266 h 364"/>
                <a:gd name="T34" fmla="*/ 527 w 625"/>
                <a:gd name="T35" fmla="*/ 221 h 364"/>
                <a:gd name="T36" fmla="*/ 519 w 625"/>
                <a:gd name="T37" fmla="*/ 215 h 364"/>
                <a:gd name="T38" fmla="*/ 524 w 625"/>
                <a:gd name="T39" fmla="*/ 200 h 364"/>
                <a:gd name="T40" fmla="*/ 535 w 625"/>
                <a:gd name="T41" fmla="*/ 173 h 364"/>
                <a:gd name="T42" fmla="*/ 536 w 625"/>
                <a:gd name="T43" fmla="*/ 145 h 364"/>
                <a:gd name="T44" fmla="*/ 492 w 625"/>
                <a:gd name="T45" fmla="*/ 68 h 364"/>
                <a:gd name="T46" fmla="*/ 431 w 625"/>
                <a:gd name="T47" fmla="*/ 113 h 364"/>
                <a:gd name="T48" fmla="*/ 433 w 625"/>
                <a:gd name="T49" fmla="*/ 165 h 364"/>
                <a:gd name="T50" fmla="*/ 447 w 625"/>
                <a:gd name="T51" fmla="*/ 194 h 364"/>
                <a:gd name="T52" fmla="*/ 455 w 625"/>
                <a:gd name="T53" fmla="*/ 215 h 364"/>
                <a:gd name="T54" fmla="*/ 454 w 625"/>
                <a:gd name="T55" fmla="*/ 215 h 364"/>
                <a:gd name="T56" fmla="*/ 437 w 625"/>
                <a:gd name="T57" fmla="*/ 233 h 364"/>
                <a:gd name="T58" fmla="*/ 421 w 625"/>
                <a:gd name="T59" fmla="*/ 253 h 364"/>
                <a:gd name="T60" fmla="*/ 525 w 625"/>
                <a:gd name="T61" fmla="*/ 299 h 364"/>
                <a:gd name="T62" fmla="*/ 623 w 625"/>
                <a:gd name="T63" fmla="*/ 293 h 364"/>
                <a:gd name="T64" fmla="*/ 232 w 625"/>
                <a:gd name="T65" fmla="*/ 128 h 364"/>
                <a:gd name="T66" fmla="*/ 244 w 625"/>
                <a:gd name="T67" fmla="*/ 183 h 364"/>
                <a:gd name="T68" fmla="*/ 258 w 625"/>
                <a:gd name="T69" fmla="*/ 223 h 364"/>
                <a:gd name="T70" fmla="*/ 260 w 625"/>
                <a:gd name="T71" fmla="*/ 234 h 364"/>
                <a:gd name="T72" fmla="*/ 307 w 625"/>
                <a:gd name="T73" fmla="*/ 258 h 364"/>
                <a:gd name="T74" fmla="*/ 307 w 625"/>
                <a:gd name="T75" fmla="*/ 258 h 364"/>
                <a:gd name="T76" fmla="*/ 356 w 625"/>
                <a:gd name="T77" fmla="*/ 226 h 364"/>
                <a:gd name="T78" fmla="*/ 371 w 625"/>
                <a:gd name="T79" fmla="*/ 185 h 364"/>
                <a:gd name="T80" fmla="*/ 391 w 625"/>
                <a:gd name="T81" fmla="*/ 138 h 364"/>
                <a:gd name="T82" fmla="*/ 385 w 625"/>
                <a:gd name="T83" fmla="*/ 63 h 364"/>
                <a:gd name="T84" fmla="*/ 247 w 625"/>
                <a:gd name="T85" fmla="*/ 27 h 364"/>
                <a:gd name="T86" fmla="*/ 232 w 625"/>
                <a:gd name="T87" fmla="*/ 128 h 364"/>
                <a:gd name="T88" fmla="*/ 415 w 625"/>
                <a:gd name="T89" fmla="*/ 274 h 364"/>
                <a:gd name="T90" fmla="*/ 363 w 625"/>
                <a:gd name="T91" fmla="*/ 236 h 364"/>
                <a:gd name="T92" fmla="*/ 307 w 625"/>
                <a:gd name="T93" fmla="*/ 259 h 364"/>
                <a:gd name="T94" fmla="*/ 312 w 625"/>
                <a:gd name="T95" fmla="*/ 294 h 364"/>
                <a:gd name="T96" fmla="*/ 301 w 625"/>
                <a:gd name="T97" fmla="*/ 295 h 364"/>
                <a:gd name="T98" fmla="*/ 280 w 625"/>
                <a:gd name="T99" fmla="*/ 278 h 364"/>
                <a:gd name="T100" fmla="*/ 259 w 625"/>
                <a:gd name="T101" fmla="*/ 234 h 364"/>
                <a:gd name="T102" fmla="*/ 234 w 625"/>
                <a:gd name="T103" fmla="*/ 261 h 364"/>
                <a:gd name="T104" fmla="*/ 93 w 625"/>
                <a:gd name="T105" fmla="*/ 332 h 364"/>
                <a:gd name="T106" fmla="*/ 108 w 625"/>
                <a:gd name="T107" fmla="*/ 364 h 364"/>
                <a:gd name="T108" fmla="*/ 299 w 625"/>
                <a:gd name="T109" fmla="*/ 312 h 364"/>
                <a:gd name="T110" fmla="*/ 322 w 625"/>
                <a:gd name="T111" fmla="*/ 363 h 364"/>
                <a:gd name="T112" fmla="*/ 520 w 625"/>
                <a:gd name="T113" fmla="*/ 354 h 364"/>
                <a:gd name="T114" fmla="*/ 299 w 625"/>
                <a:gd name="T115" fmla="*/ 308 h 364"/>
                <a:gd name="T116" fmla="*/ 313 w 625"/>
                <a:gd name="T117" fmla="*/ 299 h 364"/>
                <a:gd name="T118" fmla="*/ 299 w 625"/>
                <a:gd name="T119" fmla="*/ 3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364">
                  <a:moveTo>
                    <a:pt x="177" y="259"/>
                  </a:moveTo>
                  <a:cubicBezTo>
                    <a:pt x="194" y="253"/>
                    <a:pt x="210" y="247"/>
                    <a:pt x="219" y="244"/>
                  </a:cubicBezTo>
                  <a:cubicBezTo>
                    <a:pt x="216" y="242"/>
                    <a:pt x="212" y="241"/>
                    <a:pt x="210" y="241"/>
                  </a:cubicBezTo>
                  <a:cubicBezTo>
                    <a:pt x="192" y="236"/>
                    <a:pt x="182" y="225"/>
                    <a:pt x="182" y="221"/>
                  </a:cubicBezTo>
                  <a:cubicBezTo>
                    <a:pt x="181" y="218"/>
                    <a:pt x="179" y="216"/>
                    <a:pt x="176" y="216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1" y="214"/>
                    <a:pt x="170" y="211"/>
                    <a:pt x="171" y="210"/>
                  </a:cubicBezTo>
                  <a:cubicBezTo>
                    <a:pt x="174" y="209"/>
                    <a:pt x="177" y="206"/>
                    <a:pt x="179" y="200"/>
                  </a:cubicBezTo>
                  <a:cubicBezTo>
                    <a:pt x="180" y="194"/>
                    <a:pt x="182" y="186"/>
                    <a:pt x="181" y="183"/>
                  </a:cubicBezTo>
                  <a:cubicBezTo>
                    <a:pt x="186" y="184"/>
                    <a:pt x="189" y="180"/>
                    <a:pt x="190" y="173"/>
                  </a:cubicBezTo>
                  <a:cubicBezTo>
                    <a:pt x="191" y="166"/>
                    <a:pt x="192" y="159"/>
                    <a:pt x="194" y="152"/>
                  </a:cubicBezTo>
                  <a:cubicBezTo>
                    <a:pt x="196" y="146"/>
                    <a:pt x="193" y="145"/>
                    <a:pt x="191" y="145"/>
                  </a:cubicBezTo>
                  <a:cubicBezTo>
                    <a:pt x="188" y="145"/>
                    <a:pt x="194" y="128"/>
                    <a:pt x="190" y="103"/>
                  </a:cubicBezTo>
                  <a:cubicBezTo>
                    <a:pt x="186" y="79"/>
                    <a:pt x="170" y="72"/>
                    <a:pt x="146" y="68"/>
                  </a:cubicBezTo>
                  <a:cubicBezTo>
                    <a:pt x="123" y="63"/>
                    <a:pt x="110" y="75"/>
                    <a:pt x="100" y="80"/>
                  </a:cubicBezTo>
                  <a:cubicBezTo>
                    <a:pt x="90" y="85"/>
                    <a:pt x="84" y="97"/>
                    <a:pt x="85" y="113"/>
                  </a:cubicBezTo>
                  <a:cubicBezTo>
                    <a:pt x="87" y="129"/>
                    <a:pt x="88" y="133"/>
                    <a:pt x="91" y="146"/>
                  </a:cubicBezTo>
                  <a:cubicBezTo>
                    <a:pt x="87" y="142"/>
                    <a:pt x="85" y="151"/>
                    <a:pt x="87" y="165"/>
                  </a:cubicBezTo>
                  <a:cubicBezTo>
                    <a:pt x="89" y="179"/>
                    <a:pt x="95" y="180"/>
                    <a:pt x="98" y="181"/>
                  </a:cubicBezTo>
                  <a:cubicBezTo>
                    <a:pt x="102" y="183"/>
                    <a:pt x="101" y="186"/>
                    <a:pt x="101" y="194"/>
                  </a:cubicBezTo>
                  <a:cubicBezTo>
                    <a:pt x="100" y="202"/>
                    <a:pt x="104" y="206"/>
                    <a:pt x="107" y="208"/>
                  </a:cubicBezTo>
                  <a:cubicBezTo>
                    <a:pt x="111" y="209"/>
                    <a:pt x="112" y="214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106" y="216"/>
                    <a:pt x="102" y="215"/>
                    <a:pt x="100" y="219"/>
                  </a:cubicBezTo>
                  <a:cubicBezTo>
                    <a:pt x="98" y="222"/>
                    <a:pt x="92" y="233"/>
                    <a:pt x="92" y="233"/>
                  </a:cubicBezTo>
                  <a:cubicBezTo>
                    <a:pt x="92" y="233"/>
                    <a:pt x="30" y="255"/>
                    <a:pt x="19" y="260"/>
                  </a:cubicBezTo>
                  <a:cubicBezTo>
                    <a:pt x="8" y="264"/>
                    <a:pt x="0" y="274"/>
                    <a:pt x="0" y="279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9"/>
                    <a:pt x="10" y="299"/>
                    <a:pt x="10" y="299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6" y="293"/>
                    <a:pt x="104" y="287"/>
                    <a:pt x="114" y="283"/>
                  </a:cubicBezTo>
                  <a:cubicBezTo>
                    <a:pt x="123" y="279"/>
                    <a:pt x="151" y="269"/>
                    <a:pt x="177" y="259"/>
                  </a:cubicBezTo>
                  <a:close/>
                  <a:moveTo>
                    <a:pt x="615" y="266"/>
                  </a:moveTo>
                  <a:cubicBezTo>
                    <a:pt x="605" y="260"/>
                    <a:pt x="573" y="245"/>
                    <a:pt x="555" y="241"/>
                  </a:cubicBezTo>
                  <a:cubicBezTo>
                    <a:pt x="538" y="236"/>
                    <a:pt x="528" y="225"/>
                    <a:pt x="527" y="221"/>
                  </a:cubicBezTo>
                  <a:cubicBezTo>
                    <a:pt x="526" y="218"/>
                    <a:pt x="525" y="216"/>
                    <a:pt x="521" y="216"/>
                  </a:cubicBezTo>
                  <a:cubicBezTo>
                    <a:pt x="519" y="215"/>
                    <a:pt x="519" y="215"/>
                    <a:pt x="519" y="215"/>
                  </a:cubicBezTo>
                  <a:cubicBezTo>
                    <a:pt x="517" y="214"/>
                    <a:pt x="515" y="211"/>
                    <a:pt x="517" y="210"/>
                  </a:cubicBezTo>
                  <a:cubicBezTo>
                    <a:pt x="519" y="209"/>
                    <a:pt x="522" y="206"/>
                    <a:pt x="524" y="200"/>
                  </a:cubicBezTo>
                  <a:cubicBezTo>
                    <a:pt x="526" y="194"/>
                    <a:pt x="527" y="186"/>
                    <a:pt x="526" y="183"/>
                  </a:cubicBezTo>
                  <a:cubicBezTo>
                    <a:pt x="531" y="184"/>
                    <a:pt x="534" y="180"/>
                    <a:pt x="535" y="173"/>
                  </a:cubicBezTo>
                  <a:cubicBezTo>
                    <a:pt x="536" y="166"/>
                    <a:pt x="538" y="159"/>
                    <a:pt x="539" y="152"/>
                  </a:cubicBezTo>
                  <a:cubicBezTo>
                    <a:pt x="541" y="146"/>
                    <a:pt x="539" y="145"/>
                    <a:pt x="536" y="145"/>
                  </a:cubicBezTo>
                  <a:cubicBezTo>
                    <a:pt x="534" y="145"/>
                    <a:pt x="539" y="128"/>
                    <a:pt x="536" y="103"/>
                  </a:cubicBezTo>
                  <a:cubicBezTo>
                    <a:pt x="532" y="79"/>
                    <a:pt x="515" y="72"/>
                    <a:pt x="492" y="68"/>
                  </a:cubicBezTo>
                  <a:cubicBezTo>
                    <a:pt x="469" y="63"/>
                    <a:pt x="456" y="75"/>
                    <a:pt x="446" y="80"/>
                  </a:cubicBezTo>
                  <a:cubicBezTo>
                    <a:pt x="436" y="85"/>
                    <a:pt x="429" y="97"/>
                    <a:pt x="431" y="113"/>
                  </a:cubicBezTo>
                  <a:cubicBezTo>
                    <a:pt x="433" y="129"/>
                    <a:pt x="433" y="133"/>
                    <a:pt x="436" y="146"/>
                  </a:cubicBezTo>
                  <a:cubicBezTo>
                    <a:pt x="432" y="142"/>
                    <a:pt x="431" y="151"/>
                    <a:pt x="433" y="165"/>
                  </a:cubicBezTo>
                  <a:cubicBezTo>
                    <a:pt x="434" y="179"/>
                    <a:pt x="440" y="180"/>
                    <a:pt x="444" y="181"/>
                  </a:cubicBezTo>
                  <a:cubicBezTo>
                    <a:pt x="448" y="183"/>
                    <a:pt x="447" y="186"/>
                    <a:pt x="447" y="194"/>
                  </a:cubicBezTo>
                  <a:cubicBezTo>
                    <a:pt x="446" y="202"/>
                    <a:pt x="450" y="206"/>
                    <a:pt x="453" y="208"/>
                  </a:cubicBezTo>
                  <a:cubicBezTo>
                    <a:pt x="456" y="209"/>
                    <a:pt x="457" y="214"/>
                    <a:pt x="455" y="215"/>
                  </a:cubicBezTo>
                  <a:cubicBezTo>
                    <a:pt x="455" y="215"/>
                    <a:pt x="455" y="215"/>
                    <a:pt x="455" y="215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2" y="216"/>
                    <a:pt x="448" y="215"/>
                    <a:pt x="446" y="219"/>
                  </a:cubicBezTo>
                  <a:cubicBezTo>
                    <a:pt x="444" y="222"/>
                    <a:pt x="437" y="233"/>
                    <a:pt x="437" y="233"/>
                  </a:cubicBezTo>
                  <a:cubicBezTo>
                    <a:pt x="437" y="233"/>
                    <a:pt x="420" y="239"/>
                    <a:pt x="403" y="245"/>
                  </a:cubicBezTo>
                  <a:cubicBezTo>
                    <a:pt x="407" y="248"/>
                    <a:pt x="413" y="251"/>
                    <a:pt x="421" y="253"/>
                  </a:cubicBezTo>
                  <a:cubicBezTo>
                    <a:pt x="452" y="262"/>
                    <a:pt x="500" y="284"/>
                    <a:pt x="517" y="293"/>
                  </a:cubicBezTo>
                  <a:cubicBezTo>
                    <a:pt x="520" y="295"/>
                    <a:pt x="522" y="297"/>
                    <a:pt x="525" y="299"/>
                  </a:cubicBezTo>
                  <a:cubicBezTo>
                    <a:pt x="608" y="299"/>
                    <a:pt x="608" y="299"/>
                    <a:pt x="608" y="299"/>
                  </a:cubicBezTo>
                  <a:cubicBezTo>
                    <a:pt x="616" y="299"/>
                    <a:pt x="624" y="298"/>
                    <a:pt x="623" y="293"/>
                  </a:cubicBezTo>
                  <a:cubicBezTo>
                    <a:pt x="623" y="289"/>
                    <a:pt x="625" y="271"/>
                    <a:pt x="615" y="266"/>
                  </a:cubicBezTo>
                  <a:close/>
                  <a:moveTo>
                    <a:pt x="232" y="128"/>
                  </a:moveTo>
                  <a:cubicBezTo>
                    <a:pt x="226" y="121"/>
                    <a:pt x="224" y="135"/>
                    <a:pt x="226" y="157"/>
                  </a:cubicBezTo>
                  <a:cubicBezTo>
                    <a:pt x="229" y="179"/>
                    <a:pt x="238" y="181"/>
                    <a:pt x="244" y="183"/>
                  </a:cubicBezTo>
                  <a:cubicBezTo>
                    <a:pt x="249" y="184"/>
                    <a:pt x="248" y="189"/>
                    <a:pt x="248" y="202"/>
                  </a:cubicBezTo>
                  <a:cubicBezTo>
                    <a:pt x="247" y="214"/>
                    <a:pt x="253" y="221"/>
                    <a:pt x="258" y="223"/>
                  </a:cubicBezTo>
                  <a:cubicBezTo>
                    <a:pt x="263" y="224"/>
                    <a:pt x="264" y="232"/>
                    <a:pt x="260" y="234"/>
                  </a:cubicBezTo>
                  <a:cubicBezTo>
                    <a:pt x="260" y="234"/>
                    <a:pt x="260" y="234"/>
                    <a:pt x="260" y="234"/>
                  </a:cubicBezTo>
                  <a:cubicBezTo>
                    <a:pt x="263" y="238"/>
                    <a:pt x="274" y="252"/>
                    <a:pt x="306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40" y="253"/>
                    <a:pt x="354" y="241"/>
                    <a:pt x="359" y="235"/>
                  </a:cubicBezTo>
                  <a:cubicBezTo>
                    <a:pt x="356" y="232"/>
                    <a:pt x="354" y="228"/>
                    <a:pt x="356" y="226"/>
                  </a:cubicBezTo>
                  <a:cubicBezTo>
                    <a:pt x="360" y="225"/>
                    <a:pt x="364" y="220"/>
                    <a:pt x="367" y="211"/>
                  </a:cubicBezTo>
                  <a:cubicBezTo>
                    <a:pt x="370" y="202"/>
                    <a:pt x="372" y="190"/>
                    <a:pt x="371" y="185"/>
                  </a:cubicBezTo>
                  <a:cubicBezTo>
                    <a:pt x="378" y="187"/>
                    <a:pt x="383" y="181"/>
                    <a:pt x="384" y="170"/>
                  </a:cubicBezTo>
                  <a:cubicBezTo>
                    <a:pt x="386" y="160"/>
                    <a:pt x="388" y="148"/>
                    <a:pt x="391" y="138"/>
                  </a:cubicBezTo>
                  <a:cubicBezTo>
                    <a:pt x="393" y="128"/>
                    <a:pt x="390" y="126"/>
                    <a:pt x="386" y="126"/>
                  </a:cubicBezTo>
                  <a:cubicBezTo>
                    <a:pt x="382" y="126"/>
                    <a:pt x="390" y="100"/>
                    <a:pt x="385" y="63"/>
                  </a:cubicBezTo>
                  <a:cubicBezTo>
                    <a:pt x="379" y="25"/>
                    <a:pt x="354" y="15"/>
                    <a:pt x="318" y="8"/>
                  </a:cubicBezTo>
                  <a:cubicBezTo>
                    <a:pt x="282" y="0"/>
                    <a:pt x="262" y="19"/>
                    <a:pt x="247" y="27"/>
                  </a:cubicBezTo>
                  <a:cubicBezTo>
                    <a:pt x="231" y="35"/>
                    <a:pt x="221" y="53"/>
                    <a:pt x="224" y="77"/>
                  </a:cubicBezTo>
                  <a:cubicBezTo>
                    <a:pt x="227" y="102"/>
                    <a:pt x="227" y="109"/>
                    <a:pt x="232" y="128"/>
                  </a:cubicBezTo>
                  <a:close/>
                  <a:moveTo>
                    <a:pt x="506" y="312"/>
                  </a:moveTo>
                  <a:cubicBezTo>
                    <a:pt x="491" y="304"/>
                    <a:pt x="442" y="281"/>
                    <a:pt x="415" y="274"/>
                  </a:cubicBezTo>
                  <a:cubicBezTo>
                    <a:pt x="388" y="266"/>
                    <a:pt x="373" y="249"/>
                    <a:pt x="372" y="244"/>
                  </a:cubicBezTo>
                  <a:cubicBezTo>
                    <a:pt x="370" y="238"/>
                    <a:pt x="368" y="236"/>
                    <a:pt x="363" y="236"/>
                  </a:cubicBezTo>
                  <a:cubicBezTo>
                    <a:pt x="363" y="236"/>
                    <a:pt x="362" y="236"/>
                    <a:pt x="362" y="236"/>
                  </a:cubicBezTo>
                  <a:cubicBezTo>
                    <a:pt x="358" y="263"/>
                    <a:pt x="311" y="259"/>
                    <a:pt x="307" y="259"/>
                  </a:cubicBezTo>
                  <a:cubicBezTo>
                    <a:pt x="308" y="260"/>
                    <a:pt x="319" y="275"/>
                    <a:pt x="333" y="278"/>
                  </a:cubicBezTo>
                  <a:cubicBezTo>
                    <a:pt x="333" y="278"/>
                    <a:pt x="315" y="282"/>
                    <a:pt x="312" y="294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9" y="282"/>
                    <a:pt x="280" y="278"/>
                    <a:pt x="280" y="278"/>
                  </a:cubicBezTo>
                  <a:cubicBezTo>
                    <a:pt x="294" y="275"/>
                    <a:pt x="305" y="261"/>
                    <a:pt x="306" y="259"/>
                  </a:cubicBezTo>
                  <a:cubicBezTo>
                    <a:pt x="302" y="259"/>
                    <a:pt x="260" y="263"/>
                    <a:pt x="259" y="234"/>
                  </a:cubicBezTo>
                  <a:cubicBezTo>
                    <a:pt x="256" y="235"/>
                    <a:pt x="250" y="235"/>
                    <a:pt x="247" y="240"/>
                  </a:cubicBezTo>
                  <a:cubicBezTo>
                    <a:pt x="244" y="245"/>
                    <a:pt x="234" y="261"/>
                    <a:pt x="234" y="261"/>
                  </a:cubicBezTo>
                  <a:cubicBezTo>
                    <a:pt x="234" y="261"/>
                    <a:pt x="139" y="296"/>
                    <a:pt x="122" y="303"/>
                  </a:cubicBezTo>
                  <a:cubicBezTo>
                    <a:pt x="106" y="310"/>
                    <a:pt x="93" y="325"/>
                    <a:pt x="93" y="332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64"/>
                    <a:pt x="108" y="364"/>
                    <a:pt x="108" y="364"/>
                  </a:cubicBezTo>
                  <a:cubicBezTo>
                    <a:pt x="108" y="364"/>
                    <a:pt x="198" y="364"/>
                    <a:pt x="291" y="364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22" y="363"/>
                    <a:pt x="322" y="363"/>
                    <a:pt x="322" y="363"/>
                  </a:cubicBezTo>
                  <a:cubicBezTo>
                    <a:pt x="409" y="363"/>
                    <a:pt x="490" y="363"/>
                    <a:pt x="495" y="363"/>
                  </a:cubicBezTo>
                  <a:cubicBezTo>
                    <a:pt x="508" y="363"/>
                    <a:pt x="521" y="361"/>
                    <a:pt x="520" y="354"/>
                  </a:cubicBezTo>
                  <a:cubicBezTo>
                    <a:pt x="519" y="347"/>
                    <a:pt x="522" y="320"/>
                    <a:pt x="506" y="312"/>
                  </a:cubicBezTo>
                  <a:close/>
                  <a:moveTo>
                    <a:pt x="299" y="308"/>
                  </a:moveTo>
                  <a:cubicBezTo>
                    <a:pt x="301" y="299"/>
                    <a:pt x="301" y="299"/>
                    <a:pt x="301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4" y="308"/>
                    <a:pt x="314" y="308"/>
                    <a:pt x="314" y="308"/>
                  </a:cubicBezTo>
                  <a:lnTo>
                    <a:pt x="299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CC528858-FF56-410B-B2A9-0DF7A5DF3B9C}"/>
              </a:ext>
            </a:extLst>
          </p:cNvPr>
          <p:cNvGrpSpPr/>
          <p:nvPr/>
        </p:nvGrpSpPr>
        <p:grpSpPr>
          <a:xfrm>
            <a:off x="6065526" y="1500078"/>
            <a:ext cx="646545" cy="646545"/>
            <a:chOff x="5001064" y="1605396"/>
            <a:chExt cx="484909" cy="484909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8606468D-3138-4777-8D13-037B354D5C00}"/>
                </a:ext>
              </a:extLst>
            </p:cNvPr>
            <p:cNvSpPr/>
            <p:nvPr/>
          </p:nvSpPr>
          <p:spPr>
            <a:xfrm>
              <a:off x="5001064" y="1605396"/>
              <a:ext cx="484909" cy="484909"/>
            </a:xfrm>
            <a:prstGeom prst="ellipse">
              <a:avLst/>
            </a:prstGeom>
            <a:solidFill>
              <a:srgbClr val="FF933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2745B28-E1E4-4E30-8DCF-727A69F00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347" y="1720344"/>
              <a:ext cx="370396" cy="276886"/>
            </a:xfrm>
            <a:custGeom>
              <a:avLst/>
              <a:gdLst>
                <a:gd name="T0" fmla="*/ 352 w 602"/>
                <a:gd name="T1" fmla="*/ 82 h 450"/>
                <a:gd name="T2" fmla="*/ 349 w 602"/>
                <a:gd name="T3" fmla="*/ 117 h 450"/>
                <a:gd name="T4" fmla="*/ 306 w 602"/>
                <a:gd name="T5" fmla="*/ 92 h 450"/>
                <a:gd name="T6" fmla="*/ 244 w 602"/>
                <a:gd name="T7" fmla="*/ 88 h 450"/>
                <a:gd name="T8" fmla="*/ 169 w 602"/>
                <a:gd name="T9" fmla="*/ 7 h 450"/>
                <a:gd name="T10" fmla="*/ 8 w 602"/>
                <a:gd name="T11" fmla="*/ 157 h 450"/>
                <a:gd name="T12" fmla="*/ 69 w 602"/>
                <a:gd name="T13" fmla="*/ 250 h 450"/>
                <a:gd name="T14" fmla="*/ 95 w 602"/>
                <a:gd name="T15" fmla="*/ 250 h 450"/>
                <a:gd name="T16" fmla="*/ 127 w 602"/>
                <a:gd name="T17" fmla="*/ 257 h 450"/>
                <a:gd name="T18" fmla="*/ 133 w 602"/>
                <a:gd name="T19" fmla="*/ 211 h 450"/>
                <a:gd name="T20" fmla="*/ 226 w 602"/>
                <a:gd name="T21" fmla="*/ 122 h 450"/>
                <a:gd name="T22" fmla="*/ 252 w 602"/>
                <a:gd name="T23" fmla="*/ 124 h 450"/>
                <a:gd name="T24" fmla="*/ 280 w 602"/>
                <a:gd name="T25" fmla="*/ 116 h 450"/>
                <a:gd name="T26" fmla="*/ 277 w 602"/>
                <a:gd name="T27" fmla="*/ 141 h 450"/>
                <a:gd name="T28" fmla="*/ 286 w 602"/>
                <a:gd name="T29" fmla="*/ 265 h 450"/>
                <a:gd name="T30" fmla="*/ 312 w 602"/>
                <a:gd name="T31" fmla="*/ 191 h 450"/>
                <a:gd name="T32" fmla="*/ 372 w 602"/>
                <a:gd name="T33" fmla="*/ 207 h 450"/>
                <a:gd name="T34" fmla="*/ 450 w 602"/>
                <a:gd name="T35" fmla="*/ 287 h 450"/>
                <a:gd name="T36" fmla="*/ 456 w 602"/>
                <a:gd name="T37" fmla="*/ 304 h 450"/>
                <a:gd name="T38" fmla="*/ 441 w 602"/>
                <a:gd name="T39" fmla="*/ 294 h 450"/>
                <a:gd name="T40" fmla="*/ 398 w 602"/>
                <a:gd name="T41" fmla="*/ 280 h 450"/>
                <a:gd name="T42" fmla="*/ 413 w 602"/>
                <a:gd name="T43" fmla="*/ 321 h 450"/>
                <a:gd name="T44" fmla="*/ 419 w 602"/>
                <a:gd name="T45" fmla="*/ 340 h 450"/>
                <a:gd name="T46" fmla="*/ 365 w 602"/>
                <a:gd name="T47" fmla="*/ 315 h 450"/>
                <a:gd name="T48" fmla="*/ 365 w 602"/>
                <a:gd name="T49" fmla="*/ 349 h 450"/>
                <a:gd name="T50" fmla="*/ 380 w 602"/>
                <a:gd name="T51" fmla="*/ 375 h 450"/>
                <a:gd name="T52" fmla="*/ 357 w 602"/>
                <a:gd name="T53" fmla="*/ 364 h 450"/>
                <a:gd name="T54" fmla="*/ 333 w 602"/>
                <a:gd name="T55" fmla="*/ 365 h 450"/>
                <a:gd name="T56" fmla="*/ 335 w 602"/>
                <a:gd name="T57" fmla="*/ 395 h 450"/>
                <a:gd name="T58" fmla="*/ 342 w 602"/>
                <a:gd name="T59" fmla="*/ 411 h 450"/>
                <a:gd name="T60" fmla="*/ 318 w 602"/>
                <a:gd name="T61" fmla="*/ 398 h 450"/>
                <a:gd name="T62" fmla="*/ 288 w 602"/>
                <a:gd name="T63" fmla="*/ 420 h 450"/>
                <a:gd name="T64" fmla="*/ 340 w 602"/>
                <a:gd name="T65" fmla="*/ 450 h 450"/>
                <a:gd name="T66" fmla="*/ 348 w 602"/>
                <a:gd name="T67" fmla="*/ 449 h 450"/>
                <a:gd name="T68" fmla="*/ 382 w 602"/>
                <a:gd name="T69" fmla="*/ 415 h 450"/>
                <a:gd name="T70" fmla="*/ 408 w 602"/>
                <a:gd name="T71" fmla="*/ 399 h 450"/>
                <a:gd name="T72" fmla="*/ 419 w 602"/>
                <a:gd name="T73" fmla="*/ 376 h 450"/>
                <a:gd name="T74" fmla="*/ 462 w 602"/>
                <a:gd name="T75" fmla="*/ 341 h 450"/>
                <a:gd name="T76" fmla="*/ 496 w 602"/>
                <a:gd name="T77" fmla="*/ 306 h 450"/>
                <a:gd name="T78" fmla="*/ 477 w 602"/>
                <a:gd name="T79" fmla="*/ 263 h 450"/>
                <a:gd name="T80" fmla="*/ 483 w 602"/>
                <a:gd name="T81" fmla="*/ 221 h 450"/>
                <a:gd name="T82" fmla="*/ 532 w 602"/>
                <a:gd name="T83" fmla="*/ 250 h 450"/>
                <a:gd name="T84" fmla="*/ 434 w 602"/>
                <a:gd name="T85" fmla="*/ 0 h 450"/>
                <a:gd name="T86" fmla="*/ 46 w 602"/>
                <a:gd name="T87" fmla="*/ 171 h 450"/>
                <a:gd name="T88" fmla="*/ 200 w 602"/>
                <a:gd name="T89" fmla="*/ 91 h 450"/>
                <a:gd name="T90" fmla="*/ 200 w 602"/>
                <a:gd name="T91" fmla="*/ 238 h 450"/>
                <a:gd name="T92" fmla="*/ 133 w 602"/>
                <a:gd name="T93" fmla="*/ 273 h 450"/>
                <a:gd name="T94" fmla="*/ 161 w 602"/>
                <a:gd name="T95" fmla="*/ 302 h 450"/>
                <a:gd name="T96" fmla="*/ 200 w 602"/>
                <a:gd name="T97" fmla="*/ 238 h 450"/>
                <a:gd name="T98" fmla="*/ 210 w 602"/>
                <a:gd name="T99" fmla="*/ 272 h 450"/>
                <a:gd name="T100" fmla="*/ 171 w 602"/>
                <a:gd name="T101" fmla="*/ 337 h 450"/>
                <a:gd name="T102" fmla="*/ 238 w 602"/>
                <a:gd name="T103" fmla="*/ 301 h 450"/>
                <a:gd name="T104" fmla="*/ 272 w 602"/>
                <a:gd name="T105" fmla="*/ 313 h 450"/>
                <a:gd name="T106" fmla="*/ 206 w 602"/>
                <a:gd name="T107" fmla="*/ 349 h 450"/>
                <a:gd name="T108" fmla="*/ 233 w 602"/>
                <a:gd name="T109" fmla="*/ 378 h 450"/>
                <a:gd name="T110" fmla="*/ 272 w 602"/>
                <a:gd name="T111" fmla="*/ 313 h 450"/>
                <a:gd name="T112" fmla="*/ 283 w 602"/>
                <a:gd name="T113" fmla="*/ 348 h 450"/>
                <a:gd name="T114" fmla="*/ 244 w 602"/>
                <a:gd name="T115" fmla="*/ 413 h 450"/>
                <a:gd name="T116" fmla="*/ 310 w 602"/>
                <a:gd name="T117" fmla="*/ 37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450">
                  <a:moveTo>
                    <a:pt x="434" y="0"/>
                  </a:moveTo>
                  <a:cubicBezTo>
                    <a:pt x="352" y="82"/>
                    <a:pt x="352" y="82"/>
                    <a:pt x="352" y="82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371" y="115"/>
                    <a:pt x="359" y="117"/>
                    <a:pt x="349" y="117"/>
                  </a:cubicBezTo>
                  <a:cubicBezTo>
                    <a:pt x="344" y="118"/>
                    <a:pt x="340" y="118"/>
                    <a:pt x="334" y="119"/>
                  </a:cubicBezTo>
                  <a:cubicBezTo>
                    <a:pt x="320" y="105"/>
                    <a:pt x="309" y="95"/>
                    <a:pt x="306" y="92"/>
                  </a:cubicBezTo>
                  <a:cubicBezTo>
                    <a:pt x="298" y="82"/>
                    <a:pt x="286" y="80"/>
                    <a:pt x="277" y="80"/>
                  </a:cubicBezTo>
                  <a:cubicBezTo>
                    <a:pt x="264" y="80"/>
                    <a:pt x="253" y="84"/>
                    <a:pt x="244" y="88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79" y="9"/>
                    <a:pt x="174" y="7"/>
                    <a:pt x="169" y="7"/>
                  </a:cubicBezTo>
                  <a:cubicBezTo>
                    <a:pt x="164" y="6"/>
                    <a:pt x="159" y="8"/>
                    <a:pt x="156" y="12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" y="164"/>
                    <a:pt x="0" y="175"/>
                    <a:pt x="7" y="183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73" y="253"/>
                    <a:pt x="77" y="255"/>
                    <a:pt x="82" y="255"/>
                  </a:cubicBezTo>
                  <a:cubicBezTo>
                    <a:pt x="87" y="255"/>
                    <a:pt x="92" y="253"/>
                    <a:pt x="95" y="250"/>
                  </a:cubicBezTo>
                  <a:cubicBezTo>
                    <a:pt x="108" y="237"/>
                    <a:pt x="108" y="237"/>
                    <a:pt x="108" y="237"/>
                  </a:cubicBezTo>
                  <a:cubicBezTo>
                    <a:pt x="113" y="243"/>
                    <a:pt x="120" y="249"/>
                    <a:pt x="127" y="257"/>
                  </a:cubicBezTo>
                  <a:cubicBezTo>
                    <a:pt x="154" y="232"/>
                    <a:pt x="154" y="232"/>
                    <a:pt x="154" y="232"/>
                  </a:cubicBezTo>
                  <a:cubicBezTo>
                    <a:pt x="146" y="224"/>
                    <a:pt x="139" y="217"/>
                    <a:pt x="133" y="211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2" y="129"/>
                    <a:pt x="242" y="131"/>
                    <a:pt x="249" y="126"/>
                  </a:cubicBezTo>
                  <a:cubicBezTo>
                    <a:pt x="249" y="126"/>
                    <a:pt x="250" y="125"/>
                    <a:pt x="252" y="124"/>
                  </a:cubicBezTo>
                  <a:cubicBezTo>
                    <a:pt x="257" y="121"/>
                    <a:pt x="271" y="116"/>
                    <a:pt x="277" y="116"/>
                  </a:cubicBezTo>
                  <a:cubicBezTo>
                    <a:pt x="279" y="116"/>
                    <a:pt x="279" y="116"/>
                    <a:pt x="280" y="116"/>
                  </a:cubicBezTo>
                  <a:cubicBezTo>
                    <a:pt x="282" y="119"/>
                    <a:pt x="288" y="124"/>
                    <a:pt x="295" y="132"/>
                  </a:cubicBezTo>
                  <a:cubicBezTo>
                    <a:pt x="289" y="134"/>
                    <a:pt x="283" y="138"/>
                    <a:pt x="277" y="141"/>
                  </a:cubicBezTo>
                  <a:cubicBezTo>
                    <a:pt x="255" y="156"/>
                    <a:pt x="247" y="203"/>
                    <a:pt x="262" y="223"/>
                  </a:cubicBezTo>
                  <a:cubicBezTo>
                    <a:pt x="277" y="243"/>
                    <a:pt x="278" y="248"/>
                    <a:pt x="286" y="265"/>
                  </a:cubicBezTo>
                  <a:cubicBezTo>
                    <a:pt x="293" y="283"/>
                    <a:pt x="306" y="279"/>
                    <a:pt x="310" y="258"/>
                  </a:cubicBezTo>
                  <a:cubicBezTo>
                    <a:pt x="314" y="237"/>
                    <a:pt x="315" y="215"/>
                    <a:pt x="312" y="191"/>
                  </a:cubicBezTo>
                  <a:cubicBezTo>
                    <a:pt x="311" y="177"/>
                    <a:pt x="323" y="171"/>
                    <a:pt x="334" y="169"/>
                  </a:cubicBezTo>
                  <a:cubicBezTo>
                    <a:pt x="346" y="181"/>
                    <a:pt x="359" y="194"/>
                    <a:pt x="372" y="207"/>
                  </a:cubicBezTo>
                  <a:cubicBezTo>
                    <a:pt x="393" y="228"/>
                    <a:pt x="414" y="248"/>
                    <a:pt x="430" y="265"/>
                  </a:cubicBezTo>
                  <a:cubicBezTo>
                    <a:pt x="438" y="273"/>
                    <a:pt x="445" y="281"/>
                    <a:pt x="450" y="287"/>
                  </a:cubicBezTo>
                  <a:cubicBezTo>
                    <a:pt x="452" y="289"/>
                    <a:pt x="455" y="292"/>
                    <a:pt x="456" y="295"/>
                  </a:cubicBezTo>
                  <a:cubicBezTo>
                    <a:pt x="457" y="297"/>
                    <a:pt x="457" y="302"/>
                    <a:pt x="456" y="304"/>
                  </a:cubicBezTo>
                  <a:cubicBezTo>
                    <a:pt x="454" y="306"/>
                    <a:pt x="450" y="304"/>
                    <a:pt x="449" y="303"/>
                  </a:cubicBezTo>
                  <a:cubicBezTo>
                    <a:pt x="446" y="301"/>
                    <a:pt x="444" y="297"/>
                    <a:pt x="441" y="294"/>
                  </a:cubicBezTo>
                  <a:cubicBezTo>
                    <a:pt x="431" y="284"/>
                    <a:pt x="422" y="278"/>
                    <a:pt x="422" y="277"/>
                  </a:cubicBezTo>
                  <a:cubicBezTo>
                    <a:pt x="414" y="272"/>
                    <a:pt x="404" y="273"/>
                    <a:pt x="398" y="280"/>
                  </a:cubicBezTo>
                  <a:cubicBezTo>
                    <a:pt x="392" y="286"/>
                    <a:pt x="391" y="296"/>
                    <a:pt x="397" y="303"/>
                  </a:cubicBezTo>
                  <a:cubicBezTo>
                    <a:pt x="397" y="304"/>
                    <a:pt x="404" y="312"/>
                    <a:pt x="413" y="321"/>
                  </a:cubicBezTo>
                  <a:cubicBezTo>
                    <a:pt x="417" y="324"/>
                    <a:pt x="421" y="326"/>
                    <a:pt x="424" y="331"/>
                  </a:cubicBezTo>
                  <a:cubicBezTo>
                    <a:pt x="426" y="335"/>
                    <a:pt x="425" y="340"/>
                    <a:pt x="419" y="340"/>
                  </a:cubicBezTo>
                  <a:cubicBezTo>
                    <a:pt x="405" y="341"/>
                    <a:pt x="396" y="325"/>
                    <a:pt x="387" y="317"/>
                  </a:cubicBezTo>
                  <a:cubicBezTo>
                    <a:pt x="381" y="311"/>
                    <a:pt x="372" y="310"/>
                    <a:pt x="365" y="315"/>
                  </a:cubicBezTo>
                  <a:cubicBezTo>
                    <a:pt x="358" y="319"/>
                    <a:pt x="355" y="328"/>
                    <a:pt x="358" y="336"/>
                  </a:cubicBezTo>
                  <a:cubicBezTo>
                    <a:pt x="359" y="340"/>
                    <a:pt x="362" y="345"/>
                    <a:pt x="365" y="349"/>
                  </a:cubicBezTo>
                  <a:cubicBezTo>
                    <a:pt x="371" y="355"/>
                    <a:pt x="382" y="363"/>
                    <a:pt x="381" y="373"/>
                  </a:cubicBezTo>
                  <a:cubicBezTo>
                    <a:pt x="381" y="374"/>
                    <a:pt x="381" y="374"/>
                    <a:pt x="380" y="375"/>
                  </a:cubicBezTo>
                  <a:cubicBezTo>
                    <a:pt x="378" y="376"/>
                    <a:pt x="374" y="377"/>
                    <a:pt x="367" y="372"/>
                  </a:cubicBezTo>
                  <a:cubicBezTo>
                    <a:pt x="364" y="369"/>
                    <a:pt x="360" y="366"/>
                    <a:pt x="357" y="364"/>
                  </a:cubicBezTo>
                  <a:cubicBezTo>
                    <a:pt x="354" y="362"/>
                    <a:pt x="352" y="361"/>
                    <a:pt x="349" y="360"/>
                  </a:cubicBezTo>
                  <a:cubicBezTo>
                    <a:pt x="344" y="359"/>
                    <a:pt x="337" y="362"/>
                    <a:pt x="333" y="365"/>
                  </a:cubicBezTo>
                  <a:cubicBezTo>
                    <a:pt x="328" y="370"/>
                    <a:pt x="327" y="379"/>
                    <a:pt x="329" y="385"/>
                  </a:cubicBezTo>
                  <a:cubicBezTo>
                    <a:pt x="331" y="389"/>
                    <a:pt x="333" y="392"/>
                    <a:pt x="335" y="395"/>
                  </a:cubicBezTo>
                  <a:cubicBezTo>
                    <a:pt x="337" y="398"/>
                    <a:pt x="338" y="401"/>
                    <a:pt x="340" y="403"/>
                  </a:cubicBezTo>
                  <a:cubicBezTo>
                    <a:pt x="341" y="404"/>
                    <a:pt x="342" y="409"/>
                    <a:pt x="342" y="411"/>
                  </a:cubicBezTo>
                  <a:cubicBezTo>
                    <a:pt x="341" y="413"/>
                    <a:pt x="338" y="412"/>
                    <a:pt x="336" y="411"/>
                  </a:cubicBezTo>
                  <a:cubicBezTo>
                    <a:pt x="329" y="409"/>
                    <a:pt x="324" y="403"/>
                    <a:pt x="318" y="398"/>
                  </a:cubicBezTo>
                  <a:cubicBezTo>
                    <a:pt x="317" y="397"/>
                    <a:pt x="316" y="396"/>
                    <a:pt x="314" y="394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90" y="422"/>
                    <a:pt x="292" y="424"/>
                    <a:pt x="294" y="425"/>
                  </a:cubicBezTo>
                  <a:cubicBezTo>
                    <a:pt x="314" y="444"/>
                    <a:pt x="328" y="450"/>
                    <a:pt x="340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50"/>
                    <a:pt x="346" y="450"/>
                    <a:pt x="348" y="449"/>
                  </a:cubicBezTo>
                  <a:cubicBezTo>
                    <a:pt x="357" y="448"/>
                    <a:pt x="365" y="445"/>
                    <a:pt x="372" y="439"/>
                  </a:cubicBezTo>
                  <a:cubicBezTo>
                    <a:pt x="379" y="433"/>
                    <a:pt x="383" y="423"/>
                    <a:pt x="382" y="415"/>
                  </a:cubicBezTo>
                  <a:cubicBezTo>
                    <a:pt x="382" y="414"/>
                    <a:pt x="382" y="413"/>
                    <a:pt x="382" y="412"/>
                  </a:cubicBezTo>
                  <a:cubicBezTo>
                    <a:pt x="391" y="411"/>
                    <a:pt x="402" y="407"/>
                    <a:pt x="408" y="399"/>
                  </a:cubicBezTo>
                  <a:cubicBezTo>
                    <a:pt x="414" y="392"/>
                    <a:pt x="417" y="384"/>
                    <a:pt x="417" y="376"/>
                  </a:cubicBezTo>
                  <a:cubicBezTo>
                    <a:pt x="418" y="376"/>
                    <a:pt x="418" y="376"/>
                    <a:pt x="419" y="376"/>
                  </a:cubicBezTo>
                  <a:cubicBezTo>
                    <a:pt x="430" y="377"/>
                    <a:pt x="442" y="373"/>
                    <a:pt x="451" y="364"/>
                  </a:cubicBezTo>
                  <a:cubicBezTo>
                    <a:pt x="457" y="358"/>
                    <a:pt x="461" y="349"/>
                    <a:pt x="462" y="341"/>
                  </a:cubicBezTo>
                  <a:cubicBezTo>
                    <a:pt x="470" y="341"/>
                    <a:pt x="478" y="338"/>
                    <a:pt x="485" y="332"/>
                  </a:cubicBezTo>
                  <a:cubicBezTo>
                    <a:pt x="493" y="326"/>
                    <a:pt x="496" y="315"/>
                    <a:pt x="496" y="306"/>
                  </a:cubicBezTo>
                  <a:cubicBezTo>
                    <a:pt x="496" y="297"/>
                    <a:pt x="494" y="289"/>
                    <a:pt x="490" y="281"/>
                  </a:cubicBezTo>
                  <a:cubicBezTo>
                    <a:pt x="487" y="274"/>
                    <a:pt x="483" y="270"/>
                    <a:pt x="477" y="263"/>
                  </a:cubicBezTo>
                  <a:cubicBezTo>
                    <a:pt x="473" y="258"/>
                    <a:pt x="468" y="253"/>
                    <a:pt x="463" y="247"/>
                  </a:cubicBezTo>
                  <a:cubicBezTo>
                    <a:pt x="483" y="221"/>
                    <a:pt x="483" y="221"/>
                    <a:pt x="483" y="221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32" y="250"/>
                    <a:pt x="532" y="250"/>
                    <a:pt x="532" y="250"/>
                  </a:cubicBezTo>
                  <a:cubicBezTo>
                    <a:pt x="602" y="178"/>
                    <a:pt x="602" y="178"/>
                    <a:pt x="602" y="178"/>
                  </a:cubicBezTo>
                  <a:lnTo>
                    <a:pt x="434" y="0"/>
                  </a:lnTo>
                  <a:close/>
                  <a:moveTo>
                    <a:pt x="83" y="211"/>
                  </a:moveTo>
                  <a:cubicBezTo>
                    <a:pt x="46" y="171"/>
                    <a:pt x="46" y="171"/>
                    <a:pt x="46" y="17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200" y="91"/>
                    <a:pt x="200" y="91"/>
                    <a:pt x="200" y="91"/>
                  </a:cubicBezTo>
                  <a:lnTo>
                    <a:pt x="83" y="211"/>
                  </a:lnTo>
                  <a:close/>
                  <a:moveTo>
                    <a:pt x="200" y="238"/>
                  </a:moveTo>
                  <a:cubicBezTo>
                    <a:pt x="192" y="230"/>
                    <a:pt x="180" y="228"/>
                    <a:pt x="174" y="235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26" y="280"/>
                    <a:pt x="127" y="292"/>
                    <a:pt x="135" y="300"/>
                  </a:cubicBezTo>
                  <a:cubicBezTo>
                    <a:pt x="142" y="308"/>
                    <a:pt x="154" y="309"/>
                    <a:pt x="161" y="302"/>
                  </a:cubicBezTo>
                  <a:cubicBezTo>
                    <a:pt x="201" y="264"/>
                    <a:pt x="201" y="264"/>
                    <a:pt x="201" y="264"/>
                  </a:cubicBezTo>
                  <a:cubicBezTo>
                    <a:pt x="208" y="257"/>
                    <a:pt x="207" y="245"/>
                    <a:pt x="200" y="238"/>
                  </a:cubicBezTo>
                  <a:close/>
                  <a:moveTo>
                    <a:pt x="236" y="275"/>
                  </a:moveTo>
                  <a:cubicBezTo>
                    <a:pt x="228" y="267"/>
                    <a:pt x="217" y="266"/>
                    <a:pt x="210" y="272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63" y="318"/>
                    <a:pt x="163" y="329"/>
                    <a:pt x="171" y="337"/>
                  </a:cubicBezTo>
                  <a:cubicBezTo>
                    <a:pt x="179" y="345"/>
                    <a:pt x="190" y="346"/>
                    <a:pt x="197" y="340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44" y="295"/>
                    <a:pt x="244" y="283"/>
                    <a:pt x="236" y="275"/>
                  </a:cubicBezTo>
                  <a:close/>
                  <a:moveTo>
                    <a:pt x="272" y="313"/>
                  </a:moveTo>
                  <a:cubicBezTo>
                    <a:pt x="265" y="305"/>
                    <a:pt x="253" y="304"/>
                    <a:pt x="246" y="310"/>
                  </a:cubicBezTo>
                  <a:cubicBezTo>
                    <a:pt x="206" y="349"/>
                    <a:pt x="206" y="349"/>
                    <a:pt x="206" y="349"/>
                  </a:cubicBezTo>
                  <a:cubicBezTo>
                    <a:pt x="199" y="355"/>
                    <a:pt x="200" y="367"/>
                    <a:pt x="207" y="375"/>
                  </a:cubicBezTo>
                  <a:cubicBezTo>
                    <a:pt x="215" y="383"/>
                    <a:pt x="227" y="384"/>
                    <a:pt x="233" y="378"/>
                  </a:cubicBezTo>
                  <a:cubicBezTo>
                    <a:pt x="274" y="339"/>
                    <a:pt x="274" y="339"/>
                    <a:pt x="274" y="339"/>
                  </a:cubicBezTo>
                  <a:cubicBezTo>
                    <a:pt x="281" y="332"/>
                    <a:pt x="280" y="321"/>
                    <a:pt x="272" y="313"/>
                  </a:cubicBezTo>
                  <a:close/>
                  <a:moveTo>
                    <a:pt x="309" y="350"/>
                  </a:moveTo>
                  <a:cubicBezTo>
                    <a:pt x="301" y="342"/>
                    <a:pt x="289" y="341"/>
                    <a:pt x="283" y="348"/>
                  </a:cubicBezTo>
                  <a:cubicBezTo>
                    <a:pt x="242" y="386"/>
                    <a:pt x="242" y="386"/>
                    <a:pt x="242" y="386"/>
                  </a:cubicBezTo>
                  <a:cubicBezTo>
                    <a:pt x="235" y="393"/>
                    <a:pt x="236" y="405"/>
                    <a:pt x="244" y="413"/>
                  </a:cubicBezTo>
                  <a:cubicBezTo>
                    <a:pt x="251" y="420"/>
                    <a:pt x="263" y="422"/>
                    <a:pt x="270" y="415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7" y="370"/>
                    <a:pt x="316" y="358"/>
                    <a:pt x="309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8922745-D562-45A0-BE8F-0DA5152D9388}"/>
              </a:ext>
            </a:extLst>
          </p:cNvPr>
          <p:cNvGrpSpPr/>
          <p:nvPr/>
        </p:nvGrpSpPr>
        <p:grpSpPr>
          <a:xfrm>
            <a:off x="7070562" y="1500078"/>
            <a:ext cx="4108268" cy="1082380"/>
            <a:chOff x="468937" y="2419540"/>
            <a:chExt cx="4108268" cy="1082380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C251B617-120D-4F26-98C5-C080D3C902CD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09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400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85CDE58-1F81-4D78-A8B3-57B205B0CCF8}"/>
                </a:ext>
              </a:extLst>
            </p:cNvPr>
            <p:cNvSpPr/>
            <p:nvPr/>
          </p:nvSpPr>
          <p:spPr>
            <a:xfrm>
              <a:off x="468937" y="2855589"/>
              <a:ext cx="4108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642AA57-BCE6-43D8-88B1-FD7E04995FA1}"/>
              </a:ext>
            </a:extLst>
          </p:cNvPr>
          <p:cNvGrpSpPr/>
          <p:nvPr/>
        </p:nvGrpSpPr>
        <p:grpSpPr>
          <a:xfrm>
            <a:off x="7120412" y="2658784"/>
            <a:ext cx="4108268" cy="1056763"/>
            <a:chOff x="468937" y="2419540"/>
            <a:chExt cx="4108268" cy="1056763"/>
          </a:xfrm>
        </p:grpSpPr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2A140F0A-442A-4AAD-AB49-5D96223A1E62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09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400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965B341-B53C-480B-BA1B-B9A8DDBB2867}"/>
                </a:ext>
              </a:extLst>
            </p:cNvPr>
            <p:cNvSpPr/>
            <p:nvPr/>
          </p:nvSpPr>
          <p:spPr>
            <a:xfrm>
              <a:off x="468937" y="2829972"/>
              <a:ext cx="4108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540DC7D-8E56-47EA-BD5C-21DEE94BEFE6}"/>
              </a:ext>
            </a:extLst>
          </p:cNvPr>
          <p:cNvGrpSpPr/>
          <p:nvPr/>
        </p:nvGrpSpPr>
        <p:grpSpPr>
          <a:xfrm>
            <a:off x="7166756" y="3717825"/>
            <a:ext cx="4108268" cy="1045011"/>
            <a:chOff x="468937" y="2419540"/>
            <a:chExt cx="4108268" cy="1045011"/>
          </a:xfrm>
        </p:grpSpPr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8B173BAD-C464-4608-B8E7-EF46E19FC581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09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400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62E101F-3EE4-4BEF-A2BB-8999BEA39CF2}"/>
                </a:ext>
              </a:extLst>
            </p:cNvPr>
            <p:cNvSpPr/>
            <p:nvPr/>
          </p:nvSpPr>
          <p:spPr>
            <a:xfrm>
              <a:off x="468937" y="2818220"/>
              <a:ext cx="4108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B6AAF23-41DF-4BC5-9AC2-21BB4C7FAA31}"/>
              </a:ext>
            </a:extLst>
          </p:cNvPr>
          <p:cNvGrpSpPr/>
          <p:nvPr/>
        </p:nvGrpSpPr>
        <p:grpSpPr>
          <a:xfrm>
            <a:off x="7166756" y="4722911"/>
            <a:ext cx="4108268" cy="1078751"/>
            <a:chOff x="468937" y="2419540"/>
            <a:chExt cx="4108268" cy="1078751"/>
          </a:xfrm>
        </p:grpSpPr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C11CF5FC-30C5-49ED-9534-DDCA39C0B36D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09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400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DDBB40B-A7D8-4894-9A5D-BE36A8DB1EC6}"/>
                </a:ext>
              </a:extLst>
            </p:cNvPr>
            <p:cNvSpPr/>
            <p:nvPr/>
          </p:nvSpPr>
          <p:spPr>
            <a:xfrm>
              <a:off x="468937" y="2851960"/>
              <a:ext cx="4108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1" name="图片 30" descr="图片包含 户外, 人员, 草, 天空&#10;&#10;描述已自动生成">
            <a:extLst>
              <a:ext uri="{FF2B5EF4-FFF2-40B4-BE49-F238E27FC236}">
                <a16:creationId xmlns:a16="http://schemas.microsoft.com/office/drawing/2014/main" id="{55FEB255-0ABA-4407-90B8-1484E9B27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3"/>
          <a:stretch/>
        </p:blipFill>
        <p:spPr>
          <a:xfrm>
            <a:off x="1268960" y="1245510"/>
            <a:ext cx="4108269" cy="43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9D852D7A-51C1-4EA1-9A3A-5D05AEFE6F99}"/>
              </a:ext>
            </a:extLst>
          </p:cNvPr>
          <p:cNvSpPr>
            <a:spLocks/>
          </p:cNvSpPr>
          <p:nvPr/>
        </p:nvSpPr>
        <p:spPr bwMode="auto">
          <a:xfrm>
            <a:off x="4095269" y="1571684"/>
            <a:ext cx="1480205" cy="3719885"/>
          </a:xfrm>
          <a:custGeom>
            <a:avLst/>
            <a:gdLst/>
            <a:ahLst/>
            <a:cxnLst>
              <a:cxn ang="0">
                <a:pos x="489" y="1228"/>
              </a:cxn>
              <a:cxn ang="0">
                <a:pos x="189" y="1228"/>
              </a:cxn>
              <a:cxn ang="0">
                <a:pos x="0" y="614"/>
              </a:cxn>
              <a:cxn ang="0">
                <a:pos x="189" y="0"/>
              </a:cxn>
              <a:cxn ang="0">
                <a:pos x="489" y="0"/>
              </a:cxn>
              <a:cxn ang="0">
                <a:pos x="403" y="67"/>
              </a:cxn>
              <a:cxn ang="0">
                <a:pos x="300" y="614"/>
              </a:cxn>
              <a:cxn ang="0">
                <a:pos x="403" y="1160"/>
              </a:cxn>
              <a:cxn ang="0">
                <a:pos x="489" y="1228"/>
              </a:cxn>
            </a:cxnLst>
            <a:rect l="0" t="0" r="r" b="b"/>
            <a:pathLst>
              <a:path w="489" h="1228">
                <a:moveTo>
                  <a:pt x="489" y="1228"/>
                </a:moveTo>
                <a:cubicBezTo>
                  <a:pt x="189" y="1228"/>
                  <a:pt x="189" y="1228"/>
                  <a:pt x="189" y="1228"/>
                </a:cubicBezTo>
                <a:cubicBezTo>
                  <a:pt x="85" y="1228"/>
                  <a:pt x="0" y="953"/>
                  <a:pt x="0" y="614"/>
                </a:cubicBezTo>
                <a:cubicBezTo>
                  <a:pt x="0" y="275"/>
                  <a:pt x="85" y="0"/>
                  <a:pt x="189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58" y="0"/>
                  <a:pt x="429" y="24"/>
                  <a:pt x="403" y="67"/>
                </a:cubicBezTo>
                <a:cubicBezTo>
                  <a:pt x="342" y="168"/>
                  <a:pt x="300" y="375"/>
                  <a:pt x="300" y="614"/>
                </a:cubicBezTo>
                <a:cubicBezTo>
                  <a:pt x="300" y="852"/>
                  <a:pt x="341" y="1059"/>
                  <a:pt x="403" y="1160"/>
                </a:cubicBezTo>
                <a:cubicBezTo>
                  <a:pt x="428" y="1204"/>
                  <a:pt x="458" y="1228"/>
                  <a:pt x="489" y="122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  <a:effectLst/>
        </p:spPr>
        <p:txBody>
          <a:bodyPr/>
          <a:lstStyle/>
          <a:p>
            <a:pPr>
              <a:defRPr/>
            </a:pPr>
            <a:endParaRPr lang="en-US" sz="900" dirty="0">
              <a:cs typeface="+mn-ea"/>
              <a:sym typeface="+mn-lt"/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46C9683F-FE19-4B31-98C8-AA347A17851D}"/>
              </a:ext>
            </a:extLst>
          </p:cNvPr>
          <p:cNvSpPr>
            <a:spLocks/>
          </p:cNvSpPr>
          <p:nvPr/>
        </p:nvSpPr>
        <p:spPr bwMode="auto">
          <a:xfrm>
            <a:off x="4692000" y="4356431"/>
            <a:ext cx="1403999" cy="935138"/>
          </a:xfrm>
          <a:custGeom>
            <a:avLst/>
            <a:gdLst/>
            <a:ahLst/>
            <a:cxnLst>
              <a:cxn ang="0">
                <a:pos x="464" y="0"/>
              </a:cxn>
              <a:cxn ang="0">
                <a:pos x="299" y="309"/>
              </a:cxn>
              <a:cxn ang="0">
                <a:pos x="0" y="309"/>
              </a:cxn>
              <a:cxn ang="0">
                <a:pos x="86" y="242"/>
              </a:cxn>
              <a:cxn ang="0">
                <a:pos x="164" y="3"/>
              </a:cxn>
              <a:cxn ang="0">
                <a:pos x="288" y="142"/>
              </a:cxn>
              <a:cxn ang="0">
                <a:pos x="464" y="0"/>
              </a:cxn>
            </a:cxnLst>
            <a:rect l="0" t="0" r="r" b="b"/>
            <a:pathLst>
              <a:path w="464" h="309">
                <a:moveTo>
                  <a:pt x="464" y="0"/>
                </a:moveTo>
                <a:cubicBezTo>
                  <a:pt x="431" y="185"/>
                  <a:pt x="370" y="309"/>
                  <a:pt x="299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31" y="309"/>
                  <a:pt x="60" y="285"/>
                  <a:pt x="86" y="242"/>
                </a:cubicBezTo>
                <a:cubicBezTo>
                  <a:pt x="118" y="189"/>
                  <a:pt x="145" y="105"/>
                  <a:pt x="164" y="3"/>
                </a:cubicBezTo>
                <a:cubicBezTo>
                  <a:pt x="288" y="142"/>
                  <a:pt x="288" y="142"/>
                  <a:pt x="288" y="142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900" dirty="0">
              <a:cs typeface="+mn-ea"/>
              <a:sym typeface="+mn-lt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BBA0A329-038A-4615-89AF-512E3C30D356}"/>
              </a:ext>
            </a:extLst>
          </p:cNvPr>
          <p:cNvSpPr>
            <a:spLocks/>
          </p:cNvSpPr>
          <p:nvPr/>
        </p:nvSpPr>
        <p:spPr bwMode="auto">
          <a:xfrm>
            <a:off x="2832057" y="1570994"/>
            <a:ext cx="1481497" cy="3716011"/>
          </a:xfrm>
          <a:custGeom>
            <a:avLst/>
            <a:gdLst/>
            <a:ahLst/>
            <a:cxnLst>
              <a:cxn ang="0">
                <a:pos x="489" y="1227"/>
              </a:cxn>
              <a:cxn ang="0">
                <a:pos x="189" y="1227"/>
              </a:cxn>
              <a:cxn ang="0">
                <a:pos x="0" y="614"/>
              </a:cxn>
              <a:cxn ang="0">
                <a:pos x="189" y="0"/>
              </a:cxn>
              <a:cxn ang="0">
                <a:pos x="489" y="0"/>
              </a:cxn>
              <a:cxn ang="0">
                <a:pos x="403" y="66"/>
              </a:cxn>
              <a:cxn ang="0">
                <a:pos x="300" y="614"/>
              </a:cxn>
              <a:cxn ang="0">
                <a:pos x="403" y="1160"/>
              </a:cxn>
              <a:cxn ang="0">
                <a:pos x="489" y="1227"/>
              </a:cxn>
            </a:cxnLst>
            <a:rect l="0" t="0" r="r" b="b"/>
            <a:pathLst>
              <a:path w="489" h="1227">
                <a:moveTo>
                  <a:pt x="489" y="1227"/>
                </a:moveTo>
                <a:cubicBezTo>
                  <a:pt x="189" y="1227"/>
                  <a:pt x="189" y="1227"/>
                  <a:pt x="189" y="1227"/>
                </a:cubicBezTo>
                <a:cubicBezTo>
                  <a:pt x="85" y="1227"/>
                  <a:pt x="0" y="953"/>
                  <a:pt x="0" y="614"/>
                </a:cubicBezTo>
                <a:cubicBezTo>
                  <a:pt x="0" y="275"/>
                  <a:pt x="85" y="0"/>
                  <a:pt x="189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58" y="0"/>
                  <a:pt x="429" y="24"/>
                  <a:pt x="403" y="66"/>
                </a:cubicBezTo>
                <a:cubicBezTo>
                  <a:pt x="342" y="168"/>
                  <a:pt x="300" y="375"/>
                  <a:pt x="300" y="614"/>
                </a:cubicBezTo>
                <a:cubicBezTo>
                  <a:pt x="300" y="852"/>
                  <a:pt x="341" y="1058"/>
                  <a:pt x="403" y="1160"/>
                </a:cubicBezTo>
                <a:cubicBezTo>
                  <a:pt x="428" y="1203"/>
                  <a:pt x="458" y="1227"/>
                  <a:pt x="489" y="1227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C7A51229-761E-4EE6-AA50-4FD6EEA3CF37}"/>
              </a:ext>
            </a:extLst>
          </p:cNvPr>
          <p:cNvSpPr>
            <a:spLocks/>
          </p:cNvSpPr>
          <p:nvPr/>
        </p:nvSpPr>
        <p:spPr bwMode="auto">
          <a:xfrm>
            <a:off x="3428789" y="4356431"/>
            <a:ext cx="1405290" cy="935138"/>
          </a:xfrm>
          <a:custGeom>
            <a:avLst/>
            <a:gdLst/>
            <a:ahLst/>
            <a:cxnLst>
              <a:cxn ang="0">
                <a:pos x="464" y="0"/>
              </a:cxn>
              <a:cxn ang="0">
                <a:pos x="300" y="309"/>
              </a:cxn>
              <a:cxn ang="0">
                <a:pos x="0" y="309"/>
              </a:cxn>
              <a:cxn ang="0">
                <a:pos x="86" y="242"/>
              </a:cxn>
              <a:cxn ang="0">
                <a:pos x="164" y="3"/>
              </a:cxn>
              <a:cxn ang="0">
                <a:pos x="288" y="142"/>
              </a:cxn>
              <a:cxn ang="0">
                <a:pos x="464" y="0"/>
              </a:cxn>
            </a:cxnLst>
            <a:rect l="0" t="0" r="r" b="b"/>
            <a:pathLst>
              <a:path w="464" h="309">
                <a:moveTo>
                  <a:pt x="464" y="0"/>
                </a:moveTo>
                <a:cubicBezTo>
                  <a:pt x="431" y="185"/>
                  <a:pt x="370" y="309"/>
                  <a:pt x="300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31" y="309"/>
                  <a:pt x="60" y="285"/>
                  <a:pt x="86" y="242"/>
                </a:cubicBezTo>
                <a:cubicBezTo>
                  <a:pt x="119" y="189"/>
                  <a:pt x="146" y="105"/>
                  <a:pt x="164" y="3"/>
                </a:cubicBezTo>
                <a:cubicBezTo>
                  <a:pt x="288" y="142"/>
                  <a:pt x="288" y="142"/>
                  <a:pt x="288" y="142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02C15FFF-CD5A-4B9D-96ED-3BDDBBE4AA6D}"/>
              </a:ext>
            </a:extLst>
          </p:cNvPr>
          <p:cNvSpPr>
            <a:spLocks/>
          </p:cNvSpPr>
          <p:nvPr/>
        </p:nvSpPr>
        <p:spPr bwMode="auto">
          <a:xfrm>
            <a:off x="1624386" y="1570994"/>
            <a:ext cx="1480205" cy="3716011"/>
          </a:xfrm>
          <a:custGeom>
            <a:avLst/>
            <a:gdLst/>
            <a:ahLst/>
            <a:cxnLst>
              <a:cxn ang="0">
                <a:pos x="489" y="1227"/>
              </a:cxn>
              <a:cxn ang="0">
                <a:pos x="189" y="1227"/>
              </a:cxn>
              <a:cxn ang="0">
                <a:pos x="0" y="614"/>
              </a:cxn>
              <a:cxn ang="0">
                <a:pos x="189" y="0"/>
              </a:cxn>
              <a:cxn ang="0">
                <a:pos x="489" y="0"/>
              </a:cxn>
              <a:cxn ang="0">
                <a:pos x="403" y="66"/>
              </a:cxn>
              <a:cxn ang="0">
                <a:pos x="300" y="614"/>
              </a:cxn>
              <a:cxn ang="0">
                <a:pos x="402" y="1160"/>
              </a:cxn>
              <a:cxn ang="0">
                <a:pos x="489" y="1227"/>
              </a:cxn>
            </a:cxnLst>
            <a:rect l="0" t="0" r="r" b="b"/>
            <a:pathLst>
              <a:path w="489" h="1227">
                <a:moveTo>
                  <a:pt x="489" y="1227"/>
                </a:moveTo>
                <a:cubicBezTo>
                  <a:pt x="189" y="1227"/>
                  <a:pt x="189" y="1227"/>
                  <a:pt x="189" y="1227"/>
                </a:cubicBezTo>
                <a:cubicBezTo>
                  <a:pt x="85" y="1227"/>
                  <a:pt x="0" y="953"/>
                  <a:pt x="0" y="614"/>
                </a:cubicBezTo>
                <a:cubicBezTo>
                  <a:pt x="0" y="275"/>
                  <a:pt x="85" y="0"/>
                  <a:pt x="189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58" y="0"/>
                  <a:pt x="429" y="24"/>
                  <a:pt x="403" y="66"/>
                </a:cubicBezTo>
                <a:cubicBezTo>
                  <a:pt x="342" y="168"/>
                  <a:pt x="300" y="375"/>
                  <a:pt x="300" y="614"/>
                </a:cubicBezTo>
                <a:cubicBezTo>
                  <a:pt x="300" y="852"/>
                  <a:pt x="341" y="1058"/>
                  <a:pt x="402" y="1160"/>
                </a:cubicBezTo>
                <a:cubicBezTo>
                  <a:pt x="428" y="1203"/>
                  <a:pt x="458" y="1227"/>
                  <a:pt x="489" y="1227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61DBEC00-201D-4CF5-9330-7707706D1CD2}"/>
              </a:ext>
            </a:extLst>
          </p:cNvPr>
          <p:cNvSpPr>
            <a:spLocks/>
          </p:cNvSpPr>
          <p:nvPr/>
        </p:nvSpPr>
        <p:spPr bwMode="auto">
          <a:xfrm>
            <a:off x="2169453" y="4356432"/>
            <a:ext cx="1405290" cy="935138"/>
          </a:xfrm>
          <a:custGeom>
            <a:avLst/>
            <a:gdLst/>
            <a:ahLst/>
            <a:cxnLst>
              <a:cxn ang="0">
                <a:pos x="464" y="0"/>
              </a:cxn>
              <a:cxn ang="0">
                <a:pos x="299" y="309"/>
              </a:cxn>
              <a:cxn ang="0">
                <a:pos x="0" y="309"/>
              </a:cxn>
              <a:cxn ang="0">
                <a:pos x="86" y="242"/>
              </a:cxn>
              <a:cxn ang="0">
                <a:pos x="164" y="3"/>
              </a:cxn>
              <a:cxn ang="0">
                <a:pos x="288" y="142"/>
              </a:cxn>
              <a:cxn ang="0">
                <a:pos x="464" y="0"/>
              </a:cxn>
            </a:cxnLst>
            <a:rect l="0" t="0" r="r" b="b"/>
            <a:pathLst>
              <a:path w="464" h="309">
                <a:moveTo>
                  <a:pt x="464" y="0"/>
                </a:moveTo>
                <a:cubicBezTo>
                  <a:pt x="431" y="185"/>
                  <a:pt x="370" y="309"/>
                  <a:pt x="299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31" y="309"/>
                  <a:pt x="60" y="285"/>
                  <a:pt x="86" y="242"/>
                </a:cubicBezTo>
                <a:cubicBezTo>
                  <a:pt x="118" y="189"/>
                  <a:pt x="145" y="105"/>
                  <a:pt x="164" y="3"/>
                </a:cubicBezTo>
                <a:cubicBezTo>
                  <a:pt x="288" y="142"/>
                  <a:pt x="288" y="142"/>
                  <a:pt x="288" y="142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392FAE02-D2F5-4F43-84E5-264DA1D8E1CD}"/>
              </a:ext>
            </a:extLst>
          </p:cNvPr>
          <p:cNvSpPr>
            <a:spLocks/>
          </p:cNvSpPr>
          <p:nvPr/>
        </p:nvSpPr>
        <p:spPr bwMode="auto">
          <a:xfrm>
            <a:off x="4692000" y="1571684"/>
            <a:ext cx="1546078" cy="3214860"/>
          </a:xfrm>
          <a:custGeom>
            <a:avLst/>
            <a:gdLst/>
            <a:ahLst/>
            <a:cxnLst>
              <a:cxn ang="0">
                <a:pos x="511" y="882"/>
              </a:cxn>
              <a:cxn ang="0">
                <a:pos x="464" y="919"/>
              </a:cxn>
              <a:cxn ang="0">
                <a:pos x="288" y="1061"/>
              </a:cxn>
              <a:cxn ang="0">
                <a:pos x="164" y="922"/>
              </a:cxn>
              <a:cxn ang="0">
                <a:pos x="128" y="882"/>
              </a:cxn>
              <a:cxn ang="0">
                <a:pos x="170" y="882"/>
              </a:cxn>
              <a:cxn ang="0">
                <a:pos x="189" y="614"/>
              </a:cxn>
              <a:cxn ang="0">
                <a:pos x="86" y="68"/>
              </a:cxn>
              <a:cxn ang="0">
                <a:pos x="0" y="0"/>
              </a:cxn>
              <a:cxn ang="0">
                <a:pos x="299" y="0"/>
              </a:cxn>
              <a:cxn ang="0">
                <a:pos x="489" y="614"/>
              </a:cxn>
              <a:cxn ang="0">
                <a:pos x="470" y="882"/>
              </a:cxn>
              <a:cxn ang="0">
                <a:pos x="511" y="882"/>
              </a:cxn>
            </a:cxnLst>
            <a:rect l="0" t="0" r="r" b="b"/>
            <a:pathLst>
              <a:path w="511" h="1061">
                <a:moveTo>
                  <a:pt x="511" y="882"/>
                </a:moveTo>
                <a:cubicBezTo>
                  <a:pt x="464" y="919"/>
                  <a:pt x="464" y="919"/>
                  <a:pt x="464" y="919"/>
                </a:cubicBezTo>
                <a:cubicBezTo>
                  <a:pt x="288" y="1061"/>
                  <a:pt x="288" y="1061"/>
                  <a:pt x="288" y="1061"/>
                </a:cubicBezTo>
                <a:cubicBezTo>
                  <a:pt x="164" y="922"/>
                  <a:pt x="164" y="922"/>
                  <a:pt x="164" y="922"/>
                </a:cubicBezTo>
                <a:cubicBezTo>
                  <a:pt x="128" y="882"/>
                  <a:pt x="128" y="882"/>
                  <a:pt x="128" y="882"/>
                </a:cubicBezTo>
                <a:cubicBezTo>
                  <a:pt x="170" y="882"/>
                  <a:pt x="170" y="882"/>
                  <a:pt x="170" y="882"/>
                </a:cubicBezTo>
                <a:cubicBezTo>
                  <a:pt x="182" y="801"/>
                  <a:pt x="189" y="710"/>
                  <a:pt x="189" y="614"/>
                </a:cubicBezTo>
                <a:cubicBezTo>
                  <a:pt x="189" y="376"/>
                  <a:pt x="147" y="170"/>
                  <a:pt x="86" y="68"/>
                </a:cubicBezTo>
                <a:cubicBezTo>
                  <a:pt x="60" y="25"/>
                  <a:pt x="31" y="0"/>
                  <a:pt x="0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404" y="0"/>
                  <a:pt x="489" y="275"/>
                  <a:pt x="489" y="614"/>
                </a:cubicBezTo>
                <a:cubicBezTo>
                  <a:pt x="489" y="710"/>
                  <a:pt x="482" y="801"/>
                  <a:pt x="470" y="882"/>
                </a:cubicBezTo>
                <a:lnTo>
                  <a:pt x="511" y="882"/>
                </a:lnTo>
                <a:close/>
              </a:path>
            </a:pathLst>
          </a:custGeom>
          <a:solidFill>
            <a:srgbClr val="FF9331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62BF0FE6-F626-4335-9898-64EC7C7D35BC}"/>
              </a:ext>
            </a:extLst>
          </p:cNvPr>
          <p:cNvSpPr>
            <a:spLocks/>
          </p:cNvSpPr>
          <p:nvPr/>
        </p:nvSpPr>
        <p:spPr bwMode="auto">
          <a:xfrm>
            <a:off x="3428789" y="1571684"/>
            <a:ext cx="1547369" cy="3214860"/>
          </a:xfrm>
          <a:custGeom>
            <a:avLst/>
            <a:gdLst/>
            <a:ahLst/>
            <a:cxnLst>
              <a:cxn ang="0">
                <a:pos x="511" y="882"/>
              </a:cxn>
              <a:cxn ang="0">
                <a:pos x="464" y="919"/>
              </a:cxn>
              <a:cxn ang="0">
                <a:pos x="288" y="1061"/>
              </a:cxn>
              <a:cxn ang="0">
                <a:pos x="164" y="922"/>
              </a:cxn>
              <a:cxn ang="0">
                <a:pos x="128" y="882"/>
              </a:cxn>
              <a:cxn ang="0">
                <a:pos x="171" y="882"/>
              </a:cxn>
              <a:cxn ang="0">
                <a:pos x="190" y="614"/>
              </a:cxn>
              <a:cxn ang="0">
                <a:pos x="87" y="68"/>
              </a:cxn>
              <a:cxn ang="0">
                <a:pos x="0" y="0"/>
              </a:cxn>
              <a:cxn ang="0">
                <a:pos x="300" y="0"/>
              </a:cxn>
              <a:cxn ang="0">
                <a:pos x="489" y="614"/>
              </a:cxn>
              <a:cxn ang="0">
                <a:pos x="470" y="882"/>
              </a:cxn>
              <a:cxn ang="0">
                <a:pos x="511" y="882"/>
              </a:cxn>
            </a:cxnLst>
            <a:rect l="0" t="0" r="r" b="b"/>
            <a:pathLst>
              <a:path w="511" h="1061">
                <a:moveTo>
                  <a:pt x="511" y="882"/>
                </a:moveTo>
                <a:cubicBezTo>
                  <a:pt x="464" y="919"/>
                  <a:pt x="464" y="919"/>
                  <a:pt x="464" y="919"/>
                </a:cubicBezTo>
                <a:cubicBezTo>
                  <a:pt x="288" y="1061"/>
                  <a:pt x="288" y="1061"/>
                  <a:pt x="288" y="1061"/>
                </a:cubicBezTo>
                <a:cubicBezTo>
                  <a:pt x="164" y="922"/>
                  <a:pt x="164" y="922"/>
                  <a:pt x="164" y="922"/>
                </a:cubicBezTo>
                <a:cubicBezTo>
                  <a:pt x="128" y="882"/>
                  <a:pt x="128" y="882"/>
                  <a:pt x="128" y="882"/>
                </a:cubicBezTo>
                <a:cubicBezTo>
                  <a:pt x="171" y="882"/>
                  <a:pt x="171" y="882"/>
                  <a:pt x="171" y="882"/>
                </a:cubicBezTo>
                <a:cubicBezTo>
                  <a:pt x="183" y="801"/>
                  <a:pt x="190" y="710"/>
                  <a:pt x="190" y="614"/>
                </a:cubicBezTo>
                <a:cubicBezTo>
                  <a:pt x="190" y="376"/>
                  <a:pt x="148" y="170"/>
                  <a:pt x="87" y="68"/>
                </a:cubicBezTo>
                <a:cubicBezTo>
                  <a:pt x="61" y="25"/>
                  <a:pt x="31" y="0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404" y="0"/>
                  <a:pt x="489" y="275"/>
                  <a:pt x="489" y="614"/>
                </a:cubicBezTo>
                <a:cubicBezTo>
                  <a:pt x="489" y="710"/>
                  <a:pt x="482" y="801"/>
                  <a:pt x="470" y="882"/>
                </a:cubicBezTo>
                <a:lnTo>
                  <a:pt x="511" y="882"/>
                </a:lnTo>
                <a:close/>
              </a:path>
            </a:pathLst>
          </a:custGeom>
          <a:solidFill>
            <a:srgbClr val="0B47E3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2185862D-233A-479E-A81C-0B7F2C2B8748}"/>
              </a:ext>
            </a:extLst>
          </p:cNvPr>
          <p:cNvSpPr>
            <a:spLocks/>
          </p:cNvSpPr>
          <p:nvPr/>
        </p:nvSpPr>
        <p:spPr bwMode="auto">
          <a:xfrm>
            <a:off x="2169453" y="1571684"/>
            <a:ext cx="1544786" cy="3214860"/>
          </a:xfrm>
          <a:custGeom>
            <a:avLst/>
            <a:gdLst/>
            <a:ahLst/>
            <a:cxnLst>
              <a:cxn ang="0">
                <a:pos x="510" y="882"/>
              </a:cxn>
              <a:cxn ang="0">
                <a:pos x="464" y="919"/>
              </a:cxn>
              <a:cxn ang="0">
                <a:pos x="288" y="1061"/>
              </a:cxn>
              <a:cxn ang="0">
                <a:pos x="164" y="922"/>
              </a:cxn>
              <a:cxn ang="0">
                <a:pos x="128" y="882"/>
              </a:cxn>
              <a:cxn ang="0">
                <a:pos x="170" y="882"/>
              </a:cxn>
              <a:cxn ang="0">
                <a:pos x="189" y="614"/>
              </a:cxn>
              <a:cxn ang="0">
                <a:pos x="86" y="68"/>
              </a:cxn>
              <a:cxn ang="0">
                <a:pos x="0" y="0"/>
              </a:cxn>
              <a:cxn ang="0">
                <a:pos x="299" y="0"/>
              </a:cxn>
              <a:cxn ang="0">
                <a:pos x="489" y="614"/>
              </a:cxn>
              <a:cxn ang="0">
                <a:pos x="470" y="882"/>
              </a:cxn>
              <a:cxn ang="0">
                <a:pos x="510" y="882"/>
              </a:cxn>
            </a:cxnLst>
            <a:rect l="0" t="0" r="r" b="b"/>
            <a:pathLst>
              <a:path w="510" h="1061">
                <a:moveTo>
                  <a:pt x="510" y="882"/>
                </a:moveTo>
                <a:cubicBezTo>
                  <a:pt x="464" y="919"/>
                  <a:pt x="464" y="919"/>
                  <a:pt x="464" y="919"/>
                </a:cubicBezTo>
                <a:cubicBezTo>
                  <a:pt x="288" y="1061"/>
                  <a:pt x="288" y="1061"/>
                  <a:pt x="288" y="1061"/>
                </a:cubicBezTo>
                <a:cubicBezTo>
                  <a:pt x="164" y="922"/>
                  <a:pt x="164" y="922"/>
                  <a:pt x="164" y="922"/>
                </a:cubicBezTo>
                <a:cubicBezTo>
                  <a:pt x="128" y="882"/>
                  <a:pt x="128" y="882"/>
                  <a:pt x="128" y="882"/>
                </a:cubicBezTo>
                <a:cubicBezTo>
                  <a:pt x="170" y="882"/>
                  <a:pt x="170" y="882"/>
                  <a:pt x="170" y="882"/>
                </a:cubicBezTo>
                <a:cubicBezTo>
                  <a:pt x="182" y="801"/>
                  <a:pt x="189" y="710"/>
                  <a:pt x="189" y="614"/>
                </a:cubicBezTo>
                <a:cubicBezTo>
                  <a:pt x="189" y="376"/>
                  <a:pt x="147" y="170"/>
                  <a:pt x="86" y="68"/>
                </a:cubicBezTo>
                <a:cubicBezTo>
                  <a:pt x="60" y="25"/>
                  <a:pt x="31" y="0"/>
                  <a:pt x="0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404" y="0"/>
                  <a:pt x="489" y="275"/>
                  <a:pt x="489" y="614"/>
                </a:cubicBezTo>
                <a:cubicBezTo>
                  <a:pt x="489" y="710"/>
                  <a:pt x="482" y="801"/>
                  <a:pt x="470" y="882"/>
                </a:cubicBezTo>
                <a:lnTo>
                  <a:pt x="510" y="882"/>
                </a:lnTo>
                <a:close/>
              </a:path>
            </a:pathLst>
          </a:custGeom>
          <a:solidFill>
            <a:srgbClr val="FF9331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59DC22BC-EDA9-46FD-9C84-8D6D245DE017}"/>
              </a:ext>
            </a:extLst>
          </p:cNvPr>
          <p:cNvSpPr>
            <a:spLocks/>
          </p:cNvSpPr>
          <p:nvPr/>
        </p:nvSpPr>
        <p:spPr bwMode="auto">
          <a:xfrm>
            <a:off x="2562107" y="3162931"/>
            <a:ext cx="1281294" cy="1692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071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Role 1</a:t>
            </a: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3693834D-36EE-4329-AF6E-794D51C88157}"/>
              </a:ext>
            </a:extLst>
          </p:cNvPr>
          <p:cNvSpPr>
            <a:spLocks/>
          </p:cNvSpPr>
          <p:nvPr/>
        </p:nvSpPr>
        <p:spPr bwMode="auto">
          <a:xfrm>
            <a:off x="3789153" y="3162931"/>
            <a:ext cx="1361375" cy="1692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071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Role 2</a:t>
            </a: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B38D62F2-2E00-46E7-AA24-74B57D7AAEBA}"/>
              </a:ext>
            </a:extLst>
          </p:cNvPr>
          <p:cNvSpPr>
            <a:spLocks/>
          </p:cNvSpPr>
          <p:nvPr/>
        </p:nvSpPr>
        <p:spPr bwMode="auto">
          <a:xfrm>
            <a:off x="5083363" y="3162931"/>
            <a:ext cx="1361375" cy="1692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071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Role 3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E534345-A5DF-4153-B2C1-CC5186527DC1}"/>
              </a:ext>
            </a:extLst>
          </p:cNvPr>
          <p:cNvGrpSpPr/>
          <p:nvPr/>
        </p:nvGrpSpPr>
        <p:grpSpPr>
          <a:xfrm>
            <a:off x="8161433" y="1455247"/>
            <a:ext cx="3487979" cy="1356141"/>
            <a:chOff x="8984678" y="2138442"/>
            <a:chExt cx="2501952" cy="975083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94A371-D4BD-4EF1-A22B-3AAF0F42C8CD}"/>
                </a:ext>
              </a:extLst>
            </p:cNvPr>
            <p:cNvSpPr/>
            <p:nvPr/>
          </p:nvSpPr>
          <p:spPr>
            <a:xfrm>
              <a:off x="8984679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D125E73-5466-463D-BA2D-1DA187D09F8A}"/>
                </a:ext>
              </a:extLst>
            </p:cNvPr>
            <p:cNvSpPr txBox="1"/>
            <p:nvPr/>
          </p:nvSpPr>
          <p:spPr>
            <a:xfrm>
              <a:off x="8984678" y="2453143"/>
              <a:ext cx="1929052" cy="6603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B3D91BC-E8B0-4DF8-A474-7FFBF7C9FBF9}"/>
              </a:ext>
            </a:extLst>
          </p:cNvPr>
          <p:cNvSpPr txBox="1">
            <a:spLocks/>
          </p:cNvSpPr>
          <p:nvPr/>
        </p:nvSpPr>
        <p:spPr>
          <a:xfrm>
            <a:off x="6975666" y="1184896"/>
            <a:ext cx="1384973" cy="106508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dirty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2C8B4C-FDEC-4639-AB3E-07E90886EAB5}"/>
              </a:ext>
            </a:extLst>
          </p:cNvPr>
          <p:cNvGrpSpPr/>
          <p:nvPr/>
        </p:nvGrpSpPr>
        <p:grpSpPr>
          <a:xfrm>
            <a:off x="8123357" y="2960668"/>
            <a:ext cx="3487979" cy="1356141"/>
            <a:chOff x="8984678" y="2138442"/>
            <a:chExt cx="2501952" cy="975083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1518D87-B34E-468B-B4A9-489D1813960F}"/>
                </a:ext>
              </a:extLst>
            </p:cNvPr>
            <p:cNvSpPr/>
            <p:nvPr/>
          </p:nvSpPr>
          <p:spPr>
            <a:xfrm>
              <a:off x="8984679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7FBC6F5-4EF3-495E-953F-F2D46A3FA9F5}"/>
                </a:ext>
              </a:extLst>
            </p:cNvPr>
            <p:cNvSpPr txBox="1"/>
            <p:nvPr/>
          </p:nvSpPr>
          <p:spPr>
            <a:xfrm>
              <a:off x="8984678" y="2453143"/>
              <a:ext cx="1929052" cy="6603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F296647-5247-4B1D-95AE-EAAD40BA62B5}"/>
              </a:ext>
            </a:extLst>
          </p:cNvPr>
          <p:cNvSpPr txBox="1">
            <a:spLocks/>
          </p:cNvSpPr>
          <p:nvPr/>
        </p:nvSpPr>
        <p:spPr>
          <a:xfrm>
            <a:off x="6937590" y="2690317"/>
            <a:ext cx="1384973" cy="106508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3FFFA7D-DEA7-45D8-BD3D-9569590D05D0}"/>
              </a:ext>
            </a:extLst>
          </p:cNvPr>
          <p:cNvGrpSpPr/>
          <p:nvPr/>
        </p:nvGrpSpPr>
        <p:grpSpPr>
          <a:xfrm>
            <a:off x="8160141" y="4555632"/>
            <a:ext cx="3487979" cy="1356141"/>
            <a:chOff x="8984678" y="2138442"/>
            <a:chExt cx="2501952" cy="975083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3DFF082D-9D06-4098-8828-EEC8306D5E44}"/>
                </a:ext>
              </a:extLst>
            </p:cNvPr>
            <p:cNvSpPr/>
            <p:nvPr/>
          </p:nvSpPr>
          <p:spPr>
            <a:xfrm>
              <a:off x="8984679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FF5E781-FA60-44F4-B97D-C09F97DA7188}"/>
                </a:ext>
              </a:extLst>
            </p:cNvPr>
            <p:cNvSpPr txBox="1"/>
            <p:nvPr/>
          </p:nvSpPr>
          <p:spPr>
            <a:xfrm>
              <a:off x="8984678" y="2453143"/>
              <a:ext cx="1929052" cy="6603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C9D59374-C6A6-44F6-81F2-0C0E27AC2C2B}"/>
              </a:ext>
            </a:extLst>
          </p:cNvPr>
          <p:cNvSpPr txBox="1">
            <a:spLocks/>
          </p:cNvSpPr>
          <p:nvPr/>
        </p:nvSpPr>
        <p:spPr>
          <a:xfrm>
            <a:off x="6974374" y="4285281"/>
            <a:ext cx="1384973" cy="106508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Rounded Rectangular Callout 192">
            <a:extLst>
              <a:ext uri="{FF2B5EF4-FFF2-40B4-BE49-F238E27FC236}">
                <a16:creationId xmlns:a16="http://schemas.microsoft.com/office/drawing/2014/main" id="{7EA1708E-1AAC-4084-8CAB-8B154D66F9E8}"/>
              </a:ext>
            </a:extLst>
          </p:cNvPr>
          <p:cNvSpPr/>
          <p:nvPr/>
        </p:nvSpPr>
        <p:spPr>
          <a:xfrm flipH="1">
            <a:off x="7897557" y="2115233"/>
            <a:ext cx="3056633" cy="1491492"/>
          </a:xfrm>
          <a:prstGeom prst="wedgeRoundRectCallout">
            <a:avLst>
              <a:gd name="adj1" fmla="val 61893"/>
              <a:gd name="adj2" fmla="val 31695"/>
              <a:gd name="adj3" fmla="val 16667"/>
            </a:avLst>
          </a:prstGeom>
          <a:solidFill>
            <a:srgbClr val="FF9331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ounded Rectangular Callout 198">
            <a:extLst>
              <a:ext uri="{FF2B5EF4-FFF2-40B4-BE49-F238E27FC236}">
                <a16:creationId xmlns:a16="http://schemas.microsoft.com/office/drawing/2014/main" id="{7E480BBA-F7EC-43A1-8C7B-6D289BD8904C}"/>
              </a:ext>
            </a:extLst>
          </p:cNvPr>
          <p:cNvSpPr/>
          <p:nvPr/>
        </p:nvSpPr>
        <p:spPr>
          <a:xfrm>
            <a:off x="1536145" y="1136129"/>
            <a:ext cx="3056632" cy="1349392"/>
          </a:xfrm>
          <a:prstGeom prst="wedgeRoundRectCallout">
            <a:avLst>
              <a:gd name="adj1" fmla="val 61893"/>
              <a:gd name="adj2" fmla="val 31695"/>
              <a:gd name="adj3" fmla="val 16667"/>
            </a:avLst>
          </a:prstGeom>
          <a:solidFill>
            <a:srgbClr val="0B47E3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Group 224">
            <a:extLst>
              <a:ext uri="{FF2B5EF4-FFF2-40B4-BE49-F238E27FC236}">
                <a16:creationId xmlns:a16="http://schemas.microsoft.com/office/drawing/2014/main" id="{4367AF54-253F-4132-BAE2-7AFE2FC7B988}"/>
              </a:ext>
            </a:extLst>
          </p:cNvPr>
          <p:cNvGrpSpPr/>
          <p:nvPr/>
        </p:nvGrpSpPr>
        <p:grpSpPr>
          <a:xfrm>
            <a:off x="10292029" y="2779839"/>
            <a:ext cx="489720" cy="347379"/>
            <a:chOff x="2390775" y="4265613"/>
            <a:chExt cx="781050" cy="554037"/>
          </a:xfrm>
          <a:solidFill>
            <a:sysClr val="window" lastClr="FFFFFF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208ABA-43AE-46D5-879F-84344D8AF148}"/>
                </a:ext>
              </a:extLst>
            </p:cNvPr>
            <p:cNvSpPr/>
            <p:nvPr/>
          </p:nvSpPr>
          <p:spPr bwMode="auto">
            <a:xfrm>
              <a:off x="2586038" y="4797425"/>
              <a:ext cx="282575" cy="22225"/>
            </a:xfrm>
            <a:custGeom>
              <a:avLst/>
              <a:gdLst>
                <a:gd name="T0" fmla="*/ 13 w 356"/>
                <a:gd name="T1" fmla="*/ 27 h 27"/>
                <a:gd name="T2" fmla="*/ 13 w 356"/>
                <a:gd name="T3" fmla="*/ 27 h 27"/>
                <a:gd name="T4" fmla="*/ 8 w 356"/>
                <a:gd name="T5" fmla="*/ 25 h 27"/>
                <a:gd name="T6" fmla="*/ 5 w 356"/>
                <a:gd name="T7" fmla="*/ 22 h 27"/>
                <a:gd name="T8" fmla="*/ 2 w 356"/>
                <a:gd name="T9" fmla="*/ 19 h 27"/>
                <a:gd name="T10" fmla="*/ 0 w 356"/>
                <a:gd name="T11" fmla="*/ 13 h 27"/>
                <a:gd name="T12" fmla="*/ 0 w 356"/>
                <a:gd name="T13" fmla="*/ 13 h 27"/>
                <a:gd name="T14" fmla="*/ 2 w 356"/>
                <a:gd name="T15" fmla="*/ 8 h 27"/>
                <a:gd name="T16" fmla="*/ 5 w 356"/>
                <a:gd name="T17" fmla="*/ 3 h 27"/>
                <a:gd name="T18" fmla="*/ 8 w 356"/>
                <a:gd name="T19" fmla="*/ 0 h 27"/>
                <a:gd name="T20" fmla="*/ 13 w 356"/>
                <a:gd name="T21" fmla="*/ 0 h 27"/>
                <a:gd name="T22" fmla="*/ 343 w 356"/>
                <a:gd name="T23" fmla="*/ 0 h 27"/>
                <a:gd name="T24" fmla="*/ 343 w 356"/>
                <a:gd name="T25" fmla="*/ 0 h 27"/>
                <a:gd name="T26" fmla="*/ 348 w 356"/>
                <a:gd name="T27" fmla="*/ 0 h 27"/>
                <a:gd name="T28" fmla="*/ 353 w 356"/>
                <a:gd name="T29" fmla="*/ 3 h 27"/>
                <a:gd name="T30" fmla="*/ 355 w 356"/>
                <a:gd name="T31" fmla="*/ 8 h 27"/>
                <a:gd name="T32" fmla="*/ 356 w 356"/>
                <a:gd name="T33" fmla="*/ 13 h 27"/>
                <a:gd name="T34" fmla="*/ 356 w 356"/>
                <a:gd name="T35" fmla="*/ 13 h 27"/>
                <a:gd name="T36" fmla="*/ 355 w 356"/>
                <a:gd name="T37" fmla="*/ 19 h 27"/>
                <a:gd name="T38" fmla="*/ 353 w 356"/>
                <a:gd name="T39" fmla="*/ 22 h 27"/>
                <a:gd name="T40" fmla="*/ 348 w 356"/>
                <a:gd name="T41" fmla="*/ 25 h 27"/>
                <a:gd name="T42" fmla="*/ 343 w 356"/>
                <a:gd name="T43" fmla="*/ 27 h 27"/>
                <a:gd name="T44" fmla="*/ 13 w 356"/>
                <a:gd name="T4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6" h="27">
                  <a:moveTo>
                    <a:pt x="13" y="27"/>
                  </a:moveTo>
                  <a:lnTo>
                    <a:pt x="13" y="27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8" y="0"/>
                  </a:lnTo>
                  <a:lnTo>
                    <a:pt x="353" y="3"/>
                  </a:lnTo>
                  <a:lnTo>
                    <a:pt x="355" y="8"/>
                  </a:lnTo>
                  <a:lnTo>
                    <a:pt x="356" y="13"/>
                  </a:lnTo>
                  <a:lnTo>
                    <a:pt x="356" y="13"/>
                  </a:lnTo>
                  <a:lnTo>
                    <a:pt x="355" y="19"/>
                  </a:lnTo>
                  <a:lnTo>
                    <a:pt x="353" y="22"/>
                  </a:lnTo>
                  <a:lnTo>
                    <a:pt x="348" y="25"/>
                  </a:lnTo>
                  <a:lnTo>
                    <a:pt x="343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D3D5C25-7DEC-4DBA-98CD-E03C95713BC2}"/>
                </a:ext>
              </a:extLst>
            </p:cNvPr>
            <p:cNvSpPr/>
            <p:nvPr/>
          </p:nvSpPr>
          <p:spPr bwMode="auto">
            <a:xfrm>
              <a:off x="2513013" y="4364038"/>
              <a:ext cx="414338" cy="277812"/>
            </a:xfrm>
            <a:custGeom>
              <a:avLst/>
              <a:gdLst>
                <a:gd name="T0" fmla="*/ 14 w 522"/>
                <a:gd name="T1" fmla="*/ 350 h 350"/>
                <a:gd name="T2" fmla="*/ 14 w 522"/>
                <a:gd name="T3" fmla="*/ 350 h 350"/>
                <a:gd name="T4" fmla="*/ 5 w 522"/>
                <a:gd name="T5" fmla="*/ 349 h 350"/>
                <a:gd name="T6" fmla="*/ 5 w 522"/>
                <a:gd name="T7" fmla="*/ 349 h 350"/>
                <a:gd name="T8" fmla="*/ 2 w 522"/>
                <a:gd name="T9" fmla="*/ 345 h 350"/>
                <a:gd name="T10" fmla="*/ 0 w 522"/>
                <a:gd name="T11" fmla="*/ 340 h 350"/>
                <a:gd name="T12" fmla="*/ 0 w 522"/>
                <a:gd name="T13" fmla="*/ 335 h 350"/>
                <a:gd name="T14" fmla="*/ 2 w 522"/>
                <a:gd name="T15" fmla="*/ 330 h 350"/>
                <a:gd name="T16" fmla="*/ 103 w 522"/>
                <a:gd name="T17" fmla="*/ 163 h 350"/>
                <a:gd name="T18" fmla="*/ 103 w 522"/>
                <a:gd name="T19" fmla="*/ 163 h 350"/>
                <a:gd name="T20" fmla="*/ 108 w 522"/>
                <a:gd name="T21" fmla="*/ 158 h 350"/>
                <a:gd name="T22" fmla="*/ 115 w 522"/>
                <a:gd name="T23" fmla="*/ 156 h 350"/>
                <a:gd name="T24" fmla="*/ 115 w 522"/>
                <a:gd name="T25" fmla="*/ 156 h 350"/>
                <a:gd name="T26" fmla="*/ 115 w 522"/>
                <a:gd name="T27" fmla="*/ 156 h 350"/>
                <a:gd name="T28" fmla="*/ 115 w 522"/>
                <a:gd name="T29" fmla="*/ 156 h 350"/>
                <a:gd name="T30" fmla="*/ 120 w 522"/>
                <a:gd name="T31" fmla="*/ 158 h 350"/>
                <a:gd name="T32" fmla="*/ 125 w 522"/>
                <a:gd name="T33" fmla="*/ 163 h 350"/>
                <a:gd name="T34" fmla="*/ 193 w 522"/>
                <a:gd name="T35" fmla="*/ 257 h 350"/>
                <a:gd name="T36" fmla="*/ 274 w 522"/>
                <a:gd name="T37" fmla="*/ 174 h 350"/>
                <a:gd name="T38" fmla="*/ 274 w 522"/>
                <a:gd name="T39" fmla="*/ 174 h 350"/>
                <a:gd name="T40" fmla="*/ 279 w 522"/>
                <a:gd name="T41" fmla="*/ 171 h 350"/>
                <a:gd name="T42" fmla="*/ 284 w 522"/>
                <a:gd name="T43" fmla="*/ 169 h 350"/>
                <a:gd name="T44" fmla="*/ 284 w 522"/>
                <a:gd name="T45" fmla="*/ 169 h 350"/>
                <a:gd name="T46" fmla="*/ 287 w 522"/>
                <a:gd name="T47" fmla="*/ 171 h 350"/>
                <a:gd name="T48" fmla="*/ 292 w 522"/>
                <a:gd name="T49" fmla="*/ 173 h 350"/>
                <a:gd name="T50" fmla="*/ 365 w 522"/>
                <a:gd name="T51" fmla="*/ 235 h 350"/>
                <a:gd name="T52" fmla="*/ 497 w 522"/>
                <a:gd name="T53" fmla="*/ 7 h 350"/>
                <a:gd name="T54" fmla="*/ 497 w 522"/>
                <a:gd name="T55" fmla="*/ 7 h 350"/>
                <a:gd name="T56" fmla="*/ 502 w 522"/>
                <a:gd name="T57" fmla="*/ 2 h 350"/>
                <a:gd name="T58" fmla="*/ 509 w 522"/>
                <a:gd name="T59" fmla="*/ 0 h 350"/>
                <a:gd name="T60" fmla="*/ 509 w 522"/>
                <a:gd name="T61" fmla="*/ 0 h 350"/>
                <a:gd name="T62" fmla="*/ 515 w 522"/>
                <a:gd name="T63" fmla="*/ 2 h 350"/>
                <a:gd name="T64" fmla="*/ 515 w 522"/>
                <a:gd name="T65" fmla="*/ 2 h 350"/>
                <a:gd name="T66" fmla="*/ 520 w 522"/>
                <a:gd name="T67" fmla="*/ 5 h 350"/>
                <a:gd name="T68" fmla="*/ 522 w 522"/>
                <a:gd name="T69" fmla="*/ 11 h 350"/>
                <a:gd name="T70" fmla="*/ 522 w 522"/>
                <a:gd name="T71" fmla="*/ 11 h 350"/>
                <a:gd name="T72" fmla="*/ 522 w 522"/>
                <a:gd name="T73" fmla="*/ 16 h 350"/>
                <a:gd name="T74" fmla="*/ 520 w 522"/>
                <a:gd name="T75" fmla="*/ 21 h 350"/>
                <a:gd name="T76" fmla="*/ 379 w 522"/>
                <a:gd name="T77" fmla="*/ 262 h 350"/>
                <a:gd name="T78" fmla="*/ 379 w 522"/>
                <a:gd name="T79" fmla="*/ 262 h 350"/>
                <a:gd name="T80" fmla="*/ 375 w 522"/>
                <a:gd name="T81" fmla="*/ 267 h 350"/>
                <a:gd name="T82" fmla="*/ 370 w 522"/>
                <a:gd name="T83" fmla="*/ 269 h 350"/>
                <a:gd name="T84" fmla="*/ 370 w 522"/>
                <a:gd name="T85" fmla="*/ 269 h 350"/>
                <a:gd name="T86" fmla="*/ 368 w 522"/>
                <a:gd name="T87" fmla="*/ 269 h 350"/>
                <a:gd name="T88" fmla="*/ 368 w 522"/>
                <a:gd name="T89" fmla="*/ 269 h 350"/>
                <a:gd name="T90" fmla="*/ 363 w 522"/>
                <a:gd name="T91" fmla="*/ 267 h 350"/>
                <a:gd name="T92" fmla="*/ 358 w 522"/>
                <a:gd name="T93" fmla="*/ 266 h 350"/>
                <a:gd name="T94" fmla="*/ 284 w 522"/>
                <a:gd name="T95" fmla="*/ 202 h 350"/>
                <a:gd name="T96" fmla="*/ 201 w 522"/>
                <a:gd name="T97" fmla="*/ 288 h 350"/>
                <a:gd name="T98" fmla="*/ 201 w 522"/>
                <a:gd name="T99" fmla="*/ 288 h 350"/>
                <a:gd name="T100" fmla="*/ 196 w 522"/>
                <a:gd name="T101" fmla="*/ 291 h 350"/>
                <a:gd name="T102" fmla="*/ 191 w 522"/>
                <a:gd name="T103" fmla="*/ 293 h 350"/>
                <a:gd name="T104" fmla="*/ 191 w 522"/>
                <a:gd name="T105" fmla="*/ 293 h 350"/>
                <a:gd name="T106" fmla="*/ 184 w 522"/>
                <a:gd name="T107" fmla="*/ 291 h 350"/>
                <a:gd name="T108" fmla="*/ 181 w 522"/>
                <a:gd name="T109" fmla="*/ 288 h 350"/>
                <a:gd name="T110" fmla="*/ 115 w 522"/>
                <a:gd name="T111" fmla="*/ 195 h 350"/>
                <a:gd name="T112" fmla="*/ 24 w 522"/>
                <a:gd name="T113" fmla="*/ 345 h 350"/>
                <a:gd name="T114" fmla="*/ 24 w 522"/>
                <a:gd name="T115" fmla="*/ 345 h 350"/>
                <a:gd name="T116" fmla="*/ 19 w 522"/>
                <a:gd name="T117" fmla="*/ 349 h 350"/>
                <a:gd name="T118" fmla="*/ 14 w 522"/>
                <a:gd name="T119" fmla="*/ 350 h 350"/>
                <a:gd name="T120" fmla="*/ 14 w 522"/>
                <a:gd name="T1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350">
                  <a:moveTo>
                    <a:pt x="14" y="350"/>
                  </a:moveTo>
                  <a:lnTo>
                    <a:pt x="14" y="350"/>
                  </a:lnTo>
                  <a:lnTo>
                    <a:pt x="5" y="349"/>
                  </a:lnTo>
                  <a:lnTo>
                    <a:pt x="5" y="349"/>
                  </a:lnTo>
                  <a:lnTo>
                    <a:pt x="2" y="345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2" y="330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8" y="158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20" y="158"/>
                  </a:lnTo>
                  <a:lnTo>
                    <a:pt x="125" y="163"/>
                  </a:lnTo>
                  <a:lnTo>
                    <a:pt x="193" y="257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9" y="171"/>
                  </a:lnTo>
                  <a:lnTo>
                    <a:pt x="284" y="169"/>
                  </a:lnTo>
                  <a:lnTo>
                    <a:pt x="284" y="169"/>
                  </a:lnTo>
                  <a:lnTo>
                    <a:pt x="287" y="171"/>
                  </a:lnTo>
                  <a:lnTo>
                    <a:pt x="292" y="173"/>
                  </a:lnTo>
                  <a:lnTo>
                    <a:pt x="365" y="235"/>
                  </a:lnTo>
                  <a:lnTo>
                    <a:pt x="497" y="7"/>
                  </a:lnTo>
                  <a:lnTo>
                    <a:pt x="497" y="7"/>
                  </a:lnTo>
                  <a:lnTo>
                    <a:pt x="502" y="2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20" y="5"/>
                  </a:lnTo>
                  <a:lnTo>
                    <a:pt x="522" y="11"/>
                  </a:lnTo>
                  <a:lnTo>
                    <a:pt x="522" y="11"/>
                  </a:lnTo>
                  <a:lnTo>
                    <a:pt x="522" y="16"/>
                  </a:lnTo>
                  <a:lnTo>
                    <a:pt x="520" y="21"/>
                  </a:lnTo>
                  <a:lnTo>
                    <a:pt x="379" y="262"/>
                  </a:lnTo>
                  <a:lnTo>
                    <a:pt x="379" y="262"/>
                  </a:lnTo>
                  <a:lnTo>
                    <a:pt x="375" y="267"/>
                  </a:lnTo>
                  <a:lnTo>
                    <a:pt x="370" y="269"/>
                  </a:lnTo>
                  <a:lnTo>
                    <a:pt x="370" y="269"/>
                  </a:lnTo>
                  <a:lnTo>
                    <a:pt x="368" y="269"/>
                  </a:lnTo>
                  <a:lnTo>
                    <a:pt x="368" y="269"/>
                  </a:lnTo>
                  <a:lnTo>
                    <a:pt x="363" y="267"/>
                  </a:lnTo>
                  <a:lnTo>
                    <a:pt x="358" y="266"/>
                  </a:lnTo>
                  <a:lnTo>
                    <a:pt x="284" y="202"/>
                  </a:lnTo>
                  <a:lnTo>
                    <a:pt x="201" y="288"/>
                  </a:lnTo>
                  <a:lnTo>
                    <a:pt x="201" y="288"/>
                  </a:lnTo>
                  <a:lnTo>
                    <a:pt x="196" y="291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84" y="291"/>
                  </a:lnTo>
                  <a:lnTo>
                    <a:pt x="181" y="288"/>
                  </a:lnTo>
                  <a:lnTo>
                    <a:pt x="115" y="195"/>
                  </a:lnTo>
                  <a:lnTo>
                    <a:pt x="24" y="345"/>
                  </a:lnTo>
                  <a:lnTo>
                    <a:pt x="24" y="345"/>
                  </a:lnTo>
                  <a:lnTo>
                    <a:pt x="19" y="349"/>
                  </a:lnTo>
                  <a:lnTo>
                    <a:pt x="14" y="350"/>
                  </a:lnTo>
                  <a:lnTo>
                    <a:pt x="14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784E8C-4E41-4157-9CF5-A4765483321A}"/>
                </a:ext>
              </a:extLst>
            </p:cNvPr>
            <p:cNvSpPr/>
            <p:nvPr/>
          </p:nvSpPr>
          <p:spPr bwMode="auto">
            <a:xfrm>
              <a:off x="2390775" y="4265613"/>
              <a:ext cx="673100" cy="469900"/>
            </a:xfrm>
            <a:custGeom>
              <a:avLst/>
              <a:gdLst>
                <a:gd name="T0" fmla="*/ 88 w 846"/>
                <a:gd name="T1" fmla="*/ 592 h 592"/>
                <a:gd name="T2" fmla="*/ 52 w 846"/>
                <a:gd name="T3" fmla="*/ 585 h 592"/>
                <a:gd name="T4" fmla="*/ 25 w 846"/>
                <a:gd name="T5" fmla="*/ 566 h 592"/>
                <a:gd name="T6" fmla="*/ 7 w 846"/>
                <a:gd name="T7" fmla="*/ 537 h 592"/>
                <a:gd name="T8" fmla="*/ 0 w 846"/>
                <a:gd name="T9" fmla="*/ 504 h 592"/>
                <a:gd name="T10" fmla="*/ 0 w 846"/>
                <a:gd name="T11" fmla="*/ 88 h 592"/>
                <a:gd name="T12" fmla="*/ 7 w 846"/>
                <a:gd name="T13" fmla="*/ 54 h 592"/>
                <a:gd name="T14" fmla="*/ 25 w 846"/>
                <a:gd name="T15" fmla="*/ 27 h 592"/>
                <a:gd name="T16" fmla="*/ 52 w 846"/>
                <a:gd name="T17" fmla="*/ 8 h 592"/>
                <a:gd name="T18" fmla="*/ 88 w 846"/>
                <a:gd name="T19" fmla="*/ 0 h 592"/>
                <a:gd name="T20" fmla="*/ 760 w 846"/>
                <a:gd name="T21" fmla="*/ 0 h 592"/>
                <a:gd name="T22" fmla="*/ 794 w 846"/>
                <a:gd name="T23" fmla="*/ 8 h 592"/>
                <a:gd name="T24" fmla="*/ 821 w 846"/>
                <a:gd name="T25" fmla="*/ 27 h 592"/>
                <a:gd name="T26" fmla="*/ 840 w 846"/>
                <a:gd name="T27" fmla="*/ 54 h 592"/>
                <a:gd name="T28" fmla="*/ 846 w 846"/>
                <a:gd name="T29" fmla="*/ 88 h 592"/>
                <a:gd name="T30" fmla="*/ 846 w 846"/>
                <a:gd name="T31" fmla="*/ 233 h 592"/>
                <a:gd name="T32" fmla="*/ 819 w 846"/>
                <a:gd name="T33" fmla="*/ 88 h 592"/>
                <a:gd name="T34" fmla="*/ 819 w 846"/>
                <a:gd name="T35" fmla="*/ 76 h 592"/>
                <a:gd name="T36" fmla="*/ 809 w 846"/>
                <a:gd name="T37" fmla="*/ 54 h 592"/>
                <a:gd name="T38" fmla="*/ 794 w 846"/>
                <a:gd name="T39" fmla="*/ 39 h 592"/>
                <a:gd name="T40" fmla="*/ 772 w 846"/>
                <a:gd name="T41" fmla="*/ 29 h 592"/>
                <a:gd name="T42" fmla="*/ 88 w 846"/>
                <a:gd name="T43" fmla="*/ 27 h 592"/>
                <a:gd name="T44" fmla="*/ 74 w 846"/>
                <a:gd name="T45" fmla="*/ 29 h 592"/>
                <a:gd name="T46" fmla="*/ 54 w 846"/>
                <a:gd name="T47" fmla="*/ 39 h 592"/>
                <a:gd name="T48" fmla="*/ 37 w 846"/>
                <a:gd name="T49" fmla="*/ 54 h 592"/>
                <a:gd name="T50" fmla="*/ 27 w 846"/>
                <a:gd name="T51" fmla="*/ 76 h 592"/>
                <a:gd name="T52" fmla="*/ 27 w 846"/>
                <a:gd name="T53" fmla="*/ 504 h 592"/>
                <a:gd name="T54" fmla="*/ 27 w 846"/>
                <a:gd name="T55" fmla="*/ 515 h 592"/>
                <a:gd name="T56" fmla="*/ 37 w 846"/>
                <a:gd name="T57" fmla="*/ 537 h 592"/>
                <a:gd name="T58" fmla="*/ 54 w 846"/>
                <a:gd name="T59" fmla="*/ 554 h 592"/>
                <a:gd name="T60" fmla="*/ 74 w 846"/>
                <a:gd name="T61" fmla="*/ 563 h 592"/>
                <a:gd name="T62" fmla="*/ 634 w 846"/>
                <a:gd name="T63" fmla="*/ 564 h 592"/>
                <a:gd name="T64" fmla="*/ 647 w 846"/>
                <a:gd name="T65" fmla="*/ 580 h 592"/>
                <a:gd name="T66" fmla="*/ 88 w 846"/>
                <a:gd name="T67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6" h="592">
                  <a:moveTo>
                    <a:pt x="88" y="592"/>
                  </a:moveTo>
                  <a:lnTo>
                    <a:pt x="88" y="592"/>
                  </a:lnTo>
                  <a:lnTo>
                    <a:pt x="69" y="590"/>
                  </a:lnTo>
                  <a:lnTo>
                    <a:pt x="52" y="585"/>
                  </a:lnTo>
                  <a:lnTo>
                    <a:pt x="39" y="576"/>
                  </a:lnTo>
                  <a:lnTo>
                    <a:pt x="25" y="566"/>
                  </a:lnTo>
                  <a:lnTo>
                    <a:pt x="15" y="553"/>
                  </a:lnTo>
                  <a:lnTo>
                    <a:pt x="7" y="537"/>
                  </a:lnTo>
                  <a:lnTo>
                    <a:pt x="2" y="522"/>
                  </a:lnTo>
                  <a:lnTo>
                    <a:pt x="0" y="50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9" y="15"/>
                  </a:lnTo>
                  <a:lnTo>
                    <a:pt x="52" y="8"/>
                  </a:lnTo>
                  <a:lnTo>
                    <a:pt x="69" y="3"/>
                  </a:lnTo>
                  <a:lnTo>
                    <a:pt x="88" y="0"/>
                  </a:lnTo>
                  <a:lnTo>
                    <a:pt x="760" y="0"/>
                  </a:lnTo>
                  <a:lnTo>
                    <a:pt x="760" y="0"/>
                  </a:lnTo>
                  <a:lnTo>
                    <a:pt x="777" y="3"/>
                  </a:lnTo>
                  <a:lnTo>
                    <a:pt x="794" y="8"/>
                  </a:lnTo>
                  <a:lnTo>
                    <a:pt x="809" y="15"/>
                  </a:lnTo>
                  <a:lnTo>
                    <a:pt x="821" y="27"/>
                  </a:lnTo>
                  <a:lnTo>
                    <a:pt x="833" y="39"/>
                  </a:lnTo>
                  <a:lnTo>
                    <a:pt x="840" y="54"/>
                  </a:lnTo>
                  <a:lnTo>
                    <a:pt x="845" y="71"/>
                  </a:lnTo>
                  <a:lnTo>
                    <a:pt x="846" y="88"/>
                  </a:lnTo>
                  <a:lnTo>
                    <a:pt x="846" y="233"/>
                  </a:lnTo>
                  <a:lnTo>
                    <a:pt x="846" y="233"/>
                  </a:lnTo>
                  <a:lnTo>
                    <a:pt x="819" y="228"/>
                  </a:lnTo>
                  <a:lnTo>
                    <a:pt x="819" y="88"/>
                  </a:lnTo>
                  <a:lnTo>
                    <a:pt x="819" y="88"/>
                  </a:lnTo>
                  <a:lnTo>
                    <a:pt x="819" y="76"/>
                  </a:lnTo>
                  <a:lnTo>
                    <a:pt x="816" y="64"/>
                  </a:lnTo>
                  <a:lnTo>
                    <a:pt x="809" y="54"/>
                  </a:lnTo>
                  <a:lnTo>
                    <a:pt x="803" y="46"/>
                  </a:lnTo>
                  <a:lnTo>
                    <a:pt x="794" y="39"/>
                  </a:lnTo>
                  <a:lnTo>
                    <a:pt x="784" y="32"/>
                  </a:lnTo>
                  <a:lnTo>
                    <a:pt x="772" y="29"/>
                  </a:lnTo>
                  <a:lnTo>
                    <a:pt x="760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74" y="29"/>
                  </a:lnTo>
                  <a:lnTo>
                    <a:pt x="64" y="32"/>
                  </a:lnTo>
                  <a:lnTo>
                    <a:pt x="54" y="39"/>
                  </a:lnTo>
                  <a:lnTo>
                    <a:pt x="44" y="46"/>
                  </a:lnTo>
                  <a:lnTo>
                    <a:pt x="37" y="54"/>
                  </a:lnTo>
                  <a:lnTo>
                    <a:pt x="30" y="64"/>
                  </a:lnTo>
                  <a:lnTo>
                    <a:pt x="27" y="76"/>
                  </a:lnTo>
                  <a:lnTo>
                    <a:pt x="27" y="88"/>
                  </a:lnTo>
                  <a:lnTo>
                    <a:pt x="27" y="504"/>
                  </a:lnTo>
                  <a:lnTo>
                    <a:pt x="27" y="504"/>
                  </a:lnTo>
                  <a:lnTo>
                    <a:pt x="27" y="515"/>
                  </a:lnTo>
                  <a:lnTo>
                    <a:pt x="30" y="527"/>
                  </a:lnTo>
                  <a:lnTo>
                    <a:pt x="37" y="537"/>
                  </a:lnTo>
                  <a:lnTo>
                    <a:pt x="44" y="548"/>
                  </a:lnTo>
                  <a:lnTo>
                    <a:pt x="54" y="554"/>
                  </a:lnTo>
                  <a:lnTo>
                    <a:pt x="64" y="559"/>
                  </a:lnTo>
                  <a:lnTo>
                    <a:pt x="74" y="563"/>
                  </a:lnTo>
                  <a:lnTo>
                    <a:pt x="88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47" y="580"/>
                  </a:lnTo>
                  <a:lnTo>
                    <a:pt x="661" y="592"/>
                  </a:lnTo>
                  <a:lnTo>
                    <a:pt x="88" y="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144377F-B163-48F4-A729-210D41B50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4497388"/>
              <a:ext cx="263525" cy="261937"/>
            </a:xfrm>
            <a:custGeom>
              <a:avLst/>
              <a:gdLst>
                <a:gd name="T0" fmla="*/ 315 w 333"/>
                <a:gd name="T1" fmla="*/ 328 h 330"/>
                <a:gd name="T2" fmla="*/ 224 w 333"/>
                <a:gd name="T3" fmla="*/ 252 h 330"/>
                <a:gd name="T4" fmla="*/ 185 w 333"/>
                <a:gd name="T5" fmla="*/ 272 h 330"/>
                <a:gd name="T6" fmla="*/ 141 w 333"/>
                <a:gd name="T7" fmla="*/ 279 h 330"/>
                <a:gd name="T8" fmla="*/ 98 w 333"/>
                <a:gd name="T9" fmla="*/ 272 h 330"/>
                <a:gd name="T10" fmla="*/ 63 w 333"/>
                <a:gd name="T11" fmla="*/ 256 h 330"/>
                <a:gd name="T12" fmla="*/ 33 w 333"/>
                <a:gd name="T13" fmla="*/ 229 h 330"/>
                <a:gd name="T14" fmla="*/ 12 w 333"/>
                <a:gd name="T15" fmla="*/ 195 h 330"/>
                <a:gd name="T16" fmla="*/ 2 w 333"/>
                <a:gd name="T17" fmla="*/ 154 h 330"/>
                <a:gd name="T18" fmla="*/ 2 w 333"/>
                <a:gd name="T19" fmla="*/ 125 h 330"/>
                <a:gd name="T20" fmla="*/ 12 w 333"/>
                <a:gd name="T21" fmla="*/ 85 h 330"/>
                <a:gd name="T22" fmla="*/ 33 w 333"/>
                <a:gd name="T23" fmla="*/ 51 h 330"/>
                <a:gd name="T24" fmla="*/ 63 w 333"/>
                <a:gd name="T25" fmla="*/ 24 h 330"/>
                <a:gd name="T26" fmla="*/ 98 w 333"/>
                <a:gd name="T27" fmla="*/ 5 h 330"/>
                <a:gd name="T28" fmla="*/ 141 w 333"/>
                <a:gd name="T29" fmla="*/ 0 h 330"/>
                <a:gd name="T30" fmla="*/ 169 w 333"/>
                <a:gd name="T31" fmla="*/ 2 h 330"/>
                <a:gd name="T32" fmla="*/ 207 w 333"/>
                <a:gd name="T33" fmla="*/ 17 h 330"/>
                <a:gd name="T34" fmla="*/ 239 w 333"/>
                <a:gd name="T35" fmla="*/ 41 h 330"/>
                <a:gd name="T36" fmla="*/ 264 w 333"/>
                <a:gd name="T37" fmla="*/ 73 h 330"/>
                <a:gd name="T38" fmla="*/ 278 w 333"/>
                <a:gd name="T39" fmla="*/ 112 h 330"/>
                <a:gd name="T40" fmla="*/ 281 w 333"/>
                <a:gd name="T41" fmla="*/ 139 h 330"/>
                <a:gd name="T42" fmla="*/ 266 w 333"/>
                <a:gd name="T43" fmla="*/ 202 h 330"/>
                <a:gd name="T44" fmla="*/ 330 w 333"/>
                <a:gd name="T45" fmla="*/ 306 h 330"/>
                <a:gd name="T46" fmla="*/ 333 w 333"/>
                <a:gd name="T47" fmla="*/ 316 h 330"/>
                <a:gd name="T48" fmla="*/ 330 w 333"/>
                <a:gd name="T49" fmla="*/ 327 h 330"/>
                <a:gd name="T50" fmla="*/ 320 w 333"/>
                <a:gd name="T51" fmla="*/ 330 h 330"/>
                <a:gd name="T52" fmla="*/ 141 w 333"/>
                <a:gd name="T53" fmla="*/ 27 h 330"/>
                <a:gd name="T54" fmla="*/ 107 w 333"/>
                <a:gd name="T55" fmla="*/ 33 h 330"/>
                <a:gd name="T56" fmla="*/ 78 w 333"/>
                <a:gd name="T57" fmla="*/ 46 h 330"/>
                <a:gd name="T58" fmla="*/ 53 w 333"/>
                <a:gd name="T59" fmla="*/ 68 h 330"/>
                <a:gd name="T60" fmla="*/ 36 w 333"/>
                <a:gd name="T61" fmla="*/ 95 h 330"/>
                <a:gd name="T62" fmla="*/ 29 w 333"/>
                <a:gd name="T63" fmla="*/ 129 h 330"/>
                <a:gd name="T64" fmla="*/ 29 w 333"/>
                <a:gd name="T65" fmla="*/ 151 h 330"/>
                <a:gd name="T66" fmla="*/ 36 w 333"/>
                <a:gd name="T67" fmla="*/ 183 h 330"/>
                <a:gd name="T68" fmla="*/ 53 w 333"/>
                <a:gd name="T69" fmla="*/ 212 h 330"/>
                <a:gd name="T70" fmla="*/ 78 w 333"/>
                <a:gd name="T71" fmla="*/ 234 h 330"/>
                <a:gd name="T72" fmla="*/ 107 w 333"/>
                <a:gd name="T73" fmla="*/ 247 h 330"/>
                <a:gd name="T74" fmla="*/ 141 w 333"/>
                <a:gd name="T75" fmla="*/ 252 h 330"/>
                <a:gd name="T76" fmla="*/ 163 w 333"/>
                <a:gd name="T77" fmla="*/ 251 h 330"/>
                <a:gd name="T78" fmla="*/ 195 w 333"/>
                <a:gd name="T79" fmla="*/ 239 h 330"/>
                <a:gd name="T80" fmla="*/ 220 w 333"/>
                <a:gd name="T81" fmla="*/ 220 h 330"/>
                <a:gd name="T82" fmla="*/ 240 w 333"/>
                <a:gd name="T83" fmla="*/ 193 h 330"/>
                <a:gd name="T84" fmla="*/ 251 w 333"/>
                <a:gd name="T85" fmla="*/ 163 h 330"/>
                <a:gd name="T86" fmla="*/ 254 w 333"/>
                <a:gd name="T87" fmla="*/ 139 h 330"/>
                <a:gd name="T88" fmla="*/ 249 w 333"/>
                <a:gd name="T89" fmla="*/ 107 h 330"/>
                <a:gd name="T90" fmla="*/ 234 w 333"/>
                <a:gd name="T91" fmla="*/ 76 h 330"/>
                <a:gd name="T92" fmla="*/ 212 w 333"/>
                <a:gd name="T93" fmla="*/ 53 h 330"/>
                <a:gd name="T94" fmla="*/ 185 w 333"/>
                <a:gd name="T95" fmla="*/ 36 h 330"/>
                <a:gd name="T96" fmla="*/ 153 w 333"/>
                <a:gd name="T97" fmla="*/ 2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3" h="330">
                  <a:moveTo>
                    <a:pt x="320" y="330"/>
                  </a:moveTo>
                  <a:lnTo>
                    <a:pt x="320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230" y="245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05" y="264"/>
                  </a:lnTo>
                  <a:lnTo>
                    <a:pt x="185" y="272"/>
                  </a:lnTo>
                  <a:lnTo>
                    <a:pt x="163" y="278"/>
                  </a:lnTo>
                  <a:lnTo>
                    <a:pt x="141" y="279"/>
                  </a:lnTo>
                  <a:lnTo>
                    <a:pt x="141" y="279"/>
                  </a:lnTo>
                  <a:lnTo>
                    <a:pt x="126" y="279"/>
                  </a:lnTo>
                  <a:lnTo>
                    <a:pt x="112" y="276"/>
                  </a:lnTo>
                  <a:lnTo>
                    <a:pt x="98" y="272"/>
                  </a:lnTo>
                  <a:lnTo>
                    <a:pt x="87" y="269"/>
                  </a:lnTo>
                  <a:lnTo>
                    <a:pt x="75" y="262"/>
                  </a:lnTo>
                  <a:lnTo>
                    <a:pt x="63" y="256"/>
                  </a:lnTo>
                  <a:lnTo>
                    <a:pt x="51" y="247"/>
                  </a:lnTo>
                  <a:lnTo>
                    <a:pt x="43" y="239"/>
                  </a:lnTo>
                  <a:lnTo>
                    <a:pt x="33" y="229"/>
                  </a:lnTo>
                  <a:lnTo>
                    <a:pt x="24" y="218"/>
                  </a:lnTo>
                  <a:lnTo>
                    <a:pt x="17" y="207"/>
                  </a:lnTo>
                  <a:lnTo>
                    <a:pt x="12" y="195"/>
                  </a:lnTo>
                  <a:lnTo>
                    <a:pt x="7" y="181"/>
                  </a:lnTo>
                  <a:lnTo>
                    <a:pt x="4" y="168"/>
                  </a:lnTo>
                  <a:lnTo>
                    <a:pt x="2" y="15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25"/>
                  </a:lnTo>
                  <a:lnTo>
                    <a:pt x="4" y="112"/>
                  </a:lnTo>
                  <a:lnTo>
                    <a:pt x="7" y="98"/>
                  </a:lnTo>
                  <a:lnTo>
                    <a:pt x="12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3" y="51"/>
                  </a:lnTo>
                  <a:lnTo>
                    <a:pt x="43" y="41"/>
                  </a:lnTo>
                  <a:lnTo>
                    <a:pt x="51" y="33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7" y="11"/>
                  </a:lnTo>
                  <a:lnTo>
                    <a:pt x="98" y="5"/>
                  </a:lnTo>
                  <a:lnTo>
                    <a:pt x="112" y="2"/>
                  </a:lnTo>
                  <a:lnTo>
                    <a:pt x="126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9" y="2"/>
                  </a:lnTo>
                  <a:lnTo>
                    <a:pt x="181" y="5"/>
                  </a:lnTo>
                  <a:lnTo>
                    <a:pt x="195" y="11"/>
                  </a:lnTo>
                  <a:lnTo>
                    <a:pt x="207" y="17"/>
                  </a:lnTo>
                  <a:lnTo>
                    <a:pt x="218" y="24"/>
                  </a:lnTo>
                  <a:lnTo>
                    <a:pt x="229" y="33"/>
                  </a:lnTo>
                  <a:lnTo>
                    <a:pt x="239" y="41"/>
                  </a:lnTo>
                  <a:lnTo>
                    <a:pt x="249" y="51"/>
                  </a:lnTo>
                  <a:lnTo>
                    <a:pt x="256" y="61"/>
                  </a:lnTo>
                  <a:lnTo>
                    <a:pt x="264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2"/>
                  </a:lnTo>
                  <a:lnTo>
                    <a:pt x="279" y="125"/>
                  </a:lnTo>
                  <a:lnTo>
                    <a:pt x="281" y="139"/>
                  </a:lnTo>
                  <a:lnTo>
                    <a:pt x="281" y="139"/>
                  </a:lnTo>
                  <a:lnTo>
                    <a:pt x="279" y="161"/>
                  </a:lnTo>
                  <a:lnTo>
                    <a:pt x="274" y="181"/>
                  </a:lnTo>
                  <a:lnTo>
                    <a:pt x="266" y="202"/>
                  </a:lnTo>
                  <a:lnTo>
                    <a:pt x="256" y="218"/>
                  </a:lnTo>
                  <a:lnTo>
                    <a:pt x="251" y="227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2" y="311"/>
                  </a:lnTo>
                  <a:lnTo>
                    <a:pt x="333" y="316"/>
                  </a:lnTo>
                  <a:lnTo>
                    <a:pt x="333" y="316"/>
                  </a:lnTo>
                  <a:lnTo>
                    <a:pt x="332" y="322"/>
                  </a:lnTo>
                  <a:lnTo>
                    <a:pt x="330" y="327"/>
                  </a:lnTo>
                  <a:lnTo>
                    <a:pt x="330" y="327"/>
                  </a:lnTo>
                  <a:lnTo>
                    <a:pt x="325" y="328"/>
                  </a:lnTo>
                  <a:lnTo>
                    <a:pt x="320" y="330"/>
                  </a:lnTo>
                  <a:lnTo>
                    <a:pt x="320" y="330"/>
                  </a:lnTo>
                  <a:close/>
                  <a:moveTo>
                    <a:pt x="141" y="27"/>
                  </a:moveTo>
                  <a:lnTo>
                    <a:pt x="141" y="27"/>
                  </a:lnTo>
                  <a:lnTo>
                    <a:pt x="129" y="27"/>
                  </a:lnTo>
                  <a:lnTo>
                    <a:pt x="117" y="29"/>
                  </a:lnTo>
                  <a:lnTo>
                    <a:pt x="107" y="33"/>
                  </a:lnTo>
                  <a:lnTo>
                    <a:pt x="97" y="36"/>
                  </a:lnTo>
                  <a:lnTo>
                    <a:pt x="87" y="41"/>
                  </a:lnTo>
                  <a:lnTo>
                    <a:pt x="78" y="46"/>
                  </a:lnTo>
                  <a:lnTo>
                    <a:pt x="70" y="53"/>
                  </a:lnTo>
                  <a:lnTo>
                    <a:pt x="61" y="60"/>
                  </a:lnTo>
                  <a:lnTo>
                    <a:pt x="53" y="68"/>
                  </a:lnTo>
                  <a:lnTo>
                    <a:pt x="48" y="76"/>
                  </a:lnTo>
                  <a:lnTo>
                    <a:pt x="41" y="87"/>
                  </a:lnTo>
                  <a:lnTo>
                    <a:pt x="36" y="95"/>
                  </a:lnTo>
                  <a:lnTo>
                    <a:pt x="33" y="107"/>
                  </a:lnTo>
                  <a:lnTo>
                    <a:pt x="31" y="117"/>
                  </a:lnTo>
                  <a:lnTo>
                    <a:pt x="29" y="129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51"/>
                  </a:lnTo>
                  <a:lnTo>
                    <a:pt x="31" y="163"/>
                  </a:lnTo>
                  <a:lnTo>
                    <a:pt x="33" y="173"/>
                  </a:lnTo>
                  <a:lnTo>
                    <a:pt x="36" y="183"/>
                  </a:lnTo>
                  <a:lnTo>
                    <a:pt x="41" y="193"/>
                  </a:lnTo>
                  <a:lnTo>
                    <a:pt x="48" y="203"/>
                  </a:lnTo>
                  <a:lnTo>
                    <a:pt x="53" y="212"/>
                  </a:lnTo>
                  <a:lnTo>
                    <a:pt x="61" y="220"/>
                  </a:lnTo>
                  <a:lnTo>
                    <a:pt x="70" y="227"/>
                  </a:lnTo>
                  <a:lnTo>
                    <a:pt x="78" y="234"/>
                  </a:lnTo>
                  <a:lnTo>
                    <a:pt x="87" y="239"/>
                  </a:lnTo>
                  <a:lnTo>
                    <a:pt x="97" y="244"/>
                  </a:lnTo>
                  <a:lnTo>
                    <a:pt x="107" y="247"/>
                  </a:lnTo>
                  <a:lnTo>
                    <a:pt x="117" y="251"/>
                  </a:lnTo>
                  <a:lnTo>
                    <a:pt x="129" y="252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53" y="252"/>
                  </a:lnTo>
                  <a:lnTo>
                    <a:pt x="163" y="251"/>
                  </a:lnTo>
                  <a:lnTo>
                    <a:pt x="175" y="247"/>
                  </a:lnTo>
                  <a:lnTo>
                    <a:pt x="185" y="244"/>
                  </a:lnTo>
                  <a:lnTo>
                    <a:pt x="195" y="239"/>
                  </a:lnTo>
                  <a:lnTo>
                    <a:pt x="203" y="234"/>
                  </a:lnTo>
                  <a:lnTo>
                    <a:pt x="212" y="227"/>
                  </a:lnTo>
                  <a:lnTo>
                    <a:pt x="220" y="220"/>
                  </a:lnTo>
                  <a:lnTo>
                    <a:pt x="227" y="212"/>
                  </a:lnTo>
                  <a:lnTo>
                    <a:pt x="234" y="203"/>
                  </a:lnTo>
                  <a:lnTo>
                    <a:pt x="240" y="193"/>
                  </a:lnTo>
                  <a:lnTo>
                    <a:pt x="244" y="183"/>
                  </a:lnTo>
                  <a:lnTo>
                    <a:pt x="249" y="173"/>
                  </a:lnTo>
                  <a:lnTo>
                    <a:pt x="251" y="163"/>
                  </a:lnTo>
                  <a:lnTo>
                    <a:pt x="252" y="151"/>
                  </a:lnTo>
                  <a:lnTo>
                    <a:pt x="254" y="139"/>
                  </a:lnTo>
                  <a:lnTo>
                    <a:pt x="254" y="139"/>
                  </a:lnTo>
                  <a:lnTo>
                    <a:pt x="252" y="129"/>
                  </a:lnTo>
                  <a:lnTo>
                    <a:pt x="251" y="117"/>
                  </a:lnTo>
                  <a:lnTo>
                    <a:pt x="249" y="107"/>
                  </a:lnTo>
                  <a:lnTo>
                    <a:pt x="244" y="95"/>
                  </a:lnTo>
                  <a:lnTo>
                    <a:pt x="240" y="87"/>
                  </a:lnTo>
                  <a:lnTo>
                    <a:pt x="234" y="76"/>
                  </a:lnTo>
                  <a:lnTo>
                    <a:pt x="227" y="68"/>
                  </a:lnTo>
                  <a:lnTo>
                    <a:pt x="220" y="60"/>
                  </a:lnTo>
                  <a:lnTo>
                    <a:pt x="212" y="53"/>
                  </a:lnTo>
                  <a:lnTo>
                    <a:pt x="203" y="46"/>
                  </a:lnTo>
                  <a:lnTo>
                    <a:pt x="195" y="41"/>
                  </a:lnTo>
                  <a:lnTo>
                    <a:pt x="185" y="36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53" y="27"/>
                  </a:lnTo>
                  <a:lnTo>
                    <a:pt x="141" y="27"/>
                  </a:lnTo>
                  <a:lnTo>
                    <a:pt x="1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229">
            <a:extLst>
              <a:ext uri="{FF2B5EF4-FFF2-40B4-BE49-F238E27FC236}">
                <a16:creationId xmlns:a16="http://schemas.microsoft.com/office/drawing/2014/main" id="{1161D570-94D0-4721-BA19-37A2E30FD0FC}"/>
              </a:ext>
            </a:extLst>
          </p:cNvPr>
          <p:cNvGrpSpPr/>
          <p:nvPr/>
        </p:nvGrpSpPr>
        <p:grpSpPr>
          <a:xfrm>
            <a:off x="1868471" y="1570943"/>
            <a:ext cx="393169" cy="396155"/>
            <a:chOff x="2468563" y="2954338"/>
            <a:chExt cx="627062" cy="631825"/>
          </a:xfrm>
          <a:solidFill>
            <a:sysClr val="window" lastClr="FFFFFF"/>
          </a:solidFill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BFE5062C-3878-4910-8CC6-670417FF5AA9}"/>
                </a:ext>
              </a:extLst>
            </p:cNvPr>
            <p:cNvSpPr/>
            <p:nvPr/>
          </p:nvSpPr>
          <p:spPr bwMode="auto">
            <a:xfrm>
              <a:off x="2468563" y="2954338"/>
              <a:ext cx="493713" cy="631825"/>
            </a:xfrm>
            <a:custGeom>
              <a:avLst/>
              <a:gdLst>
                <a:gd name="T0" fmla="*/ 59 w 622"/>
                <a:gd name="T1" fmla="*/ 798 h 798"/>
                <a:gd name="T2" fmla="*/ 37 w 622"/>
                <a:gd name="T3" fmla="*/ 793 h 798"/>
                <a:gd name="T4" fmla="*/ 17 w 622"/>
                <a:gd name="T5" fmla="*/ 781 h 798"/>
                <a:gd name="T6" fmla="*/ 5 w 622"/>
                <a:gd name="T7" fmla="*/ 761 h 798"/>
                <a:gd name="T8" fmla="*/ 0 w 622"/>
                <a:gd name="T9" fmla="*/ 739 h 798"/>
                <a:gd name="T10" fmla="*/ 0 w 622"/>
                <a:gd name="T11" fmla="*/ 171 h 798"/>
                <a:gd name="T12" fmla="*/ 2 w 622"/>
                <a:gd name="T13" fmla="*/ 166 h 798"/>
                <a:gd name="T14" fmla="*/ 191 w 622"/>
                <a:gd name="T15" fmla="*/ 4 h 798"/>
                <a:gd name="T16" fmla="*/ 196 w 622"/>
                <a:gd name="T17" fmla="*/ 0 h 798"/>
                <a:gd name="T18" fmla="*/ 203 w 622"/>
                <a:gd name="T19" fmla="*/ 0 h 798"/>
                <a:gd name="T20" fmla="*/ 563 w 622"/>
                <a:gd name="T21" fmla="*/ 0 h 798"/>
                <a:gd name="T22" fmla="*/ 575 w 622"/>
                <a:gd name="T23" fmla="*/ 0 h 798"/>
                <a:gd name="T24" fmla="*/ 597 w 622"/>
                <a:gd name="T25" fmla="*/ 10 h 798"/>
                <a:gd name="T26" fmla="*/ 612 w 622"/>
                <a:gd name="T27" fmla="*/ 26 h 798"/>
                <a:gd name="T28" fmla="*/ 620 w 622"/>
                <a:gd name="T29" fmla="*/ 48 h 798"/>
                <a:gd name="T30" fmla="*/ 622 w 622"/>
                <a:gd name="T31" fmla="*/ 130 h 798"/>
                <a:gd name="T32" fmla="*/ 595 w 622"/>
                <a:gd name="T33" fmla="*/ 59 h 798"/>
                <a:gd name="T34" fmla="*/ 595 w 622"/>
                <a:gd name="T35" fmla="*/ 53 h 798"/>
                <a:gd name="T36" fmla="*/ 590 w 622"/>
                <a:gd name="T37" fmla="*/ 41 h 798"/>
                <a:gd name="T38" fmla="*/ 582 w 622"/>
                <a:gd name="T39" fmla="*/ 32 h 798"/>
                <a:gd name="T40" fmla="*/ 570 w 622"/>
                <a:gd name="T41" fmla="*/ 27 h 798"/>
                <a:gd name="T42" fmla="*/ 232 w 622"/>
                <a:gd name="T43" fmla="*/ 27 h 798"/>
                <a:gd name="T44" fmla="*/ 127 w 622"/>
                <a:gd name="T45" fmla="*/ 235 h 798"/>
                <a:gd name="T46" fmla="*/ 205 w 622"/>
                <a:gd name="T47" fmla="*/ 208 h 798"/>
                <a:gd name="T48" fmla="*/ 27 w 622"/>
                <a:gd name="T49" fmla="*/ 179 h 798"/>
                <a:gd name="T50" fmla="*/ 27 w 622"/>
                <a:gd name="T51" fmla="*/ 739 h 798"/>
                <a:gd name="T52" fmla="*/ 31 w 622"/>
                <a:gd name="T53" fmla="*/ 751 h 798"/>
                <a:gd name="T54" fmla="*/ 37 w 622"/>
                <a:gd name="T55" fmla="*/ 761 h 798"/>
                <a:gd name="T56" fmla="*/ 48 w 622"/>
                <a:gd name="T57" fmla="*/ 769 h 798"/>
                <a:gd name="T58" fmla="*/ 59 w 622"/>
                <a:gd name="T59" fmla="*/ 771 h 798"/>
                <a:gd name="T60" fmla="*/ 563 w 622"/>
                <a:gd name="T61" fmla="*/ 771 h 798"/>
                <a:gd name="T62" fmla="*/ 575 w 622"/>
                <a:gd name="T63" fmla="*/ 769 h 798"/>
                <a:gd name="T64" fmla="*/ 585 w 622"/>
                <a:gd name="T65" fmla="*/ 761 h 798"/>
                <a:gd name="T66" fmla="*/ 593 w 622"/>
                <a:gd name="T67" fmla="*/ 751 h 798"/>
                <a:gd name="T68" fmla="*/ 595 w 622"/>
                <a:gd name="T69" fmla="*/ 739 h 798"/>
                <a:gd name="T70" fmla="*/ 595 w 622"/>
                <a:gd name="T71" fmla="*/ 718 h 798"/>
                <a:gd name="T72" fmla="*/ 607 w 622"/>
                <a:gd name="T73" fmla="*/ 720 h 798"/>
                <a:gd name="T74" fmla="*/ 622 w 622"/>
                <a:gd name="T75" fmla="*/ 739 h 798"/>
                <a:gd name="T76" fmla="*/ 620 w 622"/>
                <a:gd name="T77" fmla="*/ 751 h 798"/>
                <a:gd name="T78" fmla="*/ 612 w 622"/>
                <a:gd name="T79" fmla="*/ 771 h 798"/>
                <a:gd name="T80" fmla="*/ 597 w 622"/>
                <a:gd name="T81" fmla="*/ 788 h 798"/>
                <a:gd name="T82" fmla="*/ 575 w 622"/>
                <a:gd name="T83" fmla="*/ 796 h 798"/>
                <a:gd name="T84" fmla="*/ 59 w 622"/>
                <a:gd name="T85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2" h="798">
                  <a:moveTo>
                    <a:pt x="59" y="798"/>
                  </a:moveTo>
                  <a:lnTo>
                    <a:pt x="59" y="798"/>
                  </a:lnTo>
                  <a:lnTo>
                    <a:pt x="48" y="796"/>
                  </a:lnTo>
                  <a:lnTo>
                    <a:pt x="37" y="793"/>
                  </a:lnTo>
                  <a:lnTo>
                    <a:pt x="27" y="788"/>
                  </a:lnTo>
                  <a:lnTo>
                    <a:pt x="17" y="781"/>
                  </a:lnTo>
                  <a:lnTo>
                    <a:pt x="10" y="771"/>
                  </a:lnTo>
                  <a:lnTo>
                    <a:pt x="5" y="761"/>
                  </a:lnTo>
                  <a:lnTo>
                    <a:pt x="2" y="751"/>
                  </a:lnTo>
                  <a:lnTo>
                    <a:pt x="0" y="739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5" y="162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75" y="0"/>
                  </a:lnTo>
                  <a:lnTo>
                    <a:pt x="587" y="5"/>
                  </a:lnTo>
                  <a:lnTo>
                    <a:pt x="597" y="10"/>
                  </a:lnTo>
                  <a:lnTo>
                    <a:pt x="605" y="17"/>
                  </a:lnTo>
                  <a:lnTo>
                    <a:pt x="612" y="26"/>
                  </a:lnTo>
                  <a:lnTo>
                    <a:pt x="617" y="36"/>
                  </a:lnTo>
                  <a:lnTo>
                    <a:pt x="620" y="48"/>
                  </a:lnTo>
                  <a:lnTo>
                    <a:pt x="622" y="59"/>
                  </a:lnTo>
                  <a:lnTo>
                    <a:pt x="622" y="130"/>
                  </a:lnTo>
                  <a:lnTo>
                    <a:pt x="595" y="130"/>
                  </a:lnTo>
                  <a:lnTo>
                    <a:pt x="595" y="59"/>
                  </a:lnTo>
                  <a:lnTo>
                    <a:pt x="595" y="59"/>
                  </a:lnTo>
                  <a:lnTo>
                    <a:pt x="595" y="53"/>
                  </a:lnTo>
                  <a:lnTo>
                    <a:pt x="593" y="48"/>
                  </a:lnTo>
                  <a:lnTo>
                    <a:pt x="590" y="41"/>
                  </a:lnTo>
                  <a:lnTo>
                    <a:pt x="585" y="36"/>
                  </a:lnTo>
                  <a:lnTo>
                    <a:pt x="582" y="32"/>
                  </a:lnTo>
                  <a:lnTo>
                    <a:pt x="575" y="29"/>
                  </a:lnTo>
                  <a:lnTo>
                    <a:pt x="570" y="27"/>
                  </a:lnTo>
                  <a:lnTo>
                    <a:pt x="563" y="27"/>
                  </a:lnTo>
                  <a:lnTo>
                    <a:pt x="232" y="27"/>
                  </a:lnTo>
                  <a:lnTo>
                    <a:pt x="232" y="235"/>
                  </a:lnTo>
                  <a:lnTo>
                    <a:pt x="127" y="235"/>
                  </a:lnTo>
                  <a:lnTo>
                    <a:pt x="127" y="208"/>
                  </a:lnTo>
                  <a:lnTo>
                    <a:pt x="205" y="208"/>
                  </a:lnTo>
                  <a:lnTo>
                    <a:pt x="205" y="27"/>
                  </a:lnTo>
                  <a:lnTo>
                    <a:pt x="27" y="179"/>
                  </a:lnTo>
                  <a:lnTo>
                    <a:pt x="27" y="739"/>
                  </a:lnTo>
                  <a:lnTo>
                    <a:pt x="27" y="739"/>
                  </a:lnTo>
                  <a:lnTo>
                    <a:pt x="27" y="746"/>
                  </a:lnTo>
                  <a:lnTo>
                    <a:pt x="31" y="751"/>
                  </a:lnTo>
                  <a:lnTo>
                    <a:pt x="32" y="756"/>
                  </a:lnTo>
                  <a:lnTo>
                    <a:pt x="37" y="761"/>
                  </a:lnTo>
                  <a:lnTo>
                    <a:pt x="43" y="766"/>
                  </a:lnTo>
                  <a:lnTo>
                    <a:pt x="48" y="769"/>
                  </a:lnTo>
                  <a:lnTo>
                    <a:pt x="53" y="771"/>
                  </a:lnTo>
                  <a:lnTo>
                    <a:pt x="59" y="771"/>
                  </a:lnTo>
                  <a:lnTo>
                    <a:pt x="563" y="771"/>
                  </a:lnTo>
                  <a:lnTo>
                    <a:pt x="563" y="771"/>
                  </a:lnTo>
                  <a:lnTo>
                    <a:pt x="570" y="771"/>
                  </a:lnTo>
                  <a:lnTo>
                    <a:pt x="575" y="769"/>
                  </a:lnTo>
                  <a:lnTo>
                    <a:pt x="582" y="766"/>
                  </a:lnTo>
                  <a:lnTo>
                    <a:pt x="585" y="761"/>
                  </a:lnTo>
                  <a:lnTo>
                    <a:pt x="590" y="756"/>
                  </a:lnTo>
                  <a:lnTo>
                    <a:pt x="593" y="751"/>
                  </a:lnTo>
                  <a:lnTo>
                    <a:pt x="595" y="746"/>
                  </a:lnTo>
                  <a:lnTo>
                    <a:pt x="595" y="739"/>
                  </a:lnTo>
                  <a:lnTo>
                    <a:pt x="595" y="718"/>
                  </a:lnTo>
                  <a:lnTo>
                    <a:pt x="595" y="718"/>
                  </a:lnTo>
                  <a:lnTo>
                    <a:pt x="607" y="720"/>
                  </a:lnTo>
                  <a:lnTo>
                    <a:pt x="607" y="720"/>
                  </a:lnTo>
                  <a:lnTo>
                    <a:pt x="622" y="718"/>
                  </a:lnTo>
                  <a:lnTo>
                    <a:pt x="622" y="739"/>
                  </a:lnTo>
                  <a:lnTo>
                    <a:pt x="622" y="739"/>
                  </a:lnTo>
                  <a:lnTo>
                    <a:pt x="620" y="751"/>
                  </a:lnTo>
                  <a:lnTo>
                    <a:pt x="617" y="761"/>
                  </a:lnTo>
                  <a:lnTo>
                    <a:pt x="612" y="771"/>
                  </a:lnTo>
                  <a:lnTo>
                    <a:pt x="605" y="781"/>
                  </a:lnTo>
                  <a:lnTo>
                    <a:pt x="597" y="788"/>
                  </a:lnTo>
                  <a:lnTo>
                    <a:pt x="587" y="793"/>
                  </a:lnTo>
                  <a:lnTo>
                    <a:pt x="575" y="796"/>
                  </a:lnTo>
                  <a:lnTo>
                    <a:pt x="563" y="798"/>
                  </a:lnTo>
                  <a:lnTo>
                    <a:pt x="59" y="7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F1D7AF00-EAA4-4B31-9A19-F1AC6C35DA94}"/>
                </a:ext>
              </a:extLst>
            </p:cNvPr>
            <p:cNvSpPr/>
            <p:nvPr/>
          </p:nvSpPr>
          <p:spPr bwMode="auto">
            <a:xfrm>
              <a:off x="2570163" y="3248025"/>
              <a:ext cx="196850" cy="20637"/>
            </a:xfrm>
            <a:custGeom>
              <a:avLst/>
              <a:gdLst>
                <a:gd name="T0" fmla="*/ 13 w 248"/>
                <a:gd name="T1" fmla="*/ 27 h 27"/>
                <a:gd name="T2" fmla="*/ 13 w 248"/>
                <a:gd name="T3" fmla="*/ 27 h 27"/>
                <a:gd name="T4" fmla="*/ 8 w 248"/>
                <a:gd name="T5" fmla="*/ 27 h 27"/>
                <a:gd name="T6" fmla="*/ 5 w 248"/>
                <a:gd name="T7" fmla="*/ 24 h 27"/>
                <a:gd name="T8" fmla="*/ 1 w 248"/>
                <a:gd name="T9" fmla="*/ 21 h 27"/>
                <a:gd name="T10" fmla="*/ 0 w 248"/>
                <a:gd name="T11" fmla="*/ 14 h 27"/>
                <a:gd name="T12" fmla="*/ 0 w 248"/>
                <a:gd name="T13" fmla="*/ 14 h 27"/>
                <a:gd name="T14" fmla="*/ 1 w 248"/>
                <a:gd name="T15" fmla="*/ 9 h 27"/>
                <a:gd name="T16" fmla="*/ 5 w 248"/>
                <a:gd name="T17" fmla="*/ 5 h 27"/>
                <a:gd name="T18" fmla="*/ 8 w 248"/>
                <a:gd name="T19" fmla="*/ 2 h 27"/>
                <a:gd name="T20" fmla="*/ 13 w 248"/>
                <a:gd name="T21" fmla="*/ 0 h 27"/>
                <a:gd name="T22" fmla="*/ 248 w 248"/>
                <a:gd name="T23" fmla="*/ 0 h 27"/>
                <a:gd name="T24" fmla="*/ 248 w 248"/>
                <a:gd name="T25" fmla="*/ 0 h 27"/>
                <a:gd name="T26" fmla="*/ 238 w 248"/>
                <a:gd name="T27" fmla="*/ 27 h 27"/>
                <a:gd name="T28" fmla="*/ 13 w 248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27">
                  <a:moveTo>
                    <a:pt x="13" y="27"/>
                  </a:moveTo>
                  <a:lnTo>
                    <a:pt x="13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8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104FA508-5CF2-4230-A5E6-42FDC3240C56}"/>
                </a:ext>
              </a:extLst>
            </p:cNvPr>
            <p:cNvSpPr/>
            <p:nvPr/>
          </p:nvSpPr>
          <p:spPr bwMode="auto">
            <a:xfrm>
              <a:off x="2570163" y="3336925"/>
              <a:ext cx="184150" cy="22225"/>
            </a:xfrm>
            <a:custGeom>
              <a:avLst/>
              <a:gdLst>
                <a:gd name="T0" fmla="*/ 13 w 231"/>
                <a:gd name="T1" fmla="*/ 27 h 27"/>
                <a:gd name="T2" fmla="*/ 13 w 231"/>
                <a:gd name="T3" fmla="*/ 27 h 27"/>
                <a:gd name="T4" fmla="*/ 8 w 231"/>
                <a:gd name="T5" fmla="*/ 25 h 27"/>
                <a:gd name="T6" fmla="*/ 5 w 231"/>
                <a:gd name="T7" fmla="*/ 22 h 27"/>
                <a:gd name="T8" fmla="*/ 1 w 231"/>
                <a:gd name="T9" fmla="*/ 18 h 27"/>
                <a:gd name="T10" fmla="*/ 0 w 231"/>
                <a:gd name="T11" fmla="*/ 13 h 27"/>
                <a:gd name="T12" fmla="*/ 0 w 231"/>
                <a:gd name="T13" fmla="*/ 13 h 27"/>
                <a:gd name="T14" fmla="*/ 1 w 231"/>
                <a:gd name="T15" fmla="*/ 8 h 27"/>
                <a:gd name="T16" fmla="*/ 5 w 231"/>
                <a:gd name="T17" fmla="*/ 3 h 27"/>
                <a:gd name="T18" fmla="*/ 8 w 231"/>
                <a:gd name="T19" fmla="*/ 1 h 27"/>
                <a:gd name="T20" fmla="*/ 13 w 231"/>
                <a:gd name="T21" fmla="*/ 0 h 27"/>
                <a:gd name="T22" fmla="*/ 228 w 231"/>
                <a:gd name="T23" fmla="*/ 0 h 27"/>
                <a:gd name="T24" fmla="*/ 228 w 231"/>
                <a:gd name="T25" fmla="*/ 0 h 27"/>
                <a:gd name="T26" fmla="*/ 231 w 231"/>
                <a:gd name="T27" fmla="*/ 27 h 27"/>
                <a:gd name="T28" fmla="*/ 13 w 231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7">
                  <a:moveTo>
                    <a:pt x="13" y="27"/>
                  </a:moveTo>
                  <a:lnTo>
                    <a:pt x="13" y="27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3C0363A7-DADA-45DC-B85D-674F781D3CF6}"/>
                </a:ext>
              </a:extLst>
            </p:cNvPr>
            <p:cNvSpPr/>
            <p:nvPr/>
          </p:nvSpPr>
          <p:spPr bwMode="auto">
            <a:xfrm>
              <a:off x="2570163" y="3425825"/>
              <a:ext cx="222250" cy="22225"/>
            </a:xfrm>
            <a:custGeom>
              <a:avLst/>
              <a:gdLst>
                <a:gd name="T0" fmla="*/ 13 w 280"/>
                <a:gd name="T1" fmla="*/ 27 h 27"/>
                <a:gd name="T2" fmla="*/ 13 w 280"/>
                <a:gd name="T3" fmla="*/ 27 h 27"/>
                <a:gd name="T4" fmla="*/ 8 w 280"/>
                <a:gd name="T5" fmla="*/ 27 h 27"/>
                <a:gd name="T6" fmla="*/ 5 w 280"/>
                <a:gd name="T7" fmla="*/ 24 h 27"/>
                <a:gd name="T8" fmla="*/ 1 w 280"/>
                <a:gd name="T9" fmla="*/ 19 h 27"/>
                <a:gd name="T10" fmla="*/ 0 w 280"/>
                <a:gd name="T11" fmla="*/ 14 h 27"/>
                <a:gd name="T12" fmla="*/ 0 w 280"/>
                <a:gd name="T13" fmla="*/ 14 h 27"/>
                <a:gd name="T14" fmla="*/ 1 w 280"/>
                <a:gd name="T15" fmla="*/ 9 h 27"/>
                <a:gd name="T16" fmla="*/ 5 w 280"/>
                <a:gd name="T17" fmla="*/ 5 h 27"/>
                <a:gd name="T18" fmla="*/ 8 w 280"/>
                <a:gd name="T19" fmla="*/ 2 h 27"/>
                <a:gd name="T20" fmla="*/ 13 w 280"/>
                <a:gd name="T21" fmla="*/ 0 h 27"/>
                <a:gd name="T22" fmla="*/ 263 w 280"/>
                <a:gd name="T23" fmla="*/ 0 h 27"/>
                <a:gd name="T24" fmla="*/ 263 w 280"/>
                <a:gd name="T25" fmla="*/ 0 h 27"/>
                <a:gd name="T26" fmla="*/ 272 w 280"/>
                <a:gd name="T27" fmla="*/ 14 h 27"/>
                <a:gd name="T28" fmla="*/ 280 w 280"/>
                <a:gd name="T29" fmla="*/ 27 h 27"/>
                <a:gd name="T30" fmla="*/ 13 w 280"/>
                <a:gd name="T3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" h="27">
                  <a:moveTo>
                    <a:pt x="13" y="27"/>
                  </a:moveTo>
                  <a:lnTo>
                    <a:pt x="13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72" y="14"/>
                  </a:lnTo>
                  <a:lnTo>
                    <a:pt x="280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3AD4797D-EB9F-42CC-93F0-0D0D5FBC4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3108325"/>
              <a:ext cx="76200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24704E12-AC0F-4952-BCFF-49E048FD3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525" y="3175000"/>
              <a:ext cx="292100" cy="298450"/>
            </a:xfrm>
            <a:custGeom>
              <a:avLst/>
              <a:gdLst>
                <a:gd name="T0" fmla="*/ 165 w 368"/>
                <a:gd name="T1" fmla="*/ 374 h 375"/>
                <a:gd name="T2" fmla="*/ 113 w 368"/>
                <a:gd name="T3" fmla="*/ 360 h 375"/>
                <a:gd name="T4" fmla="*/ 67 w 368"/>
                <a:gd name="T5" fmla="*/ 333 h 375"/>
                <a:gd name="T6" fmla="*/ 32 w 368"/>
                <a:gd name="T7" fmla="*/ 294 h 375"/>
                <a:gd name="T8" fmla="*/ 8 w 368"/>
                <a:gd name="T9" fmla="*/ 245 h 375"/>
                <a:gd name="T10" fmla="*/ 0 w 368"/>
                <a:gd name="T11" fmla="*/ 191 h 375"/>
                <a:gd name="T12" fmla="*/ 3 w 368"/>
                <a:gd name="T13" fmla="*/ 154 h 375"/>
                <a:gd name="T14" fmla="*/ 22 w 368"/>
                <a:gd name="T15" fmla="*/ 103 h 375"/>
                <a:gd name="T16" fmla="*/ 54 w 368"/>
                <a:gd name="T17" fmla="*/ 61 h 375"/>
                <a:gd name="T18" fmla="*/ 96 w 368"/>
                <a:gd name="T19" fmla="*/ 29 h 375"/>
                <a:gd name="T20" fmla="*/ 147 w 368"/>
                <a:gd name="T21" fmla="*/ 10 h 375"/>
                <a:gd name="T22" fmla="*/ 184 w 368"/>
                <a:gd name="T23" fmla="*/ 7 h 375"/>
                <a:gd name="T24" fmla="*/ 258 w 368"/>
                <a:gd name="T25" fmla="*/ 22 h 375"/>
                <a:gd name="T26" fmla="*/ 321 w 368"/>
                <a:gd name="T27" fmla="*/ 3 h 375"/>
                <a:gd name="T28" fmla="*/ 331 w 368"/>
                <a:gd name="T29" fmla="*/ 0 h 375"/>
                <a:gd name="T30" fmla="*/ 339 w 368"/>
                <a:gd name="T31" fmla="*/ 3 h 375"/>
                <a:gd name="T32" fmla="*/ 343 w 368"/>
                <a:gd name="T33" fmla="*/ 12 h 375"/>
                <a:gd name="T34" fmla="*/ 309 w 368"/>
                <a:gd name="T35" fmla="*/ 56 h 375"/>
                <a:gd name="T36" fmla="*/ 327 w 368"/>
                <a:gd name="T37" fmla="*/ 78 h 375"/>
                <a:gd name="T38" fmla="*/ 355 w 368"/>
                <a:gd name="T39" fmla="*/ 122 h 375"/>
                <a:gd name="T40" fmla="*/ 366 w 368"/>
                <a:gd name="T41" fmla="*/ 172 h 375"/>
                <a:gd name="T42" fmla="*/ 366 w 368"/>
                <a:gd name="T43" fmla="*/ 210 h 375"/>
                <a:gd name="T44" fmla="*/ 353 w 368"/>
                <a:gd name="T45" fmla="*/ 262 h 375"/>
                <a:gd name="T46" fmla="*/ 326 w 368"/>
                <a:gd name="T47" fmla="*/ 308 h 375"/>
                <a:gd name="T48" fmla="*/ 287 w 368"/>
                <a:gd name="T49" fmla="*/ 343 h 375"/>
                <a:gd name="T50" fmla="*/ 238 w 368"/>
                <a:gd name="T51" fmla="*/ 367 h 375"/>
                <a:gd name="T52" fmla="*/ 184 w 368"/>
                <a:gd name="T53" fmla="*/ 375 h 375"/>
                <a:gd name="T54" fmla="*/ 184 w 368"/>
                <a:gd name="T55" fmla="*/ 34 h 375"/>
                <a:gd name="T56" fmla="*/ 137 w 368"/>
                <a:gd name="T57" fmla="*/ 41 h 375"/>
                <a:gd name="T58" fmla="*/ 96 w 368"/>
                <a:gd name="T59" fmla="*/ 61 h 375"/>
                <a:gd name="T60" fmla="*/ 62 w 368"/>
                <a:gd name="T61" fmla="*/ 91 h 375"/>
                <a:gd name="T62" fmla="*/ 39 w 368"/>
                <a:gd name="T63" fmla="*/ 130 h 375"/>
                <a:gd name="T64" fmla="*/ 27 w 368"/>
                <a:gd name="T65" fmla="*/ 174 h 375"/>
                <a:gd name="T66" fmla="*/ 27 w 368"/>
                <a:gd name="T67" fmla="*/ 206 h 375"/>
                <a:gd name="T68" fmla="*/ 39 w 368"/>
                <a:gd name="T69" fmla="*/ 252 h 375"/>
                <a:gd name="T70" fmla="*/ 62 w 368"/>
                <a:gd name="T71" fmla="*/ 291 h 375"/>
                <a:gd name="T72" fmla="*/ 96 w 368"/>
                <a:gd name="T73" fmla="*/ 321 h 375"/>
                <a:gd name="T74" fmla="*/ 137 w 368"/>
                <a:gd name="T75" fmla="*/ 341 h 375"/>
                <a:gd name="T76" fmla="*/ 184 w 368"/>
                <a:gd name="T77" fmla="*/ 348 h 375"/>
                <a:gd name="T78" fmla="*/ 216 w 368"/>
                <a:gd name="T79" fmla="*/ 345 h 375"/>
                <a:gd name="T80" fmla="*/ 258 w 368"/>
                <a:gd name="T81" fmla="*/ 328 h 375"/>
                <a:gd name="T82" fmla="*/ 295 w 368"/>
                <a:gd name="T83" fmla="*/ 301 h 375"/>
                <a:gd name="T84" fmla="*/ 322 w 368"/>
                <a:gd name="T85" fmla="*/ 265 h 375"/>
                <a:gd name="T86" fmla="*/ 338 w 368"/>
                <a:gd name="T87" fmla="*/ 221 h 375"/>
                <a:gd name="T88" fmla="*/ 341 w 368"/>
                <a:gd name="T89" fmla="*/ 191 h 375"/>
                <a:gd name="T90" fmla="*/ 334 w 368"/>
                <a:gd name="T91" fmla="*/ 144 h 375"/>
                <a:gd name="T92" fmla="*/ 314 w 368"/>
                <a:gd name="T93" fmla="*/ 103 h 375"/>
                <a:gd name="T94" fmla="*/ 284 w 368"/>
                <a:gd name="T95" fmla="*/ 69 h 375"/>
                <a:gd name="T96" fmla="*/ 245 w 368"/>
                <a:gd name="T97" fmla="*/ 46 h 375"/>
                <a:gd name="T98" fmla="*/ 199 w 368"/>
                <a:gd name="T99" fmla="*/ 3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375">
                  <a:moveTo>
                    <a:pt x="184" y="375"/>
                  </a:moveTo>
                  <a:lnTo>
                    <a:pt x="184" y="375"/>
                  </a:lnTo>
                  <a:lnTo>
                    <a:pt x="165" y="374"/>
                  </a:lnTo>
                  <a:lnTo>
                    <a:pt x="147" y="370"/>
                  </a:lnTo>
                  <a:lnTo>
                    <a:pt x="130" y="367"/>
                  </a:lnTo>
                  <a:lnTo>
                    <a:pt x="113" y="360"/>
                  </a:lnTo>
                  <a:lnTo>
                    <a:pt x="96" y="352"/>
                  </a:lnTo>
                  <a:lnTo>
                    <a:pt x="81" y="343"/>
                  </a:lnTo>
                  <a:lnTo>
                    <a:pt x="67" y="333"/>
                  </a:lnTo>
                  <a:lnTo>
                    <a:pt x="54" y="321"/>
                  </a:lnTo>
                  <a:lnTo>
                    <a:pt x="42" y="308"/>
                  </a:lnTo>
                  <a:lnTo>
                    <a:pt x="32" y="294"/>
                  </a:lnTo>
                  <a:lnTo>
                    <a:pt x="22" y="279"/>
                  </a:lnTo>
                  <a:lnTo>
                    <a:pt x="15" y="262"/>
                  </a:lnTo>
                  <a:lnTo>
                    <a:pt x="8" y="245"/>
                  </a:lnTo>
                  <a:lnTo>
                    <a:pt x="3" y="228"/>
                  </a:lnTo>
                  <a:lnTo>
                    <a:pt x="1" y="210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5"/>
                  </a:lnTo>
                  <a:lnTo>
                    <a:pt x="15" y="118"/>
                  </a:lnTo>
                  <a:lnTo>
                    <a:pt x="22" y="103"/>
                  </a:lnTo>
                  <a:lnTo>
                    <a:pt x="32" y="88"/>
                  </a:lnTo>
                  <a:lnTo>
                    <a:pt x="42" y="74"/>
                  </a:lnTo>
                  <a:lnTo>
                    <a:pt x="54" y="61"/>
                  </a:lnTo>
                  <a:lnTo>
                    <a:pt x="67" y="49"/>
                  </a:lnTo>
                  <a:lnTo>
                    <a:pt x="81" y="39"/>
                  </a:lnTo>
                  <a:lnTo>
                    <a:pt x="96" y="29"/>
                  </a:lnTo>
                  <a:lnTo>
                    <a:pt x="113" y="20"/>
                  </a:lnTo>
                  <a:lnTo>
                    <a:pt x="130" y="15"/>
                  </a:lnTo>
                  <a:lnTo>
                    <a:pt x="147" y="10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209" y="9"/>
                  </a:lnTo>
                  <a:lnTo>
                    <a:pt x="235" y="14"/>
                  </a:lnTo>
                  <a:lnTo>
                    <a:pt x="258" y="22"/>
                  </a:lnTo>
                  <a:lnTo>
                    <a:pt x="280" y="34"/>
                  </a:lnTo>
                  <a:lnTo>
                    <a:pt x="289" y="39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9" y="3"/>
                  </a:lnTo>
                  <a:lnTo>
                    <a:pt x="339" y="3"/>
                  </a:lnTo>
                  <a:lnTo>
                    <a:pt x="343" y="7"/>
                  </a:lnTo>
                  <a:lnTo>
                    <a:pt x="343" y="12"/>
                  </a:lnTo>
                  <a:lnTo>
                    <a:pt x="343" y="17"/>
                  </a:lnTo>
                  <a:lnTo>
                    <a:pt x="341" y="22"/>
                  </a:lnTo>
                  <a:lnTo>
                    <a:pt x="309" y="56"/>
                  </a:lnTo>
                  <a:lnTo>
                    <a:pt x="317" y="64"/>
                  </a:lnTo>
                  <a:lnTo>
                    <a:pt x="317" y="64"/>
                  </a:lnTo>
                  <a:lnTo>
                    <a:pt x="327" y="78"/>
                  </a:lnTo>
                  <a:lnTo>
                    <a:pt x="339" y="91"/>
                  </a:lnTo>
                  <a:lnTo>
                    <a:pt x="348" y="107"/>
                  </a:lnTo>
                  <a:lnTo>
                    <a:pt x="355" y="122"/>
                  </a:lnTo>
                  <a:lnTo>
                    <a:pt x="360" y="139"/>
                  </a:lnTo>
                  <a:lnTo>
                    <a:pt x="365" y="156"/>
                  </a:lnTo>
                  <a:lnTo>
                    <a:pt x="366" y="172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6" y="210"/>
                  </a:lnTo>
                  <a:lnTo>
                    <a:pt x="365" y="228"/>
                  </a:lnTo>
                  <a:lnTo>
                    <a:pt x="360" y="245"/>
                  </a:lnTo>
                  <a:lnTo>
                    <a:pt x="353" y="262"/>
                  </a:lnTo>
                  <a:lnTo>
                    <a:pt x="346" y="279"/>
                  </a:lnTo>
                  <a:lnTo>
                    <a:pt x="336" y="294"/>
                  </a:lnTo>
                  <a:lnTo>
                    <a:pt x="326" y="308"/>
                  </a:lnTo>
                  <a:lnTo>
                    <a:pt x="314" y="321"/>
                  </a:lnTo>
                  <a:lnTo>
                    <a:pt x="300" y="333"/>
                  </a:lnTo>
                  <a:lnTo>
                    <a:pt x="287" y="343"/>
                  </a:lnTo>
                  <a:lnTo>
                    <a:pt x="272" y="352"/>
                  </a:lnTo>
                  <a:lnTo>
                    <a:pt x="255" y="360"/>
                  </a:lnTo>
                  <a:lnTo>
                    <a:pt x="238" y="367"/>
                  </a:lnTo>
                  <a:lnTo>
                    <a:pt x="221" y="370"/>
                  </a:lnTo>
                  <a:lnTo>
                    <a:pt x="202" y="374"/>
                  </a:lnTo>
                  <a:lnTo>
                    <a:pt x="184" y="375"/>
                  </a:lnTo>
                  <a:lnTo>
                    <a:pt x="184" y="375"/>
                  </a:lnTo>
                  <a:close/>
                  <a:moveTo>
                    <a:pt x="184" y="34"/>
                  </a:moveTo>
                  <a:lnTo>
                    <a:pt x="184" y="34"/>
                  </a:lnTo>
                  <a:lnTo>
                    <a:pt x="167" y="34"/>
                  </a:lnTo>
                  <a:lnTo>
                    <a:pt x="152" y="37"/>
                  </a:lnTo>
                  <a:lnTo>
                    <a:pt x="137" y="41"/>
                  </a:lnTo>
                  <a:lnTo>
                    <a:pt x="123" y="46"/>
                  </a:lnTo>
                  <a:lnTo>
                    <a:pt x="110" y="52"/>
                  </a:lnTo>
                  <a:lnTo>
                    <a:pt x="96" y="61"/>
                  </a:lnTo>
                  <a:lnTo>
                    <a:pt x="84" y="69"/>
                  </a:lnTo>
                  <a:lnTo>
                    <a:pt x="72" y="80"/>
                  </a:lnTo>
                  <a:lnTo>
                    <a:pt x="62" y="91"/>
                  </a:lnTo>
                  <a:lnTo>
                    <a:pt x="54" y="103"/>
                  </a:lnTo>
                  <a:lnTo>
                    <a:pt x="45" y="115"/>
                  </a:lnTo>
                  <a:lnTo>
                    <a:pt x="39" y="130"/>
                  </a:lnTo>
                  <a:lnTo>
                    <a:pt x="33" y="144"/>
                  </a:lnTo>
                  <a:lnTo>
                    <a:pt x="30" y="159"/>
                  </a:lnTo>
                  <a:lnTo>
                    <a:pt x="27" y="174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206"/>
                  </a:lnTo>
                  <a:lnTo>
                    <a:pt x="30" y="221"/>
                  </a:lnTo>
                  <a:lnTo>
                    <a:pt x="33" y="237"/>
                  </a:lnTo>
                  <a:lnTo>
                    <a:pt x="39" y="252"/>
                  </a:lnTo>
                  <a:lnTo>
                    <a:pt x="45" y="265"/>
                  </a:lnTo>
                  <a:lnTo>
                    <a:pt x="54" y="279"/>
                  </a:lnTo>
                  <a:lnTo>
                    <a:pt x="62" y="291"/>
                  </a:lnTo>
                  <a:lnTo>
                    <a:pt x="72" y="301"/>
                  </a:lnTo>
                  <a:lnTo>
                    <a:pt x="84" y="311"/>
                  </a:lnTo>
                  <a:lnTo>
                    <a:pt x="96" y="321"/>
                  </a:lnTo>
                  <a:lnTo>
                    <a:pt x="110" y="328"/>
                  </a:lnTo>
                  <a:lnTo>
                    <a:pt x="123" y="335"/>
                  </a:lnTo>
                  <a:lnTo>
                    <a:pt x="137" y="341"/>
                  </a:lnTo>
                  <a:lnTo>
                    <a:pt x="152" y="345"/>
                  </a:lnTo>
                  <a:lnTo>
                    <a:pt x="167" y="347"/>
                  </a:lnTo>
                  <a:lnTo>
                    <a:pt x="184" y="348"/>
                  </a:lnTo>
                  <a:lnTo>
                    <a:pt x="184" y="348"/>
                  </a:lnTo>
                  <a:lnTo>
                    <a:pt x="199" y="347"/>
                  </a:lnTo>
                  <a:lnTo>
                    <a:pt x="216" y="345"/>
                  </a:lnTo>
                  <a:lnTo>
                    <a:pt x="229" y="341"/>
                  </a:lnTo>
                  <a:lnTo>
                    <a:pt x="245" y="335"/>
                  </a:lnTo>
                  <a:lnTo>
                    <a:pt x="258" y="328"/>
                  </a:lnTo>
                  <a:lnTo>
                    <a:pt x="272" y="321"/>
                  </a:lnTo>
                  <a:lnTo>
                    <a:pt x="284" y="311"/>
                  </a:lnTo>
                  <a:lnTo>
                    <a:pt x="295" y="301"/>
                  </a:lnTo>
                  <a:lnTo>
                    <a:pt x="306" y="291"/>
                  </a:lnTo>
                  <a:lnTo>
                    <a:pt x="314" y="279"/>
                  </a:lnTo>
                  <a:lnTo>
                    <a:pt x="322" y="265"/>
                  </a:lnTo>
                  <a:lnTo>
                    <a:pt x="329" y="252"/>
                  </a:lnTo>
                  <a:lnTo>
                    <a:pt x="334" y="237"/>
                  </a:lnTo>
                  <a:lnTo>
                    <a:pt x="338" y="221"/>
                  </a:lnTo>
                  <a:lnTo>
                    <a:pt x="339" y="206"/>
                  </a:lnTo>
                  <a:lnTo>
                    <a:pt x="341" y="191"/>
                  </a:lnTo>
                  <a:lnTo>
                    <a:pt x="341" y="191"/>
                  </a:lnTo>
                  <a:lnTo>
                    <a:pt x="339" y="174"/>
                  </a:lnTo>
                  <a:lnTo>
                    <a:pt x="338" y="159"/>
                  </a:lnTo>
                  <a:lnTo>
                    <a:pt x="334" y="144"/>
                  </a:lnTo>
                  <a:lnTo>
                    <a:pt x="329" y="130"/>
                  </a:lnTo>
                  <a:lnTo>
                    <a:pt x="322" y="115"/>
                  </a:lnTo>
                  <a:lnTo>
                    <a:pt x="314" y="103"/>
                  </a:lnTo>
                  <a:lnTo>
                    <a:pt x="306" y="91"/>
                  </a:lnTo>
                  <a:lnTo>
                    <a:pt x="295" y="80"/>
                  </a:lnTo>
                  <a:lnTo>
                    <a:pt x="284" y="69"/>
                  </a:lnTo>
                  <a:lnTo>
                    <a:pt x="272" y="61"/>
                  </a:lnTo>
                  <a:lnTo>
                    <a:pt x="258" y="52"/>
                  </a:lnTo>
                  <a:lnTo>
                    <a:pt x="245" y="46"/>
                  </a:lnTo>
                  <a:lnTo>
                    <a:pt x="229" y="41"/>
                  </a:lnTo>
                  <a:lnTo>
                    <a:pt x="216" y="37"/>
                  </a:lnTo>
                  <a:lnTo>
                    <a:pt x="199" y="34"/>
                  </a:lnTo>
                  <a:lnTo>
                    <a:pt x="184" y="34"/>
                  </a:lnTo>
                  <a:lnTo>
                    <a:pt x="18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9F13A6C3-3400-49BB-8A43-B9E523BCB2F2}"/>
                </a:ext>
              </a:extLst>
            </p:cNvPr>
            <p:cNvSpPr/>
            <p:nvPr/>
          </p:nvSpPr>
          <p:spPr bwMode="auto">
            <a:xfrm>
              <a:off x="2932113" y="3241675"/>
              <a:ext cx="34925" cy="103187"/>
            </a:xfrm>
            <a:custGeom>
              <a:avLst/>
              <a:gdLst>
                <a:gd name="T0" fmla="*/ 22 w 44"/>
                <a:gd name="T1" fmla="*/ 128 h 128"/>
                <a:gd name="T2" fmla="*/ 22 w 44"/>
                <a:gd name="T3" fmla="*/ 128 h 128"/>
                <a:gd name="T4" fmla="*/ 13 w 44"/>
                <a:gd name="T5" fmla="*/ 126 h 128"/>
                <a:gd name="T6" fmla="*/ 7 w 44"/>
                <a:gd name="T7" fmla="*/ 121 h 128"/>
                <a:gd name="T8" fmla="*/ 2 w 44"/>
                <a:gd name="T9" fmla="*/ 115 h 128"/>
                <a:gd name="T10" fmla="*/ 0 w 44"/>
                <a:gd name="T11" fmla="*/ 106 h 128"/>
                <a:gd name="T12" fmla="*/ 0 w 44"/>
                <a:gd name="T13" fmla="*/ 106 h 128"/>
                <a:gd name="T14" fmla="*/ 0 w 44"/>
                <a:gd name="T15" fmla="*/ 101 h 128"/>
                <a:gd name="T16" fmla="*/ 2 w 44"/>
                <a:gd name="T17" fmla="*/ 96 h 128"/>
                <a:gd name="T18" fmla="*/ 5 w 44"/>
                <a:gd name="T19" fmla="*/ 93 h 128"/>
                <a:gd name="T20" fmla="*/ 8 w 44"/>
                <a:gd name="T21" fmla="*/ 89 h 128"/>
                <a:gd name="T22" fmla="*/ 12 w 44"/>
                <a:gd name="T23" fmla="*/ 86 h 128"/>
                <a:gd name="T24" fmla="*/ 22 w 44"/>
                <a:gd name="T25" fmla="*/ 0 h 128"/>
                <a:gd name="T26" fmla="*/ 32 w 44"/>
                <a:gd name="T27" fmla="*/ 86 h 128"/>
                <a:gd name="T28" fmla="*/ 35 w 44"/>
                <a:gd name="T29" fmla="*/ 89 h 128"/>
                <a:gd name="T30" fmla="*/ 35 w 44"/>
                <a:gd name="T31" fmla="*/ 89 h 128"/>
                <a:gd name="T32" fmla="*/ 39 w 44"/>
                <a:gd name="T33" fmla="*/ 93 h 128"/>
                <a:gd name="T34" fmla="*/ 42 w 44"/>
                <a:gd name="T35" fmla="*/ 96 h 128"/>
                <a:gd name="T36" fmla="*/ 44 w 44"/>
                <a:gd name="T37" fmla="*/ 101 h 128"/>
                <a:gd name="T38" fmla="*/ 44 w 44"/>
                <a:gd name="T39" fmla="*/ 106 h 128"/>
                <a:gd name="T40" fmla="*/ 44 w 44"/>
                <a:gd name="T41" fmla="*/ 106 h 128"/>
                <a:gd name="T42" fmla="*/ 42 w 44"/>
                <a:gd name="T43" fmla="*/ 115 h 128"/>
                <a:gd name="T44" fmla="*/ 37 w 44"/>
                <a:gd name="T45" fmla="*/ 121 h 128"/>
                <a:gd name="T46" fmla="*/ 30 w 44"/>
                <a:gd name="T47" fmla="*/ 126 h 128"/>
                <a:gd name="T48" fmla="*/ 22 w 44"/>
                <a:gd name="T49" fmla="*/ 128 h 128"/>
                <a:gd name="T50" fmla="*/ 22 w 44"/>
                <a:gd name="T5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128">
                  <a:moveTo>
                    <a:pt x="22" y="128"/>
                  </a:moveTo>
                  <a:lnTo>
                    <a:pt x="22" y="128"/>
                  </a:lnTo>
                  <a:lnTo>
                    <a:pt x="13" y="126"/>
                  </a:lnTo>
                  <a:lnTo>
                    <a:pt x="7" y="121"/>
                  </a:lnTo>
                  <a:lnTo>
                    <a:pt x="2" y="115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2" y="96"/>
                  </a:lnTo>
                  <a:lnTo>
                    <a:pt x="5" y="93"/>
                  </a:lnTo>
                  <a:lnTo>
                    <a:pt x="8" y="89"/>
                  </a:lnTo>
                  <a:lnTo>
                    <a:pt x="12" y="86"/>
                  </a:lnTo>
                  <a:lnTo>
                    <a:pt x="22" y="0"/>
                  </a:lnTo>
                  <a:lnTo>
                    <a:pt x="32" y="86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9" y="93"/>
                  </a:lnTo>
                  <a:lnTo>
                    <a:pt x="42" y="96"/>
                  </a:lnTo>
                  <a:lnTo>
                    <a:pt x="44" y="101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2" y="115"/>
                  </a:lnTo>
                  <a:lnTo>
                    <a:pt x="37" y="121"/>
                  </a:lnTo>
                  <a:lnTo>
                    <a:pt x="30" y="126"/>
                  </a:lnTo>
                  <a:lnTo>
                    <a:pt x="22" y="128"/>
                  </a:lnTo>
                  <a:lnTo>
                    <a:pt x="2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1300CCAE-2626-4DD4-BAEF-8E4435B31C5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33015" y="2244949"/>
            <a:ext cx="2009003" cy="10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E8B6FE73-2173-4030-98C7-E5D137D9513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58563" y="1216214"/>
            <a:ext cx="1965791" cy="10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A33D204-A39B-4630-9CDD-812E8B1C6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6618" r="4300" b="6044"/>
          <a:stretch/>
        </p:blipFill>
        <p:spPr>
          <a:xfrm flipH="1">
            <a:off x="3195239" y="2855809"/>
            <a:ext cx="4906388" cy="38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6" name="Group 102">
            <a:extLst>
              <a:ext uri="{FF2B5EF4-FFF2-40B4-BE49-F238E27FC236}">
                <a16:creationId xmlns:a16="http://schemas.microsoft.com/office/drawing/2014/main" id="{3678187A-3F2D-407E-B12C-A502DA9C906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04862" y="1550099"/>
            <a:ext cx="2040920" cy="4079227"/>
            <a:chOff x="4498976" y="1241425"/>
            <a:chExt cx="2479675" cy="4956176"/>
          </a:xfrm>
          <a:solidFill>
            <a:srgbClr val="FF9331"/>
          </a:solidFill>
          <a:effectLst/>
        </p:grpSpPr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8F90ED86-12F5-429C-8FB3-CE5B04C67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6" y="1241425"/>
              <a:ext cx="2479675" cy="4956176"/>
            </a:xfrm>
            <a:custGeom>
              <a:avLst/>
              <a:gdLst/>
              <a:ahLst/>
              <a:cxnLst>
                <a:cxn ang="0">
                  <a:pos x="1" y="1329"/>
                </a:cxn>
                <a:cxn ang="0">
                  <a:pos x="665" y="66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9"/>
                </a:cxn>
                <a:cxn ang="0">
                  <a:pos x="1" y="1329"/>
                </a:cxn>
              </a:cxnLst>
              <a:rect l="0" t="0" r="r" b="b"/>
              <a:pathLst>
                <a:path w="665" h="1329">
                  <a:moveTo>
                    <a:pt x="1" y="1329"/>
                  </a:moveTo>
                  <a:cubicBezTo>
                    <a:pt x="368" y="1329"/>
                    <a:pt x="665" y="1032"/>
                    <a:pt x="665" y="664"/>
                  </a:cubicBezTo>
                  <a:cubicBezTo>
                    <a:pt x="665" y="297"/>
                    <a:pt x="368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29"/>
                    <a:pt x="0" y="1329"/>
                    <a:pt x="0" y="1329"/>
                  </a:cubicBezTo>
                  <a:cubicBezTo>
                    <a:pt x="0" y="1329"/>
                    <a:pt x="0" y="1329"/>
                    <a:pt x="1" y="1329"/>
                  </a:cubicBezTo>
                  <a:close/>
                </a:path>
              </a:pathLst>
            </a:custGeom>
            <a:grpFill/>
            <a:ln w="762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41062" tIns="20531" rIns="41062" bIns="20531" anchor="ctr"/>
            <a:lstStyle/>
            <a:p>
              <a:pPr algn="ctr" defTabSz="407194">
                <a:lnSpc>
                  <a:spcPct val="90000"/>
                </a:lnSpc>
                <a:defRPr/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E10F1823-E122-41E3-821B-D0BC0D12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6" y="1995488"/>
              <a:ext cx="2479675" cy="4202113"/>
            </a:xfrm>
            <a:custGeom>
              <a:avLst/>
              <a:gdLst>
                <a:gd name="T0" fmla="*/ 478 w 665"/>
                <a:gd name="T1" fmla="*/ 0 h 1127"/>
                <a:gd name="T2" fmla="*/ 0 w 665"/>
                <a:gd name="T3" fmla="*/ 478 h 1127"/>
                <a:gd name="T4" fmla="*/ 0 w 665"/>
                <a:gd name="T5" fmla="*/ 1127 h 1127"/>
                <a:gd name="T6" fmla="*/ 1 w 665"/>
                <a:gd name="T7" fmla="*/ 1127 h 1127"/>
                <a:gd name="T8" fmla="*/ 665 w 665"/>
                <a:gd name="T9" fmla="*/ 462 h 1127"/>
                <a:gd name="T10" fmla="*/ 478 w 665"/>
                <a:gd name="T11" fmla="*/ 0 h 1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5" h="1127">
                  <a:moveTo>
                    <a:pt x="478" y="0"/>
                  </a:moveTo>
                  <a:cubicBezTo>
                    <a:pt x="0" y="478"/>
                    <a:pt x="0" y="478"/>
                    <a:pt x="0" y="478"/>
                  </a:cubicBezTo>
                  <a:cubicBezTo>
                    <a:pt x="0" y="1127"/>
                    <a:pt x="0" y="1127"/>
                    <a:pt x="0" y="1127"/>
                  </a:cubicBezTo>
                  <a:cubicBezTo>
                    <a:pt x="0" y="1127"/>
                    <a:pt x="0" y="1127"/>
                    <a:pt x="1" y="1127"/>
                  </a:cubicBezTo>
                  <a:cubicBezTo>
                    <a:pt x="368" y="1127"/>
                    <a:pt x="665" y="830"/>
                    <a:pt x="665" y="462"/>
                  </a:cubicBezTo>
                  <a:cubicBezTo>
                    <a:pt x="665" y="283"/>
                    <a:pt x="594" y="120"/>
                    <a:pt x="478" y="0"/>
                  </a:cubicBezTo>
                  <a:close/>
                </a:path>
              </a:pathLst>
            </a:custGeom>
            <a:grpFill/>
            <a:ln w="76200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sp>
        <p:nvSpPr>
          <p:cNvPr id="59" name="Freeform 39">
            <a:extLst>
              <a:ext uri="{FF2B5EF4-FFF2-40B4-BE49-F238E27FC236}">
                <a16:creationId xmlns:a16="http://schemas.microsoft.com/office/drawing/2014/main" id="{16CF5FCF-BAB0-426C-8CFC-6B3046EB289A}"/>
              </a:ext>
            </a:extLst>
          </p:cNvPr>
          <p:cNvSpPr>
            <a:spLocks/>
          </p:cNvSpPr>
          <p:nvPr/>
        </p:nvSpPr>
        <p:spPr bwMode="auto">
          <a:xfrm flipH="1">
            <a:off x="2382561" y="1734331"/>
            <a:ext cx="3069219" cy="3069219"/>
          </a:xfrm>
          <a:custGeom>
            <a:avLst/>
            <a:gdLst/>
            <a:ahLst/>
            <a:cxnLst>
              <a:cxn ang="0">
                <a:pos x="783" y="1000"/>
              </a:cxn>
              <a:cxn ang="0">
                <a:pos x="783" y="217"/>
              </a:cxn>
              <a:cxn ang="0">
                <a:pos x="0" y="217"/>
              </a:cxn>
              <a:cxn ang="0">
                <a:pos x="0" y="217"/>
              </a:cxn>
              <a:cxn ang="0">
                <a:pos x="783" y="1000"/>
              </a:cxn>
              <a:cxn ang="0">
                <a:pos x="783" y="1000"/>
              </a:cxn>
            </a:cxnLst>
            <a:rect l="0" t="0" r="r" b="b"/>
            <a:pathLst>
              <a:path w="1000" h="1000">
                <a:moveTo>
                  <a:pt x="783" y="1000"/>
                </a:moveTo>
                <a:cubicBezTo>
                  <a:pt x="1000" y="783"/>
                  <a:pt x="1000" y="433"/>
                  <a:pt x="783" y="217"/>
                </a:cubicBezTo>
                <a:cubicBezTo>
                  <a:pt x="567" y="0"/>
                  <a:pt x="217" y="0"/>
                  <a:pt x="0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783" y="1000"/>
                  <a:pt x="783" y="1000"/>
                  <a:pt x="783" y="1000"/>
                </a:cubicBezTo>
                <a:cubicBezTo>
                  <a:pt x="783" y="1000"/>
                  <a:pt x="783" y="1000"/>
                  <a:pt x="783" y="1000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60" name="Freeform 40">
            <a:extLst>
              <a:ext uri="{FF2B5EF4-FFF2-40B4-BE49-F238E27FC236}">
                <a16:creationId xmlns:a16="http://schemas.microsoft.com/office/drawing/2014/main" id="{B82ED00F-9CC6-4273-BE80-477EF0708CCE}"/>
              </a:ext>
            </a:extLst>
          </p:cNvPr>
          <p:cNvSpPr>
            <a:spLocks/>
          </p:cNvSpPr>
          <p:nvPr/>
        </p:nvSpPr>
        <p:spPr bwMode="auto">
          <a:xfrm flipH="1">
            <a:off x="2885604" y="2223002"/>
            <a:ext cx="2719049" cy="1368017"/>
          </a:xfrm>
          <a:custGeom>
            <a:avLst/>
            <a:gdLst/>
            <a:ahLst/>
            <a:cxnLst>
              <a:cxn ang="0">
                <a:pos x="886" y="445"/>
              </a:cxn>
              <a:cxn ang="0">
                <a:pos x="444" y="1"/>
              </a:cxn>
              <a:cxn ang="0">
                <a:pos x="0" y="443"/>
              </a:cxn>
              <a:cxn ang="0">
                <a:pos x="0" y="444"/>
              </a:cxn>
              <a:cxn ang="0">
                <a:pos x="886" y="446"/>
              </a:cxn>
              <a:cxn ang="0">
                <a:pos x="886" y="445"/>
              </a:cxn>
            </a:cxnLst>
            <a:rect l="0" t="0" r="r" b="b"/>
            <a:pathLst>
              <a:path w="886" h="446">
                <a:moveTo>
                  <a:pt x="886" y="445"/>
                </a:moveTo>
                <a:cubicBezTo>
                  <a:pt x="886" y="201"/>
                  <a:pt x="689" y="2"/>
                  <a:pt x="444" y="1"/>
                </a:cubicBezTo>
                <a:cubicBezTo>
                  <a:pt x="199" y="0"/>
                  <a:pt x="0" y="198"/>
                  <a:pt x="0" y="443"/>
                </a:cubicBezTo>
                <a:cubicBezTo>
                  <a:pt x="0" y="443"/>
                  <a:pt x="0" y="443"/>
                  <a:pt x="0" y="444"/>
                </a:cubicBezTo>
                <a:cubicBezTo>
                  <a:pt x="886" y="446"/>
                  <a:pt x="886" y="446"/>
                  <a:pt x="886" y="446"/>
                </a:cubicBezTo>
                <a:cubicBezTo>
                  <a:pt x="886" y="446"/>
                  <a:pt x="886" y="446"/>
                  <a:pt x="886" y="445"/>
                </a:cubicBezTo>
                <a:close/>
              </a:path>
            </a:pathLst>
          </a:custGeom>
          <a:solidFill>
            <a:srgbClr val="0B47E3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61" name="Freeform 46">
            <a:extLst>
              <a:ext uri="{FF2B5EF4-FFF2-40B4-BE49-F238E27FC236}">
                <a16:creationId xmlns:a16="http://schemas.microsoft.com/office/drawing/2014/main" id="{FFBF6291-8867-45AD-BE19-35D3CAAEAA00}"/>
              </a:ext>
            </a:extLst>
          </p:cNvPr>
          <p:cNvSpPr>
            <a:spLocks/>
          </p:cNvSpPr>
          <p:nvPr/>
        </p:nvSpPr>
        <p:spPr bwMode="auto">
          <a:xfrm flipH="1">
            <a:off x="3515388" y="2507842"/>
            <a:ext cx="1841010" cy="1842316"/>
          </a:xfrm>
          <a:custGeom>
            <a:avLst/>
            <a:gdLst/>
            <a:ahLst/>
            <a:cxnLst>
              <a:cxn ang="0">
                <a:pos x="600" y="130"/>
              </a:cxn>
              <a:cxn ang="0">
                <a:pos x="130" y="130"/>
              </a:cxn>
              <a:cxn ang="0">
                <a:pos x="130" y="600"/>
              </a:cxn>
              <a:cxn ang="0">
                <a:pos x="130" y="600"/>
              </a:cxn>
              <a:cxn ang="0">
                <a:pos x="600" y="130"/>
              </a:cxn>
              <a:cxn ang="0">
                <a:pos x="600" y="130"/>
              </a:cxn>
            </a:cxnLst>
            <a:rect l="0" t="0" r="r" b="b"/>
            <a:pathLst>
              <a:path w="600" h="600">
                <a:moveTo>
                  <a:pt x="600" y="130"/>
                </a:moveTo>
                <a:cubicBezTo>
                  <a:pt x="470" y="0"/>
                  <a:pt x="260" y="0"/>
                  <a:pt x="130" y="130"/>
                </a:cubicBezTo>
                <a:cubicBezTo>
                  <a:pt x="0" y="259"/>
                  <a:pt x="0" y="470"/>
                  <a:pt x="130" y="600"/>
                </a:cubicBezTo>
                <a:cubicBezTo>
                  <a:pt x="130" y="600"/>
                  <a:pt x="130" y="600"/>
                  <a:pt x="130" y="600"/>
                </a:cubicBezTo>
                <a:cubicBezTo>
                  <a:pt x="600" y="130"/>
                  <a:pt x="600" y="130"/>
                  <a:pt x="600" y="130"/>
                </a:cubicBezTo>
                <a:cubicBezTo>
                  <a:pt x="600" y="130"/>
                  <a:pt x="600" y="130"/>
                  <a:pt x="600" y="130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62" name="Freeform 42">
            <a:extLst>
              <a:ext uri="{FF2B5EF4-FFF2-40B4-BE49-F238E27FC236}">
                <a16:creationId xmlns:a16="http://schemas.microsoft.com/office/drawing/2014/main" id="{873679F4-BC0F-4C48-8349-02C86C55A481}"/>
              </a:ext>
            </a:extLst>
          </p:cNvPr>
          <p:cNvSpPr>
            <a:spLocks/>
          </p:cNvSpPr>
          <p:nvPr/>
        </p:nvSpPr>
        <p:spPr bwMode="auto">
          <a:xfrm flipH="1">
            <a:off x="4220956" y="2931183"/>
            <a:ext cx="678130" cy="136017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0" y="222"/>
              </a:cxn>
              <a:cxn ang="0">
                <a:pos x="221" y="443"/>
              </a:cxn>
              <a:cxn ang="0">
                <a:pos x="221" y="443"/>
              </a:cxn>
              <a:cxn ang="0">
                <a:pos x="221" y="0"/>
              </a:cxn>
              <a:cxn ang="0">
                <a:pos x="221" y="0"/>
              </a:cxn>
            </a:cxnLst>
            <a:rect l="0" t="0" r="r" b="b"/>
            <a:pathLst>
              <a:path w="221" h="443">
                <a:moveTo>
                  <a:pt x="221" y="0"/>
                </a:moveTo>
                <a:cubicBezTo>
                  <a:pt x="99" y="0"/>
                  <a:pt x="0" y="99"/>
                  <a:pt x="0" y="222"/>
                </a:cubicBezTo>
                <a:cubicBezTo>
                  <a:pt x="0" y="344"/>
                  <a:pt x="99" y="443"/>
                  <a:pt x="221" y="443"/>
                </a:cubicBezTo>
                <a:cubicBezTo>
                  <a:pt x="221" y="443"/>
                  <a:pt x="221" y="443"/>
                  <a:pt x="221" y="443"/>
                </a:cubicBezTo>
                <a:cubicBezTo>
                  <a:pt x="221" y="0"/>
                  <a:pt x="221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lose/>
              </a:path>
            </a:pathLst>
          </a:custGeom>
          <a:solidFill>
            <a:srgbClr val="DBEDF7"/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63" name="Oval 43">
            <a:extLst>
              <a:ext uri="{FF2B5EF4-FFF2-40B4-BE49-F238E27FC236}">
                <a16:creationId xmlns:a16="http://schemas.microsoft.com/office/drawing/2014/main" id="{A84672BC-F761-4F95-AC21-2EE0C1DB70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79932" y="3272207"/>
            <a:ext cx="682049" cy="682049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062" tIns="20531" rIns="41062" bIns="20531" anchor="ctr"/>
          <a:lstStyle/>
          <a:p>
            <a:pPr algn="ctr" defTabSz="407194">
              <a:lnSpc>
                <a:spcPct val="90000"/>
              </a:lnSpc>
              <a:defRPr/>
            </a:pPr>
            <a:endParaRPr lang="en-US" sz="1200" dirty="0">
              <a:cs typeface="+mn-ea"/>
              <a:sym typeface="+mn-lt"/>
            </a:endParaRPr>
          </a:p>
        </p:txBody>
      </p:sp>
      <p:cxnSp>
        <p:nvCxnSpPr>
          <p:cNvPr id="64" name="Straight Connector 17">
            <a:extLst>
              <a:ext uri="{FF2B5EF4-FFF2-40B4-BE49-F238E27FC236}">
                <a16:creationId xmlns:a16="http://schemas.microsoft.com/office/drawing/2014/main" id="{ADB6C52F-9CFE-4E92-B112-D30E7B74E058}"/>
              </a:ext>
            </a:extLst>
          </p:cNvPr>
          <p:cNvCxnSpPr/>
          <p:nvPr/>
        </p:nvCxnSpPr>
        <p:spPr>
          <a:xfrm>
            <a:off x="4220623" y="1734331"/>
            <a:ext cx="2143125" cy="0"/>
          </a:xfrm>
          <a:prstGeom prst="line">
            <a:avLst/>
          </a:prstGeom>
          <a:ln>
            <a:solidFill>
              <a:schemeClr val="tx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20">
            <a:extLst>
              <a:ext uri="{FF2B5EF4-FFF2-40B4-BE49-F238E27FC236}">
                <a16:creationId xmlns:a16="http://schemas.microsoft.com/office/drawing/2014/main" id="{332EE059-1EC7-4204-BED1-3BB6B1444F62}"/>
              </a:ext>
            </a:extLst>
          </p:cNvPr>
          <p:cNvCxnSpPr/>
          <p:nvPr/>
        </p:nvCxnSpPr>
        <p:spPr>
          <a:xfrm>
            <a:off x="5464802" y="3582181"/>
            <a:ext cx="898946" cy="0"/>
          </a:xfrm>
          <a:prstGeom prst="line">
            <a:avLst/>
          </a:prstGeom>
          <a:ln>
            <a:solidFill>
              <a:schemeClr val="tx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2">
            <a:extLst>
              <a:ext uri="{FF2B5EF4-FFF2-40B4-BE49-F238E27FC236}">
                <a16:creationId xmlns:a16="http://schemas.microsoft.com/office/drawing/2014/main" id="{4720C5CE-960F-4F54-AE08-FE64516CA81A}"/>
              </a:ext>
            </a:extLst>
          </p:cNvPr>
          <p:cNvCxnSpPr/>
          <p:nvPr/>
        </p:nvCxnSpPr>
        <p:spPr>
          <a:xfrm>
            <a:off x="3917170" y="5019009"/>
            <a:ext cx="1518071" cy="0"/>
          </a:xfrm>
          <a:prstGeom prst="line">
            <a:avLst/>
          </a:prstGeom>
          <a:ln>
            <a:solidFill>
              <a:schemeClr val="tx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40418111-410A-487C-9623-BDEAA09FA834}"/>
              </a:ext>
            </a:extLst>
          </p:cNvPr>
          <p:cNvGrpSpPr/>
          <p:nvPr/>
        </p:nvGrpSpPr>
        <p:grpSpPr>
          <a:xfrm>
            <a:off x="6489225" y="1356051"/>
            <a:ext cx="3487979" cy="1075424"/>
            <a:chOff x="8984678" y="2138442"/>
            <a:chExt cx="2501952" cy="773244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718D19F6-096B-4379-8A6D-BF902A9701EA}"/>
                </a:ext>
              </a:extLst>
            </p:cNvPr>
            <p:cNvSpPr/>
            <p:nvPr/>
          </p:nvSpPr>
          <p:spPr>
            <a:xfrm>
              <a:off x="8984679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9055110-776B-4153-9E2F-72243A4C672E}"/>
                </a:ext>
              </a:extLst>
            </p:cNvPr>
            <p:cNvSpPr txBox="1"/>
            <p:nvPr/>
          </p:nvSpPr>
          <p:spPr>
            <a:xfrm>
              <a:off x="8984678" y="2453143"/>
              <a:ext cx="2501951" cy="4585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7F2549A-2A25-40FF-9351-E8A7772912B0}"/>
              </a:ext>
            </a:extLst>
          </p:cNvPr>
          <p:cNvGrpSpPr/>
          <p:nvPr/>
        </p:nvGrpSpPr>
        <p:grpSpPr>
          <a:xfrm>
            <a:off x="6737482" y="2853104"/>
            <a:ext cx="3634430" cy="1075424"/>
            <a:chOff x="8984678" y="2138442"/>
            <a:chExt cx="2607002" cy="773244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3D785907-5035-448C-9C84-6C755886A48E}"/>
                </a:ext>
              </a:extLst>
            </p:cNvPr>
            <p:cNvSpPr/>
            <p:nvPr/>
          </p:nvSpPr>
          <p:spPr>
            <a:xfrm>
              <a:off x="8984679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938F5BE-5611-4CC3-AA9F-051CA63F4F1B}"/>
                </a:ext>
              </a:extLst>
            </p:cNvPr>
            <p:cNvSpPr txBox="1"/>
            <p:nvPr/>
          </p:nvSpPr>
          <p:spPr>
            <a:xfrm>
              <a:off x="8984678" y="2453143"/>
              <a:ext cx="2607002" cy="4585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8854D66-759A-411B-990D-85EA043D7B67}"/>
              </a:ext>
            </a:extLst>
          </p:cNvPr>
          <p:cNvGrpSpPr/>
          <p:nvPr/>
        </p:nvGrpSpPr>
        <p:grpSpPr>
          <a:xfrm>
            <a:off x="5737011" y="4562040"/>
            <a:ext cx="3746624" cy="1075424"/>
            <a:chOff x="8984678" y="2138442"/>
            <a:chExt cx="2687480" cy="773244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7A8D038-D3E2-4354-82E0-45CB013BA8B2}"/>
                </a:ext>
              </a:extLst>
            </p:cNvPr>
            <p:cNvSpPr/>
            <p:nvPr/>
          </p:nvSpPr>
          <p:spPr>
            <a:xfrm>
              <a:off x="8984679" y="2138442"/>
              <a:ext cx="2501951" cy="3147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B527C8EB-315A-49ED-B49C-3D44B0CEC5AA}"/>
                </a:ext>
              </a:extLst>
            </p:cNvPr>
            <p:cNvSpPr txBox="1"/>
            <p:nvPr/>
          </p:nvSpPr>
          <p:spPr>
            <a:xfrm>
              <a:off x="8984678" y="2453143"/>
              <a:ext cx="2687480" cy="4585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4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>
            <a:extLst>
              <a:ext uri="{FF2B5EF4-FFF2-40B4-BE49-F238E27FC236}">
                <a16:creationId xmlns:a16="http://schemas.microsoft.com/office/drawing/2014/main" id="{6B6A0AA8-9F90-4560-AB29-E34505054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4283BDF1-6C54-4993-B9EE-741CF8F01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6618" r="4300" b="6044"/>
          <a:stretch/>
        </p:blipFill>
        <p:spPr>
          <a:xfrm flipH="1">
            <a:off x="751761" y="2621283"/>
            <a:ext cx="5344239" cy="42367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44D4E47-6094-4A79-A856-E2869B4F415F}"/>
              </a:ext>
            </a:extLst>
          </p:cNvPr>
          <p:cNvSpPr txBox="1"/>
          <p:nvPr/>
        </p:nvSpPr>
        <p:spPr>
          <a:xfrm>
            <a:off x="5518263" y="2633078"/>
            <a:ext cx="6319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cs typeface="+mn-ea"/>
                <a:sym typeface="+mn-lt"/>
              </a:rPr>
              <a:t>THANK YOU</a:t>
            </a:r>
            <a:endParaRPr lang="zh-CN" altLang="en-US" sz="8800" b="1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52C936D-2675-8B9A-415B-478622D12013}"/>
              </a:ext>
            </a:extLst>
          </p:cNvPr>
          <p:cNvGrpSpPr/>
          <p:nvPr/>
        </p:nvGrpSpPr>
        <p:grpSpPr>
          <a:xfrm>
            <a:off x="6847762" y="4294473"/>
            <a:ext cx="3545322" cy="314481"/>
            <a:chOff x="4414802" y="4745227"/>
            <a:chExt cx="3545322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0D5A7DE-7100-D47A-2987-7489301E493C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CD8A88A9-DC67-A24A-F339-B2A9F90EA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2D366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7B00FAF6-4E95-779E-8A54-9968B2640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99A2B13D-5B2E-BD52-347B-AC026F267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F7413F5E-D007-827E-D27B-DE06C4D16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24FC189-2D6F-864F-87C0-29963CF749E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B60672A8-F3C0-7DCC-C963-97BC0D486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2D366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2E01B996-1947-BEE5-A2C7-C516483812C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EACD1C52-0EB9-90D6-D605-B84605B17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FD2ADA61-C8BA-8C9E-0D3E-A5F20B478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2D366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8016D8DF-6128-BD6E-7165-7B8A81A657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D3666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2D3666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37AFD63-47BF-4A3E-4F70-A44884347360}"/>
                </a:ext>
              </a:extLst>
            </p:cNvPr>
            <p:cNvSpPr/>
            <p:nvPr/>
          </p:nvSpPr>
          <p:spPr>
            <a:xfrm>
              <a:off x="4705028" y="4751931"/>
              <a:ext cx="19161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D3666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2D3666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2D3666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2D36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74151B61-80B1-E7E0-53B5-173E7F05608C}"/>
              </a:ext>
            </a:extLst>
          </p:cNvPr>
          <p:cNvSpPr/>
          <p:nvPr/>
        </p:nvSpPr>
        <p:spPr>
          <a:xfrm>
            <a:off x="2243986" y="66452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rgbClr val="DBEDF7"/>
                </a:solidFill>
              </a:rPr>
              <a:t>LOGO</a:t>
            </a:r>
            <a:endParaRPr lang="ko-KR" altLang="en-US" sz="2700" b="1" dirty="0">
              <a:solidFill>
                <a:srgbClr val="DBE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735611-8813-43B1-B520-C629873C8BE9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EA60DF-15A8-4845-B213-DF0741568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6618" r="4300" b="6044"/>
          <a:stretch/>
        </p:blipFill>
        <p:spPr>
          <a:xfrm flipH="1">
            <a:off x="861839" y="1199334"/>
            <a:ext cx="6746319" cy="53482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E56C15C5-140F-460A-B35C-E87BC0133439}"/>
              </a:ext>
            </a:extLst>
          </p:cNvPr>
          <p:cNvSpPr/>
          <p:nvPr/>
        </p:nvSpPr>
        <p:spPr>
          <a:xfrm>
            <a:off x="8060785" y="1816884"/>
            <a:ext cx="1612116" cy="161211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C0AE74-1433-4BB3-BE53-1949C4BAE3D0}"/>
              </a:ext>
            </a:extLst>
          </p:cNvPr>
          <p:cNvSpPr txBox="1"/>
          <p:nvPr/>
        </p:nvSpPr>
        <p:spPr>
          <a:xfrm>
            <a:off x="8293141" y="2040903"/>
            <a:ext cx="1081675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F9331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rgbClr val="FF9331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548A1A-D682-4C95-9803-969891376506}"/>
              </a:ext>
            </a:extLst>
          </p:cNvPr>
          <p:cNvSpPr txBox="1"/>
          <p:nvPr/>
        </p:nvSpPr>
        <p:spPr>
          <a:xfrm>
            <a:off x="7508688" y="3653019"/>
            <a:ext cx="318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7" name="稻壳儿_时尚演示出品_4">
            <a:extLst>
              <a:ext uri="{FF2B5EF4-FFF2-40B4-BE49-F238E27FC236}">
                <a16:creationId xmlns:a16="http://schemas.microsoft.com/office/drawing/2014/main" id="{AA8163F4-68E6-4057-A00F-5FDD963B0B1B}"/>
              </a:ext>
            </a:extLst>
          </p:cNvPr>
          <p:cNvSpPr txBox="1"/>
          <p:nvPr/>
        </p:nvSpPr>
        <p:spPr>
          <a:xfrm>
            <a:off x="7178155" y="4320948"/>
            <a:ext cx="3841225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cs typeface="+mn-ea"/>
                <a:sym typeface="+mn-lt"/>
              </a:rPr>
              <a:t>Click here to add content, content to match the title. </a:t>
            </a:r>
            <a:endParaRPr lang="id-ID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3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Rectangle 84">
            <a:extLst>
              <a:ext uri="{FF2B5EF4-FFF2-40B4-BE49-F238E27FC236}">
                <a16:creationId xmlns:a16="http://schemas.microsoft.com/office/drawing/2014/main" id="{E03BFE62-DFE0-47E2-9D0A-CCE53F4AF049}"/>
              </a:ext>
            </a:extLst>
          </p:cNvPr>
          <p:cNvSpPr/>
          <p:nvPr/>
        </p:nvSpPr>
        <p:spPr>
          <a:xfrm>
            <a:off x="5954913" y="2348496"/>
            <a:ext cx="5307483" cy="87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bg-BG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300DC04C-AC70-4C7B-B3F3-8AF6E55E5B6B}"/>
              </a:ext>
            </a:extLst>
          </p:cNvPr>
          <p:cNvSpPr/>
          <p:nvPr/>
        </p:nvSpPr>
        <p:spPr>
          <a:xfrm>
            <a:off x="5954913" y="3432507"/>
            <a:ext cx="5307483" cy="39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en-GB" altLang="bg-BG" sz="2400" dirty="0">
                <a:cs typeface="+mn-ea"/>
                <a:sym typeface="+mn-lt"/>
              </a:rPr>
              <a:t>MONTLY FREE UPDATES</a:t>
            </a:r>
          </a:p>
        </p:txBody>
      </p:sp>
      <p:sp>
        <p:nvSpPr>
          <p:cNvPr id="5" name="Rounded Rectangle 81">
            <a:extLst>
              <a:ext uri="{FF2B5EF4-FFF2-40B4-BE49-F238E27FC236}">
                <a16:creationId xmlns:a16="http://schemas.microsoft.com/office/drawing/2014/main" id="{73CE2D05-B85A-48D1-A3DA-2414ECB6C6AA}"/>
              </a:ext>
            </a:extLst>
          </p:cNvPr>
          <p:cNvSpPr/>
          <p:nvPr/>
        </p:nvSpPr>
        <p:spPr>
          <a:xfrm>
            <a:off x="5926642" y="4273835"/>
            <a:ext cx="2512391" cy="834189"/>
          </a:xfrm>
          <a:prstGeom prst="roundRect">
            <a:avLst>
              <a:gd name="adj" fmla="val 50000"/>
            </a:avLst>
          </a:prstGeom>
          <a:solidFill>
            <a:srgbClr val="FF933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82">
            <a:extLst>
              <a:ext uri="{FF2B5EF4-FFF2-40B4-BE49-F238E27FC236}">
                <a16:creationId xmlns:a16="http://schemas.microsoft.com/office/drawing/2014/main" id="{E12C2EA4-2D56-42B6-B546-F15BFAA5AC33}"/>
              </a:ext>
            </a:extLst>
          </p:cNvPr>
          <p:cNvSpPr txBox="1"/>
          <p:nvPr/>
        </p:nvSpPr>
        <p:spPr>
          <a:xfrm>
            <a:off x="6852325" y="4416847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GET IT ON</a:t>
            </a:r>
            <a:endParaRPr kumimoji="0" lang="bg-BG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85">
            <a:extLst>
              <a:ext uri="{FF2B5EF4-FFF2-40B4-BE49-F238E27FC236}">
                <a16:creationId xmlns:a16="http://schemas.microsoft.com/office/drawing/2014/main" id="{87E18A46-1763-496E-A3C1-9EF7870FFC3F}"/>
              </a:ext>
            </a:extLst>
          </p:cNvPr>
          <p:cNvSpPr txBox="1"/>
          <p:nvPr/>
        </p:nvSpPr>
        <p:spPr>
          <a:xfrm>
            <a:off x="6833890" y="4609055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PPT7 Play</a:t>
            </a:r>
            <a:endParaRPr lang="bg-B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ed Rectangle 86">
            <a:extLst>
              <a:ext uri="{FF2B5EF4-FFF2-40B4-BE49-F238E27FC236}">
                <a16:creationId xmlns:a16="http://schemas.microsoft.com/office/drawing/2014/main" id="{B73E07C2-C464-41E4-9888-A9950837430E}"/>
              </a:ext>
            </a:extLst>
          </p:cNvPr>
          <p:cNvSpPr/>
          <p:nvPr/>
        </p:nvSpPr>
        <p:spPr>
          <a:xfrm>
            <a:off x="8721734" y="4272526"/>
            <a:ext cx="2512391" cy="8341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87">
            <a:extLst>
              <a:ext uri="{FF2B5EF4-FFF2-40B4-BE49-F238E27FC236}">
                <a16:creationId xmlns:a16="http://schemas.microsoft.com/office/drawing/2014/main" id="{5C2E22D6-D397-4D25-98E6-679155DED91F}"/>
              </a:ext>
            </a:extLst>
          </p:cNvPr>
          <p:cNvSpPr txBox="1"/>
          <p:nvPr/>
        </p:nvSpPr>
        <p:spPr>
          <a:xfrm>
            <a:off x="9471733" y="4423037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8ACB9"/>
                </a:solidFill>
                <a:effectLst/>
                <a:uLnTx/>
                <a:uFillTx/>
                <a:cs typeface="+mn-ea"/>
                <a:sym typeface="+mn-lt"/>
              </a:rPr>
              <a:t>Download on the</a:t>
            </a:r>
            <a:endParaRPr kumimoji="0" lang="bg-BG" sz="1100" b="0" i="0" u="none" strike="noStrike" kern="0" cap="none" spc="0" normalizeH="0" baseline="0" noProof="0" dirty="0">
              <a:ln>
                <a:noFill/>
              </a:ln>
              <a:solidFill>
                <a:srgbClr val="A8ACB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88">
            <a:extLst>
              <a:ext uri="{FF2B5EF4-FFF2-40B4-BE49-F238E27FC236}">
                <a16:creationId xmlns:a16="http://schemas.microsoft.com/office/drawing/2014/main" id="{824A8686-1322-4BA2-A70A-62A224D3A6ED}"/>
              </a:ext>
            </a:extLst>
          </p:cNvPr>
          <p:cNvSpPr txBox="1"/>
          <p:nvPr/>
        </p:nvSpPr>
        <p:spPr>
          <a:xfrm>
            <a:off x="9453298" y="4615245"/>
            <a:ext cx="130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595F6F"/>
                </a:solidFill>
                <a:cs typeface="+mn-ea"/>
                <a:sym typeface="+mn-lt"/>
              </a:rPr>
              <a:t>PPT7 STORE</a:t>
            </a:r>
            <a:endParaRPr lang="bg-BG" dirty="0">
              <a:solidFill>
                <a:srgbClr val="595F6F"/>
              </a:solidFill>
              <a:cs typeface="+mn-ea"/>
              <a:sym typeface="+mn-lt"/>
            </a:endParaRPr>
          </a:p>
        </p:txBody>
      </p:sp>
      <p:grpSp>
        <p:nvGrpSpPr>
          <p:cNvPr id="11" name="Group 89">
            <a:extLst>
              <a:ext uri="{FF2B5EF4-FFF2-40B4-BE49-F238E27FC236}">
                <a16:creationId xmlns:a16="http://schemas.microsoft.com/office/drawing/2014/main" id="{FAF7EB31-6F24-4008-8ADE-B0C052B800B9}"/>
              </a:ext>
            </a:extLst>
          </p:cNvPr>
          <p:cNvGrpSpPr>
            <a:grpSpLocks noChangeAspect="1"/>
          </p:cNvGrpSpPr>
          <p:nvPr/>
        </p:nvGrpSpPr>
        <p:grpSpPr>
          <a:xfrm>
            <a:off x="6332547" y="4439273"/>
            <a:ext cx="492126" cy="504000"/>
            <a:chOff x="455613" y="4481513"/>
            <a:chExt cx="592138" cy="606425"/>
          </a:xfrm>
          <a:solidFill>
            <a:schemeClr val="bg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693E6E9-1E30-4791-B773-C2763620B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8" y="4976813"/>
              <a:ext cx="82550" cy="80963"/>
            </a:xfrm>
            <a:custGeom>
              <a:avLst/>
              <a:gdLst>
                <a:gd name="T0" fmla="*/ 205 w 464"/>
                <a:gd name="T1" fmla="*/ 118 h 458"/>
                <a:gd name="T2" fmla="*/ 160 w 464"/>
                <a:gd name="T3" fmla="*/ 140 h 458"/>
                <a:gd name="T4" fmla="*/ 128 w 464"/>
                <a:gd name="T5" fmla="*/ 180 h 458"/>
                <a:gd name="T6" fmla="*/ 116 w 464"/>
                <a:gd name="T7" fmla="*/ 230 h 458"/>
                <a:gd name="T8" fmla="*/ 128 w 464"/>
                <a:gd name="T9" fmla="*/ 280 h 458"/>
                <a:gd name="T10" fmla="*/ 160 w 464"/>
                <a:gd name="T11" fmla="*/ 319 h 458"/>
                <a:gd name="T12" fmla="*/ 205 w 464"/>
                <a:gd name="T13" fmla="*/ 341 h 458"/>
                <a:gd name="T14" fmla="*/ 259 w 464"/>
                <a:gd name="T15" fmla="*/ 341 h 458"/>
                <a:gd name="T16" fmla="*/ 304 w 464"/>
                <a:gd name="T17" fmla="*/ 319 h 458"/>
                <a:gd name="T18" fmla="*/ 336 w 464"/>
                <a:gd name="T19" fmla="*/ 280 h 458"/>
                <a:gd name="T20" fmla="*/ 348 w 464"/>
                <a:gd name="T21" fmla="*/ 230 h 458"/>
                <a:gd name="T22" fmla="*/ 336 w 464"/>
                <a:gd name="T23" fmla="*/ 180 h 458"/>
                <a:gd name="T24" fmla="*/ 304 w 464"/>
                <a:gd name="T25" fmla="*/ 140 h 458"/>
                <a:gd name="T26" fmla="*/ 259 w 464"/>
                <a:gd name="T27" fmla="*/ 118 h 458"/>
                <a:gd name="T28" fmla="*/ 232 w 464"/>
                <a:gd name="T29" fmla="*/ 0 h 458"/>
                <a:gd name="T30" fmla="*/ 305 w 464"/>
                <a:gd name="T31" fmla="*/ 12 h 458"/>
                <a:gd name="T32" fmla="*/ 368 w 464"/>
                <a:gd name="T33" fmla="*/ 45 h 458"/>
                <a:gd name="T34" fmla="*/ 419 w 464"/>
                <a:gd name="T35" fmla="*/ 95 h 458"/>
                <a:gd name="T36" fmla="*/ 452 w 464"/>
                <a:gd name="T37" fmla="*/ 157 h 458"/>
                <a:gd name="T38" fmla="*/ 464 w 464"/>
                <a:gd name="T39" fmla="*/ 230 h 458"/>
                <a:gd name="T40" fmla="*/ 452 w 464"/>
                <a:gd name="T41" fmla="*/ 302 h 458"/>
                <a:gd name="T42" fmla="*/ 419 w 464"/>
                <a:gd name="T43" fmla="*/ 365 h 458"/>
                <a:gd name="T44" fmla="*/ 368 w 464"/>
                <a:gd name="T45" fmla="*/ 415 h 458"/>
                <a:gd name="T46" fmla="*/ 305 w 464"/>
                <a:gd name="T47" fmla="*/ 447 h 458"/>
                <a:gd name="T48" fmla="*/ 232 w 464"/>
                <a:gd name="T49" fmla="*/ 458 h 458"/>
                <a:gd name="T50" fmla="*/ 159 w 464"/>
                <a:gd name="T51" fmla="*/ 447 h 458"/>
                <a:gd name="T52" fmla="*/ 95 w 464"/>
                <a:gd name="T53" fmla="*/ 415 h 458"/>
                <a:gd name="T54" fmla="*/ 45 w 464"/>
                <a:gd name="T55" fmla="*/ 365 h 458"/>
                <a:gd name="T56" fmla="*/ 12 w 464"/>
                <a:gd name="T57" fmla="*/ 302 h 458"/>
                <a:gd name="T58" fmla="*/ 0 w 464"/>
                <a:gd name="T59" fmla="*/ 230 h 458"/>
                <a:gd name="T60" fmla="*/ 12 w 464"/>
                <a:gd name="T61" fmla="*/ 157 h 458"/>
                <a:gd name="T62" fmla="*/ 45 w 464"/>
                <a:gd name="T63" fmla="*/ 95 h 458"/>
                <a:gd name="T64" fmla="*/ 95 w 464"/>
                <a:gd name="T65" fmla="*/ 45 h 458"/>
                <a:gd name="T66" fmla="*/ 159 w 464"/>
                <a:gd name="T67" fmla="*/ 12 h 458"/>
                <a:gd name="T68" fmla="*/ 232 w 464"/>
                <a:gd name="T6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458">
                  <a:moveTo>
                    <a:pt x="232" y="115"/>
                  </a:moveTo>
                  <a:lnTo>
                    <a:pt x="205" y="118"/>
                  </a:lnTo>
                  <a:lnTo>
                    <a:pt x="181" y="127"/>
                  </a:lnTo>
                  <a:lnTo>
                    <a:pt x="160" y="140"/>
                  </a:lnTo>
                  <a:lnTo>
                    <a:pt x="142" y="158"/>
                  </a:lnTo>
                  <a:lnTo>
                    <a:pt x="128" y="180"/>
                  </a:lnTo>
                  <a:lnTo>
                    <a:pt x="119" y="203"/>
                  </a:lnTo>
                  <a:lnTo>
                    <a:pt x="116" y="230"/>
                  </a:lnTo>
                  <a:lnTo>
                    <a:pt x="119" y="255"/>
                  </a:lnTo>
                  <a:lnTo>
                    <a:pt x="128" y="280"/>
                  </a:lnTo>
                  <a:lnTo>
                    <a:pt x="142" y="301"/>
                  </a:lnTo>
                  <a:lnTo>
                    <a:pt x="160" y="319"/>
                  </a:lnTo>
                  <a:lnTo>
                    <a:pt x="181" y="333"/>
                  </a:lnTo>
                  <a:lnTo>
                    <a:pt x="205" y="341"/>
                  </a:lnTo>
                  <a:lnTo>
                    <a:pt x="232" y="345"/>
                  </a:lnTo>
                  <a:lnTo>
                    <a:pt x="259" y="341"/>
                  </a:lnTo>
                  <a:lnTo>
                    <a:pt x="282" y="333"/>
                  </a:lnTo>
                  <a:lnTo>
                    <a:pt x="304" y="319"/>
                  </a:lnTo>
                  <a:lnTo>
                    <a:pt x="322" y="301"/>
                  </a:lnTo>
                  <a:lnTo>
                    <a:pt x="336" y="280"/>
                  </a:lnTo>
                  <a:lnTo>
                    <a:pt x="345" y="255"/>
                  </a:lnTo>
                  <a:lnTo>
                    <a:pt x="348" y="230"/>
                  </a:lnTo>
                  <a:lnTo>
                    <a:pt x="345" y="203"/>
                  </a:lnTo>
                  <a:lnTo>
                    <a:pt x="336" y="180"/>
                  </a:lnTo>
                  <a:lnTo>
                    <a:pt x="322" y="158"/>
                  </a:lnTo>
                  <a:lnTo>
                    <a:pt x="304" y="140"/>
                  </a:lnTo>
                  <a:lnTo>
                    <a:pt x="282" y="127"/>
                  </a:lnTo>
                  <a:lnTo>
                    <a:pt x="259" y="118"/>
                  </a:lnTo>
                  <a:lnTo>
                    <a:pt x="232" y="115"/>
                  </a:lnTo>
                  <a:close/>
                  <a:moveTo>
                    <a:pt x="232" y="0"/>
                  </a:moveTo>
                  <a:lnTo>
                    <a:pt x="270" y="3"/>
                  </a:lnTo>
                  <a:lnTo>
                    <a:pt x="305" y="12"/>
                  </a:lnTo>
                  <a:lnTo>
                    <a:pt x="338" y="26"/>
                  </a:lnTo>
                  <a:lnTo>
                    <a:pt x="368" y="45"/>
                  </a:lnTo>
                  <a:lnTo>
                    <a:pt x="395" y="68"/>
                  </a:lnTo>
                  <a:lnTo>
                    <a:pt x="419" y="95"/>
                  </a:lnTo>
                  <a:lnTo>
                    <a:pt x="437" y="124"/>
                  </a:lnTo>
                  <a:lnTo>
                    <a:pt x="452" y="157"/>
                  </a:lnTo>
                  <a:lnTo>
                    <a:pt x="461" y="193"/>
                  </a:lnTo>
                  <a:lnTo>
                    <a:pt x="464" y="230"/>
                  </a:lnTo>
                  <a:lnTo>
                    <a:pt x="461" y="267"/>
                  </a:lnTo>
                  <a:lnTo>
                    <a:pt x="452" y="302"/>
                  </a:lnTo>
                  <a:lnTo>
                    <a:pt x="437" y="335"/>
                  </a:lnTo>
                  <a:lnTo>
                    <a:pt x="419" y="365"/>
                  </a:lnTo>
                  <a:lnTo>
                    <a:pt x="395" y="391"/>
                  </a:lnTo>
                  <a:lnTo>
                    <a:pt x="368" y="415"/>
                  </a:lnTo>
                  <a:lnTo>
                    <a:pt x="338" y="433"/>
                  </a:lnTo>
                  <a:lnTo>
                    <a:pt x="305" y="447"/>
                  </a:lnTo>
                  <a:lnTo>
                    <a:pt x="270" y="456"/>
                  </a:lnTo>
                  <a:lnTo>
                    <a:pt x="232" y="458"/>
                  </a:lnTo>
                  <a:lnTo>
                    <a:pt x="194" y="456"/>
                  </a:lnTo>
                  <a:lnTo>
                    <a:pt x="159" y="447"/>
                  </a:lnTo>
                  <a:lnTo>
                    <a:pt x="126" y="433"/>
                  </a:lnTo>
                  <a:lnTo>
                    <a:pt x="95" y="415"/>
                  </a:lnTo>
                  <a:lnTo>
                    <a:pt x="69" y="391"/>
                  </a:lnTo>
                  <a:lnTo>
                    <a:pt x="45" y="365"/>
                  </a:lnTo>
                  <a:lnTo>
                    <a:pt x="26" y="335"/>
                  </a:lnTo>
                  <a:lnTo>
                    <a:pt x="12" y="302"/>
                  </a:lnTo>
                  <a:lnTo>
                    <a:pt x="3" y="267"/>
                  </a:lnTo>
                  <a:lnTo>
                    <a:pt x="0" y="230"/>
                  </a:lnTo>
                  <a:lnTo>
                    <a:pt x="3" y="193"/>
                  </a:lnTo>
                  <a:lnTo>
                    <a:pt x="12" y="157"/>
                  </a:lnTo>
                  <a:lnTo>
                    <a:pt x="26" y="124"/>
                  </a:lnTo>
                  <a:lnTo>
                    <a:pt x="45" y="95"/>
                  </a:lnTo>
                  <a:lnTo>
                    <a:pt x="69" y="68"/>
                  </a:lnTo>
                  <a:lnTo>
                    <a:pt x="95" y="45"/>
                  </a:lnTo>
                  <a:lnTo>
                    <a:pt x="126" y="26"/>
                  </a:lnTo>
                  <a:lnTo>
                    <a:pt x="159" y="12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5A14FCE-FDCE-419D-B1AB-389167F7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4511676"/>
              <a:ext cx="61913" cy="20638"/>
            </a:xfrm>
            <a:custGeom>
              <a:avLst/>
              <a:gdLst>
                <a:gd name="T0" fmla="*/ 58 w 348"/>
                <a:gd name="T1" fmla="*/ 0 h 115"/>
                <a:gd name="T2" fmla="*/ 290 w 348"/>
                <a:gd name="T3" fmla="*/ 0 h 115"/>
                <a:gd name="T4" fmla="*/ 308 w 348"/>
                <a:gd name="T5" fmla="*/ 4 h 115"/>
                <a:gd name="T6" fmla="*/ 324 w 348"/>
                <a:gd name="T7" fmla="*/ 11 h 115"/>
                <a:gd name="T8" fmla="*/ 336 w 348"/>
                <a:gd name="T9" fmla="*/ 24 h 115"/>
                <a:gd name="T10" fmla="*/ 345 w 348"/>
                <a:gd name="T11" fmla="*/ 40 h 115"/>
                <a:gd name="T12" fmla="*/ 348 w 348"/>
                <a:gd name="T13" fmla="*/ 58 h 115"/>
                <a:gd name="T14" fmla="*/ 345 w 348"/>
                <a:gd name="T15" fmla="*/ 76 h 115"/>
                <a:gd name="T16" fmla="*/ 336 w 348"/>
                <a:gd name="T17" fmla="*/ 92 h 115"/>
                <a:gd name="T18" fmla="*/ 324 w 348"/>
                <a:gd name="T19" fmla="*/ 103 h 115"/>
                <a:gd name="T20" fmla="*/ 308 w 348"/>
                <a:gd name="T21" fmla="*/ 112 h 115"/>
                <a:gd name="T22" fmla="*/ 290 w 348"/>
                <a:gd name="T23" fmla="*/ 115 h 115"/>
                <a:gd name="T24" fmla="*/ 58 w 348"/>
                <a:gd name="T25" fmla="*/ 115 h 115"/>
                <a:gd name="T26" fmla="*/ 40 w 348"/>
                <a:gd name="T27" fmla="*/ 112 h 115"/>
                <a:gd name="T28" fmla="*/ 23 w 348"/>
                <a:gd name="T29" fmla="*/ 103 h 115"/>
                <a:gd name="T30" fmla="*/ 12 w 348"/>
                <a:gd name="T31" fmla="*/ 92 h 115"/>
                <a:gd name="T32" fmla="*/ 3 w 348"/>
                <a:gd name="T33" fmla="*/ 76 h 115"/>
                <a:gd name="T34" fmla="*/ 0 w 348"/>
                <a:gd name="T35" fmla="*/ 58 h 115"/>
                <a:gd name="T36" fmla="*/ 3 w 348"/>
                <a:gd name="T37" fmla="*/ 40 h 115"/>
                <a:gd name="T38" fmla="*/ 12 w 348"/>
                <a:gd name="T39" fmla="*/ 24 h 115"/>
                <a:gd name="T40" fmla="*/ 23 w 348"/>
                <a:gd name="T41" fmla="*/ 11 h 115"/>
                <a:gd name="T42" fmla="*/ 40 w 348"/>
                <a:gd name="T43" fmla="*/ 4 h 115"/>
                <a:gd name="T44" fmla="*/ 58 w 348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115">
                  <a:moveTo>
                    <a:pt x="58" y="0"/>
                  </a:moveTo>
                  <a:lnTo>
                    <a:pt x="290" y="0"/>
                  </a:lnTo>
                  <a:lnTo>
                    <a:pt x="308" y="4"/>
                  </a:lnTo>
                  <a:lnTo>
                    <a:pt x="324" y="11"/>
                  </a:lnTo>
                  <a:lnTo>
                    <a:pt x="336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5" y="76"/>
                  </a:lnTo>
                  <a:lnTo>
                    <a:pt x="336" y="92"/>
                  </a:lnTo>
                  <a:lnTo>
                    <a:pt x="324" y="103"/>
                  </a:lnTo>
                  <a:lnTo>
                    <a:pt x="308" y="112"/>
                  </a:lnTo>
                  <a:lnTo>
                    <a:pt x="290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3" y="103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3" y="11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974B03D-3342-4480-8777-7587975EF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6" y="4511676"/>
              <a:ext cx="31750" cy="20638"/>
            </a:xfrm>
            <a:custGeom>
              <a:avLst/>
              <a:gdLst>
                <a:gd name="T0" fmla="*/ 58 w 173"/>
                <a:gd name="T1" fmla="*/ 0 h 115"/>
                <a:gd name="T2" fmla="*/ 115 w 173"/>
                <a:gd name="T3" fmla="*/ 0 h 115"/>
                <a:gd name="T4" fmla="*/ 133 w 173"/>
                <a:gd name="T5" fmla="*/ 4 h 115"/>
                <a:gd name="T6" fmla="*/ 149 w 173"/>
                <a:gd name="T7" fmla="*/ 11 h 115"/>
                <a:gd name="T8" fmla="*/ 162 w 173"/>
                <a:gd name="T9" fmla="*/ 24 h 115"/>
                <a:gd name="T10" fmla="*/ 170 w 173"/>
                <a:gd name="T11" fmla="*/ 40 h 115"/>
                <a:gd name="T12" fmla="*/ 173 w 173"/>
                <a:gd name="T13" fmla="*/ 58 h 115"/>
                <a:gd name="T14" fmla="*/ 170 w 173"/>
                <a:gd name="T15" fmla="*/ 76 h 115"/>
                <a:gd name="T16" fmla="*/ 162 w 173"/>
                <a:gd name="T17" fmla="*/ 92 h 115"/>
                <a:gd name="T18" fmla="*/ 149 w 173"/>
                <a:gd name="T19" fmla="*/ 103 h 115"/>
                <a:gd name="T20" fmla="*/ 133 w 173"/>
                <a:gd name="T21" fmla="*/ 112 h 115"/>
                <a:gd name="T22" fmla="*/ 115 w 173"/>
                <a:gd name="T23" fmla="*/ 115 h 115"/>
                <a:gd name="T24" fmla="*/ 58 w 173"/>
                <a:gd name="T25" fmla="*/ 115 h 115"/>
                <a:gd name="T26" fmla="*/ 40 w 173"/>
                <a:gd name="T27" fmla="*/ 112 h 115"/>
                <a:gd name="T28" fmla="*/ 24 w 173"/>
                <a:gd name="T29" fmla="*/ 103 h 115"/>
                <a:gd name="T30" fmla="*/ 11 w 173"/>
                <a:gd name="T31" fmla="*/ 92 h 115"/>
                <a:gd name="T32" fmla="*/ 2 w 173"/>
                <a:gd name="T33" fmla="*/ 76 h 115"/>
                <a:gd name="T34" fmla="*/ 0 w 173"/>
                <a:gd name="T35" fmla="*/ 58 h 115"/>
                <a:gd name="T36" fmla="*/ 2 w 173"/>
                <a:gd name="T37" fmla="*/ 40 h 115"/>
                <a:gd name="T38" fmla="*/ 11 w 173"/>
                <a:gd name="T39" fmla="*/ 24 h 115"/>
                <a:gd name="T40" fmla="*/ 24 w 173"/>
                <a:gd name="T41" fmla="*/ 11 h 115"/>
                <a:gd name="T42" fmla="*/ 40 w 173"/>
                <a:gd name="T43" fmla="*/ 4 h 115"/>
                <a:gd name="T44" fmla="*/ 58 w 173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15">
                  <a:moveTo>
                    <a:pt x="58" y="0"/>
                  </a:moveTo>
                  <a:lnTo>
                    <a:pt x="115" y="0"/>
                  </a:lnTo>
                  <a:lnTo>
                    <a:pt x="133" y="4"/>
                  </a:lnTo>
                  <a:lnTo>
                    <a:pt x="149" y="11"/>
                  </a:lnTo>
                  <a:lnTo>
                    <a:pt x="162" y="24"/>
                  </a:lnTo>
                  <a:lnTo>
                    <a:pt x="170" y="40"/>
                  </a:lnTo>
                  <a:lnTo>
                    <a:pt x="173" y="58"/>
                  </a:lnTo>
                  <a:lnTo>
                    <a:pt x="170" y="76"/>
                  </a:lnTo>
                  <a:lnTo>
                    <a:pt x="162" y="92"/>
                  </a:lnTo>
                  <a:lnTo>
                    <a:pt x="149" y="103"/>
                  </a:lnTo>
                  <a:lnTo>
                    <a:pt x="133" y="112"/>
                  </a:lnTo>
                  <a:lnTo>
                    <a:pt x="115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3"/>
                  </a:lnTo>
                  <a:lnTo>
                    <a:pt x="11" y="92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FB7ED3E-08C8-486F-98A5-6D24C548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4598988"/>
              <a:ext cx="23813" cy="30163"/>
            </a:xfrm>
            <a:custGeom>
              <a:avLst/>
              <a:gdLst>
                <a:gd name="T0" fmla="*/ 59 w 131"/>
                <a:gd name="T1" fmla="*/ 0 h 169"/>
                <a:gd name="T2" fmla="*/ 74 w 131"/>
                <a:gd name="T3" fmla="*/ 2 h 169"/>
                <a:gd name="T4" fmla="*/ 87 w 131"/>
                <a:gd name="T5" fmla="*/ 8 h 169"/>
                <a:gd name="T6" fmla="*/ 99 w 131"/>
                <a:gd name="T7" fmla="*/ 17 h 169"/>
                <a:gd name="T8" fmla="*/ 108 w 131"/>
                <a:gd name="T9" fmla="*/ 29 h 169"/>
                <a:gd name="T10" fmla="*/ 114 w 131"/>
                <a:gd name="T11" fmla="*/ 43 h 169"/>
                <a:gd name="T12" fmla="*/ 129 w 131"/>
                <a:gd name="T13" fmla="*/ 97 h 169"/>
                <a:gd name="T14" fmla="*/ 131 w 131"/>
                <a:gd name="T15" fmla="*/ 112 h 169"/>
                <a:gd name="T16" fmla="*/ 129 w 131"/>
                <a:gd name="T17" fmla="*/ 127 h 169"/>
                <a:gd name="T18" fmla="*/ 124 w 131"/>
                <a:gd name="T19" fmla="*/ 140 h 169"/>
                <a:gd name="T20" fmla="*/ 114 w 131"/>
                <a:gd name="T21" fmla="*/ 152 h 169"/>
                <a:gd name="T22" fmla="*/ 102 w 131"/>
                <a:gd name="T23" fmla="*/ 162 h 169"/>
                <a:gd name="T24" fmla="*/ 88 w 131"/>
                <a:gd name="T25" fmla="*/ 167 h 169"/>
                <a:gd name="T26" fmla="*/ 81 w 131"/>
                <a:gd name="T27" fmla="*/ 168 h 169"/>
                <a:gd name="T28" fmla="*/ 73 w 131"/>
                <a:gd name="T29" fmla="*/ 169 h 169"/>
                <a:gd name="T30" fmla="*/ 58 w 131"/>
                <a:gd name="T31" fmla="*/ 167 h 169"/>
                <a:gd name="T32" fmla="*/ 44 w 131"/>
                <a:gd name="T33" fmla="*/ 162 h 169"/>
                <a:gd name="T34" fmla="*/ 32 w 131"/>
                <a:gd name="T35" fmla="*/ 153 h 169"/>
                <a:gd name="T36" fmla="*/ 24 w 131"/>
                <a:gd name="T37" fmla="*/ 141 h 169"/>
                <a:gd name="T38" fmla="*/ 17 w 131"/>
                <a:gd name="T39" fmla="*/ 127 h 169"/>
                <a:gd name="T40" fmla="*/ 2 w 131"/>
                <a:gd name="T41" fmla="*/ 72 h 169"/>
                <a:gd name="T42" fmla="*/ 0 w 131"/>
                <a:gd name="T43" fmla="*/ 54 h 169"/>
                <a:gd name="T44" fmla="*/ 4 w 131"/>
                <a:gd name="T45" fmla="*/ 37 h 169"/>
                <a:gd name="T46" fmla="*/ 13 w 131"/>
                <a:gd name="T47" fmla="*/ 22 h 169"/>
                <a:gd name="T48" fmla="*/ 27 w 131"/>
                <a:gd name="T49" fmla="*/ 10 h 169"/>
                <a:gd name="T50" fmla="*/ 43 w 131"/>
                <a:gd name="T51" fmla="*/ 2 h 169"/>
                <a:gd name="T52" fmla="*/ 59 w 131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69">
                  <a:moveTo>
                    <a:pt x="59" y="0"/>
                  </a:moveTo>
                  <a:lnTo>
                    <a:pt x="74" y="2"/>
                  </a:lnTo>
                  <a:lnTo>
                    <a:pt x="87" y="8"/>
                  </a:lnTo>
                  <a:lnTo>
                    <a:pt x="99" y="17"/>
                  </a:lnTo>
                  <a:lnTo>
                    <a:pt x="108" y="29"/>
                  </a:lnTo>
                  <a:lnTo>
                    <a:pt x="114" y="43"/>
                  </a:lnTo>
                  <a:lnTo>
                    <a:pt x="129" y="97"/>
                  </a:lnTo>
                  <a:lnTo>
                    <a:pt x="131" y="112"/>
                  </a:lnTo>
                  <a:lnTo>
                    <a:pt x="129" y="127"/>
                  </a:lnTo>
                  <a:lnTo>
                    <a:pt x="124" y="140"/>
                  </a:lnTo>
                  <a:lnTo>
                    <a:pt x="114" y="152"/>
                  </a:lnTo>
                  <a:lnTo>
                    <a:pt x="102" y="162"/>
                  </a:lnTo>
                  <a:lnTo>
                    <a:pt x="88" y="167"/>
                  </a:lnTo>
                  <a:lnTo>
                    <a:pt x="81" y="168"/>
                  </a:lnTo>
                  <a:lnTo>
                    <a:pt x="73" y="169"/>
                  </a:lnTo>
                  <a:lnTo>
                    <a:pt x="58" y="167"/>
                  </a:lnTo>
                  <a:lnTo>
                    <a:pt x="44" y="162"/>
                  </a:lnTo>
                  <a:lnTo>
                    <a:pt x="32" y="153"/>
                  </a:lnTo>
                  <a:lnTo>
                    <a:pt x="24" y="141"/>
                  </a:lnTo>
                  <a:lnTo>
                    <a:pt x="17" y="127"/>
                  </a:lnTo>
                  <a:lnTo>
                    <a:pt x="2" y="72"/>
                  </a:lnTo>
                  <a:lnTo>
                    <a:pt x="0" y="54"/>
                  </a:lnTo>
                  <a:lnTo>
                    <a:pt x="4" y="37"/>
                  </a:lnTo>
                  <a:lnTo>
                    <a:pt x="13" y="22"/>
                  </a:lnTo>
                  <a:lnTo>
                    <a:pt x="27" y="10"/>
                  </a:lnTo>
                  <a:lnTo>
                    <a:pt x="43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63BE8BB-D47D-44E7-8F9B-236475E3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4551363"/>
              <a:ext cx="20638" cy="30163"/>
            </a:xfrm>
            <a:custGeom>
              <a:avLst/>
              <a:gdLst>
                <a:gd name="T0" fmla="*/ 54 w 119"/>
                <a:gd name="T1" fmla="*/ 0 h 170"/>
                <a:gd name="T2" fmla="*/ 73 w 119"/>
                <a:gd name="T3" fmla="*/ 1 h 170"/>
                <a:gd name="T4" fmla="*/ 90 w 119"/>
                <a:gd name="T5" fmla="*/ 7 h 170"/>
                <a:gd name="T6" fmla="*/ 104 w 119"/>
                <a:gd name="T7" fmla="*/ 18 h 170"/>
                <a:gd name="T8" fmla="*/ 114 w 119"/>
                <a:gd name="T9" fmla="*/ 33 h 170"/>
                <a:gd name="T10" fmla="*/ 119 w 119"/>
                <a:gd name="T11" fmla="*/ 49 h 170"/>
                <a:gd name="T12" fmla="*/ 118 w 119"/>
                <a:gd name="T13" fmla="*/ 68 h 170"/>
                <a:gd name="T14" fmla="*/ 116 w 119"/>
                <a:gd name="T15" fmla="*/ 93 h 170"/>
                <a:gd name="T16" fmla="*/ 116 w 119"/>
                <a:gd name="T17" fmla="*/ 100 h 170"/>
                <a:gd name="T18" fmla="*/ 117 w 119"/>
                <a:gd name="T19" fmla="*/ 107 h 170"/>
                <a:gd name="T20" fmla="*/ 116 w 119"/>
                <a:gd name="T21" fmla="*/ 125 h 170"/>
                <a:gd name="T22" fmla="*/ 108 w 119"/>
                <a:gd name="T23" fmla="*/ 142 h 170"/>
                <a:gd name="T24" fmla="*/ 98 w 119"/>
                <a:gd name="T25" fmla="*/ 155 h 170"/>
                <a:gd name="T26" fmla="*/ 83 w 119"/>
                <a:gd name="T27" fmla="*/ 165 h 170"/>
                <a:gd name="T28" fmla="*/ 64 w 119"/>
                <a:gd name="T29" fmla="*/ 170 h 170"/>
                <a:gd name="T30" fmla="*/ 62 w 119"/>
                <a:gd name="T31" fmla="*/ 170 h 170"/>
                <a:gd name="T32" fmla="*/ 59 w 119"/>
                <a:gd name="T33" fmla="*/ 170 h 170"/>
                <a:gd name="T34" fmla="*/ 42 w 119"/>
                <a:gd name="T35" fmla="*/ 168 h 170"/>
                <a:gd name="T36" fmla="*/ 27 w 119"/>
                <a:gd name="T37" fmla="*/ 160 h 170"/>
                <a:gd name="T38" fmla="*/ 14 w 119"/>
                <a:gd name="T39" fmla="*/ 150 h 170"/>
                <a:gd name="T40" fmla="*/ 5 w 119"/>
                <a:gd name="T41" fmla="*/ 135 h 170"/>
                <a:gd name="T42" fmla="*/ 1 w 119"/>
                <a:gd name="T43" fmla="*/ 118 h 170"/>
                <a:gd name="T44" fmla="*/ 0 w 119"/>
                <a:gd name="T45" fmla="*/ 93 h 170"/>
                <a:gd name="T46" fmla="*/ 1 w 119"/>
                <a:gd name="T47" fmla="*/ 70 h 170"/>
                <a:gd name="T48" fmla="*/ 5 w 119"/>
                <a:gd name="T49" fmla="*/ 45 h 170"/>
                <a:gd name="T50" fmla="*/ 11 w 119"/>
                <a:gd name="T51" fmla="*/ 28 h 170"/>
                <a:gd name="T52" fmla="*/ 22 w 119"/>
                <a:gd name="T53" fmla="*/ 15 h 170"/>
                <a:gd name="T54" fmla="*/ 36 w 119"/>
                <a:gd name="T55" fmla="*/ 5 h 170"/>
                <a:gd name="T56" fmla="*/ 54 w 119"/>
                <a:gd name="T5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70">
                  <a:moveTo>
                    <a:pt x="54" y="0"/>
                  </a:moveTo>
                  <a:lnTo>
                    <a:pt x="73" y="1"/>
                  </a:lnTo>
                  <a:lnTo>
                    <a:pt x="90" y="7"/>
                  </a:lnTo>
                  <a:lnTo>
                    <a:pt x="104" y="18"/>
                  </a:lnTo>
                  <a:lnTo>
                    <a:pt x="114" y="33"/>
                  </a:lnTo>
                  <a:lnTo>
                    <a:pt x="119" y="49"/>
                  </a:lnTo>
                  <a:lnTo>
                    <a:pt x="118" y="68"/>
                  </a:lnTo>
                  <a:lnTo>
                    <a:pt x="116" y="93"/>
                  </a:lnTo>
                  <a:lnTo>
                    <a:pt x="116" y="100"/>
                  </a:lnTo>
                  <a:lnTo>
                    <a:pt x="117" y="107"/>
                  </a:lnTo>
                  <a:lnTo>
                    <a:pt x="116" y="125"/>
                  </a:lnTo>
                  <a:lnTo>
                    <a:pt x="108" y="142"/>
                  </a:lnTo>
                  <a:lnTo>
                    <a:pt x="98" y="155"/>
                  </a:lnTo>
                  <a:lnTo>
                    <a:pt x="83" y="165"/>
                  </a:lnTo>
                  <a:lnTo>
                    <a:pt x="64" y="170"/>
                  </a:lnTo>
                  <a:lnTo>
                    <a:pt x="62" y="170"/>
                  </a:lnTo>
                  <a:lnTo>
                    <a:pt x="59" y="170"/>
                  </a:lnTo>
                  <a:lnTo>
                    <a:pt x="42" y="168"/>
                  </a:lnTo>
                  <a:lnTo>
                    <a:pt x="27" y="160"/>
                  </a:lnTo>
                  <a:lnTo>
                    <a:pt x="14" y="150"/>
                  </a:lnTo>
                  <a:lnTo>
                    <a:pt x="5" y="135"/>
                  </a:lnTo>
                  <a:lnTo>
                    <a:pt x="1" y="118"/>
                  </a:lnTo>
                  <a:lnTo>
                    <a:pt x="0" y="93"/>
                  </a:lnTo>
                  <a:lnTo>
                    <a:pt x="1" y="70"/>
                  </a:lnTo>
                  <a:lnTo>
                    <a:pt x="5" y="45"/>
                  </a:lnTo>
                  <a:lnTo>
                    <a:pt x="11" y="28"/>
                  </a:lnTo>
                  <a:lnTo>
                    <a:pt x="22" y="15"/>
                  </a:lnTo>
                  <a:lnTo>
                    <a:pt x="36" y="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670D224-68F4-462B-B9E9-1A991CED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4694238"/>
              <a:ext cx="22225" cy="30163"/>
            </a:xfrm>
            <a:custGeom>
              <a:avLst/>
              <a:gdLst>
                <a:gd name="T0" fmla="*/ 61 w 130"/>
                <a:gd name="T1" fmla="*/ 0 h 169"/>
                <a:gd name="T2" fmla="*/ 79 w 130"/>
                <a:gd name="T3" fmla="*/ 5 h 169"/>
                <a:gd name="T4" fmla="*/ 94 w 130"/>
                <a:gd name="T5" fmla="*/ 13 h 169"/>
                <a:gd name="T6" fmla="*/ 107 w 130"/>
                <a:gd name="T7" fmla="*/ 26 h 169"/>
                <a:gd name="T8" fmla="*/ 114 w 130"/>
                <a:gd name="T9" fmla="*/ 43 h 169"/>
                <a:gd name="T10" fmla="*/ 128 w 130"/>
                <a:gd name="T11" fmla="*/ 97 h 169"/>
                <a:gd name="T12" fmla="*/ 130 w 130"/>
                <a:gd name="T13" fmla="*/ 112 h 169"/>
                <a:gd name="T14" fmla="*/ 128 w 130"/>
                <a:gd name="T15" fmla="*/ 127 h 169"/>
                <a:gd name="T16" fmla="*/ 123 w 130"/>
                <a:gd name="T17" fmla="*/ 141 h 169"/>
                <a:gd name="T18" fmla="*/ 114 w 130"/>
                <a:gd name="T19" fmla="*/ 152 h 169"/>
                <a:gd name="T20" fmla="*/ 101 w 130"/>
                <a:gd name="T21" fmla="*/ 162 h 169"/>
                <a:gd name="T22" fmla="*/ 87 w 130"/>
                <a:gd name="T23" fmla="*/ 167 h 169"/>
                <a:gd name="T24" fmla="*/ 80 w 130"/>
                <a:gd name="T25" fmla="*/ 169 h 169"/>
                <a:gd name="T26" fmla="*/ 72 w 130"/>
                <a:gd name="T27" fmla="*/ 169 h 169"/>
                <a:gd name="T28" fmla="*/ 57 w 130"/>
                <a:gd name="T29" fmla="*/ 167 h 169"/>
                <a:gd name="T30" fmla="*/ 43 w 130"/>
                <a:gd name="T31" fmla="*/ 162 h 169"/>
                <a:gd name="T32" fmla="*/ 31 w 130"/>
                <a:gd name="T33" fmla="*/ 152 h 169"/>
                <a:gd name="T34" fmla="*/ 23 w 130"/>
                <a:gd name="T35" fmla="*/ 141 h 169"/>
                <a:gd name="T36" fmla="*/ 16 w 130"/>
                <a:gd name="T37" fmla="*/ 127 h 169"/>
                <a:gd name="T38" fmla="*/ 2 w 130"/>
                <a:gd name="T39" fmla="*/ 73 h 169"/>
                <a:gd name="T40" fmla="*/ 0 w 130"/>
                <a:gd name="T41" fmla="*/ 58 h 169"/>
                <a:gd name="T42" fmla="*/ 2 w 130"/>
                <a:gd name="T43" fmla="*/ 43 h 169"/>
                <a:gd name="T44" fmla="*/ 8 w 130"/>
                <a:gd name="T45" fmla="*/ 29 h 169"/>
                <a:gd name="T46" fmla="*/ 16 w 130"/>
                <a:gd name="T47" fmla="*/ 17 h 169"/>
                <a:gd name="T48" fmla="*/ 28 w 130"/>
                <a:gd name="T49" fmla="*/ 9 h 169"/>
                <a:gd name="T50" fmla="*/ 43 w 130"/>
                <a:gd name="T51" fmla="*/ 2 h 169"/>
                <a:gd name="T52" fmla="*/ 61 w 130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9">
                  <a:moveTo>
                    <a:pt x="61" y="0"/>
                  </a:moveTo>
                  <a:lnTo>
                    <a:pt x="79" y="5"/>
                  </a:lnTo>
                  <a:lnTo>
                    <a:pt x="94" y="13"/>
                  </a:lnTo>
                  <a:lnTo>
                    <a:pt x="107" y="26"/>
                  </a:lnTo>
                  <a:lnTo>
                    <a:pt x="114" y="43"/>
                  </a:lnTo>
                  <a:lnTo>
                    <a:pt x="128" y="97"/>
                  </a:lnTo>
                  <a:lnTo>
                    <a:pt x="130" y="112"/>
                  </a:lnTo>
                  <a:lnTo>
                    <a:pt x="128" y="127"/>
                  </a:lnTo>
                  <a:lnTo>
                    <a:pt x="123" y="141"/>
                  </a:lnTo>
                  <a:lnTo>
                    <a:pt x="114" y="152"/>
                  </a:lnTo>
                  <a:lnTo>
                    <a:pt x="101" y="162"/>
                  </a:lnTo>
                  <a:lnTo>
                    <a:pt x="87" y="167"/>
                  </a:lnTo>
                  <a:lnTo>
                    <a:pt x="80" y="169"/>
                  </a:lnTo>
                  <a:lnTo>
                    <a:pt x="72" y="169"/>
                  </a:lnTo>
                  <a:lnTo>
                    <a:pt x="57" y="167"/>
                  </a:lnTo>
                  <a:lnTo>
                    <a:pt x="43" y="162"/>
                  </a:lnTo>
                  <a:lnTo>
                    <a:pt x="31" y="152"/>
                  </a:lnTo>
                  <a:lnTo>
                    <a:pt x="23" y="141"/>
                  </a:lnTo>
                  <a:lnTo>
                    <a:pt x="16" y="127"/>
                  </a:lnTo>
                  <a:lnTo>
                    <a:pt x="2" y="73"/>
                  </a:lnTo>
                  <a:lnTo>
                    <a:pt x="0" y="58"/>
                  </a:lnTo>
                  <a:lnTo>
                    <a:pt x="2" y="43"/>
                  </a:lnTo>
                  <a:lnTo>
                    <a:pt x="8" y="29"/>
                  </a:lnTo>
                  <a:lnTo>
                    <a:pt x="16" y="17"/>
                  </a:lnTo>
                  <a:lnTo>
                    <a:pt x="28" y="9"/>
                  </a:lnTo>
                  <a:lnTo>
                    <a:pt x="43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9C67B87-8073-4BE4-A07F-103838771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6" y="4886326"/>
              <a:ext cx="23813" cy="28575"/>
            </a:xfrm>
            <a:custGeom>
              <a:avLst/>
              <a:gdLst>
                <a:gd name="T0" fmla="*/ 59 w 131"/>
                <a:gd name="T1" fmla="*/ 0 h 169"/>
                <a:gd name="T2" fmla="*/ 74 w 131"/>
                <a:gd name="T3" fmla="*/ 2 h 169"/>
                <a:gd name="T4" fmla="*/ 87 w 131"/>
                <a:gd name="T5" fmla="*/ 8 h 169"/>
                <a:gd name="T6" fmla="*/ 98 w 131"/>
                <a:gd name="T7" fmla="*/ 17 h 169"/>
                <a:gd name="T8" fmla="*/ 108 w 131"/>
                <a:gd name="T9" fmla="*/ 29 h 169"/>
                <a:gd name="T10" fmla="*/ 113 w 131"/>
                <a:gd name="T11" fmla="*/ 43 h 169"/>
                <a:gd name="T12" fmla="*/ 129 w 131"/>
                <a:gd name="T13" fmla="*/ 97 h 169"/>
                <a:gd name="T14" fmla="*/ 131 w 131"/>
                <a:gd name="T15" fmla="*/ 112 h 169"/>
                <a:gd name="T16" fmla="*/ 129 w 131"/>
                <a:gd name="T17" fmla="*/ 127 h 169"/>
                <a:gd name="T18" fmla="*/ 123 w 131"/>
                <a:gd name="T19" fmla="*/ 141 h 169"/>
                <a:gd name="T20" fmla="*/ 113 w 131"/>
                <a:gd name="T21" fmla="*/ 152 h 169"/>
                <a:gd name="T22" fmla="*/ 102 w 131"/>
                <a:gd name="T23" fmla="*/ 161 h 169"/>
                <a:gd name="T24" fmla="*/ 88 w 131"/>
                <a:gd name="T25" fmla="*/ 167 h 169"/>
                <a:gd name="T26" fmla="*/ 80 w 131"/>
                <a:gd name="T27" fmla="*/ 168 h 169"/>
                <a:gd name="T28" fmla="*/ 73 w 131"/>
                <a:gd name="T29" fmla="*/ 169 h 169"/>
                <a:gd name="T30" fmla="*/ 58 w 131"/>
                <a:gd name="T31" fmla="*/ 167 h 169"/>
                <a:gd name="T32" fmla="*/ 44 w 131"/>
                <a:gd name="T33" fmla="*/ 162 h 169"/>
                <a:gd name="T34" fmla="*/ 32 w 131"/>
                <a:gd name="T35" fmla="*/ 152 h 169"/>
                <a:gd name="T36" fmla="*/ 23 w 131"/>
                <a:gd name="T37" fmla="*/ 141 h 169"/>
                <a:gd name="T38" fmla="*/ 17 w 131"/>
                <a:gd name="T39" fmla="*/ 127 h 169"/>
                <a:gd name="T40" fmla="*/ 2 w 131"/>
                <a:gd name="T41" fmla="*/ 72 h 169"/>
                <a:gd name="T42" fmla="*/ 0 w 131"/>
                <a:gd name="T43" fmla="*/ 58 h 169"/>
                <a:gd name="T44" fmla="*/ 2 w 131"/>
                <a:gd name="T45" fmla="*/ 43 h 169"/>
                <a:gd name="T46" fmla="*/ 8 w 131"/>
                <a:gd name="T47" fmla="*/ 29 h 169"/>
                <a:gd name="T48" fmla="*/ 17 w 131"/>
                <a:gd name="T49" fmla="*/ 17 h 169"/>
                <a:gd name="T50" fmla="*/ 29 w 131"/>
                <a:gd name="T51" fmla="*/ 9 h 169"/>
                <a:gd name="T52" fmla="*/ 44 w 131"/>
                <a:gd name="T53" fmla="*/ 2 h 169"/>
                <a:gd name="T54" fmla="*/ 59 w 131"/>
                <a:gd name="T5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" h="169">
                  <a:moveTo>
                    <a:pt x="59" y="0"/>
                  </a:moveTo>
                  <a:lnTo>
                    <a:pt x="74" y="2"/>
                  </a:lnTo>
                  <a:lnTo>
                    <a:pt x="87" y="8"/>
                  </a:lnTo>
                  <a:lnTo>
                    <a:pt x="98" y="17"/>
                  </a:lnTo>
                  <a:lnTo>
                    <a:pt x="108" y="29"/>
                  </a:lnTo>
                  <a:lnTo>
                    <a:pt x="113" y="43"/>
                  </a:lnTo>
                  <a:lnTo>
                    <a:pt x="129" y="97"/>
                  </a:lnTo>
                  <a:lnTo>
                    <a:pt x="131" y="112"/>
                  </a:lnTo>
                  <a:lnTo>
                    <a:pt x="129" y="127"/>
                  </a:lnTo>
                  <a:lnTo>
                    <a:pt x="123" y="141"/>
                  </a:lnTo>
                  <a:lnTo>
                    <a:pt x="113" y="152"/>
                  </a:lnTo>
                  <a:lnTo>
                    <a:pt x="102" y="161"/>
                  </a:lnTo>
                  <a:lnTo>
                    <a:pt x="88" y="167"/>
                  </a:lnTo>
                  <a:lnTo>
                    <a:pt x="80" y="168"/>
                  </a:lnTo>
                  <a:lnTo>
                    <a:pt x="73" y="169"/>
                  </a:lnTo>
                  <a:lnTo>
                    <a:pt x="58" y="167"/>
                  </a:lnTo>
                  <a:lnTo>
                    <a:pt x="44" y="162"/>
                  </a:lnTo>
                  <a:lnTo>
                    <a:pt x="32" y="152"/>
                  </a:lnTo>
                  <a:lnTo>
                    <a:pt x="23" y="141"/>
                  </a:lnTo>
                  <a:lnTo>
                    <a:pt x="17" y="127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2" y="43"/>
                  </a:lnTo>
                  <a:lnTo>
                    <a:pt x="8" y="29"/>
                  </a:lnTo>
                  <a:lnTo>
                    <a:pt x="17" y="17"/>
                  </a:lnTo>
                  <a:lnTo>
                    <a:pt x="29" y="9"/>
                  </a:lnTo>
                  <a:lnTo>
                    <a:pt x="44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D7D3AE5-FC5F-4F8A-8EF7-A8DC2B52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8" y="4646613"/>
              <a:ext cx="23813" cy="30163"/>
            </a:xfrm>
            <a:custGeom>
              <a:avLst/>
              <a:gdLst>
                <a:gd name="T0" fmla="*/ 61 w 130"/>
                <a:gd name="T1" fmla="*/ 0 h 168"/>
                <a:gd name="T2" fmla="*/ 79 w 130"/>
                <a:gd name="T3" fmla="*/ 3 h 168"/>
                <a:gd name="T4" fmla="*/ 94 w 130"/>
                <a:gd name="T5" fmla="*/ 13 h 168"/>
                <a:gd name="T6" fmla="*/ 105 w 130"/>
                <a:gd name="T7" fmla="*/ 26 h 168"/>
                <a:gd name="T8" fmla="*/ 113 w 130"/>
                <a:gd name="T9" fmla="*/ 43 h 168"/>
                <a:gd name="T10" fmla="*/ 128 w 130"/>
                <a:gd name="T11" fmla="*/ 97 h 168"/>
                <a:gd name="T12" fmla="*/ 130 w 130"/>
                <a:gd name="T13" fmla="*/ 112 h 168"/>
                <a:gd name="T14" fmla="*/ 128 w 130"/>
                <a:gd name="T15" fmla="*/ 127 h 168"/>
                <a:gd name="T16" fmla="*/ 123 w 130"/>
                <a:gd name="T17" fmla="*/ 140 h 168"/>
                <a:gd name="T18" fmla="*/ 113 w 130"/>
                <a:gd name="T19" fmla="*/ 151 h 168"/>
                <a:gd name="T20" fmla="*/ 101 w 130"/>
                <a:gd name="T21" fmla="*/ 161 h 168"/>
                <a:gd name="T22" fmla="*/ 87 w 130"/>
                <a:gd name="T23" fmla="*/ 166 h 168"/>
                <a:gd name="T24" fmla="*/ 80 w 130"/>
                <a:gd name="T25" fmla="*/ 168 h 168"/>
                <a:gd name="T26" fmla="*/ 72 w 130"/>
                <a:gd name="T27" fmla="*/ 168 h 168"/>
                <a:gd name="T28" fmla="*/ 57 w 130"/>
                <a:gd name="T29" fmla="*/ 166 h 168"/>
                <a:gd name="T30" fmla="*/ 43 w 130"/>
                <a:gd name="T31" fmla="*/ 161 h 168"/>
                <a:gd name="T32" fmla="*/ 31 w 130"/>
                <a:gd name="T33" fmla="*/ 152 h 168"/>
                <a:gd name="T34" fmla="*/ 23 w 130"/>
                <a:gd name="T35" fmla="*/ 141 h 168"/>
                <a:gd name="T36" fmla="*/ 16 w 130"/>
                <a:gd name="T37" fmla="*/ 127 h 168"/>
                <a:gd name="T38" fmla="*/ 1 w 130"/>
                <a:gd name="T39" fmla="*/ 73 h 168"/>
                <a:gd name="T40" fmla="*/ 0 w 130"/>
                <a:gd name="T41" fmla="*/ 57 h 168"/>
                <a:gd name="T42" fmla="*/ 1 w 130"/>
                <a:gd name="T43" fmla="*/ 42 h 168"/>
                <a:gd name="T44" fmla="*/ 8 w 130"/>
                <a:gd name="T45" fmla="*/ 29 h 168"/>
                <a:gd name="T46" fmla="*/ 16 w 130"/>
                <a:gd name="T47" fmla="*/ 17 h 168"/>
                <a:gd name="T48" fmla="*/ 28 w 130"/>
                <a:gd name="T49" fmla="*/ 8 h 168"/>
                <a:gd name="T50" fmla="*/ 43 w 130"/>
                <a:gd name="T51" fmla="*/ 2 h 168"/>
                <a:gd name="T52" fmla="*/ 61 w 130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8">
                  <a:moveTo>
                    <a:pt x="61" y="0"/>
                  </a:moveTo>
                  <a:lnTo>
                    <a:pt x="79" y="3"/>
                  </a:lnTo>
                  <a:lnTo>
                    <a:pt x="94" y="13"/>
                  </a:lnTo>
                  <a:lnTo>
                    <a:pt x="105" y="26"/>
                  </a:lnTo>
                  <a:lnTo>
                    <a:pt x="113" y="43"/>
                  </a:lnTo>
                  <a:lnTo>
                    <a:pt x="128" y="97"/>
                  </a:lnTo>
                  <a:lnTo>
                    <a:pt x="130" y="112"/>
                  </a:lnTo>
                  <a:lnTo>
                    <a:pt x="128" y="127"/>
                  </a:lnTo>
                  <a:lnTo>
                    <a:pt x="123" y="140"/>
                  </a:lnTo>
                  <a:lnTo>
                    <a:pt x="113" y="151"/>
                  </a:lnTo>
                  <a:lnTo>
                    <a:pt x="101" y="161"/>
                  </a:lnTo>
                  <a:lnTo>
                    <a:pt x="87" y="166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57" y="166"/>
                  </a:lnTo>
                  <a:lnTo>
                    <a:pt x="43" y="161"/>
                  </a:lnTo>
                  <a:lnTo>
                    <a:pt x="31" y="152"/>
                  </a:lnTo>
                  <a:lnTo>
                    <a:pt x="23" y="141"/>
                  </a:lnTo>
                  <a:lnTo>
                    <a:pt x="16" y="127"/>
                  </a:lnTo>
                  <a:lnTo>
                    <a:pt x="1" y="73"/>
                  </a:lnTo>
                  <a:lnTo>
                    <a:pt x="0" y="57"/>
                  </a:lnTo>
                  <a:lnTo>
                    <a:pt x="1" y="42"/>
                  </a:lnTo>
                  <a:lnTo>
                    <a:pt x="8" y="29"/>
                  </a:lnTo>
                  <a:lnTo>
                    <a:pt x="16" y="17"/>
                  </a:lnTo>
                  <a:lnTo>
                    <a:pt x="28" y="8"/>
                  </a:lnTo>
                  <a:lnTo>
                    <a:pt x="43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3163CF7-C530-46C1-A827-85C99846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1" y="4521201"/>
              <a:ext cx="30163" cy="23813"/>
            </a:xfrm>
            <a:custGeom>
              <a:avLst/>
              <a:gdLst>
                <a:gd name="T0" fmla="*/ 116 w 169"/>
                <a:gd name="T1" fmla="*/ 0 h 128"/>
                <a:gd name="T2" fmla="*/ 133 w 169"/>
                <a:gd name="T3" fmla="*/ 4 h 128"/>
                <a:gd name="T4" fmla="*/ 148 w 169"/>
                <a:gd name="T5" fmla="*/ 12 h 128"/>
                <a:gd name="T6" fmla="*/ 160 w 169"/>
                <a:gd name="T7" fmla="*/ 25 h 128"/>
                <a:gd name="T8" fmla="*/ 167 w 169"/>
                <a:gd name="T9" fmla="*/ 42 h 128"/>
                <a:gd name="T10" fmla="*/ 169 w 169"/>
                <a:gd name="T11" fmla="*/ 60 h 128"/>
                <a:gd name="T12" fmla="*/ 166 w 169"/>
                <a:gd name="T13" fmla="*/ 78 h 128"/>
                <a:gd name="T14" fmla="*/ 156 w 169"/>
                <a:gd name="T15" fmla="*/ 93 h 128"/>
                <a:gd name="T16" fmla="*/ 144 w 169"/>
                <a:gd name="T17" fmla="*/ 105 h 128"/>
                <a:gd name="T18" fmla="*/ 126 w 169"/>
                <a:gd name="T19" fmla="*/ 112 h 128"/>
                <a:gd name="T20" fmla="*/ 72 w 169"/>
                <a:gd name="T21" fmla="*/ 127 h 128"/>
                <a:gd name="T22" fmla="*/ 64 w 169"/>
                <a:gd name="T23" fmla="*/ 128 h 128"/>
                <a:gd name="T24" fmla="*/ 57 w 169"/>
                <a:gd name="T25" fmla="*/ 128 h 128"/>
                <a:gd name="T26" fmla="*/ 41 w 169"/>
                <a:gd name="T27" fmla="*/ 127 h 128"/>
                <a:gd name="T28" fmla="*/ 29 w 169"/>
                <a:gd name="T29" fmla="*/ 121 h 128"/>
                <a:gd name="T30" fmla="*/ 17 w 169"/>
                <a:gd name="T31" fmla="*/ 112 h 128"/>
                <a:gd name="T32" fmla="*/ 7 w 169"/>
                <a:gd name="T33" fmla="*/ 101 h 128"/>
                <a:gd name="T34" fmla="*/ 1 w 169"/>
                <a:gd name="T35" fmla="*/ 87 h 128"/>
                <a:gd name="T36" fmla="*/ 0 w 169"/>
                <a:gd name="T37" fmla="*/ 71 h 128"/>
                <a:gd name="T38" fmla="*/ 1 w 169"/>
                <a:gd name="T39" fmla="*/ 56 h 128"/>
                <a:gd name="T40" fmla="*/ 7 w 169"/>
                <a:gd name="T41" fmla="*/ 43 h 128"/>
                <a:gd name="T42" fmla="*/ 16 w 169"/>
                <a:gd name="T43" fmla="*/ 32 h 128"/>
                <a:gd name="T44" fmla="*/ 28 w 169"/>
                <a:gd name="T45" fmla="*/ 22 h 128"/>
                <a:gd name="T46" fmla="*/ 41 w 169"/>
                <a:gd name="T47" fmla="*/ 17 h 128"/>
                <a:gd name="T48" fmla="*/ 96 w 169"/>
                <a:gd name="T49" fmla="*/ 2 h 128"/>
                <a:gd name="T50" fmla="*/ 116 w 169"/>
                <a:gd name="T5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28">
                  <a:moveTo>
                    <a:pt x="116" y="0"/>
                  </a:moveTo>
                  <a:lnTo>
                    <a:pt x="133" y="4"/>
                  </a:lnTo>
                  <a:lnTo>
                    <a:pt x="148" y="12"/>
                  </a:lnTo>
                  <a:lnTo>
                    <a:pt x="160" y="25"/>
                  </a:lnTo>
                  <a:lnTo>
                    <a:pt x="167" y="42"/>
                  </a:lnTo>
                  <a:lnTo>
                    <a:pt x="169" y="60"/>
                  </a:lnTo>
                  <a:lnTo>
                    <a:pt x="166" y="78"/>
                  </a:lnTo>
                  <a:lnTo>
                    <a:pt x="156" y="93"/>
                  </a:lnTo>
                  <a:lnTo>
                    <a:pt x="144" y="105"/>
                  </a:lnTo>
                  <a:lnTo>
                    <a:pt x="126" y="112"/>
                  </a:lnTo>
                  <a:lnTo>
                    <a:pt x="72" y="127"/>
                  </a:lnTo>
                  <a:lnTo>
                    <a:pt x="64" y="128"/>
                  </a:lnTo>
                  <a:lnTo>
                    <a:pt x="57" y="128"/>
                  </a:lnTo>
                  <a:lnTo>
                    <a:pt x="41" y="127"/>
                  </a:lnTo>
                  <a:lnTo>
                    <a:pt x="29" y="121"/>
                  </a:lnTo>
                  <a:lnTo>
                    <a:pt x="17" y="112"/>
                  </a:lnTo>
                  <a:lnTo>
                    <a:pt x="7" y="101"/>
                  </a:lnTo>
                  <a:lnTo>
                    <a:pt x="1" y="87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7" y="43"/>
                  </a:lnTo>
                  <a:lnTo>
                    <a:pt x="16" y="32"/>
                  </a:lnTo>
                  <a:lnTo>
                    <a:pt x="28" y="22"/>
                  </a:lnTo>
                  <a:lnTo>
                    <a:pt x="41" y="17"/>
                  </a:lnTo>
                  <a:lnTo>
                    <a:pt x="96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986093-693C-40C1-84CC-B235E5DB1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6" y="4508501"/>
              <a:ext cx="30163" cy="23813"/>
            </a:xfrm>
            <a:custGeom>
              <a:avLst/>
              <a:gdLst>
                <a:gd name="T0" fmla="*/ 116 w 170"/>
                <a:gd name="T1" fmla="*/ 0 h 129"/>
                <a:gd name="T2" fmla="*/ 133 w 170"/>
                <a:gd name="T3" fmla="*/ 3 h 129"/>
                <a:gd name="T4" fmla="*/ 149 w 170"/>
                <a:gd name="T5" fmla="*/ 13 h 129"/>
                <a:gd name="T6" fmla="*/ 161 w 170"/>
                <a:gd name="T7" fmla="*/ 26 h 129"/>
                <a:gd name="T8" fmla="*/ 168 w 170"/>
                <a:gd name="T9" fmla="*/ 43 h 129"/>
                <a:gd name="T10" fmla="*/ 170 w 170"/>
                <a:gd name="T11" fmla="*/ 58 h 129"/>
                <a:gd name="T12" fmla="*/ 168 w 170"/>
                <a:gd name="T13" fmla="*/ 73 h 129"/>
                <a:gd name="T14" fmla="*/ 162 w 170"/>
                <a:gd name="T15" fmla="*/ 86 h 129"/>
                <a:gd name="T16" fmla="*/ 153 w 170"/>
                <a:gd name="T17" fmla="*/ 98 h 129"/>
                <a:gd name="T18" fmla="*/ 141 w 170"/>
                <a:gd name="T19" fmla="*/ 107 h 129"/>
                <a:gd name="T20" fmla="*/ 127 w 170"/>
                <a:gd name="T21" fmla="*/ 113 h 129"/>
                <a:gd name="T22" fmla="*/ 73 w 170"/>
                <a:gd name="T23" fmla="*/ 127 h 129"/>
                <a:gd name="T24" fmla="*/ 65 w 170"/>
                <a:gd name="T25" fmla="*/ 129 h 129"/>
                <a:gd name="T26" fmla="*/ 58 w 170"/>
                <a:gd name="T27" fmla="*/ 129 h 129"/>
                <a:gd name="T28" fmla="*/ 43 w 170"/>
                <a:gd name="T29" fmla="*/ 128 h 129"/>
                <a:gd name="T30" fmla="*/ 29 w 170"/>
                <a:gd name="T31" fmla="*/ 122 h 129"/>
                <a:gd name="T32" fmla="*/ 17 w 170"/>
                <a:gd name="T33" fmla="*/ 113 h 129"/>
                <a:gd name="T34" fmla="*/ 7 w 170"/>
                <a:gd name="T35" fmla="*/ 101 h 129"/>
                <a:gd name="T36" fmla="*/ 2 w 170"/>
                <a:gd name="T37" fmla="*/ 86 h 129"/>
                <a:gd name="T38" fmla="*/ 0 w 170"/>
                <a:gd name="T39" fmla="*/ 68 h 129"/>
                <a:gd name="T40" fmla="*/ 4 w 170"/>
                <a:gd name="T41" fmla="*/ 51 h 129"/>
                <a:gd name="T42" fmla="*/ 12 w 170"/>
                <a:gd name="T43" fmla="*/ 36 h 129"/>
                <a:gd name="T44" fmla="*/ 25 w 170"/>
                <a:gd name="T45" fmla="*/ 24 h 129"/>
                <a:gd name="T46" fmla="*/ 43 w 170"/>
                <a:gd name="T47" fmla="*/ 16 h 129"/>
                <a:gd name="T48" fmla="*/ 97 w 170"/>
                <a:gd name="T49" fmla="*/ 2 h 129"/>
                <a:gd name="T50" fmla="*/ 116 w 170"/>
                <a:gd name="T5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129">
                  <a:moveTo>
                    <a:pt x="116" y="0"/>
                  </a:moveTo>
                  <a:lnTo>
                    <a:pt x="133" y="3"/>
                  </a:lnTo>
                  <a:lnTo>
                    <a:pt x="149" y="13"/>
                  </a:lnTo>
                  <a:lnTo>
                    <a:pt x="161" y="26"/>
                  </a:lnTo>
                  <a:lnTo>
                    <a:pt x="168" y="43"/>
                  </a:lnTo>
                  <a:lnTo>
                    <a:pt x="170" y="58"/>
                  </a:lnTo>
                  <a:lnTo>
                    <a:pt x="168" y="73"/>
                  </a:lnTo>
                  <a:lnTo>
                    <a:pt x="162" y="86"/>
                  </a:lnTo>
                  <a:lnTo>
                    <a:pt x="153" y="98"/>
                  </a:lnTo>
                  <a:lnTo>
                    <a:pt x="141" y="107"/>
                  </a:lnTo>
                  <a:lnTo>
                    <a:pt x="127" y="113"/>
                  </a:lnTo>
                  <a:lnTo>
                    <a:pt x="73" y="127"/>
                  </a:lnTo>
                  <a:lnTo>
                    <a:pt x="65" y="129"/>
                  </a:lnTo>
                  <a:lnTo>
                    <a:pt x="58" y="129"/>
                  </a:lnTo>
                  <a:lnTo>
                    <a:pt x="43" y="128"/>
                  </a:lnTo>
                  <a:lnTo>
                    <a:pt x="29" y="122"/>
                  </a:lnTo>
                  <a:lnTo>
                    <a:pt x="17" y="113"/>
                  </a:lnTo>
                  <a:lnTo>
                    <a:pt x="7" y="101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4" y="51"/>
                  </a:lnTo>
                  <a:lnTo>
                    <a:pt x="12" y="36"/>
                  </a:lnTo>
                  <a:lnTo>
                    <a:pt x="25" y="24"/>
                  </a:lnTo>
                  <a:lnTo>
                    <a:pt x="43" y="16"/>
                  </a:lnTo>
                  <a:lnTo>
                    <a:pt x="97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DD6241E-5B75-4CCB-8FBE-5E63F72A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6" y="4838701"/>
              <a:ext cx="23813" cy="28575"/>
            </a:xfrm>
            <a:custGeom>
              <a:avLst/>
              <a:gdLst>
                <a:gd name="T0" fmla="*/ 60 w 132"/>
                <a:gd name="T1" fmla="*/ 0 h 168"/>
                <a:gd name="T2" fmla="*/ 74 w 132"/>
                <a:gd name="T3" fmla="*/ 1 h 168"/>
                <a:gd name="T4" fmla="*/ 87 w 132"/>
                <a:gd name="T5" fmla="*/ 7 h 168"/>
                <a:gd name="T6" fmla="*/ 99 w 132"/>
                <a:gd name="T7" fmla="*/ 16 h 168"/>
                <a:gd name="T8" fmla="*/ 109 w 132"/>
                <a:gd name="T9" fmla="*/ 28 h 168"/>
                <a:gd name="T10" fmla="*/ 114 w 132"/>
                <a:gd name="T11" fmla="*/ 41 h 168"/>
                <a:gd name="T12" fmla="*/ 129 w 132"/>
                <a:gd name="T13" fmla="*/ 97 h 168"/>
                <a:gd name="T14" fmla="*/ 132 w 132"/>
                <a:gd name="T15" fmla="*/ 112 h 168"/>
                <a:gd name="T16" fmla="*/ 129 w 132"/>
                <a:gd name="T17" fmla="*/ 127 h 168"/>
                <a:gd name="T18" fmla="*/ 123 w 132"/>
                <a:gd name="T19" fmla="*/ 139 h 168"/>
                <a:gd name="T20" fmla="*/ 114 w 132"/>
                <a:gd name="T21" fmla="*/ 151 h 168"/>
                <a:gd name="T22" fmla="*/ 103 w 132"/>
                <a:gd name="T23" fmla="*/ 161 h 168"/>
                <a:gd name="T24" fmla="*/ 89 w 132"/>
                <a:gd name="T25" fmla="*/ 167 h 168"/>
                <a:gd name="T26" fmla="*/ 81 w 132"/>
                <a:gd name="T27" fmla="*/ 168 h 168"/>
                <a:gd name="T28" fmla="*/ 74 w 132"/>
                <a:gd name="T29" fmla="*/ 168 h 168"/>
                <a:gd name="T30" fmla="*/ 58 w 132"/>
                <a:gd name="T31" fmla="*/ 167 h 168"/>
                <a:gd name="T32" fmla="*/ 44 w 132"/>
                <a:gd name="T33" fmla="*/ 161 h 168"/>
                <a:gd name="T34" fmla="*/ 33 w 132"/>
                <a:gd name="T35" fmla="*/ 152 h 168"/>
                <a:gd name="T36" fmla="*/ 23 w 132"/>
                <a:gd name="T37" fmla="*/ 140 h 168"/>
                <a:gd name="T38" fmla="*/ 18 w 132"/>
                <a:gd name="T39" fmla="*/ 125 h 168"/>
                <a:gd name="T40" fmla="*/ 3 w 132"/>
                <a:gd name="T41" fmla="*/ 71 h 168"/>
                <a:gd name="T42" fmla="*/ 0 w 132"/>
                <a:gd name="T43" fmla="*/ 53 h 168"/>
                <a:gd name="T44" fmla="*/ 5 w 132"/>
                <a:gd name="T45" fmla="*/ 36 h 168"/>
                <a:gd name="T46" fmla="*/ 13 w 132"/>
                <a:gd name="T47" fmla="*/ 21 h 168"/>
                <a:gd name="T48" fmla="*/ 26 w 132"/>
                <a:gd name="T49" fmla="*/ 8 h 168"/>
                <a:gd name="T50" fmla="*/ 43 w 132"/>
                <a:gd name="T51" fmla="*/ 1 h 168"/>
                <a:gd name="T52" fmla="*/ 60 w 132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168">
                  <a:moveTo>
                    <a:pt x="60" y="0"/>
                  </a:moveTo>
                  <a:lnTo>
                    <a:pt x="74" y="1"/>
                  </a:lnTo>
                  <a:lnTo>
                    <a:pt x="87" y="7"/>
                  </a:lnTo>
                  <a:lnTo>
                    <a:pt x="99" y="16"/>
                  </a:lnTo>
                  <a:lnTo>
                    <a:pt x="109" y="28"/>
                  </a:lnTo>
                  <a:lnTo>
                    <a:pt x="114" y="41"/>
                  </a:lnTo>
                  <a:lnTo>
                    <a:pt x="129" y="97"/>
                  </a:lnTo>
                  <a:lnTo>
                    <a:pt x="132" y="112"/>
                  </a:lnTo>
                  <a:lnTo>
                    <a:pt x="129" y="127"/>
                  </a:lnTo>
                  <a:lnTo>
                    <a:pt x="123" y="139"/>
                  </a:lnTo>
                  <a:lnTo>
                    <a:pt x="114" y="151"/>
                  </a:lnTo>
                  <a:lnTo>
                    <a:pt x="103" y="161"/>
                  </a:lnTo>
                  <a:lnTo>
                    <a:pt x="89" y="167"/>
                  </a:lnTo>
                  <a:lnTo>
                    <a:pt x="81" y="168"/>
                  </a:lnTo>
                  <a:lnTo>
                    <a:pt x="74" y="168"/>
                  </a:lnTo>
                  <a:lnTo>
                    <a:pt x="58" y="167"/>
                  </a:lnTo>
                  <a:lnTo>
                    <a:pt x="44" y="161"/>
                  </a:lnTo>
                  <a:lnTo>
                    <a:pt x="33" y="152"/>
                  </a:lnTo>
                  <a:lnTo>
                    <a:pt x="23" y="140"/>
                  </a:lnTo>
                  <a:lnTo>
                    <a:pt x="18" y="125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5" y="36"/>
                  </a:lnTo>
                  <a:lnTo>
                    <a:pt x="13" y="21"/>
                  </a:lnTo>
                  <a:lnTo>
                    <a:pt x="26" y="8"/>
                  </a:lnTo>
                  <a:lnTo>
                    <a:pt x="43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D721C26-F33E-4C4D-B397-918DE866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6" y="4743451"/>
              <a:ext cx="22225" cy="28575"/>
            </a:xfrm>
            <a:custGeom>
              <a:avLst/>
              <a:gdLst>
                <a:gd name="T0" fmla="*/ 62 w 130"/>
                <a:gd name="T1" fmla="*/ 0 h 168"/>
                <a:gd name="T2" fmla="*/ 79 w 130"/>
                <a:gd name="T3" fmla="*/ 3 h 168"/>
                <a:gd name="T4" fmla="*/ 95 w 130"/>
                <a:gd name="T5" fmla="*/ 12 h 168"/>
                <a:gd name="T6" fmla="*/ 107 w 130"/>
                <a:gd name="T7" fmla="*/ 25 h 168"/>
                <a:gd name="T8" fmla="*/ 114 w 130"/>
                <a:gd name="T9" fmla="*/ 42 h 168"/>
                <a:gd name="T10" fmla="*/ 129 w 130"/>
                <a:gd name="T11" fmla="*/ 96 h 168"/>
                <a:gd name="T12" fmla="*/ 130 w 130"/>
                <a:gd name="T13" fmla="*/ 111 h 168"/>
                <a:gd name="T14" fmla="*/ 128 w 130"/>
                <a:gd name="T15" fmla="*/ 126 h 168"/>
                <a:gd name="T16" fmla="*/ 123 w 130"/>
                <a:gd name="T17" fmla="*/ 139 h 168"/>
                <a:gd name="T18" fmla="*/ 114 w 130"/>
                <a:gd name="T19" fmla="*/ 151 h 168"/>
                <a:gd name="T20" fmla="*/ 102 w 130"/>
                <a:gd name="T21" fmla="*/ 160 h 168"/>
                <a:gd name="T22" fmla="*/ 87 w 130"/>
                <a:gd name="T23" fmla="*/ 167 h 168"/>
                <a:gd name="T24" fmla="*/ 80 w 130"/>
                <a:gd name="T25" fmla="*/ 168 h 168"/>
                <a:gd name="T26" fmla="*/ 72 w 130"/>
                <a:gd name="T27" fmla="*/ 168 h 168"/>
                <a:gd name="T28" fmla="*/ 58 w 130"/>
                <a:gd name="T29" fmla="*/ 166 h 168"/>
                <a:gd name="T30" fmla="*/ 44 w 130"/>
                <a:gd name="T31" fmla="*/ 160 h 168"/>
                <a:gd name="T32" fmla="*/ 32 w 130"/>
                <a:gd name="T33" fmla="*/ 152 h 168"/>
                <a:gd name="T34" fmla="*/ 23 w 130"/>
                <a:gd name="T35" fmla="*/ 140 h 168"/>
                <a:gd name="T36" fmla="*/ 16 w 130"/>
                <a:gd name="T37" fmla="*/ 125 h 168"/>
                <a:gd name="T38" fmla="*/ 2 w 130"/>
                <a:gd name="T39" fmla="*/ 72 h 168"/>
                <a:gd name="T40" fmla="*/ 0 w 130"/>
                <a:gd name="T41" fmla="*/ 56 h 168"/>
                <a:gd name="T42" fmla="*/ 2 w 130"/>
                <a:gd name="T43" fmla="*/ 41 h 168"/>
                <a:gd name="T44" fmla="*/ 8 w 130"/>
                <a:gd name="T45" fmla="*/ 28 h 168"/>
                <a:gd name="T46" fmla="*/ 17 w 130"/>
                <a:gd name="T47" fmla="*/ 17 h 168"/>
                <a:gd name="T48" fmla="*/ 29 w 130"/>
                <a:gd name="T49" fmla="*/ 7 h 168"/>
                <a:gd name="T50" fmla="*/ 43 w 130"/>
                <a:gd name="T51" fmla="*/ 2 h 168"/>
                <a:gd name="T52" fmla="*/ 62 w 130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8">
                  <a:moveTo>
                    <a:pt x="62" y="0"/>
                  </a:moveTo>
                  <a:lnTo>
                    <a:pt x="79" y="3"/>
                  </a:lnTo>
                  <a:lnTo>
                    <a:pt x="95" y="12"/>
                  </a:lnTo>
                  <a:lnTo>
                    <a:pt x="107" y="25"/>
                  </a:lnTo>
                  <a:lnTo>
                    <a:pt x="114" y="42"/>
                  </a:lnTo>
                  <a:lnTo>
                    <a:pt x="129" y="96"/>
                  </a:lnTo>
                  <a:lnTo>
                    <a:pt x="130" y="111"/>
                  </a:lnTo>
                  <a:lnTo>
                    <a:pt x="128" y="126"/>
                  </a:lnTo>
                  <a:lnTo>
                    <a:pt x="123" y="139"/>
                  </a:lnTo>
                  <a:lnTo>
                    <a:pt x="114" y="151"/>
                  </a:lnTo>
                  <a:lnTo>
                    <a:pt x="102" y="160"/>
                  </a:lnTo>
                  <a:lnTo>
                    <a:pt x="87" y="167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58" y="166"/>
                  </a:lnTo>
                  <a:lnTo>
                    <a:pt x="44" y="160"/>
                  </a:lnTo>
                  <a:lnTo>
                    <a:pt x="32" y="152"/>
                  </a:lnTo>
                  <a:lnTo>
                    <a:pt x="23" y="140"/>
                  </a:lnTo>
                  <a:lnTo>
                    <a:pt x="16" y="125"/>
                  </a:lnTo>
                  <a:lnTo>
                    <a:pt x="2" y="72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8" y="28"/>
                  </a:lnTo>
                  <a:lnTo>
                    <a:pt x="17" y="17"/>
                  </a:lnTo>
                  <a:lnTo>
                    <a:pt x="29" y="7"/>
                  </a:lnTo>
                  <a:lnTo>
                    <a:pt x="43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F2ADE27-A44B-44B5-BADD-6CCFB460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6" y="4791076"/>
              <a:ext cx="22225" cy="28575"/>
            </a:xfrm>
            <a:custGeom>
              <a:avLst/>
              <a:gdLst>
                <a:gd name="T0" fmla="*/ 62 w 131"/>
                <a:gd name="T1" fmla="*/ 0 h 169"/>
                <a:gd name="T2" fmla="*/ 80 w 131"/>
                <a:gd name="T3" fmla="*/ 3 h 169"/>
                <a:gd name="T4" fmla="*/ 95 w 131"/>
                <a:gd name="T5" fmla="*/ 13 h 169"/>
                <a:gd name="T6" fmla="*/ 107 w 131"/>
                <a:gd name="T7" fmla="*/ 25 h 169"/>
                <a:gd name="T8" fmla="*/ 114 w 131"/>
                <a:gd name="T9" fmla="*/ 42 h 169"/>
                <a:gd name="T10" fmla="*/ 129 w 131"/>
                <a:gd name="T11" fmla="*/ 97 h 169"/>
                <a:gd name="T12" fmla="*/ 131 w 131"/>
                <a:gd name="T13" fmla="*/ 111 h 169"/>
                <a:gd name="T14" fmla="*/ 129 w 131"/>
                <a:gd name="T15" fmla="*/ 126 h 169"/>
                <a:gd name="T16" fmla="*/ 123 w 131"/>
                <a:gd name="T17" fmla="*/ 140 h 169"/>
                <a:gd name="T18" fmla="*/ 114 w 131"/>
                <a:gd name="T19" fmla="*/ 152 h 169"/>
                <a:gd name="T20" fmla="*/ 102 w 131"/>
                <a:gd name="T21" fmla="*/ 160 h 169"/>
                <a:gd name="T22" fmla="*/ 88 w 131"/>
                <a:gd name="T23" fmla="*/ 167 h 169"/>
                <a:gd name="T24" fmla="*/ 81 w 131"/>
                <a:gd name="T25" fmla="*/ 168 h 169"/>
                <a:gd name="T26" fmla="*/ 73 w 131"/>
                <a:gd name="T27" fmla="*/ 169 h 169"/>
                <a:gd name="T28" fmla="*/ 58 w 131"/>
                <a:gd name="T29" fmla="*/ 167 h 169"/>
                <a:gd name="T30" fmla="*/ 44 w 131"/>
                <a:gd name="T31" fmla="*/ 161 h 169"/>
                <a:gd name="T32" fmla="*/ 33 w 131"/>
                <a:gd name="T33" fmla="*/ 152 h 169"/>
                <a:gd name="T34" fmla="*/ 23 w 131"/>
                <a:gd name="T35" fmla="*/ 140 h 169"/>
                <a:gd name="T36" fmla="*/ 18 w 131"/>
                <a:gd name="T37" fmla="*/ 126 h 169"/>
                <a:gd name="T38" fmla="*/ 2 w 131"/>
                <a:gd name="T39" fmla="*/ 72 h 169"/>
                <a:gd name="T40" fmla="*/ 0 w 131"/>
                <a:gd name="T41" fmla="*/ 57 h 169"/>
                <a:gd name="T42" fmla="*/ 2 w 131"/>
                <a:gd name="T43" fmla="*/ 42 h 169"/>
                <a:gd name="T44" fmla="*/ 8 w 131"/>
                <a:gd name="T45" fmla="*/ 28 h 169"/>
                <a:gd name="T46" fmla="*/ 18 w 131"/>
                <a:gd name="T47" fmla="*/ 17 h 169"/>
                <a:gd name="T48" fmla="*/ 29 w 131"/>
                <a:gd name="T49" fmla="*/ 8 h 169"/>
                <a:gd name="T50" fmla="*/ 43 w 131"/>
                <a:gd name="T51" fmla="*/ 2 h 169"/>
                <a:gd name="T52" fmla="*/ 62 w 131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69">
                  <a:moveTo>
                    <a:pt x="62" y="0"/>
                  </a:moveTo>
                  <a:lnTo>
                    <a:pt x="80" y="3"/>
                  </a:lnTo>
                  <a:lnTo>
                    <a:pt x="95" y="13"/>
                  </a:lnTo>
                  <a:lnTo>
                    <a:pt x="107" y="25"/>
                  </a:lnTo>
                  <a:lnTo>
                    <a:pt x="114" y="42"/>
                  </a:lnTo>
                  <a:lnTo>
                    <a:pt x="129" y="97"/>
                  </a:lnTo>
                  <a:lnTo>
                    <a:pt x="131" y="111"/>
                  </a:lnTo>
                  <a:lnTo>
                    <a:pt x="129" y="126"/>
                  </a:lnTo>
                  <a:lnTo>
                    <a:pt x="123" y="140"/>
                  </a:lnTo>
                  <a:lnTo>
                    <a:pt x="114" y="152"/>
                  </a:lnTo>
                  <a:lnTo>
                    <a:pt x="102" y="160"/>
                  </a:lnTo>
                  <a:lnTo>
                    <a:pt x="88" y="167"/>
                  </a:lnTo>
                  <a:lnTo>
                    <a:pt x="81" y="168"/>
                  </a:lnTo>
                  <a:lnTo>
                    <a:pt x="73" y="169"/>
                  </a:lnTo>
                  <a:lnTo>
                    <a:pt x="58" y="167"/>
                  </a:lnTo>
                  <a:lnTo>
                    <a:pt x="44" y="161"/>
                  </a:lnTo>
                  <a:lnTo>
                    <a:pt x="33" y="152"/>
                  </a:lnTo>
                  <a:lnTo>
                    <a:pt x="23" y="140"/>
                  </a:lnTo>
                  <a:lnTo>
                    <a:pt x="18" y="126"/>
                  </a:lnTo>
                  <a:lnTo>
                    <a:pt x="2" y="72"/>
                  </a:lnTo>
                  <a:lnTo>
                    <a:pt x="0" y="57"/>
                  </a:lnTo>
                  <a:lnTo>
                    <a:pt x="2" y="42"/>
                  </a:lnTo>
                  <a:lnTo>
                    <a:pt x="8" y="28"/>
                  </a:lnTo>
                  <a:lnTo>
                    <a:pt x="18" y="17"/>
                  </a:lnTo>
                  <a:lnTo>
                    <a:pt x="29" y="8"/>
                  </a:lnTo>
                  <a:lnTo>
                    <a:pt x="43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B9802D7-E1BF-4D8A-A3FE-271FD2843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4646613"/>
              <a:ext cx="23813" cy="30163"/>
            </a:xfrm>
            <a:custGeom>
              <a:avLst/>
              <a:gdLst>
                <a:gd name="T0" fmla="*/ 69 w 131"/>
                <a:gd name="T1" fmla="*/ 0 h 169"/>
                <a:gd name="T2" fmla="*/ 88 w 131"/>
                <a:gd name="T3" fmla="*/ 2 h 169"/>
                <a:gd name="T4" fmla="*/ 102 w 131"/>
                <a:gd name="T5" fmla="*/ 8 h 169"/>
                <a:gd name="T6" fmla="*/ 114 w 131"/>
                <a:gd name="T7" fmla="*/ 17 h 169"/>
                <a:gd name="T8" fmla="*/ 122 w 131"/>
                <a:gd name="T9" fmla="*/ 29 h 169"/>
                <a:gd name="T10" fmla="*/ 129 w 131"/>
                <a:gd name="T11" fmla="*/ 42 h 169"/>
                <a:gd name="T12" fmla="*/ 131 w 131"/>
                <a:gd name="T13" fmla="*/ 57 h 169"/>
                <a:gd name="T14" fmla="*/ 129 w 131"/>
                <a:gd name="T15" fmla="*/ 73 h 169"/>
                <a:gd name="T16" fmla="*/ 114 w 131"/>
                <a:gd name="T17" fmla="*/ 127 h 169"/>
                <a:gd name="T18" fmla="*/ 108 w 131"/>
                <a:gd name="T19" fmla="*/ 141 h 169"/>
                <a:gd name="T20" fmla="*/ 99 w 131"/>
                <a:gd name="T21" fmla="*/ 152 h 169"/>
                <a:gd name="T22" fmla="*/ 87 w 131"/>
                <a:gd name="T23" fmla="*/ 161 h 169"/>
                <a:gd name="T24" fmla="*/ 73 w 131"/>
                <a:gd name="T25" fmla="*/ 167 h 169"/>
                <a:gd name="T26" fmla="*/ 58 w 131"/>
                <a:gd name="T27" fmla="*/ 169 h 169"/>
                <a:gd name="T28" fmla="*/ 50 w 131"/>
                <a:gd name="T29" fmla="*/ 168 h 169"/>
                <a:gd name="T30" fmla="*/ 43 w 131"/>
                <a:gd name="T31" fmla="*/ 167 h 169"/>
                <a:gd name="T32" fmla="*/ 26 w 131"/>
                <a:gd name="T33" fmla="*/ 160 h 169"/>
                <a:gd name="T34" fmla="*/ 13 w 131"/>
                <a:gd name="T35" fmla="*/ 147 h 169"/>
                <a:gd name="T36" fmla="*/ 4 w 131"/>
                <a:gd name="T37" fmla="*/ 132 h 169"/>
                <a:gd name="T38" fmla="*/ 0 w 131"/>
                <a:gd name="T39" fmla="*/ 115 h 169"/>
                <a:gd name="T40" fmla="*/ 2 w 131"/>
                <a:gd name="T41" fmla="*/ 97 h 169"/>
                <a:gd name="T42" fmla="*/ 17 w 131"/>
                <a:gd name="T43" fmla="*/ 43 h 169"/>
                <a:gd name="T44" fmla="*/ 25 w 131"/>
                <a:gd name="T45" fmla="*/ 26 h 169"/>
                <a:gd name="T46" fmla="*/ 36 w 131"/>
                <a:gd name="T47" fmla="*/ 13 h 169"/>
                <a:gd name="T48" fmla="*/ 51 w 131"/>
                <a:gd name="T49" fmla="*/ 3 h 169"/>
                <a:gd name="T50" fmla="*/ 69 w 131"/>
                <a:gd name="T5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69">
                  <a:moveTo>
                    <a:pt x="69" y="0"/>
                  </a:moveTo>
                  <a:lnTo>
                    <a:pt x="88" y="2"/>
                  </a:lnTo>
                  <a:lnTo>
                    <a:pt x="102" y="8"/>
                  </a:lnTo>
                  <a:lnTo>
                    <a:pt x="114" y="17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1" y="57"/>
                  </a:lnTo>
                  <a:lnTo>
                    <a:pt x="129" y="73"/>
                  </a:lnTo>
                  <a:lnTo>
                    <a:pt x="114" y="127"/>
                  </a:lnTo>
                  <a:lnTo>
                    <a:pt x="108" y="141"/>
                  </a:lnTo>
                  <a:lnTo>
                    <a:pt x="99" y="152"/>
                  </a:lnTo>
                  <a:lnTo>
                    <a:pt x="87" y="161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6" y="160"/>
                  </a:lnTo>
                  <a:lnTo>
                    <a:pt x="13" y="147"/>
                  </a:lnTo>
                  <a:lnTo>
                    <a:pt x="4" y="132"/>
                  </a:lnTo>
                  <a:lnTo>
                    <a:pt x="0" y="115"/>
                  </a:lnTo>
                  <a:lnTo>
                    <a:pt x="2" y="97"/>
                  </a:lnTo>
                  <a:lnTo>
                    <a:pt x="17" y="43"/>
                  </a:lnTo>
                  <a:lnTo>
                    <a:pt x="25" y="26"/>
                  </a:lnTo>
                  <a:lnTo>
                    <a:pt x="36" y="13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9C0E252-8F5D-4391-9FA4-6178AA7F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3" y="4598988"/>
              <a:ext cx="23813" cy="30163"/>
            </a:xfrm>
            <a:custGeom>
              <a:avLst/>
              <a:gdLst>
                <a:gd name="T0" fmla="*/ 70 w 131"/>
                <a:gd name="T1" fmla="*/ 0 h 169"/>
                <a:gd name="T2" fmla="*/ 88 w 131"/>
                <a:gd name="T3" fmla="*/ 2 h 169"/>
                <a:gd name="T4" fmla="*/ 102 w 131"/>
                <a:gd name="T5" fmla="*/ 8 h 169"/>
                <a:gd name="T6" fmla="*/ 114 w 131"/>
                <a:gd name="T7" fmla="*/ 17 h 169"/>
                <a:gd name="T8" fmla="*/ 122 w 131"/>
                <a:gd name="T9" fmla="*/ 29 h 169"/>
                <a:gd name="T10" fmla="*/ 129 w 131"/>
                <a:gd name="T11" fmla="*/ 43 h 169"/>
                <a:gd name="T12" fmla="*/ 131 w 131"/>
                <a:gd name="T13" fmla="*/ 57 h 169"/>
                <a:gd name="T14" fmla="*/ 129 w 131"/>
                <a:gd name="T15" fmla="*/ 72 h 169"/>
                <a:gd name="T16" fmla="*/ 114 w 131"/>
                <a:gd name="T17" fmla="*/ 127 h 169"/>
                <a:gd name="T18" fmla="*/ 108 w 131"/>
                <a:gd name="T19" fmla="*/ 140 h 169"/>
                <a:gd name="T20" fmla="*/ 99 w 131"/>
                <a:gd name="T21" fmla="*/ 152 h 169"/>
                <a:gd name="T22" fmla="*/ 87 w 131"/>
                <a:gd name="T23" fmla="*/ 162 h 169"/>
                <a:gd name="T24" fmla="*/ 73 w 131"/>
                <a:gd name="T25" fmla="*/ 167 h 169"/>
                <a:gd name="T26" fmla="*/ 58 w 131"/>
                <a:gd name="T27" fmla="*/ 169 h 169"/>
                <a:gd name="T28" fmla="*/ 50 w 131"/>
                <a:gd name="T29" fmla="*/ 168 h 169"/>
                <a:gd name="T30" fmla="*/ 43 w 131"/>
                <a:gd name="T31" fmla="*/ 167 h 169"/>
                <a:gd name="T32" fmla="*/ 29 w 131"/>
                <a:gd name="T33" fmla="*/ 162 h 169"/>
                <a:gd name="T34" fmla="*/ 17 w 131"/>
                <a:gd name="T35" fmla="*/ 152 h 169"/>
                <a:gd name="T36" fmla="*/ 8 w 131"/>
                <a:gd name="T37" fmla="*/ 140 h 169"/>
                <a:gd name="T38" fmla="*/ 2 w 131"/>
                <a:gd name="T39" fmla="*/ 127 h 169"/>
                <a:gd name="T40" fmla="*/ 0 w 131"/>
                <a:gd name="T41" fmla="*/ 112 h 169"/>
                <a:gd name="T42" fmla="*/ 2 w 131"/>
                <a:gd name="T43" fmla="*/ 97 h 169"/>
                <a:gd name="T44" fmla="*/ 17 w 131"/>
                <a:gd name="T45" fmla="*/ 43 h 169"/>
                <a:gd name="T46" fmla="*/ 25 w 131"/>
                <a:gd name="T47" fmla="*/ 27 h 169"/>
                <a:gd name="T48" fmla="*/ 36 w 131"/>
                <a:gd name="T49" fmla="*/ 13 h 169"/>
                <a:gd name="T50" fmla="*/ 51 w 131"/>
                <a:gd name="T51" fmla="*/ 4 h 169"/>
                <a:gd name="T52" fmla="*/ 70 w 131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69">
                  <a:moveTo>
                    <a:pt x="70" y="0"/>
                  </a:moveTo>
                  <a:lnTo>
                    <a:pt x="88" y="2"/>
                  </a:lnTo>
                  <a:lnTo>
                    <a:pt x="102" y="8"/>
                  </a:lnTo>
                  <a:lnTo>
                    <a:pt x="114" y="17"/>
                  </a:lnTo>
                  <a:lnTo>
                    <a:pt x="122" y="29"/>
                  </a:lnTo>
                  <a:lnTo>
                    <a:pt x="129" y="43"/>
                  </a:lnTo>
                  <a:lnTo>
                    <a:pt x="131" y="57"/>
                  </a:lnTo>
                  <a:lnTo>
                    <a:pt x="129" y="72"/>
                  </a:lnTo>
                  <a:lnTo>
                    <a:pt x="114" y="127"/>
                  </a:lnTo>
                  <a:lnTo>
                    <a:pt x="108" y="140"/>
                  </a:lnTo>
                  <a:lnTo>
                    <a:pt x="99" y="152"/>
                  </a:lnTo>
                  <a:lnTo>
                    <a:pt x="87" y="162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9" y="162"/>
                  </a:lnTo>
                  <a:lnTo>
                    <a:pt x="17" y="152"/>
                  </a:lnTo>
                  <a:lnTo>
                    <a:pt x="8" y="140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2" y="97"/>
                  </a:lnTo>
                  <a:lnTo>
                    <a:pt x="17" y="43"/>
                  </a:lnTo>
                  <a:lnTo>
                    <a:pt x="25" y="27"/>
                  </a:lnTo>
                  <a:lnTo>
                    <a:pt x="36" y="13"/>
                  </a:lnTo>
                  <a:lnTo>
                    <a:pt x="51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E8204BD-820F-4A2E-8AF9-255E21735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4551363"/>
              <a:ext cx="20638" cy="30163"/>
            </a:xfrm>
            <a:custGeom>
              <a:avLst/>
              <a:gdLst>
                <a:gd name="T0" fmla="*/ 65 w 119"/>
                <a:gd name="T1" fmla="*/ 0 h 170"/>
                <a:gd name="T2" fmla="*/ 82 w 119"/>
                <a:gd name="T3" fmla="*/ 5 h 170"/>
                <a:gd name="T4" fmla="*/ 96 w 119"/>
                <a:gd name="T5" fmla="*/ 15 h 170"/>
                <a:gd name="T6" fmla="*/ 108 w 119"/>
                <a:gd name="T7" fmla="*/ 28 h 170"/>
                <a:gd name="T8" fmla="*/ 114 w 119"/>
                <a:gd name="T9" fmla="*/ 45 h 170"/>
                <a:gd name="T10" fmla="*/ 118 w 119"/>
                <a:gd name="T11" fmla="*/ 70 h 170"/>
                <a:gd name="T12" fmla="*/ 119 w 119"/>
                <a:gd name="T13" fmla="*/ 93 h 170"/>
                <a:gd name="T14" fmla="*/ 118 w 119"/>
                <a:gd name="T15" fmla="*/ 118 h 170"/>
                <a:gd name="T16" fmla="*/ 114 w 119"/>
                <a:gd name="T17" fmla="*/ 135 h 170"/>
                <a:gd name="T18" fmla="*/ 105 w 119"/>
                <a:gd name="T19" fmla="*/ 150 h 170"/>
                <a:gd name="T20" fmla="*/ 92 w 119"/>
                <a:gd name="T21" fmla="*/ 160 h 170"/>
                <a:gd name="T22" fmla="*/ 77 w 119"/>
                <a:gd name="T23" fmla="*/ 168 h 170"/>
                <a:gd name="T24" fmla="*/ 60 w 119"/>
                <a:gd name="T25" fmla="*/ 170 h 170"/>
                <a:gd name="T26" fmla="*/ 57 w 119"/>
                <a:gd name="T27" fmla="*/ 170 h 170"/>
                <a:gd name="T28" fmla="*/ 55 w 119"/>
                <a:gd name="T29" fmla="*/ 170 h 170"/>
                <a:gd name="T30" fmla="*/ 36 w 119"/>
                <a:gd name="T31" fmla="*/ 165 h 170"/>
                <a:gd name="T32" fmla="*/ 21 w 119"/>
                <a:gd name="T33" fmla="*/ 155 h 170"/>
                <a:gd name="T34" fmla="*/ 10 w 119"/>
                <a:gd name="T35" fmla="*/ 142 h 170"/>
                <a:gd name="T36" fmla="*/ 3 w 119"/>
                <a:gd name="T37" fmla="*/ 125 h 170"/>
                <a:gd name="T38" fmla="*/ 2 w 119"/>
                <a:gd name="T39" fmla="*/ 107 h 170"/>
                <a:gd name="T40" fmla="*/ 3 w 119"/>
                <a:gd name="T41" fmla="*/ 101 h 170"/>
                <a:gd name="T42" fmla="*/ 3 w 119"/>
                <a:gd name="T43" fmla="*/ 93 h 170"/>
                <a:gd name="T44" fmla="*/ 2 w 119"/>
                <a:gd name="T45" fmla="*/ 81 h 170"/>
                <a:gd name="T46" fmla="*/ 1 w 119"/>
                <a:gd name="T47" fmla="*/ 68 h 170"/>
                <a:gd name="T48" fmla="*/ 0 w 119"/>
                <a:gd name="T49" fmla="*/ 50 h 170"/>
                <a:gd name="T50" fmla="*/ 5 w 119"/>
                <a:gd name="T51" fmla="*/ 33 h 170"/>
                <a:gd name="T52" fmla="*/ 15 w 119"/>
                <a:gd name="T53" fmla="*/ 18 h 170"/>
                <a:gd name="T54" fmla="*/ 29 w 119"/>
                <a:gd name="T55" fmla="*/ 7 h 170"/>
                <a:gd name="T56" fmla="*/ 47 w 119"/>
                <a:gd name="T57" fmla="*/ 1 h 170"/>
                <a:gd name="T58" fmla="*/ 65 w 119"/>
                <a:gd name="T5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170">
                  <a:moveTo>
                    <a:pt x="65" y="0"/>
                  </a:moveTo>
                  <a:lnTo>
                    <a:pt x="82" y="5"/>
                  </a:lnTo>
                  <a:lnTo>
                    <a:pt x="96" y="15"/>
                  </a:lnTo>
                  <a:lnTo>
                    <a:pt x="108" y="28"/>
                  </a:lnTo>
                  <a:lnTo>
                    <a:pt x="114" y="45"/>
                  </a:lnTo>
                  <a:lnTo>
                    <a:pt x="118" y="70"/>
                  </a:lnTo>
                  <a:lnTo>
                    <a:pt x="119" y="93"/>
                  </a:lnTo>
                  <a:lnTo>
                    <a:pt x="118" y="118"/>
                  </a:lnTo>
                  <a:lnTo>
                    <a:pt x="114" y="135"/>
                  </a:lnTo>
                  <a:lnTo>
                    <a:pt x="105" y="150"/>
                  </a:lnTo>
                  <a:lnTo>
                    <a:pt x="92" y="160"/>
                  </a:lnTo>
                  <a:lnTo>
                    <a:pt x="77" y="168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5" y="170"/>
                  </a:lnTo>
                  <a:lnTo>
                    <a:pt x="36" y="165"/>
                  </a:lnTo>
                  <a:lnTo>
                    <a:pt x="21" y="155"/>
                  </a:lnTo>
                  <a:lnTo>
                    <a:pt x="10" y="142"/>
                  </a:lnTo>
                  <a:lnTo>
                    <a:pt x="3" y="125"/>
                  </a:lnTo>
                  <a:lnTo>
                    <a:pt x="2" y="107"/>
                  </a:lnTo>
                  <a:lnTo>
                    <a:pt x="3" y="101"/>
                  </a:lnTo>
                  <a:lnTo>
                    <a:pt x="3" y="93"/>
                  </a:lnTo>
                  <a:lnTo>
                    <a:pt x="2" y="81"/>
                  </a:lnTo>
                  <a:lnTo>
                    <a:pt x="1" y="68"/>
                  </a:lnTo>
                  <a:lnTo>
                    <a:pt x="0" y="50"/>
                  </a:lnTo>
                  <a:lnTo>
                    <a:pt x="5" y="33"/>
                  </a:lnTo>
                  <a:lnTo>
                    <a:pt x="15" y="18"/>
                  </a:lnTo>
                  <a:lnTo>
                    <a:pt x="29" y="7"/>
                  </a:lnTo>
                  <a:lnTo>
                    <a:pt x="47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CD7944C-B0DD-444B-83EF-3A5EA53B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6" y="4508501"/>
              <a:ext cx="30163" cy="23813"/>
            </a:xfrm>
            <a:custGeom>
              <a:avLst/>
              <a:gdLst>
                <a:gd name="T0" fmla="*/ 55 w 171"/>
                <a:gd name="T1" fmla="*/ 0 h 129"/>
                <a:gd name="T2" fmla="*/ 74 w 171"/>
                <a:gd name="T3" fmla="*/ 2 h 129"/>
                <a:gd name="T4" fmla="*/ 128 w 171"/>
                <a:gd name="T5" fmla="*/ 16 h 129"/>
                <a:gd name="T6" fmla="*/ 146 w 171"/>
                <a:gd name="T7" fmla="*/ 24 h 129"/>
                <a:gd name="T8" fmla="*/ 158 w 171"/>
                <a:gd name="T9" fmla="*/ 36 h 129"/>
                <a:gd name="T10" fmla="*/ 167 w 171"/>
                <a:gd name="T11" fmla="*/ 51 h 129"/>
                <a:gd name="T12" fmla="*/ 171 w 171"/>
                <a:gd name="T13" fmla="*/ 68 h 129"/>
                <a:gd name="T14" fmla="*/ 169 w 171"/>
                <a:gd name="T15" fmla="*/ 86 h 129"/>
                <a:gd name="T16" fmla="*/ 164 w 171"/>
                <a:gd name="T17" fmla="*/ 101 h 129"/>
                <a:gd name="T18" fmla="*/ 154 w 171"/>
                <a:gd name="T19" fmla="*/ 113 h 129"/>
                <a:gd name="T20" fmla="*/ 142 w 171"/>
                <a:gd name="T21" fmla="*/ 122 h 129"/>
                <a:gd name="T22" fmla="*/ 128 w 171"/>
                <a:gd name="T23" fmla="*/ 128 h 129"/>
                <a:gd name="T24" fmla="*/ 113 w 171"/>
                <a:gd name="T25" fmla="*/ 129 h 129"/>
                <a:gd name="T26" fmla="*/ 106 w 171"/>
                <a:gd name="T27" fmla="*/ 129 h 129"/>
                <a:gd name="T28" fmla="*/ 98 w 171"/>
                <a:gd name="T29" fmla="*/ 127 h 129"/>
                <a:gd name="T30" fmla="*/ 43 w 171"/>
                <a:gd name="T31" fmla="*/ 113 h 129"/>
                <a:gd name="T32" fmla="*/ 29 w 171"/>
                <a:gd name="T33" fmla="*/ 107 h 129"/>
                <a:gd name="T34" fmla="*/ 18 w 171"/>
                <a:gd name="T35" fmla="*/ 98 h 129"/>
                <a:gd name="T36" fmla="*/ 9 w 171"/>
                <a:gd name="T37" fmla="*/ 86 h 129"/>
                <a:gd name="T38" fmla="*/ 3 w 171"/>
                <a:gd name="T39" fmla="*/ 73 h 129"/>
                <a:gd name="T40" fmla="*/ 0 w 171"/>
                <a:gd name="T41" fmla="*/ 58 h 129"/>
                <a:gd name="T42" fmla="*/ 3 w 171"/>
                <a:gd name="T43" fmla="*/ 43 h 129"/>
                <a:gd name="T44" fmla="*/ 10 w 171"/>
                <a:gd name="T45" fmla="*/ 26 h 129"/>
                <a:gd name="T46" fmla="*/ 23 w 171"/>
                <a:gd name="T47" fmla="*/ 13 h 129"/>
                <a:gd name="T48" fmla="*/ 38 w 171"/>
                <a:gd name="T49" fmla="*/ 3 h 129"/>
                <a:gd name="T50" fmla="*/ 55 w 171"/>
                <a:gd name="T5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129">
                  <a:moveTo>
                    <a:pt x="55" y="0"/>
                  </a:moveTo>
                  <a:lnTo>
                    <a:pt x="74" y="2"/>
                  </a:lnTo>
                  <a:lnTo>
                    <a:pt x="128" y="16"/>
                  </a:lnTo>
                  <a:lnTo>
                    <a:pt x="146" y="24"/>
                  </a:lnTo>
                  <a:lnTo>
                    <a:pt x="158" y="36"/>
                  </a:lnTo>
                  <a:lnTo>
                    <a:pt x="167" y="51"/>
                  </a:lnTo>
                  <a:lnTo>
                    <a:pt x="171" y="68"/>
                  </a:lnTo>
                  <a:lnTo>
                    <a:pt x="169" y="86"/>
                  </a:lnTo>
                  <a:lnTo>
                    <a:pt x="164" y="101"/>
                  </a:lnTo>
                  <a:lnTo>
                    <a:pt x="154" y="113"/>
                  </a:lnTo>
                  <a:lnTo>
                    <a:pt x="142" y="122"/>
                  </a:lnTo>
                  <a:lnTo>
                    <a:pt x="128" y="128"/>
                  </a:lnTo>
                  <a:lnTo>
                    <a:pt x="113" y="129"/>
                  </a:lnTo>
                  <a:lnTo>
                    <a:pt x="106" y="129"/>
                  </a:lnTo>
                  <a:lnTo>
                    <a:pt x="98" y="127"/>
                  </a:lnTo>
                  <a:lnTo>
                    <a:pt x="43" y="113"/>
                  </a:lnTo>
                  <a:lnTo>
                    <a:pt x="29" y="107"/>
                  </a:lnTo>
                  <a:lnTo>
                    <a:pt x="18" y="98"/>
                  </a:lnTo>
                  <a:lnTo>
                    <a:pt x="9" y="86"/>
                  </a:lnTo>
                  <a:lnTo>
                    <a:pt x="3" y="73"/>
                  </a:lnTo>
                  <a:lnTo>
                    <a:pt x="0" y="58"/>
                  </a:lnTo>
                  <a:lnTo>
                    <a:pt x="3" y="43"/>
                  </a:lnTo>
                  <a:lnTo>
                    <a:pt x="10" y="26"/>
                  </a:lnTo>
                  <a:lnTo>
                    <a:pt x="23" y="13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4E98D74-BF9E-4D85-B223-654603FC3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1" y="4521201"/>
              <a:ext cx="30163" cy="23813"/>
            </a:xfrm>
            <a:custGeom>
              <a:avLst/>
              <a:gdLst>
                <a:gd name="T0" fmla="*/ 54 w 170"/>
                <a:gd name="T1" fmla="*/ 0 h 128"/>
                <a:gd name="T2" fmla="*/ 73 w 170"/>
                <a:gd name="T3" fmla="*/ 2 h 128"/>
                <a:gd name="T4" fmla="*/ 127 w 170"/>
                <a:gd name="T5" fmla="*/ 17 h 128"/>
                <a:gd name="T6" fmla="*/ 141 w 170"/>
                <a:gd name="T7" fmla="*/ 22 h 128"/>
                <a:gd name="T8" fmla="*/ 153 w 170"/>
                <a:gd name="T9" fmla="*/ 32 h 128"/>
                <a:gd name="T10" fmla="*/ 162 w 170"/>
                <a:gd name="T11" fmla="*/ 43 h 128"/>
                <a:gd name="T12" fmla="*/ 168 w 170"/>
                <a:gd name="T13" fmla="*/ 56 h 128"/>
                <a:gd name="T14" fmla="*/ 170 w 170"/>
                <a:gd name="T15" fmla="*/ 71 h 128"/>
                <a:gd name="T16" fmla="*/ 168 w 170"/>
                <a:gd name="T17" fmla="*/ 87 h 128"/>
                <a:gd name="T18" fmla="*/ 162 w 170"/>
                <a:gd name="T19" fmla="*/ 101 h 128"/>
                <a:gd name="T20" fmla="*/ 153 w 170"/>
                <a:gd name="T21" fmla="*/ 112 h 128"/>
                <a:gd name="T22" fmla="*/ 141 w 170"/>
                <a:gd name="T23" fmla="*/ 121 h 128"/>
                <a:gd name="T24" fmla="*/ 127 w 170"/>
                <a:gd name="T25" fmla="*/ 127 h 128"/>
                <a:gd name="T26" fmla="*/ 112 w 170"/>
                <a:gd name="T27" fmla="*/ 128 h 128"/>
                <a:gd name="T28" fmla="*/ 105 w 170"/>
                <a:gd name="T29" fmla="*/ 128 h 128"/>
                <a:gd name="T30" fmla="*/ 97 w 170"/>
                <a:gd name="T31" fmla="*/ 127 h 128"/>
                <a:gd name="T32" fmla="*/ 43 w 170"/>
                <a:gd name="T33" fmla="*/ 112 h 128"/>
                <a:gd name="T34" fmla="*/ 29 w 170"/>
                <a:gd name="T35" fmla="*/ 107 h 128"/>
                <a:gd name="T36" fmla="*/ 17 w 170"/>
                <a:gd name="T37" fmla="*/ 97 h 128"/>
                <a:gd name="T38" fmla="*/ 7 w 170"/>
                <a:gd name="T39" fmla="*/ 86 h 128"/>
                <a:gd name="T40" fmla="*/ 2 w 170"/>
                <a:gd name="T41" fmla="*/ 72 h 128"/>
                <a:gd name="T42" fmla="*/ 0 w 170"/>
                <a:gd name="T43" fmla="*/ 57 h 128"/>
                <a:gd name="T44" fmla="*/ 2 w 170"/>
                <a:gd name="T45" fmla="*/ 42 h 128"/>
                <a:gd name="T46" fmla="*/ 9 w 170"/>
                <a:gd name="T47" fmla="*/ 25 h 128"/>
                <a:gd name="T48" fmla="*/ 21 w 170"/>
                <a:gd name="T49" fmla="*/ 12 h 128"/>
                <a:gd name="T50" fmla="*/ 36 w 170"/>
                <a:gd name="T51" fmla="*/ 4 h 128"/>
                <a:gd name="T52" fmla="*/ 54 w 17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128">
                  <a:moveTo>
                    <a:pt x="54" y="0"/>
                  </a:moveTo>
                  <a:lnTo>
                    <a:pt x="73" y="2"/>
                  </a:lnTo>
                  <a:lnTo>
                    <a:pt x="127" y="17"/>
                  </a:lnTo>
                  <a:lnTo>
                    <a:pt x="141" y="22"/>
                  </a:lnTo>
                  <a:lnTo>
                    <a:pt x="153" y="32"/>
                  </a:lnTo>
                  <a:lnTo>
                    <a:pt x="162" y="43"/>
                  </a:lnTo>
                  <a:lnTo>
                    <a:pt x="168" y="56"/>
                  </a:lnTo>
                  <a:lnTo>
                    <a:pt x="170" y="71"/>
                  </a:lnTo>
                  <a:lnTo>
                    <a:pt x="168" y="87"/>
                  </a:lnTo>
                  <a:lnTo>
                    <a:pt x="162" y="101"/>
                  </a:lnTo>
                  <a:lnTo>
                    <a:pt x="153" y="112"/>
                  </a:lnTo>
                  <a:lnTo>
                    <a:pt x="141" y="121"/>
                  </a:lnTo>
                  <a:lnTo>
                    <a:pt x="127" y="127"/>
                  </a:lnTo>
                  <a:lnTo>
                    <a:pt x="112" y="128"/>
                  </a:lnTo>
                  <a:lnTo>
                    <a:pt x="105" y="128"/>
                  </a:lnTo>
                  <a:lnTo>
                    <a:pt x="97" y="127"/>
                  </a:lnTo>
                  <a:lnTo>
                    <a:pt x="43" y="112"/>
                  </a:lnTo>
                  <a:lnTo>
                    <a:pt x="29" y="107"/>
                  </a:lnTo>
                  <a:lnTo>
                    <a:pt x="17" y="97"/>
                  </a:lnTo>
                  <a:lnTo>
                    <a:pt x="7" y="86"/>
                  </a:lnTo>
                  <a:lnTo>
                    <a:pt x="2" y="72"/>
                  </a:lnTo>
                  <a:lnTo>
                    <a:pt x="0" y="57"/>
                  </a:lnTo>
                  <a:lnTo>
                    <a:pt x="2" y="42"/>
                  </a:lnTo>
                  <a:lnTo>
                    <a:pt x="9" y="25"/>
                  </a:lnTo>
                  <a:lnTo>
                    <a:pt x="21" y="12"/>
                  </a:lnTo>
                  <a:lnTo>
                    <a:pt x="36" y="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637506D-7289-49B8-9056-0735748E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3" y="4694238"/>
              <a:ext cx="23813" cy="30163"/>
            </a:xfrm>
            <a:custGeom>
              <a:avLst/>
              <a:gdLst>
                <a:gd name="T0" fmla="*/ 72 w 130"/>
                <a:gd name="T1" fmla="*/ 0 h 169"/>
                <a:gd name="T2" fmla="*/ 88 w 130"/>
                <a:gd name="T3" fmla="*/ 2 h 169"/>
                <a:gd name="T4" fmla="*/ 102 w 130"/>
                <a:gd name="T5" fmla="*/ 9 h 169"/>
                <a:gd name="T6" fmla="*/ 114 w 130"/>
                <a:gd name="T7" fmla="*/ 17 h 169"/>
                <a:gd name="T8" fmla="*/ 122 w 130"/>
                <a:gd name="T9" fmla="*/ 29 h 169"/>
                <a:gd name="T10" fmla="*/ 129 w 130"/>
                <a:gd name="T11" fmla="*/ 43 h 169"/>
                <a:gd name="T12" fmla="*/ 130 w 130"/>
                <a:gd name="T13" fmla="*/ 58 h 169"/>
                <a:gd name="T14" fmla="*/ 129 w 130"/>
                <a:gd name="T15" fmla="*/ 73 h 169"/>
                <a:gd name="T16" fmla="*/ 114 w 130"/>
                <a:gd name="T17" fmla="*/ 127 h 169"/>
                <a:gd name="T18" fmla="*/ 107 w 130"/>
                <a:gd name="T19" fmla="*/ 141 h 169"/>
                <a:gd name="T20" fmla="*/ 99 w 130"/>
                <a:gd name="T21" fmla="*/ 154 h 169"/>
                <a:gd name="T22" fmla="*/ 87 w 130"/>
                <a:gd name="T23" fmla="*/ 162 h 169"/>
                <a:gd name="T24" fmla="*/ 73 w 130"/>
                <a:gd name="T25" fmla="*/ 167 h 169"/>
                <a:gd name="T26" fmla="*/ 58 w 130"/>
                <a:gd name="T27" fmla="*/ 169 h 169"/>
                <a:gd name="T28" fmla="*/ 50 w 130"/>
                <a:gd name="T29" fmla="*/ 169 h 169"/>
                <a:gd name="T30" fmla="*/ 43 w 130"/>
                <a:gd name="T31" fmla="*/ 167 h 169"/>
                <a:gd name="T32" fmla="*/ 26 w 130"/>
                <a:gd name="T33" fmla="*/ 160 h 169"/>
                <a:gd name="T34" fmla="*/ 13 w 130"/>
                <a:gd name="T35" fmla="*/ 148 h 169"/>
                <a:gd name="T36" fmla="*/ 4 w 130"/>
                <a:gd name="T37" fmla="*/ 132 h 169"/>
                <a:gd name="T38" fmla="*/ 0 w 130"/>
                <a:gd name="T39" fmla="*/ 115 h 169"/>
                <a:gd name="T40" fmla="*/ 2 w 130"/>
                <a:gd name="T41" fmla="*/ 97 h 169"/>
                <a:gd name="T42" fmla="*/ 16 w 130"/>
                <a:gd name="T43" fmla="*/ 43 h 169"/>
                <a:gd name="T44" fmla="*/ 22 w 130"/>
                <a:gd name="T45" fmla="*/ 29 h 169"/>
                <a:gd name="T46" fmla="*/ 32 w 130"/>
                <a:gd name="T47" fmla="*/ 17 h 169"/>
                <a:gd name="T48" fmla="*/ 44 w 130"/>
                <a:gd name="T49" fmla="*/ 9 h 169"/>
                <a:gd name="T50" fmla="*/ 57 w 130"/>
                <a:gd name="T51" fmla="*/ 2 h 169"/>
                <a:gd name="T52" fmla="*/ 72 w 130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9">
                  <a:moveTo>
                    <a:pt x="72" y="0"/>
                  </a:moveTo>
                  <a:lnTo>
                    <a:pt x="88" y="2"/>
                  </a:lnTo>
                  <a:lnTo>
                    <a:pt x="102" y="9"/>
                  </a:lnTo>
                  <a:lnTo>
                    <a:pt x="114" y="17"/>
                  </a:lnTo>
                  <a:lnTo>
                    <a:pt x="122" y="29"/>
                  </a:lnTo>
                  <a:lnTo>
                    <a:pt x="129" y="43"/>
                  </a:lnTo>
                  <a:lnTo>
                    <a:pt x="130" y="58"/>
                  </a:lnTo>
                  <a:lnTo>
                    <a:pt x="129" y="73"/>
                  </a:lnTo>
                  <a:lnTo>
                    <a:pt x="114" y="127"/>
                  </a:lnTo>
                  <a:lnTo>
                    <a:pt x="107" y="141"/>
                  </a:lnTo>
                  <a:lnTo>
                    <a:pt x="99" y="154"/>
                  </a:lnTo>
                  <a:lnTo>
                    <a:pt x="87" y="162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9"/>
                  </a:lnTo>
                  <a:lnTo>
                    <a:pt x="43" y="167"/>
                  </a:lnTo>
                  <a:lnTo>
                    <a:pt x="26" y="160"/>
                  </a:lnTo>
                  <a:lnTo>
                    <a:pt x="13" y="148"/>
                  </a:lnTo>
                  <a:lnTo>
                    <a:pt x="4" y="132"/>
                  </a:lnTo>
                  <a:lnTo>
                    <a:pt x="0" y="115"/>
                  </a:lnTo>
                  <a:lnTo>
                    <a:pt x="2" y="97"/>
                  </a:lnTo>
                  <a:lnTo>
                    <a:pt x="16" y="43"/>
                  </a:lnTo>
                  <a:lnTo>
                    <a:pt x="22" y="29"/>
                  </a:lnTo>
                  <a:lnTo>
                    <a:pt x="32" y="17"/>
                  </a:lnTo>
                  <a:lnTo>
                    <a:pt x="44" y="9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966329C-B541-43FB-B69C-43F17A1E1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6" y="4481513"/>
              <a:ext cx="392113" cy="606425"/>
            </a:xfrm>
            <a:custGeom>
              <a:avLst/>
              <a:gdLst>
                <a:gd name="T0" fmla="*/ 251 w 2218"/>
                <a:gd name="T1" fmla="*/ 3240 h 3439"/>
                <a:gd name="T2" fmla="*/ 325 w 2218"/>
                <a:gd name="T3" fmla="*/ 3313 h 3439"/>
                <a:gd name="T4" fmla="*/ 1866 w 2218"/>
                <a:gd name="T5" fmla="*/ 3321 h 3439"/>
                <a:gd name="T6" fmla="*/ 1954 w 2218"/>
                <a:gd name="T7" fmla="*/ 3263 h 3439"/>
                <a:gd name="T8" fmla="*/ 1977 w 2218"/>
                <a:gd name="T9" fmla="*/ 2751 h 3439"/>
                <a:gd name="T10" fmla="*/ 1977 w 2218"/>
                <a:gd name="T11" fmla="*/ 2637 h 3439"/>
                <a:gd name="T12" fmla="*/ 351 w 2218"/>
                <a:gd name="T13" fmla="*/ 118 h 3439"/>
                <a:gd name="T14" fmla="*/ 264 w 2218"/>
                <a:gd name="T15" fmla="*/ 176 h 3439"/>
                <a:gd name="T16" fmla="*/ 240 w 2218"/>
                <a:gd name="T17" fmla="*/ 345 h 3439"/>
                <a:gd name="T18" fmla="*/ 1967 w 2218"/>
                <a:gd name="T19" fmla="*/ 199 h 3439"/>
                <a:gd name="T20" fmla="*/ 1893 w 2218"/>
                <a:gd name="T21" fmla="*/ 126 h 3439"/>
                <a:gd name="T22" fmla="*/ 379 w 2218"/>
                <a:gd name="T23" fmla="*/ 0 h 3439"/>
                <a:gd name="T24" fmla="*/ 1955 w 2218"/>
                <a:gd name="T25" fmla="*/ 29 h 3439"/>
                <a:gd name="T26" fmla="*/ 2065 w 2218"/>
                <a:gd name="T27" fmla="*/ 137 h 3439"/>
                <a:gd name="T28" fmla="*/ 2094 w 2218"/>
                <a:gd name="T29" fmla="*/ 391 h 3439"/>
                <a:gd name="T30" fmla="*/ 2094 w 2218"/>
                <a:gd name="T31" fmla="*/ 452 h 3439"/>
                <a:gd name="T32" fmla="*/ 2094 w 2218"/>
                <a:gd name="T33" fmla="*/ 675 h 3439"/>
                <a:gd name="T34" fmla="*/ 2094 w 2218"/>
                <a:gd name="T35" fmla="*/ 952 h 3439"/>
                <a:gd name="T36" fmla="*/ 2094 w 2218"/>
                <a:gd name="T37" fmla="*/ 1013 h 3439"/>
                <a:gd name="T38" fmla="*/ 2094 w 2218"/>
                <a:gd name="T39" fmla="*/ 1291 h 3439"/>
                <a:gd name="T40" fmla="*/ 2094 w 2218"/>
                <a:gd name="T41" fmla="*/ 1515 h 3439"/>
                <a:gd name="T42" fmla="*/ 2094 w 2218"/>
                <a:gd name="T43" fmla="*/ 1574 h 3439"/>
                <a:gd name="T44" fmla="*/ 2094 w 2218"/>
                <a:gd name="T45" fmla="*/ 1852 h 3439"/>
                <a:gd name="T46" fmla="*/ 2094 w 2218"/>
                <a:gd name="T47" fmla="*/ 2074 h 3439"/>
                <a:gd name="T48" fmla="*/ 2094 w 2218"/>
                <a:gd name="T49" fmla="*/ 2135 h 3439"/>
                <a:gd name="T50" fmla="*/ 2094 w 2218"/>
                <a:gd name="T51" fmla="*/ 2412 h 3439"/>
                <a:gd name="T52" fmla="*/ 2094 w 2218"/>
                <a:gd name="T53" fmla="*/ 2635 h 3439"/>
                <a:gd name="T54" fmla="*/ 2111 w 2218"/>
                <a:gd name="T55" fmla="*/ 2591 h 3439"/>
                <a:gd name="T56" fmla="*/ 2160 w 2218"/>
                <a:gd name="T57" fmla="*/ 2563 h 3439"/>
                <a:gd name="T58" fmla="*/ 2211 w 2218"/>
                <a:gd name="T59" fmla="*/ 2591 h 3439"/>
                <a:gd name="T60" fmla="*/ 2202 w 2218"/>
                <a:gd name="T61" fmla="*/ 2689 h 3439"/>
                <a:gd name="T62" fmla="*/ 2161 w 2218"/>
                <a:gd name="T63" fmla="*/ 2729 h 3439"/>
                <a:gd name="T64" fmla="*/ 2102 w 2218"/>
                <a:gd name="T65" fmla="*/ 2712 h 3439"/>
                <a:gd name="T66" fmla="*/ 2098 w 2218"/>
                <a:gd name="T67" fmla="*/ 2835 h 3439"/>
                <a:gd name="T68" fmla="*/ 2142 w 2218"/>
                <a:gd name="T69" fmla="*/ 2870 h 3439"/>
                <a:gd name="T70" fmla="*/ 2124 w 2218"/>
                <a:gd name="T71" fmla="*/ 2973 h 3439"/>
                <a:gd name="T72" fmla="*/ 2094 w 2218"/>
                <a:gd name="T73" fmla="*/ 3186 h 3439"/>
                <a:gd name="T74" fmla="*/ 2044 w 2218"/>
                <a:gd name="T75" fmla="*/ 3335 h 3439"/>
                <a:gd name="T76" fmla="*/ 1918 w 2218"/>
                <a:gd name="T77" fmla="*/ 3426 h 3439"/>
                <a:gd name="T78" fmla="*/ 338 w 2218"/>
                <a:gd name="T79" fmla="*/ 3436 h 3439"/>
                <a:gd name="T80" fmla="*/ 200 w 2218"/>
                <a:gd name="T81" fmla="*/ 3364 h 3439"/>
                <a:gd name="T82" fmla="*/ 128 w 2218"/>
                <a:gd name="T83" fmla="*/ 3227 h 3439"/>
                <a:gd name="T84" fmla="*/ 103 w 2218"/>
                <a:gd name="T85" fmla="*/ 2982 h 3439"/>
                <a:gd name="T86" fmla="*/ 73 w 2218"/>
                <a:gd name="T87" fmla="*/ 2890 h 3439"/>
                <a:gd name="T88" fmla="*/ 102 w 2218"/>
                <a:gd name="T89" fmla="*/ 2841 h 3439"/>
                <a:gd name="T90" fmla="*/ 124 w 2218"/>
                <a:gd name="T91" fmla="*/ 2835 h 3439"/>
                <a:gd name="T92" fmla="*/ 87 w 2218"/>
                <a:gd name="T93" fmla="*/ 2729 h 3439"/>
                <a:gd name="T94" fmla="*/ 23 w 2218"/>
                <a:gd name="T95" fmla="*/ 2706 h 3439"/>
                <a:gd name="T96" fmla="*/ 2 w 2218"/>
                <a:gd name="T97" fmla="*/ 2605 h 3439"/>
                <a:gd name="T98" fmla="*/ 43 w 2218"/>
                <a:gd name="T99" fmla="*/ 2564 h 3439"/>
                <a:gd name="T100" fmla="*/ 106 w 2218"/>
                <a:gd name="T101" fmla="*/ 2588 h 3439"/>
                <a:gd name="T102" fmla="*/ 128 w 2218"/>
                <a:gd name="T103" fmla="*/ 212 h 3439"/>
                <a:gd name="T104" fmla="*/ 200 w 2218"/>
                <a:gd name="T105" fmla="*/ 74 h 3439"/>
                <a:gd name="T106" fmla="*/ 338 w 2218"/>
                <a:gd name="T107" fmla="*/ 3 h 3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8" h="3439">
                  <a:moveTo>
                    <a:pt x="240" y="2751"/>
                  </a:moveTo>
                  <a:lnTo>
                    <a:pt x="240" y="3187"/>
                  </a:lnTo>
                  <a:lnTo>
                    <a:pt x="243" y="3214"/>
                  </a:lnTo>
                  <a:lnTo>
                    <a:pt x="251" y="3240"/>
                  </a:lnTo>
                  <a:lnTo>
                    <a:pt x="264" y="3263"/>
                  </a:lnTo>
                  <a:lnTo>
                    <a:pt x="281" y="3283"/>
                  </a:lnTo>
                  <a:lnTo>
                    <a:pt x="302" y="3300"/>
                  </a:lnTo>
                  <a:lnTo>
                    <a:pt x="325" y="3313"/>
                  </a:lnTo>
                  <a:lnTo>
                    <a:pt x="351" y="3321"/>
                  </a:lnTo>
                  <a:lnTo>
                    <a:pt x="379" y="3324"/>
                  </a:lnTo>
                  <a:lnTo>
                    <a:pt x="1838" y="3324"/>
                  </a:lnTo>
                  <a:lnTo>
                    <a:pt x="1866" y="3321"/>
                  </a:lnTo>
                  <a:lnTo>
                    <a:pt x="1893" y="3313"/>
                  </a:lnTo>
                  <a:lnTo>
                    <a:pt x="1916" y="3300"/>
                  </a:lnTo>
                  <a:lnTo>
                    <a:pt x="1937" y="3283"/>
                  </a:lnTo>
                  <a:lnTo>
                    <a:pt x="1954" y="3263"/>
                  </a:lnTo>
                  <a:lnTo>
                    <a:pt x="1967" y="3240"/>
                  </a:lnTo>
                  <a:lnTo>
                    <a:pt x="1974" y="3214"/>
                  </a:lnTo>
                  <a:lnTo>
                    <a:pt x="1977" y="3187"/>
                  </a:lnTo>
                  <a:lnTo>
                    <a:pt x="1977" y="2751"/>
                  </a:lnTo>
                  <a:lnTo>
                    <a:pt x="240" y="2751"/>
                  </a:lnTo>
                  <a:close/>
                  <a:moveTo>
                    <a:pt x="240" y="458"/>
                  </a:moveTo>
                  <a:lnTo>
                    <a:pt x="240" y="2637"/>
                  </a:lnTo>
                  <a:lnTo>
                    <a:pt x="1977" y="2637"/>
                  </a:lnTo>
                  <a:lnTo>
                    <a:pt x="1977" y="458"/>
                  </a:lnTo>
                  <a:lnTo>
                    <a:pt x="240" y="458"/>
                  </a:lnTo>
                  <a:close/>
                  <a:moveTo>
                    <a:pt x="379" y="115"/>
                  </a:moveTo>
                  <a:lnTo>
                    <a:pt x="351" y="118"/>
                  </a:lnTo>
                  <a:lnTo>
                    <a:pt x="325" y="126"/>
                  </a:lnTo>
                  <a:lnTo>
                    <a:pt x="302" y="138"/>
                  </a:lnTo>
                  <a:lnTo>
                    <a:pt x="281" y="155"/>
                  </a:lnTo>
                  <a:lnTo>
                    <a:pt x="264" y="176"/>
                  </a:lnTo>
                  <a:lnTo>
                    <a:pt x="251" y="199"/>
                  </a:lnTo>
                  <a:lnTo>
                    <a:pt x="243" y="225"/>
                  </a:lnTo>
                  <a:lnTo>
                    <a:pt x="240" y="253"/>
                  </a:lnTo>
                  <a:lnTo>
                    <a:pt x="240" y="345"/>
                  </a:lnTo>
                  <a:lnTo>
                    <a:pt x="1977" y="345"/>
                  </a:lnTo>
                  <a:lnTo>
                    <a:pt x="1977" y="253"/>
                  </a:lnTo>
                  <a:lnTo>
                    <a:pt x="1974" y="225"/>
                  </a:lnTo>
                  <a:lnTo>
                    <a:pt x="1967" y="199"/>
                  </a:lnTo>
                  <a:lnTo>
                    <a:pt x="1954" y="176"/>
                  </a:lnTo>
                  <a:lnTo>
                    <a:pt x="1937" y="155"/>
                  </a:lnTo>
                  <a:lnTo>
                    <a:pt x="1916" y="138"/>
                  </a:lnTo>
                  <a:lnTo>
                    <a:pt x="1893" y="126"/>
                  </a:lnTo>
                  <a:lnTo>
                    <a:pt x="1866" y="118"/>
                  </a:lnTo>
                  <a:lnTo>
                    <a:pt x="1838" y="115"/>
                  </a:lnTo>
                  <a:lnTo>
                    <a:pt x="379" y="115"/>
                  </a:lnTo>
                  <a:close/>
                  <a:moveTo>
                    <a:pt x="379" y="0"/>
                  </a:moveTo>
                  <a:lnTo>
                    <a:pt x="1838" y="0"/>
                  </a:lnTo>
                  <a:lnTo>
                    <a:pt x="1880" y="3"/>
                  </a:lnTo>
                  <a:lnTo>
                    <a:pt x="1918" y="13"/>
                  </a:lnTo>
                  <a:lnTo>
                    <a:pt x="1955" y="29"/>
                  </a:lnTo>
                  <a:lnTo>
                    <a:pt x="1988" y="49"/>
                  </a:lnTo>
                  <a:lnTo>
                    <a:pt x="2018" y="74"/>
                  </a:lnTo>
                  <a:lnTo>
                    <a:pt x="2044" y="104"/>
                  </a:lnTo>
                  <a:lnTo>
                    <a:pt x="2065" y="137"/>
                  </a:lnTo>
                  <a:lnTo>
                    <a:pt x="2081" y="173"/>
                  </a:lnTo>
                  <a:lnTo>
                    <a:pt x="2090" y="212"/>
                  </a:lnTo>
                  <a:lnTo>
                    <a:pt x="2094" y="253"/>
                  </a:lnTo>
                  <a:lnTo>
                    <a:pt x="2094" y="391"/>
                  </a:lnTo>
                  <a:lnTo>
                    <a:pt x="2094" y="394"/>
                  </a:lnTo>
                  <a:lnTo>
                    <a:pt x="2094" y="395"/>
                  </a:lnTo>
                  <a:lnTo>
                    <a:pt x="2094" y="451"/>
                  </a:lnTo>
                  <a:lnTo>
                    <a:pt x="2094" y="452"/>
                  </a:lnTo>
                  <a:lnTo>
                    <a:pt x="2094" y="454"/>
                  </a:lnTo>
                  <a:lnTo>
                    <a:pt x="2094" y="672"/>
                  </a:lnTo>
                  <a:lnTo>
                    <a:pt x="2094" y="673"/>
                  </a:lnTo>
                  <a:lnTo>
                    <a:pt x="2094" y="675"/>
                  </a:lnTo>
                  <a:lnTo>
                    <a:pt x="2094" y="731"/>
                  </a:lnTo>
                  <a:lnTo>
                    <a:pt x="2094" y="733"/>
                  </a:lnTo>
                  <a:lnTo>
                    <a:pt x="2094" y="734"/>
                  </a:lnTo>
                  <a:lnTo>
                    <a:pt x="2094" y="952"/>
                  </a:lnTo>
                  <a:lnTo>
                    <a:pt x="2094" y="954"/>
                  </a:lnTo>
                  <a:lnTo>
                    <a:pt x="2094" y="955"/>
                  </a:lnTo>
                  <a:lnTo>
                    <a:pt x="2094" y="1012"/>
                  </a:lnTo>
                  <a:lnTo>
                    <a:pt x="2094" y="1013"/>
                  </a:lnTo>
                  <a:lnTo>
                    <a:pt x="2094" y="1014"/>
                  </a:lnTo>
                  <a:lnTo>
                    <a:pt x="2094" y="1233"/>
                  </a:lnTo>
                  <a:lnTo>
                    <a:pt x="2094" y="1235"/>
                  </a:lnTo>
                  <a:lnTo>
                    <a:pt x="2094" y="1291"/>
                  </a:lnTo>
                  <a:lnTo>
                    <a:pt x="2094" y="1293"/>
                  </a:lnTo>
                  <a:lnTo>
                    <a:pt x="2094" y="1294"/>
                  </a:lnTo>
                  <a:lnTo>
                    <a:pt x="2094" y="1512"/>
                  </a:lnTo>
                  <a:lnTo>
                    <a:pt x="2094" y="1515"/>
                  </a:lnTo>
                  <a:lnTo>
                    <a:pt x="2094" y="1516"/>
                  </a:lnTo>
                  <a:lnTo>
                    <a:pt x="2094" y="1572"/>
                  </a:lnTo>
                  <a:lnTo>
                    <a:pt x="2094" y="1573"/>
                  </a:lnTo>
                  <a:lnTo>
                    <a:pt x="2094" y="1574"/>
                  </a:lnTo>
                  <a:lnTo>
                    <a:pt x="2094" y="1793"/>
                  </a:lnTo>
                  <a:lnTo>
                    <a:pt x="2094" y="1794"/>
                  </a:lnTo>
                  <a:lnTo>
                    <a:pt x="2094" y="1795"/>
                  </a:lnTo>
                  <a:lnTo>
                    <a:pt x="2094" y="1852"/>
                  </a:lnTo>
                  <a:lnTo>
                    <a:pt x="2094" y="1853"/>
                  </a:lnTo>
                  <a:lnTo>
                    <a:pt x="2094" y="1855"/>
                  </a:lnTo>
                  <a:lnTo>
                    <a:pt x="2094" y="2073"/>
                  </a:lnTo>
                  <a:lnTo>
                    <a:pt x="2094" y="2074"/>
                  </a:lnTo>
                  <a:lnTo>
                    <a:pt x="2094" y="2076"/>
                  </a:lnTo>
                  <a:lnTo>
                    <a:pt x="2094" y="2132"/>
                  </a:lnTo>
                  <a:lnTo>
                    <a:pt x="2094" y="2134"/>
                  </a:lnTo>
                  <a:lnTo>
                    <a:pt x="2094" y="2135"/>
                  </a:lnTo>
                  <a:lnTo>
                    <a:pt x="2094" y="2353"/>
                  </a:lnTo>
                  <a:lnTo>
                    <a:pt x="2094" y="2355"/>
                  </a:lnTo>
                  <a:lnTo>
                    <a:pt x="2094" y="2356"/>
                  </a:lnTo>
                  <a:lnTo>
                    <a:pt x="2094" y="2412"/>
                  </a:lnTo>
                  <a:lnTo>
                    <a:pt x="2094" y="2413"/>
                  </a:lnTo>
                  <a:lnTo>
                    <a:pt x="2094" y="2414"/>
                  </a:lnTo>
                  <a:lnTo>
                    <a:pt x="2094" y="2634"/>
                  </a:lnTo>
                  <a:lnTo>
                    <a:pt x="2094" y="2635"/>
                  </a:lnTo>
                  <a:lnTo>
                    <a:pt x="2094" y="2637"/>
                  </a:lnTo>
                  <a:lnTo>
                    <a:pt x="2094" y="2646"/>
                  </a:lnTo>
                  <a:lnTo>
                    <a:pt x="2105" y="2606"/>
                  </a:lnTo>
                  <a:lnTo>
                    <a:pt x="2111" y="2591"/>
                  </a:lnTo>
                  <a:lnTo>
                    <a:pt x="2120" y="2579"/>
                  </a:lnTo>
                  <a:lnTo>
                    <a:pt x="2132" y="2571"/>
                  </a:lnTo>
                  <a:lnTo>
                    <a:pt x="2145" y="2564"/>
                  </a:lnTo>
                  <a:lnTo>
                    <a:pt x="2160" y="2563"/>
                  </a:lnTo>
                  <a:lnTo>
                    <a:pt x="2176" y="2564"/>
                  </a:lnTo>
                  <a:lnTo>
                    <a:pt x="2190" y="2571"/>
                  </a:lnTo>
                  <a:lnTo>
                    <a:pt x="2202" y="2580"/>
                  </a:lnTo>
                  <a:lnTo>
                    <a:pt x="2211" y="2591"/>
                  </a:lnTo>
                  <a:lnTo>
                    <a:pt x="2217" y="2605"/>
                  </a:lnTo>
                  <a:lnTo>
                    <a:pt x="2218" y="2620"/>
                  </a:lnTo>
                  <a:lnTo>
                    <a:pt x="2216" y="2635"/>
                  </a:lnTo>
                  <a:lnTo>
                    <a:pt x="2202" y="2689"/>
                  </a:lnTo>
                  <a:lnTo>
                    <a:pt x="2196" y="2703"/>
                  </a:lnTo>
                  <a:lnTo>
                    <a:pt x="2187" y="2714"/>
                  </a:lnTo>
                  <a:lnTo>
                    <a:pt x="2175" y="2724"/>
                  </a:lnTo>
                  <a:lnTo>
                    <a:pt x="2161" y="2729"/>
                  </a:lnTo>
                  <a:lnTo>
                    <a:pt x="2146" y="2731"/>
                  </a:lnTo>
                  <a:lnTo>
                    <a:pt x="2131" y="2729"/>
                  </a:lnTo>
                  <a:lnTo>
                    <a:pt x="2115" y="2723"/>
                  </a:lnTo>
                  <a:lnTo>
                    <a:pt x="2102" y="2712"/>
                  </a:lnTo>
                  <a:lnTo>
                    <a:pt x="2094" y="2698"/>
                  </a:lnTo>
                  <a:lnTo>
                    <a:pt x="2094" y="2698"/>
                  </a:lnTo>
                  <a:lnTo>
                    <a:pt x="2094" y="2835"/>
                  </a:lnTo>
                  <a:lnTo>
                    <a:pt x="2098" y="2835"/>
                  </a:lnTo>
                  <a:lnTo>
                    <a:pt x="2102" y="2836"/>
                  </a:lnTo>
                  <a:lnTo>
                    <a:pt x="2119" y="2843"/>
                  </a:lnTo>
                  <a:lnTo>
                    <a:pt x="2132" y="2855"/>
                  </a:lnTo>
                  <a:lnTo>
                    <a:pt x="2142" y="2870"/>
                  </a:lnTo>
                  <a:lnTo>
                    <a:pt x="2145" y="2887"/>
                  </a:lnTo>
                  <a:lnTo>
                    <a:pt x="2143" y="2906"/>
                  </a:lnTo>
                  <a:lnTo>
                    <a:pt x="2129" y="2959"/>
                  </a:lnTo>
                  <a:lnTo>
                    <a:pt x="2124" y="2973"/>
                  </a:lnTo>
                  <a:lnTo>
                    <a:pt x="2115" y="2984"/>
                  </a:lnTo>
                  <a:lnTo>
                    <a:pt x="2105" y="2992"/>
                  </a:lnTo>
                  <a:lnTo>
                    <a:pt x="2094" y="2997"/>
                  </a:lnTo>
                  <a:lnTo>
                    <a:pt x="2094" y="3186"/>
                  </a:lnTo>
                  <a:lnTo>
                    <a:pt x="2090" y="3227"/>
                  </a:lnTo>
                  <a:lnTo>
                    <a:pt x="2081" y="3265"/>
                  </a:lnTo>
                  <a:lnTo>
                    <a:pt x="2065" y="3302"/>
                  </a:lnTo>
                  <a:lnTo>
                    <a:pt x="2044" y="3335"/>
                  </a:lnTo>
                  <a:lnTo>
                    <a:pt x="2018" y="3364"/>
                  </a:lnTo>
                  <a:lnTo>
                    <a:pt x="1988" y="3390"/>
                  </a:lnTo>
                  <a:lnTo>
                    <a:pt x="1955" y="3410"/>
                  </a:lnTo>
                  <a:lnTo>
                    <a:pt x="1918" y="3426"/>
                  </a:lnTo>
                  <a:lnTo>
                    <a:pt x="1880" y="3436"/>
                  </a:lnTo>
                  <a:lnTo>
                    <a:pt x="1838" y="3439"/>
                  </a:lnTo>
                  <a:lnTo>
                    <a:pt x="379" y="3439"/>
                  </a:lnTo>
                  <a:lnTo>
                    <a:pt x="338" y="3436"/>
                  </a:lnTo>
                  <a:lnTo>
                    <a:pt x="299" y="3426"/>
                  </a:lnTo>
                  <a:lnTo>
                    <a:pt x="262" y="3410"/>
                  </a:lnTo>
                  <a:lnTo>
                    <a:pt x="229" y="3390"/>
                  </a:lnTo>
                  <a:lnTo>
                    <a:pt x="200" y="3364"/>
                  </a:lnTo>
                  <a:lnTo>
                    <a:pt x="174" y="3335"/>
                  </a:lnTo>
                  <a:lnTo>
                    <a:pt x="153" y="3302"/>
                  </a:lnTo>
                  <a:lnTo>
                    <a:pt x="137" y="3265"/>
                  </a:lnTo>
                  <a:lnTo>
                    <a:pt x="128" y="3227"/>
                  </a:lnTo>
                  <a:lnTo>
                    <a:pt x="124" y="3186"/>
                  </a:lnTo>
                  <a:lnTo>
                    <a:pt x="124" y="2997"/>
                  </a:lnTo>
                  <a:lnTo>
                    <a:pt x="113" y="2991"/>
                  </a:lnTo>
                  <a:lnTo>
                    <a:pt x="103" y="2982"/>
                  </a:lnTo>
                  <a:lnTo>
                    <a:pt x="94" y="2972"/>
                  </a:lnTo>
                  <a:lnTo>
                    <a:pt x="89" y="2959"/>
                  </a:lnTo>
                  <a:lnTo>
                    <a:pt x="75" y="2906"/>
                  </a:lnTo>
                  <a:lnTo>
                    <a:pt x="73" y="2890"/>
                  </a:lnTo>
                  <a:lnTo>
                    <a:pt x="75" y="2875"/>
                  </a:lnTo>
                  <a:lnTo>
                    <a:pt x="80" y="2862"/>
                  </a:lnTo>
                  <a:lnTo>
                    <a:pt x="90" y="2851"/>
                  </a:lnTo>
                  <a:lnTo>
                    <a:pt x="102" y="2841"/>
                  </a:lnTo>
                  <a:lnTo>
                    <a:pt x="116" y="2836"/>
                  </a:lnTo>
                  <a:lnTo>
                    <a:pt x="119" y="2835"/>
                  </a:lnTo>
                  <a:lnTo>
                    <a:pt x="121" y="2835"/>
                  </a:lnTo>
                  <a:lnTo>
                    <a:pt x="124" y="2835"/>
                  </a:lnTo>
                  <a:lnTo>
                    <a:pt x="124" y="2698"/>
                  </a:lnTo>
                  <a:lnTo>
                    <a:pt x="116" y="2712"/>
                  </a:lnTo>
                  <a:lnTo>
                    <a:pt x="103" y="2723"/>
                  </a:lnTo>
                  <a:lnTo>
                    <a:pt x="87" y="2729"/>
                  </a:lnTo>
                  <a:lnTo>
                    <a:pt x="68" y="2731"/>
                  </a:lnTo>
                  <a:lnTo>
                    <a:pt x="51" y="2727"/>
                  </a:lnTo>
                  <a:lnTo>
                    <a:pt x="35" y="2719"/>
                  </a:lnTo>
                  <a:lnTo>
                    <a:pt x="23" y="2706"/>
                  </a:lnTo>
                  <a:lnTo>
                    <a:pt x="16" y="2689"/>
                  </a:lnTo>
                  <a:lnTo>
                    <a:pt x="2" y="2635"/>
                  </a:lnTo>
                  <a:lnTo>
                    <a:pt x="0" y="2620"/>
                  </a:lnTo>
                  <a:lnTo>
                    <a:pt x="2" y="2605"/>
                  </a:lnTo>
                  <a:lnTo>
                    <a:pt x="7" y="2591"/>
                  </a:lnTo>
                  <a:lnTo>
                    <a:pt x="16" y="2579"/>
                  </a:lnTo>
                  <a:lnTo>
                    <a:pt x="28" y="2571"/>
                  </a:lnTo>
                  <a:lnTo>
                    <a:pt x="43" y="2564"/>
                  </a:lnTo>
                  <a:lnTo>
                    <a:pt x="61" y="2562"/>
                  </a:lnTo>
                  <a:lnTo>
                    <a:pt x="78" y="2567"/>
                  </a:lnTo>
                  <a:lnTo>
                    <a:pt x="93" y="2575"/>
                  </a:lnTo>
                  <a:lnTo>
                    <a:pt x="106" y="2588"/>
                  </a:lnTo>
                  <a:lnTo>
                    <a:pt x="114" y="2605"/>
                  </a:lnTo>
                  <a:lnTo>
                    <a:pt x="124" y="2645"/>
                  </a:lnTo>
                  <a:lnTo>
                    <a:pt x="124" y="253"/>
                  </a:lnTo>
                  <a:lnTo>
                    <a:pt x="128" y="212"/>
                  </a:lnTo>
                  <a:lnTo>
                    <a:pt x="137" y="173"/>
                  </a:lnTo>
                  <a:lnTo>
                    <a:pt x="153" y="137"/>
                  </a:lnTo>
                  <a:lnTo>
                    <a:pt x="174" y="104"/>
                  </a:lnTo>
                  <a:lnTo>
                    <a:pt x="200" y="74"/>
                  </a:lnTo>
                  <a:lnTo>
                    <a:pt x="229" y="49"/>
                  </a:lnTo>
                  <a:lnTo>
                    <a:pt x="262" y="29"/>
                  </a:lnTo>
                  <a:lnTo>
                    <a:pt x="299" y="13"/>
                  </a:lnTo>
                  <a:lnTo>
                    <a:pt x="33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30CE384-9E2D-4FAD-B22D-AAC21F37A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4838701"/>
              <a:ext cx="22225" cy="28575"/>
            </a:xfrm>
            <a:custGeom>
              <a:avLst/>
              <a:gdLst>
                <a:gd name="T0" fmla="*/ 70 w 132"/>
                <a:gd name="T1" fmla="*/ 0 h 168"/>
                <a:gd name="T2" fmla="*/ 89 w 132"/>
                <a:gd name="T3" fmla="*/ 2 h 168"/>
                <a:gd name="T4" fmla="*/ 102 w 132"/>
                <a:gd name="T5" fmla="*/ 7 h 168"/>
                <a:gd name="T6" fmla="*/ 114 w 132"/>
                <a:gd name="T7" fmla="*/ 17 h 168"/>
                <a:gd name="T8" fmla="*/ 124 w 132"/>
                <a:gd name="T9" fmla="*/ 29 h 168"/>
                <a:gd name="T10" fmla="*/ 129 w 132"/>
                <a:gd name="T11" fmla="*/ 41 h 168"/>
                <a:gd name="T12" fmla="*/ 132 w 132"/>
                <a:gd name="T13" fmla="*/ 56 h 168"/>
                <a:gd name="T14" fmla="*/ 129 w 132"/>
                <a:gd name="T15" fmla="*/ 72 h 168"/>
                <a:gd name="T16" fmla="*/ 114 w 132"/>
                <a:gd name="T17" fmla="*/ 125 h 168"/>
                <a:gd name="T18" fmla="*/ 109 w 132"/>
                <a:gd name="T19" fmla="*/ 140 h 168"/>
                <a:gd name="T20" fmla="*/ 99 w 132"/>
                <a:gd name="T21" fmla="*/ 152 h 168"/>
                <a:gd name="T22" fmla="*/ 87 w 132"/>
                <a:gd name="T23" fmla="*/ 161 h 168"/>
                <a:gd name="T24" fmla="*/ 73 w 132"/>
                <a:gd name="T25" fmla="*/ 167 h 168"/>
                <a:gd name="T26" fmla="*/ 58 w 132"/>
                <a:gd name="T27" fmla="*/ 168 h 168"/>
                <a:gd name="T28" fmla="*/ 51 w 132"/>
                <a:gd name="T29" fmla="*/ 168 h 168"/>
                <a:gd name="T30" fmla="*/ 43 w 132"/>
                <a:gd name="T31" fmla="*/ 167 h 168"/>
                <a:gd name="T32" fmla="*/ 27 w 132"/>
                <a:gd name="T33" fmla="*/ 158 h 168"/>
                <a:gd name="T34" fmla="*/ 13 w 132"/>
                <a:gd name="T35" fmla="*/ 147 h 168"/>
                <a:gd name="T36" fmla="*/ 5 w 132"/>
                <a:gd name="T37" fmla="*/ 132 h 168"/>
                <a:gd name="T38" fmla="*/ 0 w 132"/>
                <a:gd name="T39" fmla="*/ 115 h 168"/>
                <a:gd name="T40" fmla="*/ 3 w 132"/>
                <a:gd name="T41" fmla="*/ 97 h 168"/>
                <a:gd name="T42" fmla="*/ 18 w 132"/>
                <a:gd name="T43" fmla="*/ 41 h 168"/>
                <a:gd name="T44" fmla="*/ 25 w 132"/>
                <a:gd name="T45" fmla="*/ 26 h 168"/>
                <a:gd name="T46" fmla="*/ 37 w 132"/>
                <a:gd name="T47" fmla="*/ 13 h 168"/>
                <a:gd name="T48" fmla="*/ 52 w 132"/>
                <a:gd name="T49" fmla="*/ 3 h 168"/>
                <a:gd name="T50" fmla="*/ 70 w 132"/>
                <a:gd name="T5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68">
                  <a:moveTo>
                    <a:pt x="70" y="0"/>
                  </a:moveTo>
                  <a:lnTo>
                    <a:pt x="89" y="2"/>
                  </a:lnTo>
                  <a:lnTo>
                    <a:pt x="102" y="7"/>
                  </a:lnTo>
                  <a:lnTo>
                    <a:pt x="114" y="17"/>
                  </a:lnTo>
                  <a:lnTo>
                    <a:pt x="124" y="29"/>
                  </a:lnTo>
                  <a:lnTo>
                    <a:pt x="129" y="41"/>
                  </a:lnTo>
                  <a:lnTo>
                    <a:pt x="132" y="56"/>
                  </a:lnTo>
                  <a:lnTo>
                    <a:pt x="129" y="72"/>
                  </a:lnTo>
                  <a:lnTo>
                    <a:pt x="114" y="125"/>
                  </a:lnTo>
                  <a:lnTo>
                    <a:pt x="109" y="140"/>
                  </a:lnTo>
                  <a:lnTo>
                    <a:pt x="99" y="152"/>
                  </a:lnTo>
                  <a:lnTo>
                    <a:pt x="87" y="161"/>
                  </a:lnTo>
                  <a:lnTo>
                    <a:pt x="73" y="167"/>
                  </a:lnTo>
                  <a:lnTo>
                    <a:pt x="58" y="168"/>
                  </a:lnTo>
                  <a:lnTo>
                    <a:pt x="51" y="168"/>
                  </a:lnTo>
                  <a:lnTo>
                    <a:pt x="43" y="167"/>
                  </a:lnTo>
                  <a:lnTo>
                    <a:pt x="27" y="158"/>
                  </a:lnTo>
                  <a:lnTo>
                    <a:pt x="13" y="147"/>
                  </a:lnTo>
                  <a:lnTo>
                    <a:pt x="5" y="132"/>
                  </a:lnTo>
                  <a:lnTo>
                    <a:pt x="0" y="115"/>
                  </a:lnTo>
                  <a:lnTo>
                    <a:pt x="3" y="97"/>
                  </a:lnTo>
                  <a:lnTo>
                    <a:pt x="18" y="41"/>
                  </a:lnTo>
                  <a:lnTo>
                    <a:pt x="25" y="26"/>
                  </a:lnTo>
                  <a:lnTo>
                    <a:pt x="37" y="13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B32136B-A8B7-4342-8498-140486D2F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6" y="4886326"/>
              <a:ext cx="23813" cy="28575"/>
            </a:xfrm>
            <a:custGeom>
              <a:avLst/>
              <a:gdLst>
                <a:gd name="T0" fmla="*/ 69 w 131"/>
                <a:gd name="T1" fmla="*/ 0 h 169"/>
                <a:gd name="T2" fmla="*/ 88 w 131"/>
                <a:gd name="T3" fmla="*/ 2 h 169"/>
                <a:gd name="T4" fmla="*/ 102 w 131"/>
                <a:gd name="T5" fmla="*/ 9 h 169"/>
                <a:gd name="T6" fmla="*/ 114 w 131"/>
                <a:gd name="T7" fmla="*/ 17 h 169"/>
                <a:gd name="T8" fmla="*/ 123 w 131"/>
                <a:gd name="T9" fmla="*/ 29 h 169"/>
                <a:gd name="T10" fmla="*/ 129 w 131"/>
                <a:gd name="T11" fmla="*/ 43 h 169"/>
                <a:gd name="T12" fmla="*/ 131 w 131"/>
                <a:gd name="T13" fmla="*/ 58 h 169"/>
                <a:gd name="T14" fmla="*/ 129 w 131"/>
                <a:gd name="T15" fmla="*/ 72 h 169"/>
                <a:gd name="T16" fmla="*/ 114 w 131"/>
                <a:gd name="T17" fmla="*/ 127 h 169"/>
                <a:gd name="T18" fmla="*/ 109 w 131"/>
                <a:gd name="T19" fmla="*/ 141 h 169"/>
                <a:gd name="T20" fmla="*/ 99 w 131"/>
                <a:gd name="T21" fmla="*/ 152 h 169"/>
                <a:gd name="T22" fmla="*/ 87 w 131"/>
                <a:gd name="T23" fmla="*/ 162 h 169"/>
                <a:gd name="T24" fmla="*/ 73 w 131"/>
                <a:gd name="T25" fmla="*/ 167 h 169"/>
                <a:gd name="T26" fmla="*/ 58 w 131"/>
                <a:gd name="T27" fmla="*/ 169 h 169"/>
                <a:gd name="T28" fmla="*/ 51 w 131"/>
                <a:gd name="T29" fmla="*/ 168 h 169"/>
                <a:gd name="T30" fmla="*/ 43 w 131"/>
                <a:gd name="T31" fmla="*/ 167 h 169"/>
                <a:gd name="T32" fmla="*/ 26 w 131"/>
                <a:gd name="T33" fmla="*/ 160 h 169"/>
                <a:gd name="T34" fmla="*/ 13 w 131"/>
                <a:gd name="T35" fmla="*/ 148 h 169"/>
                <a:gd name="T36" fmla="*/ 5 w 131"/>
                <a:gd name="T37" fmla="*/ 132 h 169"/>
                <a:gd name="T38" fmla="*/ 0 w 131"/>
                <a:gd name="T39" fmla="*/ 115 h 169"/>
                <a:gd name="T40" fmla="*/ 2 w 131"/>
                <a:gd name="T41" fmla="*/ 97 h 169"/>
                <a:gd name="T42" fmla="*/ 17 w 131"/>
                <a:gd name="T43" fmla="*/ 43 h 169"/>
                <a:gd name="T44" fmla="*/ 25 w 131"/>
                <a:gd name="T45" fmla="*/ 26 h 169"/>
                <a:gd name="T46" fmla="*/ 37 w 131"/>
                <a:gd name="T47" fmla="*/ 13 h 169"/>
                <a:gd name="T48" fmla="*/ 52 w 131"/>
                <a:gd name="T49" fmla="*/ 4 h 169"/>
                <a:gd name="T50" fmla="*/ 69 w 131"/>
                <a:gd name="T5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69">
                  <a:moveTo>
                    <a:pt x="69" y="0"/>
                  </a:moveTo>
                  <a:lnTo>
                    <a:pt x="88" y="2"/>
                  </a:lnTo>
                  <a:lnTo>
                    <a:pt x="102" y="9"/>
                  </a:lnTo>
                  <a:lnTo>
                    <a:pt x="114" y="17"/>
                  </a:lnTo>
                  <a:lnTo>
                    <a:pt x="123" y="29"/>
                  </a:lnTo>
                  <a:lnTo>
                    <a:pt x="129" y="43"/>
                  </a:lnTo>
                  <a:lnTo>
                    <a:pt x="131" y="58"/>
                  </a:lnTo>
                  <a:lnTo>
                    <a:pt x="129" y="72"/>
                  </a:lnTo>
                  <a:lnTo>
                    <a:pt x="114" y="127"/>
                  </a:lnTo>
                  <a:lnTo>
                    <a:pt x="109" y="141"/>
                  </a:lnTo>
                  <a:lnTo>
                    <a:pt x="99" y="152"/>
                  </a:lnTo>
                  <a:lnTo>
                    <a:pt x="87" y="162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1" y="168"/>
                  </a:lnTo>
                  <a:lnTo>
                    <a:pt x="43" y="167"/>
                  </a:lnTo>
                  <a:lnTo>
                    <a:pt x="26" y="160"/>
                  </a:lnTo>
                  <a:lnTo>
                    <a:pt x="13" y="148"/>
                  </a:lnTo>
                  <a:lnTo>
                    <a:pt x="5" y="132"/>
                  </a:lnTo>
                  <a:lnTo>
                    <a:pt x="0" y="115"/>
                  </a:lnTo>
                  <a:lnTo>
                    <a:pt x="2" y="97"/>
                  </a:lnTo>
                  <a:lnTo>
                    <a:pt x="17" y="43"/>
                  </a:lnTo>
                  <a:lnTo>
                    <a:pt x="25" y="26"/>
                  </a:lnTo>
                  <a:lnTo>
                    <a:pt x="37" y="13"/>
                  </a:lnTo>
                  <a:lnTo>
                    <a:pt x="52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2E550CD7-B819-491E-A837-B0679678D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4791076"/>
              <a:ext cx="22225" cy="28575"/>
            </a:xfrm>
            <a:custGeom>
              <a:avLst/>
              <a:gdLst>
                <a:gd name="T0" fmla="*/ 68 w 130"/>
                <a:gd name="T1" fmla="*/ 0 h 169"/>
                <a:gd name="T2" fmla="*/ 87 w 130"/>
                <a:gd name="T3" fmla="*/ 2 h 169"/>
                <a:gd name="T4" fmla="*/ 101 w 130"/>
                <a:gd name="T5" fmla="*/ 8 h 169"/>
                <a:gd name="T6" fmla="*/ 112 w 130"/>
                <a:gd name="T7" fmla="*/ 17 h 169"/>
                <a:gd name="T8" fmla="*/ 122 w 130"/>
                <a:gd name="T9" fmla="*/ 28 h 169"/>
                <a:gd name="T10" fmla="*/ 127 w 130"/>
                <a:gd name="T11" fmla="*/ 42 h 169"/>
                <a:gd name="T12" fmla="*/ 130 w 130"/>
                <a:gd name="T13" fmla="*/ 57 h 169"/>
                <a:gd name="T14" fmla="*/ 127 w 130"/>
                <a:gd name="T15" fmla="*/ 72 h 169"/>
                <a:gd name="T16" fmla="*/ 112 w 130"/>
                <a:gd name="T17" fmla="*/ 126 h 169"/>
                <a:gd name="T18" fmla="*/ 107 w 130"/>
                <a:gd name="T19" fmla="*/ 140 h 169"/>
                <a:gd name="T20" fmla="*/ 97 w 130"/>
                <a:gd name="T21" fmla="*/ 152 h 169"/>
                <a:gd name="T22" fmla="*/ 86 w 130"/>
                <a:gd name="T23" fmla="*/ 161 h 169"/>
                <a:gd name="T24" fmla="*/ 73 w 130"/>
                <a:gd name="T25" fmla="*/ 167 h 169"/>
                <a:gd name="T26" fmla="*/ 58 w 130"/>
                <a:gd name="T27" fmla="*/ 169 h 169"/>
                <a:gd name="T28" fmla="*/ 50 w 130"/>
                <a:gd name="T29" fmla="*/ 168 h 169"/>
                <a:gd name="T30" fmla="*/ 43 w 130"/>
                <a:gd name="T31" fmla="*/ 167 h 169"/>
                <a:gd name="T32" fmla="*/ 27 w 130"/>
                <a:gd name="T33" fmla="*/ 160 h 169"/>
                <a:gd name="T34" fmla="*/ 16 w 130"/>
                <a:gd name="T35" fmla="*/ 152 h 169"/>
                <a:gd name="T36" fmla="*/ 7 w 130"/>
                <a:gd name="T37" fmla="*/ 140 h 169"/>
                <a:gd name="T38" fmla="*/ 2 w 130"/>
                <a:gd name="T39" fmla="*/ 126 h 169"/>
                <a:gd name="T40" fmla="*/ 0 w 130"/>
                <a:gd name="T41" fmla="*/ 111 h 169"/>
                <a:gd name="T42" fmla="*/ 2 w 130"/>
                <a:gd name="T43" fmla="*/ 97 h 169"/>
                <a:gd name="T44" fmla="*/ 16 w 130"/>
                <a:gd name="T45" fmla="*/ 42 h 169"/>
                <a:gd name="T46" fmla="*/ 23 w 130"/>
                <a:gd name="T47" fmla="*/ 25 h 169"/>
                <a:gd name="T48" fmla="*/ 35 w 130"/>
                <a:gd name="T49" fmla="*/ 13 h 169"/>
                <a:gd name="T50" fmla="*/ 51 w 130"/>
                <a:gd name="T51" fmla="*/ 3 h 169"/>
                <a:gd name="T52" fmla="*/ 68 w 130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9">
                  <a:moveTo>
                    <a:pt x="68" y="0"/>
                  </a:moveTo>
                  <a:lnTo>
                    <a:pt x="87" y="2"/>
                  </a:lnTo>
                  <a:lnTo>
                    <a:pt x="101" y="8"/>
                  </a:lnTo>
                  <a:lnTo>
                    <a:pt x="112" y="17"/>
                  </a:lnTo>
                  <a:lnTo>
                    <a:pt x="122" y="28"/>
                  </a:lnTo>
                  <a:lnTo>
                    <a:pt x="127" y="42"/>
                  </a:lnTo>
                  <a:lnTo>
                    <a:pt x="130" y="57"/>
                  </a:lnTo>
                  <a:lnTo>
                    <a:pt x="127" y="72"/>
                  </a:lnTo>
                  <a:lnTo>
                    <a:pt x="112" y="126"/>
                  </a:lnTo>
                  <a:lnTo>
                    <a:pt x="107" y="140"/>
                  </a:lnTo>
                  <a:lnTo>
                    <a:pt x="97" y="152"/>
                  </a:lnTo>
                  <a:lnTo>
                    <a:pt x="86" y="161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7" y="160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2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16" y="42"/>
                  </a:lnTo>
                  <a:lnTo>
                    <a:pt x="23" y="25"/>
                  </a:lnTo>
                  <a:lnTo>
                    <a:pt x="35" y="13"/>
                  </a:lnTo>
                  <a:lnTo>
                    <a:pt x="51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385F1805-098D-4804-88EE-053AE80A2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4743451"/>
              <a:ext cx="22225" cy="28575"/>
            </a:xfrm>
            <a:custGeom>
              <a:avLst/>
              <a:gdLst>
                <a:gd name="T0" fmla="*/ 68 w 130"/>
                <a:gd name="T1" fmla="*/ 0 h 168"/>
                <a:gd name="T2" fmla="*/ 87 w 130"/>
                <a:gd name="T3" fmla="*/ 2 h 168"/>
                <a:gd name="T4" fmla="*/ 102 w 130"/>
                <a:gd name="T5" fmla="*/ 7 h 168"/>
                <a:gd name="T6" fmla="*/ 114 w 130"/>
                <a:gd name="T7" fmla="*/ 17 h 168"/>
                <a:gd name="T8" fmla="*/ 122 w 130"/>
                <a:gd name="T9" fmla="*/ 28 h 168"/>
                <a:gd name="T10" fmla="*/ 128 w 130"/>
                <a:gd name="T11" fmla="*/ 41 h 168"/>
                <a:gd name="T12" fmla="*/ 130 w 130"/>
                <a:gd name="T13" fmla="*/ 56 h 168"/>
                <a:gd name="T14" fmla="*/ 128 w 130"/>
                <a:gd name="T15" fmla="*/ 72 h 168"/>
                <a:gd name="T16" fmla="*/ 114 w 130"/>
                <a:gd name="T17" fmla="*/ 125 h 168"/>
                <a:gd name="T18" fmla="*/ 107 w 130"/>
                <a:gd name="T19" fmla="*/ 140 h 168"/>
                <a:gd name="T20" fmla="*/ 97 w 130"/>
                <a:gd name="T21" fmla="*/ 152 h 168"/>
                <a:gd name="T22" fmla="*/ 86 w 130"/>
                <a:gd name="T23" fmla="*/ 160 h 168"/>
                <a:gd name="T24" fmla="*/ 73 w 130"/>
                <a:gd name="T25" fmla="*/ 166 h 168"/>
                <a:gd name="T26" fmla="*/ 58 w 130"/>
                <a:gd name="T27" fmla="*/ 168 h 168"/>
                <a:gd name="T28" fmla="*/ 50 w 130"/>
                <a:gd name="T29" fmla="*/ 168 h 168"/>
                <a:gd name="T30" fmla="*/ 43 w 130"/>
                <a:gd name="T31" fmla="*/ 167 h 168"/>
                <a:gd name="T32" fmla="*/ 28 w 130"/>
                <a:gd name="T33" fmla="*/ 160 h 168"/>
                <a:gd name="T34" fmla="*/ 16 w 130"/>
                <a:gd name="T35" fmla="*/ 151 h 168"/>
                <a:gd name="T36" fmla="*/ 7 w 130"/>
                <a:gd name="T37" fmla="*/ 139 h 168"/>
                <a:gd name="T38" fmla="*/ 2 w 130"/>
                <a:gd name="T39" fmla="*/ 126 h 168"/>
                <a:gd name="T40" fmla="*/ 0 w 130"/>
                <a:gd name="T41" fmla="*/ 111 h 168"/>
                <a:gd name="T42" fmla="*/ 2 w 130"/>
                <a:gd name="T43" fmla="*/ 96 h 168"/>
                <a:gd name="T44" fmla="*/ 16 w 130"/>
                <a:gd name="T45" fmla="*/ 42 h 168"/>
                <a:gd name="T46" fmla="*/ 23 w 130"/>
                <a:gd name="T47" fmla="*/ 25 h 168"/>
                <a:gd name="T48" fmla="*/ 36 w 130"/>
                <a:gd name="T49" fmla="*/ 12 h 168"/>
                <a:gd name="T50" fmla="*/ 51 w 130"/>
                <a:gd name="T51" fmla="*/ 3 h 168"/>
                <a:gd name="T52" fmla="*/ 68 w 130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8">
                  <a:moveTo>
                    <a:pt x="68" y="0"/>
                  </a:moveTo>
                  <a:lnTo>
                    <a:pt x="87" y="2"/>
                  </a:lnTo>
                  <a:lnTo>
                    <a:pt x="102" y="7"/>
                  </a:lnTo>
                  <a:lnTo>
                    <a:pt x="114" y="17"/>
                  </a:lnTo>
                  <a:lnTo>
                    <a:pt x="122" y="28"/>
                  </a:lnTo>
                  <a:lnTo>
                    <a:pt x="128" y="41"/>
                  </a:lnTo>
                  <a:lnTo>
                    <a:pt x="130" y="56"/>
                  </a:lnTo>
                  <a:lnTo>
                    <a:pt x="128" y="72"/>
                  </a:lnTo>
                  <a:lnTo>
                    <a:pt x="114" y="125"/>
                  </a:lnTo>
                  <a:lnTo>
                    <a:pt x="107" y="140"/>
                  </a:lnTo>
                  <a:lnTo>
                    <a:pt x="97" y="152"/>
                  </a:lnTo>
                  <a:lnTo>
                    <a:pt x="86" y="160"/>
                  </a:lnTo>
                  <a:lnTo>
                    <a:pt x="73" y="166"/>
                  </a:lnTo>
                  <a:lnTo>
                    <a:pt x="58" y="168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8" y="160"/>
                  </a:lnTo>
                  <a:lnTo>
                    <a:pt x="16" y="151"/>
                  </a:lnTo>
                  <a:lnTo>
                    <a:pt x="7" y="139"/>
                  </a:lnTo>
                  <a:lnTo>
                    <a:pt x="2" y="126"/>
                  </a:lnTo>
                  <a:lnTo>
                    <a:pt x="0" y="111"/>
                  </a:lnTo>
                  <a:lnTo>
                    <a:pt x="2" y="96"/>
                  </a:lnTo>
                  <a:lnTo>
                    <a:pt x="16" y="42"/>
                  </a:lnTo>
                  <a:lnTo>
                    <a:pt x="23" y="25"/>
                  </a:lnTo>
                  <a:lnTo>
                    <a:pt x="36" y="12"/>
                  </a:lnTo>
                  <a:lnTo>
                    <a:pt x="51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Group 118">
            <a:extLst>
              <a:ext uri="{FF2B5EF4-FFF2-40B4-BE49-F238E27FC236}">
                <a16:creationId xmlns:a16="http://schemas.microsoft.com/office/drawing/2014/main" id="{370C9666-B472-47F8-B9A4-6F89ABC813C3}"/>
              </a:ext>
            </a:extLst>
          </p:cNvPr>
          <p:cNvGrpSpPr>
            <a:grpSpLocks noChangeAspect="1"/>
          </p:cNvGrpSpPr>
          <p:nvPr/>
        </p:nvGrpSpPr>
        <p:grpSpPr>
          <a:xfrm>
            <a:off x="8970871" y="4446772"/>
            <a:ext cx="492126" cy="504000"/>
            <a:chOff x="455613" y="4481513"/>
            <a:chExt cx="592138" cy="606425"/>
          </a:xfrm>
          <a:solidFill>
            <a:srgbClr val="595F6F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554BB4B2-4D20-45F0-BD16-0A8B5E0B9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8" y="4976813"/>
              <a:ext cx="82550" cy="80963"/>
            </a:xfrm>
            <a:custGeom>
              <a:avLst/>
              <a:gdLst>
                <a:gd name="T0" fmla="*/ 205 w 464"/>
                <a:gd name="T1" fmla="*/ 118 h 458"/>
                <a:gd name="T2" fmla="*/ 160 w 464"/>
                <a:gd name="T3" fmla="*/ 140 h 458"/>
                <a:gd name="T4" fmla="*/ 128 w 464"/>
                <a:gd name="T5" fmla="*/ 180 h 458"/>
                <a:gd name="T6" fmla="*/ 116 w 464"/>
                <a:gd name="T7" fmla="*/ 230 h 458"/>
                <a:gd name="T8" fmla="*/ 128 w 464"/>
                <a:gd name="T9" fmla="*/ 280 h 458"/>
                <a:gd name="T10" fmla="*/ 160 w 464"/>
                <a:gd name="T11" fmla="*/ 319 h 458"/>
                <a:gd name="T12" fmla="*/ 205 w 464"/>
                <a:gd name="T13" fmla="*/ 341 h 458"/>
                <a:gd name="T14" fmla="*/ 259 w 464"/>
                <a:gd name="T15" fmla="*/ 341 h 458"/>
                <a:gd name="T16" fmla="*/ 304 w 464"/>
                <a:gd name="T17" fmla="*/ 319 h 458"/>
                <a:gd name="T18" fmla="*/ 336 w 464"/>
                <a:gd name="T19" fmla="*/ 280 h 458"/>
                <a:gd name="T20" fmla="*/ 348 w 464"/>
                <a:gd name="T21" fmla="*/ 230 h 458"/>
                <a:gd name="T22" fmla="*/ 336 w 464"/>
                <a:gd name="T23" fmla="*/ 180 h 458"/>
                <a:gd name="T24" fmla="*/ 304 w 464"/>
                <a:gd name="T25" fmla="*/ 140 h 458"/>
                <a:gd name="T26" fmla="*/ 259 w 464"/>
                <a:gd name="T27" fmla="*/ 118 h 458"/>
                <a:gd name="T28" fmla="*/ 232 w 464"/>
                <a:gd name="T29" fmla="*/ 0 h 458"/>
                <a:gd name="T30" fmla="*/ 305 w 464"/>
                <a:gd name="T31" fmla="*/ 12 h 458"/>
                <a:gd name="T32" fmla="*/ 368 w 464"/>
                <a:gd name="T33" fmla="*/ 45 h 458"/>
                <a:gd name="T34" fmla="*/ 419 w 464"/>
                <a:gd name="T35" fmla="*/ 95 h 458"/>
                <a:gd name="T36" fmla="*/ 452 w 464"/>
                <a:gd name="T37" fmla="*/ 157 h 458"/>
                <a:gd name="T38" fmla="*/ 464 w 464"/>
                <a:gd name="T39" fmla="*/ 230 h 458"/>
                <a:gd name="T40" fmla="*/ 452 w 464"/>
                <a:gd name="T41" fmla="*/ 302 h 458"/>
                <a:gd name="T42" fmla="*/ 419 w 464"/>
                <a:gd name="T43" fmla="*/ 365 h 458"/>
                <a:gd name="T44" fmla="*/ 368 w 464"/>
                <a:gd name="T45" fmla="*/ 415 h 458"/>
                <a:gd name="T46" fmla="*/ 305 w 464"/>
                <a:gd name="T47" fmla="*/ 447 h 458"/>
                <a:gd name="T48" fmla="*/ 232 w 464"/>
                <a:gd name="T49" fmla="*/ 458 h 458"/>
                <a:gd name="T50" fmla="*/ 159 w 464"/>
                <a:gd name="T51" fmla="*/ 447 h 458"/>
                <a:gd name="T52" fmla="*/ 95 w 464"/>
                <a:gd name="T53" fmla="*/ 415 h 458"/>
                <a:gd name="T54" fmla="*/ 45 w 464"/>
                <a:gd name="T55" fmla="*/ 365 h 458"/>
                <a:gd name="T56" fmla="*/ 12 w 464"/>
                <a:gd name="T57" fmla="*/ 302 h 458"/>
                <a:gd name="T58" fmla="*/ 0 w 464"/>
                <a:gd name="T59" fmla="*/ 230 h 458"/>
                <a:gd name="T60" fmla="*/ 12 w 464"/>
                <a:gd name="T61" fmla="*/ 157 h 458"/>
                <a:gd name="T62" fmla="*/ 45 w 464"/>
                <a:gd name="T63" fmla="*/ 95 h 458"/>
                <a:gd name="T64" fmla="*/ 95 w 464"/>
                <a:gd name="T65" fmla="*/ 45 h 458"/>
                <a:gd name="T66" fmla="*/ 159 w 464"/>
                <a:gd name="T67" fmla="*/ 12 h 458"/>
                <a:gd name="T68" fmla="*/ 232 w 464"/>
                <a:gd name="T6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458">
                  <a:moveTo>
                    <a:pt x="232" y="115"/>
                  </a:moveTo>
                  <a:lnTo>
                    <a:pt x="205" y="118"/>
                  </a:lnTo>
                  <a:lnTo>
                    <a:pt x="181" y="127"/>
                  </a:lnTo>
                  <a:lnTo>
                    <a:pt x="160" y="140"/>
                  </a:lnTo>
                  <a:lnTo>
                    <a:pt x="142" y="158"/>
                  </a:lnTo>
                  <a:lnTo>
                    <a:pt x="128" y="180"/>
                  </a:lnTo>
                  <a:lnTo>
                    <a:pt x="119" y="203"/>
                  </a:lnTo>
                  <a:lnTo>
                    <a:pt x="116" y="230"/>
                  </a:lnTo>
                  <a:lnTo>
                    <a:pt x="119" y="255"/>
                  </a:lnTo>
                  <a:lnTo>
                    <a:pt x="128" y="280"/>
                  </a:lnTo>
                  <a:lnTo>
                    <a:pt x="142" y="301"/>
                  </a:lnTo>
                  <a:lnTo>
                    <a:pt x="160" y="319"/>
                  </a:lnTo>
                  <a:lnTo>
                    <a:pt x="181" y="333"/>
                  </a:lnTo>
                  <a:lnTo>
                    <a:pt x="205" y="341"/>
                  </a:lnTo>
                  <a:lnTo>
                    <a:pt x="232" y="345"/>
                  </a:lnTo>
                  <a:lnTo>
                    <a:pt x="259" y="341"/>
                  </a:lnTo>
                  <a:lnTo>
                    <a:pt x="282" y="333"/>
                  </a:lnTo>
                  <a:lnTo>
                    <a:pt x="304" y="319"/>
                  </a:lnTo>
                  <a:lnTo>
                    <a:pt x="322" y="301"/>
                  </a:lnTo>
                  <a:lnTo>
                    <a:pt x="336" y="280"/>
                  </a:lnTo>
                  <a:lnTo>
                    <a:pt x="345" y="255"/>
                  </a:lnTo>
                  <a:lnTo>
                    <a:pt x="348" y="230"/>
                  </a:lnTo>
                  <a:lnTo>
                    <a:pt x="345" y="203"/>
                  </a:lnTo>
                  <a:lnTo>
                    <a:pt x="336" y="180"/>
                  </a:lnTo>
                  <a:lnTo>
                    <a:pt x="322" y="158"/>
                  </a:lnTo>
                  <a:lnTo>
                    <a:pt x="304" y="140"/>
                  </a:lnTo>
                  <a:lnTo>
                    <a:pt x="282" y="127"/>
                  </a:lnTo>
                  <a:lnTo>
                    <a:pt x="259" y="118"/>
                  </a:lnTo>
                  <a:lnTo>
                    <a:pt x="232" y="115"/>
                  </a:lnTo>
                  <a:close/>
                  <a:moveTo>
                    <a:pt x="232" y="0"/>
                  </a:moveTo>
                  <a:lnTo>
                    <a:pt x="270" y="3"/>
                  </a:lnTo>
                  <a:lnTo>
                    <a:pt x="305" y="12"/>
                  </a:lnTo>
                  <a:lnTo>
                    <a:pt x="338" y="26"/>
                  </a:lnTo>
                  <a:lnTo>
                    <a:pt x="368" y="45"/>
                  </a:lnTo>
                  <a:lnTo>
                    <a:pt x="395" y="68"/>
                  </a:lnTo>
                  <a:lnTo>
                    <a:pt x="419" y="95"/>
                  </a:lnTo>
                  <a:lnTo>
                    <a:pt x="437" y="124"/>
                  </a:lnTo>
                  <a:lnTo>
                    <a:pt x="452" y="157"/>
                  </a:lnTo>
                  <a:lnTo>
                    <a:pt x="461" y="193"/>
                  </a:lnTo>
                  <a:lnTo>
                    <a:pt x="464" y="230"/>
                  </a:lnTo>
                  <a:lnTo>
                    <a:pt x="461" y="267"/>
                  </a:lnTo>
                  <a:lnTo>
                    <a:pt x="452" y="302"/>
                  </a:lnTo>
                  <a:lnTo>
                    <a:pt x="437" y="335"/>
                  </a:lnTo>
                  <a:lnTo>
                    <a:pt x="419" y="365"/>
                  </a:lnTo>
                  <a:lnTo>
                    <a:pt x="395" y="391"/>
                  </a:lnTo>
                  <a:lnTo>
                    <a:pt x="368" y="415"/>
                  </a:lnTo>
                  <a:lnTo>
                    <a:pt x="338" y="433"/>
                  </a:lnTo>
                  <a:lnTo>
                    <a:pt x="305" y="447"/>
                  </a:lnTo>
                  <a:lnTo>
                    <a:pt x="270" y="456"/>
                  </a:lnTo>
                  <a:lnTo>
                    <a:pt x="232" y="458"/>
                  </a:lnTo>
                  <a:lnTo>
                    <a:pt x="194" y="456"/>
                  </a:lnTo>
                  <a:lnTo>
                    <a:pt x="159" y="447"/>
                  </a:lnTo>
                  <a:lnTo>
                    <a:pt x="126" y="433"/>
                  </a:lnTo>
                  <a:lnTo>
                    <a:pt x="95" y="415"/>
                  </a:lnTo>
                  <a:lnTo>
                    <a:pt x="69" y="391"/>
                  </a:lnTo>
                  <a:lnTo>
                    <a:pt x="45" y="365"/>
                  </a:lnTo>
                  <a:lnTo>
                    <a:pt x="26" y="335"/>
                  </a:lnTo>
                  <a:lnTo>
                    <a:pt x="12" y="302"/>
                  </a:lnTo>
                  <a:lnTo>
                    <a:pt x="3" y="267"/>
                  </a:lnTo>
                  <a:lnTo>
                    <a:pt x="0" y="230"/>
                  </a:lnTo>
                  <a:lnTo>
                    <a:pt x="3" y="193"/>
                  </a:lnTo>
                  <a:lnTo>
                    <a:pt x="12" y="157"/>
                  </a:lnTo>
                  <a:lnTo>
                    <a:pt x="26" y="124"/>
                  </a:lnTo>
                  <a:lnTo>
                    <a:pt x="45" y="95"/>
                  </a:lnTo>
                  <a:lnTo>
                    <a:pt x="69" y="68"/>
                  </a:lnTo>
                  <a:lnTo>
                    <a:pt x="95" y="45"/>
                  </a:lnTo>
                  <a:lnTo>
                    <a:pt x="126" y="26"/>
                  </a:lnTo>
                  <a:lnTo>
                    <a:pt x="159" y="12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89790D9-1B7F-4386-87F2-19824C8A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4511676"/>
              <a:ext cx="61913" cy="20638"/>
            </a:xfrm>
            <a:custGeom>
              <a:avLst/>
              <a:gdLst>
                <a:gd name="T0" fmla="*/ 58 w 348"/>
                <a:gd name="T1" fmla="*/ 0 h 115"/>
                <a:gd name="T2" fmla="*/ 290 w 348"/>
                <a:gd name="T3" fmla="*/ 0 h 115"/>
                <a:gd name="T4" fmla="*/ 308 w 348"/>
                <a:gd name="T5" fmla="*/ 4 h 115"/>
                <a:gd name="T6" fmla="*/ 324 w 348"/>
                <a:gd name="T7" fmla="*/ 11 h 115"/>
                <a:gd name="T8" fmla="*/ 336 w 348"/>
                <a:gd name="T9" fmla="*/ 24 h 115"/>
                <a:gd name="T10" fmla="*/ 345 w 348"/>
                <a:gd name="T11" fmla="*/ 40 h 115"/>
                <a:gd name="T12" fmla="*/ 348 w 348"/>
                <a:gd name="T13" fmla="*/ 58 h 115"/>
                <a:gd name="T14" fmla="*/ 345 w 348"/>
                <a:gd name="T15" fmla="*/ 76 h 115"/>
                <a:gd name="T16" fmla="*/ 336 w 348"/>
                <a:gd name="T17" fmla="*/ 92 h 115"/>
                <a:gd name="T18" fmla="*/ 324 w 348"/>
                <a:gd name="T19" fmla="*/ 103 h 115"/>
                <a:gd name="T20" fmla="*/ 308 w 348"/>
                <a:gd name="T21" fmla="*/ 112 h 115"/>
                <a:gd name="T22" fmla="*/ 290 w 348"/>
                <a:gd name="T23" fmla="*/ 115 h 115"/>
                <a:gd name="T24" fmla="*/ 58 w 348"/>
                <a:gd name="T25" fmla="*/ 115 h 115"/>
                <a:gd name="T26" fmla="*/ 40 w 348"/>
                <a:gd name="T27" fmla="*/ 112 h 115"/>
                <a:gd name="T28" fmla="*/ 23 w 348"/>
                <a:gd name="T29" fmla="*/ 103 h 115"/>
                <a:gd name="T30" fmla="*/ 12 w 348"/>
                <a:gd name="T31" fmla="*/ 92 h 115"/>
                <a:gd name="T32" fmla="*/ 3 w 348"/>
                <a:gd name="T33" fmla="*/ 76 h 115"/>
                <a:gd name="T34" fmla="*/ 0 w 348"/>
                <a:gd name="T35" fmla="*/ 58 h 115"/>
                <a:gd name="T36" fmla="*/ 3 w 348"/>
                <a:gd name="T37" fmla="*/ 40 h 115"/>
                <a:gd name="T38" fmla="*/ 12 w 348"/>
                <a:gd name="T39" fmla="*/ 24 h 115"/>
                <a:gd name="T40" fmla="*/ 23 w 348"/>
                <a:gd name="T41" fmla="*/ 11 h 115"/>
                <a:gd name="T42" fmla="*/ 40 w 348"/>
                <a:gd name="T43" fmla="*/ 4 h 115"/>
                <a:gd name="T44" fmla="*/ 58 w 348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115">
                  <a:moveTo>
                    <a:pt x="58" y="0"/>
                  </a:moveTo>
                  <a:lnTo>
                    <a:pt x="290" y="0"/>
                  </a:lnTo>
                  <a:lnTo>
                    <a:pt x="308" y="4"/>
                  </a:lnTo>
                  <a:lnTo>
                    <a:pt x="324" y="11"/>
                  </a:lnTo>
                  <a:lnTo>
                    <a:pt x="336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5" y="76"/>
                  </a:lnTo>
                  <a:lnTo>
                    <a:pt x="336" y="92"/>
                  </a:lnTo>
                  <a:lnTo>
                    <a:pt x="324" y="103"/>
                  </a:lnTo>
                  <a:lnTo>
                    <a:pt x="308" y="112"/>
                  </a:lnTo>
                  <a:lnTo>
                    <a:pt x="290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3" y="103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3" y="11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80641E85-5A0C-48DE-A8A0-A1318F16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6" y="4511676"/>
              <a:ext cx="31750" cy="20638"/>
            </a:xfrm>
            <a:custGeom>
              <a:avLst/>
              <a:gdLst>
                <a:gd name="T0" fmla="*/ 58 w 173"/>
                <a:gd name="T1" fmla="*/ 0 h 115"/>
                <a:gd name="T2" fmla="*/ 115 w 173"/>
                <a:gd name="T3" fmla="*/ 0 h 115"/>
                <a:gd name="T4" fmla="*/ 133 w 173"/>
                <a:gd name="T5" fmla="*/ 4 h 115"/>
                <a:gd name="T6" fmla="*/ 149 w 173"/>
                <a:gd name="T7" fmla="*/ 11 h 115"/>
                <a:gd name="T8" fmla="*/ 162 w 173"/>
                <a:gd name="T9" fmla="*/ 24 h 115"/>
                <a:gd name="T10" fmla="*/ 170 w 173"/>
                <a:gd name="T11" fmla="*/ 40 h 115"/>
                <a:gd name="T12" fmla="*/ 173 w 173"/>
                <a:gd name="T13" fmla="*/ 58 h 115"/>
                <a:gd name="T14" fmla="*/ 170 w 173"/>
                <a:gd name="T15" fmla="*/ 76 h 115"/>
                <a:gd name="T16" fmla="*/ 162 w 173"/>
                <a:gd name="T17" fmla="*/ 92 h 115"/>
                <a:gd name="T18" fmla="*/ 149 w 173"/>
                <a:gd name="T19" fmla="*/ 103 h 115"/>
                <a:gd name="T20" fmla="*/ 133 w 173"/>
                <a:gd name="T21" fmla="*/ 112 h 115"/>
                <a:gd name="T22" fmla="*/ 115 w 173"/>
                <a:gd name="T23" fmla="*/ 115 h 115"/>
                <a:gd name="T24" fmla="*/ 58 w 173"/>
                <a:gd name="T25" fmla="*/ 115 h 115"/>
                <a:gd name="T26" fmla="*/ 40 w 173"/>
                <a:gd name="T27" fmla="*/ 112 h 115"/>
                <a:gd name="T28" fmla="*/ 24 w 173"/>
                <a:gd name="T29" fmla="*/ 103 h 115"/>
                <a:gd name="T30" fmla="*/ 11 w 173"/>
                <a:gd name="T31" fmla="*/ 92 h 115"/>
                <a:gd name="T32" fmla="*/ 2 w 173"/>
                <a:gd name="T33" fmla="*/ 76 h 115"/>
                <a:gd name="T34" fmla="*/ 0 w 173"/>
                <a:gd name="T35" fmla="*/ 58 h 115"/>
                <a:gd name="T36" fmla="*/ 2 w 173"/>
                <a:gd name="T37" fmla="*/ 40 h 115"/>
                <a:gd name="T38" fmla="*/ 11 w 173"/>
                <a:gd name="T39" fmla="*/ 24 h 115"/>
                <a:gd name="T40" fmla="*/ 24 w 173"/>
                <a:gd name="T41" fmla="*/ 11 h 115"/>
                <a:gd name="T42" fmla="*/ 40 w 173"/>
                <a:gd name="T43" fmla="*/ 4 h 115"/>
                <a:gd name="T44" fmla="*/ 58 w 173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15">
                  <a:moveTo>
                    <a:pt x="58" y="0"/>
                  </a:moveTo>
                  <a:lnTo>
                    <a:pt x="115" y="0"/>
                  </a:lnTo>
                  <a:lnTo>
                    <a:pt x="133" y="4"/>
                  </a:lnTo>
                  <a:lnTo>
                    <a:pt x="149" y="11"/>
                  </a:lnTo>
                  <a:lnTo>
                    <a:pt x="162" y="24"/>
                  </a:lnTo>
                  <a:lnTo>
                    <a:pt x="170" y="40"/>
                  </a:lnTo>
                  <a:lnTo>
                    <a:pt x="173" y="58"/>
                  </a:lnTo>
                  <a:lnTo>
                    <a:pt x="170" y="76"/>
                  </a:lnTo>
                  <a:lnTo>
                    <a:pt x="162" y="92"/>
                  </a:lnTo>
                  <a:lnTo>
                    <a:pt x="149" y="103"/>
                  </a:lnTo>
                  <a:lnTo>
                    <a:pt x="133" y="112"/>
                  </a:lnTo>
                  <a:lnTo>
                    <a:pt x="115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3"/>
                  </a:lnTo>
                  <a:lnTo>
                    <a:pt x="11" y="92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84C5CF78-71AF-4A6B-83CF-4D5B688D0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4598988"/>
              <a:ext cx="23813" cy="30163"/>
            </a:xfrm>
            <a:custGeom>
              <a:avLst/>
              <a:gdLst>
                <a:gd name="T0" fmla="*/ 59 w 131"/>
                <a:gd name="T1" fmla="*/ 0 h 169"/>
                <a:gd name="T2" fmla="*/ 74 w 131"/>
                <a:gd name="T3" fmla="*/ 2 h 169"/>
                <a:gd name="T4" fmla="*/ 87 w 131"/>
                <a:gd name="T5" fmla="*/ 8 h 169"/>
                <a:gd name="T6" fmla="*/ 99 w 131"/>
                <a:gd name="T7" fmla="*/ 17 h 169"/>
                <a:gd name="T8" fmla="*/ 108 w 131"/>
                <a:gd name="T9" fmla="*/ 29 h 169"/>
                <a:gd name="T10" fmla="*/ 114 w 131"/>
                <a:gd name="T11" fmla="*/ 43 h 169"/>
                <a:gd name="T12" fmla="*/ 129 w 131"/>
                <a:gd name="T13" fmla="*/ 97 h 169"/>
                <a:gd name="T14" fmla="*/ 131 w 131"/>
                <a:gd name="T15" fmla="*/ 112 h 169"/>
                <a:gd name="T16" fmla="*/ 129 w 131"/>
                <a:gd name="T17" fmla="*/ 127 h 169"/>
                <a:gd name="T18" fmla="*/ 124 w 131"/>
                <a:gd name="T19" fmla="*/ 140 h 169"/>
                <a:gd name="T20" fmla="*/ 114 w 131"/>
                <a:gd name="T21" fmla="*/ 152 h 169"/>
                <a:gd name="T22" fmla="*/ 102 w 131"/>
                <a:gd name="T23" fmla="*/ 162 h 169"/>
                <a:gd name="T24" fmla="*/ 88 w 131"/>
                <a:gd name="T25" fmla="*/ 167 h 169"/>
                <a:gd name="T26" fmla="*/ 81 w 131"/>
                <a:gd name="T27" fmla="*/ 168 h 169"/>
                <a:gd name="T28" fmla="*/ 73 w 131"/>
                <a:gd name="T29" fmla="*/ 169 h 169"/>
                <a:gd name="T30" fmla="*/ 58 w 131"/>
                <a:gd name="T31" fmla="*/ 167 h 169"/>
                <a:gd name="T32" fmla="*/ 44 w 131"/>
                <a:gd name="T33" fmla="*/ 162 h 169"/>
                <a:gd name="T34" fmla="*/ 32 w 131"/>
                <a:gd name="T35" fmla="*/ 153 h 169"/>
                <a:gd name="T36" fmla="*/ 24 w 131"/>
                <a:gd name="T37" fmla="*/ 141 h 169"/>
                <a:gd name="T38" fmla="*/ 17 w 131"/>
                <a:gd name="T39" fmla="*/ 127 h 169"/>
                <a:gd name="T40" fmla="*/ 2 w 131"/>
                <a:gd name="T41" fmla="*/ 72 h 169"/>
                <a:gd name="T42" fmla="*/ 0 w 131"/>
                <a:gd name="T43" fmla="*/ 54 h 169"/>
                <a:gd name="T44" fmla="*/ 4 w 131"/>
                <a:gd name="T45" fmla="*/ 37 h 169"/>
                <a:gd name="T46" fmla="*/ 13 w 131"/>
                <a:gd name="T47" fmla="*/ 22 h 169"/>
                <a:gd name="T48" fmla="*/ 27 w 131"/>
                <a:gd name="T49" fmla="*/ 10 h 169"/>
                <a:gd name="T50" fmla="*/ 43 w 131"/>
                <a:gd name="T51" fmla="*/ 2 h 169"/>
                <a:gd name="T52" fmla="*/ 59 w 131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69">
                  <a:moveTo>
                    <a:pt x="59" y="0"/>
                  </a:moveTo>
                  <a:lnTo>
                    <a:pt x="74" y="2"/>
                  </a:lnTo>
                  <a:lnTo>
                    <a:pt x="87" y="8"/>
                  </a:lnTo>
                  <a:lnTo>
                    <a:pt x="99" y="17"/>
                  </a:lnTo>
                  <a:lnTo>
                    <a:pt x="108" y="29"/>
                  </a:lnTo>
                  <a:lnTo>
                    <a:pt x="114" y="43"/>
                  </a:lnTo>
                  <a:lnTo>
                    <a:pt x="129" y="97"/>
                  </a:lnTo>
                  <a:lnTo>
                    <a:pt x="131" y="112"/>
                  </a:lnTo>
                  <a:lnTo>
                    <a:pt x="129" y="127"/>
                  </a:lnTo>
                  <a:lnTo>
                    <a:pt x="124" y="140"/>
                  </a:lnTo>
                  <a:lnTo>
                    <a:pt x="114" y="152"/>
                  </a:lnTo>
                  <a:lnTo>
                    <a:pt x="102" y="162"/>
                  </a:lnTo>
                  <a:lnTo>
                    <a:pt x="88" y="167"/>
                  </a:lnTo>
                  <a:lnTo>
                    <a:pt x="81" y="168"/>
                  </a:lnTo>
                  <a:lnTo>
                    <a:pt x="73" y="169"/>
                  </a:lnTo>
                  <a:lnTo>
                    <a:pt x="58" y="167"/>
                  </a:lnTo>
                  <a:lnTo>
                    <a:pt x="44" y="162"/>
                  </a:lnTo>
                  <a:lnTo>
                    <a:pt x="32" y="153"/>
                  </a:lnTo>
                  <a:lnTo>
                    <a:pt x="24" y="141"/>
                  </a:lnTo>
                  <a:lnTo>
                    <a:pt x="17" y="127"/>
                  </a:lnTo>
                  <a:lnTo>
                    <a:pt x="2" y="72"/>
                  </a:lnTo>
                  <a:lnTo>
                    <a:pt x="0" y="54"/>
                  </a:lnTo>
                  <a:lnTo>
                    <a:pt x="4" y="37"/>
                  </a:lnTo>
                  <a:lnTo>
                    <a:pt x="13" y="22"/>
                  </a:lnTo>
                  <a:lnTo>
                    <a:pt x="27" y="10"/>
                  </a:lnTo>
                  <a:lnTo>
                    <a:pt x="43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8FFB553-EFBA-4983-B289-6BDA12E51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4551363"/>
              <a:ext cx="20638" cy="30163"/>
            </a:xfrm>
            <a:custGeom>
              <a:avLst/>
              <a:gdLst>
                <a:gd name="T0" fmla="*/ 54 w 119"/>
                <a:gd name="T1" fmla="*/ 0 h 170"/>
                <a:gd name="T2" fmla="*/ 73 w 119"/>
                <a:gd name="T3" fmla="*/ 1 h 170"/>
                <a:gd name="T4" fmla="*/ 90 w 119"/>
                <a:gd name="T5" fmla="*/ 7 h 170"/>
                <a:gd name="T6" fmla="*/ 104 w 119"/>
                <a:gd name="T7" fmla="*/ 18 h 170"/>
                <a:gd name="T8" fmla="*/ 114 w 119"/>
                <a:gd name="T9" fmla="*/ 33 h 170"/>
                <a:gd name="T10" fmla="*/ 119 w 119"/>
                <a:gd name="T11" fmla="*/ 49 h 170"/>
                <a:gd name="T12" fmla="*/ 118 w 119"/>
                <a:gd name="T13" fmla="*/ 68 h 170"/>
                <a:gd name="T14" fmla="*/ 116 w 119"/>
                <a:gd name="T15" fmla="*/ 93 h 170"/>
                <a:gd name="T16" fmla="*/ 116 w 119"/>
                <a:gd name="T17" fmla="*/ 100 h 170"/>
                <a:gd name="T18" fmla="*/ 117 w 119"/>
                <a:gd name="T19" fmla="*/ 107 h 170"/>
                <a:gd name="T20" fmla="*/ 116 w 119"/>
                <a:gd name="T21" fmla="*/ 125 h 170"/>
                <a:gd name="T22" fmla="*/ 108 w 119"/>
                <a:gd name="T23" fmla="*/ 142 h 170"/>
                <a:gd name="T24" fmla="*/ 98 w 119"/>
                <a:gd name="T25" fmla="*/ 155 h 170"/>
                <a:gd name="T26" fmla="*/ 83 w 119"/>
                <a:gd name="T27" fmla="*/ 165 h 170"/>
                <a:gd name="T28" fmla="*/ 64 w 119"/>
                <a:gd name="T29" fmla="*/ 170 h 170"/>
                <a:gd name="T30" fmla="*/ 62 w 119"/>
                <a:gd name="T31" fmla="*/ 170 h 170"/>
                <a:gd name="T32" fmla="*/ 59 w 119"/>
                <a:gd name="T33" fmla="*/ 170 h 170"/>
                <a:gd name="T34" fmla="*/ 42 w 119"/>
                <a:gd name="T35" fmla="*/ 168 h 170"/>
                <a:gd name="T36" fmla="*/ 27 w 119"/>
                <a:gd name="T37" fmla="*/ 160 h 170"/>
                <a:gd name="T38" fmla="*/ 14 w 119"/>
                <a:gd name="T39" fmla="*/ 150 h 170"/>
                <a:gd name="T40" fmla="*/ 5 w 119"/>
                <a:gd name="T41" fmla="*/ 135 h 170"/>
                <a:gd name="T42" fmla="*/ 1 w 119"/>
                <a:gd name="T43" fmla="*/ 118 h 170"/>
                <a:gd name="T44" fmla="*/ 0 w 119"/>
                <a:gd name="T45" fmla="*/ 93 h 170"/>
                <a:gd name="T46" fmla="*/ 1 w 119"/>
                <a:gd name="T47" fmla="*/ 70 h 170"/>
                <a:gd name="T48" fmla="*/ 5 w 119"/>
                <a:gd name="T49" fmla="*/ 45 h 170"/>
                <a:gd name="T50" fmla="*/ 11 w 119"/>
                <a:gd name="T51" fmla="*/ 28 h 170"/>
                <a:gd name="T52" fmla="*/ 22 w 119"/>
                <a:gd name="T53" fmla="*/ 15 h 170"/>
                <a:gd name="T54" fmla="*/ 36 w 119"/>
                <a:gd name="T55" fmla="*/ 5 h 170"/>
                <a:gd name="T56" fmla="*/ 54 w 119"/>
                <a:gd name="T5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70">
                  <a:moveTo>
                    <a:pt x="54" y="0"/>
                  </a:moveTo>
                  <a:lnTo>
                    <a:pt x="73" y="1"/>
                  </a:lnTo>
                  <a:lnTo>
                    <a:pt x="90" y="7"/>
                  </a:lnTo>
                  <a:lnTo>
                    <a:pt x="104" y="18"/>
                  </a:lnTo>
                  <a:lnTo>
                    <a:pt x="114" y="33"/>
                  </a:lnTo>
                  <a:lnTo>
                    <a:pt x="119" y="49"/>
                  </a:lnTo>
                  <a:lnTo>
                    <a:pt x="118" y="68"/>
                  </a:lnTo>
                  <a:lnTo>
                    <a:pt x="116" y="93"/>
                  </a:lnTo>
                  <a:lnTo>
                    <a:pt x="116" y="100"/>
                  </a:lnTo>
                  <a:lnTo>
                    <a:pt x="117" y="107"/>
                  </a:lnTo>
                  <a:lnTo>
                    <a:pt x="116" y="125"/>
                  </a:lnTo>
                  <a:lnTo>
                    <a:pt x="108" y="142"/>
                  </a:lnTo>
                  <a:lnTo>
                    <a:pt x="98" y="155"/>
                  </a:lnTo>
                  <a:lnTo>
                    <a:pt x="83" y="165"/>
                  </a:lnTo>
                  <a:lnTo>
                    <a:pt x="64" y="170"/>
                  </a:lnTo>
                  <a:lnTo>
                    <a:pt x="62" y="170"/>
                  </a:lnTo>
                  <a:lnTo>
                    <a:pt x="59" y="170"/>
                  </a:lnTo>
                  <a:lnTo>
                    <a:pt x="42" y="168"/>
                  </a:lnTo>
                  <a:lnTo>
                    <a:pt x="27" y="160"/>
                  </a:lnTo>
                  <a:lnTo>
                    <a:pt x="14" y="150"/>
                  </a:lnTo>
                  <a:lnTo>
                    <a:pt x="5" y="135"/>
                  </a:lnTo>
                  <a:lnTo>
                    <a:pt x="1" y="118"/>
                  </a:lnTo>
                  <a:lnTo>
                    <a:pt x="0" y="93"/>
                  </a:lnTo>
                  <a:lnTo>
                    <a:pt x="1" y="70"/>
                  </a:lnTo>
                  <a:lnTo>
                    <a:pt x="5" y="45"/>
                  </a:lnTo>
                  <a:lnTo>
                    <a:pt x="11" y="28"/>
                  </a:lnTo>
                  <a:lnTo>
                    <a:pt x="22" y="15"/>
                  </a:lnTo>
                  <a:lnTo>
                    <a:pt x="36" y="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5445FBE4-9C57-45F3-98EA-5A0152F0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4694238"/>
              <a:ext cx="22225" cy="30163"/>
            </a:xfrm>
            <a:custGeom>
              <a:avLst/>
              <a:gdLst>
                <a:gd name="T0" fmla="*/ 61 w 130"/>
                <a:gd name="T1" fmla="*/ 0 h 169"/>
                <a:gd name="T2" fmla="*/ 79 w 130"/>
                <a:gd name="T3" fmla="*/ 5 h 169"/>
                <a:gd name="T4" fmla="*/ 94 w 130"/>
                <a:gd name="T5" fmla="*/ 13 h 169"/>
                <a:gd name="T6" fmla="*/ 107 w 130"/>
                <a:gd name="T7" fmla="*/ 26 h 169"/>
                <a:gd name="T8" fmla="*/ 114 w 130"/>
                <a:gd name="T9" fmla="*/ 43 h 169"/>
                <a:gd name="T10" fmla="*/ 128 w 130"/>
                <a:gd name="T11" fmla="*/ 97 h 169"/>
                <a:gd name="T12" fmla="*/ 130 w 130"/>
                <a:gd name="T13" fmla="*/ 112 h 169"/>
                <a:gd name="T14" fmla="*/ 128 w 130"/>
                <a:gd name="T15" fmla="*/ 127 h 169"/>
                <a:gd name="T16" fmla="*/ 123 w 130"/>
                <a:gd name="T17" fmla="*/ 141 h 169"/>
                <a:gd name="T18" fmla="*/ 114 w 130"/>
                <a:gd name="T19" fmla="*/ 152 h 169"/>
                <a:gd name="T20" fmla="*/ 101 w 130"/>
                <a:gd name="T21" fmla="*/ 162 h 169"/>
                <a:gd name="T22" fmla="*/ 87 w 130"/>
                <a:gd name="T23" fmla="*/ 167 h 169"/>
                <a:gd name="T24" fmla="*/ 80 w 130"/>
                <a:gd name="T25" fmla="*/ 169 h 169"/>
                <a:gd name="T26" fmla="*/ 72 w 130"/>
                <a:gd name="T27" fmla="*/ 169 h 169"/>
                <a:gd name="T28" fmla="*/ 57 w 130"/>
                <a:gd name="T29" fmla="*/ 167 h 169"/>
                <a:gd name="T30" fmla="*/ 43 w 130"/>
                <a:gd name="T31" fmla="*/ 162 h 169"/>
                <a:gd name="T32" fmla="*/ 31 w 130"/>
                <a:gd name="T33" fmla="*/ 152 h 169"/>
                <a:gd name="T34" fmla="*/ 23 w 130"/>
                <a:gd name="T35" fmla="*/ 141 h 169"/>
                <a:gd name="T36" fmla="*/ 16 w 130"/>
                <a:gd name="T37" fmla="*/ 127 h 169"/>
                <a:gd name="T38" fmla="*/ 2 w 130"/>
                <a:gd name="T39" fmla="*/ 73 h 169"/>
                <a:gd name="T40" fmla="*/ 0 w 130"/>
                <a:gd name="T41" fmla="*/ 58 h 169"/>
                <a:gd name="T42" fmla="*/ 2 w 130"/>
                <a:gd name="T43" fmla="*/ 43 h 169"/>
                <a:gd name="T44" fmla="*/ 8 w 130"/>
                <a:gd name="T45" fmla="*/ 29 h 169"/>
                <a:gd name="T46" fmla="*/ 16 w 130"/>
                <a:gd name="T47" fmla="*/ 17 h 169"/>
                <a:gd name="T48" fmla="*/ 28 w 130"/>
                <a:gd name="T49" fmla="*/ 9 h 169"/>
                <a:gd name="T50" fmla="*/ 43 w 130"/>
                <a:gd name="T51" fmla="*/ 2 h 169"/>
                <a:gd name="T52" fmla="*/ 61 w 130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9">
                  <a:moveTo>
                    <a:pt x="61" y="0"/>
                  </a:moveTo>
                  <a:lnTo>
                    <a:pt x="79" y="5"/>
                  </a:lnTo>
                  <a:lnTo>
                    <a:pt x="94" y="13"/>
                  </a:lnTo>
                  <a:lnTo>
                    <a:pt x="107" y="26"/>
                  </a:lnTo>
                  <a:lnTo>
                    <a:pt x="114" y="43"/>
                  </a:lnTo>
                  <a:lnTo>
                    <a:pt x="128" y="97"/>
                  </a:lnTo>
                  <a:lnTo>
                    <a:pt x="130" y="112"/>
                  </a:lnTo>
                  <a:lnTo>
                    <a:pt x="128" y="127"/>
                  </a:lnTo>
                  <a:lnTo>
                    <a:pt x="123" y="141"/>
                  </a:lnTo>
                  <a:lnTo>
                    <a:pt x="114" y="152"/>
                  </a:lnTo>
                  <a:lnTo>
                    <a:pt x="101" y="162"/>
                  </a:lnTo>
                  <a:lnTo>
                    <a:pt x="87" y="167"/>
                  </a:lnTo>
                  <a:lnTo>
                    <a:pt x="80" y="169"/>
                  </a:lnTo>
                  <a:lnTo>
                    <a:pt x="72" y="169"/>
                  </a:lnTo>
                  <a:lnTo>
                    <a:pt x="57" y="167"/>
                  </a:lnTo>
                  <a:lnTo>
                    <a:pt x="43" y="162"/>
                  </a:lnTo>
                  <a:lnTo>
                    <a:pt x="31" y="152"/>
                  </a:lnTo>
                  <a:lnTo>
                    <a:pt x="23" y="141"/>
                  </a:lnTo>
                  <a:lnTo>
                    <a:pt x="16" y="127"/>
                  </a:lnTo>
                  <a:lnTo>
                    <a:pt x="2" y="73"/>
                  </a:lnTo>
                  <a:lnTo>
                    <a:pt x="0" y="58"/>
                  </a:lnTo>
                  <a:lnTo>
                    <a:pt x="2" y="43"/>
                  </a:lnTo>
                  <a:lnTo>
                    <a:pt x="8" y="29"/>
                  </a:lnTo>
                  <a:lnTo>
                    <a:pt x="16" y="17"/>
                  </a:lnTo>
                  <a:lnTo>
                    <a:pt x="28" y="9"/>
                  </a:lnTo>
                  <a:lnTo>
                    <a:pt x="43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AC96DF4-4A41-4840-94CB-B5D6E46E7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6" y="4886326"/>
              <a:ext cx="23813" cy="28575"/>
            </a:xfrm>
            <a:custGeom>
              <a:avLst/>
              <a:gdLst>
                <a:gd name="T0" fmla="*/ 59 w 131"/>
                <a:gd name="T1" fmla="*/ 0 h 169"/>
                <a:gd name="T2" fmla="*/ 74 w 131"/>
                <a:gd name="T3" fmla="*/ 2 h 169"/>
                <a:gd name="T4" fmla="*/ 87 w 131"/>
                <a:gd name="T5" fmla="*/ 8 h 169"/>
                <a:gd name="T6" fmla="*/ 98 w 131"/>
                <a:gd name="T7" fmla="*/ 17 h 169"/>
                <a:gd name="T8" fmla="*/ 108 w 131"/>
                <a:gd name="T9" fmla="*/ 29 h 169"/>
                <a:gd name="T10" fmla="*/ 113 w 131"/>
                <a:gd name="T11" fmla="*/ 43 h 169"/>
                <a:gd name="T12" fmla="*/ 129 w 131"/>
                <a:gd name="T13" fmla="*/ 97 h 169"/>
                <a:gd name="T14" fmla="*/ 131 w 131"/>
                <a:gd name="T15" fmla="*/ 112 h 169"/>
                <a:gd name="T16" fmla="*/ 129 w 131"/>
                <a:gd name="T17" fmla="*/ 127 h 169"/>
                <a:gd name="T18" fmla="*/ 123 w 131"/>
                <a:gd name="T19" fmla="*/ 141 h 169"/>
                <a:gd name="T20" fmla="*/ 113 w 131"/>
                <a:gd name="T21" fmla="*/ 152 h 169"/>
                <a:gd name="T22" fmla="*/ 102 w 131"/>
                <a:gd name="T23" fmla="*/ 161 h 169"/>
                <a:gd name="T24" fmla="*/ 88 w 131"/>
                <a:gd name="T25" fmla="*/ 167 h 169"/>
                <a:gd name="T26" fmla="*/ 80 w 131"/>
                <a:gd name="T27" fmla="*/ 168 h 169"/>
                <a:gd name="T28" fmla="*/ 73 w 131"/>
                <a:gd name="T29" fmla="*/ 169 h 169"/>
                <a:gd name="T30" fmla="*/ 58 w 131"/>
                <a:gd name="T31" fmla="*/ 167 h 169"/>
                <a:gd name="T32" fmla="*/ 44 w 131"/>
                <a:gd name="T33" fmla="*/ 162 h 169"/>
                <a:gd name="T34" fmla="*/ 32 w 131"/>
                <a:gd name="T35" fmla="*/ 152 h 169"/>
                <a:gd name="T36" fmla="*/ 23 w 131"/>
                <a:gd name="T37" fmla="*/ 141 h 169"/>
                <a:gd name="T38" fmla="*/ 17 w 131"/>
                <a:gd name="T39" fmla="*/ 127 h 169"/>
                <a:gd name="T40" fmla="*/ 2 w 131"/>
                <a:gd name="T41" fmla="*/ 72 h 169"/>
                <a:gd name="T42" fmla="*/ 0 w 131"/>
                <a:gd name="T43" fmla="*/ 58 h 169"/>
                <a:gd name="T44" fmla="*/ 2 w 131"/>
                <a:gd name="T45" fmla="*/ 43 h 169"/>
                <a:gd name="T46" fmla="*/ 8 w 131"/>
                <a:gd name="T47" fmla="*/ 29 h 169"/>
                <a:gd name="T48" fmla="*/ 17 w 131"/>
                <a:gd name="T49" fmla="*/ 17 h 169"/>
                <a:gd name="T50" fmla="*/ 29 w 131"/>
                <a:gd name="T51" fmla="*/ 9 h 169"/>
                <a:gd name="T52" fmla="*/ 44 w 131"/>
                <a:gd name="T53" fmla="*/ 2 h 169"/>
                <a:gd name="T54" fmla="*/ 59 w 131"/>
                <a:gd name="T5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" h="169">
                  <a:moveTo>
                    <a:pt x="59" y="0"/>
                  </a:moveTo>
                  <a:lnTo>
                    <a:pt x="74" y="2"/>
                  </a:lnTo>
                  <a:lnTo>
                    <a:pt x="87" y="8"/>
                  </a:lnTo>
                  <a:lnTo>
                    <a:pt x="98" y="17"/>
                  </a:lnTo>
                  <a:lnTo>
                    <a:pt x="108" y="29"/>
                  </a:lnTo>
                  <a:lnTo>
                    <a:pt x="113" y="43"/>
                  </a:lnTo>
                  <a:lnTo>
                    <a:pt x="129" y="97"/>
                  </a:lnTo>
                  <a:lnTo>
                    <a:pt x="131" y="112"/>
                  </a:lnTo>
                  <a:lnTo>
                    <a:pt x="129" y="127"/>
                  </a:lnTo>
                  <a:lnTo>
                    <a:pt x="123" y="141"/>
                  </a:lnTo>
                  <a:lnTo>
                    <a:pt x="113" y="152"/>
                  </a:lnTo>
                  <a:lnTo>
                    <a:pt x="102" y="161"/>
                  </a:lnTo>
                  <a:lnTo>
                    <a:pt x="88" y="167"/>
                  </a:lnTo>
                  <a:lnTo>
                    <a:pt x="80" y="168"/>
                  </a:lnTo>
                  <a:lnTo>
                    <a:pt x="73" y="169"/>
                  </a:lnTo>
                  <a:lnTo>
                    <a:pt x="58" y="167"/>
                  </a:lnTo>
                  <a:lnTo>
                    <a:pt x="44" y="162"/>
                  </a:lnTo>
                  <a:lnTo>
                    <a:pt x="32" y="152"/>
                  </a:lnTo>
                  <a:lnTo>
                    <a:pt x="23" y="141"/>
                  </a:lnTo>
                  <a:lnTo>
                    <a:pt x="17" y="127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2" y="43"/>
                  </a:lnTo>
                  <a:lnTo>
                    <a:pt x="8" y="29"/>
                  </a:lnTo>
                  <a:lnTo>
                    <a:pt x="17" y="17"/>
                  </a:lnTo>
                  <a:lnTo>
                    <a:pt x="29" y="9"/>
                  </a:lnTo>
                  <a:lnTo>
                    <a:pt x="44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7ABFD930-B26B-4820-A36F-E7472FE5C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8" y="4646613"/>
              <a:ext cx="23813" cy="30163"/>
            </a:xfrm>
            <a:custGeom>
              <a:avLst/>
              <a:gdLst>
                <a:gd name="T0" fmla="*/ 61 w 130"/>
                <a:gd name="T1" fmla="*/ 0 h 168"/>
                <a:gd name="T2" fmla="*/ 79 w 130"/>
                <a:gd name="T3" fmla="*/ 3 h 168"/>
                <a:gd name="T4" fmla="*/ 94 w 130"/>
                <a:gd name="T5" fmla="*/ 13 h 168"/>
                <a:gd name="T6" fmla="*/ 105 w 130"/>
                <a:gd name="T7" fmla="*/ 26 h 168"/>
                <a:gd name="T8" fmla="*/ 113 w 130"/>
                <a:gd name="T9" fmla="*/ 43 h 168"/>
                <a:gd name="T10" fmla="*/ 128 w 130"/>
                <a:gd name="T11" fmla="*/ 97 h 168"/>
                <a:gd name="T12" fmla="*/ 130 w 130"/>
                <a:gd name="T13" fmla="*/ 112 h 168"/>
                <a:gd name="T14" fmla="*/ 128 w 130"/>
                <a:gd name="T15" fmla="*/ 127 h 168"/>
                <a:gd name="T16" fmla="*/ 123 w 130"/>
                <a:gd name="T17" fmla="*/ 140 h 168"/>
                <a:gd name="T18" fmla="*/ 113 w 130"/>
                <a:gd name="T19" fmla="*/ 151 h 168"/>
                <a:gd name="T20" fmla="*/ 101 w 130"/>
                <a:gd name="T21" fmla="*/ 161 h 168"/>
                <a:gd name="T22" fmla="*/ 87 w 130"/>
                <a:gd name="T23" fmla="*/ 166 h 168"/>
                <a:gd name="T24" fmla="*/ 80 w 130"/>
                <a:gd name="T25" fmla="*/ 168 h 168"/>
                <a:gd name="T26" fmla="*/ 72 w 130"/>
                <a:gd name="T27" fmla="*/ 168 h 168"/>
                <a:gd name="T28" fmla="*/ 57 w 130"/>
                <a:gd name="T29" fmla="*/ 166 h 168"/>
                <a:gd name="T30" fmla="*/ 43 w 130"/>
                <a:gd name="T31" fmla="*/ 161 h 168"/>
                <a:gd name="T32" fmla="*/ 31 w 130"/>
                <a:gd name="T33" fmla="*/ 152 h 168"/>
                <a:gd name="T34" fmla="*/ 23 w 130"/>
                <a:gd name="T35" fmla="*/ 141 h 168"/>
                <a:gd name="T36" fmla="*/ 16 w 130"/>
                <a:gd name="T37" fmla="*/ 127 h 168"/>
                <a:gd name="T38" fmla="*/ 1 w 130"/>
                <a:gd name="T39" fmla="*/ 73 h 168"/>
                <a:gd name="T40" fmla="*/ 0 w 130"/>
                <a:gd name="T41" fmla="*/ 57 h 168"/>
                <a:gd name="T42" fmla="*/ 1 w 130"/>
                <a:gd name="T43" fmla="*/ 42 h 168"/>
                <a:gd name="T44" fmla="*/ 8 w 130"/>
                <a:gd name="T45" fmla="*/ 29 h 168"/>
                <a:gd name="T46" fmla="*/ 16 w 130"/>
                <a:gd name="T47" fmla="*/ 17 h 168"/>
                <a:gd name="T48" fmla="*/ 28 w 130"/>
                <a:gd name="T49" fmla="*/ 8 h 168"/>
                <a:gd name="T50" fmla="*/ 43 w 130"/>
                <a:gd name="T51" fmla="*/ 2 h 168"/>
                <a:gd name="T52" fmla="*/ 61 w 130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8">
                  <a:moveTo>
                    <a:pt x="61" y="0"/>
                  </a:moveTo>
                  <a:lnTo>
                    <a:pt x="79" y="3"/>
                  </a:lnTo>
                  <a:lnTo>
                    <a:pt x="94" y="13"/>
                  </a:lnTo>
                  <a:lnTo>
                    <a:pt x="105" y="26"/>
                  </a:lnTo>
                  <a:lnTo>
                    <a:pt x="113" y="43"/>
                  </a:lnTo>
                  <a:lnTo>
                    <a:pt x="128" y="97"/>
                  </a:lnTo>
                  <a:lnTo>
                    <a:pt x="130" y="112"/>
                  </a:lnTo>
                  <a:lnTo>
                    <a:pt x="128" y="127"/>
                  </a:lnTo>
                  <a:lnTo>
                    <a:pt x="123" y="140"/>
                  </a:lnTo>
                  <a:lnTo>
                    <a:pt x="113" y="151"/>
                  </a:lnTo>
                  <a:lnTo>
                    <a:pt x="101" y="161"/>
                  </a:lnTo>
                  <a:lnTo>
                    <a:pt x="87" y="166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57" y="166"/>
                  </a:lnTo>
                  <a:lnTo>
                    <a:pt x="43" y="161"/>
                  </a:lnTo>
                  <a:lnTo>
                    <a:pt x="31" y="152"/>
                  </a:lnTo>
                  <a:lnTo>
                    <a:pt x="23" y="141"/>
                  </a:lnTo>
                  <a:lnTo>
                    <a:pt x="16" y="127"/>
                  </a:lnTo>
                  <a:lnTo>
                    <a:pt x="1" y="73"/>
                  </a:lnTo>
                  <a:lnTo>
                    <a:pt x="0" y="57"/>
                  </a:lnTo>
                  <a:lnTo>
                    <a:pt x="1" y="42"/>
                  </a:lnTo>
                  <a:lnTo>
                    <a:pt x="8" y="29"/>
                  </a:lnTo>
                  <a:lnTo>
                    <a:pt x="16" y="17"/>
                  </a:lnTo>
                  <a:lnTo>
                    <a:pt x="28" y="8"/>
                  </a:lnTo>
                  <a:lnTo>
                    <a:pt x="43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38748250-326D-44E3-9CD8-11DB3BF94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1" y="4521201"/>
              <a:ext cx="30163" cy="23813"/>
            </a:xfrm>
            <a:custGeom>
              <a:avLst/>
              <a:gdLst>
                <a:gd name="T0" fmla="*/ 116 w 169"/>
                <a:gd name="T1" fmla="*/ 0 h 128"/>
                <a:gd name="T2" fmla="*/ 133 w 169"/>
                <a:gd name="T3" fmla="*/ 4 h 128"/>
                <a:gd name="T4" fmla="*/ 148 w 169"/>
                <a:gd name="T5" fmla="*/ 12 h 128"/>
                <a:gd name="T6" fmla="*/ 160 w 169"/>
                <a:gd name="T7" fmla="*/ 25 h 128"/>
                <a:gd name="T8" fmla="*/ 167 w 169"/>
                <a:gd name="T9" fmla="*/ 42 h 128"/>
                <a:gd name="T10" fmla="*/ 169 w 169"/>
                <a:gd name="T11" fmla="*/ 60 h 128"/>
                <a:gd name="T12" fmla="*/ 166 w 169"/>
                <a:gd name="T13" fmla="*/ 78 h 128"/>
                <a:gd name="T14" fmla="*/ 156 w 169"/>
                <a:gd name="T15" fmla="*/ 93 h 128"/>
                <a:gd name="T16" fmla="*/ 144 w 169"/>
                <a:gd name="T17" fmla="*/ 105 h 128"/>
                <a:gd name="T18" fmla="*/ 126 w 169"/>
                <a:gd name="T19" fmla="*/ 112 h 128"/>
                <a:gd name="T20" fmla="*/ 72 w 169"/>
                <a:gd name="T21" fmla="*/ 127 h 128"/>
                <a:gd name="T22" fmla="*/ 64 w 169"/>
                <a:gd name="T23" fmla="*/ 128 h 128"/>
                <a:gd name="T24" fmla="*/ 57 w 169"/>
                <a:gd name="T25" fmla="*/ 128 h 128"/>
                <a:gd name="T26" fmla="*/ 41 w 169"/>
                <a:gd name="T27" fmla="*/ 127 h 128"/>
                <a:gd name="T28" fmla="*/ 29 w 169"/>
                <a:gd name="T29" fmla="*/ 121 h 128"/>
                <a:gd name="T30" fmla="*/ 17 w 169"/>
                <a:gd name="T31" fmla="*/ 112 h 128"/>
                <a:gd name="T32" fmla="*/ 7 w 169"/>
                <a:gd name="T33" fmla="*/ 101 h 128"/>
                <a:gd name="T34" fmla="*/ 1 w 169"/>
                <a:gd name="T35" fmla="*/ 87 h 128"/>
                <a:gd name="T36" fmla="*/ 0 w 169"/>
                <a:gd name="T37" fmla="*/ 71 h 128"/>
                <a:gd name="T38" fmla="*/ 1 w 169"/>
                <a:gd name="T39" fmla="*/ 56 h 128"/>
                <a:gd name="T40" fmla="*/ 7 w 169"/>
                <a:gd name="T41" fmla="*/ 43 h 128"/>
                <a:gd name="T42" fmla="*/ 16 w 169"/>
                <a:gd name="T43" fmla="*/ 32 h 128"/>
                <a:gd name="T44" fmla="*/ 28 w 169"/>
                <a:gd name="T45" fmla="*/ 22 h 128"/>
                <a:gd name="T46" fmla="*/ 41 w 169"/>
                <a:gd name="T47" fmla="*/ 17 h 128"/>
                <a:gd name="T48" fmla="*/ 96 w 169"/>
                <a:gd name="T49" fmla="*/ 2 h 128"/>
                <a:gd name="T50" fmla="*/ 116 w 169"/>
                <a:gd name="T5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28">
                  <a:moveTo>
                    <a:pt x="116" y="0"/>
                  </a:moveTo>
                  <a:lnTo>
                    <a:pt x="133" y="4"/>
                  </a:lnTo>
                  <a:lnTo>
                    <a:pt x="148" y="12"/>
                  </a:lnTo>
                  <a:lnTo>
                    <a:pt x="160" y="25"/>
                  </a:lnTo>
                  <a:lnTo>
                    <a:pt x="167" y="42"/>
                  </a:lnTo>
                  <a:lnTo>
                    <a:pt x="169" y="60"/>
                  </a:lnTo>
                  <a:lnTo>
                    <a:pt x="166" y="78"/>
                  </a:lnTo>
                  <a:lnTo>
                    <a:pt x="156" y="93"/>
                  </a:lnTo>
                  <a:lnTo>
                    <a:pt x="144" y="105"/>
                  </a:lnTo>
                  <a:lnTo>
                    <a:pt x="126" y="112"/>
                  </a:lnTo>
                  <a:lnTo>
                    <a:pt x="72" y="127"/>
                  </a:lnTo>
                  <a:lnTo>
                    <a:pt x="64" y="128"/>
                  </a:lnTo>
                  <a:lnTo>
                    <a:pt x="57" y="128"/>
                  </a:lnTo>
                  <a:lnTo>
                    <a:pt x="41" y="127"/>
                  </a:lnTo>
                  <a:lnTo>
                    <a:pt x="29" y="121"/>
                  </a:lnTo>
                  <a:lnTo>
                    <a:pt x="17" y="112"/>
                  </a:lnTo>
                  <a:lnTo>
                    <a:pt x="7" y="101"/>
                  </a:lnTo>
                  <a:lnTo>
                    <a:pt x="1" y="87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7" y="43"/>
                  </a:lnTo>
                  <a:lnTo>
                    <a:pt x="16" y="32"/>
                  </a:lnTo>
                  <a:lnTo>
                    <a:pt x="28" y="22"/>
                  </a:lnTo>
                  <a:lnTo>
                    <a:pt x="41" y="17"/>
                  </a:lnTo>
                  <a:lnTo>
                    <a:pt x="96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944EFA1-89EB-401E-B17B-625790B1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6" y="4508501"/>
              <a:ext cx="30163" cy="23813"/>
            </a:xfrm>
            <a:custGeom>
              <a:avLst/>
              <a:gdLst>
                <a:gd name="T0" fmla="*/ 116 w 170"/>
                <a:gd name="T1" fmla="*/ 0 h 129"/>
                <a:gd name="T2" fmla="*/ 133 w 170"/>
                <a:gd name="T3" fmla="*/ 3 h 129"/>
                <a:gd name="T4" fmla="*/ 149 w 170"/>
                <a:gd name="T5" fmla="*/ 13 h 129"/>
                <a:gd name="T6" fmla="*/ 161 w 170"/>
                <a:gd name="T7" fmla="*/ 26 h 129"/>
                <a:gd name="T8" fmla="*/ 168 w 170"/>
                <a:gd name="T9" fmla="*/ 43 h 129"/>
                <a:gd name="T10" fmla="*/ 170 w 170"/>
                <a:gd name="T11" fmla="*/ 58 h 129"/>
                <a:gd name="T12" fmla="*/ 168 w 170"/>
                <a:gd name="T13" fmla="*/ 73 h 129"/>
                <a:gd name="T14" fmla="*/ 162 w 170"/>
                <a:gd name="T15" fmla="*/ 86 h 129"/>
                <a:gd name="T16" fmla="*/ 153 w 170"/>
                <a:gd name="T17" fmla="*/ 98 h 129"/>
                <a:gd name="T18" fmla="*/ 141 w 170"/>
                <a:gd name="T19" fmla="*/ 107 h 129"/>
                <a:gd name="T20" fmla="*/ 127 w 170"/>
                <a:gd name="T21" fmla="*/ 113 h 129"/>
                <a:gd name="T22" fmla="*/ 73 w 170"/>
                <a:gd name="T23" fmla="*/ 127 h 129"/>
                <a:gd name="T24" fmla="*/ 65 w 170"/>
                <a:gd name="T25" fmla="*/ 129 h 129"/>
                <a:gd name="T26" fmla="*/ 58 w 170"/>
                <a:gd name="T27" fmla="*/ 129 h 129"/>
                <a:gd name="T28" fmla="*/ 43 w 170"/>
                <a:gd name="T29" fmla="*/ 128 h 129"/>
                <a:gd name="T30" fmla="*/ 29 w 170"/>
                <a:gd name="T31" fmla="*/ 122 h 129"/>
                <a:gd name="T32" fmla="*/ 17 w 170"/>
                <a:gd name="T33" fmla="*/ 113 h 129"/>
                <a:gd name="T34" fmla="*/ 7 w 170"/>
                <a:gd name="T35" fmla="*/ 101 h 129"/>
                <a:gd name="T36" fmla="*/ 2 w 170"/>
                <a:gd name="T37" fmla="*/ 86 h 129"/>
                <a:gd name="T38" fmla="*/ 0 w 170"/>
                <a:gd name="T39" fmla="*/ 68 h 129"/>
                <a:gd name="T40" fmla="*/ 4 w 170"/>
                <a:gd name="T41" fmla="*/ 51 h 129"/>
                <a:gd name="T42" fmla="*/ 12 w 170"/>
                <a:gd name="T43" fmla="*/ 36 h 129"/>
                <a:gd name="T44" fmla="*/ 25 w 170"/>
                <a:gd name="T45" fmla="*/ 24 h 129"/>
                <a:gd name="T46" fmla="*/ 43 w 170"/>
                <a:gd name="T47" fmla="*/ 16 h 129"/>
                <a:gd name="T48" fmla="*/ 97 w 170"/>
                <a:gd name="T49" fmla="*/ 2 h 129"/>
                <a:gd name="T50" fmla="*/ 116 w 170"/>
                <a:gd name="T5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129">
                  <a:moveTo>
                    <a:pt x="116" y="0"/>
                  </a:moveTo>
                  <a:lnTo>
                    <a:pt x="133" y="3"/>
                  </a:lnTo>
                  <a:lnTo>
                    <a:pt x="149" y="13"/>
                  </a:lnTo>
                  <a:lnTo>
                    <a:pt x="161" y="26"/>
                  </a:lnTo>
                  <a:lnTo>
                    <a:pt x="168" y="43"/>
                  </a:lnTo>
                  <a:lnTo>
                    <a:pt x="170" y="58"/>
                  </a:lnTo>
                  <a:lnTo>
                    <a:pt x="168" y="73"/>
                  </a:lnTo>
                  <a:lnTo>
                    <a:pt x="162" y="86"/>
                  </a:lnTo>
                  <a:lnTo>
                    <a:pt x="153" y="98"/>
                  </a:lnTo>
                  <a:lnTo>
                    <a:pt x="141" y="107"/>
                  </a:lnTo>
                  <a:lnTo>
                    <a:pt x="127" y="113"/>
                  </a:lnTo>
                  <a:lnTo>
                    <a:pt x="73" y="127"/>
                  </a:lnTo>
                  <a:lnTo>
                    <a:pt x="65" y="129"/>
                  </a:lnTo>
                  <a:lnTo>
                    <a:pt x="58" y="129"/>
                  </a:lnTo>
                  <a:lnTo>
                    <a:pt x="43" y="128"/>
                  </a:lnTo>
                  <a:lnTo>
                    <a:pt x="29" y="122"/>
                  </a:lnTo>
                  <a:lnTo>
                    <a:pt x="17" y="113"/>
                  </a:lnTo>
                  <a:lnTo>
                    <a:pt x="7" y="101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4" y="51"/>
                  </a:lnTo>
                  <a:lnTo>
                    <a:pt x="12" y="36"/>
                  </a:lnTo>
                  <a:lnTo>
                    <a:pt x="25" y="24"/>
                  </a:lnTo>
                  <a:lnTo>
                    <a:pt x="43" y="16"/>
                  </a:lnTo>
                  <a:lnTo>
                    <a:pt x="97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74DD027-E6A4-435C-BBE8-BE78AF15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6" y="4838701"/>
              <a:ext cx="23813" cy="28575"/>
            </a:xfrm>
            <a:custGeom>
              <a:avLst/>
              <a:gdLst>
                <a:gd name="T0" fmla="*/ 60 w 132"/>
                <a:gd name="T1" fmla="*/ 0 h 168"/>
                <a:gd name="T2" fmla="*/ 74 w 132"/>
                <a:gd name="T3" fmla="*/ 1 h 168"/>
                <a:gd name="T4" fmla="*/ 87 w 132"/>
                <a:gd name="T5" fmla="*/ 7 h 168"/>
                <a:gd name="T6" fmla="*/ 99 w 132"/>
                <a:gd name="T7" fmla="*/ 16 h 168"/>
                <a:gd name="T8" fmla="*/ 109 w 132"/>
                <a:gd name="T9" fmla="*/ 28 h 168"/>
                <a:gd name="T10" fmla="*/ 114 w 132"/>
                <a:gd name="T11" fmla="*/ 41 h 168"/>
                <a:gd name="T12" fmla="*/ 129 w 132"/>
                <a:gd name="T13" fmla="*/ 97 h 168"/>
                <a:gd name="T14" fmla="*/ 132 w 132"/>
                <a:gd name="T15" fmla="*/ 112 h 168"/>
                <a:gd name="T16" fmla="*/ 129 w 132"/>
                <a:gd name="T17" fmla="*/ 127 h 168"/>
                <a:gd name="T18" fmla="*/ 123 w 132"/>
                <a:gd name="T19" fmla="*/ 139 h 168"/>
                <a:gd name="T20" fmla="*/ 114 w 132"/>
                <a:gd name="T21" fmla="*/ 151 h 168"/>
                <a:gd name="T22" fmla="*/ 103 w 132"/>
                <a:gd name="T23" fmla="*/ 161 h 168"/>
                <a:gd name="T24" fmla="*/ 89 w 132"/>
                <a:gd name="T25" fmla="*/ 167 h 168"/>
                <a:gd name="T26" fmla="*/ 81 w 132"/>
                <a:gd name="T27" fmla="*/ 168 h 168"/>
                <a:gd name="T28" fmla="*/ 74 w 132"/>
                <a:gd name="T29" fmla="*/ 168 h 168"/>
                <a:gd name="T30" fmla="*/ 58 w 132"/>
                <a:gd name="T31" fmla="*/ 167 h 168"/>
                <a:gd name="T32" fmla="*/ 44 w 132"/>
                <a:gd name="T33" fmla="*/ 161 h 168"/>
                <a:gd name="T34" fmla="*/ 33 w 132"/>
                <a:gd name="T35" fmla="*/ 152 h 168"/>
                <a:gd name="T36" fmla="*/ 23 w 132"/>
                <a:gd name="T37" fmla="*/ 140 h 168"/>
                <a:gd name="T38" fmla="*/ 18 w 132"/>
                <a:gd name="T39" fmla="*/ 125 h 168"/>
                <a:gd name="T40" fmla="*/ 3 w 132"/>
                <a:gd name="T41" fmla="*/ 71 h 168"/>
                <a:gd name="T42" fmla="*/ 0 w 132"/>
                <a:gd name="T43" fmla="*/ 53 h 168"/>
                <a:gd name="T44" fmla="*/ 5 w 132"/>
                <a:gd name="T45" fmla="*/ 36 h 168"/>
                <a:gd name="T46" fmla="*/ 13 w 132"/>
                <a:gd name="T47" fmla="*/ 21 h 168"/>
                <a:gd name="T48" fmla="*/ 26 w 132"/>
                <a:gd name="T49" fmla="*/ 8 h 168"/>
                <a:gd name="T50" fmla="*/ 43 w 132"/>
                <a:gd name="T51" fmla="*/ 1 h 168"/>
                <a:gd name="T52" fmla="*/ 60 w 132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168">
                  <a:moveTo>
                    <a:pt x="60" y="0"/>
                  </a:moveTo>
                  <a:lnTo>
                    <a:pt x="74" y="1"/>
                  </a:lnTo>
                  <a:lnTo>
                    <a:pt x="87" y="7"/>
                  </a:lnTo>
                  <a:lnTo>
                    <a:pt x="99" y="16"/>
                  </a:lnTo>
                  <a:lnTo>
                    <a:pt x="109" y="28"/>
                  </a:lnTo>
                  <a:lnTo>
                    <a:pt x="114" y="41"/>
                  </a:lnTo>
                  <a:lnTo>
                    <a:pt x="129" y="97"/>
                  </a:lnTo>
                  <a:lnTo>
                    <a:pt x="132" y="112"/>
                  </a:lnTo>
                  <a:lnTo>
                    <a:pt x="129" y="127"/>
                  </a:lnTo>
                  <a:lnTo>
                    <a:pt x="123" y="139"/>
                  </a:lnTo>
                  <a:lnTo>
                    <a:pt x="114" y="151"/>
                  </a:lnTo>
                  <a:lnTo>
                    <a:pt x="103" y="161"/>
                  </a:lnTo>
                  <a:lnTo>
                    <a:pt x="89" y="167"/>
                  </a:lnTo>
                  <a:lnTo>
                    <a:pt x="81" y="168"/>
                  </a:lnTo>
                  <a:lnTo>
                    <a:pt x="74" y="168"/>
                  </a:lnTo>
                  <a:lnTo>
                    <a:pt x="58" y="167"/>
                  </a:lnTo>
                  <a:lnTo>
                    <a:pt x="44" y="161"/>
                  </a:lnTo>
                  <a:lnTo>
                    <a:pt x="33" y="152"/>
                  </a:lnTo>
                  <a:lnTo>
                    <a:pt x="23" y="140"/>
                  </a:lnTo>
                  <a:lnTo>
                    <a:pt x="18" y="125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5" y="36"/>
                  </a:lnTo>
                  <a:lnTo>
                    <a:pt x="13" y="21"/>
                  </a:lnTo>
                  <a:lnTo>
                    <a:pt x="26" y="8"/>
                  </a:lnTo>
                  <a:lnTo>
                    <a:pt x="43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F5B7048-6F6F-481E-B258-2E1CCA00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6" y="4743451"/>
              <a:ext cx="22225" cy="28575"/>
            </a:xfrm>
            <a:custGeom>
              <a:avLst/>
              <a:gdLst>
                <a:gd name="T0" fmla="*/ 62 w 130"/>
                <a:gd name="T1" fmla="*/ 0 h 168"/>
                <a:gd name="T2" fmla="*/ 79 w 130"/>
                <a:gd name="T3" fmla="*/ 3 h 168"/>
                <a:gd name="T4" fmla="*/ 95 w 130"/>
                <a:gd name="T5" fmla="*/ 12 h 168"/>
                <a:gd name="T6" fmla="*/ 107 w 130"/>
                <a:gd name="T7" fmla="*/ 25 h 168"/>
                <a:gd name="T8" fmla="*/ 114 w 130"/>
                <a:gd name="T9" fmla="*/ 42 h 168"/>
                <a:gd name="T10" fmla="*/ 129 w 130"/>
                <a:gd name="T11" fmla="*/ 96 h 168"/>
                <a:gd name="T12" fmla="*/ 130 w 130"/>
                <a:gd name="T13" fmla="*/ 111 h 168"/>
                <a:gd name="T14" fmla="*/ 128 w 130"/>
                <a:gd name="T15" fmla="*/ 126 h 168"/>
                <a:gd name="T16" fmla="*/ 123 w 130"/>
                <a:gd name="T17" fmla="*/ 139 h 168"/>
                <a:gd name="T18" fmla="*/ 114 w 130"/>
                <a:gd name="T19" fmla="*/ 151 h 168"/>
                <a:gd name="T20" fmla="*/ 102 w 130"/>
                <a:gd name="T21" fmla="*/ 160 h 168"/>
                <a:gd name="T22" fmla="*/ 87 w 130"/>
                <a:gd name="T23" fmla="*/ 167 h 168"/>
                <a:gd name="T24" fmla="*/ 80 w 130"/>
                <a:gd name="T25" fmla="*/ 168 h 168"/>
                <a:gd name="T26" fmla="*/ 72 w 130"/>
                <a:gd name="T27" fmla="*/ 168 h 168"/>
                <a:gd name="T28" fmla="*/ 58 w 130"/>
                <a:gd name="T29" fmla="*/ 166 h 168"/>
                <a:gd name="T30" fmla="*/ 44 w 130"/>
                <a:gd name="T31" fmla="*/ 160 h 168"/>
                <a:gd name="T32" fmla="*/ 32 w 130"/>
                <a:gd name="T33" fmla="*/ 152 h 168"/>
                <a:gd name="T34" fmla="*/ 23 w 130"/>
                <a:gd name="T35" fmla="*/ 140 h 168"/>
                <a:gd name="T36" fmla="*/ 16 w 130"/>
                <a:gd name="T37" fmla="*/ 125 h 168"/>
                <a:gd name="T38" fmla="*/ 2 w 130"/>
                <a:gd name="T39" fmla="*/ 72 h 168"/>
                <a:gd name="T40" fmla="*/ 0 w 130"/>
                <a:gd name="T41" fmla="*/ 56 h 168"/>
                <a:gd name="T42" fmla="*/ 2 w 130"/>
                <a:gd name="T43" fmla="*/ 41 h 168"/>
                <a:gd name="T44" fmla="*/ 8 w 130"/>
                <a:gd name="T45" fmla="*/ 28 h 168"/>
                <a:gd name="T46" fmla="*/ 17 w 130"/>
                <a:gd name="T47" fmla="*/ 17 h 168"/>
                <a:gd name="T48" fmla="*/ 29 w 130"/>
                <a:gd name="T49" fmla="*/ 7 h 168"/>
                <a:gd name="T50" fmla="*/ 43 w 130"/>
                <a:gd name="T51" fmla="*/ 2 h 168"/>
                <a:gd name="T52" fmla="*/ 62 w 130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8">
                  <a:moveTo>
                    <a:pt x="62" y="0"/>
                  </a:moveTo>
                  <a:lnTo>
                    <a:pt x="79" y="3"/>
                  </a:lnTo>
                  <a:lnTo>
                    <a:pt x="95" y="12"/>
                  </a:lnTo>
                  <a:lnTo>
                    <a:pt x="107" y="25"/>
                  </a:lnTo>
                  <a:lnTo>
                    <a:pt x="114" y="42"/>
                  </a:lnTo>
                  <a:lnTo>
                    <a:pt x="129" y="96"/>
                  </a:lnTo>
                  <a:lnTo>
                    <a:pt x="130" y="111"/>
                  </a:lnTo>
                  <a:lnTo>
                    <a:pt x="128" y="126"/>
                  </a:lnTo>
                  <a:lnTo>
                    <a:pt x="123" y="139"/>
                  </a:lnTo>
                  <a:lnTo>
                    <a:pt x="114" y="151"/>
                  </a:lnTo>
                  <a:lnTo>
                    <a:pt x="102" y="160"/>
                  </a:lnTo>
                  <a:lnTo>
                    <a:pt x="87" y="167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58" y="166"/>
                  </a:lnTo>
                  <a:lnTo>
                    <a:pt x="44" y="160"/>
                  </a:lnTo>
                  <a:lnTo>
                    <a:pt x="32" y="152"/>
                  </a:lnTo>
                  <a:lnTo>
                    <a:pt x="23" y="140"/>
                  </a:lnTo>
                  <a:lnTo>
                    <a:pt x="16" y="125"/>
                  </a:lnTo>
                  <a:lnTo>
                    <a:pt x="2" y="72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8" y="28"/>
                  </a:lnTo>
                  <a:lnTo>
                    <a:pt x="17" y="17"/>
                  </a:lnTo>
                  <a:lnTo>
                    <a:pt x="29" y="7"/>
                  </a:lnTo>
                  <a:lnTo>
                    <a:pt x="43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56BA6BE1-A993-4B1C-AD12-4ACA98CDC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6" y="4791076"/>
              <a:ext cx="22225" cy="28575"/>
            </a:xfrm>
            <a:custGeom>
              <a:avLst/>
              <a:gdLst>
                <a:gd name="T0" fmla="*/ 62 w 131"/>
                <a:gd name="T1" fmla="*/ 0 h 169"/>
                <a:gd name="T2" fmla="*/ 80 w 131"/>
                <a:gd name="T3" fmla="*/ 3 h 169"/>
                <a:gd name="T4" fmla="*/ 95 w 131"/>
                <a:gd name="T5" fmla="*/ 13 h 169"/>
                <a:gd name="T6" fmla="*/ 107 w 131"/>
                <a:gd name="T7" fmla="*/ 25 h 169"/>
                <a:gd name="T8" fmla="*/ 114 w 131"/>
                <a:gd name="T9" fmla="*/ 42 h 169"/>
                <a:gd name="T10" fmla="*/ 129 w 131"/>
                <a:gd name="T11" fmla="*/ 97 h 169"/>
                <a:gd name="T12" fmla="*/ 131 w 131"/>
                <a:gd name="T13" fmla="*/ 111 h 169"/>
                <a:gd name="T14" fmla="*/ 129 w 131"/>
                <a:gd name="T15" fmla="*/ 126 h 169"/>
                <a:gd name="T16" fmla="*/ 123 w 131"/>
                <a:gd name="T17" fmla="*/ 140 h 169"/>
                <a:gd name="T18" fmla="*/ 114 w 131"/>
                <a:gd name="T19" fmla="*/ 152 h 169"/>
                <a:gd name="T20" fmla="*/ 102 w 131"/>
                <a:gd name="T21" fmla="*/ 160 h 169"/>
                <a:gd name="T22" fmla="*/ 88 w 131"/>
                <a:gd name="T23" fmla="*/ 167 h 169"/>
                <a:gd name="T24" fmla="*/ 81 w 131"/>
                <a:gd name="T25" fmla="*/ 168 h 169"/>
                <a:gd name="T26" fmla="*/ 73 w 131"/>
                <a:gd name="T27" fmla="*/ 169 h 169"/>
                <a:gd name="T28" fmla="*/ 58 w 131"/>
                <a:gd name="T29" fmla="*/ 167 h 169"/>
                <a:gd name="T30" fmla="*/ 44 w 131"/>
                <a:gd name="T31" fmla="*/ 161 h 169"/>
                <a:gd name="T32" fmla="*/ 33 w 131"/>
                <a:gd name="T33" fmla="*/ 152 h 169"/>
                <a:gd name="T34" fmla="*/ 23 w 131"/>
                <a:gd name="T35" fmla="*/ 140 h 169"/>
                <a:gd name="T36" fmla="*/ 18 w 131"/>
                <a:gd name="T37" fmla="*/ 126 h 169"/>
                <a:gd name="T38" fmla="*/ 2 w 131"/>
                <a:gd name="T39" fmla="*/ 72 h 169"/>
                <a:gd name="T40" fmla="*/ 0 w 131"/>
                <a:gd name="T41" fmla="*/ 57 h 169"/>
                <a:gd name="T42" fmla="*/ 2 w 131"/>
                <a:gd name="T43" fmla="*/ 42 h 169"/>
                <a:gd name="T44" fmla="*/ 8 w 131"/>
                <a:gd name="T45" fmla="*/ 28 h 169"/>
                <a:gd name="T46" fmla="*/ 18 w 131"/>
                <a:gd name="T47" fmla="*/ 17 h 169"/>
                <a:gd name="T48" fmla="*/ 29 w 131"/>
                <a:gd name="T49" fmla="*/ 8 h 169"/>
                <a:gd name="T50" fmla="*/ 43 w 131"/>
                <a:gd name="T51" fmla="*/ 2 h 169"/>
                <a:gd name="T52" fmla="*/ 62 w 131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69">
                  <a:moveTo>
                    <a:pt x="62" y="0"/>
                  </a:moveTo>
                  <a:lnTo>
                    <a:pt x="80" y="3"/>
                  </a:lnTo>
                  <a:lnTo>
                    <a:pt x="95" y="13"/>
                  </a:lnTo>
                  <a:lnTo>
                    <a:pt x="107" y="25"/>
                  </a:lnTo>
                  <a:lnTo>
                    <a:pt x="114" y="42"/>
                  </a:lnTo>
                  <a:lnTo>
                    <a:pt x="129" y="97"/>
                  </a:lnTo>
                  <a:lnTo>
                    <a:pt x="131" y="111"/>
                  </a:lnTo>
                  <a:lnTo>
                    <a:pt x="129" y="126"/>
                  </a:lnTo>
                  <a:lnTo>
                    <a:pt x="123" y="140"/>
                  </a:lnTo>
                  <a:lnTo>
                    <a:pt x="114" y="152"/>
                  </a:lnTo>
                  <a:lnTo>
                    <a:pt x="102" y="160"/>
                  </a:lnTo>
                  <a:lnTo>
                    <a:pt x="88" y="167"/>
                  </a:lnTo>
                  <a:lnTo>
                    <a:pt x="81" y="168"/>
                  </a:lnTo>
                  <a:lnTo>
                    <a:pt x="73" y="169"/>
                  </a:lnTo>
                  <a:lnTo>
                    <a:pt x="58" y="167"/>
                  </a:lnTo>
                  <a:lnTo>
                    <a:pt x="44" y="161"/>
                  </a:lnTo>
                  <a:lnTo>
                    <a:pt x="33" y="152"/>
                  </a:lnTo>
                  <a:lnTo>
                    <a:pt x="23" y="140"/>
                  </a:lnTo>
                  <a:lnTo>
                    <a:pt x="18" y="126"/>
                  </a:lnTo>
                  <a:lnTo>
                    <a:pt x="2" y="72"/>
                  </a:lnTo>
                  <a:lnTo>
                    <a:pt x="0" y="57"/>
                  </a:lnTo>
                  <a:lnTo>
                    <a:pt x="2" y="42"/>
                  </a:lnTo>
                  <a:lnTo>
                    <a:pt x="8" y="28"/>
                  </a:lnTo>
                  <a:lnTo>
                    <a:pt x="18" y="17"/>
                  </a:lnTo>
                  <a:lnTo>
                    <a:pt x="29" y="8"/>
                  </a:lnTo>
                  <a:lnTo>
                    <a:pt x="43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1955018-A9FB-413A-94AF-BF9594A8B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4646613"/>
              <a:ext cx="23813" cy="30163"/>
            </a:xfrm>
            <a:custGeom>
              <a:avLst/>
              <a:gdLst>
                <a:gd name="T0" fmla="*/ 69 w 131"/>
                <a:gd name="T1" fmla="*/ 0 h 169"/>
                <a:gd name="T2" fmla="*/ 88 w 131"/>
                <a:gd name="T3" fmla="*/ 2 h 169"/>
                <a:gd name="T4" fmla="*/ 102 w 131"/>
                <a:gd name="T5" fmla="*/ 8 h 169"/>
                <a:gd name="T6" fmla="*/ 114 w 131"/>
                <a:gd name="T7" fmla="*/ 17 h 169"/>
                <a:gd name="T8" fmla="*/ 122 w 131"/>
                <a:gd name="T9" fmla="*/ 29 h 169"/>
                <a:gd name="T10" fmla="*/ 129 w 131"/>
                <a:gd name="T11" fmla="*/ 42 h 169"/>
                <a:gd name="T12" fmla="*/ 131 w 131"/>
                <a:gd name="T13" fmla="*/ 57 h 169"/>
                <a:gd name="T14" fmla="*/ 129 w 131"/>
                <a:gd name="T15" fmla="*/ 73 h 169"/>
                <a:gd name="T16" fmla="*/ 114 w 131"/>
                <a:gd name="T17" fmla="*/ 127 h 169"/>
                <a:gd name="T18" fmla="*/ 108 w 131"/>
                <a:gd name="T19" fmla="*/ 141 h 169"/>
                <a:gd name="T20" fmla="*/ 99 w 131"/>
                <a:gd name="T21" fmla="*/ 152 h 169"/>
                <a:gd name="T22" fmla="*/ 87 w 131"/>
                <a:gd name="T23" fmla="*/ 161 h 169"/>
                <a:gd name="T24" fmla="*/ 73 w 131"/>
                <a:gd name="T25" fmla="*/ 167 h 169"/>
                <a:gd name="T26" fmla="*/ 58 w 131"/>
                <a:gd name="T27" fmla="*/ 169 h 169"/>
                <a:gd name="T28" fmla="*/ 50 w 131"/>
                <a:gd name="T29" fmla="*/ 168 h 169"/>
                <a:gd name="T30" fmla="*/ 43 w 131"/>
                <a:gd name="T31" fmla="*/ 167 h 169"/>
                <a:gd name="T32" fmla="*/ 26 w 131"/>
                <a:gd name="T33" fmla="*/ 160 h 169"/>
                <a:gd name="T34" fmla="*/ 13 w 131"/>
                <a:gd name="T35" fmla="*/ 147 h 169"/>
                <a:gd name="T36" fmla="*/ 4 w 131"/>
                <a:gd name="T37" fmla="*/ 132 h 169"/>
                <a:gd name="T38" fmla="*/ 0 w 131"/>
                <a:gd name="T39" fmla="*/ 115 h 169"/>
                <a:gd name="T40" fmla="*/ 2 w 131"/>
                <a:gd name="T41" fmla="*/ 97 h 169"/>
                <a:gd name="T42" fmla="*/ 17 w 131"/>
                <a:gd name="T43" fmla="*/ 43 h 169"/>
                <a:gd name="T44" fmla="*/ 25 w 131"/>
                <a:gd name="T45" fmla="*/ 26 h 169"/>
                <a:gd name="T46" fmla="*/ 36 w 131"/>
                <a:gd name="T47" fmla="*/ 13 h 169"/>
                <a:gd name="T48" fmla="*/ 51 w 131"/>
                <a:gd name="T49" fmla="*/ 3 h 169"/>
                <a:gd name="T50" fmla="*/ 69 w 131"/>
                <a:gd name="T5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69">
                  <a:moveTo>
                    <a:pt x="69" y="0"/>
                  </a:moveTo>
                  <a:lnTo>
                    <a:pt x="88" y="2"/>
                  </a:lnTo>
                  <a:lnTo>
                    <a:pt x="102" y="8"/>
                  </a:lnTo>
                  <a:lnTo>
                    <a:pt x="114" y="17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1" y="57"/>
                  </a:lnTo>
                  <a:lnTo>
                    <a:pt x="129" y="73"/>
                  </a:lnTo>
                  <a:lnTo>
                    <a:pt x="114" y="127"/>
                  </a:lnTo>
                  <a:lnTo>
                    <a:pt x="108" y="141"/>
                  </a:lnTo>
                  <a:lnTo>
                    <a:pt x="99" y="152"/>
                  </a:lnTo>
                  <a:lnTo>
                    <a:pt x="87" y="161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6" y="160"/>
                  </a:lnTo>
                  <a:lnTo>
                    <a:pt x="13" y="147"/>
                  </a:lnTo>
                  <a:lnTo>
                    <a:pt x="4" y="132"/>
                  </a:lnTo>
                  <a:lnTo>
                    <a:pt x="0" y="115"/>
                  </a:lnTo>
                  <a:lnTo>
                    <a:pt x="2" y="97"/>
                  </a:lnTo>
                  <a:lnTo>
                    <a:pt x="17" y="43"/>
                  </a:lnTo>
                  <a:lnTo>
                    <a:pt x="25" y="26"/>
                  </a:lnTo>
                  <a:lnTo>
                    <a:pt x="36" y="13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0832E0B4-D219-4D91-999B-5B300B78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3" y="4598988"/>
              <a:ext cx="23813" cy="30163"/>
            </a:xfrm>
            <a:custGeom>
              <a:avLst/>
              <a:gdLst>
                <a:gd name="T0" fmla="*/ 70 w 131"/>
                <a:gd name="T1" fmla="*/ 0 h 169"/>
                <a:gd name="T2" fmla="*/ 88 w 131"/>
                <a:gd name="T3" fmla="*/ 2 h 169"/>
                <a:gd name="T4" fmla="*/ 102 w 131"/>
                <a:gd name="T5" fmla="*/ 8 h 169"/>
                <a:gd name="T6" fmla="*/ 114 w 131"/>
                <a:gd name="T7" fmla="*/ 17 h 169"/>
                <a:gd name="T8" fmla="*/ 122 w 131"/>
                <a:gd name="T9" fmla="*/ 29 h 169"/>
                <a:gd name="T10" fmla="*/ 129 w 131"/>
                <a:gd name="T11" fmla="*/ 43 h 169"/>
                <a:gd name="T12" fmla="*/ 131 w 131"/>
                <a:gd name="T13" fmla="*/ 57 h 169"/>
                <a:gd name="T14" fmla="*/ 129 w 131"/>
                <a:gd name="T15" fmla="*/ 72 h 169"/>
                <a:gd name="T16" fmla="*/ 114 w 131"/>
                <a:gd name="T17" fmla="*/ 127 h 169"/>
                <a:gd name="T18" fmla="*/ 108 w 131"/>
                <a:gd name="T19" fmla="*/ 140 h 169"/>
                <a:gd name="T20" fmla="*/ 99 w 131"/>
                <a:gd name="T21" fmla="*/ 152 h 169"/>
                <a:gd name="T22" fmla="*/ 87 w 131"/>
                <a:gd name="T23" fmla="*/ 162 h 169"/>
                <a:gd name="T24" fmla="*/ 73 w 131"/>
                <a:gd name="T25" fmla="*/ 167 h 169"/>
                <a:gd name="T26" fmla="*/ 58 w 131"/>
                <a:gd name="T27" fmla="*/ 169 h 169"/>
                <a:gd name="T28" fmla="*/ 50 w 131"/>
                <a:gd name="T29" fmla="*/ 168 h 169"/>
                <a:gd name="T30" fmla="*/ 43 w 131"/>
                <a:gd name="T31" fmla="*/ 167 h 169"/>
                <a:gd name="T32" fmla="*/ 29 w 131"/>
                <a:gd name="T33" fmla="*/ 162 h 169"/>
                <a:gd name="T34" fmla="*/ 17 w 131"/>
                <a:gd name="T35" fmla="*/ 152 h 169"/>
                <a:gd name="T36" fmla="*/ 8 w 131"/>
                <a:gd name="T37" fmla="*/ 140 h 169"/>
                <a:gd name="T38" fmla="*/ 2 w 131"/>
                <a:gd name="T39" fmla="*/ 127 h 169"/>
                <a:gd name="T40" fmla="*/ 0 w 131"/>
                <a:gd name="T41" fmla="*/ 112 h 169"/>
                <a:gd name="T42" fmla="*/ 2 w 131"/>
                <a:gd name="T43" fmla="*/ 97 h 169"/>
                <a:gd name="T44" fmla="*/ 17 w 131"/>
                <a:gd name="T45" fmla="*/ 43 h 169"/>
                <a:gd name="T46" fmla="*/ 25 w 131"/>
                <a:gd name="T47" fmla="*/ 27 h 169"/>
                <a:gd name="T48" fmla="*/ 36 w 131"/>
                <a:gd name="T49" fmla="*/ 13 h 169"/>
                <a:gd name="T50" fmla="*/ 51 w 131"/>
                <a:gd name="T51" fmla="*/ 4 h 169"/>
                <a:gd name="T52" fmla="*/ 70 w 131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69">
                  <a:moveTo>
                    <a:pt x="70" y="0"/>
                  </a:moveTo>
                  <a:lnTo>
                    <a:pt x="88" y="2"/>
                  </a:lnTo>
                  <a:lnTo>
                    <a:pt x="102" y="8"/>
                  </a:lnTo>
                  <a:lnTo>
                    <a:pt x="114" y="17"/>
                  </a:lnTo>
                  <a:lnTo>
                    <a:pt x="122" y="29"/>
                  </a:lnTo>
                  <a:lnTo>
                    <a:pt x="129" y="43"/>
                  </a:lnTo>
                  <a:lnTo>
                    <a:pt x="131" y="57"/>
                  </a:lnTo>
                  <a:lnTo>
                    <a:pt x="129" y="72"/>
                  </a:lnTo>
                  <a:lnTo>
                    <a:pt x="114" y="127"/>
                  </a:lnTo>
                  <a:lnTo>
                    <a:pt x="108" y="140"/>
                  </a:lnTo>
                  <a:lnTo>
                    <a:pt x="99" y="152"/>
                  </a:lnTo>
                  <a:lnTo>
                    <a:pt x="87" y="162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9" y="162"/>
                  </a:lnTo>
                  <a:lnTo>
                    <a:pt x="17" y="152"/>
                  </a:lnTo>
                  <a:lnTo>
                    <a:pt x="8" y="140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2" y="97"/>
                  </a:lnTo>
                  <a:lnTo>
                    <a:pt x="17" y="43"/>
                  </a:lnTo>
                  <a:lnTo>
                    <a:pt x="25" y="27"/>
                  </a:lnTo>
                  <a:lnTo>
                    <a:pt x="36" y="13"/>
                  </a:lnTo>
                  <a:lnTo>
                    <a:pt x="51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F5076738-754C-42E4-A02D-9F4BD459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4551363"/>
              <a:ext cx="20638" cy="30163"/>
            </a:xfrm>
            <a:custGeom>
              <a:avLst/>
              <a:gdLst>
                <a:gd name="T0" fmla="*/ 65 w 119"/>
                <a:gd name="T1" fmla="*/ 0 h 170"/>
                <a:gd name="T2" fmla="*/ 82 w 119"/>
                <a:gd name="T3" fmla="*/ 5 h 170"/>
                <a:gd name="T4" fmla="*/ 96 w 119"/>
                <a:gd name="T5" fmla="*/ 15 h 170"/>
                <a:gd name="T6" fmla="*/ 108 w 119"/>
                <a:gd name="T7" fmla="*/ 28 h 170"/>
                <a:gd name="T8" fmla="*/ 114 w 119"/>
                <a:gd name="T9" fmla="*/ 45 h 170"/>
                <a:gd name="T10" fmla="*/ 118 w 119"/>
                <a:gd name="T11" fmla="*/ 70 h 170"/>
                <a:gd name="T12" fmla="*/ 119 w 119"/>
                <a:gd name="T13" fmla="*/ 93 h 170"/>
                <a:gd name="T14" fmla="*/ 118 w 119"/>
                <a:gd name="T15" fmla="*/ 118 h 170"/>
                <a:gd name="T16" fmla="*/ 114 w 119"/>
                <a:gd name="T17" fmla="*/ 135 h 170"/>
                <a:gd name="T18" fmla="*/ 105 w 119"/>
                <a:gd name="T19" fmla="*/ 150 h 170"/>
                <a:gd name="T20" fmla="*/ 92 w 119"/>
                <a:gd name="T21" fmla="*/ 160 h 170"/>
                <a:gd name="T22" fmla="*/ 77 w 119"/>
                <a:gd name="T23" fmla="*/ 168 h 170"/>
                <a:gd name="T24" fmla="*/ 60 w 119"/>
                <a:gd name="T25" fmla="*/ 170 h 170"/>
                <a:gd name="T26" fmla="*/ 57 w 119"/>
                <a:gd name="T27" fmla="*/ 170 h 170"/>
                <a:gd name="T28" fmla="*/ 55 w 119"/>
                <a:gd name="T29" fmla="*/ 170 h 170"/>
                <a:gd name="T30" fmla="*/ 36 w 119"/>
                <a:gd name="T31" fmla="*/ 165 h 170"/>
                <a:gd name="T32" fmla="*/ 21 w 119"/>
                <a:gd name="T33" fmla="*/ 155 h 170"/>
                <a:gd name="T34" fmla="*/ 10 w 119"/>
                <a:gd name="T35" fmla="*/ 142 h 170"/>
                <a:gd name="T36" fmla="*/ 3 w 119"/>
                <a:gd name="T37" fmla="*/ 125 h 170"/>
                <a:gd name="T38" fmla="*/ 2 w 119"/>
                <a:gd name="T39" fmla="*/ 107 h 170"/>
                <a:gd name="T40" fmla="*/ 3 w 119"/>
                <a:gd name="T41" fmla="*/ 101 h 170"/>
                <a:gd name="T42" fmla="*/ 3 w 119"/>
                <a:gd name="T43" fmla="*/ 93 h 170"/>
                <a:gd name="T44" fmla="*/ 2 w 119"/>
                <a:gd name="T45" fmla="*/ 81 h 170"/>
                <a:gd name="T46" fmla="*/ 1 w 119"/>
                <a:gd name="T47" fmla="*/ 68 h 170"/>
                <a:gd name="T48" fmla="*/ 0 w 119"/>
                <a:gd name="T49" fmla="*/ 50 h 170"/>
                <a:gd name="T50" fmla="*/ 5 w 119"/>
                <a:gd name="T51" fmla="*/ 33 h 170"/>
                <a:gd name="T52" fmla="*/ 15 w 119"/>
                <a:gd name="T53" fmla="*/ 18 h 170"/>
                <a:gd name="T54" fmla="*/ 29 w 119"/>
                <a:gd name="T55" fmla="*/ 7 h 170"/>
                <a:gd name="T56" fmla="*/ 47 w 119"/>
                <a:gd name="T57" fmla="*/ 1 h 170"/>
                <a:gd name="T58" fmla="*/ 65 w 119"/>
                <a:gd name="T5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170">
                  <a:moveTo>
                    <a:pt x="65" y="0"/>
                  </a:moveTo>
                  <a:lnTo>
                    <a:pt x="82" y="5"/>
                  </a:lnTo>
                  <a:lnTo>
                    <a:pt x="96" y="15"/>
                  </a:lnTo>
                  <a:lnTo>
                    <a:pt x="108" y="28"/>
                  </a:lnTo>
                  <a:lnTo>
                    <a:pt x="114" y="45"/>
                  </a:lnTo>
                  <a:lnTo>
                    <a:pt x="118" y="70"/>
                  </a:lnTo>
                  <a:lnTo>
                    <a:pt x="119" y="93"/>
                  </a:lnTo>
                  <a:lnTo>
                    <a:pt x="118" y="118"/>
                  </a:lnTo>
                  <a:lnTo>
                    <a:pt x="114" y="135"/>
                  </a:lnTo>
                  <a:lnTo>
                    <a:pt x="105" y="150"/>
                  </a:lnTo>
                  <a:lnTo>
                    <a:pt x="92" y="160"/>
                  </a:lnTo>
                  <a:lnTo>
                    <a:pt x="77" y="168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5" y="170"/>
                  </a:lnTo>
                  <a:lnTo>
                    <a:pt x="36" y="165"/>
                  </a:lnTo>
                  <a:lnTo>
                    <a:pt x="21" y="155"/>
                  </a:lnTo>
                  <a:lnTo>
                    <a:pt x="10" y="142"/>
                  </a:lnTo>
                  <a:lnTo>
                    <a:pt x="3" y="125"/>
                  </a:lnTo>
                  <a:lnTo>
                    <a:pt x="2" y="107"/>
                  </a:lnTo>
                  <a:lnTo>
                    <a:pt x="3" y="101"/>
                  </a:lnTo>
                  <a:lnTo>
                    <a:pt x="3" y="93"/>
                  </a:lnTo>
                  <a:lnTo>
                    <a:pt x="2" y="81"/>
                  </a:lnTo>
                  <a:lnTo>
                    <a:pt x="1" y="68"/>
                  </a:lnTo>
                  <a:lnTo>
                    <a:pt x="0" y="50"/>
                  </a:lnTo>
                  <a:lnTo>
                    <a:pt x="5" y="33"/>
                  </a:lnTo>
                  <a:lnTo>
                    <a:pt x="15" y="18"/>
                  </a:lnTo>
                  <a:lnTo>
                    <a:pt x="29" y="7"/>
                  </a:lnTo>
                  <a:lnTo>
                    <a:pt x="47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F10A742-111B-4FB7-B185-AE28616C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6" y="4508501"/>
              <a:ext cx="30163" cy="23813"/>
            </a:xfrm>
            <a:custGeom>
              <a:avLst/>
              <a:gdLst>
                <a:gd name="T0" fmla="*/ 55 w 171"/>
                <a:gd name="T1" fmla="*/ 0 h 129"/>
                <a:gd name="T2" fmla="*/ 74 w 171"/>
                <a:gd name="T3" fmla="*/ 2 h 129"/>
                <a:gd name="T4" fmla="*/ 128 w 171"/>
                <a:gd name="T5" fmla="*/ 16 h 129"/>
                <a:gd name="T6" fmla="*/ 146 w 171"/>
                <a:gd name="T7" fmla="*/ 24 h 129"/>
                <a:gd name="T8" fmla="*/ 158 w 171"/>
                <a:gd name="T9" fmla="*/ 36 h 129"/>
                <a:gd name="T10" fmla="*/ 167 w 171"/>
                <a:gd name="T11" fmla="*/ 51 h 129"/>
                <a:gd name="T12" fmla="*/ 171 w 171"/>
                <a:gd name="T13" fmla="*/ 68 h 129"/>
                <a:gd name="T14" fmla="*/ 169 w 171"/>
                <a:gd name="T15" fmla="*/ 86 h 129"/>
                <a:gd name="T16" fmla="*/ 164 w 171"/>
                <a:gd name="T17" fmla="*/ 101 h 129"/>
                <a:gd name="T18" fmla="*/ 154 w 171"/>
                <a:gd name="T19" fmla="*/ 113 h 129"/>
                <a:gd name="T20" fmla="*/ 142 w 171"/>
                <a:gd name="T21" fmla="*/ 122 h 129"/>
                <a:gd name="T22" fmla="*/ 128 w 171"/>
                <a:gd name="T23" fmla="*/ 128 h 129"/>
                <a:gd name="T24" fmla="*/ 113 w 171"/>
                <a:gd name="T25" fmla="*/ 129 h 129"/>
                <a:gd name="T26" fmla="*/ 106 w 171"/>
                <a:gd name="T27" fmla="*/ 129 h 129"/>
                <a:gd name="T28" fmla="*/ 98 w 171"/>
                <a:gd name="T29" fmla="*/ 127 h 129"/>
                <a:gd name="T30" fmla="*/ 43 w 171"/>
                <a:gd name="T31" fmla="*/ 113 h 129"/>
                <a:gd name="T32" fmla="*/ 29 w 171"/>
                <a:gd name="T33" fmla="*/ 107 h 129"/>
                <a:gd name="T34" fmla="*/ 18 w 171"/>
                <a:gd name="T35" fmla="*/ 98 h 129"/>
                <a:gd name="T36" fmla="*/ 9 w 171"/>
                <a:gd name="T37" fmla="*/ 86 h 129"/>
                <a:gd name="T38" fmla="*/ 3 w 171"/>
                <a:gd name="T39" fmla="*/ 73 h 129"/>
                <a:gd name="T40" fmla="*/ 0 w 171"/>
                <a:gd name="T41" fmla="*/ 58 h 129"/>
                <a:gd name="T42" fmla="*/ 3 w 171"/>
                <a:gd name="T43" fmla="*/ 43 h 129"/>
                <a:gd name="T44" fmla="*/ 10 w 171"/>
                <a:gd name="T45" fmla="*/ 26 h 129"/>
                <a:gd name="T46" fmla="*/ 23 w 171"/>
                <a:gd name="T47" fmla="*/ 13 h 129"/>
                <a:gd name="T48" fmla="*/ 38 w 171"/>
                <a:gd name="T49" fmla="*/ 3 h 129"/>
                <a:gd name="T50" fmla="*/ 55 w 171"/>
                <a:gd name="T5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129">
                  <a:moveTo>
                    <a:pt x="55" y="0"/>
                  </a:moveTo>
                  <a:lnTo>
                    <a:pt x="74" y="2"/>
                  </a:lnTo>
                  <a:lnTo>
                    <a:pt x="128" y="16"/>
                  </a:lnTo>
                  <a:lnTo>
                    <a:pt x="146" y="24"/>
                  </a:lnTo>
                  <a:lnTo>
                    <a:pt x="158" y="36"/>
                  </a:lnTo>
                  <a:lnTo>
                    <a:pt x="167" y="51"/>
                  </a:lnTo>
                  <a:lnTo>
                    <a:pt x="171" y="68"/>
                  </a:lnTo>
                  <a:lnTo>
                    <a:pt x="169" y="86"/>
                  </a:lnTo>
                  <a:lnTo>
                    <a:pt x="164" y="101"/>
                  </a:lnTo>
                  <a:lnTo>
                    <a:pt x="154" y="113"/>
                  </a:lnTo>
                  <a:lnTo>
                    <a:pt x="142" y="122"/>
                  </a:lnTo>
                  <a:lnTo>
                    <a:pt x="128" y="128"/>
                  </a:lnTo>
                  <a:lnTo>
                    <a:pt x="113" y="129"/>
                  </a:lnTo>
                  <a:lnTo>
                    <a:pt x="106" y="129"/>
                  </a:lnTo>
                  <a:lnTo>
                    <a:pt x="98" y="127"/>
                  </a:lnTo>
                  <a:lnTo>
                    <a:pt x="43" y="113"/>
                  </a:lnTo>
                  <a:lnTo>
                    <a:pt x="29" y="107"/>
                  </a:lnTo>
                  <a:lnTo>
                    <a:pt x="18" y="98"/>
                  </a:lnTo>
                  <a:lnTo>
                    <a:pt x="9" y="86"/>
                  </a:lnTo>
                  <a:lnTo>
                    <a:pt x="3" y="73"/>
                  </a:lnTo>
                  <a:lnTo>
                    <a:pt x="0" y="58"/>
                  </a:lnTo>
                  <a:lnTo>
                    <a:pt x="3" y="43"/>
                  </a:lnTo>
                  <a:lnTo>
                    <a:pt x="10" y="26"/>
                  </a:lnTo>
                  <a:lnTo>
                    <a:pt x="23" y="13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3C6B7347-74E1-4CC9-A6EE-8C5359D9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1" y="4521201"/>
              <a:ext cx="30163" cy="23813"/>
            </a:xfrm>
            <a:custGeom>
              <a:avLst/>
              <a:gdLst>
                <a:gd name="T0" fmla="*/ 54 w 170"/>
                <a:gd name="T1" fmla="*/ 0 h 128"/>
                <a:gd name="T2" fmla="*/ 73 w 170"/>
                <a:gd name="T3" fmla="*/ 2 h 128"/>
                <a:gd name="T4" fmla="*/ 127 w 170"/>
                <a:gd name="T5" fmla="*/ 17 h 128"/>
                <a:gd name="T6" fmla="*/ 141 w 170"/>
                <a:gd name="T7" fmla="*/ 22 h 128"/>
                <a:gd name="T8" fmla="*/ 153 w 170"/>
                <a:gd name="T9" fmla="*/ 32 h 128"/>
                <a:gd name="T10" fmla="*/ 162 w 170"/>
                <a:gd name="T11" fmla="*/ 43 h 128"/>
                <a:gd name="T12" fmla="*/ 168 w 170"/>
                <a:gd name="T13" fmla="*/ 56 h 128"/>
                <a:gd name="T14" fmla="*/ 170 w 170"/>
                <a:gd name="T15" fmla="*/ 71 h 128"/>
                <a:gd name="T16" fmla="*/ 168 w 170"/>
                <a:gd name="T17" fmla="*/ 87 h 128"/>
                <a:gd name="T18" fmla="*/ 162 w 170"/>
                <a:gd name="T19" fmla="*/ 101 h 128"/>
                <a:gd name="T20" fmla="*/ 153 w 170"/>
                <a:gd name="T21" fmla="*/ 112 h 128"/>
                <a:gd name="T22" fmla="*/ 141 w 170"/>
                <a:gd name="T23" fmla="*/ 121 h 128"/>
                <a:gd name="T24" fmla="*/ 127 w 170"/>
                <a:gd name="T25" fmla="*/ 127 h 128"/>
                <a:gd name="T26" fmla="*/ 112 w 170"/>
                <a:gd name="T27" fmla="*/ 128 h 128"/>
                <a:gd name="T28" fmla="*/ 105 w 170"/>
                <a:gd name="T29" fmla="*/ 128 h 128"/>
                <a:gd name="T30" fmla="*/ 97 w 170"/>
                <a:gd name="T31" fmla="*/ 127 h 128"/>
                <a:gd name="T32" fmla="*/ 43 w 170"/>
                <a:gd name="T33" fmla="*/ 112 h 128"/>
                <a:gd name="T34" fmla="*/ 29 w 170"/>
                <a:gd name="T35" fmla="*/ 107 h 128"/>
                <a:gd name="T36" fmla="*/ 17 w 170"/>
                <a:gd name="T37" fmla="*/ 97 h 128"/>
                <a:gd name="T38" fmla="*/ 7 w 170"/>
                <a:gd name="T39" fmla="*/ 86 h 128"/>
                <a:gd name="T40" fmla="*/ 2 w 170"/>
                <a:gd name="T41" fmla="*/ 72 h 128"/>
                <a:gd name="T42" fmla="*/ 0 w 170"/>
                <a:gd name="T43" fmla="*/ 57 h 128"/>
                <a:gd name="T44" fmla="*/ 2 w 170"/>
                <a:gd name="T45" fmla="*/ 42 h 128"/>
                <a:gd name="T46" fmla="*/ 9 w 170"/>
                <a:gd name="T47" fmla="*/ 25 h 128"/>
                <a:gd name="T48" fmla="*/ 21 w 170"/>
                <a:gd name="T49" fmla="*/ 12 h 128"/>
                <a:gd name="T50" fmla="*/ 36 w 170"/>
                <a:gd name="T51" fmla="*/ 4 h 128"/>
                <a:gd name="T52" fmla="*/ 54 w 17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128">
                  <a:moveTo>
                    <a:pt x="54" y="0"/>
                  </a:moveTo>
                  <a:lnTo>
                    <a:pt x="73" y="2"/>
                  </a:lnTo>
                  <a:lnTo>
                    <a:pt x="127" y="17"/>
                  </a:lnTo>
                  <a:lnTo>
                    <a:pt x="141" y="22"/>
                  </a:lnTo>
                  <a:lnTo>
                    <a:pt x="153" y="32"/>
                  </a:lnTo>
                  <a:lnTo>
                    <a:pt x="162" y="43"/>
                  </a:lnTo>
                  <a:lnTo>
                    <a:pt x="168" y="56"/>
                  </a:lnTo>
                  <a:lnTo>
                    <a:pt x="170" y="71"/>
                  </a:lnTo>
                  <a:lnTo>
                    <a:pt x="168" y="87"/>
                  </a:lnTo>
                  <a:lnTo>
                    <a:pt x="162" y="101"/>
                  </a:lnTo>
                  <a:lnTo>
                    <a:pt x="153" y="112"/>
                  </a:lnTo>
                  <a:lnTo>
                    <a:pt x="141" y="121"/>
                  </a:lnTo>
                  <a:lnTo>
                    <a:pt x="127" y="127"/>
                  </a:lnTo>
                  <a:lnTo>
                    <a:pt x="112" y="128"/>
                  </a:lnTo>
                  <a:lnTo>
                    <a:pt x="105" y="128"/>
                  </a:lnTo>
                  <a:lnTo>
                    <a:pt x="97" y="127"/>
                  </a:lnTo>
                  <a:lnTo>
                    <a:pt x="43" y="112"/>
                  </a:lnTo>
                  <a:lnTo>
                    <a:pt x="29" y="107"/>
                  </a:lnTo>
                  <a:lnTo>
                    <a:pt x="17" y="97"/>
                  </a:lnTo>
                  <a:lnTo>
                    <a:pt x="7" y="86"/>
                  </a:lnTo>
                  <a:lnTo>
                    <a:pt x="2" y="72"/>
                  </a:lnTo>
                  <a:lnTo>
                    <a:pt x="0" y="57"/>
                  </a:lnTo>
                  <a:lnTo>
                    <a:pt x="2" y="42"/>
                  </a:lnTo>
                  <a:lnTo>
                    <a:pt x="9" y="25"/>
                  </a:lnTo>
                  <a:lnTo>
                    <a:pt x="21" y="12"/>
                  </a:lnTo>
                  <a:lnTo>
                    <a:pt x="36" y="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FCCB7FDA-439F-4067-ADC9-161AEF0AD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3" y="4694238"/>
              <a:ext cx="23813" cy="30163"/>
            </a:xfrm>
            <a:custGeom>
              <a:avLst/>
              <a:gdLst>
                <a:gd name="T0" fmla="*/ 72 w 130"/>
                <a:gd name="T1" fmla="*/ 0 h 169"/>
                <a:gd name="T2" fmla="*/ 88 w 130"/>
                <a:gd name="T3" fmla="*/ 2 h 169"/>
                <a:gd name="T4" fmla="*/ 102 w 130"/>
                <a:gd name="T5" fmla="*/ 9 h 169"/>
                <a:gd name="T6" fmla="*/ 114 w 130"/>
                <a:gd name="T7" fmla="*/ 17 h 169"/>
                <a:gd name="T8" fmla="*/ 122 w 130"/>
                <a:gd name="T9" fmla="*/ 29 h 169"/>
                <a:gd name="T10" fmla="*/ 129 w 130"/>
                <a:gd name="T11" fmla="*/ 43 h 169"/>
                <a:gd name="T12" fmla="*/ 130 w 130"/>
                <a:gd name="T13" fmla="*/ 58 h 169"/>
                <a:gd name="T14" fmla="*/ 129 w 130"/>
                <a:gd name="T15" fmla="*/ 73 h 169"/>
                <a:gd name="T16" fmla="*/ 114 w 130"/>
                <a:gd name="T17" fmla="*/ 127 h 169"/>
                <a:gd name="T18" fmla="*/ 107 w 130"/>
                <a:gd name="T19" fmla="*/ 141 h 169"/>
                <a:gd name="T20" fmla="*/ 99 w 130"/>
                <a:gd name="T21" fmla="*/ 154 h 169"/>
                <a:gd name="T22" fmla="*/ 87 w 130"/>
                <a:gd name="T23" fmla="*/ 162 h 169"/>
                <a:gd name="T24" fmla="*/ 73 w 130"/>
                <a:gd name="T25" fmla="*/ 167 h 169"/>
                <a:gd name="T26" fmla="*/ 58 w 130"/>
                <a:gd name="T27" fmla="*/ 169 h 169"/>
                <a:gd name="T28" fmla="*/ 50 w 130"/>
                <a:gd name="T29" fmla="*/ 169 h 169"/>
                <a:gd name="T30" fmla="*/ 43 w 130"/>
                <a:gd name="T31" fmla="*/ 167 h 169"/>
                <a:gd name="T32" fmla="*/ 26 w 130"/>
                <a:gd name="T33" fmla="*/ 160 h 169"/>
                <a:gd name="T34" fmla="*/ 13 w 130"/>
                <a:gd name="T35" fmla="*/ 148 h 169"/>
                <a:gd name="T36" fmla="*/ 4 w 130"/>
                <a:gd name="T37" fmla="*/ 132 h 169"/>
                <a:gd name="T38" fmla="*/ 0 w 130"/>
                <a:gd name="T39" fmla="*/ 115 h 169"/>
                <a:gd name="T40" fmla="*/ 2 w 130"/>
                <a:gd name="T41" fmla="*/ 97 h 169"/>
                <a:gd name="T42" fmla="*/ 16 w 130"/>
                <a:gd name="T43" fmla="*/ 43 h 169"/>
                <a:gd name="T44" fmla="*/ 22 w 130"/>
                <a:gd name="T45" fmla="*/ 29 h 169"/>
                <a:gd name="T46" fmla="*/ 32 w 130"/>
                <a:gd name="T47" fmla="*/ 17 h 169"/>
                <a:gd name="T48" fmla="*/ 44 w 130"/>
                <a:gd name="T49" fmla="*/ 9 h 169"/>
                <a:gd name="T50" fmla="*/ 57 w 130"/>
                <a:gd name="T51" fmla="*/ 2 h 169"/>
                <a:gd name="T52" fmla="*/ 72 w 130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9">
                  <a:moveTo>
                    <a:pt x="72" y="0"/>
                  </a:moveTo>
                  <a:lnTo>
                    <a:pt x="88" y="2"/>
                  </a:lnTo>
                  <a:lnTo>
                    <a:pt x="102" y="9"/>
                  </a:lnTo>
                  <a:lnTo>
                    <a:pt x="114" y="17"/>
                  </a:lnTo>
                  <a:lnTo>
                    <a:pt x="122" y="29"/>
                  </a:lnTo>
                  <a:lnTo>
                    <a:pt x="129" y="43"/>
                  </a:lnTo>
                  <a:lnTo>
                    <a:pt x="130" y="58"/>
                  </a:lnTo>
                  <a:lnTo>
                    <a:pt x="129" y="73"/>
                  </a:lnTo>
                  <a:lnTo>
                    <a:pt x="114" y="127"/>
                  </a:lnTo>
                  <a:lnTo>
                    <a:pt x="107" y="141"/>
                  </a:lnTo>
                  <a:lnTo>
                    <a:pt x="99" y="154"/>
                  </a:lnTo>
                  <a:lnTo>
                    <a:pt x="87" y="162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9"/>
                  </a:lnTo>
                  <a:lnTo>
                    <a:pt x="43" y="167"/>
                  </a:lnTo>
                  <a:lnTo>
                    <a:pt x="26" y="160"/>
                  </a:lnTo>
                  <a:lnTo>
                    <a:pt x="13" y="148"/>
                  </a:lnTo>
                  <a:lnTo>
                    <a:pt x="4" y="132"/>
                  </a:lnTo>
                  <a:lnTo>
                    <a:pt x="0" y="115"/>
                  </a:lnTo>
                  <a:lnTo>
                    <a:pt x="2" y="97"/>
                  </a:lnTo>
                  <a:lnTo>
                    <a:pt x="16" y="43"/>
                  </a:lnTo>
                  <a:lnTo>
                    <a:pt x="22" y="29"/>
                  </a:lnTo>
                  <a:lnTo>
                    <a:pt x="32" y="17"/>
                  </a:lnTo>
                  <a:lnTo>
                    <a:pt x="44" y="9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5D834DA2-9FAF-4768-B686-6C27AB677F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6" y="4481513"/>
              <a:ext cx="392113" cy="606425"/>
            </a:xfrm>
            <a:custGeom>
              <a:avLst/>
              <a:gdLst>
                <a:gd name="T0" fmla="*/ 251 w 2218"/>
                <a:gd name="T1" fmla="*/ 3240 h 3439"/>
                <a:gd name="T2" fmla="*/ 325 w 2218"/>
                <a:gd name="T3" fmla="*/ 3313 h 3439"/>
                <a:gd name="T4" fmla="*/ 1866 w 2218"/>
                <a:gd name="T5" fmla="*/ 3321 h 3439"/>
                <a:gd name="T6" fmla="*/ 1954 w 2218"/>
                <a:gd name="T7" fmla="*/ 3263 h 3439"/>
                <a:gd name="T8" fmla="*/ 1977 w 2218"/>
                <a:gd name="T9" fmla="*/ 2751 h 3439"/>
                <a:gd name="T10" fmla="*/ 1977 w 2218"/>
                <a:gd name="T11" fmla="*/ 2637 h 3439"/>
                <a:gd name="T12" fmla="*/ 351 w 2218"/>
                <a:gd name="T13" fmla="*/ 118 h 3439"/>
                <a:gd name="T14" fmla="*/ 264 w 2218"/>
                <a:gd name="T15" fmla="*/ 176 h 3439"/>
                <a:gd name="T16" fmla="*/ 240 w 2218"/>
                <a:gd name="T17" fmla="*/ 345 h 3439"/>
                <a:gd name="T18" fmla="*/ 1967 w 2218"/>
                <a:gd name="T19" fmla="*/ 199 h 3439"/>
                <a:gd name="T20" fmla="*/ 1893 w 2218"/>
                <a:gd name="T21" fmla="*/ 126 h 3439"/>
                <a:gd name="T22" fmla="*/ 379 w 2218"/>
                <a:gd name="T23" fmla="*/ 0 h 3439"/>
                <a:gd name="T24" fmla="*/ 1955 w 2218"/>
                <a:gd name="T25" fmla="*/ 29 h 3439"/>
                <a:gd name="T26" fmla="*/ 2065 w 2218"/>
                <a:gd name="T27" fmla="*/ 137 h 3439"/>
                <a:gd name="T28" fmla="*/ 2094 w 2218"/>
                <a:gd name="T29" fmla="*/ 391 h 3439"/>
                <a:gd name="T30" fmla="*/ 2094 w 2218"/>
                <a:gd name="T31" fmla="*/ 452 h 3439"/>
                <a:gd name="T32" fmla="*/ 2094 w 2218"/>
                <a:gd name="T33" fmla="*/ 675 h 3439"/>
                <a:gd name="T34" fmla="*/ 2094 w 2218"/>
                <a:gd name="T35" fmla="*/ 952 h 3439"/>
                <a:gd name="T36" fmla="*/ 2094 w 2218"/>
                <a:gd name="T37" fmla="*/ 1013 h 3439"/>
                <a:gd name="T38" fmla="*/ 2094 w 2218"/>
                <a:gd name="T39" fmla="*/ 1291 h 3439"/>
                <a:gd name="T40" fmla="*/ 2094 w 2218"/>
                <a:gd name="T41" fmla="*/ 1515 h 3439"/>
                <a:gd name="T42" fmla="*/ 2094 w 2218"/>
                <a:gd name="T43" fmla="*/ 1574 h 3439"/>
                <a:gd name="T44" fmla="*/ 2094 w 2218"/>
                <a:gd name="T45" fmla="*/ 1852 h 3439"/>
                <a:gd name="T46" fmla="*/ 2094 w 2218"/>
                <a:gd name="T47" fmla="*/ 2074 h 3439"/>
                <a:gd name="T48" fmla="*/ 2094 w 2218"/>
                <a:gd name="T49" fmla="*/ 2135 h 3439"/>
                <a:gd name="T50" fmla="*/ 2094 w 2218"/>
                <a:gd name="T51" fmla="*/ 2412 h 3439"/>
                <a:gd name="T52" fmla="*/ 2094 w 2218"/>
                <a:gd name="T53" fmla="*/ 2635 h 3439"/>
                <a:gd name="T54" fmla="*/ 2111 w 2218"/>
                <a:gd name="T55" fmla="*/ 2591 h 3439"/>
                <a:gd name="T56" fmla="*/ 2160 w 2218"/>
                <a:gd name="T57" fmla="*/ 2563 h 3439"/>
                <a:gd name="T58" fmla="*/ 2211 w 2218"/>
                <a:gd name="T59" fmla="*/ 2591 h 3439"/>
                <a:gd name="T60" fmla="*/ 2202 w 2218"/>
                <a:gd name="T61" fmla="*/ 2689 h 3439"/>
                <a:gd name="T62" fmla="*/ 2161 w 2218"/>
                <a:gd name="T63" fmla="*/ 2729 h 3439"/>
                <a:gd name="T64" fmla="*/ 2102 w 2218"/>
                <a:gd name="T65" fmla="*/ 2712 h 3439"/>
                <a:gd name="T66" fmla="*/ 2098 w 2218"/>
                <a:gd name="T67" fmla="*/ 2835 h 3439"/>
                <a:gd name="T68" fmla="*/ 2142 w 2218"/>
                <a:gd name="T69" fmla="*/ 2870 h 3439"/>
                <a:gd name="T70" fmla="*/ 2124 w 2218"/>
                <a:gd name="T71" fmla="*/ 2973 h 3439"/>
                <a:gd name="T72" fmla="*/ 2094 w 2218"/>
                <a:gd name="T73" fmla="*/ 3186 h 3439"/>
                <a:gd name="T74" fmla="*/ 2044 w 2218"/>
                <a:gd name="T75" fmla="*/ 3335 h 3439"/>
                <a:gd name="T76" fmla="*/ 1918 w 2218"/>
                <a:gd name="T77" fmla="*/ 3426 h 3439"/>
                <a:gd name="T78" fmla="*/ 338 w 2218"/>
                <a:gd name="T79" fmla="*/ 3436 h 3439"/>
                <a:gd name="T80" fmla="*/ 200 w 2218"/>
                <a:gd name="T81" fmla="*/ 3364 h 3439"/>
                <a:gd name="T82" fmla="*/ 128 w 2218"/>
                <a:gd name="T83" fmla="*/ 3227 h 3439"/>
                <a:gd name="T84" fmla="*/ 103 w 2218"/>
                <a:gd name="T85" fmla="*/ 2982 h 3439"/>
                <a:gd name="T86" fmla="*/ 73 w 2218"/>
                <a:gd name="T87" fmla="*/ 2890 h 3439"/>
                <a:gd name="T88" fmla="*/ 102 w 2218"/>
                <a:gd name="T89" fmla="*/ 2841 h 3439"/>
                <a:gd name="T90" fmla="*/ 124 w 2218"/>
                <a:gd name="T91" fmla="*/ 2835 h 3439"/>
                <a:gd name="T92" fmla="*/ 87 w 2218"/>
                <a:gd name="T93" fmla="*/ 2729 h 3439"/>
                <a:gd name="T94" fmla="*/ 23 w 2218"/>
                <a:gd name="T95" fmla="*/ 2706 h 3439"/>
                <a:gd name="T96" fmla="*/ 2 w 2218"/>
                <a:gd name="T97" fmla="*/ 2605 h 3439"/>
                <a:gd name="T98" fmla="*/ 43 w 2218"/>
                <a:gd name="T99" fmla="*/ 2564 h 3439"/>
                <a:gd name="T100" fmla="*/ 106 w 2218"/>
                <a:gd name="T101" fmla="*/ 2588 h 3439"/>
                <a:gd name="T102" fmla="*/ 128 w 2218"/>
                <a:gd name="T103" fmla="*/ 212 h 3439"/>
                <a:gd name="T104" fmla="*/ 200 w 2218"/>
                <a:gd name="T105" fmla="*/ 74 h 3439"/>
                <a:gd name="T106" fmla="*/ 338 w 2218"/>
                <a:gd name="T107" fmla="*/ 3 h 3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8" h="3439">
                  <a:moveTo>
                    <a:pt x="240" y="2751"/>
                  </a:moveTo>
                  <a:lnTo>
                    <a:pt x="240" y="3187"/>
                  </a:lnTo>
                  <a:lnTo>
                    <a:pt x="243" y="3214"/>
                  </a:lnTo>
                  <a:lnTo>
                    <a:pt x="251" y="3240"/>
                  </a:lnTo>
                  <a:lnTo>
                    <a:pt x="264" y="3263"/>
                  </a:lnTo>
                  <a:lnTo>
                    <a:pt x="281" y="3283"/>
                  </a:lnTo>
                  <a:lnTo>
                    <a:pt x="302" y="3300"/>
                  </a:lnTo>
                  <a:lnTo>
                    <a:pt x="325" y="3313"/>
                  </a:lnTo>
                  <a:lnTo>
                    <a:pt x="351" y="3321"/>
                  </a:lnTo>
                  <a:lnTo>
                    <a:pt x="379" y="3324"/>
                  </a:lnTo>
                  <a:lnTo>
                    <a:pt x="1838" y="3324"/>
                  </a:lnTo>
                  <a:lnTo>
                    <a:pt x="1866" y="3321"/>
                  </a:lnTo>
                  <a:lnTo>
                    <a:pt x="1893" y="3313"/>
                  </a:lnTo>
                  <a:lnTo>
                    <a:pt x="1916" y="3300"/>
                  </a:lnTo>
                  <a:lnTo>
                    <a:pt x="1937" y="3283"/>
                  </a:lnTo>
                  <a:lnTo>
                    <a:pt x="1954" y="3263"/>
                  </a:lnTo>
                  <a:lnTo>
                    <a:pt x="1967" y="3240"/>
                  </a:lnTo>
                  <a:lnTo>
                    <a:pt x="1974" y="3214"/>
                  </a:lnTo>
                  <a:lnTo>
                    <a:pt x="1977" y="3187"/>
                  </a:lnTo>
                  <a:lnTo>
                    <a:pt x="1977" y="2751"/>
                  </a:lnTo>
                  <a:lnTo>
                    <a:pt x="240" y="2751"/>
                  </a:lnTo>
                  <a:close/>
                  <a:moveTo>
                    <a:pt x="240" y="458"/>
                  </a:moveTo>
                  <a:lnTo>
                    <a:pt x="240" y="2637"/>
                  </a:lnTo>
                  <a:lnTo>
                    <a:pt x="1977" y="2637"/>
                  </a:lnTo>
                  <a:lnTo>
                    <a:pt x="1977" y="458"/>
                  </a:lnTo>
                  <a:lnTo>
                    <a:pt x="240" y="458"/>
                  </a:lnTo>
                  <a:close/>
                  <a:moveTo>
                    <a:pt x="379" y="115"/>
                  </a:moveTo>
                  <a:lnTo>
                    <a:pt x="351" y="118"/>
                  </a:lnTo>
                  <a:lnTo>
                    <a:pt x="325" y="126"/>
                  </a:lnTo>
                  <a:lnTo>
                    <a:pt x="302" y="138"/>
                  </a:lnTo>
                  <a:lnTo>
                    <a:pt x="281" y="155"/>
                  </a:lnTo>
                  <a:lnTo>
                    <a:pt x="264" y="176"/>
                  </a:lnTo>
                  <a:lnTo>
                    <a:pt x="251" y="199"/>
                  </a:lnTo>
                  <a:lnTo>
                    <a:pt x="243" y="225"/>
                  </a:lnTo>
                  <a:lnTo>
                    <a:pt x="240" y="253"/>
                  </a:lnTo>
                  <a:lnTo>
                    <a:pt x="240" y="345"/>
                  </a:lnTo>
                  <a:lnTo>
                    <a:pt x="1977" y="345"/>
                  </a:lnTo>
                  <a:lnTo>
                    <a:pt x="1977" y="253"/>
                  </a:lnTo>
                  <a:lnTo>
                    <a:pt x="1974" y="225"/>
                  </a:lnTo>
                  <a:lnTo>
                    <a:pt x="1967" y="199"/>
                  </a:lnTo>
                  <a:lnTo>
                    <a:pt x="1954" y="176"/>
                  </a:lnTo>
                  <a:lnTo>
                    <a:pt x="1937" y="155"/>
                  </a:lnTo>
                  <a:lnTo>
                    <a:pt x="1916" y="138"/>
                  </a:lnTo>
                  <a:lnTo>
                    <a:pt x="1893" y="126"/>
                  </a:lnTo>
                  <a:lnTo>
                    <a:pt x="1866" y="118"/>
                  </a:lnTo>
                  <a:lnTo>
                    <a:pt x="1838" y="115"/>
                  </a:lnTo>
                  <a:lnTo>
                    <a:pt x="379" y="115"/>
                  </a:lnTo>
                  <a:close/>
                  <a:moveTo>
                    <a:pt x="379" y="0"/>
                  </a:moveTo>
                  <a:lnTo>
                    <a:pt x="1838" y="0"/>
                  </a:lnTo>
                  <a:lnTo>
                    <a:pt x="1880" y="3"/>
                  </a:lnTo>
                  <a:lnTo>
                    <a:pt x="1918" y="13"/>
                  </a:lnTo>
                  <a:lnTo>
                    <a:pt x="1955" y="29"/>
                  </a:lnTo>
                  <a:lnTo>
                    <a:pt x="1988" y="49"/>
                  </a:lnTo>
                  <a:lnTo>
                    <a:pt x="2018" y="74"/>
                  </a:lnTo>
                  <a:lnTo>
                    <a:pt x="2044" y="104"/>
                  </a:lnTo>
                  <a:lnTo>
                    <a:pt x="2065" y="137"/>
                  </a:lnTo>
                  <a:lnTo>
                    <a:pt x="2081" y="173"/>
                  </a:lnTo>
                  <a:lnTo>
                    <a:pt x="2090" y="212"/>
                  </a:lnTo>
                  <a:lnTo>
                    <a:pt x="2094" y="253"/>
                  </a:lnTo>
                  <a:lnTo>
                    <a:pt x="2094" y="391"/>
                  </a:lnTo>
                  <a:lnTo>
                    <a:pt x="2094" y="394"/>
                  </a:lnTo>
                  <a:lnTo>
                    <a:pt x="2094" y="395"/>
                  </a:lnTo>
                  <a:lnTo>
                    <a:pt x="2094" y="451"/>
                  </a:lnTo>
                  <a:lnTo>
                    <a:pt x="2094" y="452"/>
                  </a:lnTo>
                  <a:lnTo>
                    <a:pt x="2094" y="454"/>
                  </a:lnTo>
                  <a:lnTo>
                    <a:pt x="2094" y="672"/>
                  </a:lnTo>
                  <a:lnTo>
                    <a:pt x="2094" y="673"/>
                  </a:lnTo>
                  <a:lnTo>
                    <a:pt x="2094" y="675"/>
                  </a:lnTo>
                  <a:lnTo>
                    <a:pt x="2094" y="731"/>
                  </a:lnTo>
                  <a:lnTo>
                    <a:pt x="2094" y="733"/>
                  </a:lnTo>
                  <a:lnTo>
                    <a:pt x="2094" y="734"/>
                  </a:lnTo>
                  <a:lnTo>
                    <a:pt x="2094" y="952"/>
                  </a:lnTo>
                  <a:lnTo>
                    <a:pt x="2094" y="954"/>
                  </a:lnTo>
                  <a:lnTo>
                    <a:pt x="2094" y="955"/>
                  </a:lnTo>
                  <a:lnTo>
                    <a:pt x="2094" y="1012"/>
                  </a:lnTo>
                  <a:lnTo>
                    <a:pt x="2094" y="1013"/>
                  </a:lnTo>
                  <a:lnTo>
                    <a:pt x="2094" y="1014"/>
                  </a:lnTo>
                  <a:lnTo>
                    <a:pt x="2094" y="1233"/>
                  </a:lnTo>
                  <a:lnTo>
                    <a:pt x="2094" y="1235"/>
                  </a:lnTo>
                  <a:lnTo>
                    <a:pt x="2094" y="1291"/>
                  </a:lnTo>
                  <a:lnTo>
                    <a:pt x="2094" y="1293"/>
                  </a:lnTo>
                  <a:lnTo>
                    <a:pt x="2094" y="1294"/>
                  </a:lnTo>
                  <a:lnTo>
                    <a:pt x="2094" y="1512"/>
                  </a:lnTo>
                  <a:lnTo>
                    <a:pt x="2094" y="1515"/>
                  </a:lnTo>
                  <a:lnTo>
                    <a:pt x="2094" y="1516"/>
                  </a:lnTo>
                  <a:lnTo>
                    <a:pt x="2094" y="1572"/>
                  </a:lnTo>
                  <a:lnTo>
                    <a:pt x="2094" y="1573"/>
                  </a:lnTo>
                  <a:lnTo>
                    <a:pt x="2094" y="1574"/>
                  </a:lnTo>
                  <a:lnTo>
                    <a:pt x="2094" y="1793"/>
                  </a:lnTo>
                  <a:lnTo>
                    <a:pt x="2094" y="1794"/>
                  </a:lnTo>
                  <a:lnTo>
                    <a:pt x="2094" y="1795"/>
                  </a:lnTo>
                  <a:lnTo>
                    <a:pt x="2094" y="1852"/>
                  </a:lnTo>
                  <a:lnTo>
                    <a:pt x="2094" y="1853"/>
                  </a:lnTo>
                  <a:lnTo>
                    <a:pt x="2094" y="1855"/>
                  </a:lnTo>
                  <a:lnTo>
                    <a:pt x="2094" y="2073"/>
                  </a:lnTo>
                  <a:lnTo>
                    <a:pt x="2094" y="2074"/>
                  </a:lnTo>
                  <a:lnTo>
                    <a:pt x="2094" y="2076"/>
                  </a:lnTo>
                  <a:lnTo>
                    <a:pt x="2094" y="2132"/>
                  </a:lnTo>
                  <a:lnTo>
                    <a:pt x="2094" y="2134"/>
                  </a:lnTo>
                  <a:lnTo>
                    <a:pt x="2094" y="2135"/>
                  </a:lnTo>
                  <a:lnTo>
                    <a:pt x="2094" y="2353"/>
                  </a:lnTo>
                  <a:lnTo>
                    <a:pt x="2094" y="2355"/>
                  </a:lnTo>
                  <a:lnTo>
                    <a:pt x="2094" y="2356"/>
                  </a:lnTo>
                  <a:lnTo>
                    <a:pt x="2094" y="2412"/>
                  </a:lnTo>
                  <a:lnTo>
                    <a:pt x="2094" y="2413"/>
                  </a:lnTo>
                  <a:lnTo>
                    <a:pt x="2094" y="2414"/>
                  </a:lnTo>
                  <a:lnTo>
                    <a:pt x="2094" y="2634"/>
                  </a:lnTo>
                  <a:lnTo>
                    <a:pt x="2094" y="2635"/>
                  </a:lnTo>
                  <a:lnTo>
                    <a:pt x="2094" y="2637"/>
                  </a:lnTo>
                  <a:lnTo>
                    <a:pt x="2094" y="2646"/>
                  </a:lnTo>
                  <a:lnTo>
                    <a:pt x="2105" y="2606"/>
                  </a:lnTo>
                  <a:lnTo>
                    <a:pt x="2111" y="2591"/>
                  </a:lnTo>
                  <a:lnTo>
                    <a:pt x="2120" y="2579"/>
                  </a:lnTo>
                  <a:lnTo>
                    <a:pt x="2132" y="2571"/>
                  </a:lnTo>
                  <a:lnTo>
                    <a:pt x="2145" y="2564"/>
                  </a:lnTo>
                  <a:lnTo>
                    <a:pt x="2160" y="2563"/>
                  </a:lnTo>
                  <a:lnTo>
                    <a:pt x="2176" y="2564"/>
                  </a:lnTo>
                  <a:lnTo>
                    <a:pt x="2190" y="2571"/>
                  </a:lnTo>
                  <a:lnTo>
                    <a:pt x="2202" y="2580"/>
                  </a:lnTo>
                  <a:lnTo>
                    <a:pt x="2211" y="2591"/>
                  </a:lnTo>
                  <a:lnTo>
                    <a:pt x="2217" y="2605"/>
                  </a:lnTo>
                  <a:lnTo>
                    <a:pt x="2218" y="2620"/>
                  </a:lnTo>
                  <a:lnTo>
                    <a:pt x="2216" y="2635"/>
                  </a:lnTo>
                  <a:lnTo>
                    <a:pt x="2202" y="2689"/>
                  </a:lnTo>
                  <a:lnTo>
                    <a:pt x="2196" y="2703"/>
                  </a:lnTo>
                  <a:lnTo>
                    <a:pt x="2187" y="2714"/>
                  </a:lnTo>
                  <a:lnTo>
                    <a:pt x="2175" y="2724"/>
                  </a:lnTo>
                  <a:lnTo>
                    <a:pt x="2161" y="2729"/>
                  </a:lnTo>
                  <a:lnTo>
                    <a:pt x="2146" y="2731"/>
                  </a:lnTo>
                  <a:lnTo>
                    <a:pt x="2131" y="2729"/>
                  </a:lnTo>
                  <a:lnTo>
                    <a:pt x="2115" y="2723"/>
                  </a:lnTo>
                  <a:lnTo>
                    <a:pt x="2102" y="2712"/>
                  </a:lnTo>
                  <a:lnTo>
                    <a:pt x="2094" y="2698"/>
                  </a:lnTo>
                  <a:lnTo>
                    <a:pt x="2094" y="2698"/>
                  </a:lnTo>
                  <a:lnTo>
                    <a:pt x="2094" y="2835"/>
                  </a:lnTo>
                  <a:lnTo>
                    <a:pt x="2098" y="2835"/>
                  </a:lnTo>
                  <a:lnTo>
                    <a:pt x="2102" y="2836"/>
                  </a:lnTo>
                  <a:lnTo>
                    <a:pt x="2119" y="2843"/>
                  </a:lnTo>
                  <a:lnTo>
                    <a:pt x="2132" y="2855"/>
                  </a:lnTo>
                  <a:lnTo>
                    <a:pt x="2142" y="2870"/>
                  </a:lnTo>
                  <a:lnTo>
                    <a:pt x="2145" y="2887"/>
                  </a:lnTo>
                  <a:lnTo>
                    <a:pt x="2143" y="2906"/>
                  </a:lnTo>
                  <a:lnTo>
                    <a:pt x="2129" y="2959"/>
                  </a:lnTo>
                  <a:lnTo>
                    <a:pt x="2124" y="2973"/>
                  </a:lnTo>
                  <a:lnTo>
                    <a:pt x="2115" y="2984"/>
                  </a:lnTo>
                  <a:lnTo>
                    <a:pt x="2105" y="2992"/>
                  </a:lnTo>
                  <a:lnTo>
                    <a:pt x="2094" y="2997"/>
                  </a:lnTo>
                  <a:lnTo>
                    <a:pt x="2094" y="3186"/>
                  </a:lnTo>
                  <a:lnTo>
                    <a:pt x="2090" y="3227"/>
                  </a:lnTo>
                  <a:lnTo>
                    <a:pt x="2081" y="3265"/>
                  </a:lnTo>
                  <a:lnTo>
                    <a:pt x="2065" y="3302"/>
                  </a:lnTo>
                  <a:lnTo>
                    <a:pt x="2044" y="3335"/>
                  </a:lnTo>
                  <a:lnTo>
                    <a:pt x="2018" y="3364"/>
                  </a:lnTo>
                  <a:lnTo>
                    <a:pt x="1988" y="3390"/>
                  </a:lnTo>
                  <a:lnTo>
                    <a:pt x="1955" y="3410"/>
                  </a:lnTo>
                  <a:lnTo>
                    <a:pt x="1918" y="3426"/>
                  </a:lnTo>
                  <a:lnTo>
                    <a:pt x="1880" y="3436"/>
                  </a:lnTo>
                  <a:lnTo>
                    <a:pt x="1838" y="3439"/>
                  </a:lnTo>
                  <a:lnTo>
                    <a:pt x="379" y="3439"/>
                  </a:lnTo>
                  <a:lnTo>
                    <a:pt x="338" y="3436"/>
                  </a:lnTo>
                  <a:lnTo>
                    <a:pt x="299" y="3426"/>
                  </a:lnTo>
                  <a:lnTo>
                    <a:pt x="262" y="3410"/>
                  </a:lnTo>
                  <a:lnTo>
                    <a:pt x="229" y="3390"/>
                  </a:lnTo>
                  <a:lnTo>
                    <a:pt x="200" y="3364"/>
                  </a:lnTo>
                  <a:lnTo>
                    <a:pt x="174" y="3335"/>
                  </a:lnTo>
                  <a:lnTo>
                    <a:pt x="153" y="3302"/>
                  </a:lnTo>
                  <a:lnTo>
                    <a:pt x="137" y="3265"/>
                  </a:lnTo>
                  <a:lnTo>
                    <a:pt x="128" y="3227"/>
                  </a:lnTo>
                  <a:lnTo>
                    <a:pt x="124" y="3186"/>
                  </a:lnTo>
                  <a:lnTo>
                    <a:pt x="124" y="2997"/>
                  </a:lnTo>
                  <a:lnTo>
                    <a:pt x="113" y="2991"/>
                  </a:lnTo>
                  <a:lnTo>
                    <a:pt x="103" y="2982"/>
                  </a:lnTo>
                  <a:lnTo>
                    <a:pt x="94" y="2972"/>
                  </a:lnTo>
                  <a:lnTo>
                    <a:pt x="89" y="2959"/>
                  </a:lnTo>
                  <a:lnTo>
                    <a:pt x="75" y="2906"/>
                  </a:lnTo>
                  <a:lnTo>
                    <a:pt x="73" y="2890"/>
                  </a:lnTo>
                  <a:lnTo>
                    <a:pt x="75" y="2875"/>
                  </a:lnTo>
                  <a:lnTo>
                    <a:pt x="80" y="2862"/>
                  </a:lnTo>
                  <a:lnTo>
                    <a:pt x="90" y="2851"/>
                  </a:lnTo>
                  <a:lnTo>
                    <a:pt x="102" y="2841"/>
                  </a:lnTo>
                  <a:lnTo>
                    <a:pt x="116" y="2836"/>
                  </a:lnTo>
                  <a:lnTo>
                    <a:pt x="119" y="2835"/>
                  </a:lnTo>
                  <a:lnTo>
                    <a:pt x="121" y="2835"/>
                  </a:lnTo>
                  <a:lnTo>
                    <a:pt x="124" y="2835"/>
                  </a:lnTo>
                  <a:lnTo>
                    <a:pt x="124" y="2698"/>
                  </a:lnTo>
                  <a:lnTo>
                    <a:pt x="116" y="2712"/>
                  </a:lnTo>
                  <a:lnTo>
                    <a:pt x="103" y="2723"/>
                  </a:lnTo>
                  <a:lnTo>
                    <a:pt x="87" y="2729"/>
                  </a:lnTo>
                  <a:lnTo>
                    <a:pt x="68" y="2731"/>
                  </a:lnTo>
                  <a:lnTo>
                    <a:pt x="51" y="2727"/>
                  </a:lnTo>
                  <a:lnTo>
                    <a:pt x="35" y="2719"/>
                  </a:lnTo>
                  <a:lnTo>
                    <a:pt x="23" y="2706"/>
                  </a:lnTo>
                  <a:lnTo>
                    <a:pt x="16" y="2689"/>
                  </a:lnTo>
                  <a:lnTo>
                    <a:pt x="2" y="2635"/>
                  </a:lnTo>
                  <a:lnTo>
                    <a:pt x="0" y="2620"/>
                  </a:lnTo>
                  <a:lnTo>
                    <a:pt x="2" y="2605"/>
                  </a:lnTo>
                  <a:lnTo>
                    <a:pt x="7" y="2591"/>
                  </a:lnTo>
                  <a:lnTo>
                    <a:pt x="16" y="2579"/>
                  </a:lnTo>
                  <a:lnTo>
                    <a:pt x="28" y="2571"/>
                  </a:lnTo>
                  <a:lnTo>
                    <a:pt x="43" y="2564"/>
                  </a:lnTo>
                  <a:lnTo>
                    <a:pt x="61" y="2562"/>
                  </a:lnTo>
                  <a:lnTo>
                    <a:pt x="78" y="2567"/>
                  </a:lnTo>
                  <a:lnTo>
                    <a:pt x="93" y="2575"/>
                  </a:lnTo>
                  <a:lnTo>
                    <a:pt x="106" y="2588"/>
                  </a:lnTo>
                  <a:lnTo>
                    <a:pt x="114" y="2605"/>
                  </a:lnTo>
                  <a:lnTo>
                    <a:pt x="124" y="2645"/>
                  </a:lnTo>
                  <a:lnTo>
                    <a:pt x="124" y="253"/>
                  </a:lnTo>
                  <a:lnTo>
                    <a:pt x="128" y="212"/>
                  </a:lnTo>
                  <a:lnTo>
                    <a:pt x="137" y="173"/>
                  </a:lnTo>
                  <a:lnTo>
                    <a:pt x="153" y="137"/>
                  </a:lnTo>
                  <a:lnTo>
                    <a:pt x="174" y="104"/>
                  </a:lnTo>
                  <a:lnTo>
                    <a:pt x="200" y="74"/>
                  </a:lnTo>
                  <a:lnTo>
                    <a:pt x="229" y="49"/>
                  </a:lnTo>
                  <a:lnTo>
                    <a:pt x="262" y="29"/>
                  </a:lnTo>
                  <a:lnTo>
                    <a:pt x="299" y="13"/>
                  </a:lnTo>
                  <a:lnTo>
                    <a:pt x="33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9BC294CD-5BEC-4132-8E8A-510727008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4838701"/>
              <a:ext cx="22225" cy="28575"/>
            </a:xfrm>
            <a:custGeom>
              <a:avLst/>
              <a:gdLst>
                <a:gd name="T0" fmla="*/ 70 w 132"/>
                <a:gd name="T1" fmla="*/ 0 h 168"/>
                <a:gd name="T2" fmla="*/ 89 w 132"/>
                <a:gd name="T3" fmla="*/ 2 h 168"/>
                <a:gd name="T4" fmla="*/ 102 w 132"/>
                <a:gd name="T5" fmla="*/ 7 h 168"/>
                <a:gd name="T6" fmla="*/ 114 w 132"/>
                <a:gd name="T7" fmla="*/ 17 h 168"/>
                <a:gd name="T8" fmla="*/ 124 w 132"/>
                <a:gd name="T9" fmla="*/ 29 h 168"/>
                <a:gd name="T10" fmla="*/ 129 w 132"/>
                <a:gd name="T11" fmla="*/ 41 h 168"/>
                <a:gd name="T12" fmla="*/ 132 w 132"/>
                <a:gd name="T13" fmla="*/ 56 h 168"/>
                <a:gd name="T14" fmla="*/ 129 w 132"/>
                <a:gd name="T15" fmla="*/ 72 h 168"/>
                <a:gd name="T16" fmla="*/ 114 w 132"/>
                <a:gd name="T17" fmla="*/ 125 h 168"/>
                <a:gd name="T18" fmla="*/ 109 w 132"/>
                <a:gd name="T19" fmla="*/ 140 h 168"/>
                <a:gd name="T20" fmla="*/ 99 w 132"/>
                <a:gd name="T21" fmla="*/ 152 h 168"/>
                <a:gd name="T22" fmla="*/ 87 w 132"/>
                <a:gd name="T23" fmla="*/ 161 h 168"/>
                <a:gd name="T24" fmla="*/ 73 w 132"/>
                <a:gd name="T25" fmla="*/ 167 h 168"/>
                <a:gd name="T26" fmla="*/ 58 w 132"/>
                <a:gd name="T27" fmla="*/ 168 h 168"/>
                <a:gd name="T28" fmla="*/ 51 w 132"/>
                <a:gd name="T29" fmla="*/ 168 h 168"/>
                <a:gd name="T30" fmla="*/ 43 w 132"/>
                <a:gd name="T31" fmla="*/ 167 h 168"/>
                <a:gd name="T32" fmla="*/ 27 w 132"/>
                <a:gd name="T33" fmla="*/ 158 h 168"/>
                <a:gd name="T34" fmla="*/ 13 w 132"/>
                <a:gd name="T35" fmla="*/ 147 h 168"/>
                <a:gd name="T36" fmla="*/ 5 w 132"/>
                <a:gd name="T37" fmla="*/ 132 h 168"/>
                <a:gd name="T38" fmla="*/ 0 w 132"/>
                <a:gd name="T39" fmla="*/ 115 h 168"/>
                <a:gd name="T40" fmla="*/ 3 w 132"/>
                <a:gd name="T41" fmla="*/ 97 h 168"/>
                <a:gd name="T42" fmla="*/ 18 w 132"/>
                <a:gd name="T43" fmla="*/ 41 h 168"/>
                <a:gd name="T44" fmla="*/ 25 w 132"/>
                <a:gd name="T45" fmla="*/ 26 h 168"/>
                <a:gd name="T46" fmla="*/ 37 w 132"/>
                <a:gd name="T47" fmla="*/ 13 h 168"/>
                <a:gd name="T48" fmla="*/ 52 w 132"/>
                <a:gd name="T49" fmla="*/ 3 h 168"/>
                <a:gd name="T50" fmla="*/ 70 w 132"/>
                <a:gd name="T5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68">
                  <a:moveTo>
                    <a:pt x="70" y="0"/>
                  </a:moveTo>
                  <a:lnTo>
                    <a:pt x="89" y="2"/>
                  </a:lnTo>
                  <a:lnTo>
                    <a:pt x="102" y="7"/>
                  </a:lnTo>
                  <a:lnTo>
                    <a:pt x="114" y="17"/>
                  </a:lnTo>
                  <a:lnTo>
                    <a:pt x="124" y="29"/>
                  </a:lnTo>
                  <a:lnTo>
                    <a:pt x="129" y="41"/>
                  </a:lnTo>
                  <a:lnTo>
                    <a:pt x="132" y="56"/>
                  </a:lnTo>
                  <a:lnTo>
                    <a:pt x="129" y="72"/>
                  </a:lnTo>
                  <a:lnTo>
                    <a:pt x="114" y="125"/>
                  </a:lnTo>
                  <a:lnTo>
                    <a:pt x="109" y="140"/>
                  </a:lnTo>
                  <a:lnTo>
                    <a:pt x="99" y="152"/>
                  </a:lnTo>
                  <a:lnTo>
                    <a:pt x="87" y="161"/>
                  </a:lnTo>
                  <a:lnTo>
                    <a:pt x="73" y="167"/>
                  </a:lnTo>
                  <a:lnTo>
                    <a:pt x="58" y="168"/>
                  </a:lnTo>
                  <a:lnTo>
                    <a:pt x="51" y="168"/>
                  </a:lnTo>
                  <a:lnTo>
                    <a:pt x="43" y="167"/>
                  </a:lnTo>
                  <a:lnTo>
                    <a:pt x="27" y="158"/>
                  </a:lnTo>
                  <a:lnTo>
                    <a:pt x="13" y="147"/>
                  </a:lnTo>
                  <a:lnTo>
                    <a:pt x="5" y="132"/>
                  </a:lnTo>
                  <a:lnTo>
                    <a:pt x="0" y="115"/>
                  </a:lnTo>
                  <a:lnTo>
                    <a:pt x="3" y="97"/>
                  </a:lnTo>
                  <a:lnTo>
                    <a:pt x="18" y="41"/>
                  </a:lnTo>
                  <a:lnTo>
                    <a:pt x="25" y="26"/>
                  </a:lnTo>
                  <a:lnTo>
                    <a:pt x="37" y="13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2BA5BAB1-7B9D-41E0-A26D-18529770A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6" y="4886326"/>
              <a:ext cx="23813" cy="28575"/>
            </a:xfrm>
            <a:custGeom>
              <a:avLst/>
              <a:gdLst>
                <a:gd name="T0" fmla="*/ 69 w 131"/>
                <a:gd name="T1" fmla="*/ 0 h 169"/>
                <a:gd name="T2" fmla="*/ 88 w 131"/>
                <a:gd name="T3" fmla="*/ 2 h 169"/>
                <a:gd name="T4" fmla="*/ 102 w 131"/>
                <a:gd name="T5" fmla="*/ 9 h 169"/>
                <a:gd name="T6" fmla="*/ 114 w 131"/>
                <a:gd name="T7" fmla="*/ 17 h 169"/>
                <a:gd name="T8" fmla="*/ 123 w 131"/>
                <a:gd name="T9" fmla="*/ 29 h 169"/>
                <a:gd name="T10" fmla="*/ 129 w 131"/>
                <a:gd name="T11" fmla="*/ 43 h 169"/>
                <a:gd name="T12" fmla="*/ 131 w 131"/>
                <a:gd name="T13" fmla="*/ 58 h 169"/>
                <a:gd name="T14" fmla="*/ 129 w 131"/>
                <a:gd name="T15" fmla="*/ 72 h 169"/>
                <a:gd name="T16" fmla="*/ 114 w 131"/>
                <a:gd name="T17" fmla="*/ 127 h 169"/>
                <a:gd name="T18" fmla="*/ 109 w 131"/>
                <a:gd name="T19" fmla="*/ 141 h 169"/>
                <a:gd name="T20" fmla="*/ 99 w 131"/>
                <a:gd name="T21" fmla="*/ 152 h 169"/>
                <a:gd name="T22" fmla="*/ 87 w 131"/>
                <a:gd name="T23" fmla="*/ 162 h 169"/>
                <a:gd name="T24" fmla="*/ 73 w 131"/>
                <a:gd name="T25" fmla="*/ 167 h 169"/>
                <a:gd name="T26" fmla="*/ 58 w 131"/>
                <a:gd name="T27" fmla="*/ 169 h 169"/>
                <a:gd name="T28" fmla="*/ 51 w 131"/>
                <a:gd name="T29" fmla="*/ 168 h 169"/>
                <a:gd name="T30" fmla="*/ 43 w 131"/>
                <a:gd name="T31" fmla="*/ 167 h 169"/>
                <a:gd name="T32" fmla="*/ 26 w 131"/>
                <a:gd name="T33" fmla="*/ 160 h 169"/>
                <a:gd name="T34" fmla="*/ 13 w 131"/>
                <a:gd name="T35" fmla="*/ 148 h 169"/>
                <a:gd name="T36" fmla="*/ 5 w 131"/>
                <a:gd name="T37" fmla="*/ 132 h 169"/>
                <a:gd name="T38" fmla="*/ 0 w 131"/>
                <a:gd name="T39" fmla="*/ 115 h 169"/>
                <a:gd name="T40" fmla="*/ 2 w 131"/>
                <a:gd name="T41" fmla="*/ 97 h 169"/>
                <a:gd name="T42" fmla="*/ 17 w 131"/>
                <a:gd name="T43" fmla="*/ 43 h 169"/>
                <a:gd name="T44" fmla="*/ 25 w 131"/>
                <a:gd name="T45" fmla="*/ 26 h 169"/>
                <a:gd name="T46" fmla="*/ 37 w 131"/>
                <a:gd name="T47" fmla="*/ 13 h 169"/>
                <a:gd name="T48" fmla="*/ 52 w 131"/>
                <a:gd name="T49" fmla="*/ 4 h 169"/>
                <a:gd name="T50" fmla="*/ 69 w 131"/>
                <a:gd name="T5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69">
                  <a:moveTo>
                    <a:pt x="69" y="0"/>
                  </a:moveTo>
                  <a:lnTo>
                    <a:pt x="88" y="2"/>
                  </a:lnTo>
                  <a:lnTo>
                    <a:pt x="102" y="9"/>
                  </a:lnTo>
                  <a:lnTo>
                    <a:pt x="114" y="17"/>
                  </a:lnTo>
                  <a:lnTo>
                    <a:pt x="123" y="29"/>
                  </a:lnTo>
                  <a:lnTo>
                    <a:pt x="129" y="43"/>
                  </a:lnTo>
                  <a:lnTo>
                    <a:pt x="131" y="58"/>
                  </a:lnTo>
                  <a:lnTo>
                    <a:pt x="129" y="72"/>
                  </a:lnTo>
                  <a:lnTo>
                    <a:pt x="114" y="127"/>
                  </a:lnTo>
                  <a:lnTo>
                    <a:pt x="109" y="141"/>
                  </a:lnTo>
                  <a:lnTo>
                    <a:pt x="99" y="152"/>
                  </a:lnTo>
                  <a:lnTo>
                    <a:pt x="87" y="162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1" y="168"/>
                  </a:lnTo>
                  <a:lnTo>
                    <a:pt x="43" y="167"/>
                  </a:lnTo>
                  <a:lnTo>
                    <a:pt x="26" y="160"/>
                  </a:lnTo>
                  <a:lnTo>
                    <a:pt x="13" y="148"/>
                  </a:lnTo>
                  <a:lnTo>
                    <a:pt x="5" y="132"/>
                  </a:lnTo>
                  <a:lnTo>
                    <a:pt x="0" y="115"/>
                  </a:lnTo>
                  <a:lnTo>
                    <a:pt x="2" y="97"/>
                  </a:lnTo>
                  <a:lnTo>
                    <a:pt x="17" y="43"/>
                  </a:lnTo>
                  <a:lnTo>
                    <a:pt x="25" y="26"/>
                  </a:lnTo>
                  <a:lnTo>
                    <a:pt x="37" y="13"/>
                  </a:lnTo>
                  <a:lnTo>
                    <a:pt x="52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CD99E231-356B-4F63-974D-BB9B37669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4791076"/>
              <a:ext cx="22225" cy="28575"/>
            </a:xfrm>
            <a:custGeom>
              <a:avLst/>
              <a:gdLst>
                <a:gd name="T0" fmla="*/ 68 w 130"/>
                <a:gd name="T1" fmla="*/ 0 h 169"/>
                <a:gd name="T2" fmla="*/ 87 w 130"/>
                <a:gd name="T3" fmla="*/ 2 h 169"/>
                <a:gd name="T4" fmla="*/ 101 w 130"/>
                <a:gd name="T5" fmla="*/ 8 h 169"/>
                <a:gd name="T6" fmla="*/ 112 w 130"/>
                <a:gd name="T7" fmla="*/ 17 h 169"/>
                <a:gd name="T8" fmla="*/ 122 w 130"/>
                <a:gd name="T9" fmla="*/ 28 h 169"/>
                <a:gd name="T10" fmla="*/ 127 w 130"/>
                <a:gd name="T11" fmla="*/ 42 h 169"/>
                <a:gd name="T12" fmla="*/ 130 w 130"/>
                <a:gd name="T13" fmla="*/ 57 h 169"/>
                <a:gd name="T14" fmla="*/ 127 w 130"/>
                <a:gd name="T15" fmla="*/ 72 h 169"/>
                <a:gd name="T16" fmla="*/ 112 w 130"/>
                <a:gd name="T17" fmla="*/ 126 h 169"/>
                <a:gd name="T18" fmla="*/ 107 w 130"/>
                <a:gd name="T19" fmla="*/ 140 h 169"/>
                <a:gd name="T20" fmla="*/ 97 w 130"/>
                <a:gd name="T21" fmla="*/ 152 h 169"/>
                <a:gd name="T22" fmla="*/ 86 w 130"/>
                <a:gd name="T23" fmla="*/ 161 h 169"/>
                <a:gd name="T24" fmla="*/ 73 w 130"/>
                <a:gd name="T25" fmla="*/ 167 h 169"/>
                <a:gd name="T26" fmla="*/ 58 w 130"/>
                <a:gd name="T27" fmla="*/ 169 h 169"/>
                <a:gd name="T28" fmla="*/ 50 w 130"/>
                <a:gd name="T29" fmla="*/ 168 h 169"/>
                <a:gd name="T30" fmla="*/ 43 w 130"/>
                <a:gd name="T31" fmla="*/ 167 h 169"/>
                <a:gd name="T32" fmla="*/ 27 w 130"/>
                <a:gd name="T33" fmla="*/ 160 h 169"/>
                <a:gd name="T34" fmla="*/ 16 w 130"/>
                <a:gd name="T35" fmla="*/ 152 h 169"/>
                <a:gd name="T36" fmla="*/ 7 w 130"/>
                <a:gd name="T37" fmla="*/ 140 h 169"/>
                <a:gd name="T38" fmla="*/ 2 w 130"/>
                <a:gd name="T39" fmla="*/ 126 h 169"/>
                <a:gd name="T40" fmla="*/ 0 w 130"/>
                <a:gd name="T41" fmla="*/ 111 h 169"/>
                <a:gd name="T42" fmla="*/ 2 w 130"/>
                <a:gd name="T43" fmla="*/ 97 h 169"/>
                <a:gd name="T44" fmla="*/ 16 w 130"/>
                <a:gd name="T45" fmla="*/ 42 h 169"/>
                <a:gd name="T46" fmla="*/ 23 w 130"/>
                <a:gd name="T47" fmla="*/ 25 h 169"/>
                <a:gd name="T48" fmla="*/ 35 w 130"/>
                <a:gd name="T49" fmla="*/ 13 h 169"/>
                <a:gd name="T50" fmla="*/ 51 w 130"/>
                <a:gd name="T51" fmla="*/ 3 h 169"/>
                <a:gd name="T52" fmla="*/ 68 w 130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9">
                  <a:moveTo>
                    <a:pt x="68" y="0"/>
                  </a:moveTo>
                  <a:lnTo>
                    <a:pt x="87" y="2"/>
                  </a:lnTo>
                  <a:lnTo>
                    <a:pt x="101" y="8"/>
                  </a:lnTo>
                  <a:lnTo>
                    <a:pt x="112" y="17"/>
                  </a:lnTo>
                  <a:lnTo>
                    <a:pt x="122" y="28"/>
                  </a:lnTo>
                  <a:lnTo>
                    <a:pt x="127" y="42"/>
                  </a:lnTo>
                  <a:lnTo>
                    <a:pt x="130" y="57"/>
                  </a:lnTo>
                  <a:lnTo>
                    <a:pt x="127" y="72"/>
                  </a:lnTo>
                  <a:lnTo>
                    <a:pt x="112" y="126"/>
                  </a:lnTo>
                  <a:lnTo>
                    <a:pt x="107" y="140"/>
                  </a:lnTo>
                  <a:lnTo>
                    <a:pt x="97" y="152"/>
                  </a:lnTo>
                  <a:lnTo>
                    <a:pt x="86" y="161"/>
                  </a:lnTo>
                  <a:lnTo>
                    <a:pt x="73" y="167"/>
                  </a:lnTo>
                  <a:lnTo>
                    <a:pt x="58" y="169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7" y="160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2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16" y="42"/>
                  </a:lnTo>
                  <a:lnTo>
                    <a:pt x="23" y="25"/>
                  </a:lnTo>
                  <a:lnTo>
                    <a:pt x="35" y="13"/>
                  </a:lnTo>
                  <a:lnTo>
                    <a:pt x="51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600FCC8D-3AAB-41C5-829E-808F41A5A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4743451"/>
              <a:ext cx="22225" cy="28575"/>
            </a:xfrm>
            <a:custGeom>
              <a:avLst/>
              <a:gdLst>
                <a:gd name="T0" fmla="*/ 68 w 130"/>
                <a:gd name="T1" fmla="*/ 0 h 168"/>
                <a:gd name="T2" fmla="*/ 87 w 130"/>
                <a:gd name="T3" fmla="*/ 2 h 168"/>
                <a:gd name="T4" fmla="*/ 102 w 130"/>
                <a:gd name="T5" fmla="*/ 7 h 168"/>
                <a:gd name="T6" fmla="*/ 114 w 130"/>
                <a:gd name="T7" fmla="*/ 17 h 168"/>
                <a:gd name="T8" fmla="*/ 122 w 130"/>
                <a:gd name="T9" fmla="*/ 28 h 168"/>
                <a:gd name="T10" fmla="*/ 128 w 130"/>
                <a:gd name="T11" fmla="*/ 41 h 168"/>
                <a:gd name="T12" fmla="*/ 130 w 130"/>
                <a:gd name="T13" fmla="*/ 56 h 168"/>
                <a:gd name="T14" fmla="*/ 128 w 130"/>
                <a:gd name="T15" fmla="*/ 72 h 168"/>
                <a:gd name="T16" fmla="*/ 114 w 130"/>
                <a:gd name="T17" fmla="*/ 125 h 168"/>
                <a:gd name="T18" fmla="*/ 107 w 130"/>
                <a:gd name="T19" fmla="*/ 140 h 168"/>
                <a:gd name="T20" fmla="*/ 97 w 130"/>
                <a:gd name="T21" fmla="*/ 152 h 168"/>
                <a:gd name="T22" fmla="*/ 86 w 130"/>
                <a:gd name="T23" fmla="*/ 160 h 168"/>
                <a:gd name="T24" fmla="*/ 73 w 130"/>
                <a:gd name="T25" fmla="*/ 166 h 168"/>
                <a:gd name="T26" fmla="*/ 58 w 130"/>
                <a:gd name="T27" fmla="*/ 168 h 168"/>
                <a:gd name="T28" fmla="*/ 50 w 130"/>
                <a:gd name="T29" fmla="*/ 168 h 168"/>
                <a:gd name="T30" fmla="*/ 43 w 130"/>
                <a:gd name="T31" fmla="*/ 167 h 168"/>
                <a:gd name="T32" fmla="*/ 28 w 130"/>
                <a:gd name="T33" fmla="*/ 160 h 168"/>
                <a:gd name="T34" fmla="*/ 16 w 130"/>
                <a:gd name="T35" fmla="*/ 151 h 168"/>
                <a:gd name="T36" fmla="*/ 7 w 130"/>
                <a:gd name="T37" fmla="*/ 139 h 168"/>
                <a:gd name="T38" fmla="*/ 2 w 130"/>
                <a:gd name="T39" fmla="*/ 126 h 168"/>
                <a:gd name="T40" fmla="*/ 0 w 130"/>
                <a:gd name="T41" fmla="*/ 111 h 168"/>
                <a:gd name="T42" fmla="*/ 2 w 130"/>
                <a:gd name="T43" fmla="*/ 96 h 168"/>
                <a:gd name="T44" fmla="*/ 16 w 130"/>
                <a:gd name="T45" fmla="*/ 42 h 168"/>
                <a:gd name="T46" fmla="*/ 23 w 130"/>
                <a:gd name="T47" fmla="*/ 25 h 168"/>
                <a:gd name="T48" fmla="*/ 36 w 130"/>
                <a:gd name="T49" fmla="*/ 12 h 168"/>
                <a:gd name="T50" fmla="*/ 51 w 130"/>
                <a:gd name="T51" fmla="*/ 3 h 168"/>
                <a:gd name="T52" fmla="*/ 68 w 130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68">
                  <a:moveTo>
                    <a:pt x="68" y="0"/>
                  </a:moveTo>
                  <a:lnTo>
                    <a:pt x="87" y="2"/>
                  </a:lnTo>
                  <a:lnTo>
                    <a:pt x="102" y="7"/>
                  </a:lnTo>
                  <a:lnTo>
                    <a:pt x="114" y="17"/>
                  </a:lnTo>
                  <a:lnTo>
                    <a:pt x="122" y="28"/>
                  </a:lnTo>
                  <a:lnTo>
                    <a:pt x="128" y="41"/>
                  </a:lnTo>
                  <a:lnTo>
                    <a:pt x="130" y="56"/>
                  </a:lnTo>
                  <a:lnTo>
                    <a:pt x="128" y="72"/>
                  </a:lnTo>
                  <a:lnTo>
                    <a:pt x="114" y="125"/>
                  </a:lnTo>
                  <a:lnTo>
                    <a:pt x="107" y="140"/>
                  </a:lnTo>
                  <a:lnTo>
                    <a:pt x="97" y="152"/>
                  </a:lnTo>
                  <a:lnTo>
                    <a:pt x="86" y="160"/>
                  </a:lnTo>
                  <a:lnTo>
                    <a:pt x="73" y="166"/>
                  </a:lnTo>
                  <a:lnTo>
                    <a:pt x="58" y="168"/>
                  </a:lnTo>
                  <a:lnTo>
                    <a:pt x="50" y="168"/>
                  </a:lnTo>
                  <a:lnTo>
                    <a:pt x="43" y="167"/>
                  </a:lnTo>
                  <a:lnTo>
                    <a:pt x="28" y="160"/>
                  </a:lnTo>
                  <a:lnTo>
                    <a:pt x="16" y="151"/>
                  </a:lnTo>
                  <a:lnTo>
                    <a:pt x="7" y="139"/>
                  </a:lnTo>
                  <a:lnTo>
                    <a:pt x="2" y="126"/>
                  </a:lnTo>
                  <a:lnTo>
                    <a:pt x="0" y="111"/>
                  </a:lnTo>
                  <a:lnTo>
                    <a:pt x="2" y="96"/>
                  </a:lnTo>
                  <a:lnTo>
                    <a:pt x="16" y="42"/>
                  </a:lnTo>
                  <a:lnTo>
                    <a:pt x="23" y="25"/>
                  </a:lnTo>
                  <a:lnTo>
                    <a:pt x="36" y="12"/>
                  </a:lnTo>
                  <a:lnTo>
                    <a:pt x="51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1" name="TextBox 12">
            <a:extLst>
              <a:ext uri="{FF2B5EF4-FFF2-40B4-BE49-F238E27FC236}">
                <a16:creationId xmlns:a16="http://schemas.microsoft.com/office/drawing/2014/main" id="{269E68D1-4554-4378-BD91-9504F8B19A1B}"/>
              </a:ext>
            </a:extLst>
          </p:cNvPr>
          <p:cNvSpPr txBox="1"/>
          <p:nvPr/>
        </p:nvSpPr>
        <p:spPr>
          <a:xfrm>
            <a:off x="6054058" y="1891402"/>
            <a:ext cx="2554596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cs typeface="+mn-ea"/>
                <a:sym typeface="+mn-lt"/>
              </a:rPr>
              <a:t>Add title text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7E7C6DDA-546B-491E-9E92-93A91D75A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89" y="-13712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2092428-A63A-48D7-9C78-CE3DC617C9CD}"/>
              </a:ext>
            </a:extLst>
          </p:cNvPr>
          <p:cNvSpPr/>
          <p:nvPr/>
        </p:nvSpPr>
        <p:spPr>
          <a:xfrm>
            <a:off x="6720843" y="1385816"/>
            <a:ext cx="974048" cy="97404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4213C7-1C54-425E-9E9B-435AA2AF357F}"/>
              </a:ext>
            </a:extLst>
          </p:cNvPr>
          <p:cNvSpPr txBox="1"/>
          <p:nvPr/>
        </p:nvSpPr>
        <p:spPr>
          <a:xfrm>
            <a:off x="6720843" y="1488119"/>
            <a:ext cx="974049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400">
                <a:solidFill>
                  <a:srgbClr val="0B47E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rgbClr val="0B47E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1438C8-2EDC-4F34-B361-E57EC143A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" y="1003138"/>
            <a:ext cx="7062351" cy="498348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3FBC33E0-6D02-4B90-84F2-5B02870DAA07}"/>
              </a:ext>
            </a:extLst>
          </p:cNvPr>
          <p:cNvSpPr txBox="1"/>
          <p:nvPr/>
        </p:nvSpPr>
        <p:spPr>
          <a:xfrm>
            <a:off x="8030884" y="1487312"/>
            <a:ext cx="255459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A4326B4-520C-413A-B54C-751A2F12D4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30880" y="1871648"/>
            <a:ext cx="3281553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4B99DAC-DCA5-4747-86F3-D6C881C047E8}"/>
              </a:ext>
            </a:extLst>
          </p:cNvPr>
          <p:cNvSpPr/>
          <p:nvPr/>
        </p:nvSpPr>
        <p:spPr>
          <a:xfrm>
            <a:off x="6720843" y="3009046"/>
            <a:ext cx="974048" cy="97404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DB5B4D-384C-4DC2-B7EA-DE3DBF3D1B54}"/>
              </a:ext>
            </a:extLst>
          </p:cNvPr>
          <p:cNvSpPr txBox="1"/>
          <p:nvPr/>
        </p:nvSpPr>
        <p:spPr>
          <a:xfrm>
            <a:off x="6720843" y="3111349"/>
            <a:ext cx="974049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B47E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rPr>
              <a:t>02</a:t>
            </a:r>
            <a:endParaRPr lang="zh-CN" altLang="en-US" sz="4400" dirty="0">
              <a:solidFill>
                <a:srgbClr val="0B47E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7A5C836-C54F-4319-A0CA-82B93281CB30}"/>
              </a:ext>
            </a:extLst>
          </p:cNvPr>
          <p:cNvSpPr txBox="1"/>
          <p:nvPr/>
        </p:nvSpPr>
        <p:spPr>
          <a:xfrm>
            <a:off x="8030884" y="3110542"/>
            <a:ext cx="255459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C1D54A3-7724-4EDF-B24D-80833834621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30880" y="3494878"/>
            <a:ext cx="3281553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7E6F229-968E-4AE8-AB6B-93F98EC64A23}"/>
              </a:ext>
            </a:extLst>
          </p:cNvPr>
          <p:cNvSpPr/>
          <p:nvPr/>
        </p:nvSpPr>
        <p:spPr>
          <a:xfrm>
            <a:off x="6720843" y="4567569"/>
            <a:ext cx="974048" cy="97404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8386384-D1FD-4659-A50E-16F36AC87A14}"/>
              </a:ext>
            </a:extLst>
          </p:cNvPr>
          <p:cNvSpPr txBox="1"/>
          <p:nvPr/>
        </p:nvSpPr>
        <p:spPr>
          <a:xfrm>
            <a:off x="6720843" y="4669872"/>
            <a:ext cx="974049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B47E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rPr>
              <a:t>03</a:t>
            </a:r>
            <a:endParaRPr lang="zh-CN" altLang="en-US" sz="4400" dirty="0">
              <a:solidFill>
                <a:srgbClr val="0B47E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E24A4221-282E-49C8-BBDB-02D6AC07F359}"/>
              </a:ext>
            </a:extLst>
          </p:cNvPr>
          <p:cNvSpPr txBox="1"/>
          <p:nvPr/>
        </p:nvSpPr>
        <p:spPr>
          <a:xfrm>
            <a:off x="8030884" y="4669065"/>
            <a:ext cx="255459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D63190C0-6A3E-4AE5-9D37-A81A81363A9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30880" y="5053401"/>
            <a:ext cx="3281553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7046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8CE82A0-575D-4CB6-9975-BDE26E894791}"/>
              </a:ext>
            </a:extLst>
          </p:cNvPr>
          <p:cNvSpPr/>
          <p:nvPr/>
        </p:nvSpPr>
        <p:spPr>
          <a:xfrm>
            <a:off x="5418455" y="1579883"/>
            <a:ext cx="5367655" cy="2943540"/>
          </a:xfrm>
          <a:prstGeom prst="rect">
            <a:avLst/>
          </a:prstGeom>
          <a:solidFill>
            <a:srgbClr val="0B47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left-quotes_39368">
            <a:extLst>
              <a:ext uri="{FF2B5EF4-FFF2-40B4-BE49-F238E27FC236}">
                <a16:creationId xmlns:a16="http://schemas.microsoft.com/office/drawing/2014/main" id="{4CD695B4-A972-49F2-B93C-6D112F780DB5}"/>
              </a:ext>
            </a:extLst>
          </p:cNvPr>
          <p:cNvSpPr>
            <a:spLocks noChangeAspect="1"/>
          </p:cNvSpPr>
          <p:nvPr/>
        </p:nvSpPr>
        <p:spPr bwMode="auto">
          <a:xfrm>
            <a:off x="5976281" y="1995256"/>
            <a:ext cx="416793" cy="404240"/>
          </a:xfrm>
          <a:custGeom>
            <a:avLst/>
            <a:gdLst>
              <a:gd name="T0" fmla="*/ 108 w 314"/>
              <a:gd name="T1" fmla="*/ 0 h 305"/>
              <a:gd name="T2" fmla="*/ 144 w 314"/>
              <a:gd name="T3" fmla="*/ 2 h 305"/>
              <a:gd name="T4" fmla="*/ 144 w 314"/>
              <a:gd name="T5" fmla="*/ 63 h 305"/>
              <a:gd name="T6" fmla="*/ 70 w 314"/>
              <a:gd name="T7" fmla="*/ 132 h 305"/>
              <a:gd name="T8" fmla="*/ 70 w 314"/>
              <a:gd name="T9" fmla="*/ 159 h 305"/>
              <a:gd name="T10" fmla="*/ 122 w 314"/>
              <a:gd name="T11" fmla="*/ 159 h 305"/>
              <a:gd name="T12" fmla="*/ 122 w 314"/>
              <a:gd name="T13" fmla="*/ 305 h 305"/>
              <a:gd name="T14" fmla="*/ 0 w 314"/>
              <a:gd name="T15" fmla="*/ 305 h 305"/>
              <a:gd name="T16" fmla="*/ 0 w 314"/>
              <a:gd name="T17" fmla="*/ 148 h 305"/>
              <a:gd name="T18" fmla="*/ 108 w 314"/>
              <a:gd name="T19" fmla="*/ 0 h 305"/>
              <a:gd name="T20" fmla="*/ 314 w 314"/>
              <a:gd name="T21" fmla="*/ 63 h 305"/>
              <a:gd name="T22" fmla="*/ 314 w 314"/>
              <a:gd name="T23" fmla="*/ 2 h 305"/>
              <a:gd name="T24" fmla="*/ 284 w 314"/>
              <a:gd name="T25" fmla="*/ 0 h 305"/>
              <a:gd name="T26" fmla="*/ 176 w 314"/>
              <a:gd name="T27" fmla="*/ 148 h 305"/>
              <a:gd name="T28" fmla="*/ 176 w 314"/>
              <a:gd name="T29" fmla="*/ 305 h 305"/>
              <a:gd name="T30" fmla="*/ 298 w 314"/>
              <a:gd name="T31" fmla="*/ 305 h 305"/>
              <a:gd name="T32" fmla="*/ 298 w 314"/>
              <a:gd name="T33" fmla="*/ 160 h 305"/>
              <a:gd name="T34" fmla="*/ 246 w 314"/>
              <a:gd name="T35" fmla="*/ 160 h 305"/>
              <a:gd name="T36" fmla="*/ 246 w 314"/>
              <a:gd name="T37" fmla="*/ 132 h 305"/>
              <a:gd name="T38" fmla="*/ 314 w 314"/>
              <a:gd name="T39" fmla="*/ 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305">
                <a:moveTo>
                  <a:pt x="108" y="0"/>
                </a:moveTo>
                <a:cubicBezTo>
                  <a:pt x="116" y="0"/>
                  <a:pt x="128" y="1"/>
                  <a:pt x="144" y="2"/>
                </a:cubicBezTo>
                <a:lnTo>
                  <a:pt x="144" y="63"/>
                </a:lnTo>
                <a:cubicBezTo>
                  <a:pt x="94" y="63"/>
                  <a:pt x="70" y="86"/>
                  <a:pt x="70" y="132"/>
                </a:cubicBezTo>
                <a:lnTo>
                  <a:pt x="70" y="159"/>
                </a:lnTo>
                <a:lnTo>
                  <a:pt x="122" y="159"/>
                </a:lnTo>
                <a:lnTo>
                  <a:pt x="122" y="305"/>
                </a:lnTo>
                <a:lnTo>
                  <a:pt x="0" y="305"/>
                </a:lnTo>
                <a:lnTo>
                  <a:pt x="0" y="148"/>
                </a:lnTo>
                <a:cubicBezTo>
                  <a:pt x="0" y="49"/>
                  <a:pt x="36" y="0"/>
                  <a:pt x="108" y="0"/>
                </a:cubicBezTo>
                <a:close/>
                <a:moveTo>
                  <a:pt x="314" y="63"/>
                </a:moveTo>
                <a:lnTo>
                  <a:pt x="314" y="2"/>
                </a:lnTo>
                <a:cubicBezTo>
                  <a:pt x="299" y="1"/>
                  <a:pt x="289" y="0"/>
                  <a:pt x="284" y="0"/>
                </a:cubicBezTo>
                <a:cubicBezTo>
                  <a:pt x="212" y="0"/>
                  <a:pt x="176" y="50"/>
                  <a:pt x="176" y="148"/>
                </a:cubicBezTo>
                <a:lnTo>
                  <a:pt x="176" y="305"/>
                </a:lnTo>
                <a:lnTo>
                  <a:pt x="298" y="305"/>
                </a:lnTo>
                <a:lnTo>
                  <a:pt x="298" y="160"/>
                </a:lnTo>
                <a:lnTo>
                  <a:pt x="246" y="160"/>
                </a:lnTo>
                <a:lnTo>
                  <a:pt x="246" y="132"/>
                </a:lnTo>
                <a:cubicBezTo>
                  <a:pt x="245" y="89"/>
                  <a:pt x="268" y="66"/>
                  <a:pt x="314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9BD446-6BD4-4C06-AAE3-849CD2F57906}"/>
              </a:ext>
            </a:extLst>
          </p:cNvPr>
          <p:cNvSpPr txBox="1"/>
          <p:nvPr/>
        </p:nvSpPr>
        <p:spPr>
          <a:xfrm>
            <a:off x="6525102" y="2857598"/>
            <a:ext cx="337042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C7571E-535C-4C2E-BA1C-0DDCB68BDEC8}"/>
              </a:ext>
            </a:extLst>
          </p:cNvPr>
          <p:cNvSpPr txBox="1"/>
          <p:nvPr/>
        </p:nvSpPr>
        <p:spPr>
          <a:xfrm>
            <a:off x="6452134" y="2288816"/>
            <a:ext cx="2735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eft-quotes_39368">
            <a:extLst>
              <a:ext uri="{FF2B5EF4-FFF2-40B4-BE49-F238E27FC236}">
                <a16:creationId xmlns:a16="http://schemas.microsoft.com/office/drawing/2014/main" id="{A7BE118F-4224-4B86-A3D8-C7733689CFBB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10136822" y="3800746"/>
            <a:ext cx="373697" cy="362442"/>
          </a:xfrm>
          <a:custGeom>
            <a:avLst/>
            <a:gdLst>
              <a:gd name="T0" fmla="*/ 108 w 314"/>
              <a:gd name="T1" fmla="*/ 0 h 305"/>
              <a:gd name="T2" fmla="*/ 144 w 314"/>
              <a:gd name="T3" fmla="*/ 2 h 305"/>
              <a:gd name="T4" fmla="*/ 144 w 314"/>
              <a:gd name="T5" fmla="*/ 63 h 305"/>
              <a:gd name="T6" fmla="*/ 70 w 314"/>
              <a:gd name="T7" fmla="*/ 132 h 305"/>
              <a:gd name="T8" fmla="*/ 70 w 314"/>
              <a:gd name="T9" fmla="*/ 159 h 305"/>
              <a:gd name="T10" fmla="*/ 122 w 314"/>
              <a:gd name="T11" fmla="*/ 159 h 305"/>
              <a:gd name="T12" fmla="*/ 122 w 314"/>
              <a:gd name="T13" fmla="*/ 305 h 305"/>
              <a:gd name="T14" fmla="*/ 0 w 314"/>
              <a:gd name="T15" fmla="*/ 305 h 305"/>
              <a:gd name="T16" fmla="*/ 0 w 314"/>
              <a:gd name="T17" fmla="*/ 148 h 305"/>
              <a:gd name="T18" fmla="*/ 108 w 314"/>
              <a:gd name="T19" fmla="*/ 0 h 305"/>
              <a:gd name="T20" fmla="*/ 314 w 314"/>
              <a:gd name="T21" fmla="*/ 63 h 305"/>
              <a:gd name="T22" fmla="*/ 314 w 314"/>
              <a:gd name="T23" fmla="*/ 2 h 305"/>
              <a:gd name="T24" fmla="*/ 284 w 314"/>
              <a:gd name="T25" fmla="*/ 0 h 305"/>
              <a:gd name="T26" fmla="*/ 176 w 314"/>
              <a:gd name="T27" fmla="*/ 148 h 305"/>
              <a:gd name="T28" fmla="*/ 176 w 314"/>
              <a:gd name="T29" fmla="*/ 305 h 305"/>
              <a:gd name="T30" fmla="*/ 298 w 314"/>
              <a:gd name="T31" fmla="*/ 305 h 305"/>
              <a:gd name="T32" fmla="*/ 298 w 314"/>
              <a:gd name="T33" fmla="*/ 160 h 305"/>
              <a:gd name="T34" fmla="*/ 246 w 314"/>
              <a:gd name="T35" fmla="*/ 160 h 305"/>
              <a:gd name="T36" fmla="*/ 246 w 314"/>
              <a:gd name="T37" fmla="*/ 132 h 305"/>
              <a:gd name="T38" fmla="*/ 314 w 314"/>
              <a:gd name="T39" fmla="*/ 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305">
                <a:moveTo>
                  <a:pt x="108" y="0"/>
                </a:moveTo>
                <a:cubicBezTo>
                  <a:pt x="116" y="0"/>
                  <a:pt x="128" y="1"/>
                  <a:pt x="144" y="2"/>
                </a:cubicBezTo>
                <a:lnTo>
                  <a:pt x="144" y="63"/>
                </a:lnTo>
                <a:cubicBezTo>
                  <a:pt x="94" y="63"/>
                  <a:pt x="70" y="86"/>
                  <a:pt x="70" y="132"/>
                </a:cubicBezTo>
                <a:lnTo>
                  <a:pt x="70" y="159"/>
                </a:lnTo>
                <a:lnTo>
                  <a:pt x="122" y="159"/>
                </a:lnTo>
                <a:lnTo>
                  <a:pt x="122" y="305"/>
                </a:lnTo>
                <a:lnTo>
                  <a:pt x="0" y="305"/>
                </a:lnTo>
                <a:lnTo>
                  <a:pt x="0" y="148"/>
                </a:lnTo>
                <a:cubicBezTo>
                  <a:pt x="0" y="49"/>
                  <a:pt x="36" y="0"/>
                  <a:pt x="108" y="0"/>
                </a:cubicBezTo>
                <a:close/>
                <a:moveTo>
                  <a:pt x="314" y="63"/>
                </a:moveTo>
                <a:lnTo>
                  <a:pt x="314" y="2"/>
                </a:lnTo>
                <a:cubicBezTo>
                  <a:pt x="299" y="1"/>
                  <a:pt x="289" y="0"/>
                  <a:pt x="284" y="0"/>
                </a:cubicBezTo>
                <a:cubicBezTo>
                  <a:pt x="212" y="0"/>
                  <a:pt x="176" y="50"/>
                  <a:pt x="176" y="148"/>
                </a:cubicBezTo>
                <a:lnTo>
                  <a:pt x="176" y="305"/>
                </a:lnTo>
                <a:lnTo>
                  <a:pt x="298" y="305"/>
                </a:lnTo>
                <a:lnTo>
                  <a:pt x="298" y="160"/>
                </a:lnTo>
                <a:lnTo>
                  <a:pt x="246" y="160"/>
                </a:lnTo>
                <a:lnTo>
                  <a:pt x="246" y="132"/>
                </a:lnTo>
                <a:cubicBezTo>
                  <a:pt x="245" y="89"/>
                  <a:pt x="268" y="66"/>
                  <a:pt x="314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EBFA17-AF9F-4C64-AB99-108801E20DE8}"/>
              </a:ext>
            </a:extLst>
          </p:cNvPr>
          <p:cNvSpPr txBox="1"/>
          <p:nvPr/>
        </p:nvSpPr>
        <p:spPr>
          <a:xfrm>
            <a:off x="1463039" y="5025943"/>
            <a:ext cx="9196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True mastery of any skill takes a lifetime. Sweat is the lubricant of success . True mastery of any skill takes a lifetime. True mastery of any skill takes a lifetime. Sweat is the lubricant of success . True mastery of any skill takes a lifetime. </a:t>
            </a: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0" name="图片 9" descr="图片包含 男孩, 人员, 孩子, 室内&#10;&#10;描述已自动生成">
            <a:extLst>
              <a:ext uri="{FF2B5EF4-FFF2-40B4-BE49-F238E27FC236}">
                <a16:creationId xmlns:a16="http://schemas.microsoft.com/office/drawing/2014/main" id="{EBC8BA73-48FE-4C61-850C-7AD15574A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8" b="21390"/>
          <a:stretch/>
        </p:blipFill>
        <p:spPr>
          <a:xfrm>
            <a:off x="1307570" y="1516380"/>
            <a:ext cx="3947162" cy="30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4A25F4-BE7D-47E2-AF41-70A445BB7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13104" r="13232" b="7761"/>
          <a:stretch/>
        </p:blipFill>
        <p:spPr>
          <a:xfrm>
            <a:off x="1746823" y="1207626"/>
            <a:ext cx="3810000" cy="4739640"/>
          </a:xfrm>
          <a:prstGeom prst="rect">
            <a:avLst/>
          </a:prstGeom>
        </p:spPr>
      </p:pic>
      <p:sp>
        <p:nvSpPr>
          <p:cNvPr id="37" name="Shape 2596">
            <a:extLst>
              <a:ext uri="{FF2B5EF4-FFF2-40B4-BE49-F238E27FC236}">
                <a16:creationId xmlns:a16="http://schemas.microsoft.com/office/drawing/2014/main" id="{A8FD0E82-BE35-4401-A266-1C1805D61F2C}"/>
              </a:ext>
            </a:extLst>
          </p:cNvPr>
          <p:cNvSpPr/>
          <p:nvPr/>
        </p:nvSpPr>
        <p:spPr>
          <a:xfrm>
            <a:off x="6326761" y="2078949"/>
            <a:ext cx="476571" cy="47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933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118">
            <a:extLst>
              <a:ext uri="{FF2B5EF4-FFF2-40B4-BE49-F238E27FC236}">
                <a16:creationId xmlns:a16="http://schemas.microsoft.com/office/drawing/2014/main" id="{1392B34C-2B25-4A23-AA43-D20F0591B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19255" y="2335680"/>
            <a:ext cx="3795903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9" name="Shape 2596">
            <a:extLst>
              <a:ext uri="{FF2B5EF4-FFF2-40B4-BE49-F238E27FC236}">
                <a16:creationId xmlns:a16="http://schemas.microsoft.com/office/drawing/2014/main" id="{50D1D30B-5CA7-4424-942B-A623254AABB6}"/>
              </a:ext>
            </a:extLst>
          </p:cNvPr>
          <p:cNvSpPr/>
          <p:nvPr/>
        </p:nvSpPr>
        <p:spPr>
          <a:xfrm>
            <a:off x="6326761" y="3185506"/>
            <a:ext cx="476571" cy="47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933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118">
            <a:extLst>
              <a:ext uri="{FF2B5EF4-FFF2-40B4-BE49-F238E27FC236}">
                <a16:creationId xmlns:a16="http://schemas.microsoft.com/office/drawing/2014/main" id="{34353D0A-F951-41A1-98BB-A3C91EBBFB7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19255" y="3442237"/>
            <a:ext cx="3795903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" name="Shape 2596">
            <a:extLst>
              <a:ext uri="{FF2B5EF4-FFF2-40B4-BE49-F238E27FC236}">
                <a16:creationId xmlns:a16="http://schemas.microsoft.com/office/drawing/2014/main" id="{073ACA8F-E636-4BF9-9514-D9103AD7D1A3}"/>
              </a:ext>
            </a:extLst>
          </p:cNvPr>
          <p:cNvSpPr/>
          <p:nvPr/>
        </p:nvSpPr>
        <p:spPr>
          <a:xfrm>
            <a:off x="6326761" y="4392823"/>
            <a:ext cx="476571" cy="47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933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Box 118">
            <a:extLst>
              <a:ext uri="{FF2B5EF4-FFF2-40B4-BE49-F238E27FC236}">
                <a16:creationId xmlns:a16="http://schemas.microsoft.com/office/drawing/2014/main" id="{BC90A990-2D91-4B46-98C9-2F589FF6124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19255" y="4649554"/>
            <a:ext cx="3795903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6C176D30-DC50-4EE7-8C96-743247012B07}"/>
              </a:ext>
            </a:extLst>
          </p:cNvPr>
          <p:cNvSpPr txBox="1"/>
          <p:nvPr/>
        </p:nvSpPr>
        <p:spPr>
          <a:xfrm>
            <a:off x="7119255" y="2027903"/>
            <a:ext cx="213143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E6D6918A-CABB-4BF0-8629-B46C751AFEEB}"/>
              </a:ext>
            </a:extLst>
          </p:cNvPr>
          <p:cNvSpPr txBox="1"/>
          <p:nvPr/>
        </p:nvSpPr>
        <p:spPr>
          <a:xfrm>
            <a:off x="7119255" y="3134460"/>
            <a:ext cx="213143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E9B54FF3-820F-4489-868F-4831A0F81ED2}"/>
              </a:ext>
            </a:extLst>
          </p:cNvPr>
          <p:cNvSpPr txBox="1"/>
          <p:nvPr/>
        </p:nvSpPr>
        <p:spPr>
          <a:xfrm>
            <a:off x="7119254" y="4341776"/>
            <a:ext cx="2131441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29343-D31B-9AD9-BE42-3EBF02161481}"/>
              </a:ext>
            </a:extLst>
          </p:cNvPr>
          <p:cNvSpPr txBox="1"/>
          <p:nvPr/>
        </p:nvSpPr>
        <p:spPr>
          <a:xfrm>
            <a:off x="846723" y="66008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rgbClr val="55BEE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55BEE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55BEE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http://www.PPT7.com/moban/</a:t>
            </a:r>
            <a:r>
              <a:rPr lang="zh-CN" altLang="en-US" sz="100" dirty="0">
                <a:solidFill>
                  <a:srgbClr val="55BEE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55BEE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52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735611-8813-43B1-B520-C629873C8BE9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EA60DF-15A8-4845-B213-DF0741568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6618" r="4300" b="6044"/>
          <a:stretch/>
        </p:blipFill>
        <p:spPr>
          <a:xfrm flipH="1">
            <a:off x="861839" y="1199334"/>
            <a:ext cx="6746319" cy="53482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E56C15C5-140F-460A-B35C-E87BC0133439}"/>
              </a:ext>
            </a:extLst>
          </p:cNvPr>
          <p:cNvSpPr/>
          <p:nvPr/>
        </p:nvSpPr>
        <p:spPr>
          <a:xfrm>
            <a:off x="8060785" y="1816884"/>
            <a:ext cx="1612116" cy="161211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ctr" rotWithShape="0">
              <a:srgbClr val="222328">
                <a:alpha val="25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C0AE74-1433-4BB3-BE53-1949C4BAE3D0}"/>
              </a:ext>
            </a:extLst>
          </p:cNvPr>
          <p:cNvSpPr txBox="1"/>
          <p:nvPr/>
        </p:nvSpPr>
        <p:spPr>
          <a:xfrm>
            <a:off x="8293141" y="2040903"/>
            <a:ext cx="1081675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F9331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rgbClr val="FF9331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548A1A-D682-4C95-9803-969891376506}"/>
              </a:ext>
            </a:extLst>
          </p:cNvPr>
          <p:cNvSpPr txBox="1"/>
          <p:nvPr/>
        </p:nvSpPr>
        <p:spPr>
          <a:xfrm>
            <a:off x="7508688" y="3653019"/>
            <a:ext cx="318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7" name="稻壳儿_时尚演示出品_4">
            <a:extLst>
              <a:ext uri="{FF2B5EF4-FFF2-40B4-BE49-F238E27FC236}">
                <a16:creationId xmlns:a16="http://schemas.microsoft.com/office/drawing/2014/main" id="{AA8163F4-68E6-4057-A00F-5FDD963B0B1B}"/>
              </a:ext>
            </a:extLst>
          </p:cNvPr>
          <p:cNvSpPr txBox="1"/>
          <p:nvPr/>
        </p:nvSpPr>
        <p:spPr>
          <a:xfrm>
            <a:off x="7178155" y="4532585"/>
            <a:ext cx="3841225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cs typeface="+mn-ea"/>
                <a:sym typeface="+mn-lt"/>
              </a:rPr>
              <a:t>Click here to add content, content to match the title. </a:t>
            </a:r>
            <a:endParaRPr lang="id-ID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1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0FE730-3CD0-45E1-810D-08120944CAE5}"/>
              </a:ext>
            </a:extLst>
          </p:cNvPr>
          <p:cNvSpPr/>
          <p:nvPr/>
        </p:nvSpPr>
        <p:spPr>
          <a:xfrm>
            <a:off x="580663" y="494818"/>
            <a:ext cx="11030673" cy="5868364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8163B36-362E-4C21-B387-CD1B47FC95DC}"/>
              </a:ext>
            </a:extLst>
          </p:cNvPr>
          <p:cNvGrpSpPr/>
          <p:nvPr/>
        </p:nvGrpSpPr>
        <p:grpSpPr>
          <a:xfrm>
            <a:off x="1657649" y="1755724"/>
            <a:ext cx="3843992" cy="3417563"/>
            <a:chOff x="2045688" y="2327917"/>
            <a:chExt cx="2954741" cy="262696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945E37C-F2B7-4BA7-872C-08E4C8ECD237}"/>
                </a:ext>
              </a:extLst>
            </p:cNvPr>
            <p:cNvGrpSpPr/>
            <p:nvPr/>
          </p:nvGrpSpPr>
          <p:grpSpPr>
            <a:xfrm>
              <a:off x="2045688" y="2327917"/>
              <a:ext cx="1954625" cy="1954625"/>
              <a:chOff x="5443217" y="1567820"/>
              <a:chExt cx="1664341" cy="1664341"/>
            </a:xfrm>
            <a:effectLst>
              <a:outerShdw blurRad="228600" dist="1143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" name="任意多边形 38">
                <a:extLst>
                  <a:ext uri="{FF2B5EF4-FFF2-40B4-BE49-F238E27FC236}">
                    <a16:creationId xmlns:a16="http://schemas.microsoft.com/office/drawing/2014/main" id="{DB6675E1-F8F3-48C1-9A97-2AB50DEA5E89}"/>
                  </a:ext>
                </a:extLst>
              </p:cNvPr>
              <p:cNvSpPr/>
              <p:nvPr/>
            </p:nvSpPr>
            <p:spPr>
              <a:xfrm>
                <a:off x="5443217" y="1567820"/>
                <a:ext cx="1664341" cy="1664341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rgbClr val="0B47E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1BD6B1F4-6954-47AB-9E1A-E2EB9E823A2F}"/>
                  </a:ext>
                </a:extLst>
              </p:cNvPr>
              <p:cNvSpPr/>
              <p:nvPr/>
            </p:nvSpPr>
            <p:spPr>
              <a:xfrm>
                <a:off x="5666551" y="1791154"/>
                <a:ext cx="1217673" cy="1217673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B47E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E941F35-DE46-409C-9F2D-9185872F394E}"/>
                </a:ext>
              </a:extLst>
            </p:cNvPr>
            <p:cNvGrpSpPr/>
            <p:nvPr/>
          </p:nvGrpSpPr>
          <p:grpSpPr>
            <a:xfrm>
              <a:off x="2387973" y="2668764"/>
              <a:ext cx="1270052" cy="1272928"/>
              <a:chOff x="3504332" y="2897723"/>
              <a:chExt cx="979009" cy="981227"/>
            </a:xfrm>
            <a:effectLst>
              <a:outerShdw blurRad="101600" dist="50800" dir="2700000" algn="tl" rotWithShape="0">
                <a:srgbClr val="C87700">
                  <a:alpha val="49804"/>
                </a:srgbClr>
              </a:outerShdw>
            </a:effectLst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AB870F9-7160-4052-87D2-A43082323C07}"/>
                  </a:ext>
                </a:extLst>
              </p:cNvPr>
              <p:cNvSpPr/>
              <p:nvPr/>
            </p:nvSpPr>
            <p:spPr>
              <a:xfrm>
                <a:off x="3504332" y="2897723"/>
                <a:ext cx="979009" cy="979010"/>
              </a:xfrm>
              <a:prstGeom prst="ellipse">
                <a:avLst/>
              </a:prstGeom>
              <a:solidFill>
                <a:srgbClr val="0B47E3"/>
              </a:solidFill>
              <a:ln>
                <a:noFill/>
              </a:ln>
              <a:effectLst>
                <a:innerShdw blurRad="304800" dist="50800" dir="13500000">
                  <a:srgbClr val="D67F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B47E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600FC97A-30CC-428C-9F6D-9AB671064031}"/>
                  </a:ext>
                </a:extLst>
              </p:cNvPr>
              <p:cNvSpPr/>
              <p:nvPr/>
            </p:nvSpPr>
            <p:spPr>
              <a:xfrm>
                <a:off x="3616468" y="3344768"/>
                <a:ext cx="754736" cy="534182"/>
              </a:xfrm>
              <a:prstGeom prst="ellipse">
                <a:avLst/>
              </a:prstGeom>
              <a:solidFill>
                <a:srgbClr val="0B47E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B47E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50">
              <a:extLst>
                <a:ext uri="{FF2B5EF4-FFF2-40B4-BE49-F238E27FC236}">
                  <a16:creationId xmlns:a16="http://schemas.microsoft.com/office/drawing/2014/main" id="{5FA6B030-55C3-4EE9-98A5-E7F82E06318E}"/>
                </a:ext>
              </a:extLst>
            </p:cNvPr>
            <p:cNvSpPr/>
            <p:nvPr/>
          </p:nvSpPr>
          <p:spPr>
            <a:xfrm flipH="1" flipV="1">
              <a:off x="2946046" y="2694948"/>
              <a:ext cx="2034903" cy="2259929"/>
            </a:xfrm>
            <a:custGeom>
              <a:avLst/>
              <a:gdLst>
                <a:gd name="connsiteX0" fmla="*/ 432059 w 2034903"/>
                <a:gd name="connsiteY0" fmla="*/ 855851 h 2259929"/>
                <a:gd name="connsiteX1" fmla="*/ 826326 w 2034903"/>
                <a:gd name="connsiteY1" fmla="*/ 1116590 h 2259929"/>
                <a:gd name="connsiteX2" fmla="*/ 798423 w 2034903"/>
                <a:gd name="connsiteY2" fmla="*/ 1167442 h 2259929"/>
                <a:gd name="connsiteX3" fmla="*/ 688905 w 2034903"/>
                <a:gd name="connsiteY3" fmla="*/ 1516473 h 2259929"/>
                <a:gd name="connsiteX4" fmla="*/ 684891 w 2034903"/>
                <a:gd name="connsiteY4" fmla="*/ 1554395 h 2259929"/>
                <a:gd name="connsiteX5" fmla="*/ 834518 w 2034903"/>
                <a:gd name="connsiteY5" fmla="*/ 1562155 h 2259929"/>
                <a:gd name="connsiteX6" fmla="*/ 379949 w 2034903"/>
                <a:gd name="connsiteY6" fmla="*/ 2259929 h 2259929"/>
                <a:gd name="connsiteX7" fmla="*/ 0 w 2034903"/>
                <a:gd name="connsiteY7" fmla="*/ 1518876 h 2259929"/>
                <a:gd name="connsiteX8" fmla="*/ 213782 w 2034903"/>
                <a:gd name="connsiteY8" fmla="*/ 1529963 h 2259929"/>
                <a:gd name="connsiteX9" fmla="*/ 222945 w 2034903"/>
                <a:gd name="connsiteY9" fmla="*/ 1443400 h 2259929"/>
                <a:gd name="connsiteX10" fmla="*/ 374243 w 2034903"/>
                <a:gd name="connsiteY10" fmla="*/ 961220 h 2259929"/>
                <a:gd name="connsiteX11" fmla="*/ 1059736 w 2034903"/>
                <a:gd name="connsiteY11" fmla="*/ 226906 h 2259929"/>
                <a:gd name="connsiteX12" fmla="*/ 1310159 w 2034903"/>
                <a:gd name="connsiteY12" fmla="*/ 627969 h 2259929"/>
                <a:gd name="connsiteX13" fmla="*/ 1294213 w 2034903"/>
                <a:gd name="connsiteY13" fmla="*/ 636113 h 2259929"/>
                <a:gd name="connsiteX14" fmla="*/ 1094003 w 2034903"/>
                <a:gd name="connsiteY14" fmla="*/ 779485 h 2259929"/>
                <a:gd name="connsiteX15" fmla="*/ 1005275 w 2034903"/>
                <a:gd name="connsiteY15" fmla="*/ 865732 h 2259929"/>
                <a:gd name="connsiteX16" fmla="*/ 939125 w 2034903"/>
                <a:gd name="connsiteY16" fmla="*/ 944299 h 2259929"/>
                <a:gd name="connsiteX17" fmla="*/ 544484 w 2034903"/>
                <a:gd name="connsiteY17" fmla="*/ 683314 h 2259929"/>
                <a:gd name="connsiteX18" fmla="*/ 550724 w 2034903"/>
                <a:gd name="connsiteY18" fmla="*/ 674206 h 2259929"/>
                <a:gd name="connsiteX19" fmla="*/ 782581 w 2034903"/>
                <a:gd name="connsiteY19" fmla="*/ 425263 h 2259929"/>
                <a:gd name="connsiteX20" fmla="*/ 1059167 w 2034903"/>
                <a:gd name="connsiteY20" fmla="*/ 227197 h 2259929"/>
                <a:gd name="connsiteX21" fmla="*/ 1864005 w 2034903"/>
                <a:gd name="connsiteY21" fmla="*/ 626 h 2259929"/>
                <a:gd name="connsiteX22" fmla="*/ 2034903 w 2034903"/>
                <a:gd name="connsiteY22" fmla="*/ 4550 h 2259929"/>
                <a:gd name="connsiteX23" fmla="*/ 2000509 w 2034903"/>
                <a:gd name="connsiteY23" fmla="*/ 474948 h 2259929"/>
                <a:gd name="connsiteX24" fmla="*/ 1516621 w 2034903"/>
                <a:gd name="connsiteY24" fmla="*/ 536025 h 2259929"/>
                <a:gd name="connsiteX25" fmla="*/ 1499672 w 2034903"/>
                <a:gd name="connsiteY25" fmla="*/ 542666 h 2259929"/>
                <a:gd name="connsiteX26" fmla="*/ 1245853 w 2034903"/>
                <a:gd name="connsiteY26" fmla="*/ 136165 h 2259929"/>
                <a:gd name="connsiteX27" fmla="*/ 1366420 w 2034903"/>
                <a:gd name="connsiteY27" fmla="*/ 88927 h 2259929"/>
                <a:gd name="connsiteX28" fmla="*/ 1864005 w 2034903"/>
                <a:gd name="connsiteY28" fmla="*/ 626 h 225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4903" h="2259929">
                  <a:moveTo>
                    <a:pt x="432059" y="855851"/>
                  </a:moveTo>
                  <a:lnTo>
                    <a:pt x="826326" y="1116590"/>
                  </a:lnTo>
                  <a:lnTo>
                    <a:pt x="798423" y="1167442"/>
                  </a:lnTo>
                  <a:cubicBezTo>
                    <a:pt x="745100" y="1277123"/>
                    <a:pt x="707999" y="1394690"/>
                    <a:pt x="688905" y="1516473"/>
                  </a:cubicBezTo>
                  <a:lnTo>
                    <a:pt x="684891" y="1554395"/>
                  </a:lnTo>
                  <a:lnTo>
                    <a:pt x="834518" y="1562155"/>
                  </a:lnTo>
                  <a:lnTo>
                    <a:pt x="379949" y="2259929"/>
                  </a:lnTo>
                  <a:lnTo>
                    <a:pt x="0" y="1518876"/>
                  </a:lnTo>
                  <a:lnTo>
                    <a:pt x="213782" y="1529963"/>
                  </a:lnTo>
                  <a:lnTo>
                    <a:pt x="222945" y="1443400"/>
                  </a:lnTo>
                  <a:cubicBezTo>
                    <a:pt x="249323" y="1275160"/>
                    <a:pt x="300578" y="1112743"/>
                    <a:pt x="374243" y="961220"/>
                  </a:cubicBezTo>
                  <a:close/>
                  <a:moveTo>
                    <a:pt x="1059736" y="226906"/>
                  </a:moveTo>
                  <a:lnTo>
                    <a:pt x="1310159" y="627969"/>
                  </a:lnTo>
                  <a:lnTo>
                    <a:pt x="1294213" y="636113"/>
                  </a:lnTo>
                  <a:cubicBezTo>
                    <a:pt x="1223395" y="676818"/>
                    <a:pt x="1156276" y="724737"/>
                    <a:pt x="1094003" y="779485"/>
                  </a:cubicBezTo>
                  <a:cubicBezTo>
                    <a:pt x="1062867" y="806859"/>
                    <a:pt x="1033269" y="835653"/>
                    <a:pt x="1005275" y="865732"/>
                  </a:cubicBezTo>
                  <a:lnTo>
                    <a:pt x="939125" y="944299"/>
                  </a:lnTo>
                  <a:lnTo>
                    <a:pt x="544484" y="683314"/>
                  </a:lnTo>
                  <a:lnTo>
                    <a:pt x="550724" y="674206"/>
                  </a:lnTo>
                  <a:cubicBezTo>
                    <a:pt x="619023" y="584378"/>
                    <a:pt x="696553" y="500897"/>
                    <a:pt x="782581" y="425263"/>
                  </a:cubicBezTo>
                  <a:cubicBezTo>
                    <a:pt x="868609" y="349630"/>
                    <a:pt x="961333" y="283430"/>
                    <a:pt x="1059167" y="227197"/>
                  </a:cubicBezTo>
                  <a:close/>
                  <a:moveTo>
                    <a:pt x="1864005" y="626"/>
                  </a:moveTo>
                  <a:cubicBezTo>
                    <a:pt x="1920750" y="-912"/>
                    <a:pt x="1977782" y="374"/>
                    <a:pt x="2034903" y="4550"/>
                  </a:cubicBezTo>
                  <a:lnTo>
                    <a:pt x="2000509" y="474948"/>
                  </a:lnTo>
                  <a:cubicBezTo>
                    <a:pt x="1835117" y="462855"/>
                    <a:pt x="1670763" y="484241"/>
                    <a:pt x="1516621" y="536025"/>
                  </a:cubicBezTo>
                  <a:lnTo>
                    <a:pt x="1499672" y="542666"/>
                  </a:lnTo>
                  <a:lnTo>
                    <a:pt x="1245853" y="136165"/>
                  </a:lnTo>
                  <a:lnTo>
                    <a:pt x="1366420" y="88927"/>
                  </a:lnTo>
                  <a:cubicBezTo>
                    <a:pt x="1526128" y="35273"/>
                    <a:pt x="1693772" y="5241"/>
                    <a:pt x="1864005" y="626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outerShdw blurRad="165100" dist="762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srgbClr val="0B47E3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7809A10-B5AF-414E-A8CB-801EBE8E91EA}"/>
                </a:ext>
              </a:extLst>
            </p:cNvPr>
            <p:cNvSpPr txBox="1"/>
            <p:nvPr/>
          </p:nvSpPr>
          <p:spPr>
            <a:xfrm>
              <a:off x="2795096" y="4468960"/>
              <a:ext cx="1000117" cy="35486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B47E3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0B47E3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4C587-B019-4043-857C-45B2085254C9}"/>
                </a:ext>
              </a:extLst>
            </p:cNvPr>
            <p:cNvSpPr txBox="1"/>
            <p:nvPr/>
          </p:nvSpPr>
          <p:spPr>
            <a:xfrm>
              <a:off x="3524324" y="4144919"/>
              <a:ext cx="1000117" cy="35486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B47E3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0B47E3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BB80080-E22B-4AE8-A2EE-BCCDFD2AB047}"/>
                </a:ext>
              </a:extLst>
            </p:cNvPr>
            <p:cNvSpPr txBox="1"/>
            <p:nvPr/>
          </p:nvSpPr>
          <p:spPr>
            <a:xfrm>
              <a:off x="4000312" y="3439331"/>
              <a:ext cx="1000117" cy="35486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B47E3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0B47E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hape 2596">
            <a:extLst>
              <a:ext uri="{FF2B5EF4-FFF2-40B4-BE49-F238E27FC236}">
                <a16:creationId xmlns:a16="http://schemas.microsoft.com/office/drawing/2014/main" id="{21124CC6-9CE6-4B1A-82F1-E2D4F742E674}"/>
              </a:ext>
            </a:extLst>
          </p:cNvPr>
          <p:cNvSpPr/>
          <p:nvPr/>
        </p:nvSpPr>
        <p:spPr>
          <a:xfrm>
            <a:off x="6326761" y="2078949"/>
            <a:ext cx="476571" cy="47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0B47E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18">
            <a:extLst>
              <a:ext uri="{FF2B5EF4-FFF2-40B4-BE49-F238E27FC236}">
                <a16:creationId xmlns:a16="http://schemas.microsoft.com/office/drawing/2014/main" id="{7AE48CD6-2584-444B-8697-BB416614A8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19255" y="2335680"/>
            <a:ext cx="3795903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Shape 2596">
            <a:extLst>
              <a:ext uri="{FF2B5EF4-FFF2-40B4-BE49-F238E27FC236}">
                <a16:creationId xmlns:a16="http://schemas.microsoft.com/office/drawing/2014/main" id="{34142B71-285D-42B9-BE8D-6B6FE13FA7AF}"/>
              </a:ext>
            </a:extLst>
          </p:cNvPr>
          <p:cNvSpPr/>
          <p:nvPr/>
        </p:nvSpPr>
        <p:spPr>
          <a:xfrm>
            <a:off x="6326761" y="3185506"/>
            <a:ext cx="476571" cy="47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0B47E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18">
            <a:extLst>
              <a:ext uri="{FF2B5EF4-FFF2-40B4-BE49-F238E27FC236}">
                <a16:creationId xmlns:a16="http://schemas.microsoft.com/office/drawing/2014/main" id="{BDF6E66F-9750-4D88-99CF-43C97F24519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19255" y="3442237"/>
            <a:ext cx="3795903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Shape 2596">
            <a:extLst>
              <a:ext uri="{FF2B5EF4-FFF2-40B4-BE49-F238E27FC236}">
                <a16:creationId xmlns:a16="http://schemas.microsoft.com/office/drawing/2014/main" id="{E872E4A1-5DB7-4014-92A3-047F02549F59}"/>
              </a:ext>
            </a:extLst>
          </p:cNvPr>
          <p:cNvSpPr/>
          <p:nvPr/>
        </p:nvSpPr>
        <p:spPr>
          <a:xfrm>
            <a:off x="6326761" y="4392823"/>
            <a:ext cx="476571" cy="47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0B47E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18">
            <a:extLst>
              <a:ext uri="{FF2B5EF4-FFF2-40B4-BE49-F238E27FC236}">
                <a16:creationId xmlns:a16="http://schemas.microsoft.com/office/drawing/2014/main" id="{1770881A-5DD6-493E-87AE-0B4B78C471E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19255" y="4649554"/>
            <a:ext cx="3795903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2536963B-2E42-4285-9CD3-37E5AD65CA84}"/>
              </a:ext>
            </a:extLst>
          </p:cNvPr>
          <p:cNvSpPr txBox="1"/>
          <p:nvPr/>
        </p:nvSpPr>
        <p:spPr>
          <a:xfrm>
            <a:off x="7091563" y="2054557"/>
            <a:ext cx="179180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F4DBA8F-EE28-43C6-93DD-ED8A9668BE01}"/>
              </a:ext>
            </a:extLst>
          </p:cNvPr>
          <p:cNvSpPr txBox="1"/>
          <p:nvPr/>
        </p:nvSpPr>
        <p:spPr>
          <a:xfrm>
            <a:off x="7091563" y="3161114"/>
            <a:ext cx="179180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5612343-4BE3-4D54-81C9-40E6816E1702}"/>
              </a:ext>
            </a:extLst>
          </p:cNvPr>
          <p:cNvSpPr txBox="1"/>
          <p:nvPr/>
        </p:nvSpPr>
        <p:spPr>
          <a:xfrm>
            <a:off x="7091562" y="4368430"/>
            <a:ext cx="1791807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7373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4uicsru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1148</Words>
  <Application>Microsoft Office PowerPoint</Application>
  <PresentationFormat>宽屏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Gill Sans</vt:lpstr>
      <vt:lpstr>Sinkin Sans 400 Regular</vt:lpstr>
      <vt:lpstr>仓耳青禾体-谷力 W05</vt:lpstr>
      <vt:lpstr>等线</vt:lpstr>
      <vt:lpstr>微软雅黑</vt:lpstr>
      <vt:lpstr>Arial</vt:lpstr>
      <vt:lpstr>Arial Rounded MT Bold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探索未来</dc:title>
  <dc:creator>第一PPT</dc:creator>
  <cp:keywords>www.1ppt.com</cp:keywords>
  <dc:description>www.1ppt.com</dc:description>
  <cp:lastModifiedBy>之灵</cp:lastModifiedBy>
  <cp:revision>158</cp:revision>
  <dcterms:created xsi:type="dcterms:W3CDTF">2019-03-29T12:25:33Z</dcterms:created>
  <dcterms:modified xsi:type="dcterms:W3CDTF">2022-11-21T13:57:38Z</dcterms:modified>
</cp:coreProperties>
</file>