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3.xml" ContentType="application/vnd.openxmlformats-officedocument.themeOverr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1" r:id="rId2"/>
  </p:sldMasterIdLst>
  <p:notesMasterIdLst>
    <p:notesMasterId r:id="rId28"/>
  </p:notesMasterIdLst>
  <p:sldIdLst>
    <p:sldId id="836" r:id="rId3"/>
    <p:sldId id="1132" r:id="rId4"/>
    <p:sldId id="1058" r:id="rId5"/>
    <p:sldId id="1140" r:id="rId6"/>
    <p:sldId id="1142" r:id="rId7"/>
    <p:sldId id="1138" r:id="rId8"/>
    <p:sldId id="1147" r:id="rId9"/>
    <p:sldId id="1149" r:id="rId10"/>
    <p:sldId id="1152" r:id="rId11"/>
    <p:sldId id="1137" r:id="rId12"/>
    <p:sldId id="1146" r:id="rId13"/>
    <p:sldId id="1136" r:id="rId14"/>
    <p:sldId id="1144" r:id="rId15"/>
    <p:sldId id="1153" r:id="rId16"/>
    <p:sldId id="1141" r:id="rId17"/>
    <p:sldId id="1134" r:id="rId18"/>
    <p:sldId id="1133" r:id="rId19"/>
    <p:sldId id="1148" r:id="rId20"/>
    <p:sldId id="1154" r:id="rId21"/>
    <p:sldId id="1145" r:id="rId22"/>
    <p:sldId id="1151" r:id="rId23"/>
    <p:sldId id="1139" r:id="rId24"/>
    <p:sldId id="1143" r:id="rId25"/>
    <p:sldId id="1150" r:id="rId26"/>
    <p:sldId id="1128" r:id="rId27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E"/>
    <a:srgbClr val="8A8A8A"/>
    <a:srgbClr val="163C46"/>
    <a:srgbClr val="034EA2"/>
    <a:srgbClr val="0075BF"/>
    <a:srgbClr val="0087CD"/>
    <a:srgbClr val="C68F06"/>
    <a:srgbClr val="DB2C03"/>
    <a:srgbClr val="EBAC07"/>
    <a:srgbClr val="008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3375" autoAdjust="0"/>
  </p:normalViewPr>
  <p:slideViewPr>
    <p:cSldViewPr>
      <p:cViewPr varScale="1">
        <p:scale>
          <a:sx n="96" d="100"/>
          <a:sy n="96" d="100"/>
        </p:scale>
        <p:origin x="5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2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9413" y="684213"/>
            <a:ext cx="6096000" cy="3429000"/>
          </a:xfr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9700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46D230FF-CF30-47C2-BA4C-59A7874B97B3}" type="slidenum">
              <a:rPr lang="zh-CN" altLang="en-US"/>
              <a:pPr algn="r" eaLnBrk="1" latinLnBrk="1" hangingPunct="1">
                <a:spcBef>
                  <a:spcPct val="0"/>
                </a:spcBef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404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998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643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EFD0A4-5D1E-44F4-A3F4-33C16D9CDA60}" type="slidenum">
              <a:rPr lang="zh-CN" altLang="en-US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509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530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84203-20BB-4E94-8778-90C0AA34F379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216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D8A88CB0-5585-4DC3-AF7B-F8B607B001A8}" type="slidenum">
              <a:rPr lang="zh-CN" altLang="en-US"/>
              <a:pPr algn="r" eaLnBrk="1" latinLnBrk="1" hangingPunct="1">
                <a:spcBef>
                  <a:spcPct val="0"/>
                </a:spcBef>
              </a:pPr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368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73182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ABC0-61AB-43DD-A7D8-706CCBB05237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21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09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942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0A07-2C1C-45C5-985B-D6CD99FDD0F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623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150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66DFD-D77D-44AB-A44B-39D08D78940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238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04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04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587FD6-E13E-4A20-99CA-4B7A100067EE}" type="slidenum">
              <a:rPr lang="zh-CN" altLang="en-US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615669" y="243648"/>
            <a:ext cx="2133599" cy="34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en-US" altLang="zh-CN" sz="1800" dirty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TITLE TEXT</a:t>
            </a:r>
            <a:endParaRPr lang="zh-CN" altLang="en-US" sz="1800" dirty="0">
              <a:solidFill>
                <a:schemeClr val="dk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燕尾形 5"/>
          <p:cNvSpPr/>
          <p:nvPr userDrawn="1"/>
        </p:nvSpPr>
        <p:spPr>
          <a:xfrm>
            <a:off x="243136" y="267494"/>
            <a:ext cx="216024" cy="288032"/>
          </a:xfrm>
          <a:prstGeom prst="chevron">
            <a:avLst/>
          </a:prstGeom>
          <a:solidFill>
            <a:srgbClr val="03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燕尾形 6"/>
          <p:cNvSpPr/>
          <p:nvPr userDrawn="1"/>
        </p:nvSpPr>
        <p:spPr>
          <a:xfrm>
            <a:off x="395536" y="267494"/>
            <a:ext cx="216024" cy="288032"/>
          </a:xfrm>
          <a:prstGeom prst="chevron">
            <a:avLst/>
          </a:prstGeom>
          <a:solidFill>
            <a:srgbClr val="03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A226BD-EDB7-155B-53A0-8A7F9A5AD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458F6BE-4902-33DA-243C-6BFA7D3B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54145C3-1020-CE2A-F0D7-D228EAC3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8BD8B3-EF46-2DC3-A141-32461176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1216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7457CA-C147-192A-B47F-F66F7DE2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8D57F1-EB40-FDBD-37D2-EE7E9215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EDD3DB-AAE8-46F0-401B-6984BA22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DDF2879-DD25-DF9A-4D56-7A0C1AC1A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90953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  <a:lvl2pPr>
              <a:defRPr>
                <a:solidFill>
                  <a:schemeClr val="dk1">
                    <a:lumMod val="100000"/>
                  </a:schemeClr>
                </a:solidFill>
              </a:defRPr>
            </a:lvl2pPr>
            <a:lvl3pPr>
              <a:defRPr>
                <a:solidFill>
                  <a:schemeClr val="dk1">
                    <a:lumMod val="100000"/>
                  </a:schemeClr>
                </a:solidFill>
              </a:defRPr>
            </a:lvl3pPr>
            <a:lvl4pPr>
              <a:defRPr>
                <a:solidFill>
                  <a:schemeClr val="dk1">
                    <a:lumMod val="100000"/>
                  </a:schemeClr>
                </a:solidFill>
              </a:defRPr>
            </a:lvl4pPr>
            <a:lvl5pPr>
              <a:defRPr>
                <a:solidFill>
                  <a:schemeClr val="dk1">
                    <a:lumMod val="10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fld id="{2E3AAC11-D570-4EA9-AFC0-30FB72BA45EB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fld id="{55ECCFAA-F4FB-487C-9F1E-C8836D0C3D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0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  <a:lvl2pPr>
              <a:defRPr>
                <a:solidFill>
                  <a:schemeClr val="dk1">
                    <a:lumMod val="100000"/>
                  </a:schemeClr>
                </a:solidFill>
              </a:defRPr>
            </a:lvl2pPr>
            <a:lvl3pPr>
              <a:defRPr>
                <a:solidFill>
                  <a:schemeClr val="dk1">
                    <a:lumMod val="100000"/>
                  </a:schemeClr>
                </a:solidFill>
              </a:defRPr>
            </a:lvl3pPr>
            <a:lvl4pPr>
              <a:defRPr>
                <a:solidFill>
                  <a:schemeClr val="dk1">
                    <a:lumMod val="100000"/>
                  </a:schemeClr>
                </a:solidFill>
              </a:defRPr>
            </a:lvl4pPr>
            <a:lvl5pPr>
              <a:defRPr>
                <a:solidFill>
                  <a:schemeClr val="dk1">
                    <a:lumMod val="10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fld id="{2E3AAC11-D570-4EA9-AFC0-30FB72BA45EB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fld id="{55ECCFAA-F4FB-487C-9F1E-C8836D0C3D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4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85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文本框 37"/>
          <p:cNvSpPr txBox="1"/>
          <p:nvPr userDrawn="1"/>
        </p:nvSpPr>
        <p:spPr>
          <a:xfrm>
            <a:off x="893210" y="281240"/>
            <a:ext cx="1914389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278"/>
            <a:r>
              <a:rPr lang="en-US" altLang="zh-CN" sz="1800" dirty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微软雅黑" panose="020B0503020204020204" pitchFamily="34" charset="-122"/>
                <a:cs typeface="+mn-ea"/>
                <a:sym typeface="+mn-lt"/>
              </a:rPr>
              <a:t>WORK REVIEW</a:t>
            </a:r>
          </a:p>
        </p:txBody>
      </p:sp>
      <p:pic>
        <p:nvPicPr>
          <p:cNvPr id="10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903" y="132850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dk1">
                    <a:lumMod val="10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F61BD0C8-D35A-439E-96FB-C8D4A6430554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670F15A6-E82C-4E1E-834E-C415C51F7D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59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dk1">
                    <a:lumMod val="10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F61BD0C8-D35A-439E-96FB-C8D4A6430554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670F15A6-E82C-4E1E-834E-C415C51F7DF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38360960-6438-6295-F977-A4B4AF728E19}"/>
              </a:ext>
            </a:extLst>
          </p:cNvPr>
          <p:cNvSpPr txBox="1"/>
          <p:nvPr userDrawn="1"/>
        </p:nvSpPr>
        <p:spPr>
          <a:xfrm>
            <a:off x="2123728" y="499188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5161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2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248018"/>
            <a:ext cx="1797166" cy="507206"/>
            <a:chOff x="2370576" y="533400"/>
            <a:chExt cx="2417494" cy="675969"/>
          </a:xfrm>
          <a:solidFill>
            <a:srgbClr val="00487E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2" y="339502"/>
            <a:ext cx="1979714" cy="31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en-US" altLang="zh-CN" sz="1600" dirty="0">
                <a:solidFill>
                  <a:schemeClr val="lt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680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0C2605-3F6C-E783-8F5B-7ACA463F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E7DAAD2-F9A5-2A57-723E-75F80CFB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5FD6F52-76C8-96D7-A2FC-412DBCFBE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0A9F50-73D4-9F1C-A704-4CA051854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1878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FBDB28-C4A7-C6D7-05B2-C94498D7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6D91AB2-DA15-0C82-B8CA-50E3A0A64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AE18A3-AAF8-45C7-2595-FDC9F37C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A4EE7EA-21E1-CAA9-385A-2E148F05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052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A76944-B078-F4E1-582A-8EF204281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6AFB938-A6C1-E09E-9035-CAB3264A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AACFD7D-9898-0CDA-B8DF-657F92310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0EED955-C244-126A-1BBD-FE553285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9214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2022/11/26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07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70" r:id="rId2"/>
    <p:sldLayoutId id="2147483665" r:id="rId3"/>
    <p:sldLayoutId id="2147483675" r:id="rId4"/>
    <p:sldLayoutId id="2147483668" r:id="rId5"/>
    <p:sldLayoutId id="2147483674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algn="ctr" defTabSz="914282" rtl="0" eaLnBrk="1" latinLnBrk="0" hangingPunct="1">
        <a:spcBef>
          <a:spcPct val="0"/>
        </a:spcBef>
        <a:buNone/>
        <a:defRPr sz="4400" kern="1200">
          <a:solidFill>
            <a:schemeClr val="dk1">
              <a:lumMod val="100000"/>
            </a:schemeClr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dk1">
              <a:lumMod val="100000"/>
            </a:schemeClr>
          </a:solidFill>
          <a:latin typeface="+mn-lt"/>
          <a:ea typeface="+mn-ea"/>
          <a:cs typeface="+mn-cs"/>
        </a:defRPr>
      </a:lvl1pPr>
      <a:lvl2pPr marL="742854" indent="-285713" algn="l" defTabSz="9142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dk1">
              <a:lumMod val="100000"/>
            </a:schemeClr>
          </a:solidFill>
          <a:latin typeface="+mn-lt"/>
          <a:ea typeface="+mn-ea"/>
          <a:cs typeface="+mn-cs"/>
        </a:defRPr>
      </a:lvl2pPr>
      <a:lvl3pPr marL="1142852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dk1">
              <a:lumMod val="100000"/>
            </a:schemeClr>
          </a:solidFill>
          <a:latin typeface="+mn-lt"/>
          <a:ea typeface="+mn-ea"/>
          <a:cs typeface="+mn-cs"/>
        </a:defRPr>
      </a:lvl3pPr>
      <a:lvl4pPr marL="1599993" indent="-228570" algn="l" defTabSz="9142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dk1">
              <a:lumMod val="100000"/>
            </a:schemeClr>
          </a:solidFill>
          <a:latin typeface="+mn-lt"/>
          <a:ea typeface="+mn-ea"/>
          <a:cs typeface="+mn-cs"/>
        </a:defRPr>
      </a:lvl4pPr>
      <a:lvl5pPr marL="2057133" indent="-228570" algn="l" defTabSz="9142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dk1">
              <a:lumMod val="100000"/>
            </a:schemeClr>
          </a:solidFill>
          <a:latin typeface="+mn-lt"/>
          <a:ea typeface="+mn-ea"/>
          <a:cs typeface="+mn-cs"/>
        </a:defRPr>
      </a:lvl5pPr>
      <a:lvl6pPr marL="251427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6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7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3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6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72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503097" y="710911"/>
            <a:ext cx="616393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4000" b="1" cap="all" dirty="0">
                <a:solidFill>
                  <a:schemeClr val="accent5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Free PPT templates</a:t>
            </a:r>
            <a:endParaRPr lang="zh-CN" altLang="en-US" cap="all" dirty="0">
              <a:solidFill>
                <a:schemeClr val="accent5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503097" y="1386325"/>
            <a:ext cx="54192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>
              <a:buNone/>
            </a:pPr>
            <a:r>
              <a:rPr lang="en-US" altLang="zh-CN" sz="2000" dirty="0">
                <a:solidFill>
                  <a:srgbClr val="00487E"/>
                </a:solidFill>
                <a:latin typeface="+mn-lt"/>
                <a:ea typeface="+mn-ea"/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71557" y="2049417"/>
            <a:ext cx="338437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400" dirty="0">
                <a:solidFill>
                  <a:srgbClr val="8A8A8A"/>
                </a:solidFill>
                <a:latin typeface="+mn-lt"/>
                <a:ea typeface="+mn-ea"/>
                <a:cs typeface="+mn-ea"/>
                <a:sym typeface="+mn-lt"/>
              </a:rPr>
              <a:t>Report Person: freeppt7.com</a:t>
            </a:r>
            <a:endParaRPr lang="zh-CN" altLang="en-US" sz="1400" dirty="0">
              <a:solidFill>
                <a:srgbClr val="8A8A8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CCFA862-2569-98EB-5B83-8DBFC1F98B77}"/>
              </a:ext>
            </a:extLst>
          </p:cNvPr>
          <p:cNvGrpSpPr/>
          <p:nvPr/>
        </p:nvGrpSpPr>
        <p:grpSpPr>
          <a:xfrm>
            <a:off x="2771800" y="2157139"/>
            <a:ext cx="5489778" cy="3010238"/>
            <a:chOff x="2251373" y="1743708"/>
            <a:chExt cx="7676555" cy="3776983"/>
          </a:xfrm>
        </p:grpSpPr>
        <p:sp>
          <p:nvSpPr>
            <p:cNvPr id="4" name="îšļidê">
              <a:extLst>
                <a:ext uri="{FF2B5EF4-FFF2-40B4-BE49-F238E27FC236}">
                  <a16:creationId xmlns:a16="http://schemas.microsoft.com/office/drawing/2014/main" id="{05C1C1AD-F663-0757-AC13-AB95EE0EF52D}"/>
                </a:ext>
              </a:extLst>
            </p:cNvPr>
            <p:cNvSpPr/>
            <p:nvPr/>
          </p:nvSpPr>
          <p:spPr>
            <a:xfrm>
              <a:off x="6512477" y="2004912"/>
              <a:ext cx="306179" cy="55521"/>
            </a:xfrm>
            <a:custGeom>
              <a:avLst/>
              <a:gdLst>
                <a:gd name="connsiteX0" fmla="*/ 3006 w 171623"/>
                <a:gd name="connsiteY0" fmla="*/ 31120 h 31121"/>
                <a:gd name="connsiteX1" fmla="*/ 125 w 171623"/>
                <a:gd name="connsiteY1" fmla="*/ 28815 h 31121"/>
                <a:gd name="connsiteX2" fmla="*/ 2038 w 171623"/>
                <a:gd name="connsiteY2" fmla="*/ 25219 h 31121"/>
                <a:gd name="connsiteX3" fmla="*/ 2430 w 171623"/>
                <a:gd name="connsiteY3" fmla="*/ 25127 h 31121"/>
                <a:gd name="connsiteX4" fmla="*/ 168509 w 171623"/>
                <a:gd name="connsiteY4" fmla="*/ 2 h 31121"/>
                <a:gd name="connsiteX5" fmla="*/ 171621 w 171623"/>
                <a:gd name="connsiteY5" fmla="*/ 2883 h 31121"/>
                <a:gd name="connsiteX6" fmla="*/ 171621 w 171623"/>
                <a:gd name="connsiteY6" fmla="*/ 2999 h 31121"/>
                <a:gd name="connsiteX7" fmla="*/ 168739 w 171623"/>
                <a:gd name="connsiteY7" fmla="*/ 6111 h 31121"/>
                <a:gd name="connsiteX8" fmla="*/ 168739 w 171623"/>
                <a:gd name="connsiteY8" fmla="*/ 6111 h 31121"/>
                <a:gd name="connsiteX9" fmla="*/ 3698 w 171623"/>
                <a:gd name="connsiteY9" fmla="*/ 31120 h 31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623" h="31121">
                  <a:moveTo>
                    <a:pt x="3006" y="31120"/>
                  </a:moveTo>
                  <a:cubicBezTo>
                    <a:pt x="1612" y="31143"/>
                    <a:pt x="401" y="30175"/>
                    <a:pt x="125" y="28815"/>
                  </a:cubicBezTo>
                  <a:cubicBezTo>
                    <a:pt x="-336" y="27294"/>
                    <a:pt x="517" y="25680"/>
                    <a:pt x="2038" y="25219"/>
                  </a:cubicBezTo>
                  <a:cubicBezTo>
                    <a:pt x="2165" y="25173"/>
                    <a:pt x="2303" y="25150"/>
                    <a:pt x="2430" y="25127"/>
                  </a:cubicBezTo>
                  <a:cubicBezTo>
                    <a:pt x="3467" y="25127"/>
                    <a:pt x="107886" y="2077"/>
                    <a:pt x="168509" y="2"/>
                  </a:cubicBezTo>
                  <a:cubicBezTo>
                    <a:pt x="170157" y="-67"/>
                    <a:pt x="171551" y="1224"/>
                    <a:pt x="171621" y="2883"/>
                  </a:cubicBezTo>
                  <a:cubicBezTo>
                    <a:pt x="171621" y="2918"/>
                    <a:pt x="171621" y="2964"/>
                    <a:pt x="171621" y="2999"/>
                  </a:cubicBezTo>
                  <a:cubicBezTo>
                    <a:pt x="171690" y="4647"/>
                    <a:pt x="170399" y="6041"/>
                    <a:pt x="168739" y="6111"/>
                  </a:cubicBezTo>
                  <a:cubicBezTo>
                    <a:pt x="168739" y="6111"/>
                    <a:pt x="168739" y="6111"/>
                    <a:pt x="168739" y="6111"/>
                  </a:cubicBezTo>
                  <a:cubicBezTo>
                    <a:pt x="108577" y="7609"/>
                    <a:pt x="4735" y="30890"/>
                    <a:pt x="3698" y="31120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ïṥḻïdè">
              <a:extLst>
                <a:ext uri="{FF2B5EF4-FFF2-40B4-BE49-F238E27FC236}">
                  <a16:creationId xmlns:a16="http://schemas.microsoft.com/office/drawing/2014/main" id="{2F12ED0B-182E-8F48-755B-350F8328B9BD}"/>
                </a:ext>
              </a:extLst>
            </p:cNvPr>
            <p:cNvSpPr/>
            <p:nvPr/>
          </p:nvSpPr>
          <p:spPr>
            <a:xfrm>
              <a:off x="6669531" y="1934796"/>
              <a:ext cx="127119" cy="95823"/>
            </a:xfrm>
            <a:custGeom>
              <a:avLst/>
              <a:gdLst>
                <a:gd name="connsiteX0" fmla="*/ 3026 w 71254"/>
                <a:gd name="connsiteY0" fmla="*/ 53710 h 53712"/>
                <a:gd name="connsiteX1" fmla="*/ 605 w 71254"/>
                <a:gd name="connsiteY1" fmla="*/ 52558 h 53712"/>
                <a:gd name="connsiteX2" fmla="*/ 605 w 71254"/>
                <a:gd name="connsiteY2" fmla="*/ 48870 h 53712"/>
                <a:gd name="connsiteX3" fmla="*/ 66299 w 71254"/>
                <a:gd name="connsiteY3" fmla="*/ 1501 h 53712"/>
                <a:gd name="connsiteX4" fmla="*/ 71255 w 71254"/>
                <a:gd name="connsiteY4" fmla="*/ 8531 h 53712"/>
                <a:gd name="connsiteX5" fmla="*/ 4293 w 71254"/>
                <a:gd name="connsiteY5" fmla="*/ 53480 h 53712"/>
                <a:gd name="connsiteX6" fmla="*/ 59614 w 71254"/>
                <a:gd name="connsiteY6" fmla="*/ 5996 h 53712"/>
                <a:gd name="connsiteX7" fmla="*/ 13513 w 71254"/>
                <a:gd name="connsiteY7" fmla="*/ 42646 h 53712"/>
                <a:gd name="connsiteX8" fmla="*/ 65492 w 71254"/>
                <a:gd name="connsiteY8" fmla="*/ 8070 h 53712"/>
                <a:gd name="connsiteX9" fmla="*/ 63994 w 71254"/>
                <a:gd name="connsiteY9" fmla="*/ 6572 h 53712"/>
                <a:gd name="connsiteX10" fmla="*/ 59614 w 71254"/>
                <a:gd name="connsiteY10" fmla="*/ 5996 h 5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254" h="53712">
                  <a:moveTo>
                    <a:pt x="3026" y="53710"/>
                  </a:moveTo>
                  <a:cubicBezTo>
                    <a:pt x="2080" y="53745"/>
                    <a:pt x="1170" y="53318"/>
                    <a:pt x="605" y="52558"/>
                  </a:cubicBezTo>
                  <a:cubicBezTo>
                    <a:pt x="-202" y="51463"/>
                    <a:pt x="-202" y="49964"/>
                    <a:pt x="605" y="48870"/>
                  </a:cubicBezTo>
                  <a:cubicBezTo>
                    <a:pt x="4985" y="42877"/>
                    <a:pt x="44516" y="-9448"/>
                    <a:pt x="66299" y="1501"/>
                  </a:cubicBezTo>
                  <a:cubicBezTo>
                    <a:pt x="69249" y="2596"/>
                    <a:pt x="71208" y="5385"/>
                    <a:pt x="71255" y="8531"/>
                  </a:cubicBezTo>
                  <a:cubicBezTo>
                    <a:pt x="71255" y="22823"/>
                    <a:pt x="19852" y="46565"/>
                    <a:pt x="4293" y="53480"/>
                  </a:cubicBezTo>
                  <a:close/>
                  <a:moveTo>
                    <a:pt x="59614" y="5996"/>
                  </a:moveTo>
                  <a:cubicBezTo>
                    <a:pt x="48089" y="5996"/>
                    <a:pt x="27689" y="25128"/>
                    <a:pt x="13513" y="42646"/>
                  </a:cubicBezTo>
                  <a:cubicBezTo>
                    <a:pt x="40137" y="29968"/>
                    <a:pt x="65377" y="14640"/>
                    <a:pt x="65492" y="8070"/>
                  </a:cubicBezTo>
                  <a:cubicBezTo>
                    <a:pt x="65492" y="8070"/>
                    <a:pt x="65492" y="7033"/>
                    <a:pt x="63994" y="6572"/>
                  </a:cubicBezTo>
                  <a:cubicBezTo>
                    <a:pt x="62599" y="6042"/>
                    <a:pt x="61101" y="5834"/>
                    <a:pt x="59614" y="5996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ïṡlidê">
              <a:extLst>
                <a:ext uri="{FF2B5EF4-FFF2-40B4-BE49-F238E27FC236}">
                  <a16:creationId xmlns:a16="http://schemas.microsoft.com/office/drawing/2014/main" id="{E43DB49D-BF94-C906-F95F-444A033EFD73}"/>
                </a:ext>
              </a:extLst>
            </p:cNvPr>
            <p:cNvSpPr/>
            <p:nvPr/>
          </p:nvSpPr>
          <p:spPr>
            <a:xfrm>
              <a:off x="3257106" y="2790357"/>
              <a:ext cx="5946859" cy="40299"/>
            </a:xfrm>
            <a:custGeom>
              <a:avLst/>
              <a:gdLst>
                <a:gd name="connsiteX0" fmla="*/ 3328677 w 3333402"/>
                <a:gd name="connsiteY0" fmla="*/ 22589 h 22589"/>
                <a:gd name="connsiteX1" fmla="*/ 3988 w 3333402"/>
                <a:gd name="connsiteY1" fmla="*/ 9335 h 22589"/>
                <a:gd name="connsiteX2" fmla="*/ 58 w 3333402"/>
                <a:gd name="connsiteY2" fmla="*/ 3930 h 22589"/>
                <a:gd name="connsiteX3" fmla="*/ 3988 w 3333402"/>
                <a:gd name="connsiteY3" fmla="*/ 0 h 22589"/>
                <a:gd name="connsiteX4" fmla="*/ 3328792 w 3333402"/>
                <a:gd name="connsiteY4" fmla="*/ 13369 h 22589"/>
                <a:gd name="connsiteX5" fmla="*/ 3333403 w 3333402"/>
                <a:gd name="connsiteY5" fmla="*/ 18094 h 22589"/>
                <a:gd name="connsiteX6" fmla="*/ 3328677 w 3333402"/>
                <a:gd name="connsiteY6" fmla="*/ 22589 h 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3402" h="22589">
                  <a:moveTo>
                    <a:pt x="3328677" y="22589"/>
                  </a:moveTo>
                  <a:lnTo>
                    <a:pt x="3988" y="9335"/>
                  </a:lnTo>
                  <a:cubicBezTo>
                    <a:pt x="1406" y="8932"/>
                    <a:pt x="-346" y="6511"/>
                    <a:pt x="58" y="3930"/>
                  </a:cubicBezTo>
                  <a:cubicBezTo>
                    <a:pt x="380" y="1901"/>
                    <a:pt x="1959" y="322"/>
                    <a:pt x="3988" y="0"/>
                  </a:cubicBezTo>
                  <a:lnTo>
                    <a:pt x="3328792" y="13369"/>
                  </a:lnTo>
                  <a:cubicBezTo>
                    <a:pt x="3331327" y="13484"/>
                    <a:pt x="3333345" y="15558"/>
                    <a:pt x="3333403" y="18094"/>
                  </a:cubicBezTo>
                  <a:cubicBezTo>
                    <a:pt x="3333275" y="20618"/>
                    <a:pt x="3331201" y="22589"/>
                    <a:pt x="3328677" y="22589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iṣḻïḓé">
              <a:extLst>
                <a:ext uri="{FF2B5EF4-FFF2-40B4-BE49-F238E27FC236}">
                  <a16:creationId xmlns:a16="http://schemas.microsoft.com/office/drawing/2014/main" id="{8E0AD7D4-1949-9B7A-EB6B-67567C3B406E}"/>
                </a:ext>
              </a:extLst>
            </p:cNvPr>
            <p:cNvSpPr/>
            <p:nvPr/>
          </p:nvSpPr>
          <p:spPr>
            <a:xfrm>
              <a:off x="6815762" y="2202920"/>
              <a:ext cx="240097" cy="357907"/>
            </a:xfrm>
            <a:custGeom>
              <a:avLst/>
              <a:gdLst>
                <a:gd name="connsiteX0" fmla="*/ 87021 w 134582"/>
                <a:gd name="connsiteY0" fmla="*/ 0 h 200618"/>
                <a:gd name="connsiteX1" fmla="*/ 466 w 134582"/>
                <a:gd name="connsiteY1" fmla="*/ 134615 h 200618"/>
                <a:gd name="connsiteX2" fmla="*/ 132431 w 134582"/>
                <a:gd name="connsiteY2" fmla="*/ 126201 h 200618"/>
                <a:gd name="connsiteX3" fmla="*/ 87021 w 134582"/>
                <a:gd name="connsiteY3" fmla="*/ 0 h 20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582" h="200618">
                  <a:moveTo>
                    <a:pt x="87021" y="0"/>
                  </a:moveTo>
                  <a:cubicBezTo>
                    <a:pt x="87021" y="0"/>
                    <a:pt x="6344" y="60738"/>
                    <a:pt x="466" y="134615"/>
                  </a:cubicBezTo>
                  <a:cubicBezTo>
                    <a:pt x="-8638" y="246294"/>
                    <a:pt x="118370" y="197427"/>
                    <a:pt x="132431" y="126201"/>
                  </a:cubicBezTo>
                  <a:cubicBezTo>
                    <a:pt x="146492" y="54975"/>
                    <a:pt x="87021" y="0"/>
                    <a:pt x="87021" y="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îś1íďe">
              <a:extLst>
                <a:ext uri="{FF2B5EF4-FFF2-40B4-BE49-F238E27FC236}">
                  <a16:creationId xmlns:a16="http://schemas.microsoft.com/office/drawing/2014/main" id="{057AD0CB-6852-C525-F19E-0C13E44F2292}"/>
                </a:ext>
              </a:extLst>
            </p:cNvPr>
            <p:cNvSpPr/>
            <p:nvPr/>
          </p:nvSpPr>
          <p:spPr>
            <a:xfrm>
              <a:off x="7478669" y="3241472"/>
              <a:ext cx="158116" cy="248996"/>
            </a:xfrm>
            <a:custGeom>
              <a:avLst/>
              <a:gdLst>
                <a:gd name="connsiteX0" fmla="*/ 46332 w 88629"/>
                <a:gd name="connsiteY0" fmla="*/ 0 h 139570"/>
                <a:gd name="connsiteX1" fmla="*/ 88629 w 88629"/>
                <a:gd name="connsiteY1" fmla="*/ 132195 h 139570"/>
                <a:gd name="connsiteX2" fmla="*/ 25240 w 88629"/>
                <a:gd name="connsiteY2" fmla="*/ 139571 h 139570"/>
                <a:gd name="connsiteX3" fmla="*/ 0 w 88629"/>
                <a:gd name="connsiteY3" fmla="*/ 28813 h 139570"/>
                <a:gd name="connsiteX4" fmla="*/ 46332 w 88629"/>
                <a:gd name="connsiteY4" fmla="*/ 0 h 13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629" h="139570">
                  <a:moveTo>
                    <a:pt x="46332" y="0"/>
                  </a:moveTo>
                  <a:lnTo>
                    <a:pt x="88629" y="132195"/>
                  </a:lnTo>
                  <a:lnTo>
                    <a:pt x="25240" y="139571"/>
                  </a:lnTo>
                  <a:lnTo>
                    <a:pt x="0" y="28813"/>
                  </a:lnTo>
                  <a:lnTo>
                    <a:pt x="46332" y="0"/>
                  </a:lnTo>
                  <a:close/>
                </a:path>
              </a:pathLst>
            </a:custGeom>
            <a:solidFill>
              <a:srgbClr val="8E657D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íŝļidè">
              <a:extLst>
                <a:ext uri="{FF2B5EF4-FFF2-40B4-BE49-F238E27FC236}">
                  <a16:creationId xmlns:a16="http://schemas.microsoft.com/office/drawing/2014/main" id="{88753FE0-C3F3-B757-AD8C-02634CFE7896}"/>
                </a:ext>
              </a:extLst>
            </p:cNvPr>
            <p:cNvSpPr/>
            <p:nvPr/>
          </p:nvSpPr>
          <p:spPr>
            <a:xfrm>
              <a:off x="6529149" y="2416348"/>
              <a:ext cx="1014698" cy="953789"/>
            </a:xfrm>
            <a:custGeom>
              <a:avLst/>
              <a:gdLst>
                <a:gd name="connsiteX0" fmla="*/ 100039 w 568770"/>
                <a:gd name="connsiteY0" fmla="*/ 452942 h 534629"/>
                <a:gd name="connsiteX1" fmla="*/ 100039 w 568770"/>
                <a:gd name="connsiteY1" fmla="*/ 509070 h 534629"/>
                <a:gd name="connsiteX2" fmla="*/ 358896 w 568770"/>
                <a:gd name="connsiteY2" fmla="*/ 533273 h 534629"/>
                <a:gd name="connsiteX3" fmla="*/ 519212 w 568770"/>
                <a:gd name="connsiteY3" fmla="*/ 504344 h 534629"/>
                <a:gd name="connsiteX4" fmla="*/ 568771 w 568770"/>
                <a:gd name="connsiteY4" fmla="*/ 219556 h 534629"/>
                <a:gd name="connsiteX5" fmla="*/ 419749 w 568770"/>
                <a:gd name="connsiteY5" fmla="*/ 9681 h 534629"/>
                <a:gd name="connsiteX6" fmla="*/ 297813 w 568770"/>
                <a:gd name="connsiteY6" fmla="*/ 0 h 534629"/>
                <a:gd name="connsiteX7" fmla="*/ 0 w 568770"/>
                <a:gd name="connsiteY7" fmla="*/ 215291 h 534629"/>
                <a:gd name="connsiteX8" fmla="*/ 72609 w 568770"/>
                <a:gd name="connsiteY8" fmla="*/ 412258 h 53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770" h="534629">
                  <a:moveTo>
                    <a:pt x="100039" y="452942"/>
                  </a:moveTo>
                  <a:lnTo>
                    <a:pt x="100039" y="509070"/>
                  </a:lnTo>
                  <a:cubicBezTo>
                    <a:pt x="100039" y="509070"/>
                    <a:pt x="242145" y="541571"/>
                    <a:pt x="358896" y="533273"/>
                  </a:cubicBezTo>
                  <a:cubicBezTo>
                    <a:pt x="475647" y="524975"/>
                    <a:pt x="519212" y="504344"/>
                    <a:pt x="519212" y="504344"/>
                  </a:cubicBezTo>
                  <a:lnTo>
                    <a:pt x="568771" y="219556"/>
                  </a:lnTo>
                  <a:lnTo>
                    <a:pt x="419749" y="9681"/>
                  </a:lnTo>
                  <a:lnTo>
                    <a:pt x="297813" y="0"/>
                  </a:lnTo>
                  <a:lnTo>
                    <a:pt x="0" y="215291"/>
                  </a:lnTo>
                  <a:lnTo>
                    <a:pt x="72609" y="412258"/>
                  </a:lnTo>
                  <a:close/>
                </a:path>
              </a:pathLst>
            </a:custGeom>
            <a:solidFill>
              <a:srgbClr val="5C69A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îsḷîḓê">
              <a:extLst>
                <a:ext uri="{FF2B5EF4-FFF2-40B4-BE49-F238E27FC236}">
                  <a16:creationId xmlns:a16="http://schemas.microsoft.com/office/drawing/2014/main" id="{8C00B405-4703-EF4E-81F0-A10EF2D92BB6}"/>
                </a:ext>
              </a:extLst>
            </p:cNvPr>
            <p:cNvSpPr/>
            <p:nvPr/>
          </p:nvSpPr>
          <p:spPr>
            <a:xfrm>
              <a:off x="6932030" y="1887100"/>
              <a:ext cx="422335" cy="316642"/>
            </a:xfrm>
            <a:custGeom>
              <a:avLst/>
              <a:gdLst>
                <a:gd name="connsiteX0" fmla="*/ 14588 w 236732"/>
                <a:gd name="connsiteY0" fmla="*/ 169882 h 177488"/>
                <a:gd name="connsiteX1" fmla="*/ 59883 w 236732"/>
                <a:gd name="connsiteY1" fmla="*/ 0 h 177488"/>
                <a:gd name="connsiteX2" fmla="*/ 232070 w 236732"/>
                <a:gd name="connsiteY2" fmla="*/ 84249 h 177488"/>
                <a:gd name="connsiteX3" fmla="*/ 224233 w 236732"/>
                <a:gd name="connsiteY3" fmla="*/ 177488 h 17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732" h="177488">
                  <a:moveTo>
                    <a:pt x="14588" y="169882"/>
                  </a:moveTo>
                  <a:cubicBezTo>
                    <a:pt x="14588" y="169882"/>
                    <a:pt x="-39234" y="230"/>
                    <a:pt x="59883" y="0"/>
                  </a:cubicBezTo>
                  <a:cubicBezTo>
                    <a:pt x="127997" y="0"/>
                    <a:pt x="218125" y="47945"/>
                    <a:pt x="232070" y="84249"/>
                  </a:cubicBezTo>
                  <a:cubicBezTo>
                    <a:pt x="246016" y="120554"/>
                    <a:pt x="224233" y="177488"/>
                    <a:pt x="224233" y="17748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íśļiďe">
              <a:extLst>
                <a:ext uri="{FF2B5EF4-FFF2-40B4-BE49-F238E27FC236}">
                  <a16:creationId xmlns:a16="http://schemas.microsoft.com/office/drawing/2014/main" id="{B6F25B82-D7F2-C4C1-801F-A89D15B6F27E}"/>
                </a:ext>
              </a:extLst>
            </p:cNvPr>
            <p:cNvSpPr/>
            <p:nvPr/>
          </p:nvSpPr>
          <p:spPr>
            <a:xfrm>
              <a:off x="6876018" y="2633681"/>
              <a:ext cx="440628" cy="485452"/>
            </a:xfrm>
            <a:custGeom>
              <a:avLst/>
              <a:gdLst>
                <a:gd name="connsiteX0" fmla="*/ 0 w 246986"/>
                <a:gd name="connsiteY0" fmla="*/ 256898 h 272111"/>
                <a:gd name="connsiteX1" fmla="*/ 55206 w 246986"/>
                <a:gd name="connsiteY1" fmla="*/ 0 h 272111"/>
                <a:gd name="connsiteX2" fmla="*/ 246986 w 246986"/>
                <a:gd name="connsiteY2" fmla="*/ 0 h 272111"/>
                <a:gd name="connsiteX3" fmla="*/ 203766 w 246986"/>
                <a:gd name="connsiteY3" fmla="*/ 272111 h 272111"/>
                <a:gd name="connsiteX4" fmla="*/ 0 w 246986"/>
                <a:gd name="connsiteY4" fmla="*/ 256898 h 27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86" h="272111">
                  <a:moveTo>
                    <a:pt x="0" y="256898"/>
                  </a:moveTo>
                  <a:lnTo>
                    <a:pt x="55206" y="0"/>
                  </a:lnTo>
                  <a:lnTo>
                    <a:pt x="246986" y="0"/>
                  </a:lnTo>
                  <a:lnTo>
                    <a:pt x="203766" y="272111"/>
                  </a:lnTo>
                  <a:lnTo>
                    <a:pt x="0" y="256898"/>
                  </a:ln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íśḻidé">
              <a:extLst>
                <a:ext uri="{FF2B5EF4-FFF2-40B4-BE49-F238E27FC236}">
                  <a16:creationId xmlns:a16="http://schemas.microsoft.com/office/drawing/2014/main" id="{2EC48E4F-9284-DE0E-65DF-A512859707C8}"/>
                </a:ext>
              </a:extLst>
            </p:cNvPr>
            <p:cNvSpPr/>
            <p:nvPr/>
          </p:nvSpPr>
          <p:spPr>
            <a:xfrm>
              <a:off x="6863476" y="2633681"/>
              <a:ext cx="409221" cy="980018"/>
            </a:xfrm>
            <a:custGeom>
              <a:avLst/>
              <a:gdLst>
                <a:gd name="connsiteX0" fmla="*/ 210796 w 229381"/>
                <a:gd name="connsiteY0" fmla="*/ 541801 h 549331"/>
                <a:gd name="connsiteX1" fmla="*/ 151326 w 229381"/>
                <a:gd name="connsiteY1" fmla="*/ 541801 h 549331"/>
                <a:gd name="connsiteX2" fmla="*/ 27660 w 229381"/>
                <a:gd name="connsiteY2" fmla="*/ 260124 h 549331"/>
                <a:gd name="connsiteX3" fmla="*/ 25816 w 229381"/>
                <a:gd name="connsiteY3" fmla="*/ 252518 h 549331"/>
                <a:gd name="connsiteX4" fmla="*/ 7837 w 229381"/>
                <a:gd name="connsiteY4" fmla="*/ 152133 h 549331"/>
                <a:gd name="connsiteX5" fmla="*/ 7030 w 229381"/>
                <a:gd name="connsiteY5" fmla="*/ 145448 h 549331"/>
                <a:gd name="connsiteX6" fmla="*/ 0 w 229381"/>
                <a:gd name="connsiteY6" fmla="*/ 42758 h 549331"/>
                <a:gd name="connsiteX7" fmla="*/ 31579 w 229381"/>
                <a:gd name="connsiteY7" fmla="*/ 42758 h 549331"/>
                <a:gd name="connsiteX8" fmla="*/ 40684 w 229381"/>
                <a:gd name="connsiteY8" fmla="*/ 0 h 549331"/>
                <a:gd name="connsiteX9" fmla="*/ 63734 w 229381"/>
                <a:gd name="connsiteY9" fmla="*/ 0 h 549331"/>
                <a:gd name="connsiteX10" fmla="*/ 67077 w 229381"/>
                <a:gd name="connsiteY10" fmla="*/ 42758 h 549331"/>
                <a:gd name="connsiteX11" fmla="*/ 79639 w 229381"/>
                <a:gd name="connsiteY11" fmla="*/ 132886 h 549331"/>
                <a:gd name="connsiteX12" fmla="*/ 114906 w 229381"/>
                <a:gd name="connsiteY12" fmla="*/ 266463 h 549331"/>
                <a:gd name="connsiteX13" fmla="*/ 120208 w 229381"/>
                <a:gd name="connsiteY13" fmla="*/ 281100 h 549331"/>
                <a:gd name="connsiteX14" fmla="*/ 225664 w 229381"/>
                <a:gd name="connsiteY14" fmla="*/ 489592 h 549331"/>
                <a:gd name="connsiteX15" fmla="*/ 210796 w 229381"/>
                <a:gd name="connsiteY15" fmla="*/ 541801 h 5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9381" h="549331">
                  <a:moveTo>
                    <a:pt x="210796" y="541801"/>
                  </a:moveTo>
                  <a:cubicBezTo>
                    <a:pt x="183597" y="558744"/>
                    <a:pt x="151326" y="541801"/>
                    <a:pt x="151326" y="541801"/>
                  </a:cubicBezTo>
                  <a:cubicBezTo>
                    <a:pt x="96017" y="454740"/>
                    <a:pt x="54319" y="359760"/>
                    <a:pt x="27660" y="260124"/>
                  </a:cubicBezTo>
                  <a:cubicBezTo>
                    <a:pt x="26969" y="257589"/>
                    <a:pt x="26392" y="255053"/>
                    <a:pt x="25816" y="252518"/>
                  </a:cubicBezTo>
                  <a:cubicBezTo>
                    <a:pt x="17403" y="219532"/>
                    <a:pt x="11387" y="185982"/>
                    <a:pt x="7837" y="152133"/>
                  </a:cubicBezTo>
                  <a:cubicBezTo>
                    <a:pt x="7837" y="149828"/>
                    <a:pt x="7837" y="147638"/>
                    <a:pt x="7030" y="145448"/>
                  </a:cubicBezTo>
                  <a:cubicBezTo>
                    <a:pt x="3342" y="104764"/>
                    <a:pt x="1037" y="70880"/>
                    <a:pt x="0" y="42758"/>
                  </a:cubicBezTo>
                  <a:lnTo>
                    <a:pt x="31579" y="42758"/>
                  </a:lnTo>
                  <a:lnTo>
                    <a:pt x="40684" y="0"/>
                  </a:lnTo>
                  <a:lnTo>
                    <a:pt x="63734" y="0"/>
                  </a:lnTo>
                  <a:cubicBezTo>
                    <a:pt x="64541" y="13369"/>
                    <a:pt x="65579" y="27660"/>
                    <a:pt x="67077" y="42758"/>
                  </a:cubicBezTo>
                  <a:cubicBezTo>
                    <a:pt x="69843" y="70649"/>
                    <a:pt x="73876" y="101076"/>
                    <a:pt x="79639" y="132886"/>
                  </a:cubicBezTo>
                  <a:cubicBezTo>
                    <a:pt x="87833" y="178272"/>
                    <a:pt x="99624" y="222944"/>
                    <a:pt x="114906" y="266463"/>
                  </a:cubicBezTo>
                  <a:cubicBezTo>
                    <a:pt x="116520" y="271304"/>
                    <a:pt x="118364" y="276144"/>
                    <a:pt x="120208" y="281100"/>
                  </a:cubicBezTo>
                  <a:cubicBezTo>
                    <a:pt x="190973" y="467348"/>
                    <a:pt x="225664" y="489592"/>
                    <a:pt x="225664" y="489592"/>
                  </a:cubicBezTo>
                  <a:cubicBezTo>
                    <a:pt x="225664" y="489592"/>
                    <a:pt x="240532" y="523592"/>
                    <a:pt x="210796" y="541801"/>
                  </a:cubicBez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íṥ1ïḑê">
              <a:extLst>
                <a:ext uri="{FF2B5EF4-FFF2-40B4-BE49-F238E27FC236}">
                  <a16:creationId xmlns:a16="http://schemas.microsoft.com/office/drawing/2014/main" id="{56FD55BD-4057-FF87-6D62-BED94E8016D7}"/>
                </a:ext>
              </a:extLst>
            </p:cNvPr>
            <p:cNvSpPr/>
            <p:nvPr/>
          </p:nvSpPr>
          <p:spPr>
            <a:xfrm>
              <a:off x="6837156" y="2633681"/>
              <a:ext cx="440628" cy="485452"/>
            </a:xfrm>
            <a:custGeom>
              <a:avLst/>
              <a:gdLst>
                <a:gd name="connsiteX0" fmla="*/ 246986 w 246986"/>
                <a:gd name="connsiteY0" fmla="*/ 0 h 272111"/>
                <a:gd name="connsiteX1" fmla="*/ 203766 w 246986"/>
                <a:gd name="connsiteY1" fmla="*/ 272111 h 272111"/>
                <a:gd name="connsiteX2" fmla="*/ 128737 w 246986"/>
                <a:gd name="connsiteY2" fmla="*/ 266464 h 272111"/>
                <a:gd name="connsiteX3" fmla="*/ 42297 w 246986"/>
                <a:gd name="connsiteY3" fmla="*/ 260125 h 272111"/>
                <a:gd name="connsiteX4" fmla="*/ 0 w 246986"/>
                <a:gd name="connsiteY4" fmla="*/ 256898 h 272111"/>
                <a:gd name="connsiteX5" fmla="*/ 2766 w 246986"/>
                <a:gd name="connsiteY5" fmla="*/ 244220 h 272111"/>
                <a:gd name="connsiteX6" fmla="*/ 22589 w 246986"/>
                <a:gd name="connsiteY6" fmla="*/ 152133 h 272111"/>
                <a:gd name="connsiteX7" fmla="*/ 45986 w 246986"/>
                <a:gd name="connsiteY7" fmla="*/ 42759 h 272111"/>
                <a:gd name="connsiteX8" fmla="*/ 55206 w 246986"/>
                <a:gd name="connsiteY8" fmla="*/ 0 h 272111"/>
                <a:gd name="connsiteX9" fmla="*/ 246986 w 246986"/>
                <a:gd name="connsiteY9" fmla="*/ 0 h 27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986" h="272111">
                  <a:moveTo>
                    <a:pt x="246986" y="0"/>
                  </a:moveTo>
                  <a:lnTo>
                    <a:pt x="203766" y="272111"/>
                  </a:lnTo>
                  <a:lnTo>
                    <a:pt x="128737" y="266464"/>
                  </a:lnTo>
                  <a:lnTo>
                    <a:pt x="42297" y="260125"/>
                  </a:lnTo>
                  <a:lnTo>
                    <a:pt x="0" y="256898"/>
                  </a:lnTo>
                  <a:lnTo>
                    <a:pt x="2766" y="244220"/>
                  </a:lnTo>
                  <a:lnTo>
                    <a:pt x="22589" y="152133"/>
                  </a:lnTo>
                  <a:lnTo>
                    <a:pt x="45986" y="42759"/>
                  </a:lnTo>
                  <a:lnTo>
                    <a:pt x="55206" y="0"/>
                  </a:lnTo>
                  <a:lnTo>
                    <a:pt x="246986" y="0"/>
                  </a:ln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ïṩļïḍè">
              <a:extLst>
                <a:ext uri="{FF2B5EF4-FFF2-40B4-BE49-F238E27FC236}">
                  <a16:creationId xmlns:a16="http://schemas.microsoft.com/office/drawing/2014/main" id="{90D865B7-B3D2-359B-30FC-31B16AD9853C}"/>
                </a:ext>
              </a:extLst>
            </p:cNvPr>
            <p:cNvSpPr/>
            <p:nvPr/>
          </p:nvSpPr>
          <p:spPr>
            <a:xfrm>
              <a:off x="6704330" y="2709962"/>
              <a:ext cx="379149" cy="384701"/>
            </a:xfrm>
            <a:custGeom>
              <a:avLst/>
              <a:gdLst>
                <a:gd name="connsiteX0" fmla="*/ 0 w 212525"/>
                <a:gd name="connsiteY0" fmla="*/ 178757 h 215637"/>
                <a:gd name="connsiteX1" fmla="*/ 48406 w 212525"/>
                <a:gd name="connsiteY1" fmla="*/ 0 h 215637"/>
                <a:gd name="connsiteX2" fmla="*/ 212526 w 212525"/>
                <a:gd name="connsiteY2" fmla="*/ 0 h 215637"/>
                <a:gd name="connsiteX3" fmla="*/ 166079 w 212525"/>
                <a:gd name="connsiteY3" fmla="*/ 215638 h 215637"/>
                <a:gd name="connsiteX4" fmla="*/ 0 w 212525"/>
                <a:gd name="connsiteY4" fmla="*/ 178757 h 2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525" h="215637">
                  <a:moveTo>
                    <a:pt x="0" y="178757"/>
                  </a:moveTo>
                  <a:lnTo>
                    <a:pt x="48406" y="0"/>
                  </a:lnTo>
                  <a:lnTo>
                    <a:pt x="212526" y="0"/>
                  </a:lnTo>
                  <a:lnTo>
                    <a:pt x="166079" y="215638"/>
                  </a:lnTo>
                  <a:lnTo>
                    <a:pt x="0" y="178757"/>
                  </a:lnTo>
                  <a:close/>
                </a:path>
              </a:pathLst>
            </a:custGeom>
            <a:solidFill>
              <a:srgbClr val="E8944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îŝľïḑê">
              <a:extLst>
                <a:ext uri="{FF2B5EF4-FFF2-40B4-BE49-F238E27FC236}">
                  <a16:creationId xmlns:a16="http://schemas.microsoft.com/office/drawing/2014/main" id="{952A9BB5-725D-2244-9A20-9EB2C27E393A}"/>
                </a:ext>
              </a:extLst>
            </p:cNvPr>
            <p:cNvSpPr/>
            <p:nvPr/>
          </p:nvSpPr>
          <p:spPr>
            <a:xfrm>
              <a:off x="6659507" y="2709962"/>
              <a:ext cx="379149" cy="384701"/>
            </a:xfrm>
            <a:custGeom>
              <a:avLst/>
              <a:gdLst>
                <a:gd name="connsiteX0" fmla="*/ 212526 w 212525"/>
                <a:gd name="connsiteY0" fmla="*/ 0 h 215637"/>
                <a:gd name="connsiteX1" fmla="*/ 193163 w 212525"/>
                <a:gd name="connsiteY1" fmla="*/ 90128 h 215637"/>
                <a:gd name="connsiteX2" fmla="*/ 166194 w 212525"/>
                <a:gd name="connsiteY2" fmla="*/ 215638 h 215637"/>
                <a:gd name="connsiteX3" fmla="*/ 140031 w 212525"/>
                <a:gd name="connsiteY3" fmla="*/ 209875 h 215637"/>
                <a:gd name="connsiteX4" fmla="*/ 102344 w 212525"/>
                <a:gd name="connsiteY4" fmla="*/ 201462 h 215637"/>
                <a:gd name="connsiteX5" fmla="*/ 0 w 212525"/>
                <a:gd name="connsiteY5" fmla="*/ 178757 h 215637"/>
                <a:gd name="connsiteX6" fmla="*/ 48406 w 212525"/>
                <a:gd name="connsiteY6" fmla="*/ 0 h 215637"/>
                <a:gd name="connsiteX7" fmla="*/ 212526 w 212525"/>
                <a:gd name="connsiteY7" fmla="*/ 0 h 2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525" h="215637">
                  <a:moveTo>
                    <a:pt x="212526" y="0"/>
                  </a:moveTo>
                  <a:lnTo>
                    <a:pt x="193163" y="90128"/>
                  </a:lnTo>
                  <a:lnTo>
                    <a:pt x="166194" y="215638"/>
                  </a:lnTo>
                  <a:lnTo>
                    <a:pt x="140031" y="209875"/>
                  </a:lnTo>
                  <a:lnTo>
                    <a:pt x="102344" y="201462"/>
                  </a:lnTo>
                  <a:lnTo>
                    <a:pt x="0" y="178757"/>
                  </a:lnTo>
                  <a:lnTo>
                    <a:pt x="48406" y="0"/>
                  </a:lnTo>
                  <a:lnTo>
                    <a:pt x="212526" y="0"/>
                  </a:lnTo>
                  <a:close/>
                </a:path>
              </a:pathLst>
            </a:custGeom>
            <a:solidFill>
              <a:srgbClr val="F7B369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iṥḻiḍè">
              <a:extLst>
                <a:ext uri="{FF2B5EF4-FFF2-40B4-BE49-F238E27FC236}">
                  <a16:creationId xmlns:a16="http://schemas.microsoft.com/office/drawing/2014/main" id="{D41B55A1-1BC3-5D00-5FA8-E4B6950F41E0}"/>
                </a:ext>
              </a:extLst>
            </p:cNvPr>
            <p:cNvSpPr/>
            <p:nvPr/>
          </p:nvSpPr>
          <p:spPr>
            <a:xfrm>
              <a:off x="6654533" y="2971091"/>
              <a:ext cx="318739" cy="301632"/>
            </a:xfrm>
            <a:custGeom>
              <a:avLst/>
              <a:gdLst>
                <a:gd name="connsiteX0" fmla="*/ 34483 w 178663"/>
                <a:gd name="connsiteY0" fmla="*/ 6338 h 169074"/>
                <a:gd name="connsiteX1" fmla="*/ 109051 w 178663"/>
                <a:gd name="connsiteY1" fmla="*/ 0 h 169074"/>
                <a:gd name="connsiteX2" fmla="*/ 139708 w 178663"/>
                <a:gd name="connsiteY2" fmla="*/ 30542 h 169074"/>
                <a:gd name="connsiteX3" fmla="*/ 178663 w 178663"/>
                <a:gd name="connsiteY3" fmla="*/ 42067 h 169074"/>
                <a:gd name="connsiteX4" fmla="*/ 134061 w 178663"/>
                <a:gd name="connsiteY4" fmla="*/ 167577 h 169074"/>
                <a:gd name="connsiteX5" fmla="*/ 2789 w 178663"/>
                <a:gd name="connsiteY5" fmla="*/ 135075 h 169074"/>
                <a:gd name="connsiteX6" fmla="*/ 34483 w 178663"/>
                <a:gd name="connsiteY6" fmla="*/ 6338 h 16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63" h="169074">
                  <a:moveTo>
                    <a:pt x="34483" y="6338"/>
                  </a:moveTo>
                  <a:cubicBezTo>
                    <a:pt x="34483" y="6338"/>
                    <a:pt x="96027" y="0"/>
                    <a:pt x="109051" y="0"/>
                  </a:cubicBezTo>
                  <a:cubicBezTo>
                    <a:pt x="122075" y="0"/>
                    <a:pt x="139708" y="30542"/>
                    <a:pt x="139708" y="30542"/>
                  </a:cubicBezTo>
                  <a:lnTo>
                    <a:pt x="178663" y="42067"/>
                  </a:lnTo>
                  <a:lnTo>
                    <a:pt x="134061" y="167577"/>
                  </a:lnTo>
                  <a:cubicBezTo>
                    <a:pt x="134061" y="167577"/>
                    <a:pt x="41167" y="179678"/>
                    <a:pt x="2789" y="135075"/>
                  </a:cubicBezTo>
                  <a:cubicBezTo>
                    <a:pt x="-11618" y="118018"/>
                    <a:pt x="34483" y="6338"/>
                    <a:pt x="34483" y="6338"/>
                  </a:cubicBezTo>
                  <a:close/>
                </a:path>
              </a:pathLst>
            </a:custGeom>
            <a:solidFill>
              <a:srgbClr val="F28F7C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iśľïḓé">
              <a:extLst>
                <a:ext uri="{FF2B5EF4-FFF2-40B4-BE49-F238E27FC236}">
                  <a16:creationId xmlns:a16="http://schemas.microsoft.com/office/drawing/2014/main" id="{A4D78FCC-7A7E-7664-7569-7E5E60DACAA7}"/>
                </a:ext>
              </a:extLst>
            </p:cNvPr>
            <p:cNvSpPr/>
            <p:nvPr/>
          </p:nvSpPr>
          <p:spPr>
            <a:xfrm>
              <a:off x="6371675" y="2426012"/>
              <a:ext cx="688777" cy="843628"/>
            </a:xfrm>
            <a:custGeom>
              <a:avLst/>
              <a:gdLst>
                <a:gd name="connsiteX0" fmla="*/ 386082 w 386081"/>
                <a:gd name="connsiteY0" fmla="*/ 0 h 472880"/>
                <a:gd name="connsiteX1" fmla="*/ 151082 w 386081"/>
                <a:gd name="connsiteY1" fmla="*/ 101422 h 472880"/>
                <a:gd name="connsiteX2" fmla="*/ 5863 w 386081"/>
                <a:gd name="connsiteY2" fmla="*/ 383560 h 472880"/>
                <a:gd name="connsiteX3" fmla="*/ 181854 w 386081"/>
                <a:gd name="connsiteY3" fmla="*/ 472881 h 472880"/>
                <a:gd name="connsiteX4" fmla="*/ 226572 w 386081"/>
                <a:gd name="connsiteY4" fmla="*/ 296083 h 472880"/>
                <a:gd name="connsiteX5" fmla="*/ 109706 w 386081"/>
                <a:gd name="connsiteY5" fmla="*/ 219671 h 47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081" h="472880">
                  <a:moveTo>
                    <a:pt x="386082" y="0"/>
                  </a:moveTo>
                  <a:cubicBezTo>
                    <a:pt x="386082" y="0"/>
                    <a:pt x="269331" y="2766"/>
                    <a:pt x="151082" y="101422"/>
                  </a:cubicBezTo>
                  <a:cubicBezTo>
                    <a:pt x="32832" y="200078"/>
                    <a:pt x="-18340" y="297351"/>
                    <a:pt x="5863" y="383560"/>
                  </a:cubicBezTo>
                  <a:cubicBezTo>
                    <a:pt x="30066" y="469769"/>
                    <a:pt x="181854" y="472881"/>
                    <a:pt x="181854" y="472881"/>
                  </a:cubicBezTo>
                  <a:lnTo>
                    <a:pt x="226572" y="296083"/>
                  </a:lnTo>
                  <a:lnTo>
                    <a:pt x="109706" y="219671"/>
                  </a:lnTo>
                  <a:close/>
                </a:path>
              </a:pathLst>
            </a:custGeom>
            <a:solidFill>
              <a:srgbClr val="5C69A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i$ḷïḑè">
              <a:extLst>
                <a:ext uri="{FF2B5EF4-FFF2-40B4-BE49-F238E27FC236}">
                  <a16:creationId xmlns:a16="http://schemas.microsoft.com/office/drawing/2014/main" id="{81E057C3-580F-472F-4C58-5CD12333A6BB}"/>
                </a:ext>
              </a:extLst>
            </p:cNvPr>
            <p:cNvSpPr/>
            <p:nvPr/>
          </p:nvSpPr>
          <p:spPr>
            <a:xfrm>
              <a:off x="6746030" y="2986257"/>
              <a:ext cx="454740" cy="306643"/>
            </a:xfrm>
            <a:custGeom>
              <a:avLst/>
              <a:gdLst>
                <a:gd name="connsiteX0" fmla="*/ 239171 w 254896"/>
                <a:gd name="connsiteY0" fmla="*/ 27573 h 171883"/>
                <a:gd name="connsiteX1" fmla="*/ 185233 w 254896"/>
                <a:gd name="connsiteY1" fmla="*/ 3600 h 171883"/>
                <a:gd name="connsiteX2" fmla="*/ 155844 w 254896"/>
                <a:gd name="connsiteY2" fmla="*/ 27 h 171883"/>
                <a:gd name="connsiteX3" fmla="*/ 150196 w 254896"/>
                <a:gd name="connsiteY3" fmla="*/ 26074 h 171883"/>
                <a:gd name="connsiteX4" fmla="*/ 51194 w 254896"/>
                <a:gd name="connsiteY4" fmla="*/ 59267 h 171883"/>
                <a:gd name="connsiteX5" fmla="*/ 17656 w 254896"/>
                <a:gd name="connsiteY5" fmla="*/ 98338 h 171883"/>
                <a:gd name="connsiteX6" fmla="*/ 2788 w 254896"/>
                <a:gd name="connsiteY6" fmla="*/ 126344 h 171883"/>
                <a:gd name="connsiteX7" fmla="*/ 56726 w 254896"/>
                <a:gd name="connsiteY7" fmla="*/ 126344 h 171883"/>
                <a:gd name="connsiteX8" fmla="*/ 25032 w 254896"/>
                <a:gd name="connsiteY8" fmla="*/ 158845 h 171883"/>
                <a:gd name="connsiteX9" fmla="*/ 96604 w 254896"/>
                <a:gd name="connsiteY9" fmla="*/ 167259 h 171883"/>
                <a:gd name="connsiteX10" fmla="*/ 239171 w 254896"/>
                <a:gd name="connsiteY10" fmla="*/ 148588 h 171883"/>
                <a:gd name="connsiteX11" fmla="*/ 239171 w 254896"/>
                <a:gd name="connsiteY11" fmla="*/ 27573 h 171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4896" h="171883">
                  <a:moveTo>
                    <a:pt x="239171" y="27573"/>
                  </a:moveTo>
                  <a:cubicBezTo>
                    <a:pt x="221849" y="18168"/>
                    <a:pt x="203812" y="10158"/>
                    <a:pt x="185233" y="3600"/>
                  </a:cubicBezTo>
                  <a:cubicBezTo>
                    <a:pt x="175656" y="996"/>
                    <a:pt x="165755" y="-203"/>
                    <a:pt x="155844" y="27"/>
                  </a:cubicBezTo>
                  <a:lnTo>
                    <a:pt x="150196" y="26074"/>
                  </a:lnTo>
                  <a:cubicBezTo>
                    <a:pt x="116139" y="33693"/>
                    <a:pt x="82958" y="44815"/>
                    <a:pt x="51194" y="59267"/>
                  </a:cubicBezTo>
                  <a:cubicBezTo>
                    <a:pt x="10164" y="79782"/>
                    <a:pt x="17656" y="98338"/>
                    <a:pt x="17656" y="98338"/>
                  </a:cubicBezTo>
                  <a:cubicBezTo>
                    <a:pt x="17656" y="98338"/>
                    <a:pt x="-8391" y="115165"/>
                    <a:pt x="2788" y="126344"/>
                  </a:cubicBezTo>
                  <a:cubicBezTo>
                    <a:pt x="13968" y="137524"/>
                    <a:pt x="56726" y="126344"/>
                    <a:pt x="56726" y="126344"/>
                  </a:cubicBezTo>
                  <a:cubicBezTo>
                    <a:pt x="56726" y="126344"/>
                    <a:pt x="2788" y="146744"/>
                    <a:pt x="25032" y="158845"/>
                  </a:cubicBezTo>
                  <a:cubicBezTo>
                    <a:pt x="47276" y="170947"/>
                    <a:pt x="96604" y="167259"/>
                    <a:pt x="96604" y="167259"/>
                  </a:cubicBezTo>
                  <a:cubicBezTo>
                    <a:pt x="96604" y="167259"/>
                    <a:pt x="203788" y="185814"/>
                    <a:pt x="239171" y="148588"/>
                  </a:cubicBezTo>
                  <a:cubicBezTo>
                    <a:pt x="274554" y="111361"/>
                    <a:pt x="239171" y="27573"/>
                    <a:pt x="239171" y="27573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íṥļïḓe">
              <a:extLst>
                <a:ext uri="{FF2B5EF4-FFF2-40B4-BE49-F238E27FC236}">
                  <a16:creationId xmlns:a16="http://schemas.microsoft.com/office/drawing/2014/main" id="{BD04B10A-550F-5821-00DF-02CE7988A853}"/>
                </a:ext>
              </a:extLst>
            </p:cNvPr>
            <p:cNvSpPr/>
            <p:nvPr/>
          </p:nvSpPr>
          <p:spPr>
            <a:xfrm>
              <a:off x="7022002" y="2289485"/>
              <a:ext cx="202940" cy="195409"/>
            </a:xfrm>
            <a:custGeom>
              <a:avLst/>
              <a:gdLst>
                <a:gd name="connsiteX0" fmla="*/ 113755 w 113754"/>
                <a:gd name="connsiteY0" fmla="*/ 0 h 109533"/>
                <a:gd name="connsiteX1" fmla="*/ 111565 w 113754"/>
                <a:gd name="connsiteY1" fmla="*/ 83212 h 109533"/>
                <a:gd name="connsiteX2" fmla="*/ 47254 w 113754"/>
                <a:gd name="connsiteY2" fmla="*/ 109374 h 109533"/>
                <a:gd name="connsiteX3" fmla="*/ 0 w 113754"/>
                <a:gd name="connsiteY3" fmla="*/ 92547 h 109533"/>
                <a:gd name="connsiteX4" fmla="*/ 10604 w 113754"/>
                <a:gd name="connsiteY4" fmla="*/ 20054 h 109533"/>
                <a:gd name="connsiteX5" fmla="*/ 98887 w 113754"/>
                <a:gd name="connsiteY5" fmla="*/ 2881 h 10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754" h="109533">
                  <a:moveTo>
                    <a:pt x="113755" y="0"/>
                  </a:moveTo>
                  <a:lnTo>
                    <a:pt x="111565" y="83212"/>
                  </a:lnTo>
                  <a:cubicBezTo>
                    <a:pt x="111565" y="83212"/>
                    <a:pt x="96005" y="106262"/>
                    <a:pt x="47254" y="109374"/>
                  </a:cubicBezTo>
                  <a:cubicBezTo>
                    <a:pt x="10949" y="111449"/>
                    <a:pt x="0" y="92547"/>
                    <a:pt x="0" y="92547"/>
                  </a:cubicBezTo>
                  <a:lnTo>
                    <a:pt x="10604" y="20054"/>
                  </a:lnTo>
                  <a:lnTo>
                    <a:pt x="98887" y="2881"/>
                  </a:ln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iŝḻíḍe">
              <a:extLst>
                <a:ext uri="{FF2B5EF4-FFF2-40B4-BE49-F238E27FC236}">
                  <a16:creationId xmlns:a16="http://schemas.microsoft.com/office/drawing/2014/main" id="{740B9A71-01D6-E800-B7BD-377803C3B76F}"/>
                </a:ext>
              </a:extLst>
            </p:cNvPr>
            <p:cNvSpPr/>
            <p:nvPr/>
          </p:nvSpPr>
          <p:spPr>
            <a:xfrm>
              <a:off x="7075462" y="2426012"/>
              <a:ext cx="758908" cy="928538"/>
            </a:xfrm>
            <a:custGeom>
              <a:avLst/>
              <a:gdLst>
                <a:gd name="connsiteX0" fmla="*/ 76873 w 425392"/>
                <a:gd name="connsiteY0" fmla="*/ 0 h 520475"/>
                <a:gd name="connsiteX1" fmla="*/ 380333 w 425392"/>
                <a:gd name="connsiteY1" fmla="*/ 170343 h 520475"/>
                <a:gd name="connsiteX2" fmla="*/ 242030 w 425392"/>
                <a:gd name="connsiteY2" fmla="*/ 510107 h 520475"/>
                <a:gd name="connsiteX3" fmla="*/ 0 w 425392"/>
                <a:gd name="connsiteY3" fmla="*/ 496162 h 520475"/>
                <a:gd name="connsiteX4" fmla="*/ 37918 w 425392"/>
                <a:gd name="connsiteY4" fmla="*/ 310951 h 520475"/>
                <a:gd name="connsiteX5" fmla="*/ 119517 w 425392"/>
                <a:gd name="connsiteY5" fmla="*/ 299425 h 520475"/>
                <a:gd name="connsiteX6" fmla="*/ 199387 w 425392"/>
                <a:gd name="connsiteY6" fmla="*/ 202152 h 52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5392" h="520475">
                  <a:moveTo>
                    <a:pt x="76873" y="0"/>
                  </a:moveTo>
                  <a:cubicBezTo>
                    <a:pt x="76873" y="0"/>
                    <a:pt x="278911" y="7491"/>
                    <a:pt x="380333" y="170343"/>
                  </a:cubicBezTo>
                  <a:cubicBezTo>
                    <a:pt x="481755" y="333195"/>
                    <a:pt x="401770" y="480372"/>
                    <a:pt x="242030" y="510107"/>
                  </a:cubicBezTo>
                  <a:cubicBezTo>
                    <a:pt x="82290" y="539842"/>
                    <a:pt x="0" y="496162"/>
                    <a:pt x="0" y="496162"/>
                  </a:cubicBezTo>
                  <a:lnTo>
                    <a:pt x="37918" y="310951"/>
                  </a:lnTo>
                  <a:lnTo>
                    <a:pt x="119517" y="299425"/>
                  </a:lnTo>
                  <a:lnTo>
                    <a:pt x="199387" y="202152"/>
                  </a:lnTo>
                  <a:close/>
                </a:path>
              </a:pathLst>
            </a:custGeom>
            <a:solidFill>
              <a:srgbClr val="5C69A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ïṥļïďè">
              <a:extLst>
                <a:ext uri="{FF2B5EF4-FFF2-40B4-BE49-F238E27FC236}">
                  <a16:creationId xmlns:a16="http://schemas.microsoft.com/office/drawing/2014/main" id="{D1B18BC5-7A8A-38C2-83DC-FEE5D8D97977}"/>
                </a:ext>
              </a:extLst>
            </p:cNvPr>
            <p:cNvSpPr/>
            <p:nvPr/>
          </p:nvSpPr>
          <p:spPr>
            <a:xfrm>
              <a:off x="6861028" y="2439171"/>
              <a:ext cx="114711" cy="270791"/>
            </a:xfrm>
            <a:custGeom>
              <a:avLst/>
              <a:gdLst>
                <a:gd name="connsiteX0" fmla="*/ 64299 w 64299"/>
                <a:gd name="connsiteY0" fmla="*/ 109028 h 151787"/>
                <a:gd name="connsiteX1" fmla="*/ 41248 w 64299"/>
                <a:gd name="connsiteY1" fmla="*/ 109028 h 151787"/>
                <a:gd name="connsiteX2" fmla="*/ 32144 w 64299"/>
                <a:gd name="connsiteY2" fmla="*/ 151787 h 151787"/>
                <a:gd name="connsiteX3" fmla="*/ 795 w 64299"/>
                <a:gd name="connsiteY3" fmla="*/ 151787 h 151787"/>
                <a:gd name="connsiteX4" fmla="*/ 12321 w 64299"/>
                <a:gd name="connsiteY4" fmla="*/ 14982 h 151787"/>
                <a:gd name="connsiteX5" fmla="*/ 62571 w 64299"/>
                <a:gd name="connsiteY5" fmla="*/ 0 h 151787"/>
                <a:gd name="connsiteX6" fmla="*/ 64299 w 64299"/>
                <a:gd name="connsiteY6" fmla="*/ 109028 h 15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99" h="151787">
                  <a:moveTo>
                    <a:pt x="64299" y="109028"/>
                  </a:moveTo>
                  <a:lnTo>
                    <a:pt x="41248" y="109028"/>
                  </a:lnTo>
                  <a:lnTo>
                    <a:pt x="32144" y="151787"/>
                  </a:lnTo>
                  <a:lnTo>
                    <a:pt x="795" y="151787"/>
                  </a:lnTo>
                  <a:cubicBezTo>
                    <a:pt x="-3700" y="32616"/>
                    <a:pt x="12321" y="14982"/>
                    <a:pt x="12321" y="14982"/>
                  </a:cubicBezTo>
                  <a:lnTo>
                    <a:pt x="62571" y="0"/>
                  </a:lnTo>
                  <a:cubicBezTo>
                    <a:pt x="61095" y="36350"/>
                    <a:pt x="61672" y="72747"/>
                    <a:pt x="64299" y="109028"/>
                  </a:cubicBez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îṡ1îďè">
              <a:extLst>
                <a:ext uri="{FF2B5EF4-FFF2-40B4-BE49-F238E27FC236}">
                  <a16:creationId xmlns:a16="http://schemas.microsoft.com/office/drawing/2014/main" id="{9BF5CC74-7822-8A58-2720-D418971C8309}"/>
                </a:ext>
              </a:extLst>
            </p:cNvPr>
            <p:cNvSpPr/>
            <p:nvPr/>
          </p:nvSpPr>
          <p:spPr>
            <a:xfrm>
              <a:off x="7030021" y="2280438"/>
              <a:ext cx="194920" cy="116993"/>
            </a:xfrm>
            <a:custGeom>
              <a:avLst/>
              <a:gdLst>
                <a:gd name="connsiteX0" fmla="*/ 109260 w 109259"/>
                <a:gd name="connsiteY0" fmla="*/ 0 h 65578"/>
                <a:gd name="connsiteX1" fmla="*/ 106608 w 109259"/>
                <a:gd name="connsiteY1" fmla="*/ 7952 h 65578"/>
                <a:gd name="connsiteX2" fmla="*/ 0 w 109259"/>
                <a:gd name="connsiteY2" fmla="*/ 65578 h 65578"/>
                <a:gd name="connsiteX3" fmla="*/ 6109 w 109259"/>
                <a:gd name="connsiteY3" fmla="*/ 24664 h 6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59" h="65578">
                  <a:moveTo>
                    <a:pt x="109260" y="0"/>
                  </a:moveTo>
                  <a:cubicBezTo>
                    <a:pt x="108741" y="2754"/>
                    <a:pt x="107854" y="5439"/>
                    <a:pt x="106608" y="7952"/>
                  </a:cubicBezTo>
                  <a:cubicBezTo>
                    <a:pt x="86901" y="49097"/>
                    <a:pt x="20976" y="64656"/>
                    <a:pt x="0" y="65578"/>
                  </a:cubicBezTo>
                  <a:lnTo>
                    <a:pt x="6109" y="24664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íşḷïḑe">
              <a:extLst>
                <a:ext uri="{FF2B5EF4-FFF2-40B4-BE49-F238E27FC236}">
                  <a16:creationId xmlns:a16="http://schemas.microsoft.com/office/drawing/2014/main" id="{245A50F1-7375-53C4-311F-9DB25646AE69}"/>
                </a:ext>
              </a:extLst>
            </p:cNvPr>
            <p:cNvSpPr/>
            <p:nvPr/>
          </p:nvSpPr>
          <p:spPr>
            <a:xfrm>
              <a:off x="6956034" y="1933244"/>
              <a:ext cx="376079" cy="424006"/>
            </a:xfrm>
            <a:custGeom>
              <a:avLst/>
              <a:gdLst>
                <a:gd name="connsiteX0" fmla="*/ 33750 w 210804"/>
                <a:gd name="connsiteY0" fmla="*/ 29686 h 237669"/>
                <a:gd name="connsiteX1" fmla="*/ 3207 w 210804"/>
                <a:gd name="connsiteY1" fmla="*/ 191039 h 237669"/>
                <a:gd name="connsiteX2" fmla="*/ 103939 w 210804"/>
                <a:gd name="connsiteY2" fmla="*/ 229764 h 237669"/>
                <a:gd name="connsiteX3" fmla="*/ 150731 w 210804"/>
                <a:gd name="connsiteY3" fmla="*/ 199453 h 237669"/>
                <a:gd name="connsiteX4" fmla="*/ 200290 w 210804"/>
                <a:gd name="connsiteY4" fmla="*/ 182395 h 237669"/>
                <a:gd name="connsiteX5" fmla="*/ 191646 w 210804"/>
                <a:gd name="connsiteY5" fmla="*/ 115894 h 237669"/>
                <a:gd name="connsiteX6" fmla="*/ 154534 w 210804"/>
                <a:gd name="connsiteY6" fmla="*/ 120505 h 237669"/>
                <a:gd name="connsiteX7" fmla="*/ 170670 w 210804"/>
                <a:gd name="connsiteY7" fmla="*/ 90539 h 237669"/>
                <a:gd name="connsiteX8" fmla="*/ 33750 w 210804"/>
                <a:gd name="connsiteY8" fmla="*/ 29686 h 23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804" h="237669">
                  <a:moveTo>
                    <a:pt x="33750" y="29686"/>
                  </a:moveTo>
                  <a:cubicBezTo>
                    <a:pt x="33750" y="29686"/>
                    <a:pt x="-12351" y="132837"/>
                    <a:pt x="3207" y="191039"/>
                  </a:cubicBezTo>
                  <a:cubicBezTo>
                    <a:pt x="18767" y="249242"/>
                    <a:pt x="72359" y="240713"/>
                    <a:pt x="103939" y="229764"/>
                  </a:cubicBezTo>
                  <a:cubicBezTo>
                    <a:pt x="121975" y="224036"/>
                    <a:pt x="138134" y="213571"/>
                    <a:pt x="150731" y="199453"/>
                  </a:cubicBezTo>
                  <a:cubicBezTo>
                    <a:pt x="169206" y="205100"/>
                    <a:pt x="189202" y="198208"/>
                    <a:pt x="200290" y="182395"/>
                  </a:cubicBezTo>
                  <a:cubicBezTo>
                    <a:pt x="220343" y="155080"/>
                    <a:pt x="208472" y="123271"/>
                    <a:pt x="191646" y="115894"/>
                  </a:cubicBezTo>
                  <a:cubicBezTo>
                    <a:pt x="179175" y="112207"/>
                    <a:pt x="165725" y="113878"/>
                    <a:pt x="154534" y="120505"/>
                  </a:cubicBezTo>
                  <a:lnTo>
                    <a:pt x="170670" y="90539"/>
                  </a:lnTo>
                  <a:cubicBezTo>
                    <a:pt x="170670" y="90539"/>
                    <a:pt x="105782" y="-62862"/>
                    <a:pt x="33750" y="29686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îṧ1ïḑe">
              <a:extLst>
                <a:ext uri="{FF2B5EF4-FFF2-40B4-BE49-F238E27FC236}">
                  <a16:creationId xmlns:a16="http://schemas.microsoft.com/office/drawing/2014/main" id="{06226ED7-35F8-7C6E-4E9D-A69D9E11B2A8}"/>
                </a:ext>
              </a:extLst>
            </p:cNvPr>
            <p:cNvSpPr/>
            <p:nvPr/>
          </p:nvSpPr>
          <p:spPr>
            <a:xfrm>
              <a:off x="6988975" y="1907727"/>
              <a:ext cx="289015" cy="242459"/>
            </a:xfrm>
            <a:custGeom>
              <a:avLst/>
              <a:gdLst>
                <a:gd name="connsiteX0" fmla="*/ 136070 w 162002"/>
                <a:gd name="connsiteY0" fmla="*/ 135269 h 135906"/>
                <a:gd name="connsiteX1" fmla="*/ 60580 w 162002"/>
                <a:gd name="connsiteY1" fmla="*/ 94700 h 135906"/>
                <a:gd name="connsiteX2" fmla="*/ 32459 w 162002"/>
                <a:gd name="connsiteY2" fmla="*/ 24742 h 135906"/>
                <a:gd name="connsiteX3" fmla="*/ 1686 w 162002"/>
                <a:gd name="connsiteY3" fmla="*/ 75914 h 135906"/>
                <a:gd name="connsiteX4" fmla="*/ 8947 w 162002"/>
                <a:gd name="connsiteY4" fmla="*/ 18288 h 135906"/>
                <a:gd name="connsiteX5" fmla="*/ 37876 w 162002"/>
                <a:gd name="connsiteY5" fmla="*/ 308 h 135906"/>
                <a:gd name="connsiteX6" fmla="*/ 136070 w 162002"/>
                <a:gd name="connsiteY6" fmla="*/ 24857 h 135906"/>
                <a:gd name="connsiteX7" fmla="*/ 162002 w 162002"/>
                <a:gd name="connsiteY7" fmla="*/ 103690 h 13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002" h="135906">
                  <a:moveTo>
                    <a:pt x="136070" y="135269"/>
                  </a:moveTo>
                  <a:cubicBezTo>
                    <a:pt x="136070" y="135269"/>
                    <a:pt x="91583" y="144259"/>
                    <a:pt x="60580" y="94700"/>
                  </a:cubicBezTo>
                  <a:cubicBezTo>
                    <a:pt x="29577" y="45141"/>
                    <a:pt x="32459" y="24742"/>
                    <a:pt x="32459" y="24742"/>
                  </a:cubicBezTo>
                  <a:lnTo>
                    <a:pt x="1686" y="75914"/>
                  </a:lnTo>
                  <a:cubicBezTo>
                    <a:pt x="1686" y="75914"/>
                    <a:pt x="-5229" y="40416"/>
                    <a:pt x="8947" y="18288"/>
                  </a:cubicBezTo>
                  <a:cubicBezTo>
                    <a:pt x="23123" y="-3841"/>
                    <a:pt x="37876" y="308"/>
                    <a:pt x="37876" y="308"/>
                  </a:cubicBezTo>
                  <a:lnTo>
                    <a:pt x="136070" y="24857"/>
                  </a:lnTo>
                  <a:lnTo>
                    <a:pt x="162002" y="103690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í$ḷîďé">
              <a:extLst>
                <a:ext uri="{FF2B5EF4-FFF2-40B4-BE49-F238E27FC236}">
                  <a16:creationId xmlns:a16="http://schemas.microsoft.com/office/drawing/2014/main" id="{84B4781A-2D86-590C-726A-01A30E0682D1}"/>
                </a:ext>
              </a:extLst>
            </p:cNvPr>
            <p:cNvSpPr/>
            <p:nvPr/>
          </p:nvSpPr>
          <p:spPr>
            <a:xfrm>
              <a:off x="7015030" y="2132343"/>
              <a:ext cx="29379" cy="88470"/>
            </a:xfrm>
            <a:custGeom>
              <a:avLst/>
              <a:gdLst>
                <a:gd name="connsiteX0" fmla="*/ 4254 w 16468"/>
                <a:gd name="connsiteY0" fmla="*/ 49588 h 49590"/>
                <a:gd name="connsiteX1" fmla="*/ 1258 w 16468"/>
                <a:gd name="connsiteY1" fmla="*/ 47399 h 49590"/>
                <a:gd name="connsiteX2" fmla="*/ 10708 w 16468"/>
                <a:gd name="connsiteY2" fmla="*/ 1298 h 49590"/>
                <a:gd name="connsiteX3" fmla="*/ 15053 w 16468"/>
                <a:gd name="connsiteY3" fmla="*/ 583 h 49590"/>
                <a:gd name="connsiteX4" fmla="*/ 15088 w 16468"/>
                <a:gd name="connsiteY4" fmla="*/ 606 h 49590"/>
                <a:gd name="connsiteX5" fmla="*/ 15941 w 16468"/>
                <a:gd name="connsiteY5" fmla="*/ 4928 h 49590"/>
                <a:gd name="connsiteX6" fmla="*/ 15895 w 16468"/>
                <a:gd name="connsiteY6" fmla="*/ 4986 h 49590"/>
                <a:gd name="connsiteX7" fmla="*/ 7251 w 16468"/>
                <a:gd name="connsiteY7" fmla="*/ 44978 h 49590"/>
                <a:gd name="connsiteX8" fmla="*/ 5176 w 16468"/>
                <a:gd name="connsiteY8" fmla="*/ 48897 h 4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68" h="49590">
                  <a:moveTo>
                    <a:pt x="4254" y="49588"/>
                  </a:moveTo>
                  <a:cubicBezTo>
                    <a:pt x="2871" y="49634"/>
                    <a:pt x="1626" y="48735"/>
                    <a:pt x="1258" y="47399"/>
                  </a:cubicBezTo>
                  <a:cubicBezTo>
                    <a:pt x="-2097" y="31390"/>
                    <a:pt x="1326" y="14701"/>
                    <a:pt x="10708" y="1298"/>
                  </a:cubicBezTo>
                  <a:cubicBezTo>
                    <a:pt x="11711" y="-97"/>
                    <a:pt x="13647" y="-420"/>
                    <a:pt x="15053" y="583"/>
                  </a:cubicBezTo>
                  <a:cubicBezTo>
                    <a:pt x="15065" y="583"/>
                    <a:pt x="15077" y="594"/>
                    <a:pt x="15088" y="606"/>
                  </a:cubicBezTo>
                  <a:cubicBezTo>
                    <a:pt x="16517" y="1563"/>
                    <a:pt x="16897" y="3499"/>
                    <a:pt x="15941" y="4928"/>
                  </a:cubicBezTo>
                  <a:cubicBezTo>
                    <a:pt x="15918" y="4939"/>
                    <a:pt x="15906" y="4962"/>
                    <a:pt x="15895" y="4986"/>
                  </a:cubicBezTo>
                  <a:cubicBezTo>
                    <a:pt x="7804" y="16638"/>
                    <a:pt x="4692" y="31033"/>
                    <a:pt x="7251" y="44978"/>
                  </a:cubicBezTo>
                  <a:cubicBezTo>
                    <a:pt x="7712" y="46626"/>
                    <a:pt x="6801" y="48344"/>
                    <a:pt x="5176" y="48897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îŝḷíďè">
              <a:extLst>
                <a:ext uri="{FF2B5EF4-FFF2-40B4-BE49-F238E27FC236}">
                  <a16:creationId xmlns:a16="http://schemas.microsoft.com/office/drawing/2014/main" id="{FF164FFB-EB47-C1CD-08D9-EA8A44F70FDB}"/>
                </a:ext>
              </a:extLst>
            </p:cNvPr>
            <p:cNvSpPr/>
            <p:nvPr/>
          </p:nvSpPr>
          <p:spPr>
            <a:xfrm>
              <a:off x="7233924" y="2169918"/>
              <a:ext cx="62430" cy="65099"/>
            </a:xfrm>
            <a:custGeom>
              <a:avLst/>
              <a:gdLst>
                <a:gd name="connsiteX0" fmla="*/ 3033 w 34994"/>
                <a:gd name="connsiteY0" fmla="*/ 36478 h 36490"/>
                <a:gd name="connsiteX1" fmla="*/ 958 w 34994"/>
                <a:gd name="connsiteY1" fmla="*/ 35672 h 36490"/>
                <a:gd name="connsiteX2" fmla="*/ 866 w 34994"/>
                <a:gd name="connsiteY2" fmla="*/ 31269 h 36490"/>
                <a:gd name="connsiteX3" fmla="*/ 958 w 34994"/>
                <a:gd name="connsiteY3" fmla="*/ 31177 h 36490"/>
                <a:gd name="connsiteX4" fmla="*/ 29080 w 34994"/>
                <a:gd name="connsiteY4" fmla="*/ 1442 h 36490"/>
                <a:gd name="connsiteX5" fmla="*/ 33552 w 34994"/>
                <a:gd name="connsiteY5" fmla="*/ 543 h 36490"/>
                <a:gd name="connsiteX6" fmla="*/ 34451 w 34994"/>
                <a:gd name="connsiteY6" fmla="*/ 5015 h 36490"/>
                <a:gd name="connsiteX7" fmla="*/ 33690 w 34994"/>
                <a:gd name="connsiteY7" fmla="*/ 5821 h 36490"/>
                <a:gd name="connsiteX8" fmla="*/ 5453 w 34994"/>
                <a:gd name="connsiteY8" fmla="*/ 35557 h 36490"/>
                <a:gd name="connsiteX9" fmla="*/ 3033 w 34994"/>
                <a:gd name="connsiteY9" fmla="*/ 36478 h 3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94" h="36490">
                  <a:moveTo>
                    <a:pt x="3033" y="36478"/>
                  </a:moveTo>
                  <a:cubicBezTo>
                    <a:pt x="2261" y="36490"/>
                    <a:pt x="1523" y="36202"/>
                    <a:pt x="958" y="35672"/>
                  </a:cubicBezTo>
                  <a:cubicBezTo>
                    <a:pt x="-286" y="34485"/>
                    <a:pt x="-321" y="32514"/>
                    <a:pt x="866" y="31269"/>
                  </a:cubicBezTo>
                  <a:cubicBezTo>
                    <a:pt x="889" y="31235"/>
                    <a:pt x="924" y="31212"/>
                    <a:pt x="958" y="31177"/>
                  </a:cubicBezTo>
                  <a:lnTo>
                    <a:pt x="29080" y="1442"/>
                  </a:lnTo>
                  <a:cubicBezTo>
                    <a:pt x="30071" y="-45"/>
                    <a:pt x="32077" y="-448"/>
                    <a:pt x="33552" y="543"/>
                  </a:cubicBezTo>
                  <a:cubicBezTo>
                    <a:pt x="35039" y="1534"/>
                    <a:pt x="35442" y="3539"/>
                    <a:pt x="34451" y="5015"/>
                  </a:cubicBezTo>
                  <a:cubicBezTo>
                    <a:pt x="34243" y="5326"/>
                    <a:pt x="33990" y="5602"/>
                    <a:pt x="33690" y="5821"/>
                  </a:cubicBezTo>
                  <a:lnTo>
                    <a:pt x="5453" y="35557"/>
                  </a:lnTo>
                  <a:cubicBezTo>
                    <a:pt x="4831" y="36213"/>
                    <a:pt x="3944" y="36559"/>
                    <a:pt x="3033" y="3647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iśliḋe">
              <a:extLst>
                <a:ext uri="{FF2B5EF4-FFF2-40B4-BE49-F238E27FC236}">
                  <a16:creationId xmlns:a16="http://schemas.microsoft.com/office/drawing/2014/main" id="{55285D5E-894E-63B1-3131-AD0F15069D89}"/>
                </a:ext>
              </a:extLst>
            </p:cNvPr>
            <p:cNvSpPr/>
            <p:nvPr/>
          </p:nvSpPr>
          <p:spPr>
            <a:xfrm>
              <a:off x="7251629" y="2204358"/>
              <a:ext cx="46583" cy="16656"/>
            </a:xfrm>
            <a:custGeom>
              <a:avLst/>
              <a:gdLst>
                <a:gd name="connsiteX0" fmla="*/ 22959 w 26111"/>
                <a:gd name="connsiteY0" fmla="*/ 9336 h 9336"/>
                <a:gd name="connsiteX1" fmla="*/ 3021 w 26111"/>
                <a:gd name="connsiteY1" fmla="*/ 6224 h 9336"/>
                <a:gd name="connsiteX2" fmla="*/ 1 w 26111"/>
                <a:gd name="connsiteY2" fmla="*/ 3032 h 9336"/>
                <a:gd name="connsiteX3" fmla="*/ 3193 w 26111"/>
                <a:gd name="connsiteY3" fmla="*/ 1 h 9336"/>
                <a:gd name="connsiteX4" fmla="*/ 3942 w 26111"/>
                <a:gd name="connsiteY4" fmla="*/ 116 h 9336"/>
                <a:gd name="connsiteX5" fmla="*/ 23420 w 26111"/>
                <a:gd name="connsiteY5" fmla="*/ 3113 h 9336"/>
                <a:gd name="connsiteX6" fmla="*/ 26083 w 26111"/>
                <a:gd name="connsiteY6" fmla="*/ 6616 h 9336"/>
                <a:gd name="connsiteX7" fmla="*/ 26071 w 26111"/>
                <a:gd name="connsiteY7" fmla="*/ 6685 h 9336"/>
                <a:gd name="connsiteX8" fmla="*/ 22959 w 26111"/>
                <a:gd name="connsiteY8" fmla="*/ 9336 h 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11" h="9336">
                  <a:moveTo>
                    <a:pt x="22959" y="9336"/>
                  </a:moveTo>
                  <a:lnTo>
                    <a:pt x="3021" y="6224"/>
                  </a:lnTo>
                  <a:cubicBezTo>
                    <a:pt x="1303" y="6178"/>
                    <a:pt x="-45" y="4749"/>
                    <a:pt x="1" y="3032"/>
                  </a:cubicBezTo>
                  <a:cubicBezTo>
                    <a:pt x="47" y="1303"/>
                    <a:pt x="1476" y="-45"/>
                    <a:pt x="3193" y="1"/>
                  </a:cubicBezTo>
                  <a:cubicBezTo>
                    <a:pt x="3447" y="12"/>
                    <a:pt x="3700" y="47"/>
                    <a:pt x="3942" y="116"/>
                  </a:cubicBezTo>
                  <a:lnTo>
                    <a:pt x="23420" y="3113"/>
                  </a:lnTo>
                  <a:cubicBezTo>
                    <a:pt x="25126" y="3343"/>
                    <a:pt x="26313" y="4910"/>
                    <a:pt x="26083" y="6616"/>
                  </a:cubicBezTo>
                  <a:cubicBezTo>
                    <a:pt x="26083" y="6639"/>
                    <a:pt x="26071" y="6662"/>
                    <a:pt x="26071" y="6685"/>
                  </a:cubicBezTo>
                  <a:cubicBezTo>
                    <a:pt x="25794" y="8195"/>
                    <a:pt x="24492" y="9301"/>
                    <a:pt x="22959" y="9336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íŝļíḑê">
              <a:extLst>
                <a:ext uri="{FF2B5EF4-FFF2-40B4-BE49-F238E27FC236}">
                  <a16:creationId xmlns:a16="http://schemas.microsoft.com/office/drawing/2014/main" id="{6893B2BD-DD9E-6411-D2CD-71B3333B306D}"/>
                </a:ext>
              </a:extLst>
            </p:cNvPr>
            <p:cNvSpPr/>
            <p:nvPr/>
          </p:nvSpPr>
          <p:spPr>
            <a:xfrm>
              <a:off x="6981384" y="2052568"/>
              <a:ext cx="44023" cy="16909"/>
            </a:xfrm>
            <a:custGeom>
              <a:avLst/>
              <a:gdLst>
                <a:gd name="connsiteX0" fmla="*/ 3176 w 24676"/>
                <a:gd name="connsiteY0" fmla="*/ 9478 h 9478"/>
                <a:gd name="connsiteX1" fmla="*/ 64 w 24676"/>
                <a:gd name="connsiteY1" fmla="*/ 6942 h 9478"/>
                <a:gd name="connsiteX2" fmla="*/ 2496 w 24676"/>
                <a:gd name="connsiteY2" fmla="*/ 3277 h 9478"/>
                <a:gd name="connsiteX3" fmla="*/ 2599 w 24676"/>
                <a:gd name="connsiteY3" fmla="*/ 3254 h 9478"/>
                <a:gd name="connsiteX4" fmla="*/ 21040 w 24676"/>
                <a:gd name="connsiteY4" fmla="*/ 27 h 9478"/>
                <a:gd name="connsiteX5" fmla="*/ 24613 w 24676"/>
                <a:gd name="connsiteY5" fmla="*/ 2563 h 9478"/>
                <a:gd name="connsiteX6" fmla="*/ 22181 w 24676"/>
                <a:gd name="connsiteY6" fmla="*/ 6228 h 9478"/>
                <a:gd name="connsiteX7" fmla="*/ 22077 w 24676"/>
                <a:gd name="connsiteY7" fmla="*/ 6251 h 9478"/>
                <a:gd name="connsiteX8" fmla="*/ 3637 w 24676"/>
                <a:gd name="connsiteY8" fmla="*/ 9478 h 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76" h="9478">
                  <a:moveTo>
                    <a:pt x="3176" y="9478"/>
                  </a:moveTo>
                  <a:cubicBezTo>
                    <a:pt x="1654" y="9501"/>
                    <a:pt x="340" y="8429"/>
                    <a:pt x="64" y="6942"/>
                  </a:cubicBezTo>
                  <a:cubicBezTo>
                    <a:pt x="-282" y="5260"/>
                    <a:pt x="813" y="3612"/>
                    <a:pt x="2496" y="3277"/>
                  </a:cubicBezTo>
                  <a:cubicBezTo>
                    <a:pt x="2530" y="3266"/>
                    <a:pt x="2564" y="3266"/>
                    <a:pt x="2599" y="3254"/>
                  </a:cubicBezTo>
                  <a:lnTo>
                    <a:pt x="21040" y="27"/>
                  </a:lnTo>
                  <a:cubicBezTo>
                    <a:pt x="22711" y="-192"/>
                    <a:pt x="24266" y="914"/>
                    <a:pt x="24613" y="2563"/>
                  </a:cubicBezTo>
                  <a:cubicBezTo>
                    <a:pt x="24958" y="4245"/>
                    <a:pt x="23863" y="5893"/>
                    <a:pt x="22181" y="6228"/>
                  </a:cubicBezTo>
                  <a:cubicBezTo>
                    <a:pt x="22146" y="6239"/>
                    <a:pt x="22112" y="6239"/>
                    <a:pt x="22077" y="6251"/>
                  </a:cubicBezTo>
                  <a:lnTo>
                    <a:pt x="3637" y="9478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îś1îḓé">
              <a:extLst>
                <a:ext uri="{FF2B5EF4-FFF2-40B4-BE49-F238E27FC236}">
                  <a16:creationId xmlns:a16="http://schemas.microsoft.com/office/drawing/2014/main" id="{E99F561A-1713-B0CD-603C-0F73AEEDD301}"/>
                </a:ext>
              </a:extLst>
            </p:cNvPr>
            <p:cNvSpPr/>
            <p:nvPr/>
          </p:nvSpPr>
          <p:spPr>
            <a:xfrm>
              <a:off x="7063994" y="2053193"/>
              <a:ext cx="64970" cy="37882"/>
            </a:xfrm>
            <a:custGeom>
              <a:avLst/>
              <a:gdLst>
                <a:gd name="connsiteX0" fmla="*/ 33282 w 36418"/>
                <a:gd name="connsiteY0" fmla="*/ 21230 h 21234"/>
                <a:gd name="connsiteX1" fmla="*/ 31899 w 36418"/>
                <a:gd name="connsiteY1" fmla="*/ 21230 h 21234"/>
                <a:gd name="connsiteX2" fmla="*/ 1702 w 36418"/>
                <a:gd name="connsiteY2" fmla="*/ 5901 h 21234"/>
                <a:gd name="connsiteX3" fmla="*/ 319 w 36418"/>
                <a:gd name="connsiteY3" fmla="*/ 1752 h 21234"/>
                <a:gd name="connsiteX4" fmla="*/ 4480 w 36418"/>
                <a:gd name="connsiteY4" fmla="*/ 312 h 21234"/>
                <a:gd name="connsiteX5" fmla="*/ 4584 w 36418"/>
                <a:gd name="connsiteY5" fmla="*/ 369 h 21234"/>
                <a:gd name="connsiteX6" fmla="*/ 34665 w 36418"/>
                <a:gd name="connsiteY6" fmla="*/ 15583 h 21234"/>
                <a:gd name="connsiteX7" fmla="*/ 36106 w 36418"/>
                <a:gd name="connsiteY7" fmla="*/ 19743 h 21234"/>
                <a:gd name="connsiteX8" fmla="*/ 36048 w 36418"/>
                <a:gd name="connsiteY8" fmla="*/ 19847 h 21234"/>
                <a:gd name="connsiteX9" fmla="*/ 33282 w 36418"/>
                <a:gd name="connsiteY9" fmla="*/ 21230 h 2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418" h="21234">
                  <a:moveTo>
                    <a:pt x="33282" y="21230"/>
                  </a:moveTo>
                  <a:lnTo>
                    <a:pt x="31899" y="21230"/>
                  </a:lnTo>
                  <a:lnTo>
                    <a:pt x="1702" y="5901"/>
                  </a:lnTo>
                  <a:cubicBezTo>
                    <a:pt x="182" y="5129"/>
                    <a:pt x="-430" y="3285"/>
                    <a:pt x="319" y="1752"/>
                  </a:cubicBezTo>
                  <a:cubicBezTo>
                    <a:pt x="1069" y="208"/>
                    <a:pt x="2936" y="-437"/>
                    <a:pt x="4480" y="312"/>
                  </a:cubicBezTo>
                  <a:cubicBezTo>
                    <a:pt x="4515" y="335"/>
                    <a:pt x="4549" y="346"/>
                    <a:pt x="4584" y="369"/>
                  </a:cubicBezTo>
                  <a:lnTo>
                    <a:pt x="34665" y="15583"/>
                  </a:lnTo>
                  <a:cubicBezTo>
                    <a:pt x="36209" y="16332"/>
                    <a:pt x="36855" y="18199"/>
                    <a:pt x="36106" y="19743"/>
                  </a:cubicBezTo>
                  <a:cubicBezTo>
                    <a:pt x="36083" y="19778"/>
                    <a:pt x="36071" y="19812"/>
                    <a:pt x="36048" y="19847"/>
                  </a:cubicBezTo>
                  <a:cubicBezTo>
                    <a:pt x="35437" y="20769"/>
                    <a:pt x="34388" y="21288"/>
                    <a:pt x="33282" y="2123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ïşḻîḑê">
              <a:extLst>
                <a:ext uri="{FF2B5EF4-FFF2-40B4-BE49-F238E27FC236}">
                  <a16:creationId xmlns:a16="http://schemas.microsoft.com/office/drawing/2014/main" id="{0CCFB717-57CC-3DDF-1498-C5BED8FDC783}"/>
                </a:ext>
              </a:extLst>
            </p:cNvPr>
            <p:cNvSpPr/>
            <p:nvPr/>
          </p:nvSpPr>
          <p:spPr>
            <a:xfrm>
              <a:off x="7213390" y="2202920"/>
              <a:ext cx="266595" cy="370315"/>
            </a:xfrm>
            <a:custGeom>
              <a:avLst/>
              <a:gdLst>
                <a:gd name="connsiteX0" fmla="*/ 66522 w 149435"/>
                <a:gd name="connsiteY0" fmla="*/ 0 h 207573"/>
                <a:gd name="connsiteX1" fmla="*/ 148813 w 149435"/>
                <a:gd name="connsiteY1" fmla="*/ 132425 h 207573"/>
                <a:gd name="connsiteX2" fmla="*/ 24916 w 149435"/>
                <a:gd name="connsiteY2" fmla="*/ 183597 h 207573"/>
                <a:gd name="connsiteX3" fmla="*/ 6476 w 149435"/>
                <a:gd name="connsiteY3" fmla="*/ 48521 h 207573"/>
                <a:gd name="connsiteX4" fmla="*/ 66522 w 149435"/>
                <a:gd name="connsiteY4" fmla="*/ 0 h 2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435" h="207573">
                  <a:moveTo>
                    <a:pt x="66522" y="0"/>
                  </a:moveTo>
                  <a:cubicBezTo>
                    <a:pt x="66522" y="0"/>
                    <a:pt x="157802" y="41606"/>
                    <a:pt x="148813" y="132425"/>
                  </a:cubicBezTo>
                  <a:cubicBezTo>
                    <a:pt x="139823" y="223244"/>
                    <a:pt x="66637" y="220247"/>
                    <a:pt x="24916" y="183597"/>
                  </a:cubicBezTo>
                  <a:cubicBezTo>
                    <a:pt x="-16805" y="146946"/>
                    <a:pt x="6476" y="48521"/>
                    <a:pt x="6476" y="48521"/>
                  </a:cubicBezTo>
                  <a:cubicBezTo>
                    <a:pt x="6476" y="48521"/>
                    <a:pt x="61566" y="57741"/>
                    <a:pt x="66522" y="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ïšļíďe">
              <a:extLst>
                <a:ext uri="{FF2B5EF4-FFF2-40B4-BE49-F238E27FC236}">
                  <a16:creationId xmlns:a16="http://schemas.microsoft.com/office/drawing/2014/main" id="{72AB1BE7-F320-1937-F1A9-78FE4743ABE6}"/>
                </a:ext>
              </a:extLst>
            </p:cNvPr>
            <p:cNvSpPr/>
            <p:nvPr/>
          </p:nvSpPr>
          <p:spPr>
            <a:xfrm>
              <a:off x="6981127" y="2088215"/>
              <a:ext cx="20427" cy="57133"/>
            </a:xfrm>
            <a:custGeom>
              <a:avLst/>
              <a:gdLst>
                <a:gd name="connsiteX0" fmla="*/ 3319 w 11450"/>
                <a:gd name="connsiteY0" fmla="*/ 32025 h 32025"/>
                <a:gd name="connsiteX1" fmla="*/ 2397 w 11450"/>
                <a:gd name="connsiteY1" fmla="*/ 32025 h 32025"/>
                <a:gd name="connsiteX2" fmla="*/ 242 w 11450"/>
                <a:gd name="connsiteY2" fmla="*/ 28383 h 32025"/>
                <a:gd name="connsiteX3" fmla="*/ 323 w 11450"/>
                <a:gd name="connsiteY3" fmla="*/ 28107 h 32025"/>
                <a:gd name="connsiteX4" fmla="*/ 5509 w 11450"/>
                <a:gd name="connsiteY4" fmla="*/ 11049 h 32025"/>
                <a:gd name="connsiteX5" fmla="*/ 899 w 11450"/>
                <a:gd name="connsiteY5" fmla="*/ 5287 h 32025"/>
                <a:gd name="connsiteX6" fmla="*/ 899 w 11450"/>
                <a:gd name="connsiteY6" fmla="*/ 907 h 32025"/>
                <a:gd name="connsiteX7" fmla="*/ 5394 w 11450"/>
                <a:gd name="connsiteY7" fmla="*/ 907 h 32025"/>
                <a:gd name="connsiteX8" fmla="*/ 11157 w 11450"/>
                <a:gd name="connsiteY8" fmla="*/ 7937 h 32025"/>
                <a:gd name="connsiteX9" fmla="*/ 11157 w 11450"/>
                <a:gd name="connsiteY9" fmla="*/ 10934 h 32025"/>
                <a:gd name="connsiteX10" fmla="*/ 5394 w 11450"/>
                <a:gd name="connsiteY10" fmla="*/ 29605 h 32025"/>
                <a:gd name="connsiteX11" fmla="*/ 3319 w 11450"/>
                <a:gd name="connsiteY11" fmla="*/ 32025 h 3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50" h="32025">
                  <a:moveTo>
                    <a:pt x="3319" y="32025"/>
                  </a:moveTo>
                  <a:lnTo>
                    <a:pt x="2397" y="32025"/>
                  </a:lnTo>
                  <a:cubicBezTo>
                    <a:pt x="795" y="31610"/>
                    <a:pt x="-173" y="29985"/>
                    <a:pt x="242" y="28383"/>
                  </a:cubicBezTo>
                  <a:cubicBezTo>
                    <a:pt x="265" y="28291"/>
                    <a:pt x="288" y="28199"/>
                    <a:pt x="323" y="28107"/>
                  </a:cubicBezTo>
                  <a:lnTo>
                    <a:pt x="5509" y="11049"/>
                  </a:lnTo>
                  <a:lnTo>
                    <a:pt x="899" y="5287"/>
                  </a:lnTo>
                  <a:cubicBezTo>
                    <a:pt x="-300" y="4077"/>
                    <a:pt x="-300" y="2117"/>
                    <a:pt x="899" y="907"/>
                  </a:cubicBezTo>
                  <a:cubicBezTo>
                    <a:pt x="2155" y="-303"/>
                    <a:pt x="4138" y="-303"/>
                    <a:pt x="5394" y="907"/>
                  </a:cubicBezTo>
                  <a:lnTo>
                    <a:pt x="11157" y="7937"/>
                  </a:lnTo>
                  <a:cubicBezTo>
                    <a:pt x="11548" y="8894"/>
                    <a:pt x="11548" y="9977"/>
                    <a:pt x="11157" y="10934"/>
                  </a:cubicBezTo>
                  <a:lnTo>
                    <a:pt x="5394" y="29605"/>
                  </a:lnTo>
                  <a:cubicBezTo>
                    <a:pt x="5175" y="30723"/>
                    <a:pt x="4391" y="31645"/>
                    <a:pt x="3319" y="32025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îs1íďè">
              <a:extLst>
                <a:ext uri="{FF2B5EF4-FFF2-40B4-BE49-F238E27FC236}">
                  <a16:creationId xmlns:a16="http://schemas.microsoft.com/office/drawing/2014/main" id="{9229C8B9-36BF-FA1E-97BF-77AA397E730E}"/>
                </a:ext>
              </a:extLst>
            </p:cNvPr>
            <p:cNvSpPr/>
            <p:nvPr/>
          </p:nvSpPr>
          <p:spPr>
            <a:xfrm>
              <a:off x="7070553" y="2093166"/>
              <a:ext cx="25001" cy="61231"/>
            </a:xfrm>
            <a:custGeom>
              <a:avLst/>
              <a:gdLst>
                <a:gd name="connsiteX0" fmla="*/ 5518 w 14014"/>
                <a:gd name="connsiteY0" fmla="*/ 34322 h 34322"/>
                <a:gd name="connsiteX1" fmla="*/ 4595 w 14014"/>
                <a:gd name="connsiteY1" fmla="*/ 34322 h 34322"/>
                <a:gd name="connsiteX2" fmla="*/ 2463 w 14014"/>
                <a:gd name="connsiteY2" fmla="*/ 30472 h 34322"/>
                <a:gd name="connsiteX3" fmla="*/ 2521 w 14014"/>
                <a:gd name="connsiteY3" fmla="*/ 30288 h 34322"/>
                <a:gd name="connsiteX4" fmla="*/ 7708 w 14014"/>
                <a:gd name="connsiteY4" fmla="*/ 13346 h 34322"/>
                <a:gd name="connsiteX5" fmla="*/ 907 w 14014"/>
                <a:gd name="connsiteY5" fmla="*/ 5393 h 34322"/>
                <a:gd name="connsiteX6" fmla="*/ 907 w 14014"/>
                <a:gd name="connsiteY6" fmla="*/ 899 h 34322"/>
                <a:gd name="connsiteX7" fmla="*/ 5287 w 14014"/>
                <a:gd name="connsiteY7" fmla="*/ 899 h 34322"/>
                <a:gd name="connsiteX8" fmla="*/ 13239 w 14014"/>
                <a:gd name="connsiteY8" fmla="*/ 10119 h 34322"/>
                <a:gd name="connsiteX9" fmla="*/ 13931 w 14014"/>
                <a:gd name="connsiteY9" fmla="*/ 13115 h 34322"/>
                <a:gd name="connsiteX10" fmla="*/ 8168 w 14014"/>
                <a:gd name="connsiteY10" fmla="*/ 31786 h 34322"/>
                <a:gd name="connsiteX11" fmla="*/ 5518 w 14014"/>
                <a:gd name="connsiteY11" fmla="*/ 34322 h 3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14" h="34322">
                  <a:moveTo>
                    <a:pt x="5518" y="34322"/>
                  </a:moveTo>
                  <a:lnTo>
                    <a:pt x="4595" y="34322"/>
                  </a:lnTo>
                  <a:cubicBezTo>
                    <a:pt x="2947" y="33849"/>
                    <a:pt x="1991" y="32120"/>
                    <a:pt x="2463" y="30472"/>
                  </a:cubicBezTo>
                  <a:cubicBezTo>
                    <a:pt x="2475" y="30415"/>
                    <a:pt x="2498" y="30345"/>
                    <a:pt x="2521" y="30288"/>
                  </a:cubicBezTo>
                  <a:lnTo>
                    <a:pt x="7708" y="13346"/>
                  </a:lnTo>
                  <a:lnTo>
                    <a:pt x="907" y="5393"/>
                  </a:lnTo>
                  <a:cubicBezTo>
                    <a:pt x="-303" y="4137"/>
                    <a:pt x="-303" y="2155"/>
                    <a:pt x="907" y="899"/>
                  </a:cubicBezTo>
                  <a:cubicBezTo>
                    <a:pt x="2118" y="-300"/>
                    <a:pt x="4077" y="-300"/>
                    <a:pt x="5287" y="899"/>
                  </a:cubicBezTo>
                  <a:lnTo>
                    <a:pt x="13239" y="10119"/>
                  </a:lnTo>
                  <a:cubicBezTo>
                    <a:pt x="13908" y="10960"/>
                    <a:pt x="14162" y="12066"/>
                    <a:pt x="13931" y="13115"/>
                  </a:cubicBezTo>
                  <a:lnTo>
                    <a:pt x="8168" y="31786"/>
                  </a:lnTo>
                  <a:cubicBezTo>
                    <a:pt x="7869" y="33089"/>
                    <a:pt x="6832" y="34080"/>
                    <a:pt x="5518" y="34322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ïṡľïḑê">
              <a:extLst>
                <a:ext uri="{FF2B5EF4-FFF2-40B4-BE49-F238E27FC236}">
                  <a16:creationId xmlns:a16="http://schemas.microsoft.com/office/drawing/2014/main" id="{6FFE9C30-753B-B8FE-18CA-4EF8E05CF550}"/>
                </a:ext>
              </a:extLst>
            </p:cNvPr>
            <p:cNvSpPr/>
            <p:nvPr/>
          </p:nvSpPr>
          <p:spPr>
            <a:xfrm>
              <a:off x="6793451" y="2999350"/>
              <a:ext cx="115783" cy="31779"/>
            </a:xfrm>
            <a:custGeom>
              <a:avLst/>
              <a:gdLst>
                <a:gd name="connsiteX0" fmla="*/ 61840 w 64900"/>
                <a:gd name="connsiteY0" fmla="*/ 17813 h 17813"/>
                <a:gd name="connsiteX1" fmla="*/ 61263 w 64900"/>
                <a:gd name="connsiteY1" fmla="*/ 17813 h 17813"/>
                <a:gd name="connsiteX2" fmla="*/ 2600 w 64900"/>
                <a:gd name="connsiteY2" fmla="*/ 6287 h 17813"/>
                <a:gd name="connsiteX3" fmla="*/ 41 w 64900"/>
                <a:gd name="connsiteY3" fmla="*/ 2703 h 17813"/>
                <a:gd name="connsiteX4" fmla="*/ 64 w 64900"/>
                <a:gd name="connsiteY4" fmla="*/ 2599 h 17813"/>
                <a:gd name="connsiteX5" fmla="*/ 3649 w 64900"/>
                <a:gd name="connsiteY5" fmla="*/ 41 h 17813"/>
                <a:gd name="connsiteX6" fmla="*/ 3753 w 64900"/>
                <a:gd name="connsiteY6" fmla="*/ 64 h 17813"/>
                <a:gd name="connsiteX7" fmla="*/ 62416 w 64900"/>
                <a:gd name="connsiteY7" fmla="*/ 11589 h 17813"/>
                <a:gd name="connsiteX8" fmla="*/ 64836 w 64900"/>
                <a:gd name="connsiteY8" fmla="*/ 15266 h 17813"/>
                <a:gd name="connsiteX9" fmla="*/ 64836 w 64900"/>
                <a:gd name="connsiteY9" fmla="*/ 15277 h 17813"/>
                <a:gd name="connsiteX10" fmla="*/ 61840 w 64900"/>
                <a:gd name="connsiteY10" fmla="*/ 17813 h 1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900" h="17813">
                  <a:moveTo>
                    <a:pt x="61840" y="17813"/>
                  </a:moveTo>
                  <a:lnTo>
                    <a:pt x="61263" y="17813"/>
                  </a:lnTo>
                  <a:lnTo>
                    <a:pt x="2600" y="6287"/>
                  </a:lnTo>
                  <a:cubicBezTo>
                    <a:pt x="906" y="5999"/>
                    <a:pt x="-235" y="4397"/>
                    <a:pt x="41" y="2703"/>
                  </a:cubicBezTo>
                  <a:cubicBezTo>
                    <a:pt x="53" y="2669"/>
                    <a:pt x="53" y="2634"/>
                    <a:pt x="64" y="2599"/>
                  </a:cubicBezTo>
                  <a:cubicBezTo>
                    <a:pt x="353" y="905"/>
                    <a:pt x="1955" y="-236"/>
                    <a:pt x="3649" y="41"/>
                  </a:cubicBezTo>
                  <a:cubicBezTo>
                    <a:pt x="3684" y="52"/>
                    <a:pt x="3718" y="52"/>
                    <a:pt x="3753" y="64"/>
                  </a:cubicBezTo>
                  <a:lnTo>
                    <a:pt x="62416" y="11589"/>
                  </a:lnTo>
                  <a:cubicBezTo>
                    <a:pt x="64099" y="11935"/>
                    <a:pt x="65182" y="13583"/>
                    <a:pt x="64836" y="15266"/>
                  </a:cubicBezTo>
                  <a:cubicBezTo>
                    <a:pt x="64836" y="15266"/>
                    <a:pt x="64836" y="15277"/>
                    <a:pt x="64836" y="15277"/>
                  </a:cubicBezTo>
                  <a:cubicBezTo>
                    <a:pt x="64606" y="16752"/>
                    <a:pt x="63327" y="17836"/>
                    <a:pt x="61840" y="1781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íSļïḋé">
              <a:extLst>
                <a:ext uri="{FF2B5EF4-FFF2-40B4-BE49-F238E27FC236}">
                  <a16:creationId xmlns:a16="http://schemas.microsoft.com/office/drawing/2014/main" id="{E5D843E9-CC6E-3203-A154-F235B4CAEFBD}"/>
                </a:ext>
              </a:extLst>
            </p:cNvPr>
            <p:cNvSpPr/>
            <p:nvPr/>
          </p:nvSpPr>
          <p:spPr>
            <a:xfrm>
              <a:off x="7008424" y="3010001"/>
              <a:ext cx="69495" cy="28325"/>
            </a:xfrm>
            <a:custGeom>
              <a:avLst/>
              <a:gdLst>
                <a:gd name="connsiteX0" fmla="*/ 3116 w 38954"/>
                <a:gd name="connsiteY0" fmla="*/ 15877 h 15877"/>
                <a:gd name="connsiteX1" fmla="*/ 119 w 38954"/>
                <a:gd name="connsiteY1" fmla="*/ 13687 h 15877"/>
                <a:gd name="connsiteX2" fmla="*/ 2194 w 38954"/>
                <a:gd name="connsiteY2" fmla="*/ 9768 h 15877"/>
                <a:gd name="connsiteX3" fmla="*/ 34926 w 38954"/>
                <a:gd name="connsiteY3" fmla="*/ 87 h 15877"/>
                <a:gd name="connsiteX4" fmla="*/ 38844 w 38954"/>
                <a:gd name="connsiteY4" fmla="*/ 2277 h 15877"/>
                <a:gd name="connsiteX5" fmla="*/ 36654 w 38954"/>
                <a:gd name="connsiteY5" fmla="*/ 6196 h 15877"/>
                <a:gd name="connsiteX6" fmla="*/ 4038 w 38954"/>
                <a:gd name="connsiteY6" fmla="*/ 15762 h 1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54" h="15877">
                  <a:moveTo>
                    <a:pt x="3116" y="15877"/>
                  </a:moveTo>
                  <a:cubicBezTo>
                    <a:pt x="1744" y="15888"/>
                    <a:pt x="522" y="15001"/>
                    <a:pt x="119" y="13687"/>
                  </a:cubicBezTo>
                  <a:cubicBezTo>
                    <a:pt x="-341" y="12039"/>
                    <a:pt x="569" y="10322"/>
                    <a:pt x="2194" y="9768"/>
                  </a:cubicBezTo>
                  <a:lnTo>
                    <a:pt x="34926" y="87"/>
                  </a:lnTo>
                  <a:cubicBezTo>
                    <a:pt x="36596" y="-305"/>
                    <a:pt x="38291" y="652"/>
                    <a:pt x="38844" y="2277"/>
                  </a:cubicBezTo>
                  <a:cubicBezTo>
                    <a:pt x="39293" y="3960"/>
                    <a:pt x="38326" y="5700"/>
                    <a:pt x="36654" y="6196"/>
                  </a:cubicBezTo>
                  <a:lnTo>
                    <a:pt x="4038" y="15762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îšḻiḋe">
              <a:extLst>
                <a:ext uri="{FF2B5EF4-FFF2-40B4-BE49-F238E27FC236}">
                  <a16:creationId xmlns:a16="http://schemas.microsoft.com/office/drawing/2014/main" id="{53F01E30-F383-3CC3-7FFC-723D0F13FD73}"/>
                </a:ext>
              </a:extLst>
            </p:cNvPr>
            <p:cNvSpPr/>
            <p:nvPr/>
          </p:nvSpPr>
          <p:spPr>
            <a:xfrm>
              <a:off x="6776305" y="3108018"/>
              <a:ext cx="159454" cy="54086"/>
            </a:xfrm>
            <a:custGeom>
              <a:avLst/>
              <a:gdLst>
                <a:gd name="connsiteX0" fmla="*/ 3106 w 89379"/>
                <a:gd name="connsiteY0" fmla="*/ 30317 h 30317"/>
                <a:gd name="connsiteX1" fmla="*/ 110 w 89379"/>
                <a:gd name="connsiteY1" fmla="*/ 28012 h 30317"/>
                <a:gd name="connsiteX2" fmla="*/ 2299 w 89379"/>
                <a:gd name="connsiteY2" fmla="*/ 24094 h 30317"/>
                <a:gd name="connsiteX3" fmla="*/ 85396 w 89379"/>
                <a:gd name="connsiteY3" fmla="*/ 121 h 30317"/>
                <a:gd name="connsiteX4" fmla="*/ 89257 w 89379"/>
                <a:gd name="connsiteY4" fmla="*/ 2253 h 30317"/>
                <a:gd name="connsiteX5" fmla="*/ 87125 w 89379"/>
                <a:gd name="connsiteY5" fmla="*/ 6114 h 30317"/>
                <a:gd name="connsiteX6" fmla="*/ 4028 w 89379"/>
                <a:gd name="connsiteY6" fmla="*/ 30202 h 3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379" h="30317">
                  <a:moveTo>
                    <a:pt x="3106" y="30317"/>
                  </a:moveTo>
                  <a:cubicBezTo>
                    <a:pt x="1712" y="30271"/>
                    <a:pt x="502" y="29349"/>
                    <a:pt x="110" y="28012"/>
                  </a:cubicBezTo>
                  <a:cubicBezTo>
                    <a:pt x="-340" y="26330"/>
                    <a:pt x="628" y="24601"/>
                    <a:pt x="2299" y="24094"/>
                  </a:cubicBezTo>
                  <a:lnTo>
                    <a:pt x="85396" y="121"/>
                  </a:lnTo>
                  <a:cubicBezTo>
                    <a:pt x="87056" y="-351"/>
                    <a:pt x="88785" y="594"/>
                    <a:pt x="89257" y="2253"/>
                  </a:cubicBezTo>
                  <a:cubicBezTo>
                    <a:pt x="89730" y="3913"/>
                    <a:pt x="88785" y="5642"/>
                    <a:pt x="87125" y="6114"/>
                  </a:cubicBezTo>
                  <a:lnTo>
                    <a:pt x="4028" y="30202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íṡļíḍè">
              <a:extLst>
                <a:ext uri="{FF2B5EF4-FFF2-40B4-BE49-F238E27FC236}">
                  <a16:creationId xmlns:a16="http://schemas.microsoft.com/office/drawing/2014/main" id="{D4F445B0-028E-F353-098F-34CAB936A44D}"/>
                </a:ext>
              </a:extLst>
            </p:cNvPr>
            <p:cNvSpPr/>
            <p:nvPr/>
          </p:nvSpPr>
          <p:spPr>
            <a:xfrm>
              <a:off x="6831829" y="3180981"/>
              <a:ext cx="104217" cy="38490"/>
            </a:xfrm>
            <a:custGeom>
              <a:avLst/>
              <a:gdLst>
                <a:gd name="connsiteX0" fmla="*/ 3216 w 58417"/>
                <a:gd name="connsiteY0" fmla="*/ 21575 h 21575"/>
                <a:gd name="connsiteX1" fmla="*/ 104 w 58417"/>
                <a:gd name="connsiteY1" fmla="*/ 19270 h 21575"/>
                <a:gd name="connsiteX2" fmla="*/ 2294 w 58417"/>
                <a:gd name="connsiteY2" fmla="*/ 15466 h 21575"/>
                <a:gd name="connsiteX3" fmla="*/ 54388 w 58417"/>
                <a:gd name="connsiteY3" fmla="*/ 138 h 21575"/>
                <a:gd name="connsiteX4" fmla="*/ 58272 w 58417"/>
                <a:gd name="connsiteY4" fmla="*/ 2201 h 21575"/>
                <a:gd name="connsiteX5" fmla="*/ 58307 w 58417"/>
                <a:gd name="connsiteY5" fmla="*/ 2327 h 21575"/>
                <a:gd name="connsiteX6" fmla="*/ 56117 w 58417"/>
                <a:gd name="connsiteY6" fmla="*/ 6246 h 21575"/>
                <a:gd name="connsiteX7" fmla="*/ 4023 w 58417"/>
                <a:gd name="connsiteY7" fmla="*/ 21459 h 2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417" h="21575">
                  <a:moveTo>
                    <a:pt x="3216" y="21575"/>
                  </a:moveTo>
                  <a:cubicBezTo>
                    <a:pt x="1799" y="21552"/>
                    <a:pt x="542" y="20618"/>
                    <a:pt x="104" y="19270"/>
                  </a:cubicBezTo>
                  <a:cubicBezTo>
                    <a:pt x="-333" y="17610"/>
                    <a:pt x="646" y="15916"/>
                    <a:pt x="2294" y="15466"/>
                  </a:cubicBezTo>
                  <a:lnTo>
                    <a:pt x="54388" y="138"/>
                  </a:lnTo>
                  <a:cubicBezTo>
                    <a:pt x="56037" y="-369"/>
                    <a:pt x="57777" y="564"/>
                    <a:pt x="58272" y="2201"/>
                  </a:cubicBezTo>
                  <a:cubicBezTo>
                    <a:pt x="58284" y="2247"/>
                    <a:pt x="58295" y="2281"/>
                    <a:pt x="58307" y="2327"/>
                  </a:cubicBezTo>
                  <a:cubicBezTo>
                    <a:pt x="58756" y="4010"/>
                    <a:pt x="57788" y="5739"/>
                    <a:pt x="56117" y="6246"/>
                  </a:cubicBezTo>
                  <a:lnTo>
                    <a:pt x="4023" y="21459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îşḷíḓè">
              <a:extLst>
                <a:ext uri="{FF2B5EF4-FFF2-40B4-BE49-F238E27FC236}">
                  <a16:creationId xmlns:a16="http://schemas.microsoft.com/office/drawing/2014/main" id="{094B288F-8076-E86A-7F1D-D3C0B6140672}"/>
                </a:ext>
              </a:extLst>
            </p:cNvPr>
            <p:cNvSpPr/>
            <p:nvPr/>
          </p:nvSpPr>
          <p:spPr>
            <a:xfrm>
              <a:off x="7016477" y="2449081"/>
              <a:ext cx="187827" cy="40485"/>
            </a:xfrm>
            <a:custGeom>
              <a:avLst/>
              <a:gdLst>
                <a:gd name="connsiteX0" fmla="*/ 51158 w 105283"/>
                <a:gd name="connsiteY0" fmla="*/ 22681 h 22693"/>
                <a:gd name="connsiteX1" fmla="*/ 908 w 105283"/>
                <a:gd name="connsiteY1" fmla="*/ 5393 h 22693"/>
                <a:gd name="connsiteX2" fmla="*/ 908 w 105283"/>
                <a:gd name="connsiteY2" fmla="*/ 899 h 22693"/>
                <a:gd name="connsiteX3" fmla="*/ 5287 w 105283"/>
                <a:gd name="connsiteY3" fmla="*/ 899 h 22693"/>
                <a:gd name="connsiteX4" fmla="*/ 100601 w 105283"/>
                <a:gd name="connsiteY4" fmla="*/ 2397 h 22693"/>
                <a:gd name="connsiteX5" fmla="*/ 104865 w 105283"/>
                <a:gd name="connsiteY5" fmla="*/ 3549 h 22693"/>
                <a:gd name="connsiteX6" fmla="*/ 103713 w 105283"/>
                <a:gd name="connsiteY6" fmla="*/ 7814 h 22693"/>
                <a:gd name="connsiteX7" fmla="*/ 51158 w 105283"/>
                <a:gd name="connsiteY7" fmla="*/ 22681 h 2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283" h="22693">
                  <a:moveTo>
                    <a:pt x="51158" y="22681"/>
                  </a:moveTo>
                  <a:cubicBezTo>
                    <a:pt x="32902" y="22993"/>
                    <a:pt x="15107" y="16873"/>
                    <a:pt x="908" y="5393"/>
                  </a:cubicBezTo>
                  <a:cubicBezTo>
                    <a:pt x="-303" y="4137"/>
                    <a:pt x="-303" y="2155"/>
                    <a:pt x="908" y="899"/>
                  </a:cubicBezTo>
                  <a:cubicBezTo>
                    <a:pt x="2118" y="-300"/>
                    <a:pt x="4077" y="-300"/>
                    <a:pt x="5287" y="899"/>
                  </a:cubicBezTo>
                  <a:cubicBezTo>
                    <a:pt x="6785" y="2397"/>
                    <a:pt x="42629" y="35474"/>
                    <a:pt x="100601" y="2397"/>
                  </a:cubicBezTo>
                  <a:cubicBezTo>
                    <a:pt x="102099" y="1532"/>
                    <a:pt x="104001" y="2051"/>
                    <a:pt x="104865" y="3549"/>
                  </a:cubicBezTo>
                  <a:cubicBezTo>
                    <a:pt x="105730" y="5048"/>
                    <a:pt x="105211" y="6949"/>
                    <a:pt x="103713" y="7814"/>
                  </a:cubicBezTo>
                  <a:cubicBezTo>
                    <a:pt x="87774" y="17241"/>
                    <a:pt x="69667" y="22359"/>
                    <a:pt x="51158" y="2268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ïsľïḓè">
              <a:extLst>
                <a:ext uri="{FF2B5EF4-FFF2-40B4-BE49-F238E27FC236}">
                  <a16:creationId xmlns:a16="http://schemas.microsoft.com/office/drawing/2014/main" id="{FAC3CDDF-B609-A5F3-3362-CFD887F508AC}"/>
                </a:ext>
              </a:extLst>
            </p:cNvPr>
            <p:cNvSpPr/>
            <p:nvPr/>
          </p:nvSpPr>
          <p:spPr>
            <a:xfrm>
              <a:off x="7284284" y="2914547"/>
              <a:ext cx="322685" cy="50168"/>
            </a:xfrm>
            <a:custGeom>
              <a:avLst/>
              <a:gdLst>
                <a:gd name="connsiteX0" fmla="*/ 3157 w 180875"/>
                <a:gd name="connsiteY0" fmla="*/ 28121 h 28121"/>
                <a:gd name="connsiteX1" fmla="*/ 45 w 180875"/>
                <a:gd name="connsiteY1" fmla="*/ 25586 h 28121"/>
                <a:gd name="connsiteX2" fmla="*/ 2581 w 180875"/>
                <a:gd name="connsiteY2" fmla="*/ 21898 h 28121"/>
                <a:gd name="connsiteX3" fmla="*/ 177764 w 180875"/>
                <a:gd name="connsiteY3" fmla="*/ 0 h 28121"/>
                <a:gd name="connsiteX4" fmla="*/ 180876 w 180875"/>
                <a:gd name="connsiteY4" fmla="*/ 3111 h 28121"/>
                <a:gd name="connsiteX5" fmla="*/ 177764 w 180875"/>
                <a:gd name="connsiteY5" fmla="*/ 6223 h 28121"/>
                <a:gd name="connsiteX6" fmla="*/ 3733 w 180875"/>
                <a:gd name="connsiteY6" fmla="*/ 28121 h 2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875" h="28121">
                  <a:moveTo>
                    <a:pt x="3157" y="28121"/>
                  </a:moveTo>
                  <a:cubicBezTo>
                    <a:pt x="1658" y="28098"/>
                    <a:pt x="367" y="27049"/>
                    <a:pt x="45" y="25586"/>
                  </a:cubicBezTo>
                  <a:cubicBezTo>
                    <a:pt x="-243" y="23880"/>
                    <a:pt x="886" y="22243"/>
                    <a:pt x="2581" y="21898"/>
                  </a:cubicBezTo>
                  <a:cubicBezTo>
                    <a:pt x="3617" y="21898"/>
                    <a:pt x="113914" y="0"/>
                    <a:pt x="177764" y="0"/>
                  </a:cubicBezTo>
                  <a:cubicBezTo>
                    <a:pt x="179482" y="0"/>
                    <a:pt x="180876" y="1394"/>
                    <a:pt x="180876" y="3111"/>
                  </a:cubicBezTo>
                  <a:cubicBezTo>
                    <a:pt x="180876" y="4829"/>
                    <a:pt x="179482" y="6223"/>
                    <a:pt x="177764" y="6223"/>
                  </a:cubicBezTo>
                  <a:cubicBezTo>
                    <a:pt x="114606" y="6223"/>
                    <a:pt x="4886" y="27891"/>
                    <a:pt x="3733" y="2812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iSľïḋé">
              <a:extLst>
                <a:ext uri="{FF2B5EF4-FFF2-40B4-BE49-F238E27FC236}">
                  <a16:creationId xmlns:a16="http://schemas.microsoft.com/office/drawing/2014/main" id="{DD55895A-C74A-C8F7-8C90-38478A123553}"/>
                </a:ext>
              </a:extLst>
            </p:cNvPr>
            <p:cNvSpPr/>
            <p:nvPr/>
          </p:nvSpPr>
          <p:spPr>
            <a:xfrm>
              <a:off x="7449785" y="2839798"/>
              <a:ext cx="135191" cy="97784"/>
            </a:xfrm>
            <a:custGeom>
              <a:avLst/>
              <a:gdLst>
                <a:gd name="connsiteX0" fmla="*/ 3166 w 75779"/>
                <a:gd name="connsiteY0" fmla="*/ 54807 h 54811"/>
                <a:gd name="connsiteX1" fmla="*/ 631 w 75779"/>
                <a:gd name="connsiteY1" fmla="*/ 53654 h 54811"/>
                <a:gd name="connsiteX2" fmla="*/ 631 w 75779"/>
                <a:gd name="connsiteY2" fmla="*/ 49736 h 54811"/>
                <a:gd name="connsiteX3" fmla="*/ 70935 w 75779"/>
                <a:gd name="connsiteY3" fmla="*/ 1791 h 54811"/>
                <a:gd name="connsiteX4" fmla="*/ 75775 w 75779"/>
                <a:gd name="connsiteY4" fmla="*/ 9282 h 54811"/>
                <a:gd name="connsiteX5" fmla="*/ 4204 w 75779"/>
                <a:gd name="connsiteY5" fmla="*/ 54576 h 54811"/>
                <a:gd name="connsiteX6" fmla="*/ 3166 w 75779"/>
                <a:gd name="connsiteY6" fmla="*/ 54807 h 54811"/>
                <a:gd name="connsiteX7" fmla="*/ 63558 w 75779"/>
                <a:gd name="connsiteY7" fmla="*/ 6286 h 54811"/>
                <a:gd name="connsiteX8" fmla="*/ 13884 w 75779"/>
                <a:gd name="connsiteY8" fmla="*/ 43743 h 54811"/>
                <a:gd name="connsiteX9" fmla="*/ 69667 w 75779"/>
                <a:gd name="connsiteY9" fmla="*/ 9167 h 54811"/>
                <a:gd name="connsiteX10" fmla="*/ 68053 w 75779"/>
                <a:gd name="connsiteY10" fmla="*/ 7553 h 54811"/>
                <a:gd name="connsiteX11" fmla="*/ 63558 w 75779"/>
                <a:gd name="connsiteY11" fmla="*/ 6286 h 54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779" h="54811">
                  <a:moveTo>
                    <a:pt x="3166" y="54807"/>
                  </a:moveTo>
                  <a:cubicBezTo>
                    <a:pt x="2198" y="54772"/>
                    <a:pt x="1288" y="54358"/>
                    <a:pt x="631" y="53654"/>
                  </a:cubicBezTo>
                  <a:cubicBezTo>
                    <a:pt x="-210" y="52490"/>
                    <a:pt x="-210" y="50900"/>
                    <a:pt x="631" y="49736"/>
                  </a:cubicBezTo>
                  <a:cubicBezTo>
                    <a:pt x="5356" y="43628"/>
                    <a:pt x="48345" y="-10426"/>
                    <a:pt x="70935" y="1791"/>
                  </a:cubicBezTo>
                  <a:cubicBezTo>
                    <a:pt x="73954" y="3036"/>
                    <a:pt x="75879" y="6021"/>
                    <a:pt x="75775" y="9282"/>
                  </a:cubicBezTo>
                  <a:cubicBezTo>
                    <a:pt x="75084" y="24265"/>
                    <a:pt x="20800" y="47777"/>
                    <a:pt x="4204" y="54576"/>
                  </a:cubicBezTo>
                  <a:cubicBezTo>
                    <a:pt x="3892" y="54749"/>
                    <a:pt x="3523" y="54830"/>
                    <a:pt x="3166" y="54807"/>
                  </a:cubicBezTo>
                  <a:close/>
                  <a:moveTo>
                    <a:pt x="63558" y="6286"/>
                  </a:moveTo>
                  <a:cubicBezTo>
                    <a:pt x="50765" y="6286"/>
                    <a:pt x="28983" y="25763"/>
                    <a:pt x="13884" y="43743"/>
                  </a:cubicBezTo>
                  <a:cubicBezTo>
                    <a:pt x="42237" y="31065"/>
                    <a:pt x="69321" y="15506"/>
                    <a:pt x="69667" y="9167"/>
                  </a:cubicBezTo>
                  <a:cubicBezTo>
                    <a:pt x="69667" y="9167"/>
                    <a:pt x="69667" y="8360"/>
                    <a:pt x="68053" y="7553"/>
                  </a:cubicBezTo>
                  <a:cubicBezTo>
                    <a:pt x="66682" y="6781"/>
                    <a:pt x="65138" y="6343"/>
                    <a:pt x="63558" y="6286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işḷïḓe">
              <a:extLst>
                <a:ext uri="{FF2B5EF4-FFF2-40B4-BE49-F238E27FC236}">
                  <a16:creationId xmlns:a16="http://schemas.microsoft.com/office/drawing/2014/main" id="{BA7CCACB-BB3D-3E33-B969-7A953882CDD9}"/>
                </a:ext>
              </a:extLst>
            </p:cNvPr>
            <p:cNvSpPr/>
            <p:nvPr/>
          </p:nvSpPr>
          <p:spPr>
            <a:xfrm>
              <a:off x="6561878" y="2812749"/>
              <a:ext cx="140163" cy="95219"/>
            </a:xfrm>
            <a:custGeom>
              <a:avLst/>
              <a:gdLst>
                <a:gd name="connsiteX0" fmla="*/ 75469 w 78566"/>
                <a:gd name="connsiteY0" fmla="*/ 53373 h 53373"/>
                <a:gd name="connsiteX1" fmla="*/ 73164 w 78566"/>
                <a:gd name="connsiteY1" fmla="*/ 52335 h 53373"/>
                <a:gd name="connsiteX2" fmla="*/ 2399 w 78566"/>
                <a:gd name="connsiteY2" fmla="*/ 6234 h 53373"/>
                <a:gd name="connsiteX3" fmla="*/ 83 w 78566"/>
                <a:gd name="connsiteY3" fmla="*/ 2500 h 53373"/>
                <a:gd name="connsiteX4" fmla="*/ 94 w 78566"/>
                <a:gd name="connsiteY4" fmla="*/ 2431 h 53373"/>
                <a:gd name="connsiteX5" fmla="*/ 3390 w 78566"/>
                <a:gd name="connsiteY5" fmla="*/ 34 h 53373"/>
                <a:gd name="connsiteX6" fmla="*/ 3782 w 78566"/>
                <a:gd name="connsiteY6" fmla="*/ 126 h 53373"/>
                <a:gd name="connsiteX7" fmla="*/ 77659 w 78566"/>
                <a:gd name="connsiteY7" fmla="*/ 48186 h 53373"/>
                <a:gd name="connsiteX8" fmla="*/ 77659 w 78566"/>
                <a:gd name="connsiteY8" fmla="*/ 52681 h 53373"/>
                <a:gd name="connsiteX9" fmla="*/ 75469 w 78566"/>
                <a:gd name="connsiteY9" fmla="*/ 53373 h 53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566" h="53373">
                  <a:moveTo>
                    <a:pt x="75469" y="53373"/>
                  </a:moveTo>
                  <a:cubicBezTo>
                    <a:pt x="74594" y="53373"/>
                    <a:pt x="73752" y="52992"/>
                    <a:pt x="73164" y="52335"/>
                  </a:cubicBezTo>
                  <a:cubicBezTo>
                    <a:pt x="73164" y="52335"/>
                    <a:pt x="35938" y="14071"/>
                    <a:pt x="2399" y="6234"/>
                  </a:cubicBezTo>
                  <a:cubicBezTo>
                    <a:pt x="728" y="5842"/>
                    <a:pt x="-309" y="4171"/>
                    <a:pt x="83" y="2500"/>
                  </a:cubicBezTo>
                  <a:cubicBezTo>
                    <a:pt x="83" y="2477"/>
                    <a:pt x="94" y="2454"/>
                    <a:pt x="94" y="2431"/>
                  </a:cubicBezTo>
                  <a:cubicBezTo>
                    <a:pt x="348" y="863"/>
                    <a:pt x="1823" y="-208"/>
                    <a:pt x="3390" y="34"/>
                  </a:cubicBezTo>
                  <a:cubicBezTo>
                    <a:pt x="3529" y="57"/>
                    <a:pt x="3655" y="91"/>
                    <a:pt x="3782" y="126"/>
                  </a:cubicBezTo>
                  <a:cubicBezTo>
                    <a:pt x="39165" y="8539"/>
                    <a:pt x="76161" y="46227"/>
                    <a:pt x="77659" y="48186"/>
                  </a:cubicBezTo>
                  <a:cubicBezTo>
                    <a:pt x="78869" y="49442"/>
                    <a:pt x="78869" y="51425"/>
                    <a:pt x="77659" y="52681"/>
                  </a:cubicBezTo>
                  <a:cubicBezTo>
                    <a:pt x="77025" y="53142"/>
                    <a:pt x="76253" y="53384"/>
                    <a:pt x="75469" y="53373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iṩḻïdé">
              <a:extLst>
                <a:ext uri="{FF2B5EF4-FFF2-40B4-BE49-F238E27FC236}">
                  <a16:creationId xmlns:a16="http://schemas.microsoft.com/office/drawing/2014/main" id="{A0B19755-D59F-2A4E-399A-2EB9657BE390}"/>
                </a:ext>
              </a:extLst>
            </p:cNvPr>
            <p:cNvSpPr/>
            <p:nvPr/>
          </p:nvSpPr>
          <p:spPr>
            <a:xfrm>
              <a:off x="6586862" y="2763326"/>
              <a:ext cx="51078" cy="87686"/>
            </a:xfrm>
            <a:custGeom>
              <a:avLst/>
              <a:gdLst>
                <a:gd name="connsiteX0" fmla="*/ 25276 w 28631"/>
                <a:gd name="connsiteY0" fmla="*/ 49151 h 49151"/>
                <a:gd name="connsiteX1" fmla="*/ 23087 w 28631"/>
                <a:gd name="connsiteY1" fmla="*/ 48229 h 49151"/>
                <a:gd name="connsiteX2" fmla="*/ 36 w 28631"/>
                <a:gd name="connsiteY2" fmla="*/ 9965 h 49151"/>
                <a:gd name="connsiteX3" fmla="*/ 4070 w 28631"/>
                <a:gd name="connsiteY3" fmla="*/ 1897 h 49151"/>
                <a:gd name="connsiteX4" fmla="*/ 11907 w 28631"/>
                <a:gd name="connsiteY4" fmla="*/ 514 h 49151"/>
                <a:gd name="connsiteX5" fmla="*/ 28618 w 28631"/>
                <a:gd name="connsiteY5" fmla="*/ 45578 h 49151"/>
                <a:gd name="connsiteX6" fmla="*/ 26890 w 28631"/>
                <a:gd name="connsiteY6" fmla="*/ 48805 h 49151"/>
                <a:gd name="connsiteX7" fmla="*/ 9026 w 28631"/>
                <a:gd name="connsiteY7" fmla="*/ 6277 h 49151"/>
                <a:gd name="connsiteX8" fmla="*/ 7758 w 28631"/>
                <a:gd name="connsiteY8" fmla="*/ 6853 h 49151"/>
                <a:gd name="connsiteX9" fmla="*/ 6144 w 28631"/>
                <a:gd name="connsiteY9" fmla="*/ 10311 h 49151"/>
                <a:gd name="connsiteX10" fmla="*/ 20436 w 28631"/>
                <a:gd name="connsiteY10" fmla="*/ 36127 h 49151"/>
                <a:gd name="connsiteX11" fmla="*/ 8910 w 28631"/>
                <a:gd name="connsiteY11" fmla="*/ 6277 h 4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631" h="49151">
                  <a:moveTo>
                    <a:pt x="25276" y="49151"/>
                  </a:moveTo>
                  <a:cubicBezTo>
                    <a:pt x="24458" y="49151"/>
                    <a:pt x="23663" y="48817"/>
                    <a:pt x="23087" y="48229"/>
                  </a:cubicBezTo>
                  <a:cubicBezTo>
                    <a:pt x="20551" y="45809"/>
                    <a:pt x="-1001" y="24026"/>
                    <a:pt x="36" y="9965"/>
                  </a:cubicBezTo>
                  <a:cubicBezTo>
                    <a:pt x="232" y="6842"/>
                    <a:pt x="1684" y="3926"/>
                    <a:pt x="4070" y="1897"/>
                  </a:cubicBezTo>
                  <a:cubicBezTo>
                    <a:pt x="6225" y="19"/>
                    <a:pt x="9245" y="-511"/>
                    <a:pt x="11907" y="514"/>
                  </a:cubicBezTo>
                  <a:cubicBezTo>
                    <a:pt x="22395" y="4663"/>
                    <a:pt x="27351" y="36012"/>
                    <a:pt x="28618" y="45578"/>
                  </a:cubicBezTo>
                  <a:cubicBezTo>
                    <a:pt x="28734" y="46904"/>
                    <a:pt x="28054" y="48171"/>
                    <a:pt x="26890" y="48805"/>
                  </a:cubicBezTo>
                  <a:close/>
                  <a:moveTo>
                    <a:pt x="9026" y="6277"/>
                  </a:moveTo>
                  <a:cubicBezTo>
                    <a:pt x="8553" y="6346"/>
                    <a:pt x="8115" y="6542"/>
                    <a:pt x="7758" y="6853"/>
                  </a:cubicBezTo>
                  <a:cubicBezTo>
                    <a:pt x="6686" y="7672"/>
                    <a:pt x="6087" y="8962"/>
                    <a:pt x="6144" y="10311"/>
                  </a:cubicBezTo>
                  <a:cubicBezTo>
                    <a:pt x="8242" y="20142"/>
                    <a:pt x="13210" y="29132"/>
                    <a:pt x="20436" y="36127"/>
                  </a:cubicBezTo>
                  <a:cubicBezTo>
                    <a:pt x="17670" y="21606"/>
                    <a:pt x="13290" y="7891"/>
                    <a:pt x="8910" y="6277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îṡḻiḋé">
              <a:extLst>
                <a:ext uri="{FF2B5EF4-FFF2-40B4-BE49-F238E27FC236}">
                  <a16:creationId xmlns:a16="http://schemas.microsoft.com/office/drawing/2014/main" id="{108C7464-2EB2-02FC-3961-48D8A5E46AA3}"/>
                </a:ext>
              </a:extLst>
            </p:cNvPr>
            <p:cNvSpPr/>
            <p:nvPr/>
          </p:nvSpPr>
          <p:spPr>
            <a:xfrm>
              <a:off x="7038214" y="2241000"/>
              <a:ext cx="58482" cy="28955"/>
            </a:xfrm>
            <a:custGeom>
              <a:avLst/>
              <a:gdLst>
                <a:gd name="connsiteX0" fmla="*/ 5089 w 32781"/>
                <a:gd name="connsiteY0" fmla="*/ 16227 h 16230"/>
                <a:gd name="connsiteX1" fmla="*/ 2784 w 32781"/>
                <a:gd name="connsiteY1" fmla="*/ 16227 h 16230"/>
                <a:gd name="connsiteX2" fmla="*/ 18 w 32781"/>
                <a:gd name="connsiteY2" fmla="*/ 12804 h 16230"/>
                <a:gd name="connsiteX3" fmla="*/ 18 w 32781"/>
                <a:gd name="connsiteY3" fmla="*/ 12770 h 16230"/>
                <a:gd name="connsiteX4" fmla="*/ 3199 w 32781"/>
                <a:gd name="connsiteY4" fmla="*/ 9969 h 16230"/>
                <a:gd name="connsiteX5" fmla="*/ 3475 w 32781"/>
                <a:gd name="connsiteY5" fmla="*/ 10003 h 16230"/>
                <a:gd name="connsiteX6" fmla="*/ 27448 w 32781"/>
                <a:gd name="connsiteY6" fmla="*/ 899 h 16230"/>
                <a:gd name="connsiteX7" fmla="*/ 31828 w 32781"/>
                <a:gd name="connsiteY7" fmla="*/ 899 h 16230"/>
                <a:gd name="connsiteX8" fmla="*/ 31978 w 32781"/>
                <a:gd name="connsiteY8" fmla="*/ 5128 h 16230"/>
                <a:gd name="connsiteX9" fmla="*/ 31828 w 32781"/>
                <a:gd name="connsiteY9" fmla="*/ 5278 h 16230"/>
                <a:gd name="connsiteX10" fmla="*/ 5089 w 32781"/>
                <a:gd name="connsiteY10" fmla="*/ 16227 h 1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81" h="16230">
                  <a:moveTo>
                    <a:pt x="5089" y="16227"/>
                  </a:moveTo>
                  <a:lnTo>
                    <a:pt x="2784" y="16227"/>
                  </a:lnTo>
                  <a:cubicBezTo>
                    <a:pt x="1078" y="16043"/>
                    <a:pt x="-166" y="14521"/>
                    <a:pt x="18" y="12804"/>
                  </a:cubicBezTo>
                  <a:cubicBezTo>
                    <a:pt x="18" y="12793"/>
                    <a:pt x="18" y="12781"/>
                    <a:pt x="18" y="12770"/>
                  </a:cubicBezTo>
                  <a:cubicBezTo>
                    <a:pt x="121" y="11121"/>
                    <a:pt x="1551" y="9865"/>
                    <a:pt x="3199" y="9969"/>
                  </a:cubicBezTo>
                  <a:cubicBezTo>
                    <a:pt x="3291" y="9980"/>
                    <a:pt x="3383" y="9992"/>
                    <a:pt x="3475" y="10003"/>
                  </a:cubicBezTo>
                  <a:cubicBezTo>
                    <a:pt x="12396" y="10511"/>
                    <a:pt x="21109" y="7203"/>
                    <a:pt x="27448" y="899"/>
                  </a:cubicBezTo>
                  <a:cubicBezTo>
                    <a:pt x="28658" y="-300"/>
                    <a:pt x="30617" y="-300"/>
                    <a:pt x="31828" y="899"/>
                  </a:cubicBezTo>
                  <a:cubicBezTo>
                    <a:pt x="33038" y="2028"/>
                    <a:pt x="33107" y="3930"/>
                    <a:pt x="31978" y="5128"/>
                  </a:cubicBezTo>
                  <a:cubicBezTo>
                    <a:pt x="31931" y="5186"/>
                    <a:pt x="31873" y="5232"/>
                    <a:pt x="31828" y="5278"/>
                  </a:cubicBezTo>
                  <a:cubicBezTo>
                    <a:pt x="24762" y="12401"/>
                    <a:pt x="15116" y="16354"/>
                    <a:pt x="5089" y="16227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iSlíde">
              <a:extLst>
                <a:ext uri="{FF2B5EF4-FFF2-40B4-BE49-F238E27FC236}">
                  <a16:creationId xmlns:a16="http://schemas.microsoft.com/office/drawing/2014/main" id="{79A08057-F7D5-FAED-9923-D12DC2694971}"/>
                </a:ext>
              </a:extLst>
            </p:cNvPr>
            <p:cNvSpPr/>
            <p:nvPr/>
          </p:nvSpPr>
          <p:spPr>
            <a:xfrm>
              <a:off x="3708567" y="1958859"/>
              <a:ext cx="296520" cy="433009"/>
            </a:xfrm>
            <a:custGeom>
              <a:avLst/>
              <a:gdLst>
                <a:gd name="connsiteX0" fmla="*/ 118009 w 166209"/>
                <a:gd name="connsiteY0" fmla="*/ 0 h 242715"/>
                <a:gd name="connsiteX1" fmla="*/ 70525 w 166209"/>
                <a:gd name="connsiteY1" fmla="*/ 241223 h 242715"/>
                <a:gd name="connsiteX2" fmla="*/ 118009 w 166209"/>
                <a:gd name="connsiteY2" fmla="*/ 0 h 242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09" h="242715">
                  <a:moveTo>
                    <a:pt x="118009" y="0"/>
                  </a:moveTo>
                  <a:cubicBezTo>
                    <a:pt x="118009" y="0"/>
                    <a:pt x="253316" y="217596"/>
                    <a:pt x="70525" y="241223"/>
                  </a:cubicBezTo>
                  <a:cubicBezTo>
                    <a:pt x="-112265" y="264850"/>
                    <a:pt x="118009" y="0"/>
                    <a:pt x="118009" y="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iṧ1îḓe">
              <a:extLst>
                <a:ext uri="{FF2B5EF4-FFF2-40B4-BE49-F238E27FC236}">
                  <a16:creationId xmlns:a16="http://schemas.microsoft.com/office/drawing/2014/main" id="{1738E354-DD1F-84F9-00A3-6D56240477EA}"/>
                </a:ext>
              </a:extLst>
            </p:cNvPr>
            <p:cNvSpPr/>
            <p:nvPr/>
          </p:nvSpPr>
          <p:spPr>
            <a:xfrm>
              <a:off x="3283344" y="2449135"/>
              <a:ext cx="822039" cy="836131"/>
            </a:xfrm>
            <a:custGeom>
              <a:avLst/>
              <a:gdLst>
                <a:gd name="connsiteX0" fmla="*/ 0 w 460779"/>
                <a:gd name="connsiteY0" fmla="*/ 412320 h 468678"/>
                <a:gd name="connsiteX1" fmla="*/ 150520 w 460779"/>
                <a:gd name="connsiteY1" fmla="*/ 24841 h 468678"/>
                <a:gd name="connsiteX2" fmla="*/ 460779 w 460779"/>
                <a:gd name="connsiteY2" fmla="*/ 26454 h 468678"/>
                <a:gd name="connsiteX3" fmla="*/ 452135 w 460779"/>
                <a:gd name="connsiteY3" fmla="*/ 468678 h 46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779" h="468678">
                  <a:moveTo>
                    <a:pt x="0" y="412320"/>
                  </a:moveTo>
                  <a:cubicBezTo>
                    <a:pt x="0" y="412320"/>
                    <a:pt x="31925" y="81660"/>
                    <a:pt x="150520" y="24841"/>
                  </a:cubicBezTo>
                  <a:cubicBezTo>
                    <a:pt x="269114" y="-31978"/>
                    <a:pt x="460779" y="26454"/>
                    <a:pt x="460779" y="26454"/>
                  </a:cubicBezTo>
                  <a:lnTo>
                    <a:pt x="452135" y="468678"/>
                  </a:ln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îṩliḍé">
              <a:extLst>
                <a:ext uri="{FF2B5EF4-FFF2-40B4-BE49-F238E27FC236}">
                  <a16:creationId xmlns:a16="http://schemas.microsoft.com/office/drawing/2014/main" id="{B078408C-C5F4-402A-4016-8175475F1B8B}"/>
                </a:ext>
              </a:extLst>
            </p:cNvPr>
            <p:cNvSpPr/>
            <p:nvPr/>
          </p:nvSpPr>
          <p:spPr>
            <a:xfrm>
              <a:off x="3663932" y="2314980"/>
              <a:ext cx="187313" cy="194439"/>
            </a:xfrm>
            <a:custGeom>
              <a:avLst/>
              <a:gdLst>
                <a:gd name="connsiteX0" fmla="*/ 94161 w 104995"/>
                <a:gd name="connsiteY0" fmla="*/ 0 h 108989"/>
                <a:gd name="connsiteX1" fmla="*/ 104995 w 104995"/>
                <a:gd name="connsiteY1" fmla="*/ 69151 h 108989"/>
                <a:gd name="connsiteX2" fmla="*/ 48406 w 104995"/>
                <a:gd name="connsiteY2" fmla="*/ 103727 h 108989"/>
                <a:gd name="connsiteX3" fmla="*/ 1383 w 104995"/>
                <a:gd name="connsiteY3" fmla="*/ 107760 h 108989"/>
                <a:gd name="connsiteX4" fmla="*/ 576 w 104995"/>
                <a:gd name="connsiteY4" fmla="*/ 71571 h 108989"/>
                <a:gd name="connsiteX5" fmla="*/ 0 w 104995"/>
                <a:gd name="connsiteY5" fmla="*/ 36304 h 108989"/>
                <a:gd name="connsiteX6" fmla="*/ 80677 w 104995"/>
                <a:gd name="connsiteY6" fmla="*/ 5070 h 10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995" h="108989">
                  <a:moveTo>
                    <a:pt x="94161" y="0"/>
                  </a:moveTo>
                  <a:lnTo>
                    <a:pt x="104995" y="69151"/>
                  </a:lnTo>
                  <a:cubicBezTo>
                    <a:pt x="104995" y="69151"/>
                    <a:pt x="93470" y="92202"/>
                    <a:pt x="48406" y="103727"/>
                  </a:cubicBezTo>
                  <a:cubicBezTo>
                    <a:pt x="13830" y="112371"/>
                    <a:pt x="1383" y="107760"/>
                    <a:pt x="1383" y="107760"/>
                  </a:cubicBezTo>
                  <a:lnTo>
                    <a:pt x="576" y="71571"/>
                  </a:lnTo>
                  <a:lnTo>
                    <a:pt x="0" y="36304"/>
                  </a:lnTo>
                  <a:lnTo>
                    <a:pt x="80677" y="5070"/>
                  </a:ln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îŝlîdè">
              <a:extLst>
                <a:ext uri="{FF2B5EF4-FFF2-40B4-BE49-F238E27FC236}">
                  <a16:creationId xmlns:a16="http://schemas.microsoft.com/office/drawing/2014/main" id="{99C9E65A-6228-B9FF-99EC-05DE530F0AAA}"/>
                </a:ext>
              </a:extLst>
            </p:cNvPr>
            <p:cNvSpPr/>
            <p:nvPr/>
          </p:nvSpPr>
          <p:spPr>
            <a:xfrm>
              <a:off x="3664550" y="2324644"/>
              <a:ext cx="143323" cy="129124"/>
            </a:xfrm>
            <a:custGeom>
              <a:avLst/>
              <a:gdLst>
                <a:gd name="connsiteX0" fmla="*/ 80331 w 80337"/>
                <a:gd name="connsiteY0" fmla="*/ 0 h 72378"/>
                <a:gd name="connsiteX1" fmla="*/ 79294 w 80337"/>
                <a:gd name="connsiteY1" fmla="*/ 8067 h 72378"/>
                <a:gd name="connsiteX2" fmla="*/ 1844 w 80337"/>
                <a:gd name="connsiteY2" fmla="*/ 72378 h 72378"/>
                <a:gd name="connsiteX3" fmla="*/ 0 w 80337"/>
                <a:gd name="connsiteY3" fmla="*/ 32616 h 7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37" h="72378">
                  <a:moveTo>
                    <a:pt x="80331" y="0"/>
                  </a:moveTo>
                  <a:cubicBezTo>
                    <a:pt x="80389" y="2720"/>
                    <a:pt x="80031" y="5439"/>
                    <a:pt x="79294" y="8067"/>
                  </a:cubicBezTo>
                  <a:cubicBezTo>
                    <a:pt x="68345" y="50480"/>
                    <a:pt x="21667" y="67192"/>
                    <a:pt x="1844" y="72378"/>
                  </a:cubicBezTo>
                  <a:lnTo>
                    <a:pt x="0" y="32616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íṧ1ïḋè">
              <a:extLst>
                <a:ext uri="{FF2B5EF4-FFF2-40B4-BE49-F238E27FC236}">
                  <a16:creationId xmlns:a16="http://schemas.microsoft.com/office/drawing/2014/main" id="{DBCEE51A-5B8E-D85B-46C1-11BAD639A003}"/>
                </a:ext>
              </a:extLst>
            </p:cNvPr>
            <p:cNvSpPr/>
            <p:nvPr/>
          </p:nvSpPr>
          <p:spPr>
            <a:xfrm>
              <a:off x="3559585" y="1999697"/>
              <a:ext cx="359411" cy="411484"/>
            </a:xfrm>
            <a:custGeom>
              <a:avLst/>
              <a:gdLst>
                <a:gd name="connsiteX0" fmla="*/ 10661 w 201461"/>
                <a:gd name="connsiteY0" fmla="*/ 37616 h 230650"/>
                <a:gd name="connsiteX1" fmla="*/ 11698 w 201461"/>
                <a:gd name="connsiteY1" fmla="*/ 195858 h 230650"/>
                <a:gd name="connsiteX2" fmla="*/ 114042 w 201461"/>
                <a:gd name="connsiteY2" fmla="*/ 213837 h 230650"/>
                <a:gd name="connsiteX3" fmla="*/ 152652 w 201461"/>
                <a:gd name="connsiteY3" fmla="*/ 176611 h 230650"/>
                <a:gd name="connsiteX4" fmla="*/ 196332 w 201461"/>
                <a:gd name="connsiteY4" fmla="*/ 151370 h 230650"/>
                <a:gd name="connsiteX5" fmla="*/ 175817 w 201461"/>
                <a:gd name="connsiteY5" fmla="*/ 90056 h 230650"/>
                <a:gd name="connsiteX6" fmla="*/ 141242 w 201461"/>
                <a:gd name="connsiteY6" fmla="*/ 101581 h 230650"/>
                <a:gd name="connsiteX7" fmla="*/ 150808 w 201461"/>
                <a:gd name="connsiteY7" fmla="*/ 70348 h 230650"/>
                <a:gd name="connsiteX8" fmla="*/ 10661 w 201461"/>
                <a:gd name="connsiteY8" fmla="*/ 37616 h 23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461" h="230650">
                  <a:moveTo>
                    <a:pt x="10661" y="37616"/>
                  </a:moveTo>
                  <a:cubicBezTo>
                    <a:pt x="10661" y="37616"/>
                    <a:pt x="-14003" y="143649"/>
                    <a:pt x="11698" y="195858"/>
                  </a:cubicBezTo>
                  <a:cubicBezTo>
                    <a:pt x="37399" y="248067"/>
                    <a:pt x="86036" y="230434"/>
                    <a:pt x="114042" y="213837"/>
                  </a:cubicBezTo>
                  <a:cubicBezTo>
                    <a:pt x="130005" y="205090"/>
                    <a:pt x="143328" y="192239"/>
                    <a:pt x="152652" y="176611"/>
                  </a:cubicBezTo>
                  <a:cubicBezTo>
                    <a:pt x="171138" y="178524"/>
                    <a:pt x="188760" y="168336"/>
                    <a:pt x="196332" y="151370"/>
                  </a:cubicBezTo>
                  <a:cubicBezTo>
                    <a:pt x="210278" y="121751"/>
                    <a:pt x="193221" y="93744"/>
                    <a:pt x="175817" y="90056"/>
                  </a:cubicBezTo>
                  <a:cubicBezTo>
                    <a:pt x="163174" y="88788"/>
                    <a:pt x="150589" y="92984"/>
                    <a:pt x="141242" y="101581"/>
                  </a:cubicBezTo>
                  <a:lnTo>
                    <a:pt x="150808" y="70348"/>
                  </a:lnTo>
                  <a:cubicBezTo>
                    <a:pt x="150808" y="70348"/>
                    <a:pt x="61487" y="-63114"/>
                    <a:pt x="10661" y="37616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ísḻïḓe">
              <a:extLst>
                <a:ext uri="{FF2B5EF4-FFF2-40B4-BE49-F238E27FC236}">
                  <a16:creationId xmlns:a16="http://schemas.microsoft.com/office/drawing/2014/main" id="{77EE7E75-42B1-C067-37CB-78107D671689}"/>
                </a:ext>
              </a:extLst>
            </p:cNvPr>
            <p:cNvSpPr/>
            <p:nvPr/>
          </p:nvSpPr>
          <p:spPr>
            <a:xfrm>
              <a:off x="3614411" y="2201805"/>
              <a:ext cx="19176" cy="85827"/>
            </a:xfrm>
            <a:custGeom>
              <a:avLst/>
              <a:gdLst>
                <a:gd name="connsiteX0" fmla="*/ 7013 w 10749"/>
                <a:gd name="connsiteY0" fmla="*/ 48109 h 48109"/>
                <a:gd name="connsiteX1" fmla="*/ 4246 w 10749"/>
                <a:gd name="connsiteY1" fmla="*/ 46495 h 48109"/>
                <a:gd name="connsiteX2" fmla="*/ 4938 w 10749"/>
                <a:gd name="connsiteY2" fmla="*/ 1777 h 48109"/>
                <a:gd name="connsiteX3" fmla="*/ 8972 w 10749"/>
                <a:gd name="connsiteY3" fmla="*/ 279 h 48109"/>
                <a:gd name="connsiteX4" fmla="*/ 10470 w 10749"/>
                <a:gd name="connsiteY4" fmla="*/ 4313 h 48109"/>
                <a:gd name="connsiteX5" fmla="*/ 9663 w 10749"/>
                <a:gd name="connsiteY5" fmla="*/ 43614 h 48109"/>
                <a:gd name="connsiteX6" fmla="*/ 8396 w 10749"/>
                <a:gd name="connsiteY6" fmla="*/ 47763 h 4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49" h="48109">
                  <a:moveTo>
                    <a:pt x="7013" y="48109"/>
                  </a:moveTo>
                  <a:cubicBezTo>
                    <a:pt x="5860" y="48120"/>
                    <a:pt x="4800" y="47498"/>
                    <a:pt x="4246" y="46495"/>
                  </a:cubicBezTo>
                  <a:cubicBezTo>
                    <a:pt x="-1643" y="32123"/>
                    <a:pt x="-1401" y="15965"/>
                    <a:pt x="4938" y="1777"/>
                  </a:cubicBezTo>
                  <a:cubicBezTo>
                    <a:pt x="5641" y="244"/>
                    <a:pt x="7439" y="-424"/>
                    <a:pt x="8972" y="279"/>
                  </a:cubicBezTo>
                  <a:cubicBezTo>
                    <a:pt x="10505" y="982"/>
                    <a:pt x="11173" y="2780"/>
                    <a:pt x="10470" y="4313"/>
                  </a:cubicBezTo>
                  <a:cubicBezTo>
                    <a:pt x="4915" y="16772"/>
                    <a:pt x="4627" y="30936"/>
                    <a:pt x="9663" y="43614"/>
                  </a:cubicBezTo>
                  <a:cubicBezTo>
                    <a:pt x="10436" y="45112"/>
                    <a:pt x="9871" y="46956"/>
                    <a:pt x="8396" y="4776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íšḻîḓê">
              <a:extLst>
                <a:ext uri="{FF2B5EF4-FFF2-40B4-BE49-F238E27FC236}">
                  <a16:creationId xmlns:a16="http://schemas.microsoft.com/office/drawing/2014/main" id="{F8FCAF86-832F-D210-E103-D6FE6668DC1D}"/>
                </a:ext>
              </a:extLst>
            </p:cNvPr>
            <p:cNvSpPr/>
            <p:nvPr/>
          </p:nvSpPr>
          <p:spPr>
            <a:xfrm>
              <a:off x="3829015" y="2191462"/>
              <a:ext cx="48670" cy="69627"/>
            </a:xfrm>
            <a:custGeom>
              <a:avLst/>
              <a:gdLst>
                <a:gd name="connsiteX0" fmla="*/ 3011 w 27281"/>
                <a:gd name="connsiteY0" fmla="*/ 38924 h 39028"/>
                <a:gd name="connsiteX1" fmla="*/ 1397 w 27281"/>
                <a:gd name="connsiteY1" fmla="*/ 38924 h 39028"/>
                <a:gd name="connsiteX2" fmla="*/ 464 w 27281"/>
                <a:gd name="connsiteY2" fmla="*/ 34787 h 39028"/>
                <a:gd name="connsiteX3" fmla="*/ 475 w 27281"/>
                <a:gd name="connsiteY3" fmla="*/ 34775 h 39028"/>
                <a:gd name="connsiteX4" fmla="*/ 21682 w 27281"/>
                <a:gd name="connsiteY4" fmla="*/ 1352 h 39028"/>
                <a:gd name="connsiteX5" fmla="*/ 25831 w 27281"/>
                <a:gd name="connsiteY5" fmla="*/ 430 h 39028"/>
                <a:gd name="connsiteX6" fmla="*/ 26845 w 27281"/>
                <a:gd name="connsiteY6" fmla="*/ 4544 h 39028"/>
                <a:gd name="connsiteX7" fmla="*/ 26753 w 27281"/>
                <a:gd name="connsiteY7" fmla="*/ 4694 h 39028"/>
                <a:gd name="connsiteX8" fmla="*/ 5662 w 27281"/>
                <a:gd name="connsiteY8" fmla="*/ 38002 h 39028"/>
                <a:gd name="connsiteX9" fmla="*/ 3011 w 27281"/>
                <a:gd name="connsiteY9" fmla="*/ 38924 h 3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281" h="39028">
                  <a:moveTo>
                    <a:pt x="3011" y="38924"/>
                  </a:moveTo>
                  <a:cubicBezTo>
                    <a:pt x="2481" y="39063"/>
                    <a:pt x="1928" y="39063"/>
                    <a:pt x="1397" y="38924"/>
                  </a:cubicBezTo>
                  <a:cubicBezTo>
                    <a:pt x="3" y="38037"/>
                    <a:pt x="-424" y="36193"/>
                    <a:pt x="464" y="34787"/>
                  </a:cubicBezTo>
                  <a:cubicBezTo>
                    <a:pt x="464" y="34787"/>
                    <a:pt x="475" y="34775"/>
                    <a:pt x="475" y="34775"/>
                  </a:cubicBezTo>
                  <a:lnTo>
                    <a:pt x="21682" y="1352"/>
                  </a:lnTo>
                  <a:cubicBezTo>
                    <a:pt x="22604" y="4"/>
                    <a:pt x="24425" y="-400"/>
                    <a:pt x="25831" y="430"/>
                  </a:cubicBezTo>
                  <a:cubicBezTo>
                    <a:pt x="27248" y="1283"/>
                    <a:pt x="27710" y="3127"/>
                    <a:pt x="26845" y="4544"/>
                  </a:cubicBezTo>
                  <a:cubicBezTo>
                    <a:pt x="26822" y="4591"/>
                    <a:pt x="26787" y="4648"/>
                    <a:pt x="26753" y="4694"/>
                  </a:cubicBezTo>
                  <a:lnTo>
                    <a:pt x="5662" y="38002"/>
                  </a:lnTo>
                  <a:cubicBezTo>
                    <a:pt x="4970" y="38717"/>
                    <a:pt x="3990" y="39051"/>
                    <a:pt x="3011" y="3892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ïṥļîḋé">
              <a:extLst>
                <a:ext uri="{FF2B5EF4-FFF2-40B4-BE49-F238E27FC236}">
                  <a16:creationId xmlns:a16="http://schemas.microsoft.com/office/drawing/2014/main" id="{FCBC8D90-F8A1-F201-3A05-B5E5D0CC78D8}"/>
                </a:ext>
              </a:extLst>
            </p:cNvPr>
            <p:cNvSpPr/>
            <p:nvPr/>
          </p:nvSpPr>
          <p:spPr>
            <a:xfrm>
              <a:off x="3842816" y="2226973"/>
              <a:ext cx="44827" cy="12135"/>
            </a:xfrm>
            <a:custGeom>
              <a:avLst/>
              <a:gdLst>
                <a:gd name="connsiteX0" fmla="*/ 3112 w 25127"/>
                <a:gd name="connsiteY0" fmla="*/ 6802 h 6802"/>
                <a:gd name="connsiteX1" fmla="*/ 0 w 25127"/>
                <a:gd name="connsiteY1" fmla="*/ 3921 h 6802"/>
                <a:gd name="connsiteX2" fmla="*/ 2996 w 25127"/>
                <a:gd name="connsiteY2" fmla="*/ 694 h 6802"/>
                <a:gd name="connsiteX3" fmla="*/ 21898 w 25127"/>
                <a:gd name="connsiteY3" fmla="*/ 2 h 6802"/>
                <a:gd name="connsiteX4" fmla="*/ 25125 w 25127"/>
                <a:gd name="connsiteY4" fmla="*/ 2883 h 6802"/>
                <a:gd name="connsiteX5" fmla="*/ 22244 w 25127"/>
                <a:gd name="connsiteY5" fmla="*/ 5995 h 6802"/>
                <a:gd name="connsiteX6" fmla="*/ 22128 w 25127"/>
                <a:gd name="connsiteY6" fmla="*/ 5995 h 6802"/>
                <a:gd name="connsiteX7" fmla="*/ 3227 w 25127"/>
                <a:gd name="connsiteY7" fmla="*/ 6802 h 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27" h="6802">
                  <a:moveTo>
                    <a:pt x="3112" y="6802"/>
                  </a:moveTo>
                  <a:cubicBezTo>
                    <a:pt x="1475" y="6802"/>
                    <a:pt x="115" y="5546"/>
                    <a:pt x="0" y="3921"/>
                  </a:cubicBezTo>
                  <a:cubicBezTo>
                    <a:pt x="0" y="2227"/>
                    <a:pt x="1302" y="820"/>
                    <a:pt x="2996" y="694"/>
                  </a:cubicBezTo>
                  <a:lnTo>
                    <a:pt x="21898" y="2"/>
                  </a:lnTo>
                  <a:cubicBezTo>
                    <a:pt x="23569" y="-67"/>
                    <a:pt x="24998" y="1212"/>
                    <a:pt x="25125" y="2883"/>
                  </a:cubicBezTo>
                  <a:cubicBezTo>
                    <a:pt x="25194" y="4532"/>
                    <a:pt x="23903" y="5926"/>
                    <a:pt x="22244" y="5995"/>
                  </a:cubicBezTo>
                  <a:cubicBezTo>
                    <a:pt x="22209" y="5995"/>
                    <a:pt x="22163" y="5995"/>
                    <a:pt x="22128" y="5995"/>
                  </a:cubicBezTo>
                  <a:lnTo>
                    <a:pt x="3227" y="6802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íṣ1íḍè">
              <a:extLst>
                <a:ext uri="{FF2B5EF4-FFF2-40B4-BE49-F238E27FC236}">
                  <a16:creationId xmlns:a16="http://schemas.microsoft.com/office/drawing/2014/main" id="{C2586454-B94D-A526-4A77-3CF49FD44B7D}"/>
                </a:ext>
              </a:extLst>
            </p:cNvPr>
            <p:cNvSpPr/>
            <p:nvPr/>
          </p:nvSpPr>
          <p:spPr>
            <a:xfrm>
              <a:off x="3485657" y="2634354"/>
              <a:ext cx="105933" cy="449213"/>
            </a:xfrm>
            <a:custGeom>
              <a:avLst/>
              <a:gdLst>
                <a:gd name="connsiteX0" fmla="*/ 56133 w 59379"/>
                <a:gd name="connsiteY0" fmla="*/ 251794 h 251798"/>
                <a:gd name="connsiteX1" fmla="*/ 53713 w 59379"/>
                <a:gd name="connsiteY1" fmla="*/ 250526 h 251798"/>
                <a:gd name="connsiteX2" fmla="*/ 12682 w 59379"/>
                <a:gd name="connsiteY2" fmla="*/ 175151 h 251798"/>
                <a:gd name="connsiteX3" fmla="*/ 12682 w 59379"/>
                <a:gd name="connsiteY3" fmla="*/ 2273 h 251798"/>
                <a:gd name="connsiteX4" fmla="*/ 16486 w 59379"/>
                <a:gd name="connsiteY4" fmla="*/ 83 h 251798"/>
                <a:gd name="connsiteX5" fmla="*/ 18560 w 59379"/>
                <a:gd name="connsiteY5" fmla="*/ 3886 h 251798"/>
                <a:gd name="connsiteX6" fmla="*/ 18560 w 59379"/>
                <a:gd name="connsiteY6" fmla="*/ 172846 h 251798"/>
                <a:gd name="connsiteX7" fmla="*/ 58783 w 59379"/>
                <a:gd name="connsiteY7" fmla="*/ 246954 h 251798"/>
                <a:gd name="connsiteX8" fmla="*/ 58207 w 59379"/>
                <a:gd name="connsiteY8" fmla="*/ 251218 h 251798"/>
                <a:gd name="connsiteX9" fmla="*/ 56133 w 59379"/>
                <a:gd name="connsiteY9" fmla="*/ 251794 h 25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379" h="251798">
                  <a:moveTo>
                    <a:pt x="56133" y="251794"/>
                  </a:moveTo>
                  <a:cubicBezTo>
                    <a:pt x="55164" y="251783"/>
                    <a:pt x="54265" y="251310"/>
                    <a:pt x="53713" y="250526"/>
                  </a:cubicBezTo>
                  <a:cubicBezTo>
                    <a:pt x="37127" y="227096"/>
                    <a:pt x="23355" y="201798"/>
                    <a:pt x="12682" y="175151"/>
                  </a:cubicBezTo>
                  <a:cubicBezTo>
                    <a:pt x="-15209" y="106000"/>
                    <a:pt x="11415" y="6422"/>
                    <a:pt x="12682" y="2273"/>
                  </a:cubicBezTo>
                  <a:cubicBezTo>
                    <a:pt x="13178" y="659"/>
                    <a:pt x="14838" y="-298"/>
                    <a:pt x="16486" y="83"/>
                  </a:cubicBezTo>
                  <a:cubicBezTo>
                    <a:pt x="18088" y="578"/>
                    <a:pt x="19010" y="2261"/>
                    <a:pt x="18560" y="3886"/>
                  </a:cubicBezTo>
                  <a:cubicBezTo>
                    <a:pt x="18560" y="4808"/>
                    <a:pt x="-8639" y="105654"/>
                    <a:pt x="18560" y="172846"/>
                  </a:cubicBezTo>
                  <a:cubicBezTo>
                    <a:pt x="29037" y="199032"/>
                    <a:pt x="42533" y="223903"/>
                    <a:pt x="58783" y="246954"/>
                  </a:cubicBezTo>
                  <a:cubicBezTo>
                    <a:pt x="59763" y="248302"/>
                    <a:pt x="59510" y="250181"/>
                    <a:pt x="58207" y="251218"/>
                  </a:cubicBezTo>
                  <a:cubicBezTo>
                    <a:pt x="57596" y="251621"/>
                    <a:pt x="56870" y="251829"/>
                    <a:pt x="56133" y="251794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íṩḻïḓe">
              <a:extLst>
                <a:ext uri="{FF2B5EF4-FFF2-40B4-BE49-F238E27FC236}">
                  <a16:creationId xmlns:a16="http://schemas.microsoft.com/office/drawing/2014/main" id="{57680D47-6E6C-B9CD-E6D3-6B6655899825}"/>
                </a:ext>
              </a:extLst>
            </p:cNvPr>
            <p:cNvSpPr/>
            <p:nvPr/>
          </p:nvSpPr>
          <p:spPr>
            <a:xfrm>
              <a:off x="3655472" y="2276008"/>
              <a:ext cx="74690" cy="55223"/>
            </a:xfrm>
            <a:custGeom>
              <a:avLst/>
              <a:gdLst>
                <a:gd name="connsiteX0" fmla="*/ 17535 w 41866"/>
                <a:gd name="connsiteY0" fmla="*/ 30950 h 30954"/>
                <a:gd name="connsiteX1" fmla="*/ 1285 w 41866"/>
                <a:gd name="connsiteY1" fmla="*/ 25648 h 30954"/>
                <a:gd name="connsiteX2" fmla="*/ 17 w 41866"/>
                <a:gd name="connsiteY2" fmla="*/ 22997 h 30954"/>
                <a:gd name="connsiteX3" fmla="*/ 1515 w 41866"/>
                <a:gd name="connsiteY3" fmla="*/ 20462 h 30954"/>
                <a:gd name="connsiteX4" fmla="*/ 37359 w 41866"/>
                <a:gd name="connsiteY4" fmla="*/ 408 h 30954"/>
                <a:gd name="connsiteX5" fmla="*/ 41461 w 41866"/>
                <a:gd name="connsiteY5" fmla="*/ 1480 h 30954"/>
                <a:gd name="connsiteX6" fmla="*/ 41853 w 41866"/>
                <a:gd name="connsiteY6" fmla="*/ 3289 h 30954"/>
                <a:gd name="connsiteX7" fmla="*/ 29060 w 41866"/>
                <a:gd name="connsiteY7" fmla="*/ 27147 h 30954"/>
                <a:gd name="connsiteX8" fmla="*/ 17535 w 41866"/>
                <a:gd name="connsiteY8" fmla="*/ 30950 h 30954"/>
                <a:gd name="connsiteX9" fmla="*/ 9352 w 41866"/>
                <a:gd name="connsiteY9" fmla="*/ 23113 h 30954"/>
                <a:gd name="connsiteX10" fmla="*/ 25372 w 41866"/>
                <a:gd name="connsiteY10" fmla="*/ 22306 h 30954"/>
                <a:gd name="connsiteX11" fmla="*/ 34362 w 41866"/>
                <a:gd name="connsiteY11" fmla="*/ 9052 h 3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866" h="30954">
                  <a:moveTo>
                    <a:pt x="17535" y="30950"/>
                  </a:moveTo>
                  <a:cubicBezTo>
                    <a:pt x="11738" y="30696"/>
                    <a:pt x="6114" y="28864"/>
                    <a:pt x="1285" y="25648"/>
                  </a:cubicBezTo>
                  <a:cubicBezTo>
                    <a:pt x="386" y="25084"/>
                    <a:pt x="-98" y="24046"/>
                    <a:pt x="17" y="22997"/>
                  </a:cubicBezTo>
                  <a:cubicBezTo>
                    <a:pt x="40" y="21949"/>
                    <a:pt x="604" y="20992"/>
                    <a:pt x="1515" y="20462"/>
                  </a:cubicBezTo>
                  <a:lnTo>
                    <a:pt x="37359" y="408"/>
                  </a:lnTo>
                  <a:cubicBezTo>
                    <a:pt x="38788" y="-422"/>
                    <a:pt x="40620" y="51"/>
                    <a:pt x="41461" y="1480"/>
                  </a:cubicBezTo>
                  <a:cubicBezTo>
                    <a:pt x="41773" y="2033"/>
                    <a:pt x="41911" y="2655"/>
                    <a:pt x="41853" y="3289"/>
                  </a:cubicBezTo>
                  <a:cubicBezTo>
                    <a:pt x="40828" y="12590"/>
                    <a:pt x="36241" y="21142"/>
                    <a:pt x="29060" y="27147"/>
                  </a:cubicBezTo>
                  <a:cubicBezTo>
                    <a:pt x="25764" y="29694"/>
                    <a:pt x="21696" y="31042"/>
                    <a:pt x="17535" y="30950"/>
                  </a:cubicBezTo>
                  <a:close/>
                  <a:moveTo>
                    <a:pt x="9352" y="23113"/>
                  </a:moveTo>
                  <a:cubicBezTo>
                    <a:pt x="14446" y="25729"/>
                    <a:pt x="20566" y="25418"/>
                    <a:pt x="25372" y="22306"/>
                  </a:cubicBezTo>
                  <a:cubicBezTo>
                    <a:pt x="29544" y="18814"/>
                    <a:pt x="32656" y="14215"/>
                    <a:pt x="34362" y="9052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ïśļîḋé">
              <a:extLst>
                <a:ext uri="{FF2B5EF4-FFF2-40B4-BE49-F238E27FC236}">
                  <a16:creationId xmlns:a16="http://schemas.microsoft.com/office/drawing/2014/main" id="{CED3879B-1D18-ADB9-5F4E-3DCEAF1813EA}"/>
                </a:ext>
              </a:extLst>
            </p:cNvPr>
            <p:cNvSpPr/>
            <p:nvPr/>
          </p:nvSpPr>
          <p:spPr>
            <a:xfrm>
              <a:off x="3667977" y="2117978"/>
              <a:ext cx="49735" cy="20996"/>
            </a:xfrm>
            <a:custGeom>
              <a:avLst/>
              <a:gdLst>
                <a:gd name="connsiteX0" fmla="*/ 24817 w 27878"/>
                <a:gd name="connsiteY0" fmla="*/ 11769 h 11769"/>
                <a:gd name="connsiteX1" fmla="*/ 22397 w 27878"/>
                <a:gd name="connsiteY1" fmla="*/ 10617 h 11769"/>
                <a:gd name="connsiteX2" fmla="*/ 4302 w 27878"/>
                <a:gd name="connsiteY2" fmla="*/ 7620 h 11769"/>
                <a:gd name="connsiteX3" fmla="*/ 326 w 27878"/>
                <a:gd name="connsiteY3" fmla="*/ 6145 h 11769"/>
                <a:gd name="connsiteX4" fmla="*/ 268 w 27878"/>
                <a:gd name="connsiteY4" fmla="*/ 6006 h 11769"/>
                <a:gd name="connsiteX5" fmla="*/ 1663 w 27878"/>
                <a:gd name="connsiteY5" fmla="*/ 2180 h 11769"/>
                <a:gd name="connsiteX6" fmla="*/ 1882 w 27878"/>
                <a:gd name="connsiteY6" fmla="*/ 2088 h 11769"/>
                <a:gd name="connsiteX7" fmla="*/ 27237 w 27878"/>
                <a:gd name="connsiteY7" fmla="*/ 6813 h 11769"/>
                <a:gd name="connsiteX8" fmla="*/ 26730 w 27878"/>
                <a:gd name="connsiteY8" fmla="*/ 11020 h 11769"/>
                <a:gd name="connsiteX9" fmla="*/ 26661 w 27878"/>
                <a:gd name="connsiteY9" fmla="*/ 11078 h 11769"/>
                <a:gd name="connsiteX10" fmla="*/ 24817 w 27878"/>
                <a:gd name="connsiteY10" fmla="*/ 11769 h 11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78" h="11769">
                  <a:moveTo>
                    <a:pt x="24817" y="11769"/>
                  </a:moveTo>
                  <a:cubicBezTo>
                    <a:pt x="23884" y="11758"/>
                    <a:pt x="22996" y="11331"/>
                    <a:pt x="22397" y="10617"/>
                  </a:cubicBezTo>
                  <a:cubicBezTo>
                    <a:pt x="16289" y="2779"/>
                    <a:pt x="4763" y="7390"/>
                    <a:pt x="4302" y="7620"/>
                  </a:cubicBezTo>
                  <a:cubicBezTo>
                    <a:pt x="2804" y="8312"/>
                    <a:pt x="1017" y="7655"/>
                    <a:pt x="326" y="6145"/>
                  </a:cubicBezTo>
                  <a:cubicBezTo>
                    <a:pt x="303" y="6099"/>
                    <a:pt x="291" y="6053"/>
                    <a:pt x="268" y="6006"/>
                  </a:cubicBezTo>
                  <a:cubicBezTo>
                    <a:pt x="-400" y="4566"/>
                    <a:pt x="222" y="2848"/>
                    <a:pt x="1663" y="2180"/>
                  </a:cubicBezTo>
                  <a:cubicBezTo>
                    <a:pt x="1732" y="2146"/>
                    <a:pt x="1813" y="2111"/>
                    <a:pt x="1882" y="2088"/>
                  </a:cubicBezTo>
                  <a:cubicBezTo>
                    <a:pt x="10468" y="-1934"/>
                    <a:pt x="20668" y="-33"/>
                    <a:pt x="27237" y="6813"/>
                  </a:cubicBezTo>
                  <a:cubicBezTo>
                    <a:pt x="28263" y="8116"/>
                    <a:pt x="28033" y="9994"/>
                    <a:pt x="26730" y="11020"/>
                  </a:cubicBezTo>
                  <a:cubicBezTo>
                    <a:pt x="26707" y="11043"/>
                    <a:pt x="26684" y="11055"/>
                    <a:pt x="26661" y="11078"/>
                  </a:cubicBezTo>
                  <a:cubicBezTo>
                    <a:pt x="26142" y="11516"/>
                    <a:pt x="25497" y="11758"/>
                    <a:pt x="24817" y="11769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íšļiḓè">
              <a:extLst>
                <a:ext uri="{FF2B5EF4-FFF2-40B4-BE49-F238E27FC236}">
                  <a16:creationId xmlns:a16="http://schemas.microsoft.com/office/drawing/2014/main" id="{80F52E2D-CE34-4E08-B69B-1E8BA8EA80C5}"/>
                </a:ext>
              </a:extLst>
            </p:cNvPr>
            <p:cNvSpPr/>
            <p:nvPr/>
          </p:nvSpPr>
          <p:spPr>
            <a:xfrm>
              <a:off x="3567952" y="2120235"/>
              <a:ext cx="50911" cy="24698"/>
            </a:xfrm>
            <a:custGeom>
              <a:avLst/>
              <a:gdLst>
                <a:gd name="connsiteX0" fmla="*/ 2974 w 28537"/>
                <a:gd name="connsiteY0" fmla="*/ 13731 h 13844"/>
                <a:gd name="connsiteX1" fmla="*/ 1130 w 28537"/>
                <a:gd name="connsiteY1" fmla="*/ 13731 h 13844"/>
                <a:gd name="connsiteX2" fmla="*/ 554 w 28537"/>
                <a:gd name="connsiteY2" fmla="*/ 9467 h 13844"/>
                <a:gd name="connsiteX3" fmla="*/ 16113 w 28537"/>
                <a:gd name="connsiteY3" fmla="*/ 16 h 13844"/>
                <a:gd name="connsiteX4" fmla="*/ 27638 w 28537"/>
                <a:gd name="connsiteY4" fmla="*/ 4741 h 13844"/>
                <a:gd name="connsiteX5" fmla="*/ 27638 w 28537"/>
                <a:gd name="connsiteY5" fmla="*/ 9121 h 13844"/>
                <a:gd name="connsiteX6" fmla="*/ 23259 w 28537"/>
                <a:gd name="connsiteY6" fmla="*/ 9121 h 13844"/>
                <a:gd name="connsiteX7" fmla="*/ 16343 w 28537"/>
                <a:gd name="connsiteY7" fmla="*/ 6125 h 13844"/>
                <a:gd name="connsiteX8" fmla="*/ 4818 w 28537"/>
                <a:gd name="connsiteY8" fmla="*/ 13155 h 13844"/>
                <a:gd name="connsiteX9" fmla="*/ 2974 w 28537"/>
                <a:gd name="connsiteY9" fmla="*/ 13731 h 1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37" h="13844">
                  <a:moveTo>
                    <a:pt x="2974" y="13731"/>
                  </a:moveTo>
                  <a:cubicBezTo>
                    <a:pt x="2363" y="13881"/>
                    <a:pt x="1741" y="13881"/>
                    <a:pt x="1130" y="13731"/>
                  </a:cubicBezTo>
                  <a:cubicBezTo>
                    <a:pt x="-115" y="12659"/>
                    <a:pt x="-368" y="10827"/>
                    <a:pt x="554" y="9467"/>
                  </a:cubicBezTo>
                  <a:cubicBezTo>
                    <a:pt x="4403" y="4511"/>
                    <a:pt x="9935" y="1146"/>
                    <a:pt x="16113" y="16"/>
                  </a:cubicBezTo>
                  <a:cubicBezTo>
                    <a:pt x="20469" y="-191"/>
                    <a:pt x="24688" y="1537"/>
                    <a:pt x="27638" y="4741"/>
                  </a:cubicBezTo>
                  <a:cubicBezTo>
                    <a:pt x="28837" y="5952"/>
                    <a:pt x="28837" y="7911"/>
                    <a:pt x="27638" y="9121"/>
                  </a:cubicBezTo>
                  <a:cubicBezTo>
                    <a:pt x="26405" y="10262"/>
                    <a:pt x="24492" y="10262"/>
                    <a:pt x="23259" y="9121"/>
                  </a:cubicBezTo>
                  <a:cubicBezTo>
                    <a:pt x="21507" y="7162"/>
                    <a:pt x="18971" y="6067"/>
                    <a:pt x="16343" y="6125"/>
                  </a:cubicBezTo>
                  <a:cubicBezTo>
                    <a:pt x="11779" y="7000"/>
                    <a:pt x="7688" y="9502"/>
                    <a:pt x="4818" y="13155"/>
                  </a:cubicBezTo>
                  <a:cubicBezTo>
                    <a:pt x="4288" y="13558"/>
                    <a:pt x="3631" y="13754"/>
                    <a:pt x="2974" y="13731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îSḻiḓé">
              <a:extLst>
                <a:ext uri="{FF2B5EF4-FFF2-40B4-BE49-F238E27FC236}">
                  <a16:creationId xmlns:a16="http://schemas.microsoft.com/office/drawing/2014/main" id="{B0C7AB66-5301-57BA-5AAB-AB037F9A0D23}"/>
                </a:ext>
              </a:extLst>
            </p:cNvPr>
            <p:cNvSpPr/>
            <p:nvPr/>
          </p:nvSpPr>
          <p:spPr>
            <a:xfrm>
              <a:off x="3573522" y="2161222"/>
              <a:ext cx="28114" cy="57529"/>
            </a:xfrm>
            <a:custGeom>
              <a:avLst/>
              <a:gdLst>
                <a:gd name="connsiteX0" fmla="*/ 12184 w 15759"/>
                <a:gd name="connsiteY0" fmla="*/ 31901 h 32247"/>
                <a:gd name="connsiteX1" fmla="*/ 9187 w 15759"/>
                <a:gd name="connsiteY1" fmla="*/ 28905 h 32247"/>
                <a:gd name="connsiteX2" fmla="*/ 8380 w 15759"/>
                <a:gd name="connsiteY2" fmla="*/ 11617 h 32247"/>
                <a:gd name="connsiteX3" fmla="*/ 889 w 15759"/>
                <a:gd name="connsiteY3" fmla="*/ 5163 h 32247"/>
                <a:gd name="connsiteX4" fmla="*/ 866 w 15759"/>
                <a:gd name="connsiteY4" fmla="*/ 922 h 32247"/>
                <a:gd name="connsiteX5" fmla="*/ 889 w 15759"/>
                <a:gd name="connsiteY5" fmla="*/ 899 h 32247"/>
                <a:gd name="connsiteX6" fmla="*/ 5268 w 15759"/>
                <a:gd name="connsiteY6" fmla="*/ 899 h 32247"/>
                <a:gd name="connsiteX7" fmla="*/ 13797 w 15759"/>
                <a:gd name="connsiteY7" fmla="*/ 8159 h 32247"/>
                <a:gd name="connsiteX8" fmla="*/ 14950 w 15759"/>
                <a:gd name="connsiteY8" fmla="*/ 10349 h 32247"/>
                <a:gd name="connsiteX9" fmla="*/ 15756 w 15759"/>
                <a:gd name="connsiteY9" fmla="*/ 29020 h 32247"/>
                <a:gd name="connsiteX10" fmla="*/ 12875 w 15759"/>
                <a:gd name="connsiteY10" fmla="*/ 32247 h 3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59" h="32247">
                  <a:moveTo>
                    <a:pt x="12184" y="31901"/>
                  </a:moveTo>
                  <a:cubicBezTo>
                    <a:pt x="10524" y="31901"/>
                    <a:pt x="9187" y="30565"/>
                    <a:pt x="9187" y="28905"/>
                  </a:cubicBezTo>
                  <a:lnTo>
                    <a:pt x="8380" y="11617"/>
                  </a:lnTo>
                  <a:lnTo>
                    <a:pt x="889" y="5163"/>
                  </a:lnTo>
                  <a:cubicBezTo>
                    <a:pt x="-287" y="3999"/>
                    <a:pt x="-298" y="2097"/>
                    <a:pt x="866" y="922"/>
                  </a:cubicBezTo>
                  <a:cubicBezTo>
                    <a:pt x="866" y="922"/>
                    <a:pt x="877" y="910"/>
                    <a:pt x="889" y="899"/>
                  </a:cubicBezTo>
                  <a:cubicBezTo>
                    <a:pt x="2099" y="-300"/>
                    <a:pt x="4058" y="-300"/>
                    <a:pt x="5268" y="899"/>
                  </a:cubicBezTo>
                  <a:lnTo>
                    <a:pt x="13797" y="8159"/>
                  </a:lnTo>
                  <a:cubicBezTo>
                    <a:pt x="14477" y="8690"/>
                    <a:pt x="14903" y="9485"/>
                    <a:pt x="14950" y="10349"/>
                  </a:cubicBezTo>
                  <a:lnTo>
                    <a:pt x="15756" y="29020"/>
                  </a:lnTo>
                  <a:cubicBezTo>
                    <a:pt x="15826" y="30691"/>
                    <a:pt x="14546" y="32120"/>
                    <a:pt x="12875" y="32247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îṧľîḑé">
              <a:extLst>
                <a:ext uri="{FF2B5EF4-FFF2-40B4-BE49-F238E27FC236}">
                  <a16:creationId xmlns:a16="http://schemas.microsoft.com/office/drawing/2014/main" id="{71852F2B-8DDC-6AD4-CCCB-BA366B513A37}"/>
                </a:ext>
              </a:extLst>
            </p:cNvPr>
            <p:cNvSpPr/>
            <p:nvPr/>
          </p:nvSpPr>
          <p:spPr>
            <a:xfrm>
              <a:off x="3664378" y="2148565"/>
              <a:ext cx="34514" cy="58673"/>
            </a:xfrm>
            <a:custGeom>
              <a:avLst/>
              <a:gdLst>
                <a:gd name="connsiteX0" fmla="*/ 16347 w 19346"/>
                <a:gd name="connsiteY0" fmla="*/ 32888 h 32888"/>
                <a:gd name="connsiteX1" fmla="*/ 13235 w 19346"/>
                <a:gd name="connsiteY1" fmla="*/ 30007 h 32888"/>
                <a:gd name="connsiteX2" fmla="*/ 12198 w 19346"/>
                <a:gd name="connsiteY2" fmla="*/ 12834 h 32888"/>
                <a:gd name="connsiteX3" fmla="*/ 1364 w 19346"/>
                <a:gd name="connsiteY3" fmla="*/ 5573 h 32888"/>
                <a:gd name="connsiteX4" fmla="*/ 499 w 19346"/>
                <a:gd name="connsiteY4" fmla="*/ 1366 h 32888"/>
                <a:gd name="connsiteX5" fmla="*/ 4706 w 19346"/>
                <a:gd name="connsiteY5" fmla="*/ 502 h 32888"/>
                <a:gd name="connsiteX6" fmla="*/ 16808 w 19346"/>
                <a:gd name="connsiteY6" fmla="*/ 8570 h 32888"/>
                <a:gd name="connsiteX7" fmla="*/ 18191 w 19346"/>
                <a:gd name="connsiteY7" fmla="*/ 10875 h 32888"/>
                <a:gd name="connsiteX8" fmla="*/ 19343 w 19346"/>
                <a:gd name="connsiteY8" fmla="*/ 29661 h 32888"/>
                <a:gd name="connsiteX9" fmla="*/ 16577 w 19346"/>
                <a:gd name="connsiteY9" fmla="*/ 32888 h 3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46" h="32888">
                  <a:moveTo>
                    <a:pt x="16347" y="32888"/>
                  </a:moveTo>
                  <a:cubicBezTo>
                    <a:pt x="14710" y="32888"/>
                    <a:pt x="13350" y="31632"/>
                    <a:pt x="13235" y="30007"/>
                  </a:cubicBezTo>
                  <a:lnTo>
                    <a:pt x="12198" y="12834"/>
                  </a:lnTo>
                  <a:lnTo>
                    <a:pt x="1364" y="5573"/>
                  </a:lnTo>
                  <a:cubicBezTo>
                    <a:pt x="-31" y="4651"/>
                    <a:pt x="-422" y="2772"/>
                    <a:pt x="499" y="1366"/>
                  </a:cubicBezTo>
                  <a:cubicBezTo>
                    <a:pt x="1422" y="-40"/>
                    <a:pt x="3300" y="-420"/>
                    <a:pt x="4706" y="502"/>
                  </a:cubicBezTo>
                  <a:lnTo>
                    <a:pt x="16808" y="8570"/>
                  </a:lnTo>
                  <a:cubicBezTo>
                    <a:pt x="17580" y="9100"/>
                    <a:pt x="18087" y="9941"/>
                    <a:pt x="18191" y="10875"/>
                  </a:cubicBezTo>
                  <a:lnTo>
                    <a:pt x="19343" y="29661"/>
                  </a:lnTo>
                  <a:cubicBezTo>
                    <a:pt x="19412" y="31298"/>
                    <a:pt x="18202" y="32704"/>
                    <a:pt x="16577" y="3288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íSḷíḍè">
              <a:extLst>
                <a:ext uri="{FF2B5EF4-FFF2-40B4-BE49-F238E27FC236}">
                  <a16:creationId xmlns:a16="http://schemas.microsoft.com/office/drawing/2014/main" id="{91BD1534-12E0-0721-04A8-4F81052353B9}"/>
                </a:ext>
              </a:extLst>
            </p:cNvPr>
            <p:cNvSpPr/>
            <p:nvPr/>
          </p:nvSpPr>
          <p:spPr>
            <a:xfrm>
              <a:off x="3558004" y="1908305"/>
              <a:ext cx="378184" cy="270763"/>
            </a:xfrm>
            <a:custGeom>
              <a:avLst/>
              <a:gdLst>
                <a:gd name="connsiteX0" fmla="*/ 138785 w 211984"/>
                <a:gd name="connsiteY0" fmla="*/ 151771 h 151771"/>
                <a:gd name="connsiteX1" fmla="*/ 68251 w 211984"/>
                <a:gd name="connsiteY1" fmla="*/ 112240 h 151771"/>
                <a:gd name="connsiteX2" fmla="*/ 48312 w 211984"/>
                <a:gd name="connsiteY2" fmla="*/ 63488 h 151771"/>
                <a:gd name="connsiteX3" fmla="*/ 15350 w 211984"/>
                <a:gd name="connsiteY3" fmla="*/ 96104 h 151771"/>
                <a:gd name="connsiteX4" fmla="*/ 5208 w 211984"/>
                <a:gd name="connsiteY4" fmla="*/ 124457 h 151771"/>
                <a:gd name="connsiteX5" fmla="*/ 1174 w 211984"/>
                <a:gd name="connsiteY5" fmla="*/ 72593 h 151771"/>
                <a:gd name="connsiteX6" fmla="*/ 123342 w 211984"/>
                <a:gd name="connsiteY6" fmla="*/ 791 h 151771"/>
                <a:gd name="connsiteX7" fmla="*/ 138785 w 211984"/>
                <a:gd name="connsiteY7" fmla="*/ 151771 h 15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984" h="151771">
                  <a:moveTo>
                    <a:pt x="138785" y="151771"/>
                  </a:moveTo>
                  <a:cubicBezTo>
                    <a:pt x="138785" y="151771"/>
                    <a:pt x="89342" y="145202"/>
                    <a:pt x="68251" y="112240"/>
                  </a:cubicBezTo>
                  <a:cubicBezTo>
                    <a:pt x="47159" y="79278"/>
                    <a:pt x="48312" y="63488"/>
                    <a:pt x="48312" y="63488"/>
                  </a:cubicBezTo>
                  <a:cubicBezTo>
                    <a:pt x="34770" y="71429"/>
                    <a:pt x="23429" y="82643"/>
                    <a:pt x="15350" y="96104"/>
                  </a:cubicBezTo>
                  <a:cubicBezTo>
                    <a:pt x="10763" y="105083"/>
                    <a:pt x="7363" y="114614"/>
                    <a:pt x="5208" y="124457"/>
                  </a:cubicBezTo>
                  <a:cubicBezTo>
                    <a:pt x="5208" y="124457"/>
                    <a:pt x="-2975" y="84810"/>
                    <a:pt x="1174" y="72593"/>
                  </a:cubicBezTo>
                  <a:cubicBezTo>
                    <a:pt x="5323" y="60376"/>
                    <a:pt x="28489" y="-8084"/>
                    <a:pt x="123342" y="791"/>
                  </a:cubicBezTo>
                  <a:cubicBezTo>
                    <a:pt x="267176" y="13353"/>
                    <a:pt x="208628" y="130104"/>
                    <a:pt x="138785" y="151771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íṡ1îḑé">
              <a:extLst>
                <a:ext uri="{FF2B5EF4-FFF2-40B4-BE49-F238E27FC236}">
                  <a16:creationId xmlns:a16="http://schemas.microsoft.com/office/drawing/2014/main" id="{EDFA3CC3-EB8B-C2F3-5EF5-B5E33162A905}"/>
                </a:ext>
              </a:extLst>
            </p:cNvPr>
            <p:cNvSpPr/>
            <p:nvPr/>
          </p:nvSpPr>
          <p:spPr>
            <a:xfrm>
              <a:off x="3361460" y="2957067"/>
              <a:ext cx="522852" cy="271250"/>
            </a:xfrm>
            <a:custGeom>
              <a:avLst/>
              <a:gdLst>
                <a:gd name="connsiteX0" fmla="*/ 265781 w 293075"/>
                <a:gd name="connsiteY0" fmla="*/ 11894 h 152044"/>
                <a:gd name="connsiteX1" fmla="*/ 242730 w 293075"/>
                <a:gd name="connsiteY1" fmla="*/ 3366 h 152044"/>
                <a:gd name="connsiteX2" fmla="*/ 162053 w 293075"/>
                <a:gd name="connsiteY2" fmla="*/ 1867 h 152044"/>
                <a:gd name="connsiteX3" fmla="*/ 60862 w 293075"/>
                <a:gd name="connsiteY3" fmla="*/ 28145 h 152044"/>
                <a:gd name="connsiteX4" fmla="*/ 21099 w 293075"/>
                <a:gd name="connsiteY4" fmla="*/ 66985 h 152044"/>
                <a:gd name="connsiteX5" fmla="*/ 2429 w 293075"/>
                <a:gd name="connsiteY5" fmla="*/ 95683 h 152044"/>
                <a:gd name="connsiteX6" fmla="*/ 60055 w 293075"/>
                <a:gd name="connsiteY6" fmla="*/ 100754 h 152044"/>
                <a:gd name="connsiteX7" fmla="*/ 22943 w 293075"/>
                <a:gd name="connsiteY7" fmla="*/ 132794 h 152044"/>
                <a:gd name="connsiteX8" fmla="*/ 122291 w 293075"/>
                <a:gd name="connsiteY8" fmla="*/ 123343 h 152044"/>
                <a:gd name="connsiteX9" fmla="*/ 277190 w 293075"/>
                <a:gd name="connsiteY9" fmla="*/ 139018 h 152044"/>
                <a:gd name="connsiteX10" fmla="*/ 265781 w 293075"/>
                <a:gd name="connsiteY10" fmla="*/ 11894 h 15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3075" h="152044">
                  <a:moveTo>
                    <a:pt x="265781" y="11894"/>
                  </a:moveTo>
                  <a:cubicBezTo>
                    <a:pt x="265781" y="11894"/>
                    <a:pt x="261401" y="9935"/>
                    <a:pt x="242730" y="3366"/>
                  </a:cubicBezTo>
                  <a:cubicBezTo>
                    <a:pt x="224059" y="-3204"/>
                    <a:pt x="162053" y="1867"/>
                    <a:pt x="162053" y="1867"/>
                  </a:cubicBezTo>
                  <a:cubicBezTo>
                    <a:pt x="127535" y="7250"/>
                    <a:pt x="93639" y="16055"/>
                    <a:pt x="60862" y="28145"/>
                  </a:cubicBezTo>
                  <a:cubicBezTo>
                    <a:pt x="14761" y="46239"/>
                    <a:pt x="21099" y="66985"/>
                    <a:pt x="21099" y="66985"/>
                  </a:cubicBezTo>
                  <a:cubicBezTo>
                    <a:pt x="21099" y="66985"/>
                    <a:pt x="-8520" y="82544"/>
                    <a:pt x="2429" y="95683"/>
                  </a:cubicBezTo>
                  <a:cubicBezTo>
                    <a:pt x="13378" y="108822"/>
                    <a:pt x="60055" y="100754"/>
                    <a:pt x="60055" y="100754"/>
                  </a:cubicBezTo>
                  <a:cubicBezTo>
                    <a:pt x="60055" y="100754"/>
                    <a:pt x="8" y="117696"/>
                    <a:pt x="22943" y="132794"/>
                  </a:cubicBezTo>
                  <a:cubicBezTo>
                    <a:pt x="45879" y="147892"/>
                    <a:pt x="122291" y="123343"/>
                    <a:pt x="122291" y="123343"/>
                  </a:cubicBezTo>
                  <a:cubicBezTo>
                    <a:pt x="122291" y="123343"/>
                    <a:pt x="235700" y="175668"/>
                    <a:pt x="277190" y="139018"/>
                  </a:cubicBezTo>
                  <a:cubicBezTo>
                    <a:pt x="318681" y="102367"/>
                    <a:pt x="265781" y="11894"/>
                    <a:pt x="265781" y="11894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í$ľïḋè">
              <a:extLst>
                <a:ext uri="{FF2B5EF4-FFF2-40B4-BE49-F238E27FC236}">
                  <a16:creationId xmlns:a16="http://schemas.microsoft.com/office/drawing/2014/main" id="{18863019-E3A3-3497-BFC9-2A844E8887FC}"/>
                </a:ext>
              </a:extLst>
            </p:cNvPr>
            <p:cNvSpPr/>
            <p:nvPr/>
          </p:nvSpPr>
          <p:spPr>
            <a:xfrm>
              <a:off x="3712253" y="2493644"/>
              <a:ext cx="826728" cy="1004349"/>
            </a:xfrm>
            <a:custGeom>
              <a:avLst/>
              <a:gdLst>
                <a:gd name="connsiteX0" fmla="*/ 46101 w 463407"/>
                <a:gd name="connsiteY0" fmla="*/ 255522 h 562969"/>
                <a:gd name="connsiteX1" fmla="*/ 0 w 463407"/>
                <a:gd name="connsiteY1" fmla="*/ 440733 h 562969"/>
                <a:gd name="connsiteX2" fmla="*/ 427126 w 463407"/>
                <a:gd name="connsiteY2" fmla="*/ 491905 h 562969"/>
                <a:gd name="connsiteX3" fmla="*/ 220363 w 463407"/>
                <a:gd name="connsiteY3" fmla="*/ 1620 h 562969"/>
                <a:gd name="connsiteX4" fmla="*/ 171726 w 463407"/>
                <a:gd name="connsiteY4" fmla="*/ 274654 h 56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407" h="562969">
                  <a:moveTo>
                    <a:pt x="46101" y="255522"/>
                  </a:moveTo>
                  <a:lnTo>
                    <a:pt x="0" y="440733"/>
                  </a:lnTo>
                  <a:cubicBezTo>
                    <a:pt x="0" y="440733"/>
                    <a:pt x="301270" y="677576"/>
                    <a:pt x="427126" y="491905"/>
                  </a:cubicBezTo>
                  <a:cubicBezTo>
                    <a:pt x="552982" y="306233"/>
                    <a:pt x="318788" y="27783"/>
                    <a:pt x="220363" y="1620"/>
                  </a:cubicBezTo>
                  <a:cubicBezTo>
                    <a:pt x="121937" y="-24542"/>
                    <a:pt x="171726" y="274654"/>
                    <a:pt x="171726" y="274654"/>
                  </a:cubicBez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ïśḷîḓè">
              <a:extLst>
                <a:ext uri="{FF2B5EF4-FFF2-40B4-BE49-F238E27FC236}">
                  <a16:creationId xmlns:a16="http://schemas.microsoft.com/office/drawing/2014/main" id="{E64E7E73-1DEB-ECD7-9C58-4B3A2BF3E15C}"/>
                </a:ext>
              </a:extLst>
            </p:cNvPr>
            <p:cNvSpPr/>
            <p:nvPr/>
          </p:nvSpPr>
          <p:spPr>
            <a:xfrm>
              <a:off x="3841954" y="2952746"/>
              <a:ext cx="360667" cy="48179"/>
            </a:xfrm>
            <a:custGeom>
              <a:avLst/>
              <a:gdLst>
                <a:gd name="connsiteX0" fmla="*/ 198948 w 202165"/>
                <a:gd name="connsiteY0" fmla="*/ 26994 h 27006"/>
                <a:gd name="connsiteX1" fmla="*/ 197795 w 202165"/>
                <a:gd name="connsiteY1" fmla="*/ 26994 h 27006"/>
                <a:gd name="connsiteX2" fmla="*/ 3710 w 202165"/>
                <a:gd name="connsiteY2" fmla="*/ 6364 h 27006"/>
                <a:gd name="connsiteX3" fmla="*/ 56 w 202165"/>
                <a:gd name="connsiteY3" fmla="*/ 3909 h 27006"/>
                <a:gd name="connsiteX4" fmla="*/ 2523 w 202165"/>
                <a:gd name="connsiteY4" fmla="*/ 255 h 27006"/>
                <a:gd name="connsiteX5" fmla="*/ 3710 w 202165"/>
                <a:gd name="connsiteY5" fmla="*/ 255 h 27006"/>
                <a:gd name="connsiteX6" fmla="*/ 200215 w 202165"/>
                <a:gd name="connsiteY6" fmla="*/ 21231 h 27006"/>
                <a:gd name="connsiteX7" fmla="*/ 201944 w 202165"/>
                <a:gd name="connsiteY7" fmla="*/ 25265 h 27006"/>
                <a:gd name="connsiteX8" fmla="*/ 198948 w 202165"/>
                <a:gd name="connsiteY8" fmla="*/ 26994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165" h="27006">
                  <a:moveTo>
                    <a:pt x="198948" y="26994"/>
                  </a:moveTo>
                  <a:lnTo>
                    <a:pt x="197795" y="26994"/>
                  </a:lnTo>
                  <a:cubicBezTo>
                    <a:pt x="133830" y="2215"/>
                    <a:pt x="4977" y="6248"/>
                    <a:pt x="3710" y="6364"/>
                  </a:cubicBezTo>
                  <a:cubicBezTo>
                    <a:pt x="2027" y="6698"/>
                    <a:pt x="391" y="5591"/>
                    <a:pt x="56" y="3909"/>
                  </a:cubicBezTo>
                  <a:cubicBezTo>
                    <a:pt x="-266" y="2215"/>
                    <a:pt x="829" y="590"/>
                    <a:pt x="2523" y="255"/>
                  </a:cubicBezTo>
                  <a:cubicBezTo>
                    <a:pt x="2915" y="175"/>
                    <a:pt x="3318" y="175"/>
                    <a:pt x="3710" y="255"/>
                  </a:cubicBezTo>
                  <a:cubicBezTo>
                    <a:pt x="9011" y="255"/>
                    <a:pt x="135098" y="-3894"/>
                    <a:pt x="200215" y="21231"/>
                  </a:cubicBezTo>
                  <a:cubicBezTo>
                    <a:pt x="201806" y="21877"/>
                    <a:pt x="202578" y="23675"/>
                    <a:pt x="201944" y="25265"/>
                  </a:cubicBezTo>
                  <a:cubicBezTo>
                    <a:pt x="201414" y="26418"/>
                    <a:pt x="200215" y="27109"/>
                    <a:pt x="198948" y="26994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îsļíḋê">
              <a:extLst>
                <a:ext uri="{FF2B5EF4-FFF2-40B4-BE49-F238E27FC236}">
                  <a16:creationId xmlns:a16="http://schemas.microsoft.com/office/drawing/2014/main" id="{BE7EAB35-581C-BB1B-2425-6501B642C1E2}"/>
                </a:ext>
              </a:extLst>
            </p:cNvPr>
            <p:cNvSpPr/>
            <p:nvPr/>
          </p:nvSpPr>
          <p:spPr>
            <a:xfrm>
              <a:off x="4017020" y="2900514"/>
              <a:ext cx="174311" cy="67903"/>
            </a:xfrm>
            <a:custGeom>
              <a:avLst/>
              <a:gdLst>
                <a:gd name="connsiteX0" fmla="*/ 3084 w 97707"/>
                <a:gd name="connsiteY0" fmla="*/ 38062 h 38062"/>
                <a:gd name="connsiteX1" fmla="*/ 202 w 97707"/>
                <a:gd name="connsiteY1" fmla="*/ 36102 h 38062"/>
                <a:gd name="connsiteX2" fmla="*/ 1470 w 97707"/>
                <a:gd name="connsiteY2" fmla="*/ 32530 h 38062"/>
                <a:gd name="connsiteX3" fmla="*/ 93672 w 97707"/>
                <a:gd name="connsiteY3" fmla="*/ 3717 h 38062"/>
                <a:gd name="connsiteX4" fmla="*/ 97475 w 97707"/>
                <a:gd name="connsiteY4" fmla="*/ 11669 h 38062"/>
                <a:gd name="connsiteX5" fmla="*/ 3660 w 97707"/>
                <a:gd name="connsiteY5" fmla="*/ 38062 h 38062"/>
                <a:gd name="connsiteX6" fmla="*/ 79611 w 97707"/>
                <a:gd name="connsiteY6" fmla="*/ 6022 h 38062"/>
                <a:gd name="connsiteX7" fmla="*/ 17029 w 97707"/>
                <a:gd name="connsiteY7" fmla="*/ 30109 h 38062"/>
                <a:gd name="connsiteX8" fmla="*/ 91367 w 97707"/>
                <a:gd name="connsiteY8" fmla="*/ 10171 h 38062"/>
                <a:gd name="connsiteX9" fmla="*/ 89984 w 97707"/>
                <a:gd name="connsiteY9" fmla="*/ 8672 h 38062"/>
                <a:gd name="connsiteX10" fmla="*/ 79611 w 97707"/>
                <a:gd name="connsiteY10" fmla="*/ 6022 h 38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707" h="38062">
                  <a:moveTo>
                    <a:pt x="3084" y="38062"/>
                  </a:moveTo>
                  <a:cubicBezTo>
                    <a:pt x="1816" y="38062"/>
                    <a:pt x="675" y="37278"/>
                    <a:pt x="202" y="36102"/>
                  </a:cubicBezTo>
                  <a:cubicBezTo>
                    <a:pt x="-328" y="34766"/>
                    <a:pt x="214" y="33233"/>
                    <a:pt x="1470" y="32530"/>
                  </a:cubicBezTo>
                  <a:cubicBezTo>
                    <a:pt x="8500" y="27804"/>
                    <a:pt x="70622" y="-12188"/>
                    <a:pt x="93672" y="3717"/>
                  </a:cubicBezTo>
                  <a:cubicBezTo>
                    <a:pt x="97821" y="6598"/>
                    <a:pt x="98052" y="9710"/>
                    <a:pt x="97475" y="11669"/>
                  </a:cubicBezTo>
                  <a:cubicBezTo>
                    <a:pt x="94018" y="25845"/>
                    <a:pt x="24866" y="35411"/>
                    <a:pt x="3660" y="38062"/>
                  </a:cubicBezTo>
                  <a:close/>
                  <a:moveTo>
                    <a:pt x="79611" y="6022"/>
                  </a:moveTo>
                  <a:cubicBezTo>
                    <a:pt x="62669" y="6022"/>
                    <a:pt x="35354" y="19506"/>
                    <a:pt x="17029" y="30109"/>
                  </a:cubicBezTo>
                  <a:cubicBezTo>
                    <a:pt x="57598" y="24116"/>
                    <a:pt x="90906" y="15357"/>
                    <a:pt x="91367" y="10171"/>
                  </a:cubicBezTo>
                  <a:cubicBezTo>
                    <a:pt x="91367" y="10171"/>
                    <a:pt x="91367" y="9595"/>
                    <a:pt x="89984" y="8672"/>
                  </a:cubicBezTo>
                  <a:cubicBezTo>
                    <a:pt x="86872" y="6759"/>
                    <a:pt x="83253" y="5826"/>
                    <a:pt x="79611" y="6022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îṩḷïḍe">
              <a:extLst>
                <a:ext uri="{FF2B5EF4-FFF2-40B4-BE49-F238E27FC236}">
                  <a16:creationId xmlns:a16="http://schemas.microsoft.com/office/drawing/2014/main" id="{FB9EDD16-0D09-016B-ED85-05161F08C60E}"/>
                </a:ext>
              </a:extLst>
            </p:cNvPr>
            <p:cNvSpPr/>
            <p:nvPr/>
          </p:nvSpPr>
          <p:spPr>
            <a:xfrm>
              <a:off x="3661465" y="2434370"/>
              <a:ext cx="195861" cy="78615"/>
            </a:xfrm>
            <a:custGeom>
              <a:avLst/>
              <a:gdLst>
                <a:gd name="connsiteX0" fmla="*/ 5417 w 109786"/>
                <a:gd name="connsiteY0" fmla="*/ 44066 h 44066"/>
                <a:gd name="connsiteX1" fmla="*/ 2997 w 109786"/>
                <a:gd name="connsiteY1" fmla="*/ 44066 h 44066"/>
                <a:gd name="connsiteX2" fmla="*/ 0 w 109786"/>
                <a:gd name="connsiteY2" fmla="*/ 41070 h 44066"/>
                <a:gd name="connsiteX3" fmla="*/ 0 w 109786"/>
                <a:gd name="connsiteY3" fmla="*/ 40954 h 44066"/>
                <a:gd name="connsiteX4" fmla="*/ 3112 w 109786"/>
                <a:gd name="connsiteY4" fmla="*/ 37958 h 44066"/>
                <a:gd name="connsiteX5" fmla="*/ 104303 w 109786"/>
                <a:gd name="connsiteY5" fmla="*/ 847 h 44066"/>
                <a:gd name="connsiteX6" fmla="*/ 108568 w 109786"/>
                <a:gd name="connsiteY6" fmla="*/ 847 h 44066"/>
                <a:gd name="connsiteX7" fmla="*/ 109202 w 109786"/>
                <a:gd name="connsiteY7" fmla="*/ 5042 h 44066"/>
                <a:gd name="connsiteX8" fmla="*/ 109144 w 109786"/>
                <a:gd name="connsiteY8" fmla="*/ 5111 h 44066"/>
                <a:gd name="connsiteX9" fmla="*/ 5417 w 109786"/>
                <a:gd name="connsiteY9" fmla="*/ 44066 h 4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786" h="44066">
                  <a:moveTo>
                    <a:pt x="5417" y="44066"/>
                  </a:moveTo>
                  <a:lnTo>
                    <a:pt x="2997" y="44066"/>
                  </a:lnTo>
                  <a:cubicBezTo>
                    <a:pt x="1337" y="44066"/>
                    <a:pt x="0" y="42729"/>
                    <a:pt x="0" y="41070"/>
                  </a:cubicBezTo>
                  <a:cubicBezTo>
                    <a:pt x="0" y="41035"/>
                    <a:pt x="0" y="40989"/>
                    <a:pt x="0" y="40954"/>
                  </a:cubicBezTo>
                  <a:cubicBezTo>
                    <a:pt x="58" y="39283"/>
                    <a:pt x="1441" y="37958"/>
                    <a:pt x="3112" y="37958"/>
                  </a:cubicBezTo>
                  <a:cubicBezTo>
                    <a:pt x="3803" y="37958"/>
                    <a:pt x="75260" y="39571"/>
                    <a:pt x="104303" y="847"/>
                  </a:cubicBezTo>
                  <a:cubicBezTo>
                    <a:pt x="105502" y="-283"/>
                    <a:pt x="107369" y="-283"/>
                    <a:pt x="108568" y="847"/>
                  </a:cubicBezTo>
                  <a:cubicBezTo>
                    <a:pt x="109905" y="1826"/>
                    <a:pt x="110181" y="3705"/>
                    <a:pt x="109202" y="5042"/>
                  </a:cubicBezTo>
                  <a:cubicBezTo>
                    <a:pt x="109178" y="5065"/>
                    <a:pt x="109167" y="5088"/>
                    <a:pt x="109144" y="5111"/>
                  </a:cubicBezTo>
                  <a:cubicBezTo>
                    <a:pt x="80677" y="41992"/>
                    <a:pt x="18556" y="44066"/>
                    <a:pt x="5417" y="44066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ïşļíḓè">
              <a:extLst>
                <a:ext uri="{FF2B5EF4-FFF2-40B4-BE49-F238E27FC236}">
                  <a16:creationId xmlns:a16="http://schemas.microsoft.com/office/drawing/2014/main" id="{131734D7-3C56-B790-30FF-80F26D23A561}"/>
                </a:ext>
              </a:extLst>
            </p:cNvPr>
            <p:cNvSpPr/>
            <p:nvPr/>
          </p:nvSpPr>
          <p:spPr>
            <a:xfrm>
              <a:off x="2521137" y="2745327"/>
              <a:ext cx="882694" cy="442480"/>
            </a:xfrm>
            <a:custGeom>
              <a:avLst/>
              <a:gdLst>
                <a:gd name="connsiteX0" fmla="*/ 494779 w 494778"/>
                <a:gd name="connsiteY0" fmla="*/ 248024 h 248024"/>
                <a:gd name="connsiteX1" fmla="*/ 109835 w 494778"/>
                <a:gd name="connsiteY1" fmla="*/ 248024 h 248024"/>
                <a:gd name="connsiteX2" fmla="*/ 0 w 494778"/>
                <a:gd name="connsiteY2" fmla="*/ 0 h 248024"/>
                <a:gd name="connsiteX3" fmla="*/ 368808 w 494778"/>
                <a:gd name="connsiteY3" fmla="*/ 0 h 248024"/>
                <a:gd name="connsiteX4" fmla="*/ 390130 w 494778"/>
                <a:gd name="connsiteY4" fmla="*/ 13831 h 24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778" h="248024">
                  <a:moveTo>
                    <a:pt x="494779" y="248024"/>
                  </a:moveTo>
                  <a:lnTo>
                    <a:pt x="109835" y="248024"/>
                  </a:lnTo>
                  <a:lnTo>
                    <a:pt x="0" y="0"/>
                  </a:lnTo>
                  <a:lnTo>
                    <a:pt x="368808" y="0"/>
                  </a:lnTo>
                  <a:cubicBezTo>
                    <a:pt x="378040" y="-80"/>
                    <a:pt x="386430" y="5360"/>
                    <a:pt x="390130" y="1383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íşľíḓé">
              <a:extLst>
                <a:ext uri="{FF2B5EF4-FFF2-40B4-BE49-F238E27FC236}">
                  <a16:creationId xmlns:a16="http://schemas.microsoft.com/office/drawing/2014/main" id="{877C74AE-5F12-F864-18D3-2AEAEAF87497}"/>
                </a:ext>
              </a:extLst>
            </p:cNvPr>
            <p:cNvSpPr/>
            <p:nvPr/>
          </p:nvSpPr>
          <p:spPr>
            <a:xfrm>
              <a:off x="2479820" y="2745329"/>
              <a:ext cx="863561" cy="442478"/>
            </a:xfrm>
            <a:custGeom>
              <a:avLst/>
              <a:gdLst>
                <a:gd name="connsiteX0" fmla="*/ 484053 w 484053"/>
                <a:gd name="connsiteY0" fmla="*/ 248023 h 248023"/>
                <a:gd name="connsiteX1" fmla="*/ 99571 w 484053"/>
                <a:gd name="connsiteY1" fmla="*/ 248023 h 248023"/>
                <a:gd name="connsiteX2" fmla="*/ 1491 w 484053"/>
                <a:gd name="connsiteY2" fmla="*/ 26392 h 248023"/>
                <a:gd name="connsiteX3" fmla="*/ 11645 w 484053"/>
                <a:gd name="connsiteY3" fmla="*/ 1486 h 248023"/>
                <a:gd name="connsiteX4" fmla="*/ 18894 w 484053"/>
                <a:gd name="connsiteY4" fmla="*/ 0 h 248023"/>
                <a:gd name="connsiteX5" fmla="*/ 374218 w 484053"/>
                <a:gd name="connsiteY5" fmla="*/ 0 h 24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053" h="248023">
                  <a:moveTo>
                    <a:pt x="484053" y="248023"/>
                  </a:moveTo>
                  <a:lnTo>
                    <a:pt x="99571" y="248023"/>
                  </a:lnTo>
                  <a:lnTo>
                    <a:pt x="1491" y="26392"/>
                  </a:lnTo>
                  <a:cubicBezTo>
                    <a:pt x="-2577" y="16711"/>
                    <a:pt x="1964" y="5566"/>
                    <a:pt x="11645" y="1486"/>
                  </a:cubicBezTo>
                  <a:cubicBezTo>
                    <a:pt x="13938" y="518"/>
                    <a:pt x="16405" y="11"/>
                    <a:pt x="18894" y="0"/>
                  </a:cubicBezTo>
                  <a:lnTo>
                    <a:pt x="374218" y="0"/>
                  </a:lnTo>
                  <a:close/>
                </a:path>
              </a:pathLst>
            </a:custGeom>
            <a:solidFill>
              <a:srgbClr val="7C576C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iṧļiḑe">
              <a:extLst>
                <a:ext uri="{FF2B5EF4-FFF2-40B4-BE49-F238E27FC236}">
                  <a16:creationId xmlns:a16="http://schemas.microsoft.com/office/drawing/2014/main" id="{E1FD49EF-D6C0-4C55-C829-01EC4CEC26BC}"/>
                </a:ext>
              </a:extLst>
            </p:cNvPr>
            <p:cNvSpPr/>
            <p:nvPr/>
          </p:nvSpPr>
          <p:spPr>
            <a:xfrm>
              <a:off x="2635664" y="3187807"/>
              <a:ext cx="1024362" cy="55925"/>
            </a:xfrm>
            <a:custGeom>
              <a:avLst/>
              <a:gdLst>
                <a:gd name="connsiteX0" fmla="*/ 558975 w 574187"/>
                <a:gd name="connsiteY0" fmla="*/ 31348 h 31348"/>
                <a:gd name="connsiteX1" fmla="*/ 15674 w 574187"/>
                <a:gd name="connsiteY1" fmla="*/ 31348 h 31348"/>
                <a:gd name="connsiteX2" fmla="*/ 0 w 574187"/>
                <a:gd name="connsiteY2" fmla="*/ 15674 h 31348"/>
                <a:gd name="connsiteX3" fmla="*/ 15674 w 574187"/>
                <a:gd name="connsiteY3" fmla="*/ 0 h 31348"/>
                <a:gd name="connsiteX4" fmla="*/ 558513 w 574187"/>
                <a:gd name="connsiteY4" fmla="*/ 0 h 31348"/>
                <a:gd name="connsiteX5" fmla="*/ 574188 w 574187"/>
                <a:gd name="connsiteY5" fmla="*/ 15674 h 31348"/>
                <a:gd name="connsiteX6" fmla="*/ 558513 w 574187"/>
                <a:gd name="connsiteY6" fmla="*/ 31348 h 3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4187" h="31348">
                  <a:moveTo>
                    <a:pt x="558975" y="31348"/>
                  </a:moveTo>
                  <a:lnTo>
                    <a:pt x="15674" y="31348"/>
                  </a:lnTo>
                  <a:cubicBezTo>
                    <a:pt x="7018" y="31348"/>
                    <a:pt x="0" y="24329"/>
                    <a:pt x="0" y="15674"/>
                  </a:cubicBezTo>
                  <a:cubicBezTo>
                    <a:pt x="0" y="7018"/>
                    <a:pt x="7018" y="0"/>
                    <a:pt x="15674" y="0"/>
                  </a:cubicBezTo>
                  <a:lnTo>
                    <a:pt x="558513" y="0"/>
                  </a:lnTo>
                  <a:cubicBezTo>
                    <a:pt x="567169" y="0"/>
                    <a:pt x="574188" y="7018"/>
                    <a:pt x="574188" y="15674"/>
                  </a:cubicBezTo>
                  <a:cubicBezTo>
                    <a:pt x="574188" y="24329"/>
                    <a:pt x="567169" y="31348"/>
                    <a:pt x="558513" y="3134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ïŝlíḓe">
              <a:extLst>
                <a:ext uri="{FF2B5EF4-FFF2-40B4-BE49-F238E27FC236}">
                  <a16:creationId xmlns:a16="http://schemas.microsoft.com/office/drawing/2014/main" id="{B484DB67-65B4-2122-B7BF-A7A4D178D87B}"/>
                </a:ext>
              </a:extLst>
            </p:cNvPr>
            <p:cNvSpPr/>
            <p:nvPr/>
          </p:nvSpPr>
          <p:spPr>
            <a:xfrm>
              <a:off x="3394185" y="3005171"/>
              <a:ext cx="170845" cy="76950"/>
            </a:xfrm>
            <a:custGeom>
              <a:avLst/>
              <a:gdLst>
                <a:gd name="connsiteX0" fmla="*/ 2988 w 95764"/>
                <a:gd name="connsiteY0" fmla="*/ 43133 h 43133"/>
                <a:gd name="connsiteX1" fmla="*/ 2 w 95764"/>
                <a:gd name="connsiteY1" fmla="*/ 39894 h 43133"/>
                <a:gd name="connsiteX2" fmla="*/ 1489 w 95764"/>
                <a:gd name="connsiteY2" fmla="*/ 37370 h 43133"/>
                <a:gd name="connsiteX3" fmla="*/ 91847 w 95764"/>
                <a:gd name="connsiteY3" fmla="*/ 143 h 43133"/>
                <a:gd name="connsiteX4" fmla="*/ 95616 w 95764"/>
                <a:gd name="connsiteY4" fmla="*/ 2091 h 43133"/>
                <a:gd name="connsiteX5" fmla="*/ 95650 w 95764"/>
                <a:gd name="connsiteY5" fmla="*/ 2218 h 43133"/>
                <a:gd name="connsiteX6" fmla="*/ 93576 w 95764"/>
                <a:gd name="connsiteY6" fmla="*/ 6021 h 43133"/>
                <a:gd name="connsiteX7" fmla="*/ 4486 w 95764"/>
                <a:gd name="connsiteY7" fmla="*/ 42672 h 43133"/>
                <a:gd name="connsiteX8" fmla="*/ 2988 w 95764"/>
                <a:gd name="connsiteY8" fmla="*/ 43133 h 4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764" h="43133">
                  <a:moveTo>
                    <a:pt x="2988" y="43133"/>
                  </a:moveTo>
                  <a:cubicBezTo>
                    <a:pt x="1270" y="43063"/>
                    <a:pt x="-67" y="41611"/>
                    <a:pt x="2" y="39894"/>
                  </a:cubicBezTo>
                  <a:cubicBezTo>
                    <a:pt x="49" y="38857"/>
                    <a:pt x="602" y="37912"/>
                    <a:pt x="1489" y="37370"/>
                  </a:cubicBezTo>
                  <a:cubicBezTo>
                    <a:pt x="30187" y="21765"/>
                    <a:pt x="60487" y="9283"/>
                    <a:pt x="91847" y="143"/>
                  </a:cubicBezTo>
                  <a:cubicBezTo>
                    <a:pt x="93426" y="-364"/>
                    <a:pt x="95109" y="512"/>
                    <a:pt x="95616" y="2091"/>
                  </a:cubicBezTo>
                  <a:cubicBezTo>
                    <a:pt x="95627" y="2126"/>
                    <a:pt x="95639" y="2172"/>
                    <a:pt x="95650" y="2218"/>
                  </a:cubicBezTo>
                  <a:cubicBezTo>
                    <a:pt x="96100" y="3843"/>
                    <a:pt x="95178" y="5526"/>
                    <a:pt x="93576" y="6021"/>
                  </a:cubicBezTo>
                  <a:cubicBezTo>
                    <a:pt x="62619" y="14930"/>
                    <a:pt x="32746" y="27216"/>
                    <a:pt x="4486" y="42672"/>
                  </a:cubicBezTo>
                  <a:cubicBezTo>
                    <a:pt x="4048" y="42983"/>
                    <a:pt x="3518" y="43144"/>
                    <a:pt x="2988" y="4313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îS1iďe">
              <a:extLst>
                <a:ext uri="{FF2B5EF4-FFF2-40B4-BE49-F238E27FC236}">
                  <a16:creationId xmlns:a16="http://schemas.microsoft.com/office/drawing/2014/main" id="{6B039F55-84CD-D754-4B86-97892E674F43}"/>
                </a:ext>
              </a:extLst>
            </p:cNvPr>
            <p:cNvSpPr/>
            <p:nvPr/>
          </p:nvSpPr>
          <p:spPr>
            <a:xfrm>
              <a:off x="3454308" y="3084551"/>
              <a:ext cx="124505" cy="54939"/>
            </a:xfrm>
            <a:custGeom>
              <a:avLst/>
              <a:gdLst>
                <a:gd name="connsiteX0" fmla="*/ 3055 w 69789"/>
                <a:gd name="connsiteY0" fmla="*/ 30793 h 30795"/>
                <a:gd name="connsiteX1" fmla="*/ 519 w 69789"/>
                <a:gd name="connsiteY1" fmla="*/ 29525 h 30795"/>
                <a:gd name="connsiteX2" fmla="*/ 1326 w 69789"/>
                <a:gd name="connsiteY2" fmla="*/ 25261 h 30795"/>
                <a:gd name="connsiteX3" fmla="*/ 66444 w 69789"/>
                <a:gd name="connsiteY3" fmla="*/ 21 h 30795"/>
                <a:gd name="connsiteX4" fmla="*/ 69775 w 69789"/>
                <a:gd name="connsiteY4" fmla="*/ 2649 h 30795"/>
                <a:gd name="connsiteX5" fmla="*/ 69786 w 69789"/>
                <a:gd name="connsiteY5" fmla="*/ 2787 h 30795"/>
                <a:gd name="connsiteX6" fmla="*/ 67020 w 69789"/>
                <a:gd name="connsiteY6" fmla="*/ 6014 h 30795"/>
                <a:gd name="connsiteX7" fmla="*/ 4668 w 69789"/>
                <a:gd name="connsiteY7" fmla="*/ 30332 h 30795"/>
                <a:gd name="connsiteX8" fmla="*/ 3055 w 69789"/>
                <a:gd name="connsiteY8" fmla="*/ 30793 h 3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89" h="30795">
                  <a:moveTo>
                    <a:pt x="3055" y="30793"/>
                  </a:moveTo>
                  <a:cubicBezTo>
                    <a:pt x="2052" y="30805"/>
                    <a:pt x="1107" y="30332"/>
                    <a:pt x="519" y="29525"/>
                  </a:cubicBezTo>
                  <a:cubicBezTo>
                    <a:pt x="-414" y="28119"/>
                    <a:pt x="-57" y="26229"/>
                    <a:pt x="1326" y="25261"/>
                  </a:cubicBezTo>
                  <a:cubicBezTo>
                    <a:pt x="20988" y="12307"/>
                    <a:pt x="43186" y="3697"/>
                    <a:pt x="66444" y="21"/>
                  </a:cubicBezTo>
                  <a:cubicBezTo>
                    <a:pt x="68092" y="-175"/>
                    <a:pt x="69579" y="1001"/>
                    <a:pt x="69775" y="2649"/>
                  </a:cubicBezTo>
                  <a:cubicBezTo>
                    <a:pt x="69775" y="2695"/>
                    <a:pt x="69786" y="2741"/>
                    <a:pt x="69786" y="2787"/>
                  </a:cubicBezTo>
                  <a:cubicBezTo>
                    <a:pt x="69855" y="4424"/>
                    <a:pt x="68645" y="5830"/>
                    <a:pt x="67020" y="6014"/>
                  </a:cubicBezTo>
                  <a:cubicBezTo>
                    <a:pt x="44776" y="9702"/>
                    <a:pt x="23535" y="17977"/>
                    <a:pt x="4668" y="30332"/>
                  </a:cubicBezTo>
                  <a:cubicBezTo>
                    <a:pt x="4196" y="30655"/>
                    <a:pt x="3631" y="30816"/>
                    <a:pt x="3055" y="3079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ïṩḷiďè">
              <a:extLst>
                <a:ext uri="{FF2B5EF4-FFF2-40B4-BE49-F238E27FC236}">
                  <a16:creationId xmlns:a16="http://schemas.microsoft.com/office/drawing/2014/main" id="{6E3BB43E-60DE-9BF0-A072-613CAE7A950E}"/>
                </a:ext>
              </a:extLst>
            </p:cNvPr>
            <p:cNvSpPr/>
            <p:nvPr/>
          </p:nvSpPr>
          <p:spPr>
            <a:xfrm>
              <a:off x="3851246" y="1827750"/>
              <a:ext cx="228091" cy="280384"/>
            </a:xfrm>
            <a:custGeom>
              <a:avLst/>
              <a:gdLst>
                <a:gd name="connsiteX0" fmla="*/ 0 w 127852"/>
                <a:gd name="connsiteY0" fmla="*/ 96311 h 157164"/>
                <a:gd name="connsiteX1" fmla="*/ 110757 w 127852"/>
                <a:gd name="connsiteY1" fmla="*/ 12868 h 157164"/>
                <a:gd name="connsiteX2" fmla="*/ 55436 w 127852"/>
                <a:gd name="connsiteY2" fmla="*/ 157164 h 157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852" h="157164">
                  <a:moveTo>
                    <a:pt x="0" y="96311"/>
                  </a:moveTo>
                  <a:cubicBezTo>
                    <a:pt x="0" y="96311"/>
                    <a:pt x="51287" y="-41992"/>
                    <a:pt x="110757" y="12868"/>
                  </a:cubicBezTo>
                  <a:cubicBezTo>
                    <a:pt x="170228" y="67728"/>
                    <a:pt x="55436" y="157164"/>
                    <a:pt x="55436" y="15716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ïṣļíḋê">
              <a:extLst>
                <a:ext uri="{FF2B5EF4-FFF2-40B4-BE49-F238E27FC236}">
                  <a16:creationId xmlns:a16="http://schemas.microsoft.com/office/drawing/2014/main" id="{826FA77F-01F2-C75E-4160-0FF2167B6D36}"/>
                </a:ext>
              </a:extLst>
            </p:cNvPr>
            <p:cNvSpPr/>
            <p:nvPr/>
          </p:nvSpPr>
          <p:spPr>
            <a:xfrm>
              <a:off x="2857931" y="2912902"/>
              <a:ext cx="106918" cy="106918"/>
            </a:xfrm>
            <a:custGeom>
              <a:avLst/>
              <a:gdLst>
                <a:gd name="connsiteX0" fmla="*/ 59931 w 59931"/>
                <a:gd name="connsiteY0" fmla="*/ 29965 h 59931"/>
                <a:gd name="connsiteX1" fmla="*/ 29965 w 59931"/>
                <a:gd name="connsiteY1" fmla="*/ 59931 h 59931"/>
                <a:gd name="connsiteX2" fmla="*/ 0 w 59931"/>
                <a:gd name="connsiteY2" fmla="*/ 29965 h 59931"/>
                <a:gd name="connsiteX3" fmla="*/ 29965 w 59931"/>
                <a:gd name="connsiteY3" fmla="*/ 0 h 59931"/>
                <a:gd name="connsiteX4" fmla="*/ 30081 w 59931"/>
                <a:gd name="connsiteY4" fmla="*/ 0 h 59931"/>
                <a:gd name="connsiteX5" fmla="*/ 59931 w 59931"/>
                <a:gd name="connsiteY5" fmla="*/ 29850 h 59931"/>
                <a:gd name="connsiteX6" fmla="*/ 59931 w 59931"/>
                <a:gd name="connsiteY6" fmla="*/ 29965 h 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31" h="59931">
                  <a:moveTo>
                    <a:pt x="59931" y="29965"/>
                  </a:moveTo>
                  <a:cubicBezTo>
                    <a:pt x="59931" y="46516"/>
                    <a:pt x="46516" y="59931"/>
                    <a:pt x="29965" y="59931"/>
                  </a:cubicBezTo>
                  <a:cubicBezTo>
                    <a:pt x="13415" y="59931"/>
                    <a:pt x="0" y="46516"/>
                    <a:pt x="0" y="29965"/>
                  </a:cubicBezTo>
                  <a:cubicBezTo>
                    <a:pt x="0" y="13415"/>
                    <a:pt x="13415" y="0"/>
                    <a:pt x="29965" y="0"/>
                  </a:cubicBezTo>
                  <a:cubicBezTo>
                    <a:pt x="30000" y="0"/>
                    <a:pt x="30046" y="0"/>
                    <a:pt x="30081" y="0"/>
                  </a:cubicBezTo>
                  <a:cubicBezTo>
                    <a:pt x="46562" y="0"/>
                    <a:pt x="59931" y="13369"/>
                    <a:pt x="59931" y="29850"/>
                  </a:cubicBezTo>
                  <a:cubicBezTo>
                    <a:pt x="59931" y="29885"/>
                    <a:pt x="59931" y="29931"/>
                    <a:pt x="59931" y="29965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ï$lïdè">
              <a:extLst>
                <a:ext uri="{FF2B5EF4-FFF2-40B4-BE49-F238E27FC236}">
                  <a16:creationId xmlns:a16="http://schemas.microsoft.com/office/drawing/2014/main" id="{C61E0255-E9FD-2A99-AEF4-D268565DB7D9}"/>
                </a:ext>
              </a:extLst>
            </p:cNvPr>
            <p:cNvSpPr/>
            <p:nvPr/>
          </p:nvSpPr>
          <p:spPr>
            <a:xfrm>
              <a:off x="4380165" y="2319315"/>
              <a:ext cx="493414" cy="361402"/>
            </a:xfrm>
            <a:custGeom>
              <a:avLst/>
              <a:gdLst>
                <a:gd name="connsiteX0" fmla="*/ 258465 w 276574"/>
                <a:gd name="connsiteY0" fmla="*/ 75941 h 202577"/>
                <a:gd name="connsiteX1" fmla="*/ 189313 w 276574"/>
                <a:gd name="connsiteY1" fmla="*/ 1604 h 202577"/>
                <a:gd name="connsiteX2" fmla="*/ 206140 w 276574"/>
                <a:gd name="connsiteY2" fmla="*/ 55542 h 202577"/>
                <a:gd name="connsiteX3" fmla="*/ 135721 w 276574"/>
                <a:gd name="connsiteY3" fmla="*/ 28573 h 202577"/>
                <a:gd name="connsiteX4" fmla="*/ 39601 w 276574"/>
                <a:gd name="connsiteY4" fmla="*/ 13244 h 202577"/>
                <a:gd name="connsiteX5" fmla="*/ 49858 w 276574"/>
                <a:gd name="connsiteY5" fmla="*/ 46206 h 202577"/>
                <a:gd name="connsiteX6" fmla="*/ 760 w 276574"/>
                <a:gd name="connsiteY6" fmla="*/ 56810 h 202577"/>
                <a:gd name="connsiteX7" fmla="*/ 47438 w 276574"/>
                <a:gd name="connsiteY7" fmla="*/ 100490 h 202577"/>
                <a:gd name="connsiteX8" fmla="*/ 4218 w 276574"/>
                <a:gd name="connsiteY8" fmla="*/ 113283 h 202577"/>
                <a:gd name="connsiteX9" fmla="*/ 216398 w 276574"/>
                <a:gd name="connsiteY9" fmla="*/ 202489 h 202577"/>
                <a:gd name="connsiteX10" fmla="*/ 272526 w 276574"/>
                <a:gd name="connsiteY10" fmla="*/ 134720 h 20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6574" h="202577">
                  <a:moveTo>
                    <a:pt x="258465" y="75941"/>
                  </a:moveTo>
                  <a:cubicBezTo>
                    <a:pt x="258465" y="75941"/>
                    <a:pt x="242445" y="-12918"/>
                    <a:pt x="189313" y="1604"/>
                  </a:cubicBezTo>
                  <a:cubicBezTo>
                    <a:pt x="164189" y="8403"/>
                    <a:pt x="206140" y="55542"/>
                    <a:pt x="206140" y="55542"/>
                  </a:cubicBezTo>
                  <a:lnTo>
                    <a:pt x="135721" y="28573"/>
                  </a:lnTo>
                  <a:cubicBezTo>
                    <a:pt x="135721" y="28573"/>
                    <a:pt x="55044" y="6214"/>
                    <a:pt x="39601" y="13244"/>
                  </a:cubicBezTo>
                  <a:cubicBezTo>
                    <a:pt x="24156" y="20274"/>
                    <a:pt x="49858" y="46206"/>
                    <a:pt x="49858" y="46206"/>
                  </a:cubicBezTo>
                  <a:cubicBezTo>
                    <a:pt x="49858" y="46206"/>
                    <a:pt x="-7192" y="29034"/>
                    <a:pt x="760" y="56810"/>
                  </a:cubicBezTo>
                  <a:cubicBezTo>
                    <a:pt x="8713" y="84585"/>
                    <a:pt x="47438" y="100490"/>
                    <a:pt x="47438" y="100490"/>
                  </a:cubicBezTo>
                  <a:cubicBezTo>
                    <a:pt x="47438" y="100490"/>
                    <a:pt x="-8344" y="80667"/>
                    <a:pt x="4218" y="113283"/>
                  </a:cubicBezTo>
                  <a:cubicBezTo>
                    <a:pt x="11018" y="130917"/>
                    <a:pt x="133762" y="205485"/>
                    <a:pt x="216398" y="202489"/>
                  </a:cubicBezTo>
                  <a:cubicBezTo>
                    <a:pt x="299034" y="199492"/>
                    <a:pt x="272526" y="134720"/>
                    <a:pt x="272526" y="134720"/>
                  </a:cubicBez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íṣḻíḋé">
              <a:extLst>
                <a:ext uri="{FF2B5EF4-FFF2-40B4-BE49-F238E27FC236}">
                  <a16:creationId xmlns:a16="http://schemas.microsoft.com/office/drawing/2014/main" id="{A671DE3C-3DAF-FFB2-338A-8AC744EB1603}"/>
                </a:ext>
              </a:extLst>
            </p:cNvPr>
            <p:cNvSpPr/>
            <p:nvPr/>
          </p:nvSpPr>
          <p:spPr>
            <a:xfrm>
              <a:off x="4513849" y="2411042"/>
              <a:ext cx="137509" cy="119419"/>
            </a:xfrm>
            <a:custGeom>
              <a:avLst/>
              <a:gdLst>
                <a:gd name="connsiteX0" fmla="*/ 3276 w 77078"/>
                <a:gd name="connsiteY0" fmla="*/ 66938 h 66938"/>
                <a:gd name="connsiteX1" fmla="*/ 856 w 77078"/>
                <a:gd name="connsiteY1" fmla="*/ 65901 h 66938"/>
                <a:gd name="connsiteX2" fmla="*/ 856 w 77078"/>
                <a:gd name="connsiteY2" fmla="*/ 61521 h 66938"/>
                <a:gd name="connsiteX3" fmla="*/ 71851 w 77078"/>
                <a:gd name="connsiteY3" fmla="*/ 899 h 66938"/>
                <a:gd name="connsiteX4" fmla="*/ 76231 w 77078"/>
                <a:gd name="connsiteY4" fmla="*/ 899 h 66938"/>
                <a:gd name="connsiteX5" fmla="*/ 76231 w 77078"/>
                <a:gd name="connsiteY5" fmla="*/ 5163 h 66938"/>
                <a:gd name="connsiteX6" fmla="*/ 5235 w 77078"/>
                <a:gd name="connsiteY6" fmla="*/ 65901 h 66938"/>
                <a:gd name="connsiteX7" fmla="*/ 3276 w 77078"/>
                <a:gd name="connsiteY7" fmla="*/ 66938 h 6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78" h="66938">
                  <a:moveTo>
                    <a:pt x="3276" y="66938"/>
                  </a:moveTo>
                  <a:cubicBezTo>
                    <a:pt x="2366" y="66938"/>
                    <a:pt x="1489" y="66558"/>
                    <a:pt x="856" y="65901"/>
                  </a:cubicBezTo>
                  <a:cubicBezTo>
                    <a:pt x="-285" y="64668"/>
                    <a:pt x="-285" y="62754"/>
                    <a:pt x="856" y="61521"/>
                  </a:cubicBezTo>
                  <a:lnTo>
                    <a:pt x="71851" y="899"/>
                  </a:lnTo>
                  <a:cubicBezTo>
                    <a:pt x="73061" y="-300"/>
                    <a:pt x="75021" y="-300"/>
                    <a:pt x="76231" y="899"/>
                  </a:cubicBezTo>
                  <a:cubicBezTo>
                    <a:pt x="77360" y="2097"/>
                    <a:pt x="77360" y="3964"/>
                    <a:pt x="76231" y="5163"/>
                  </a:cubicBezTo>
                  <a:lnTo>
                    <a:pt x="5235" y="65901"/>
                  </a:lnTo>
                  <a:cubicBezTo>
                    <a:pt x="4728" y="66477"/>
                    <a:pt x="4037" y="66846"/>
                    <a:pt x="3276" y="6693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iṣlíḑé">
              <a:extLst>
                <a:ext uri="{FF2B5EF4-FFF2-40B4-BE49-F238E27FC236}">
                  <a16:creationId xmlns:a16="http://schemas.microsoft.com/office/drawing/2014/main" id="{054A7EB2-9669-6AB6-F963-2625498302D4}"/>
                </a:ext>
              </a:extLst>
            </p:cNvPr>
            <p:cNvSpPr/>
            <p:nvPr/>
          </p:nvSpPr>
          <p:spPr>
            <a:xfrm>
              <a:off x="4711588" y="2428649"/>
              <a:ext cx="79724" cy="163497"/>
            </a:xfrm>
            <a:custGeom>
              <a:avLst/>
              <a:gdLst>
                <a:gd name="connsiteX0" fmla="*/ 41574 w 44688"/>
                <a:gd name="connsiteY0" fmla="*/ 91645 h 91645"/>
                <a:gd name="connsiteX1" fmla="*/ 5385 w 44688"/>
                <a:gd name="connsiteY1" fmla="*/ 69862 h 91645"/>
                <a:gd name="connsiteX2" fmla="*/ 13106 w 44688"/>
                <a:gd name="connsiteY2" fmla="*/ 1748 h 91645"/>
                <a:gd name="connsiteX3" fmla="*/ 17083 w 44688"/>
                <a:gd name="connsiteY3" fmla="*/ 273 h 91645"/>
                <a:gd name="connsiteX4" fmla="*/ 17256 w 44688"/>
                <a:gd name="connsiteY4" fmla="*/ 365 h 91645"/>
                <a:gd name="connsiteX5" fmla="*/ 18650 w 44688"/>
                <a:gd name="connsiteY5" fmla="*/ 4364 h 91645"/>
                <a:gd name="connsiteX6" fmla="*/ 18639 w 44688"/>
                <a:gd name="connsiteY6" fmla="*/ 4399 h 91645"/>
                <a:gd name="connsiteX7" fmla="*/ 10686 w 44688"/>
                <a:gd name="connsiteY7" fmla="*/ 66866 h 91645"/>
                <a:gd name="connsiteX8" fmla="*/ 41804 w 44688"/>
                <a:gd name="connsiteY8" fmla="*/ 85537 h 91645"/>
                <a:gd name="connsiteX9" fmla="*/ 44686 w 44688"/>
                <a:gd name="connsiteY9" fmla="*/ 88764 h 91645"/>
                <a:gd name="connsiteX10" fmla="*/ 41574 w 44688"/>
                <a:gd name="connsiteY10" fmla="*/ 91645 h 91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88" h="91645">
                  <a:moveTo>
                    <a:pt x="41574" y="91645"/>
                  </a:moveTo>
                  <a:cubicBezTo>
                    <a:pt x="26810" y="90319"/>
                    <a:pt x="13464" y="82298"/>
                    <a:pt x="5385" y="69862"/>
                  </a:cubicBezTo>
                  <a:cubicBezTo>
                    <a:pt x="-3836" y="53612"/>
                    <a:pt x="-1185" y="30676"/>
                    <a:pt x="13106" y="1748"/>
                  </a:cubicBezTo>
                  <a:cubicBezTo>
                    <a:pt x="13798" y="250"/>
                    <a:pt x="15573" y="-419"/>
                    <a:pt x="17083" y="273"/>
                  </a:cubicBezTo>
                  <a:cubicBezTo>
                    <a:pt x="17140" y="307"/>
                    <a:pt x="17198" y="330"/>
                    <a:pt x="17256" y="365"/>
                  </a:cubicBezTo>
                  <a:cubicBezTo>
                    <a:pt x="18742" y="1079"/>
                    <a:pt x="19376" y="2877"/>
                    <a:pt x="18650" y="4364"/>
                  </a:cubicBezTo>
                  <a:cubicBezTo>
                    <a:pt x="18650" y="4376"/>
                    <a:pt x="18639" y="4387"/>
                    <a:pt x="18639" y="4399"/>
                  </a:cubicBezTo>
                  <a:cubicBezTo>
                    <a:pt x="5269" y="31483"/>
                    <a:pt x="2618" y="52459"/>
                    <a:pt x="10686" y="66866"/>
                  </a:cubicBezTo>
                  <a:cubicBezTo>
                    <a:pt x="17774" y="77400"/>
                    <a:pt x="29173" y="84246"/>
                    <a:pt x="41804" y="85537"/>
                  </a:cubicBezTo>
                  <a:cubicBezTo>
                    <a:pt x="43475" y="85663"/>
                    <a:pt x="44755" y="87092"/>
                    <a:pt x="44686" y="88764"/>
                  </a:cubicBezTo>
                  <a:cubicBezTo>
                    <a:pt x="44513" y="90366"/>
                    <a:pt x="43187" y="91599"/>
                    <a:pt x="41574" y="91645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íś1iḍè">
              <a:extLst>
                <a:ext uri="{FF2B5EF4-FFF2-40B4-BE49-F238E27FC236}">
                  <a16:creationId xmlns:a16="http://schemas.microsoft.com/office/drawing/2014/main" id="{8A6628C2-0140-815B-A72A-50FEA7FABA87}"/>
                </a:ext>
              </a:extLst>
            </p:cNvPr>
            <p:cNvSpPr/>
            <p:nvPr/>
          </p:nvSpPr>
          <p:spPr>
            <a:xfrm>
              <a:off x="4686446" y="2523471"/>
              <a:ext cx="630409" cy="747159"/>
            </a:xfrm>
            <a:custGeom>
              <a:avLst/>
              <a:gdLst>
                <a:gd name="connsiteX0" fmla="*/ 107070 w 353364"/>
                <a:gd name="connsiteY0" fmla="*/ 0 h 418806"/>
                <a:gd name="connsiteX1" fmla="*/ 0 w 353364"/>
                <a:gd name="connsiteY1" fmla="*/ 93584 h 418806"/>
                <a:gd name="connsiteX2" fmla="*/ 153862 w 353364"/>
                <a:gd name="connsiteY2" fmla="*/ 389207 h 418806"/>
                <a:gd name="connsiteX3" fmla="*/ 353364 w 353364"/>
                <a:gd name="connsiteY3" fmla="*/ 393702 h 418806"/>
                <a:gd name="connsiteX4" fmla="*/ 276491 w 353364"/>
                <a:gd name="connsiteY4" fmla="*/ 135882 h 41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364" h="418806">
                  <a:moveTo>
                    <a:pt x="107070" y="0"/>
                  </a:moveTo>
                  <a:lnTo>
                    <a:pt x="0" y="93584"/>
                  </a:lnTo>
                  <a:cubicBezTo>
                    <a:pt x="0" y="93584"/>
                    <a:pt x="46101" y="325242"/>
                    <a:pt x="153862" y="389207"/>
                  </a:cubicBezTo>
                  <a:cubicBezTo>
                    <a:pt x="214566" y="426998"/>
                    <a:pt x="291024" y="428716"/>
                    <a:pt x="353364" y="393702"/>
                  </a:cubicBezTo>
                  <a:lnTo>
                    <a:pt x="276491" y="135882"/>
                  </a:ln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ïsḻiḋê">
              <a:extLst>
                <a:ext uri="{FF2B5EF4-FFF2-40B4-BE49-F238E27FC236}">
                  <a16:creationId xmlns:a16="http://schemas.microsoft.com/office/drawing/2014/main" id="{01D96E93-1D93-47B0-8CC0-66C2EFFC53A3}"/>
                </a:ext>
              </a:extLst>
            </p:cNvPr>
            <p:cNvSpPr/>
            <p:nvPr/>
          </p:nvSpPr>
          <p:spPr>
            <a:xfrm>
              <a:off x="5445341" y="1743708"/>
              <a:ext cx="332770" cy="276040"/>
            </a:xfrm>
            <a:custGeom>
              <a:avLst/>
              <a:gdLst>
                <a:gd name="connsiteX0" fmla="*/ 1394 w 186528"/>
                <a:gd name="connsiteY0" fmla="*/ 92246 h 154729"/>
                <a:gd name="connsiteX1" fmla="*/ 17991 w 186528"/>
                <a:gd name="connsiteY1" fmla="*/ 620 h 154729"/>
                <a:gd name="connsiteX2" fmla="*/ 84722 w 186528"/>
                <a:gd name="connsiteY2" fmla="*/ 27013 h 154729"/>
                <a:gd name="connsiteX3" fmla="*/ 178076 w 186528"/>
                <a:gd name="connsiteY3" fmla="*/ 74382 h 154729"/>
                <a:gd name="connsiteX4" fmla="*/ 178076 w 186528"/>
                <a:gd name="connsiteY4" fmla="*/ 153906 h 154729"/>
                <a:gd name="connsiteX5" fmla="*/ 133358 w 186528"/>
                <a:gd name="connsiteY5" fmla="*/ 154598 h 154729"/>
                <a:gd name="connsiteX6" fmla="*/ 1394 w 186528"/>
                <a:gd name="connsiteY6" fmla="*/ 92246 h 15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28" h="154729">
                  <a:moveTo>
                    <a:pt x="1394" y="92246"/>
                  </a:moveTo>
                  <a:cubicBezTo>
                    <a:pt x="1394" y="92246"/>
                    <a:pt x="-7134" y="6037"/>
                    <a:pt x="17991" y="620"/>
                  </a:cubicBezTo>
                  <a:cubicBezTo>
                    <a:pt x="43116" y="-4797"/>
                    <a:pt x="84722" y="27013"/>
                    <a:pt x="84722" y="27013"/>
                  </a:cubicBezTo>
                  <a:cubicBezTo>
                    <a:pt x="84722" y="27013"/>
                    <a:pt x="159060" y="38539"/>
                    <a:pt x="178076" y="74382"/>
                  </a:cubicBezTo>
                  <a:cubicBezTo>
                    <a:pt x="197093" y="110226"/>
                    <a:pt x="178076" y="153906"/>
                    <a:pt x="178076" y="153906"/>
                  </a:cubicBezTo>
                  <a:cubicBezTo>
                    <a:pt x="163197" y="152212"/>
                    <a:pt x="148168" y="152443"/>
                    <a:pt x="133358" y="154598"/>
                  </a:cubicBezTo>
                  <a:cubicBezTo>
                    <a:pt x="116301" y="158055"/>
                    <a:pt x="1394" y="92246"/>
                    <a:pt x="1394" y="92246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îṩļíḍé">
              <a:extLst>
                <a:ext uri="{FF2B5EF4-FFF2-40B4-BE49-F238E27FC236}">
                  <a16:creationId xmlns:a16="http://schemas.microsoft.com/office/drawing/2014/main" id="{EC312FCD-A080-7F73-5607-498DC7555BF1}"/>
                </a:ext>
              </a:extLst>
            </p:cNvPr>
            <p:cNvSpPr/>
            <p:nvPr/>
          </p:nvSpPr>
          <p:spPr>
            <a:xfrm>
              <a:off x="4504477" y="2994325"/>
              <a:ext cx="510742" cy="149274"/>
            </a:xfrm>
            <a:custGeom>
              <a:avLst/>
              <a:gdLst>
                <a:gd name="connsiteX0" fmla="*/ 272111 w 286287"/>
                <a:gd name="connsiteY0" fmla="*/ 0 h 83673"/>
                <a:gd name="connsiteX1" fmla="*/ 286287 w 286287"/>
                <a:gd name="connsiteY1" fmla="*/ 0 h 83673"/>
                <a:gd name="connsiteX2" fmla="*/ 286287 w 286287"/>
                <a:gd name="connsiteY2" fmla="*/ 83673 h 83673"/>
                <a:gd name="connsiteX3" fmla="*/ 272111 w 286287"/>
                <a:gd name="connsiteY3" fmla="*/ 83673 h 83673"/>
                <a:gd name="connsiteX4" fmla="*/ 14176 w 286287"/>
                <a:gd name="connsiteY4" fmla="*/ 83673 h 83673"/>
                <a:gd name="connsiteX5" fmla="*/ 0 w 286287"/>
                <a:gd name="connsiteY5" fmla="*/ 83673 h 83673"/>
                <a:gd name="connsiteX6" fmla="*/ 0 w 286287"/>
                <a:gd name="connsiteY6" fmla="*/ 0 h 83673"/>
                <a:gd name="connsiteX7" fmla="*/ 14176 w 286287"/>
                <a:gd name="connsiteY7" fmla="*/ 0 h 8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287" h="83673">
                  <a:moveTo>
                    <a:pt x="272111" y="0"/>
                  </a:moveTo>
                  <a:cubicBezTo>
                    <a:pt x="279941" y="0"/>
                    <a:pt x="286287" y="0"/>
                    <a:pt x="286287" y="0"/>
                  </a:cubicBezTo>
                  <a:lnTo>
                    <a:pt x="286287" y="83673"/>
                  </a:lnTo>
                  <a:cubicBezTo>
                    <a:pt x="286287" y="83673"/>
                    <a:pt x="279941" y="83673"/>
                    <a:pt x="272111" y="83673"/>
                  </a:cubicBezTo>
                  <a:lnTo>
                    <a:pt x="14176" y="83673"/>
                  </a:lnTo>
                  <a:cubicBezTo>
                    <a:pt x="6347" y="83673"/>
                    <a:pt x="0" y="83673"/>
                    <a:pt x="0" y="83673"/>
                  </a:cubicBezTo>
                  <a:lnTo>
                    <a:pt x="0" y="0"/>
                  </a:lnTo>
                  <a:cubicBezTo>
                    <a:pt x="0" y="0"/>
                    <a:pt x="6347" y="0"/>
                    <a:pt x="14176" y="0"/>
                  </a:cubicBezTo>
                  <a:close/>
                </a:path>
              </a:pathLst>
            </a:custGeom>
            <a:solidFill>
              <a:srgbClr val="EFA459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ïŝḻîḑè">
              <a:extLst>
                <a:ext uri="{FF2B5EF4-FFF2-40B4-BE49-F238E27FC236}">
                  <a16:creationId xmlns:a16="http://schemas.microsoft.com/office/drawing/2014/main" id="{B8AE3AA6-26C5-4996-0362-118C08B8C0D0}"/>
                </a:ext>
              </a:extLst>
            </p:cNvPr>
            <p:cNvSpPr/>
            <p:nvPr/>
          </p:nvSpPr>
          <p:spPr>
            <a:xfrm>
              <a:off x="4475897" y="2994325"/>
              <a:ext cx="510742" cy="149274"/>
            </a:xfrm>
            <a:custGeom>
              <a:avLst/>
              <a:gdLst>
                <a:gd name="connsiteX0" fmla="*/ 272111 w 286287"/>
                <a:gd name="connsiteY0" fmla="*/ 0 h 83673"/>
                <a:gd name="connsiteX1" fmla="*/ 286287 w 286287"/>
                <a:gd name="connsiteY1" fmla="*/ 0 h 83673"/>
                <a:gd name="connsiteX2" fmla="*/ 286287 w 286287"/>
                <a:gd name="connsiteY2" fmla="*/ 83673 h 83673"/>
                <a:gd name="connsiteX3" fmla="*/ 272111 w 286287"/>
                <a:gd name="connsiteY3" fmla="*/ 83673 h 83673"/>
                <a:gd name="connsiteX4" fmla="*/ 14176 w 286287"/>
                <a:gd name="connsiteY4" fmla="*/ 83673 h 83673"/>
                <a:gd name="connsiteX5" fmla="*/ 0 w 286287"/>
                <a:gd name="connsiteY5" fmla="*/ 83673 h 83673"/>
                <a:gd name="connsiteX6" fmla="*/ 0 w 286287"/>
                <a:gd name="connsiteY6" fmla="*/ 0 h 83673"/>
                <a:gd name="connsiteX7" fmla="*/ 14176 w 286287"/>
                <a:gd name="connsiteY7" fmla="*/ 0 h 8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287" h="83673">
                  <a:moveTo>
                    <a:pt x="272111" y="0"/>
                  </a:moveTo>
                  <a:cubicBezTo>
                    <a:pt x="279940" y="0"/>
                    <a:pt x="286287" y="0"/>
                    <a:pt x="286287" y="0"/>
                  </a:cubicBezTo>
                  <a:lnTo>
                    <a:pt x="286287" y="83673"/>
                  </a:lnTo>
                  <a:cubicBezTo>
                    <a:pt x="286287" y="83673"/>
                    <a:pt x="279940" y="83673"/>
                    <a:pt x="272111" y="83673"/>
                  </a:cubicBezTo>
                  <a:lnTo>
                    <a:pt x="14176" y="83673"/>
                  </a:lnTo>
                  <a:cubicBezTo>
                    <a:pt x="6346" y="83673"/>
                    <a:pt x="0" y="83673"/>
                    <a:pt x="0" y="83673"/>
                  </a:cubicBezTo>
                  <a:lnTo>
                    <a:pt x="0" y="0"/>
                  </a:lnTo>
                  <a:cubicBezTo>
                    <a:pt x="0" y="0"/>
                    <a:pt x="6346" y="0"/>
                    <a:pt x="14176" y="0"/>
                  </a:cubicBezTo>
                  <a:close/>
                </a:path>
              </a:pathLst>
            </a:custGeom>
            <a:solidFill>
              <a:srgbClr val="F7B369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íṡlidè">
              <a:extLst>
                <a:ext uri="{FF2B5EF4-FFF2-40B4-BE49-F238E27FC236}">
                  <a16:creationId xmlns:a16="http://schemas.microsoft.com/office/drawing/2014/main" id="{A23A3F7D-549E-A699-230D-09C0D3458DE0}"/>
                </a:ext>
              </a:extLst>
            </p:cNvPr>
            <p:cNvSpPr/>
            <p:nvPr/>
          </p:nvSpPr>
          <p:spPr>
            <a:xfrm>
              <a:off x="4599883" y="3144423"/>
              <a:ext cx="462217" cy="114937"/>
            </a:xfrm>
            <a:custGeom>
              <a:avLst/>
              <a:gdLst>
                <a:gd name="connsiteX0" fmla="*/ 245603 w 259087"/>
                <a:gd name="connsiteY0" fmla="*/ 0 h 64426"/>
                <a:gd name="connsiteX1" fmla="*/ 259088 w 259087"/>
                <a:gd name="connsiteY1" fmla="*/ 0 h 64426"/>
                <a:gd name="connsiteX2" fmla="*/ 259088 w 259087"/>
                <a:gd name="connsiteY2" fmla="*/ 64426 h 64426"/>
                <a:gd name="connsiteX3" fmla="*/ 245603 w 259087"/>
                <a:gd name="connsiteY3" fmla="*/ 64426 h 64426"/>
                <a:gd name="connsiteX4" fmla="*/ 13484 w 259087"/>
                <a:gd name="connsiteY4" fmla="*/ 64426 h 64426"/>
                <a:gd name="connsiteX5" fmla="*/ 0 w 259087"/>
                <a:gd name="connsiteY5" fmla="*/ 64426 h 64426"/>
                <a:gd name="connsiteX6" fmla="*/ 0 w 259087"/>
                <a:gd name="connsiteY6" fmla="*/ 0 h 64426"/>
                <a:gd name="connsiteX7" fmla="*/ 13484 w 259087"/>
                <a:gd name="connsiteY7" fmla="*/ 0 h 6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7" h="64426">
                  <a:moveTo>
                    <a:pt x="245603" y="0"/>
                  </a:moveTo>
                  <a:cubicBezTo>
                    <a:pt x="253050" y="0"/>
                    <a:pt x="259088" y="0"/>
                    <a:pt x="259088" y="0"/>
                  </a:cubicBezTo>
                  <a:lnTo>
                    <a:pt x="259088" y="64426"/>
                  </a:lnTo>
                  <a:cubicBezTo>
                    <a:pt x="259088" y="64426"/>
                    <a:pt x="253050" y="64426"/>
                    <a:pt x="245603" y="64426"/>
                  </a:cubicBezTo>
                  <a:lnTo>
                    <a:pt x="13484" y="64426"/>
                  </a:lnTo>
                  <a:cubicBezTo>
                    <a:pt x="6037" y="64426"/>
                    <a:pt x="0" y="64426"/>
                    <a:pt x="0" y="64426"/>
                  </a:cubicBezTo>
                  <a:lnTo>
                    <a:pt x="0" y="0"/>
                  </a:lnTo>
                  <a:cubicBezTo>
                    <a:pt x="0" y="0"/>
                    <a:pt x="6037" y="0"/>
                    <a:pt x="13484" y="0"/>
                  </a:cubicBez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iṣ1ïdê">
              <a:extLst>
                <a:ext uri="{FF2B5EF4-FFF2-40B4-BE49-F238E27FC236}">
                  <a16:creationId xmlns:a16="http://schemas.microsoft.com/office/drawing/2014/main" id="{493E5FCE-5FD9-ACCC-BEFE-01DF38CA5257}"/>
                </a:ext>
              </a:extLst>
            </p:cNvPr>
            <p:cNvSpPr/>
            <p:nvPr/>
          </p:nvSpPr>
          <p:spPr>
            <a:xfrm>
              <a:off x="4571303" y="3144423"/>
              <a:ext cx="462217" cy="114937"/>
            </a:xfrm>
            <a:custGeom>
              <a:avLst/>
              <a:gdLst>
                <a:gd name="connsiteX0" fmla="*/ 245603 w 259087"/>
                <a:gd name="connsiteY0" fmla="*/ 0 h 64426"/>
                <a:gd name="connsiteX1" fmla="*/ 259088 w 259087"/>
                <a:gd name="connsiteY1" fmla="*/ 0 h 64426"/>
                <a:gd name="connsiteX2" fmla="*/ 259088 w 259087"/>
                <a:gd name="connsiteY2" fmla="*/ 64426 h 64426"/>
                <a:gd name="connsiteX3" fmla="*/ 245603 w 259087"/>
                <a:gd name="connsiteY3" fmla="*/ 64426 h 64426"/>
                <a:gd name="connsiteX4" fmla="*/ 13485 w 259087"/>
                <a:gd name="connsiteY4" fmla="*/ 64426 h 64426"/>
                <a:gd name="connsiteX5" fmla="*/ 0 w 259087"/>
                <a:gd name="connsiteY5" fmla="*/ 64426 h 64426"/>
                <a:gd name="connsiteX6" fmla="*/ 0 w 259087"/>
                <a:gd name="connsiteY6" fmla="*/ 0 h 64426"/>
                <a:gd name="connsiteX7" fmla="*/ 13485 w 259087"/>
                <a:gd name="connsiteY7" fmla="*/ 0 h 6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7" h="64426">
                  <a:moveTo>
                    <a:pt x="245603" y="0"/>
                  </a:moveTo>
                  <a:cubicBezTo>
                    <a:pt x="253051" y="0"/>
                    <a:pt x="259088" y="0"/>
                    <a:pt x="259088" y="0"/>
                  </a:cubicBezTo>
                  <a:lnTo>
                    <a:pt x="259088" y="64426"/>
                  </a:lnTo>
                  <a:cubicBezTo>
                    <a:pt x="259088" y="64426"/>
                    <a:pt x="253051" y="64426"/>
                    <a:pt x="245603" y="64426"/>
                  </a:cubicBezTo>
                  <a:lnTo>
                    <a:pt x="13485" y="64426"/>
                  </a:lnTo>
                  <a:cubicBezTo>
                    <a:pt x="6037" y="64426"/>
                    <a:pt x="0" y="64426"/>
                    <a:pt x="0" y="64426"/>
                  </a:cubicBezTo>
                  <a:lnTo>
                    <a:pt x="0" y="0"/>
                  </a:lnTo>
                  <a:cubicBezTo>
                    <a:pt x="0" y="0"/>
                    <a:pt x="6037" y="0"/>
                    <a:pt x="13485" y="0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ïŝḷïdê">
              <a:extLst>
                <a:ext uri="{FF2B5EF4-FFF2-40B4-BE49-F238E27FC236}">
                  <a16:creationId xmlns:a16="http://schemas.microsoft.com/office/drawing/2014/main" id="{B4359F39-6ABE-5BA2-9514-DA5F368020F6}"/>
                </a:ext>
              </a:extLst>
            </p:cNvPr>
            <p:cNvSpPr/>
            <p:nvPr/>
          </p:nvSpPr>
          <p:spPr>
            <a:xfrm>
              <a:off x="5168403" y="2710990"/>
              <a:ext cx="816282" cy="712859"/>
            </a:xfrm>
            <a:custGeom>
              <a:avLst/>
              <a:gdLst>
                <a:gd name="connsiteX0" fmla="*/ 0 w 457552"/>
                <a:gd name="connsiteY0" fmla="*/ 363161 h 399580"/>
                <a:gd name="connsiteX1" fmla="*/ 15098 w 457552"/>
                <a:gd name="connsiteY1" fmla="*/ 0 h 399580"/>
                <a:gd name="connsiteX2" fmla="*/ 457553 w 457552"/>
                <a:gd name="connsiteY2" fmla="*/ 41722 h 399580"/>
                <a:gd name="connsiteX3" fmla="*/ 453864 w 457552"/>
                <a:gd name="connsiteY3" fmla="*/ 399580 h 399580"/>
                <a:gd name="connsiteX4" fmla="*/ 0 w 457552"/>
                <a:gd name="connsiteY4" fmla="*/ 363161 h 39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552" h="399580">
                  <a:moveTo>
                    <a:pt x="0" y="363161"/>
                  </a:moveTo>
                  <a:lnTo>
                    <a:pt x="15098" y="0"/>
                  </a:lnTo>
                  <a:lnTo>
                    <a:pt x="457553" y="41722"/>
                  </a:lnTo>
                  <a:lnTo>
                    <a:pt x="453864" y="399580"/>
                  </a:lnTo>
                  <a:lnTo>
                    <a:pt x="0" y="363161"/>
                  </a:lnTo>
                  <a:close/>
                </a:path>
              </a:pathLst>
            </a:custGeom>
            <a:solidFill>
              <a:srgbClr val="92B4EA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îśľïďê">
              <a:extLst>
                <a:ext uri="{FF2B5EF4-FFF2-40B4-BE49-F238E27FC236}">
                  <a16:creationId xmlns:a16="http://schemas.microsoft.com/office/drawing/2014/main" id="{542DFC27-56D0-EF73-9966-618A5B54BC25}"/>
                </a:ext>
              </a:extLst>
            </p:cNvPr>
            <p:cNvSpPr/>
            <p:nvPr/>
          </p:nvSpPr>
          <p:spPr>
            <a:xfrm>
              <a:off x="5045034" y="2281544"/>
              <a:ext cx="1117564" cy="693865"/>
            </a:xfrm>
            <a:custGeom>
              <a:avLst/>
              <a:gdLst>
                <a:gd name="connsiteX0" fmla="*/ 0 w 626430"/>
                <a:gd name="connsiteY0" fmla="*/ 207410 h 388933"/>
                <a:gd name="connsiteX1" fmla="*/ 268192 w 626430"/>
                <a:gd name="connsiteY1" fmla="*/ 1915 h 388933"/>
                <a:gd name="connsiteX2" fmla="*/ 593896 w 626430"/>
                <a:gd name="connsiteY2" fmla="*/ 203261 h 388933"/>
                <a:gd name="connsiteX3" fmla="*/ 626397 w 626430"/>
                <a:gd name="connsiteY3" fmla="*/ 388933 h 388933"/>
                <a:gd name="connsiteX4" fmla="*/ 362815 w 626430"/>
                <a:gd name="connsiteY4" fmla="*/ 388933 h 388933"/>
                <a:gd name="connsiteX5" fmla="*/ 96236 w 626430"/>
                <a:gd name="connsiteY5" fmla="*/ 363001 h 388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6430" h="388933">
                  <a:moveTo>
                    <a:pt x="0" y="207410"/>
                  </a:moveTo>
                  <a:cubicBezTo>
                    <a:pt x="0" y="207410"/>
                    <a:pt x="91165" y="14823"/>
                    <a:pt x="268192" y="1915"/>
                  </a:cubicBezTo>
                  <a:cubicBezTo>
                    <a:pt x="445220" y="-10993"/>
                    <a:pt x="530046" y="39718"/>
                    <a:pt x="593896" y="203261"/>
                  </a:cubicBezTo>
                  <a:cubicBezTo>
                    <a:pt x="616082" y="262616"/>
                    <a:pt x="627112" y="325567"/>
                    <a:pt x="626397" y="388933"/>
                  </a:cubicBezTo>
                  <a:lnTo>
                    <a:pt x="362815" y="388933"/>
                  </a:lnTo>
                  <a:lnTo>
                    <a:pt x="96236" y="363001"/>
                  </a:lnTo>
                  <a:close/>
                </a:path>
              </a:pathLst>
            </a:custGeom>
            <a:solidFill>
              <a:srgbClr val="92B4EA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iṣlîḍê">
              <a:extLst>
                <a:ext uri="{FF2B5EF4-FFF2-40B4-BE49-F238E27FC236}">
                  <a16:creationId xmlns:a16="http://schemas.microsoft.com/office/drawing/2014/main" id="{BF21FC1F-B7A5-8BEB-BFC2-BF1DE400EEFD}"/>
                </a:ext>
              </a:extLst>
            </p:cNvPr>
            <p:cNvSpPr/>
            <p:nvPr/>
          </p:nvSpPr>
          <p:spPr>
            <a:xfrm>
              <a:off x="5487307" y="2159743"/>
              <a:ext cx="199445" cy="191104"/>
            </a:xfrm>
            <a:custGeom>
              <a:avLst/>
              <a:gdLst>
                <a:gd name="connsiteX0" fmla="*/ 108914 w 111795"/>
                <a:gd name="connsiteY0" fmla="*/ 0 h 107120"/>
                <a:gd name="connsiteX1" fmla="*/ 111795 w 111795"/>
                <a:gd name="connsiteY1" fmla="*/ 89090 h 107120"/>
                <a:gd name="connsiteX2" fmla="*/ 50020 w 111795"/>
                <a:gd name="connsiteY2" fmla="*/ 106723 h 107120"/>
                <a:gd name="connsiteX3" fmla="*/ 0 w 111795"/>
                <a:gd name="connsiteY3" fmla="*/ 91164 h 107120"/>
                <a:gd name="connsiteX4" fmla="*/ 2766 w 111795"/>
                <a:gd name="connsiteY4" fmla="*/ 64771 h 107120"/>
                <a:gd name="connsiteX5" fmla="*/ 7261 w 111795"/>
                <a:gd name="connsiteY5" fmla="*/ 23857 h 107120"/>
                <a:gd name="connsiteX6" fmla="*/ 94392 w 111795"/>
                <a:gd name="connsiteY6" fmla="*/ 3457 h 10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95" h="107120">
                  <a:moveTo>
                    <a:pt x="108914" y="0"/>
                  </a:moveTo>
                  <a:lnTo>
                    <a:pt x="111795" y="89090"/>
                  </a:lnTo>
                  <a:cubicBezTo>
                    <a:pt x="111795" y="89090"/>
                    <a:pt x="98426" y="102113"/>
                    <a:pt x="50020" y="106723"/>
                  </a:cubicBezTo>
                  <a:cubicBezTo>
                    <a:pt x="14061" y="110066"/>
                    <a:pt x="0" y="91164"/>
                    <a:pt x="0" y="91164"/>
                  </a:cubicBezTo>
                  <a:lnTo>
                    <a:pt x="2766" y="64771"/>
                  </a:lnTo>
                  <a:lnTo>
                    <a:pt x="7261" y="23857"/>
                  </a:lnTo>
                  <a:lnTo>
                    <a:pt x="94392" y="3457"/>
                  </a:ln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îṥļîďe">
              <a:extLst>
                <a:ext uri="{FF2B5EF4-FFF2-40B4-BE49-F238E27FC236}">
                  <a16:creationId xmlns:a16="http://schemas.microsoft.com/office/drawing/2014/main" id="{C621EE1C-4272-6515-6957-0E0803DCA745}"/>
                </a:ext>
              </a:extLst>
            </p:cNvPr>
            <p:cNvSpPr/>
            <p:nvPr/>
          </p:nvSpPr>
          <p:spPr>
            <a:xfrm>
              <a:off x="5492243" y="2165911"/>
              <a:ext cx="163461" cy="109385"/>
            </a:xfrm>
            <a:custGeom>
              <a:avLst/>
              <a:gdLst>
                <a:gd name="connsiteX0" fmla="*/ 91625 w 91625"/>
                <a:gd name="connsiteY0" fmla="*/ 0 h 61314"/>
                <a:gd name="connsiteX1" fmla="*/ 89321 w 91625"/>
                <a:gd name="connsiteY1" fmla="*/ 8067 h 61314"/>
                <a:gd name="connsiteX2" fmla="*/ 0 w 91625"/>
                <a:gd name="connsiteY2" fmla="*/ 61314 h 61314"/>
                <a:gd name="connsiteX3" fmla="*/ 4495 w 91625"/>
                <a:gd name="connsiteY3" fmla="*/ 20399 h 6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625" h="61314">
                  <a:moveTo>
                    <a:pt x="91625" y="0"/>
                  </a:moveTo>
                  <a:cubicBezTo>
                    <a:pt x="91234" y="2788"/>
                    <a:pt x="90462" y="5497"/>
                    <a:pt x="89321" y="8067"/>
                  </a:cubicBezTo>
                  <a:cubicBezTo>
                    <a:pt x="71341" y="49673"/>
                    <a:pt x="20861" y="59239"/>
                    <a:pt x="0" y="61314"/>
                  </a:cubicBezTo>
                  <a:lnTo>
                    <a:pt x="4495" y="20399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iš1îdé">
              <a:extLst>
                <a:ext uri="{FF2B5EF4-FFF2-40B4-BE49-F238E27FC236}">
                  <a16:creationId xmlns:a16="http://schemas.microsoft.com/office/drawing/2014/main" id="{4E54D91E-6AD5-4BD5-3917-6A6C2BF9ADE2}"/>
                </a:ext>
              </a:extLst>
            </p:cNvPr>
            <p:cNvSpPr/>
            <p:nvPr/>
          </p:nvSpPr>
          <p:spPr>
            <a:xfrm>
              <a:off x="5411761" y="1810024"/>
              <a:ext cx="373408" cy="422867"/>
            </a:xfrm>
            <a:custGeom>
              <a:avLst/>
              <a:gdLst>
                <a:gd name="connsiteX0" fmla="*/ 28516 w 209307"/>
                <a:gd name="connsiteY0" fmla="*/ 31562 h 237030"/>
                <a:gd name="connsiteX1" fmla="*/ 4428 w 209307"/>
                <a:gd name="connsiteY1" fmla="*/ 192916 h 237030"/>
                <a:gd name="connsiteX2" fmla="*/ 106081 w 209307"/>
                <a:gd name="connsiteY2" fmla="*/ 227492 h 237030"/>
                <a:gd name="connsiteX3" fmla="*/ 151375 w 209307"/>
                <a:gd name="connsiteY3" fmla="*/ 195682 h 237030"/>
                <a:gd name="connsiteX4" fmla="*/ 200012 w 209307"/>
                <a:gd name="connsiteY4" fmla="*/ 176781 h 237030"/>
                <a:gd name="connsiteX5" fmla="*/ 188487 w 209307"/>
                <a:gd name="connsiteY5" fmla="*/ 110971 h 237030"/>
                <a:gd name="connsiteX6" fmla="*/ 151836 w 209307"/>
                <a:gd name="connsiteY6" fmla="*/ 116965 h 237030"/>
                <a:gd name="connsiteX7" fmla="*/ 166588 w 209307"/>
                <a:gd name="connsiteY7" fmla="*/ 86538 h 237030"/>
                <a:gd name="connsiteX8" fmla="*/ 28516 w 209307"/>
                <a:gd name="connsiteY8" fmla="*/ 31562 h 23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07" h="237030">
                  <a:moveTo>
                    <a:pt x="28516" y="31562"/>
                  </a:moveTo>
                  <a:cubicBezTo>
                    <a:pt x="28516" y="31562"/>
                    <a:pt x="-13436" y="135866"/>
                    <a:pt x="4428" y="192916"/>
                  </a:cubicBezTo>
                  <a:cubicBezTo>
                    <a:pt x="22292" y="249966"/>
                    <a:pt x="74848" y="239708"/>
                    <a:pt x="106081" y="227492"/>
                  </a:cubicBezTo>
                  <a:cubicBezTo>
                    <a:pt x="123738" y="221107"/>
                    <a:pt x="139377" y="210123"/>
                    <a:pt x="151375" y="195682"/>
                  </a:cubicBezTo>
                  <a:cubicBezTo>
                    <a:pt x="169966" y="200546"/>
                    <a:pt x="189582" y="192927"/>
                    <a:pt x="200012" y="176781"/>
                  </a:cubicBezTo>
                  <a:cubicBezTo>
                    <a:pt x="218913" y="148774"/>
                    <a:pt x="205890" y="117656"/>
                    <a:pt x="188487" y="110971"/>
                  </a:cubicBezTo>
                  <a:cubicBezTo>
                    <a:pt x="175970" y="107744"/>
                    <a:pt x="162670" y="109922"/>
                    <a:pt x="151836" y="116965"/>
                  </a:cubicBezTo>
                  <a:lnTo>
                    <a:pt x="166588" y="86538"/>
                  </a:lnTo>
                  <a:cubicBezTo>
                    <a:pt x="166588" y="86538"/>
                    <a:pt x="96169" y="-63521"/>
                    <a:pt x="28516" y="31562"/>
                  </a:cubicBez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ïṣľîḑé">
              <a:extLst>
                <a:ext uri="{FF2B5EF4-FFF2-40B4-BE49-F238E27FC236}">
                  <a16:creationId xmlns:a16="http://schemas.microsoft.com/office/drawing/2014/main" id="{BCA0C593-A1EF-1335-4817-00141D390C91}"/>
                </a:ext>
              </a:extLst>
            </p:cNvPr>
            <p:cNvSpPr/>
            <p:nvPr/>
          </p:nvSpPr>
          <p:spPr>
            <a:xfrm>
              <a:off x="5684338" y="2038785"/>
              <a:ext cx="76470" cy="59890"/>
            </a:xfrm>
            <a:custGeom>
              <a:avLst/>
              <a:gdLst>
                <a:gd name="connsiteX0" fmla="*/ 2967 w 42864"/>
                <a:gd name="connsiteY0" fmla="*/ 33570 h 33570"/>
                <a:gd name="connsiteX1" fmla="*/ 547 w 42864"/>
                <a:gd name="connsiteY1" fmla="*/ 32302 h 33570"/>
                <a:gd name="connsiteX2" fmla="*/ 1238 w 42864"/>
                <a:gd name="connsiteY2" fmla="*/ 28153 h 33570"/>
                <a:gd name="connsiteX3" fmla="*/ 38119 w 42864"/>
                <a:gd name="connsiteY3" fmla="*/ 838 h 33570"/>
                <a:gd name="connsiteX4" fmla="*/ 42268 w 42864"/>
                <a:gd name="connsiteY4" fmla="*/ 838 h 33570"/>
                <a:gd name="connsiteX5" fmla="*/ 41692 w 42864"/>
                <a:gd name="connsiteY5" fmla="*/ 5102 h 33570"/>
                <a:gd name="connsiteX6" fmla="*/ 4811 w 42864"/>
                <a:gd name="connsiteY6" fmla="*/ 32417 h 33570"/>
                <a:gd name="connsiteX7" fmla="*/ 2967 w 42864"/>
                <a:gd name="connsiteY7" fmla="*/ 33570 h 3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64" h="33570">
                  <a:moveTo>
                    <a:pt x="2967" y="33570"/>
                  </a:moveTo>
                  <a:cubicBezTo>
                    <a:pt x="1999" y="33558"/>
                    <a:pt x="1100" y="33085"/>
                    <a:pt x="547" y="32302"/>
                  </a:cubicBezTo>
                  <a:cubicBezTo>
                    <a:pt x="-398" y="30965"/>
                    <a:pt x="-87" y="29109"/>
                    <a:pt x="1238" y="28153"/>
                  </a:cubicBezTo>
                  <a:lnTo>
                    <a:pt x="38119" y="838"/>
                  </a:lnTo>
                  <a:cubicBezTo>
                    <a:pt x="39283" y="-280"/>
                    <a:pt x="41104" y="-280"/>
                    <a:pt x="42268" y="838"/>
                  </a:cubicBezTo>
                  <a:cubicBezTo>
                    <a:pt x="43248" y="2186"/>
                    <a:pt x="42994" y="4065"/>
                    <a:pt x="41692" y="5102"/>
                  </a:cubicBezTo>
                  <a:lnTo>
                    <a:pt x="4811" y="32417"/>
                  </a:lnTo>
                  <a:cubicBezTo>
                    <a:pt x="4327" y="32970"/>
                    <a:pt x="3682" y="33374"/>
                    <a:pt x="2967" y="3357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ïşļiḋè">
              <a:extLst>
                <a:ext uri="{FF2B5EF4-FFF2-40B4-BE49-F238E27FC236}">
                  <a16:creationId xmlns:a16="http://schemas.microsoft.com/office/drawing/2014/main" id="{FB753884-775E-856A-D9EF-5C80AE01709D}"/>
                </a:ext>
              </a:extLst>
            </p:cNvPr>
            <p:cNvSpPr/>
            <p:nvPr/>
          </p:nvSpPr>
          <p:spPr>
            <a:xfrm>
              <a:off x="5700160" y="2075670"/>
              <a:ext cx="55453" cy="21360"/>
            </a:xfrm>
            <a:custGeom>
              <a:avLst/>
              <a:gdLst>
                <a:gd name="connsiteX0" fmla="*/ 28097 w 31083"/>
                <a:gd name="connsiteY0" fmla="*/ 11973 h 11973"/>
                <a:gd name="connsiteX1" fmla="*/ 27406 w 31083"/>
                <a:gd name="connsiteY1" fmla="*/ 11973 h 11973"/>
                <a:gd name="connsiteX2" fmla="*/ 2742 w 31083"/>
                <a:gd name="connsiteY2" fmla="*/ 5980 h 11973"/>
                <a:gd name="connsiteX3" fmla="*/ 11 w 31083"/>
                <a:gd name="connsiteY3" fmla="*/ 2742 h 11973"/>
                <a:gd name="connsiteX4" fmla="*/ 3260 w 31083"/>
                <a:gd name="connsiteY4" fmla="*/ 10 h 11973"/>
                <a:gd name="connsiteX5" fmla="*/ 4125 w 31083"/>
                <a:gd name="connsiteY5" fmla="*/ 218 h 11973"/>
                <a:gd name="connsiteX6" fmla="*/ 28789 w 31083"/>
                <a:gd name="connsiteY6" fmla="*/ 6096 h 11973"/>
                <a:gd name="connsiteX7" fmla="*/ 31002 w 31083"/>
                <a:gd name="connsiteY7" fmla="*/ 9714 h 11973"/>
                <a:gd name="connsiteX8" fmla="*/ 30979 w 31083"/>
                <a:gd name="connsiteY8" fmla="*/ 9784 h 11973"/>
                <a:gd name="connsiteX9" fmla="*/ 28097 w 31083"/>
                <a:gd name="connsiteY9" fmla="*/ 11973 h 11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083" h="11973">
                  <a:moveTo>
                    <a:pt x="28097" y="11973"/>
                  </a:moveTo>
                  <a:lnTo>
                    <a:pt x="27406" y="11973"/>
                  </a:lnTo>
                  <a:lnTo>
                    <a:pt x="2742" y="5980"/>
                  </a:lnTo>
                  <a:cubicBezTo>
                    <a:pt x="1094" y="5842"/>
                    <a:pt x="-128" y="4390"/>
                    <a:pt x="11" y="2742"/>
                  </a:cubicBezTo>
                  <a:cubicBezTo>
                    <a:pt x="160" y="1094"/>
                    <a:pt x="1612" y="-128"/>
                    <a:pt x="3260" y="10"/>
                  </a:cubicBezTo>
                  <a:cubicBezTo>
                    <a:pt x="3560" y="33"/>
                    <a:pt x="3848" y="102"/>
                    <a:pt x="4125" y="218"/>
                  </a:cubicBezTo>
                  <a:lnTo>
                    <a:pt x="28789" y="6096"/>
                  </a:lnTo>
                  <a:cubicBezTo>
                    <a:pt x="30403" y="6487"/>
                    <a:pt x="31382" y="8101"/>
                    <a:pt x="31002" y="9714"/>
                  </a:cubicBezTo>
                  <a:cubicBezTo>
                    <a:pt x="30990" y="9737"/>
                    <a:pt x="30990" y="9760"/>
                    <a:pt x="30979" y="9784"/>
                  </a:cubicBezTo>
                  <a:cubicBezTo>
                    <a:pt x="30621" y="11074"/>
                    <a:pt x="29434" y="11973"/>
                    <a:pt x="28097" y="1197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ïṡļîďé">
              <a:extLst>
                <a:ext uri="{FF2B5EF4-FFF2-40B4-BE49-F238E27FC236}">
                  <a16:creationId xmlns:a16="http://schemas.microsoft.com/office/drawing/2014/main" id="{0B182364-3EA9-D4A7-4DD7-FB6D61C190D0}"/>
                </a:ext>
              </a:extLst>
            </p:cNvPr>
            <p:cNvSpPr/>
            <p:nvPr/>
          </p:nvSpPr>
          <p:spPr>
            <a:xfrm>
              <a:off x="5534072" y="1910262"/>
              <a:ext cx="54513" cy="39552"/>
            </a:xfrm>
            <a:custGeom>
              <a:avLst/>
              <a:gdLst>
                <a:gd name="connsiteX0" fmla="*/ 27610 w 30556"/>
                <a:gd name="connsiteY0" fmla="*/ 22169 h 22170"/>
                <a:gd name="connsiteX1" fmla="*/ 24729 w 30556"/>
                <a:gd name="connsiteY1" fmla="*/ 20209 h 22170"/>
                <a:gd name="connsiteX2" fmla="*/ 3522 w 30556"/>
                <a:gd name="connsiteY2" fmla="*/ 6149 h 22170"/>
                <a:gd name="connsiteX3" fmla="*/ 99 w 30556"/>
                <a:gd name="connsiteY3" fmla="*/ 3936 h 22170"/>
                <a:gd name="connsiteX4" fmla="*/ 65 w 30556"/>
                <a:gd name="connsiteY4" fmla="*/ 3728 h 22170"/>
                <a:gd name="connsiteX5" fmla="*/ 2278 w 30556"/>
                <a:gd name="connsiteY5" fmla="*/ 305 h 22170"/>
                <a:gd name="connsiteX6" fmla="*/ 2485 w 30556"/>
                <a:gd name="connsiteY6" fmla="*/ 271 h 22170"/>
                <a:gd name="connsiteX7" fmla="*/ 30376 w 30556"/>
                <a:gd name="connsiteY7" fmla="*/ 18135 h 22170"/>
                <a:gd name="connsiteX8" fmla="*/ 28647 w 30556"/>
                <a:gd name="connsiteY8" fmla="*/ 22053 h 2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56" h="22170">
                  <a:moveTo>
                    <a:pt x="27610" y="22169"/>
                  </a:moveTo>
                  <a:cubicBezTo>
                    <a:pt x="26331" y="22203"/>
                    <a:pt x="25167" y="21408"/>
                    <a:pt x="24729" y="20209"/>
                  </a:cubicBezTo>
                  <a:cubicBezTo>
                    <a:pt x="22251" y="10816"/>
                    <a:pt x="13134" y="4777"/>
                    <a:pt x="3522" y="6149"/>
                  </a:cubicBezTo>
                  <a:cubicBezTo>
                    <a:pt x="1966" y="6483"/>
                    <a:pt x="434" y="5492"/>
                    <a:pt x="99" y="3936"/>
                  </a:cubicBezTo>
                  <a:cubicBezTo>
                    <a:pt x="88" y="3867"/>
                    <a:pt x="76" y="3797"/>
                    <a:pt x="65" y="3728"/>
                  </a:cubicBezTo>
                  <a:cubicBezTo>
                    <a:pt x="-269" y="2172"/>
                    <a:pt x="722" y="640"/>
                    <a:pt x="2278" y="305"/>
                  </a:cubicBezTo>
                  <a:cubicBezTo>
                    <a:pt x="2347" y="294"/>
                    <a:pt x="2416" y="282"/>
                    <a:pt x="2485" y="271"/>
                  </a:cubicBezTo>
                  <a:cubicBezTo>
                    <a:pt x="14932" y="-1562"/>
                    <a:pt x="26838" y="6056"/>
                    <a:pt x="30376" y="18135"/>
                  </a:cubicBezTo>
                  <a:cubicBezTo>
                    <a:pt x="30929" y="19691"/>
                    <a:pt x="30169" y="21419"/>
                    <a:pt x="28647" y="2205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iṩliḋè">
              <a:extLst>
                <a:ext uri="{FF2B5EF4-FFF2-40B4-BE49-F238E27FC236}">
                  <a16:creationId xmlns:a16="http://schemas.microsoft.com/office/drawing/2014/main" id="{A3A5CEBF-BB23-2E02-3B49-881475215AB9}"/>
                </a:ext>
              </a:extLst>
            </p:cNvPr>
            <p:cNvSpPr/>
            <p:nvPr/>
          </p:nvSpPr>
          <p:spPr>
            <a:xfrm>
              <a:off x="5438505" y="1913834"/>
              <a:ext cx="32894" cy="23232"/>
            </a:xfrm>
            <a:custGeom>
              <a:avLst/>
              <a:gdLst>
                <a:gd name="connsiteX0" fmla="*/ 3152 w 18438"/>
                <a:gd name="connsiteY0" fmla="*/ 13021 h 13022"/>
                <a:gd name="connsiteX1" fmla="*/ 847 w 18438"/>
                <a:gd name="connsiteY1" fmla="*/ 11984 h 13022"/>
                <a:gd name="connsiteX2" fmla="*/ 847 w 18438"/>
                <a:gd name="connsiteY2" fmla="*/ 7719 h 13022"/>
                <a:gd name="connsiteX3" fmla="*/ 17559 w 18438"/>
                <a:gd name="connsiteY3" fmla="*/ 1265 h 13022"/>
                <a:gd name="connsiteX4" fmla="*/ 17639 w 18438"/>
                <a:gd name="connsiteY4" fmla="*/ 5333 h 13022"/>
                <a:gd name="connsiteX5" fmla="*/ 17559 w 18438"/>
                <a:gd name="connsiteY5" fmla="*/ 5414 h 13022"/>
                <a:gd name="connsiteX6" fmla="*/ 14562 w 18438"/>
                <a:gd name="connsiteY6" fmla="*/ 5990 h 13022"/>
                <a:gd name="connsiteX7" fmla="*/ 5111 w 18438"/>
                <a:gd name="connsiteY7" fmla="*/ 12329 h 13022"/>
                <a:gd name="connsiteX8" fmla="*/ 3152 w 18438"/>
                <a:gd name="connsiteY8" fmla="*/ 13021 h 13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38" h="13022">
                  <a:moveTo>
                    <a:pt x="3152" y="13021"/>
                  </a:moveTo>
                  <a:cubicBezTo>
                    <a:pt x="2265" y="13044"/>
                    <a:pt x="1412" y="12664"/>
                    <a:pt x="847" y="11984"/>
                  </a:cubicBezTo>
                  <a:cubicBezTo>
                    <a:pt x="-282" y="10785"/>
                    <a:pt x="-282" y="8918"/>
                    <a:pt x="847" y="7719"/>
                  </a:cubicBezTo>
                  <a:cubicBezTo>
                    <a:pt x="3959" y="5068"/>
                    <a:pt x="13640" y="-3115"/>
                    <a:pt x="17559" y="1265"/>
                  </a:cubicBezTo>
                  <a:cubicBezTo>
                    <a:pt x="18700" y="2372"/>
                    <a:pt x="18734" y="4192"/>
                    <a:pt x="17639" y="5333"/>
                  </a:cubicBezTo>
                  <a:cubicBezTo>
                    <a:pt x="17605" y="5368"/>
                    <a:pt x="17582" y="5391"/>
                    <a:pt x="17559" y="5414"/>
                  </a:cubicBezTo>
                  <a:cubicBezTo>
                    <a:pt x="16786" y="6221"/>
                    <a:pt x="15588" y="6451"/>
                    <a:pt x="14562" y="5990"/>
                  </a:cubicBezTo>
                  <a:cubicBezTo>
                    <a:pt x="11047" y="7500"/>
                    <a:pt x="7843" y="9644"/>
                    <a:pt x="5111" y="12329"/>
                  </a:cubicBezTo>
                  <a:cubicBezTo>
                    <a:pt x="4558" y="12779"/>
                    <a:pt x="3866" y="13021"/>
                    <a:pt x="3152" y="13021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íSḻîďè">
              <a:extLst>
                <a:ext uri="{FF2B5EF4-FFF2-40B4-BE49-F238E27FC236}">
                  <a16:creationId xmlns:a16="http://schemas.microsoft.com/office/drawing/2014/main" id="{34BD48A5-D342-FAD1-C941-E834CD21B0B2}"/>
                </a:ext>
              </a:extLst>
            </p:cNvPr>
            <p:cNvSpPr/>
            <p:nvPr/>
          </p:nvSpPr>
          <p:spPr>
            <a:xfrm>
              <a:off x="5468616" y="1992015"/>
              <a:ext cx="31813" cy="85075"/>
            </a:xfrm>
            <a:custGeom>
              <a:avLst/>
              <a:gdLst>
                <a:gd name="connsiteX0" fmla="*/ 6674 w 17832"/>
                <a:gd name="connsiteY0" fmla="*/ 47685 h 47687"/>
                <a:gd name="connsiteX1" fmla="*/ 4254 w 17832"/>
                <a:gd name="connsiteY1" fmla="*/ 46532 h 47687"/>
                <a:gd name="connsiteX2" fmla="*/ 12436 w 17832"/>
                <a:gd name="connsiteY2" fmla="*/ 1238 h 47687"/>
                <a:gd name="connsiteX3" fmla="*/ 16585 w 17832"/>
                <a:gd name="connsiteY3" fmla="*/ 546 h 47687"/>
                <a:gd name="connsiteX4" fmla="*/ 17277 w 17832"/>
                <a:gd name="connsiteY4" fmla="*/ 4811 h 47687"/>
                <a:gd name="connsiteX5" fmla="*/ 9094 w 17832"/>
                <a:gd name="connsiteY5" fmla="*/ 42844 h 47687"/>
                <a:gd name="connsiteX6" fmla="*/ 8518 w 17832"/>
                <a:gd name="connsiteY6" fmla="*/ 47108 h 47687"/>
                <a:gd name="connsiteX7" fmla="*/ 6674 w 17832"/>
                <a:gd name="connsiteY7" fmla="*/ 47685 h 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32" h="47687">
                  <a:moveTo>
                    <a:pt x="6674" y="47685"/>
                  </a:moveTo>
                  <a:cubicBezTo>
                    <a:pt x="5729" y="47719"/>
                    <a:pt x="4818" y="47293"/>
                    <a:pt x="4254" y="46532"/>
                  </a:cubicBezTo>
                  <a:cubicBezTo>
                    <a:pt x="-8540" y="29705"/>
                    <a:pt x="11514" y="2390"/>
                    <a:pt x="12436" y="1238"/>
                  </a:cubicBezTo>
                  <a:cubicBezTo>
                    <a:pt x="13393" y="-88"/>
                    <a:pt x="15248" y="-399"/>
                    <a:pt x="16585" y="546"/>
                  </a:cubicBezTo>
                  <a:cubicBezTo>
                    <a:pt x="17923" y="1549"/>
                    <a:pt x="18233" y="3439"/>
                    <a:pt x="17277" y="4811"/>
                  </a:cubicBezTo>
                  <a:cubicBezTo>
                    <a:pt x="17277" y="4811"/>
                    <a:pt x="-1048" y="29590"/>
                    <a:pt x="9094" y="42844"/>
                  </a:cubicBezTo>
                  <a:cubicBezTo>
                    <a:pt x="10016" y="44204"/>
                    <a:pt x="9763" y="46036"/>
                    <a:pt x="8518" y="47108"/>
                  </a:cubicBezTo>
                  <a:cubicBezTo>
                    <a:pt x="7965" y="47454"/>
                    <a:pt x="7331" y="47650"/>
                    <a:pt x="6674" y="47685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ïşlïde">
              <a:extLst>
                <a:ext uri="{FF2B5EF4-FFF2-40B4-BE49-F238E27FC236}">
                  <a16:creationId xmlns:a16="http://schemas.microsoft.com/office/drawing/2014/main" id="{BFF04F9B-76E4-910F-1EBF-602D6C939A42}"/>
                </a:ext>
              </a:extLst>
            </p:cNvPr>
            <p:cNvSpPr/>
            <p:nvPr/>
          </p:nvSpPr>
          <p:spPr>
            <a:xfrm>
              <a:off x="5440289" y="1963401"/>
              <a:ext cx="19606" cy="44599"/>
            </a:xfrm>
            <a:custGeom>
              <a:avLst/>
              <a:gdLst>
                <a:gd name="connsiteX0" fmla="*/ 3075 w 10990"/>
                <a:gd name="connsiteY0" fmla="*/ 24999 h 24999"/>
                <a:gd name="connsiteX1" fmla="*/ 2268 w 10990"/>
                <a:gd name="connsiteY1" fmla="*/ 24999 h 24999"/>
                <a:gd name="connsiteX2" fmla="*/ 78 w 10990"/>
                <a:gd name="connsiteY2" fmla="*/ 21311 h 24999"/>
                <a:gd name="connsiteX3" fmla="*/ 5034 w 10990"/>
                <a:gd name="connsiteY3" fmla="*/ 2294 h 24999"/>
                <a:gd name="connsiteX4" fmla="*/ 8653 w 10990"/>
                <a:gd name="connsiteY4" fmla="*/ 81 h 24999"/>
                <a:gd name="connsiteX5" fmla="*/ 8722 w 10990"/>
                <a:gd name="connsiteY5" fmla="*/ 104 h 24999"/>
                <a:gd name="connsiteX6" fmla="*/ 10912 w 10990"/>
                <a:gd name="connsiteY6" fmla="*/ 3793 h 24999"/>
                <a:gd name="connsiteX7" fmla="*/ 5956 w 10990"/>
                <a:gd name="connsiteY7" fmla="*/ 22809 h 24999"/>
                <a:gd name="connsiteX8" fmla="*/ 3075 w 10990"/>
                <a:gd name="connsiteY8" fmla="*/ 24999 h 2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90" h="24999">
                  <a:moveTo>
                    <a:pt x="3075" y="24999"/>
                  </a:moveTo>
                  <a:lnTo>
                    <a:pt x="2268" y="24999"/>
                  </a:lnTo>
                  <a:cubicBezTo>
                    <a:pt x="677" y="24549"/>
                    <a:pt x="-291" y="22925"/>
                    <a:pt x="78" y="21311"/>
                  </a:cubicBezTo>
                  <a:lnTo>
                    <a:pt x="5034" y="2294"/>
                  </a:lnTo>
                  <a:cubicBezTo>
                    <a:pt x="5426" y="681"/>
                    <a:pt x="7039" y="-299"/>
                    <a:pt x="8653" y="81"/>
                  </a:cubicBezTo>
                  <a:cubicBezTo>
                    <a:pt x="8676" y="93"/>
                    <a:pt x="8699" y="93"/>
                    <a:pt x="8722" y="104"/>
                  </a:cubicBezTo>
                  <a:cubicBezTo>
                    <a:pt x="10313" y="554"/>
                    <a:pt x="11281" y="2179"/>
                    <a:pt x="10912" y="3793"/>
                  </a:cubicBezTo>
                  <a:lnTo>
                    <a:pt x="5956" y="22809"/>
                  </a:lnTo>
                  <a:cubicBezTo>
                    <a:pt x="5599" y="24100"/>
                    <a:pt x="4412" y="24999"/>
                    <a:pt x="3075" y="24999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íṣḻîďè">
              <a:extLst>
                <a:ext uri="{FF2B5EF4-FFF2-40B4-BE49-F238E27FC236}">
                  <a16:creationId xmlns:a16="http://schemas.microsoft.com/office/drawing/2014/main" id="{5D7D7E5B-056D-E38C-B315-2B2049487C63}"/>
                </a:ext>
              </a:extLst>
            </p:cNvPr>
            <p:cNvSpPr/>
            <p:nvPr/>
          </p:nvSpPr>
          <p:spPr>
            <a:xfrm>
              <a:off x="5529881" y="1975121"/>
              <a:ext cx="19455" cy="44599"/>
            </a:xfrm>
            <a:custGeom>
              <a:avLst/>
              <a:gdLst>
                <a:gd name="connsiteX0" fmla="*/ 2990 w 10905"/>
                <a:gd name="connsiteY0" fmla="*/ 24999 h 24999"/>
                <a:gd name="connsiteX1" fmla="*/ 2183 w 10905"/>
                <a:gd name="connsiteY1" fmla="*/ 24999 h 24999"/>
                <a:gd name="connsiteX2" fmla="*/ 109 w 10905"/>
                <a:gd name="connsiteY2" fmla="*/ 21311 h 24999"/>
                <a:gd name="connsiteX3" fmla="*/ 4949 w 10905"/>
                <a:gd name="connsiteY3" fmla="*/ 2294 h 24999"/>
                <a:gd name="connsiteX4" fmla="*/ 8568 w 10905"/>
                <a:gd name="connsiteY4" fmla="*/ 81 h 24999"/>
                <a:gd name="connsiteX5" fmla="*/ 8637 w 10905"/>
                <a:gd name="connsiteY5" fmla="*/ 104 h 24999"/>
                <a:gd name="connsiteX6" fmla="*/ 10827 w 10905"/>
                <a:gd name="connsiteY6" fmla="*/ 3792 h 24999"/>
                <a:gd name="connsiteX7" fmla="*/ 5871 w 10905"/>
                <a:gd name="connsiteY7" fmla="*/ 22809 h 24999"/>
                <a:gd name="connsiteX8" fmla="*/ 2990 w 10905"/>
                <a:gd name="connsiteY8" fmla="*/ 24999 h 2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05" h="24999">
                  <a:moveTo>
                    <a:pt x="2990" y="24999"/>
                  </a:moveTo>
                  <a:lnTo>
                    <a:pt x="2183" y="24999"/>
                  </a:lnTo>
                  <a:cubicBezTo>
                    <a:pt x="593" y="24550"/>
                    <a:pt x="-329" y="22901"/>
                    <a:pt x="109" y="21311"/>
                  </a:cubicBezTo>
                  <a:lnTo>
                    <a:pt x="4949" y="2294"/>
                  </a:lnTo>
                  <a:cubicBezTo>
                    <a:pt x="5341" y="681"/>
                    <a:pt x="6955" y="-299"/>
                    <a:pt x="8568" y="81"/>
                  </a:cubicBezTo>
                  <a:cubicBezTo>
                    <a:pt x="8591" y="93"/>
                    <a:pt x="8614" y="93"/>
                    <a:pt x="8637" y="104"/>
                  </a:cubicBezTo>
                  <a:cubicBezTo>
                    <a:pt x="10228" y="554"/>
                    <a:pt x="11196" y="2179"/>
                    <a:pt x="10827" y="3792"/>
                  </a:cubicBezTo>
                  <a:lnTo>
                    <a:pt x="5871" y="22809"/>
                  </a:lnTo>
                  <a:cubicBezTo>
                    <a:pt x="5514" y="24100"/>
                    <a:pt x="4327" y="24999"/>
                    <a:pt x="2990" y="24999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íṣľíďé">
              <a:extLst>
                <a:ext uri="{FF2B5EF4-FFF2-40B4-BE49-F238E27FC236}">
                  <a16:creationId xmlns:a16="http://schemas.microsoft.com/office/drawing/2014/main" id="{B1B2F49F-0725-CEF7-56D0-6172FAAF8F0F}"/>
                </a:ext>
              </a:extLst>
            </p:cNvPr>
            <p:cNvSpPr/>
            <p:nvPr/>
          </p:nvSpPr>
          <p:spPr>
            <a:xfrm>
              <a:off x="5447830" y="1770929"/>
              <a:ext cx="298344" cy="249725"/>
            </a:xfrm>
            <a:custGeom>
              <a:avLst/>
              <a:gdLst>
                <a:gd name="connsiteX0" fmla="*/ 0 w 167231"/>
                <a:gd name="connsiteY0" fmla="*/ 76988 h 139979"/>
                <a:gd name="connsiteX1" fmla="*/ 29850 w 167231"/>
                <a:gd name="connsiteY1" fmla="*/ 59816 h 139979"/>
                <a:gd name="connsiteX2" fmla="*/ 62697 w 167231"/>
                <a:gd name="connsiteY2" fmla="*/ 73761 h 139979"/>
                <a:gd name="connsiteX3" fmla="*/ 82405 w 167231"/>
                <a:gd name="connsiteY3" fmla="*/ 126777 h 139979"/>
                <a:gd name="connsiteX4" fmla="*/ 132425 w 167231"/>
                <a:gd name="connsiteY4" fmla="*/ 139340 h 139979"/>
                <a:gd name="connsiteX5" fmla="*/ 152594 w 167231"/>
                <a:gd name="connsiteY5" fmla="*/ 131848 h 139979"/>
                <a:gd name="connsiteX6" fmla="*/ 167231 w 167231"/>
                <a:gd name="connsiteY6" fmla="*/ 101883 h 139979"/>
                <a:gd name="connsiteX7" fmla="*/ 116981 w 167231"/>
                <a:gd name="connsiteY7" fmla="*/ 31348 h 139979"/>
                <a:gd name="connsiteX8" fmla="*/ 18325 w 167231"/>
                <a:gd name="connsiteY8" fmla="*/ 0 h 13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31" h="139979">
                  <a:moveTo>
                    <a:pt x="0" y="76988"/>
                  </a:moveTo>
                  <a:cubicBezTo>
                    <a:pt x="6189" y="66362"/>
                    <a:pt x="17553" y="59827"/>
                    <a:pt x="29850" y="59816"/>
                  </a:cubicBezTo>
                  <a:cubicBezTo>
                    <a:pt x="42263" y="59666"/>
                    <a:pt x="54180" y="64725"/>
                    <a:pt x="62697" y="73761"/>
                  </a:cubicBezTo>
                  <a:cubicBezTo>
                    <a:pt x="62697" y="73761"/>
                    <a:pt x="54168" y="108337"/>
                    <a:pt x="82405" y="126777"/>
                  </a:cubicBezTo>
                  <a:cubicBezTo>
                    <a:pt x="96835" y="137254"/>
                    <a:pt x="114757" y="141760"/>
                    <a:pt x="132425" y="139340"/>
                  </a:cubicBezTo>
                  <a:lnTo>
                    <a:pt x="152594" y="131848"/>
                  </a:lnTo>
                  <a:lnTo>
                    <a:pt x="167231" y="101883"/>
                  </a:lnTo>
                  <a:lnTo>
                    <a:pt x="116981" y="31348"/>
                  </a:lnTo>
                  <a:lnTo>
                    <a:pt x="18325" y="0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îṥḻíḍé">
              <a:extLst>
                <a:ext uri="{FF2B5EF4-FFF2-40B4-BE49-F238E27FC236}">
                  <a16:creationId xmlns:a16="http://schemas.microsoft.com/office/drawing/2014/main" id="{F6EAD563-413A-CB39-4C22-5B11C78F348A}"/>
                </a:ext>
              </a:extLst>
            </p:cNvPr>
            <p:cNvSpPr/>
            <p:nvPr/>
          </p:nvSpPr>
          <p:spPr>
            <a:xfrm>
              <a:off x="5372257" y="1935811"/>
              <a:ext cx="106797" cy="119479"/>
            </a:xfrm>
            <a:custGeom>
              <a:avLst/>
              <a:gdLst>
                <a:gd name="connsiteX0" fmla="*/ 29337 w 59863"/>
                <a:gd name="connsiteY0" fmla="*/ 66972 h 66972"/>
                <a:gd name="connsiteX1" fmla="*/ 26802 w 59863"/>
                <a:gd name="connsiteY1" fmla="*/ 66972 h 66972"/>
                <a:gd name="connsiteX2" fmla="*/ 6633 w 59863"/>
                <a:gd name="connsiteY2" fmla="*/ 55447 h 66972"/>
                <a:gd name="connsiteX3" fmla="*/ 178 w 59863"/>
                <a:gd name="connsiteY3" fmla="*/ 31013 h 66972"/>
                <a:gd name="connsiteX4" fmla="*/ 33026 w 59863"/>
                <a:gd name="connsiteY4" fmla="*/ 10 h 66972"/>
                <a:gd name="connsiteX5" fmla="*/ 53310 w 59863"/>
                <a:gd name="connsiteY5" fmla="*/ 11535 h 66972"/>
                <a:gd name="connsiteX6" fmla="*/ 59649 w 59863"/>
                <a:gd name="connsiteY6" fmla="*/ 35969 h 66972"/>
                <a:gd name="connsiteX7" fmla="*/ 48930 w 59863"/>
                <a:gd name="connsiteY7" fmla="*/ 59019 h 66972"/>
                <a:gd name="connsiteX8" fmla="*/ 29337 w 59863"/>
                <a:gd name="connsiteY8" fmla="*/ 66972 h 66972"/>
                <a:gd name="connsiteX9" fmla="*/ 6287 w 59863"/>
                <a:gd name="connsiteY9" fmla="*/ 31013 h 66972"/>
                <a:gd name="connsiteX10" fmla="*/ 11588 w 59863"/>
                <a:gd name="connsiteY10" fmla="*/ 51297 h 66972"/>
                <a:gd name="connsiteX11" fmla="*/ 41312 w 59863"/>
                <a:gd name="connsiteY11" fmla="*/ 57291 h 66972"/>
                <a:gd name="connsiteX12" fmla="*/ 44781 w 59863"/>
                <a:gd name="connsiteY12" fmla="*/ 54409 h 66972"/>
                <a:gd name="connsiteX13" fmla="*/ 53656 w 59863"/>
                <a:gd name="connsiteY13" fmla="*/ 35393 h 66972"/>
                <a:gd name="connsiteX14" fmla="*/ 48354 w 59863"/>
                <a:gd name="connsiteY14" fmla="*/ 14993 h 66972"/>
                <a:gd name="connsiteX15" fmla="*/ 32564 w 59863"/>
                <a:gd name="connsiteY15" fmla="*/ 5542 h 66972"/>
                <a:gd name="connsiteX16" fmla="*/ 6287 w 59863"/>
                <a:gd name="connsiteY16" fmla="*/ 31013 h 6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9863" h="66972">
                  <a:moveTo>
                    <a:pt x="29337" y="66972"/>
                  </a:moveTo>
                  <a:lnTo>
                    <a:pt x="26802" y="66972"/>
                  </a:lnTo>
                  <a:cubicBezTo>
                    <a:pt x="18711" y="66292"/>
                    <a:pt x="11324" y="62074"/>
                    <a:pt x="6633" y="55447"/>
                  </a:cubicBezTo>
                  <a:cubicBezTo>
                    <a:pt x="1608" y="48347"/>
                    <a:pt x="-686" y="39668"/>
                    <a:pt x="178" y="31013"/>
                  </a:cubicBezTo>
                  <a:cubicBezTo>
                    <a:pt x="743" y="13403"/>
                    <a:pt x="15415" y="-439"/>
                    <a:pt x="33026" y="10"/>
                  </a:cubicBezTo>
                  <a:cubicBezTo>
                    <a:pt x="41116" y="794"/>
                    <a:pt x="48492" y="4989"/>
                    <a:pt x="53310" y="11535"/>
                  </a:cubicBezTo>
                  <a:cubicBezTo>
                    <a:pt x="58346" y="18623"/>
                    <a:pt x="60605" y="27325"/>
                    <a:pt x="59649" y="35969"/>
                  </a:cubicBezTo>
                  <a:cubicBezTo>
                    <a:pt x="58992" y="44694"/>
                    <a:pt x="55177" y="52888"/>
                    <a:pt x="48930" y="59019"/>
                  </a:cubicBezTo>
                  <a:cubicBezTo>
                    <a:pt x="43675" y="64102"/>
                    <a:pt x="36656" y="66960"/>
                    <a:pt x="29337" y="66972"/>
                  </a:cubicBezTo>
                  <a:close/>
                  <a:moveTo>
                    <a:pt x="6287" y="31013"/>
                  </a:moveTo>
                  <a:cubicBezTo>
                    <a:pt x="5526" y="38193"/>
                    <a:pt x="7405" y="45408"/>
                    <a:pt x="11588" y="51297"/>
                  </a:cubicBezTo>
                  <a:cubicBezTo>
                    <a:pt x="18146" y="61163"/>
                    <a:pt x="31447" y="63837"/>
                    <a:pt x="41312" y="57291"/>
                  </a:cubicBezTo>
                  <a:cubicBezTo>
                    <a:pt x="42568" y="56449"/>
                    <a:pt x="43732" y="55493"/>
                    <a:pt x="44781" y="54409"/>
                  </a:cubicBezTo>
                  <a:cubicBezTo>
                    <a:pt x="49887" y="49315"/>
                    <a:pt x="53022" y="42573"/>
                    <a:pt x="53656" y="35393"/>
                  </a:cubicBezTo>
                  <a:cubicBezTo>
                    <a:pt x="54439" y="28178"/>
                    <a:pt x="52549" y="20917"/>
                    <a:pt x="48354" y="14993"/>
                  </a:cubicBezTo>
                  <a:cubicBezTo>
                    <a:pt x="44747" y="9668"/>
                    <a:pt x="38961" y="6211"/>
                    <a:pt x="32564" y="5542"/>
                  </a:cubicBezTo>
                  <a:cubicBezTo>
                    <a:pt x="18285" y="5346"/>
                    <a:pt x="6540" y="16733"/>
                    <a:pt x="6287" y="31013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íṧľïḋé">
              <a:extLst>
                <a:ext uri="{FF2B5EF4-FFF2-40B4-BE49-F238E27FC236}">
                  <a16:creationId xmlns:a16="http://schemas.microsoft.com/office/drawing/2014/main" id="{07916B07-14E2-B7B3-40E5-699E5669E5AD}"/>
                </a:ext>
              </a:extLst>
            </p:cNvPr>
            <p:cNvSpPr/>
            <p:nvPr/>
          </p:nvSpPr>
          <p:spPr>
            <a:xfrm>
              <a:off x="5496348" y="1953793"/>
              <a:ext cx="123379" cy="123292"/>
            </a:xfrm>
            <a:custGeom>
              <a:avLst/>
              <a:gdLst>
                <a:gd name="connsiteX0" fmla="*/ 36193 w 69158"/>
                <a:gd name="connsiteY0" fmla="*/ 69109 h 69109"/>
                <a:gd name="connsiteX1" fmla="*/ 32965 w 69158"/>
                <a:gd name="connsiteY1" fmla="*/ 69109 h 69109"/>
                <a:gd name="connsiteX2" fmla="*/ 38 w 69158"/>
                <a:gd name="connsiteY2" fmla="*/ 32955 h 69109"/>
                <a:gd name="connsiteX3" fmla="*/ 36193 w 69158"/>
                <a:gd name="connsiteY3" fmla="*/ 39 h 69109"/>
                <a:gd name="connsiteX4" fmla="*/ 69120 w 69158"/>
                <a:gd name="connsiteY4" fmla="*/ 36182 h 69109"/>
                <a:gd name="connsiteX5" fmla="*/ 36193 w 69158"/>
                <a:gd name="connsiteY5" fmla="*/ 69109 h 69109"/>
                <a:gd name="connsiteX6" fmla="*/ 8532 w 69158"/>
                <a:gd name="connsiteY6" fmla="*/ 32689 h 69109"/>
                <a:gd name="connsiteX7" fmla="*/ 33645 w 69158"/>
                <a:gd name="connsiteY7" fmla="*/ 62897 h 69109"/>
                <a:gd name="connsiteX8" fmla="*/ 63853 w 69158"/>
                <a:gd name="connsiteY8" fmla="*/ 37784 h 69109"/>
                <a:gd name="connsiteX9" fmla="*/ 38740 w 69158"/>
                <a:gd name="connsiteY9" fmla="*/ 7576 h 69109"/>
                <a:gd name="connsiteX10" fmla="*/ 38613 w 69158"/>
                <a:gd name="connsiteY10" fmla="*/ 7565 h 69109"/>
                <a:gd name="connsiteX11" fmla="*/ 8543 w 69158"/>
                <a:gd name="connsiteY11" fmla="*/ 32586 h 69109"/>
                <a:gd name="connsiteX12" fmla="*/ 8532 w 69158"/>
                <a:gd name="connsiteY12" fmla="*/ 32689 h 6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158" h="69109">
                  <a:moveTo>
                    <a:pt x="36193" y="69109"/>
                  </a:moveTo>
                  <a:lnTo>
                    <a:pt x="32965" y="69109"/>
                  </a:lnTo>
                  <a:cubicBezTo>
                    <a:pt x="13891" y="68222"/>
                    <a:pt x="-849" y="52029"/>
                    <a:pt x="38" y="32955"/>
                  </a:cubicBezTo>
                  <a:cubicBezTo>
                    <a:pt x="937" y="13880"/>
                    <a:pt x="17118" y="-860"/>
                    <a:pt x="36193" y="39"/>
                  </a:cubicBezTo>
                  <a:cubicBezTo>
                    <a:pt x="55267" y="926"/>
                    <a:pt x="70008" y="17107"/>
                    <a:pt x="69120" y="36182"/>
                  </a:cubicBezTo>
                  <a:cubicBezTo>
                    <a:pt x="68279" y="54011"/>
                    <a:pt x="54022" y="68279"/>
                    <a:pt x="36193" y="69109"/>
                  </a:cubicBezTo>
                  <a:close/>
                  <a:moveTo>
                    <a:pt x="8532" y="32689"/>
                  </a:moveTo>
                  <a:cubicBezTo>
                    <a:pt x="7126" y="47960"/>
                    <a:pt x="18375" y="61491"/>
                    <a:pt x="33645" y="62897"/>
                  </a:cubicBezTo>
                  <a:cubicBezTo>
                    <a:pt x="48916" y="64303"/>
                    <a:pt x="62447" y="53055"/>
                    <a:pt x="63853" y="37784"/>
                  </a:cubicBezTo>
                  <a:cubicBezTo>
                    <a:pt x="65259" y="22501"/>
                    <a:pt x="54010" y="8982"/>
                    <a:pt x="38740" y="7576"/>
                  </a:cubicBezTo>
                  <a:cubicBezTo>
                    <a:pt x="38694" y="7576"/>
                    <a:pt x="38659" y="7565"/>
                    <a:pt x="38613" y="7565"/>
                  </a:cubicBezTo>
                  <a:cubicBezTo>
                    <a:pt x="23399" y="6170"/>
                    <a:pt x="9938" y="17372"/>
                    <a:pt x="8543" y="32586"/>
                  </a:cubicBezTo>
                  <a:cubicBezTo>
                    <a:pt x="8543" y="32620"/>
                    <a:pt x="8532" y="32655"/>
                    <a:pt x="8532" y="32689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ïS1íde">
              <a:extLst>
                <a:ext uri="{FF2B5EF4-FFF2-40B4-BE49-F238E27FC236}">
                  <a16:creationId xmlns:a16="http://schemas.microsoft.com/office/drawing/2014/main" id="{7ECED6B3-DAC1-B9F8-779D-32E82FC282CC}"/>
                </a:ext>
              </a:extLst>
            </p:cNvPr>
            <p:cNvSpPr/>
            <p:nvPr/>
          </p:nvSpPr>
          <p:spPr>
            <a:xfrm>
              <a:off x="5471165" y="1990115"/>
              <a:ext cx="43182" cy="15009"/>
            </a:xfrm>
            <a:custGeom>
              <a:avLst/>
              <a:gdLst>
                <a:gd name="connsiteX0" fmla="*/ 21150 w 24205"/>
                <a:gd name="connsiteY0" fmla="*/ 8411 h 8413"/>
                <a:gd name="connsiteX1" fmla="*/ 19882 w 24205"/>
                <a:gd name="connsiteY1" fmla="*/ 8411 h 8413"/>
                <a:gd name="connsiteX2" fmla="*/ 5015 w 24205"/>
                <a:gd name="connsiteY2" fmla="*/ 6682 h 8413"/>
                <a:gd name="connsiteX3" fmla="*/ 647 w 24205"/>
                <a:gd name="connsiteY3" fmla="*/ 6118 h 8413"/>
                <a:gd name="connsiteX4" fmla="*/ 1211 w 24205"/>
                <a:gd name="connsiteY4" fmla="*/ 1761 h 8413"/>
                <a:gd name="connsiteX5" fmla="*/ 2133 w 24205"/>
                <a:gd name="connsiteY5" fmla="*/ 1266 h 8413"/>
                <a:gd name="connsiteX6" fmla="*/ 22418 w 24205"/>
                <a:gd name="connsiteY6" fmla="*/ 2879 h 8413"/>
                <a:gd name="connsiteX7" fmla="*/ 23951 w 24205"/>
                <a:gd name="connsiteY7" fmla="*/ 6832 h 8413"/>
                <a:gd name="connsiteX8" fmla="*/ 23916 w 24205"/>
                <a:gd name="connsiteY8" fmla="*/ 6913 h 8413"/>
                <a:gd name="connsiteX9" fmla="*/ 21150 w 24205"/>
                <a:gd name="connsiteY9" fmla="*/ 8411 h 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05" h="8413">
                  <a:moveTo>
                    <a:pt x="21150" y="8411"/>
                  </a:moveTo>
                  <a:lnTo>
                    <a:pt x="19882" y="8411"/>
                  </a:lnTo>
                  <a:cubicBezTo>
                    <a:pt x="17347" y="7259"/>
                    <a:pt x="9048" y="4377"/>
                    <a:pt x="5015" y="6682"/>
                  </a:cubicBezTo>
                  <a:cubicBezTo>
                    <a:pt x="3655" y="7731"/>
                    <a:pt x="1695" y="7478"/>
                    <a:pt x="647" y="6118"/>
                  </a:cubicBezTo>
                  <a:cubicBezTo>
                    <a:pt x="-402" y="4758"/>
                    <a:pt x="-148" y="2810"/>
                    <a:pt x="1211" y="1761"/>
                  </a:cubicBezTo>
                  <a:cubicBezTo>
                    <a:pt x="1488" y="1542"/>
                    <a:pt x="1799" y="1381"/>
                    <a:pt x="2133" y="1266"/>
                  </a:cubicBezTo>
                  <a:cubicBezTo>
                    <a:pt x="8841" y="-867"/>
                    <a:pt x="16125" y="-290"/>
                    <a:pt x="22418" y="2879"/>
                  </a:cubicBezTo>
                  <a:cubicBezTo>
                    <a:pt x="23928" y="3548"/>
                    <a:pt x="24619" y="5311"/>
                    <a:pt x="23951" y="6832"/>
                  </a:cubicBezTo>
                  <a:cubicBezTo>
                    <a:pt x="23939" y="6855"/>
                    <a:pt x="23928" y="6890"/>
                    <a:pt x="23916" y="6913"/>
                  </a:cubicBezTo>
                  <a:cubicBezTo>
                    <a:pt x="23328" y="7881"/>
                    <a:pt x="22279" y="8446"/>
                    <a:pt x="21150" y="841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iSlídè">
              <a:extLst>
                <a:ext uri="{FF2B5EF4-FFF2-40B4-BE49-F238E27FC236}">
                  <a16:creationId xmlns:a16="http://schemas.microsoft.com/office/drawing/2014/main" id="{74ED8A0C-EF6A-636B-7E88-80139F67F91F}"/>
                </a:ext>
              </a:extLst>
            </p:cNvPr>
            <p:cNvSpPr/>
            <p:nvPr/>
          </p:nvSpPr>
          <p:spPr>
            <a:xfrm>
              <a:off x="5610042" y="1999058"/>
              <a:ext cx="123624" cy="28064"/>
            </a:xfrm>
            <a:custGeom>
              <a:avLst/>
              <a:gdLst>
                <a:gd name="connsiteX0" fmla="*/ 3006 w 69295"/>
                <a:gd name="connsiteY0" fmla="*/ 15730 h 15731"/>
                <a:gd name="connsiteX1" fmla="*/ 470 w 69295"/>
                <a:gd name="connsiteY1" fmla="*/ 14347 h 15731"/>
                <a:gd name="connsiteX2" fmla="*/ 1381 w 69295"/>
                <a:gd name="connsiteY2" fmla="*/ 10210 h 15731"/>
                <a:gd name="connsiteX3" fmla="*/ 1393 w 69295"/>
                <a:gd name="connsiteY3" fmla="*/ 10198 h 15731"/>
                <a:gd name="connsiteX4" fmla="*/ 66510 w 69295"/>
                <a:gd name="connsiteY4" fmla="*/ 517 h 15731"/>
                <a:gd name="connsiteX5" fmla="*/ 69288 w 69295"/>
                <a:gd name="connsiteY5" fmla="*/ 3721 h 15731"/>
                <a:gd name="connsiteX6" fmla="*/ 69276 w 69295"/>
                <a:gd name="connsiteY6" fmla="*/ 3859 h 15731"/>
                <a:gd name="connsiteX7" fmla="*/ 66049 w 69295"/>
                <a:gd name="connsiteY7" fmla="*/ 6625 h 15731"/>
                <a:gd name="connsiteX8" fmla="*/ 4735 w 69295"/>
                <a:gd name="connsiteY8" fmla="*/ 15269 h 15731"/>
                <a:gd name="connsiteX9" fmla="*/ 3006 w 69295"/>
                <a:gd name="connsiteY9" fmla="*/ 15730 h 1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295" h="15731">
                  <a:moveTo>
                    <a:pt x="3006" y="15730"/>
                  </a:moveTo>
                  <a:cubicBezTo>
                    <a:pt x="1980" y="15730"/>
                    <a:pt x="1024" y="15211"/>
                    <a:pt x="470" y="14347"/>
                  </a:cubicBezTo>
                  <a:cubicBezTo>
                    <a:pt x="-417" y="12952"/>
                    <a:pt x="-14" y="11097"/>
                    <a:pt x="1381" y="10210"/>
                  </a:cubicBezTo>
                  <a:cubicBezTo>
                    <a:pt x="1381" y="10210"/>
                    <a:pt x="1393" y="10198"/>
                    <a:pt x="1393" y="10198"/>
                  </a:cubicBezTo>
                  <a:cubicBezTo>
                    <a:pt x="22368" y="-3171"/>
                    <a:pt x="64666" y="402"/>
                    <a:pt x="66510" y="517"/>
                  </a:cubicBezTo>
                  <a:cubicBezTo>
                    <a:pt x="68158" y="632"/>
                    <a:pt x="69403" y="2061"/>
                    <a:pt x="69288" y="3721"/>
                  </a:cubicBezTo>
                  <a:cubicBezTo>
                    <a:pt x="69288" y="3767"/>
                    <a:pt x="69288" y="3813"/>
                    <a:pt x="69276" y="3859"/>
                  </a:cubicBezTo>
                  <a:cubicBezTo>
                    <a:pt x="69092" y="5484"/>
                    <a:pt x="67686" y="6694"/>
                    <a:pt x="66049" y="6625"/>
                  </a:cubicBezTo>
                  <a:cubicBezTo>
                    <a:pt x="66049" y="6625"/>
                    <a:pt x="23867" y="3052"/>
                    <a:pt x="4735" y="15269"/>
                  </a:cubicBezTo>
                  <a:cubicBezTo>
                    <a:pt x="4216" y="15580"/>
                    <a:pt x="3617" y="15742"/>
                    <a:pt x="3006" y="15730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îṥļïďé">
              <a:extLst>
                <a:ext uri="{FF2B5EF4-FFF2-40B4-BE49-F238E27FC236}">
                  <a16:creationId xmlns:a16="http://schemas.microsoft.com/office/drawing/2014/main" id="{FCBCDFE1-EC10-7101-F365-4073960D1039}"/>
                </a:ext>
              </a:extLst>
            </p:cNvPr>
            <p:cNvSpPr/>
            <p:nvPr/>
          </p:nvSpPr>
          <p:spPr>
            <a:xfrm>
              <a:off x="5490079" y="2104767"/>
              <a:ext cx="58379" cy="49628"/>
            </a:xfrm>
            <a:custGeom>
              <a:avLst/>
              <a:gdLst>
                <a:gd name="connsiteX0" fmla="*/ 17693 w 32723"/>
                <a:gd name="connsiteY0" fmla="*/ 27818 h 27818"/>
                <a:gd name="connsiteX1" fmla="*/ 636 w 32723"/>
                <a:gd name="connsiteY1" fmla="*/ 17561 h 27818"/>
                <a:gd name="connsiteX2" fmla="*/ 59 w 32723"/>
                <a:gd name="connsiteY2" fmla="*/ 15025 h 27818"/>
                <a:gd name="connsiteX3" fmla="*/ 1788 w 32723"/>
                <a:gd name="connsiteY3" fmla="*/ 12951 h 27818"/>
                <a:gd name="connsiteX4" fmla="*/ 28411 w 32723"/>
                <a:gd name="connsiteY4" fmla="*/ 388 h 27818"/>
                <a:gd name="connsiteX5" fmla="*/ 31178 w 32723"/>
                <a:gd name="connsiteY5" fmla="*/ 388 h 27818"/>
                <a:gd name="connsiteX6" fmla="*/ 32676 w 32723"/>
                <a:gd name="connsiteY6" fmla="*/ 2693 h 27818"/>
                <a:gd name="connsiteX7" fmla="*/ 23340 w 32723"/>
                <a:gd name="connsiteY7" fmla="*/ 25744 h 27818"/>
                <a:gd name="connsiteX8" fmla="*/ 17693 w 32723"/>
                <a:gd name="connsiteY8" fmla="*/ 27818 h 27818"/>
                <a:gd name="connsiteX9" fmla="*/ 8012 w 32723"/>
                <a:gd name="connsiteY9" fmla="*/ 16293 h 27818"/>
                <a:gd name="connsiteX10" fmla="*/ 20574 w 32723"/>
                <a:gd name="connsiteY10" fmla="*/ 20673 h 27818"/>
                <a:gd name="connsiteX11" fmla="*/ 26683 w 32723"/>
                <a:gd name="connsiteY11" fmla="*/ 7534 h 2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23" h="27818">
                  <a:moveTo>
                    <a:pt x="17693" y="27818"/>
                  </a:moveTo>
                  <a:cubicBezTo>
                    <a:pt x="10905" y="26700"/>
                    <a:pt x="4808" y="23036"/>
                    <a:pt x="636" y="17561"/>
                  </a:cubicBezTo>
                  <a:cubicBezTo>
                    <a:pt x="94" y="16835"/>
                    <a:pt x="-114" y="15913"/>
                    <a:pt x="59" y="15025"/>
                  </a:cubicBezTo>
                  <a:cubicBezTo>
                    <a:pt x="290" y="14104"/>
                    <a:pt x="924" y="13343"/>
                    <a:pt x="1788" y="12951"/>
                  </a:cubicBezTo>
                  <a:lnTo>
                    <a:pt x="28411" y="388"/>
                  </a:lnTo>
                  <a:cubicBezTo>
                    <a:pt x="29264" y="-130"/>
                    <a:pt x="30325" y="-130"/>
                    <a:pt x="31178" y="388"/>
                  </a:cubicBezTo>
                  <a:cubicBezTo>
                    <a:pt x="32030" y="849"/>
                    <a:pt x="32595" y="1725"/>
                    <a:pt x="32676" y="2693"/>
                  </a:cubicBezTo>
                  <a:cubicBezTo>
                    <a:pt x="32676" y="3500"/>
                    <a:pt x="33944" y="20788"/>
                    <a:pt x="23340" y="25744"/>
                  </a:cubicBezTo>
                  <a:cubicBezTo>
                    <a:pt x="21646" y="26873"/>
                    <a:pt x="19710" y="27588"/>
                    <a:pt x="17693" y="27818"/>
                  </a:cubicBezTo>
                  <a:close/>
                  <a:moveTo>
                    <a:pt x="8012" y="16293"/>
                  </a:moveTo>
                  <a:cubicBezTo>
                    <a:pt x="11124" y="19175"/>
                    <a:pt x="16310" y="22978"/>
                    <a:pt x="20574" y="20673"/>
                  </a:cubicBezTo>
                  <a:cubicBezTo>
                    <a:pt x="24839" y="18368"/>
                    <a:pt x="26337" y="11914"/>
                    <a:pt x="26683" y="753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iSlíḋè">
              <a:extLst>
                <a:ext uri="{FF2B5EF4-FFF2-40B4-BE49-F238E27FC236}">
                  <a16:creationId xmlns:a16="http://schemas.microsoft.com/office/drawing/2014/main" id="{3D8721A8-3525-6208-7797-3EE6C0129210}"/>
                </a:ext>
              </a:extLst>
            </p:cNvPr>
            <p:cNvSpPr/>
            <p:nvPr/>
          </p:nvSpPr>
          <p:spPr>
            <a:xfrm>
              <a:off x="5477964" y="2312340"/>
              <a:ext cx="214150" cy="42328"/>
            </a:xfrm>
            <a:custGeom>
              <a:avLst/>
              <a:gdLst>
                <a:gd name="connsiteX0" fmla="*/ 53528 w 120038"/>
                <a:gd name="connsiteY0" fmla="*/ 23723 h 23726"/>
                <a:gd name="connsiteX1" fmla="*/ 2356 w 120038"/>
                <a:gd name="connsiteY1" fmla="*/ 14273 h 23726"/>
                <a:gd name="connsiteX2" fmla="*/ 97 w 120038"/>
                <a:gd name="connsiteY2" fmla="*/ 10504 h 23726"/>
                <a:gd name="connsiteX3" fmla="*/ 3866 w 120038"/>
                <a:gd name="connsiteY3" fmla="*/ 8234 h 23726"/>
                <a:gd name="connsiteX4" fmla="*/ 4777 w 120038"/>
                <a:gd name="connsiteY4" fmla="*/ 8625 h 23726"/>
                <a:gd name="connsiteX5" fmla="*/ 115419 w 120038"/>
                <a:gd name="connsiteY5" fmla="*/ 442 h 23726"/>
                <a:gd name="connsiteX6" fmla="*/ 119545 w 120038"/>
                <a:gd name="connsiteY6" fmla="*/ 1434 h 23726"/>
                <a:gd name="connsiteX7" fmla="*/ 119568 w 120038"/>
                <a:gd name="connsiteY7" fmla="*/ 1480 h 23726"/>
                <a:gd name="connsiteX8" fmla="*/ 118657 w 120038"/>
                <a:gd name="connsiteY8" fmla="*/ 5617 h 23726"/>
                <a:gd name="connsiteX9" fmla="*/ 118646 w 120038"/>
                <a:gd name="connsiteY9" fmla="*/ 5629 h 23726"/>
                <a:gd name="connsiteX10" fmla="*/ 53528 w 120038"/>
                <a:gd name="connsiteY10" fmla="*/ 23723 h 2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038" h="23726">
                  <a:moveTo>
                    <a:pt x="53528" y="23723"/>
                  </a:moveTo>
                  <a:cubicBezTo>
                    <a:pt x="36033" y="23770"/>
                    <a:pt x="18688" y="20565"/>
                    <a:pt x="2356" y="14273"/>
                  </a:cubicBezTo>
                  <a:cubicBezTo>
                    <a:pt x="685" y="13858"/>
                    <a:pt x="-329" y="12164"/>
                    <a:pt x="97" y="10504"/>
                  </a:cubicBezTo>
                  <a:cubicBezTo>
                    <a:pt x="512" y="8833"/>
                    <a:pt x="2195" y="7819"/>
                    <a:pt x="3866" y="8234"/>
                  </a:cubicBezTo>
                  <a:cubicBezTo>
                    <a:pt x="4189" y="8314"/>
                    <a:pt x="4500" y="8453"/>
                    <a:pt x="4777" y="8625"/>
                  </a:cubicBezTo>
                  <a:cubicBezTo>
                    <a:pt x="41001" y="22744"/>
                    <a:pt x="81661" y="19736"/>
                    <a:pt x="115419" y="442"/>
                  </a:cubicBezTo>
                  <a:cubicBezTo>
                    <a:pt x="116825" y="-422"/>
                    <a:pt x="118681" y="16"/>
                    <a:pt x="119545" y="1434"/>
                  </a:cubicBezTo>
                  <a:cubicBezTo>
                    <a:pt x="119545" y="1445"/>
                    <a:pt x="119556" y="1468"/>
                    <a:pt x="119568" y="1480"/>
                  </a:cubicBezTo>
                  <a:cubicBezTo>
                    <a:pt x="120455" y="2874"/>
                    <a:pt x="120052" y="4730"/>
                    <a:pt x="118657" y="5617"/>
                  </a:cubicBezTo>
                  <a:cubicBezTo>
                    <a:pt x="118657" y="5617"/>
                    <a:pt x="118646" y="5629"/>
                    <a:pt x="118646" y="5629"/>
                  </a:cubicBezTo>
                  <a:cubicBezTo>
                    <a:pt x="99053" y="17615"/>
                    <a:pt x="76498" y="23885"/>
                    <a:pt x="53528" y="23723"/>
                  </a:cubicBezTo>
                  <a:close/>
                </a:path>
              </a:pathLst>
            </a:custGeom>
            <a:solidFill>
              <a:srgbClr val="40507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íṡľîḍè">
              <a:extLst>
                <a:ext uri="{FF2B5EF4-FFF2-40B4-BE49-F238E27FC236}">
                  <a16:creationId xmlns:a16="http://schemas.microsoft.com/office/drawing/2014/main" id="{9F796076-F99F-A279-83F9-A92C000F7321}"/>
                </a:ext>
              </a:extLst>
            </p:cNvPr>
            <p:cNvSpPr/>
            <p:nvPr/>
          </p:nvSpPr>
          <p:spPr>
            <a:xfrm>
              <a:off x="4813522" y="2894384"/>
              <a:ext cx="488940" cy="303535"/>
            </a:xfrm>
            <a:custGeom>
              <a:avLst/>
              <a:gdLst>
                <a:gd name="connsiteX0" fmla="*/ 274067 w 274066"/>
                <a:gd name="connsiteY0" fmla="*/ 50487 h 170141"/>
                <a:gd name="connsiteX1" fmla="*/ 106951 w 274066"/>
                <a:gd name="connsiteY1" fmla="*/ 237 h 170141"/>
                <a:gd name="connsiteX2" fmla="*/ 112 w 274066"/>
                <a:gd name="connsiteY2" fmla="*/ 82873 h 170141"/>
                <a:gd name="connsiteX3" fmla="*/ 23162 w 274066"/>
                <a:gd name="connsiteY3" fmla="*/ 96819 h 170141"/>
                <a:gd name="connsiteX4" fmla="*/ 10139 w 274066"/>
                <a:gd name="connsiteY4" fmla="*/ 119178 h 170141"/>
                <a:gd name="connsiteX5" fmla="*/ 38029 w 274066"/>
                <a:gd name="connsiteY5" fmla="*/ 128398 h 170141"/>
                <a:gd name="connsiteX6" fmla="*/ 41026 w 274066"/>
                <a:gd name="connsiteY6" fmla="*/ 145455 h 170141"/>
                <a:gd name="connsiteX7" fmla="*/ 113866 w 274066"/>
                <a:gd name="connsiteY7" fmla="*/ 139578 h 170141"/>
                <a:gd name="connsiteX8" fmla="*/ 196271 w 274066"/>
                <a:gd name="connsiteY8" fmla="*/ 170004 h 170141"/>
                <a:gd name="connsiteX9" fmla="*/ 267037 w 274066"/>
                <a:gd name="connsiteY9" fmla="*/ 160208 h 17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066" h="170141">
                  <a:moveTo>
                    <a:pt x="274067" y="50487"/>
                  </a:moveTo>
                  <a:cubicBezTo>
                    <a:pt x="274067" y="50487"/>
                    <a:pt x="128849" y="-4027"/>
                    <a:pt x="106951" y="237"/>
                  </a:cubicBezTo>
                  <a:cubicBezTo>
                    <a:pt x="85053" y="4502"/>
                    <a:pt x="-3576" y="65931"/>
                    <a:pt x="112" y="82873"/>
                  </a:cubicBezTo>
                  <a:cubicBezTo>
                    <a:pt x="3800" y="99815"/>
                    <a:pt x="23162" y="96819"/>
                    <a:pt x="23162" y="96819"/>
                  </a:cubicBezTo>
                  <a:cubicBezTo>
                    <a:pt x="23162" y="96819"/>
                    <a:pt x="4261" y="107307"/>
                    <a:pt x="10139" y="119178"/>
                  </a:cubicBezTo>
                  <a:cubicBezTo>
                    <a:pt x="16017" y="131049"/>
                    <a:pt x="38029" y="128398"/>
                    <a:pt x="38029" y="128398"/>
                  </a:cubicBezTo>
                  <a:cubicBezTo>
                    <a:pt x="38029" y="128398"/>
                    <a:pt x="22240" y="136235"/>
                    <a:pt x="41026" y="145455"/>
                  </a:cubicBezTo>
                  <a:cubicBezTo>
                    <a:pt x="59812" y="154676"/>
                    <a:pt x="113866" y="139578"/>
                    <a:pt x="113866" y="139578"/>
                  </a:cubicBezTo>
                  <a:cubicBezTo>
                    <a:pt x="136916" y="159067"/>
                    <a:pt x="166087" y="169831"/>
                    <a:pt x="196271" y="170004"/>
                  </a:cubicBezTo>
                  <a:cubicBezTo>
                    <a:pt x="249057" y="171502"/>
                    <a:pt x="267037" y="160208"/>
                    <a:pt x="267037" y="160208"/>
                  </a:cubicBez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ïṥlíḓê">
              <a:extLst>
                <a:ext uri="{FF2B5EF4-FFF2-40B4-BE49-F238E27FC236}">
                  <a16:creationId xmlns:a16="http://schemas.microsoft.com/office/drawing/2014/main" id="{B772A7A7-EB2D-954F-7D15-506D12B26CA9}"/>
                </a:ext>
              </a:extLst>
            </p:cNvPr>
            <p:cNvSpPr/>
            <p:nvPr/>
          </p:nvSpPr>
          <p:spPr>
            <a:xfrm>
              <a:off x="4858780" y="2955007"/>
              <a:ext cx="125567" cy="107787"/>
            </a:xfrm>
            <a:custGeom>
              <a:avLst/>
              <a:gdLst>
                <a:gd name="connsiteX0" fmla="*/ 3901 w 70384"/>
                <a:gd name="connsiteY0" fmla="*/ 60418 h 60418"/>
                <a:gd name="connsiteX1" fmla="*/ 1020 w 70384"/>
                <a:gd name="connsiteY1" fmla="*/ 59150 h 60418"/>
                <a:gd name="connsiteX2" fmla="*/ 1020 w 70384"/>
                <a:gd name="connsiteY2" fmla="*/ 53964 h 60418"/>
                <a:gd name="connsiteX3" fmla="*/ 64178 w 70384"/>
                <a:gd name="connsiteY3" fmla="*/ 1063 h 60418"/>
                <a:gd name="connsiteX4" fmla="*/ 69365 w 70384"/>
                <a:gd name="connsiteY4" fmla="*/ 1063 h 60418"/>
                <a:gd name="connsiteX5" fmla="*/ 69365 w 70384"/>
                <a:gd name="connsiteY5" fmla="*/ 6249 h 60418"/>
                <a:gd name="connsiteX6" fmla="*/ 6206 w 70384"/>
                <a:gd name="connsiteY6" fmla="*/ 59265 h 60418"/>
                <a:gd name="connsiteX7" fmla="*/ 3901 w 70384"/>
                <a:gd name="connsiteY7" fmla="*/ 60418 h 60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84" h="60418">
                  <a:moveTo>
                    <a:pt x="3901" y="60418"/>
                  </a:moveTo>
                  <a:cubicBezTo>
                    <a:pt x="2806" y="60395"/>
                    <a:pt x="1780" y="59934"/>
                    <a:pt x="1020" y="59150"/>
                  </a:cubicBezTo>
                  <a:cubicBezTo>
                    <a:pt x="-340" y="57686"/>
                    <a:pt x="-340" y="55427"/>
                    <a:pt x="1020" y="53964"/>
                  </a:cubicBezTo>
                  <a:lnTo>
                    <a:pt x="64178" y="1063"/>
                  </a:lnTo>
                  <a:cubicBezTo>
                    <a:pt x="65619" y="-355"/>
                    <a:pt x="67924" y="-355"/>
                    <a:pt x="69365" y="1063"/>
                  </a:cubicBezTo>
                  <a:cubicBezTo>
                    <a:pt x="70725" y="2526"/>
                    <a:pt x="70725" y="4785"/>
                    <a:pt x="69365" y="6249"/>
                  </a:cubicBezTo>
                  <a:lnTo>
                    <a:pt x="6206" y="59265"/>
                  </a:lnTo>
                  <a:cubicBezTo>
                    <a:pt x="5607" y="59922"/>
                    <a:pt x="4789" y="60337"/>
                    <a:pt x="3901" y="6041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íşľidê">
              <a:extLst>
                <a:ext uri="{FF2B5EF4-FFF2-40B4-BE49-F238E27FC236}">
                  <a16:creationId xmlns:a16="http://schemas.microsoft.com/office/drawing/2014/main" id="{AD7A4209-AE53-4C8E-60CF-2C69CE583D68}"/>
                </a:ext>
              </a:extLst>
            </p:cNvPr>
            <p:cNvSpPr/>
            <p:nvPr/>
          </p:nvSpPr>
          <p:spPr>
            <a:xfrm>
              <a:off x="4890902" y="3016653"/>
              <a:ext cx="130364" cy="104536"/>
            </a:xfrm>
            <a:custGeom>
              <a:avLst/>
              <a:gdLst>
                <a:gd name="connsiteX0" fmla="*/ 3645 w 73073"/>
                <a:gd name="connsiteY0" fmla="*/ 58594 h 58596"/>
                <a:gd name="connsiteX1" fmla="*/ 764 w 73073"/>
                <a:gd name="connsiteY1" fmla="*/ 57211 h 58596"/>
                <a:gd name="connsiteX2" fmla="*/ 1340 w 73073"/>
                <a:gd name="connsiteY2" fmla="*/ 52025 h 58596"/>
                <a:gd name="connsiteX3" fmla="*/ 67264 w 73073"/>
                <a:gd name="connsiteY3" fmla="*/ 737 h 58596"/>
                <a:gd name="connsiteX4" fmla="*/ 72336 w 73073"/>
                <a:gd name="connsiteY4" fmla="*/ 1429 h 58596"/>
                <a:gd name="connsiteX5" fmla="*/ 71644 w 73073"/>
                <a:gd name="connsiteY5" fmla="*/ 6500 h 58596"/>
                <a:gd name="connsiteX6" fmla="*/ 5835 w 73073"/>
                <a:gd name="connsiteY6" fmla="*/ 57788 h 58596"/>
                <a:gd name="connsiteX7" fmla="*/ 3645 w 73073"/>
                <a:gd name="connsiteY7" fmla="*/ 58594 h 5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073" h="58596">
                  <a:moveTo>
                    <a:pt x="3645" y="58594"/>
                  </a:moveTo>
                  <a:cubicBezTo>
                    <a:pt x="2515" y="58629"/>
                    <a:pt x="1444" y="58110"/>
                    <a:pt x="764" y="57211"/>
                  </a:cubicBezTo>
                  <a:cubicBezTo>
                    <a:pt x="-446" y="55598"/>
                    <a:pt x="-193" y="53327"/>
                    <a:pt x="1340" y="52025"/>
                  </a:cubicBezTo>
                  <a:lnTo>
                    <a:pt x="67264" y="737"/>
                  </a:lnTo>
                  <a:cubicBezTo>
                    <a:pt x="68855" y="-473"/>
                    <a:pt x="71125" y="-161"/>
                    <a:pt x="72336" y="1429"/>
                  </a:cubicBezTo>
                  <a:cubicBezTo>
                    <a:pt x="73546" y="3019"/>
                    <a:pt x="73235" y="5290"/>
                    <a:pt x="71644" y="6500"/>
                  </a:cubicBezTo>
                  <a:lnTo>
                    <a:pt x="5835" y="57788"/>
                  </a:lnTo>
                  <a:cubicBezTo>
                    <a:pt x="5224" y="58306"/>
                    <a:pt x="4452" y="58583"/>
                    <a:pt x="3645" y="5859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i$ľîďê">
              <a:extLst>
                <a:ext uri="{FF2B5EF4-FFF2-40B4-BE49-F238E27FC236}">
                  <a16:creationId xmlns:a16="http://schemas.microsoft.com/office/drawing/2014/main" id="{6FACE1A3-8F7D-04A4-F85B-F196922B794C}"/>
                </a:ext>
              </a:extLst>
            </p:cNvPr>
            <p:cNvSpPr/>
            <p:nvPr/>
          </p:nvSpPr>
          <p:spPr>
            <a:xfrm>
              <a:off x="5714299" y="2891720"/>
              <a:ext cx="10902" cy="76085"/>
            </a:xfrm>
            <a:custGeom>
              <a:avLst/>
              <a:gdLst>
                <a:gd name="connsiteX0" fmla="*/ 2999 w 6111"/>
                <a:gd name="connsiteY0" fmla="*/ 42646 h 42648"/>
                <a:gd name="connsiteX1" fmla="*/ 3 w 6111"/>
                <a:gd name="connsiteY1" fmla="*/ 39880 h 42648"/>
                <a:gd name="connsiteX2" fmla="*/ 3 w 6111"/>
                <a:gd name="connsiteY2" fmla="*/ 39649 h 42648"/>
                <a:gd name="connsiteX3" fmla="*/ 3 w 6111"/>
                <a:gd name="connsiteY3" fmla="*/ 2999 h 42648"/>
                <a:gd name="connsiteX4" fmla="*/ 2769 w 6111"/>
                <a:gd name="connsiteY4" fmla="*/ 2 h 42648"/>
                <a:gd name="connsiteX5" fmla="*/ 2999 w 6111"/>
                <a:gd name="connsiteY5" fmla="*/ 2 h 42648"/>
                <a:gd name="connsiteX6" fmla="*/ 6111 w 6111"/>
                <a:gd name="connsiteY6" fmla="*/ 2883 h 42648"/>
                <a:gd name="connsiteX7" fmla="*/ 6111 w 6111"/>
                <a:gd name="connsiteY7" fmla="*/ 2999 h 42648"/>
                <a:gd name="connsiteX8" fmla="*/ 6111 w 6111"/>
                <a:gd name="connsiteY8" fmla="*/ 39649 h 42648"/>
                <a:gd name="connsiteX9" fmla="*/ 3115 w 6111"/>
                <a:gd name="connsiteY9" fmla="*/ 42646 h 42648"/>
                <a:gd name="connsiteX10" fmla="*/ 2999 w 6111"/>
                <a:gd name="connsiteY10" fmla="*/ 42646 h 4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11" h="42648">
                  <a:moveTo>
                    <a:pt x="2999" y="42646"/>
                  </a:moveTo>
                  <a:cubicBezTo>
                    <a:pt x="1409" y="42715"/>
                    <a:pt x="72" y="41470"/>
                    <a:pt x="3" y="39880"/>
                  </a:cubicBezTo>
                  <a:cubicBezTo>
                    <a:pt x="3" y="39810"/>
                    <a:pt x="3" y="39730"/>
                    <a:pt x="3" y="39649"/>
                  </a:cubicBezTo>
                  <a:lnTo>
                    <a:pt x="3" y="2999"/>
                  </a:lnTo>
                  <a:cubicBezTo>
                    <a:pt x="-66" y="1408"/>
                    <a:pt x="1178" y="71"/>
                    <a:pt x="2769" y="2"/>
                  </a:cubicBezTo>
                  <a:cubicBezTo>
                    <a:pt x="2838" y="2"/>
                    <a:pt x="2918" y="2"/>
                    <a:pt x="2999" y="2"/>
                  </a:cubicBezTo>
                  <a:cubicBezTo>
                    <a:pt x="4647" y="-67"/>
                    <a:pt x="6042" y="1224"/>
                    <a:pt x="6111" y="2883"/>
                  </a:cubicBezTo>
                  <a:cubicBezTo>
                    <a:pt x="6111" y="2918"/>
                    <a:pt x="6111" y="2964"/>
                    <a:pt x="6111" y="2999"/>
                  </a:cubicBezTo>
                  <a:lnTo>
                    <a:pt x="6111" y="39649"/>
                  </a:lnTo>
                  <a:cubicBezTo>
                    <a:pt x="6111" y="41309"/>
                    <a:pt x="4774" y="42646"/>
                    <a:pt x="3115" y="42646"/>
                  </a:cubicBezTo>
                  <a:cubicBezTo>
                    <a:pt x="3080" y="42646"/>
                    <a:pt x="3034" y="42646"/>
                    <a:pt x="2999" y="42646"/>
                  </a:cubicBezTo>
                  <a:close/>
                </a:path>
              </a:pathLst>
            </a:custGeom>
            <a:solidFill>
              <a:srgbClr val="40507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iṥḻîḓe">
              <a:extLst>
                <a:ext uri="{FF2B5EF4-FFF2-40B4-BE49-F238E27FC236}">
                  <a16:creationId xmlns:a16="http://schemas.microsoft.com/office/drawing/2014/main" id="{D0E28E5D-CD38-913F-EE5A-3F05CB27ADC7}"/>
                </a:ext>
              </a:extLst>
            </p:cNvPr>
            <p:cNvSpPr/>
            <p:nvPr/>
          </p:nvSpPr>
          <p:spPr>
            <a:xfrm>
              <a:off x="5182072" y="2785178"/>
              <a:ext cx="11111" cy="117442"/>
            </a:xfrm>
            <a:custGeom>
              <a:avLst/>
              <a:gdLst>
                <a:gd name="connsiteX0" fmla="*/ 3171 w 6228"/>
                <a:gd name="connsiteY0" fmla="*/ 65830 h 65830"/>
                <a:gd name="connsiteX1" fmla="*/ 59 w 6228"/>
                <a:gd name="connsiteY1" fmla="*/ 62719 h 65830"/>
                <a:gd name="connsiteX2" fmla="*/ 59 w 6228"/>
                <a:gd name="connsiteY2" fmla="*/ 3709 h 65830"/>
                <a:gd name="connsiteX3" fmla="*/ 2514 w 6228"/>
                <a:gd name="connsiteY3" fmla="*/ 56 h 65830"/>
                <a:gd name="connsiteX4" fmla="*/ 6168 w 6228"/>
                <a:gd name="connsiteY4" fmla="*/ 2522 h 65830"/>
                <a:gd name="connsiteX5" fmla="*/ 6168 w 6228"/>
                <a:gd name="connsiteY5" fmla="*/ 3709 h 65830"/>
                <a:gd name="connsiteX6" fmla="*/ 6168 w 6228"/>
                <a:gd name="connsiteY6" fmla="*/ 62719 h 65830"/>
                <a:gd name="connsiteX7" fmla="*/ 3171 w 6228"/>
                <a:gd name="connsiteY7" fmla="*/ 65830 h 6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8" h="65830">
                  <a:moveTo>
                    <a:pt x="3171" y="65830"/>
                  </a:moveTo>
                  <a:cubicBezTo>
                    <a:pt x="1454" y="65830"/>
                    <a:pt x="59" y="64436"/>
                    <a:pt x="59" y="62719"/>
                  </a:cubicBezTo>
                  <a:lnTo>
                    <a:pt x="59" y="3709"/>
                  </a:lnTo>
                  <a:cubicBezTo>
                    <a:pt x="-275" y="2027"/>
                    <a:pt x="832" y="390"/>
                    <a:pt x="2514" y="56"/>
                  </a:cubicBezTo>
                  <a:cubicBezTo>
                    <a:pt x="4209" y="-267"/>
                    <a:pt x="5834" y="828"/>
                    <a:pt x="6168" y="2522"/>
                  </a:cubicBezTo>
                  <a:cubicBezTo>
                    <a:pt x="6249" y="2914"/>
                    <a:pt x="6249" y="3318"/>
                    <a:pt x="6168" y="3709"/>
                  </a:cubicBezTo>
                  <a:lnTo>
                    <a:pt x="6168" y="62719"/>
                  </a:lnTo>
                  <a:cubicBezTo>
                    <a:pt x="6168" y="64390"/>
                    <a:pt x="4842" y="65773"/>
                    <a:pt x="3171" y="65830"/>
                  </a:cubicBezTo>
                  <a:close/>
                </a:path>
              </a:pathLst>
            </a:custGeom>
            <a:solidFill>
              <a:srgbClr val="40507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íṥḻîdê">
              <a:extLst>
                <a:ext uri="{FF2B5EF4-FFF2-40B4-BE49-F238E27FC236}">
                  <a16:creationId xmlns:a16="http://schemas.microsoft.com/office/drawing/2014/main" id="{F4C0AB75-857A-8F2C-0E6D-EA84039E0B0D}"/>
                </a:ext>
              </a:extLst>
            </p:cNvPr>
            <p:cNvSpPr/>
            <p:nvPr/>
          </p:nvSpPr>
          <p:spPr>
            <a:xfrm>
              <a:off x="5217338" y="2962455"/>
              <a:ext cx="909629" cy="400106"/>
            </a:xfrm>
            <a:custGeom>
              <a:avLst/>
              <a:gdLst>
                <a:gd name="connsiteX0" fmla="*/ 281562 w 509876"/>
                <a:gd name="connsiteY0" fmla="*/ 0 h 224272"/>
                <a:gd name="connsiteX1" fmla="*/ 32270 w 509876"/>
                <a:gd name="connsiteY1" fmla="*/ 1613 h 224272"/>
                <a:gd name="connsiteX2" fmla="*/ 0 w 509876"/>
                <a:gd name="connsiteY2" fmla="*/ 137380 h 224272"/>
                <a:gd name="connsiteX3" fmla="*/ 357283 w 509876"/>
                <a:gd name="connsiteY3" fmla="*/ 210566 h 224272"/>
                <a:gd name="connsiteX4" fmla="*/ 509877 w 509876"/>
                <a:gd name="connsiteY4" fmla="*/ 5071 h 22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876" h="224272">
                  <a:moveTo>
                    <a:pt x="281562" y="0"/>
                  </a:moveTo>
                  <a:lnTo>
                    <a:pt x="32270" y="1613"/>
                  </a:lnTo>
                  <a:lnTo>
                    <a:pt x="0" y="137380"/>
                  </a:lnTo>
                  <a:cubicBezTo>
                    <a:pt x="0" y="137380"/>
                    <a:pt x="221169" y="265541"/>
                    <a:pt x="357283" y="210566"/>
                  </a:cubicBezTo>
                  <a:cubicBezTo>
                    <a:pt x="493396" y="155590"/>
                    <a:pt x="509877" y="5071"/>
                    <a:pt x="509877" y="5071"/>
                  </a:cubicBez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îṣļiḍé">
              <a:extLst>
                <a:ext uri="{FF2B5EF4-FFF2-40B4-BE49-F238E27FC236}">
                  <a16:creationId xmlns:a16="http://schemas.microsoft.com/office/drawing/2014/main" id="{22A5E603-3ED0-CC10-7D08-EE916ED769BB}"/>
                </a:ext>
              </a:extLst>
            </p:cNvPr>
            <p:cNvSpPr/>
            <p:nvPr/>
          </p:nvSpPr>
          <p:spPr>
            <a:xfrm>
              <a:off x="2544370" y="3244557"/>
              <a:ext cx="5901088" cy="2276134"/>
            </a:xfrm>
            <a:custGeom>
              <a:avLst/>
              <a:gdLst>
                <a:gd name="connsiteX0" fmla="*/ 134039 w 3307746"/>
                <a:gd name="connsiteY0" fmla="*/ 0 h 1275845"/>
                <a:gd name="connsiteX1" fmla="*/ 3307747 w 3307746"/>
                <a:gd name="connsiteY1" fmla="*/ 0 h 1275845"/>
                <a:gd name="connsiteX2" fmla="*/ 3307747 w 3307746"/>
                <a:gd name="connsiteY2" fmla="*/ 0 h 1275845"/>
                <a:gd name="connsiteX3" fmla="*/ 3307747 w 3307746"/>
                <a:gd name="connsiteY3" fmla="*/ 1275845 h 1275845"/>
                <a:gd name="connsiteX4" fmla="*/ 3307747 w 3307746"/>
                <a:gd name="connsiteY4" fmla="*/ 1275845 h 1275845"/>
                <a:gd name="connsiteX5" fmla="*/ 0 w 3307746"/>
                <a:gd name="connsiteY5" fmla="*/ 1275845 h 1275845"/>
                <a:gd name="connsiteX6" fmla="*/ 0 w 3307746"/>
                <a:gd name="connsiteY6" fmla="*/ 1275845 h 1275845"/>
                <a:gd name="connsiteX7" fmla="*/ 0 w 3307746"/>
                <a:gd name="connsiteY7" fmla="*/ 133924 h 1275845"/>
                <a:gd name="connsiteX8" fmla="*/ 133923 w 3307746"/>
                <a:gd name="connsiteY8" fmla="*/ 0 h 1275845"/>
                <a:gd name="connsiteX9" fmla="*/ 134039 w 3307746"/>
                <a:gd name="connsiteY9" fmla="*/ 0 h 127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7746" h="1275845">
                  <a:moveTo>
                    <a:pt x="134039" y="0"/>
                  </a:moveTo>
                  <a:lnTo>
                    <a:pt x="3307747" y="0"/>
                  </a:lnTo>
                  <a:lnTo>
                    <a:pt x="3307747" y="0"/>
                  </a:lnTo>
                  <a:lnTo>
                    <a:pt x="3307747" y="1275845"/>
                  </a:lnTo>
                  <a:lnTo>
                    <a:pt x="3307747" y="1275845"/>
                  </a:lnTo>
                  <a:lnTo>
                    <a:pt x="0" y="1275845"/>
                  </a:lnTo>
                  <a:lnTo>
                    <a:pt x="0" y="1275845"/>
                  </a:lnTo>
                  <a:lnTo>
                    <a:pt x="0" y="133924"/>
                  </a:lnTo>
                  <a:cubicBezTo>
                    <a:pt x="0" y="59954"/>
                    <a:pt x="59954" y="0"/>
                    <a:pt x="133923" y="0"/>
                  </a:cubicBezTo>
                  <a:cubicBezTo>
                    <a:pt x="133958" y="0"/>
                    <a:pt x="134004" y="0"/>
                    <a:pt x="134039" y="0"/>
                  </a:cubicBezTo>
                  <a:close/>
                </a:path>
              </a:pathLst>
            </a:custGeom>
            <a:solidFill>
              <a:srgbClr val="CBC4CE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ï$ḻïḍê">
              <a:extLst>
                <a:ext uri="{FF2B5EF4-FFF2-40B4-BE49-F238E27FC236}">
                  <a16:creationId xmlns:a16="http://schemas.microsoft.com/office/drawing/2014/main" id="{056FD998-3CD8-0498-9064-9072C38708FF}"/>
                </a:ext>
              </a:extLst>
            </p:cNvPr>
            <p:cNvSpPr/>
            <p:nvPr/>
          </p:nvSpPr>
          <p:spPr>
            <a:xfrm>
              <a:off x="2259392" y="3244557"/>
              <a:ext cx="5901088" cy="2276134"/>
            </a:xfrm>
            <a:custGeom>
              <a:avLst/>
              <a:gdLst>
                <a:gd name="connsiteX0" fmla="*/ 134038 w 3307746"/>
                <a:gd name="connsiteY0" fmla="*/ 0 h 1275845"/>
                <a:gd name="connsiteX1" fmla="*/ 3307747 w 3307746"/>
                <a:gd name="connsiteY1" fmla="*/ 0 h 1275845"/>
                <a:gd name="connsiteX2" fmla="*/ 3307747 w 3307746"/>
                <a:gd name="connsiteY2" fmla="*/ 0 h 1275845"/>
                <a:gd name="connsiteX3" fmla="*/ 3307747 w 3307746"/>
                <a:gd name="connsiteY3" fmla="*/ 1275845 h 1275845"/>
                <a:gd name="connsiteX4" fmla="*/ 3307747 w 3307746"/>
                <a:gd name="connsiteY4" fmla="*/ 1275845 h 1275845"/>
                <a:gd name="connsiteX5" fmla="*/ 0 w 3307746"/>
                <a:gd name="connsiteY5" fmla="*/ 1275845 h 1275845"/>
                <a:gd name="connsiteX6" fmla="*/ 0 w 3307746"/>
                <a:gd name="connsiteY6" fmla="*/ 1275845 h 1275845"/>
                <a:gd name="connsiteX7" fmla="*/ 0 w 3307746"/>
                <a:gd name="connsiteY7" fmla="*/ 133924 h 1275845"/>
                <a:gd name="connsiteX8" fmla="*/ 133923 w 3307746"/>
                <a:gd name="connsiteY8" fmla="*/ 0 h 1275845"/>
                <a:gd name="connsiteX9" fmla="*/ 134038 w 3307746"/>
                <a:gd name="connsiteY9" fmla="*/ 0 h 127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7746" h="1275845">
                  <a:moveTo>
                    <a:pt x="134038" y="0"/>
                  </a:moveTo>
                  <a:lnTo>
                    <a:pt x="3307747" y="0"/>
                  </a:lnTo>
                  <a:lnTo>
                    <a:pt x="3307747" y="0"/>
                  </a:lnTo>
                  <a:lnTo>
                    <a:pt x="3307747" y="1275845"/>
                  </a:lnTo>
                  <a:lnTo>
                    <a:pt x="3307747" y="1275845"/>
                  </a:lnTo>
                  <a:lnTo>
                    <a:pt x="0" y="1275845"/>
                  </a:lnTo>
                  <a:lnTo>
                    <a:pt x="0" y="1275845"/>
                  </a:lnTo>
                  <a:lnTo>
                    <a:pt x="0" y="133924"/>
                  </a:lnTo>
                  <a:cubicBezTo>
                    <a:pt x="0" y="59954"/>
                    <a:pt x="59954" y="0"/>
                    <a:pt x="133923" y="0"/>
                  </a:cubicBezTo>
                  <a:cubicBezTo>
                    <a:pt x="133958" y="0"/>
                    <a:pt x="134004" y="0"/>
                    <a:pt x="13403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0" name="išḻídê">
              <a:extLst>
                <a:ext uri="{FF2B5EF4-FFF2-40B4-BE49-F238E27FC236}">
                  <a16:creationId xmlns:a16="http://schemas.microsoft.com/office/drawing/2014/main" id="{E26C6AD4-30FF-6C89-1596-C27998175F3F}"/>
                </a:ext>
              </a:extLst>
            </p:cNvPr>
            <p:cNvSpPr/>
            <p:nvPr/>
          </p:nvSpPr>
          <p:spPr>
            <a:xfrm>
              <a:off x="2251373" y="3761056"/>
              <a:ext cx="5946652" cy="40504"/>
            </a:xfrm>
            <a:custGeom>
              <a:avLst/>
              <a:gdLst>
                <a:gd name="connsiteX0" fmla="*/ 3329299 w 3333286"/>
                <a:gd name="connsiteY0" fmla="*/ 22704 h 22704"/>
                <a:gd name="connsiteX1" fmla="*/ 4610 w 3333286"/>
                <a:gd name="connsiteY1" fmla="*/ 9220 h 22704"/>
                <a:gd name="connsiteX2" fmla="*/ 0 w 3333286"/>
                <a:gd name="connsiteY2" fmla="*/ 4840 h 22704"/>
                <a:gd name="connsiteX3" fmla="*/ 0 w 3333286"/>
                <a:gd name="connsiteY3" fmla="*/ 4610 h 22704"/>
                <a:gd name="connsiteX4" fmla="*/ 4610 w 3333286"/>
                <a:gd name="connsiteY4" fmla="*/ 0 h 22704"/>
                <a:gd name="connsiteX5" fmla="*/ 3329299 w 3333286"/>
                <a:gd name="connsiteY5" fmla="*/ 13369 h 22704"/>
                <a:gd name="connsiteX6" fmla="*/ 3333229 w 3333286"/>
                <a:gd name="connsiteY6" fmla="*/ 18774 h 22704"/>
                <a:gd name="connsiteX7" fmla="*/ 3329299 w 3333286"/>
                <a:gd name="connsiteY7" fmla="*/ 22704 h 2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3286" h="22704">
                  <a:moveTo>
                    <a:pt x="3329299" y="22704"/>
                  </a:moveTo>
                  <a:lnTo>
                    <a:pt x="4610" y="9220"/>
                  </a:lnTo>
                  <a:cubicBezTo>
                    <a:pt x="2132" y="9289"/>
                    <a:pt x="69" y="7330"/>
                    <a:pt x="0" y="4840"/>
                  </a:cubicBezTo>
                  <a:cubicBezTo>
                    <a:pt x="0" y="4771"/>
                    <a:pt x="0" y="4690"/>
                    <a:pt x="0" y="4610"/>
                  </a:cubicBezTo>
                  <a:cubicBezTo>
                    <a:pt x="0" y="2063"/>
                    <a:pt x="2063" y="0"/>
                    <a:pt x="4610" y="0"/>
                  </a:cubicBezTo>
                  <a:lnTo>
                    <a:pt x="3329299" y="13369"/>
                  </a:lnTo>
                  <a:cubicBezTo>
                    <a:pt x="3331881" y="13772"/>
                    <a:pt x="3333632" y="16192"/>
                    <a:pt x="3333229" y="18774"/>
                  </a:cubicBezTo>
                  <a:cubicBezTo>
                    <a:pt x="3332906" y="20803"/>
                    <a:pt x="3331327" y="22382"/>
                    <a:pt x="3329299" y="22704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ïṣľîḍê">
              <a:extLst>
                <a:ext uri="{FF2B5EF4-FFF2-40B4-BE49-F238E27FC236}">
                  <a16:creationId xmlns:a16="http://schemas.microsoft.com/office/drawing/2014/main" id="{3B4F1A07-31DF-F4CA-DE47-C255BB4A15EB}"/>
                </a:ext>
              </a:extLst>
            </p:cNvPr>
            <p:cNvSpPr/>
            <p:nvPr/>
          </p:nvSpPr>
          <p:spPr>
            <a:xfrm>
              <a:off x="8724888" y="3793131"/>
              <a:ext cx="1203040" cy="1727353"/>
            </a:xfrm>
            <a:custGeom>
              <a:avLst/>
              <a:gdLst>
                <a:gd name="connsiteX0" fmla="*/ 0 w 674342"/>
                <a:gd name="connsiteY0" fmla="*/ 0 h 968236"/>
                <a:gd name="connsiteX1" fmla="*/ 674343 w 674342"/>
                <a:gd name="connsiteY1" fmla="*/ 0 h 968236"/>
                <a:gd name="connsiteX2" fmla="*/ 674343 w 674342"/>
                <a:gd name="connsiteY2" fmla="*/ 968236 h 968236"/>
                <a:gd name="connsiteX3" fmla="*/ 0 w 674342"/>
                <a:gd name="connsiteY3" fmla="*/ 968236 h 96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42" h="968236">
                  <a:moveTo>
                    <a:pt x="0" y="0"/>
                  </a:moveTo>
                  <a:lnTo>
                    <a:pt x="674343" y="0"/>
                  </a:lnTo>
                  <a:lnTo>
                    <a:pt x="674343" y="968236"/>
                  </a:lnTo>
                  <a:lnTo>
                    <a:pt x="0" y="968236"/>
                  </a:lnTo>
                  <a:close/>
                </a:path>
              </a:pathLst>
            </a:custGeom>
            <a:solidFill>
              <a:srgbClr val="CBC4CE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í$ḷiďe">
              <a:extLst>
                <a:ext uri="{FF2B5EF4-FFF2-40B4-BE49-F238E27FC236}">
                  <a16:creationId xmlns:a16="http://schemas.microsoft.com/office/drawing/2014/main" id="{7321D721-12F4-2988-65A4-776922E347D5}"/>
                </a:ext>
              </a:extLst>
            </p:cNvPr>
            <p:cNvSpPr/>
            <p:nvPr/>
          </p:nvSpPr>
          <p:spPr>
            <a:xfrm>
              <a:off x="8445460" y="3793131"/>
              <a:ext cx="1203040" cy="1727353"/>
            </a:xfrm>
            <a:custGeom>
              <a:avLst/>
              <a:gdLst>
                <a:gd name="connsiteX0" fmla="*/ 0 w 674342"/>
                <a:gd name="connsiteY0" fmla="*/ 0 h 968236"/>
                <a:gd name="connsiteX1" fmla="*/ 674343 w 674342"/>
                <a:gd name="connsiteY1" fmla="*/ 0 h 968236"/>
                <a:gd name="connsiteX2" fmla="*/ 674343 w 674342"/>
                <a:gd name="connsiteY2" fmla="*/ 968236 h 968236"/>
                <a:gd name="connsiteX3" fmla="*/ 0 w 674342"/>
                <a:gd name="connsiteY3" fmla="*/ 968236 h 96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42" h="968236">
                  <a:moveTo>
                    <a:pt x="0" y="0"/>
                  </a:moveTo>
                  <a:lnTo>
                    <a:pt x="674343" y="0"/>
                  </a:lnTo>
                  <a:lnTo>
                    <a:pt x="674343" y="968236"/>
                  </a:lnTo>
                  <a:lnTo>
                    <a:pt x="0" y="968236"/>
                  </a:lnTo>
                  <a:close/>
                </a:path>
              </a:pathLst>
            </a:custGeom>
            <a:solidFill>
              <a:srgbClr val="DDD7E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3" name="Rounded Rectangle 7">
            <a:extLst>
              <a:ext uri="{FF2B5EF4-FFF2-40B4-BE49-F238E27FC236}">
                <a16:creationId xmlns:a16="http://schemas.microsoft.com/office/drawing/2014/main" id="{56940D62-7758-C205-128B-768E284CE4FD}"/>
              </a:ext>
            </a:extLst>
          </p:cNvPr>
          <p:cNvSpPr/>
          <p:nvPr/>
        </p:nvSpPr>
        <p:spPr>
          <a:xfrm>
            <a:off x="7500938" y="339502"/>
            <a:ext cx="1170866" cy="301041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 advClick="0" advTm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15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3"/>
          <p:cNvGrpSpPr/>
          <p:nvPr/>
        </p:nvGrpSpPr>
        <p:grpSpPr>
          <a:xfrm>
            <a:off x="4891942" y="2275314"/>
            <a:ext cx="328426" cy="864363"/>
            <a:chOff x="2457450" y="777875"/>
            <a:chExt cx="1811338" cy="4765675"/>
          </a:xfrm>
          <a:solidFill>
            <a:schemeClr val="accent3"/>
          </a:solidFill>
        </p:grpSpPr>
        <p:sp>
          <p:nvSpPr>
            <p:cNvPr id="55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57"/>
          <p:cNvGrpSpPr/>
          <p:nvPr/>
        </p:nvGrpSpPr>
        <p:grpSpPr>
          <a:xfrm>
            <a:off x="3918872" y="2210100"/>
            <a:ext cx="328426" cy="864363"/>
            <a:chOff x="2457450" y="777875"/>
            <a:chExt cx="1811338" cy="4765675"/>
          </a:xfrm>
          <a:solidFill>
            <a:schemeClr val="accent2"/>
          </a:solidFill>
        </p:grpSpPr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2997200" y="777875"/>
              <a:ext cx="731838" cy="7302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7"/>
            <p:cNvSpPr/>
            <p:nvPr/>
          </p:nvSpPr>
          <p:spPr bwMode="auto">
            <a:xfrm>
              <a:off x="2457450" y="1590675"/>
              <a:ext cx="1811338" cy="3952875"/>
            </a:xfrm>
            <a:custGeom>
              <a:avLst/>
              <a:gdLst>
                <a:gd name="T0" fmla="*/ 483 w 483"/>
                <a:gd name="T1" fmla="*/ 47 h 1054"/>
                <a:gd name="T2" fmla="*/ 432 w 483"/>
                <a:gd name="T3" fmla="*/ 0 h 1054"/>
                <a:gd name="T4" fmla="*/ 364 w 483"/>
                <a:gd name="T5" fmla="*/ 0 h 1054"/>
                <a:gd name="T6" fmla="*/ 312 w 483"/>
                <a:gd name="T7" fmla="*/ 0 h 1054"/>
                <a:gd name="T8" fmla="*/ 279 w 483"/>
                <a:gd name="T9" fmla="*/ 156 h 1054"/>
                <a:gd name="T10" fmla="*/ 252 w 483"/>
                <a:gd name="T11" fmla="*/ 69 h 1054"/>
                <a:gd name="T12" fmla="*/ 267 w 483"/>
                <a:gd name="T13" fmla="*/ 49 h 1054"/>
                <a:gd name="T14" fmla="*/ 242 w 483"/>
                <a:gd name="T15" fmla="*/ 21 h 1054"/>
                <a:gd name="T16" fmla="*/ 214 w 483"/>
                <a:gd name="T17" fmla="*/ 47 h 1054"/>
                <a:gd name="T18" fmla="*/ 230 w 483"/>
                <a:gd name="T19" fmla="*/ 69 h 1054"/>
                <a:gd name="T20" fmla="*/ 207 w 483"/>
                <a:gd name="T21" fmla="*/ 156 h 1054"/>
                <a:gd name="T22" fmla="*/ 170 w 483"/>
                <a:gd name="T23" fmla="*/ 0 h 1054"/>
                <a:gd name="T24" fmla="*/ 119 w 483"/>
                <a:gd name="T25" fmla="*/ 0 h 1054"/>
                <a:gd name="T26" fmla="*/ 52 w 483"/>
                <a:gd name="T27" fmla="*/ 0 h 1054"/>
                <a:gd name="T28" fmla="*/ 0 w 483"/>
                <a:gd name="T29" fmla="*/ 47 h 1054"/>
                <a:gd name="T30" fmla="*/ 0 w 483"/>
                <a:gd name="T31" fmla="*/ 47 h 1054"/>
                <a:gd name="T32" fmla="*/ 0 w 483"/>
                <a:gd name="T33" fmla="*/ 495 h 1054"/>
                <a:gd name="T34" fmla="*/ 0 w 483"/>
                <a:gd name="T35" fmla="*/ 495 h 1054"/>
                <a:gd name="T36" fmla="*/ 0 w 483"/>
                <a:gd name="T37" fmla="*/ 495 h 1054"/>
                <a:gd name="T38" fmla="*/ 42 w 483"/>
                <a:gd name="T39" fmla="*/ 536 h 1054"/>
                <a:gd name="T40" fmla="*/ 84 w 483"/>
                <a:gd name="T41" fmla="*/ 495 h 1054"/>
                <a:gd name="T42" fmla="*/ 84 w 483"/>
                <a:gd name="T43" fmla="*/ 495 h 1054"/>
                <a:gd name="T44" fmla="*/ 84 w 483"/>
                <a:gd name="T45" fmla="*/ 165 h 1054"/>
                <a:gd name="T46" fmla="*/ 119 w 483"/>
                <a:gd name="T47" fmla="*/ 165 h 1054"/>
                <a:gd name="T48" fmla="*/ 119 w 483"/>
                <a:gd name="T49" fmla="*/ 512 h 1054"/>
                <a:gd name="T50" fmla="*/ 119 w 483"/>
                <a:gd name="T51" fmla="*/ 1003 h 1054"/>
                <a:gd name="T52" fmla="*/ 170 w 483"/>
                <a:gd name="T53" fmla="*/ 1054 h 1054"/>
                <a:gd name="T54" fmla="*/ 222 w 483"/>
                <a:gd name="T55" fmla="*/ 1003 h 1054"/>
                <a:gd name="T56" fmla="*/ 222 w 483"/>
                <a:gd name="T57" fmla="*/ 512 h 1054"/>
                <a:gd name="T58" fmla="*/ 261 w 483"/>
                <a:gd name="T59" fmla="*/ 512 h 1054"/>
                <a:gd name="T60" fmla="*/ 261 w 483"/>
                <a:gd name="T61" fmla="*/ 1003 h 1054"/>
                <a:gd name="T62" fmla="*/ 313 w 483"/>
                <a:gd name="T63" fmla="*/ 1054 h 1054"/>
                <a:gd name="T64" fmla="*/ 364 w 483"/>
                <a:gd name="T65" fmla="*/ 1003 h 1054"/>
                <a:gd name="T66" fmla="*/ 364 w 483"/>
                <a:gd name="T67" fmla="*/ 512 h 1054"/>
                <a:gd name="T68" fmla="*/ 364 w 483"/>
                <a:gd name="T69" fmla="*/ 165 h 1054"/>
                <a:gd name="T70" fmla="*/ 399 w 483"/>
                <a:gd name="T71" fmla="*/ 165 h 1054"/>
                <a:gd name="T72" fmla="*/ 399 w 483"/>
                <a:gd name="T73" fmla="*/ 495 h 1054"/>
                <a:gd name="T74" fmla="*/ 399 w 483"/>
                <a:gd name="T75" fmla="*/ 495 h 1054"/>
                <a:gd name="T76" fmla="*/ 399 w 483"/>
                <a:gd name="T77" fmla="*/ 495 h 1054"/>
                <a:gd name="T78" fmla="*/ 441 w 483"/>
                <a:gd name="T79" fmla="*/ 536 h 1054"/>
                <a:gd name="T80" fmla="*/ 483 w 483"/>
                <a:gd name="T81" fmla="*/ 495 h 1054"/>
                <a:gd name="T82" fmla="*/ 483 w 483"/>
                <a:gd name="T83" fmla="*/ 495 h 1054"/>
                <a:gd name="T84" fmla="*/ 483 w 483"/>
                <a:gd name="T85" fmla="*/ 47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83" h="1054">
                  <a:moveTo>
                    <a:pt x="483" y="47"/>
                  </a:moveTo>
                  <a:cubicBezTo>
                    <a:pt x="480" y="20"/>
                    <a:pt x="458" y="0"/>
                    <a:pt x="432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01" y="123"/>
                    <a:pt x="279" y="156"/>
                    <a:pt x="279" y="156"/>
                  </a:cubicBezTo>
                  <a:cubicBezTo>
                    <a:pt x="252" y="69"/>
                    <a:pt x="252" y="69"/>
                    <a:pt x="252" y="69"/>
                  </a:cubicBezTo>
                  <a:cubicBezTo>
                    <a:pt x="267" y="49"/>
                    <a:pt x="267" y="49"/>
                    <a:pt x="267" y="49"/>
                  </a:cubicBezTo>
                  <a:cubicBezTo>
                    <a:pt x="242" y="21"/>
                    <a:pt x="242" y="21"/>
                    <a:pt x="242" y="21"/>
                  </a:cubicBezTo>
                  <a:cubicBezTo>
                    <a:pt x="214" y="47"/>
                    <a:pt x="214" y="47"/>
                    <a:pt x="214" y="47"/>
                  </a:cubicBezTo>
                  <a:cubicBezTo>
                    <a:pt x="230" y="69"/>
                    <a:pt x="230" y="69"/>
                    <a:pt x="230" y="69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185" y="132"/>
                    <a:pt x="174" y="39"/>
                    <a:pt x="170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5" y="0"/>
                    <a:pt x="3" y="20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495"/>
                    <a:pt x="0" y="495"/>
                    <a:pt x="0" y="495"/>
                  </a:cubicBezTo>
                  <a:cubicBezTo>
                    <a:pt x="0" y="518"/>
                    <a:pt x="19" y="536"/>
                    <a:pt x="42" y="536"/>
                  </a:cubicBezTo>
                  <a:cubicBezTo>
                    <a:pt x="65" y="536"/>
                    <a:pt x="84" y="518"/>
                    <a:pt x="84" y="495"/>
                  </a:cubicBezTo>
                  <a:cubicBezTo>
                    <a:pt x="84" y="495"/>
                    <a:pt x="84" y="495"/>
                    <a:pt x="84" y="495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19" y="512"/>
                    <a:pt x="119" y="512"/>
                    <a:pt x="119" y="512"/>
                  </a:cubicBezTo>
                  <a:cubicBezTo>
                    <a:pt x="119" y="1003"/>
                    <a:pt x="119" y="1003"/>
                    <a:pt x="119" y="1003"/>
                  </a:cubicBezTo>
                  <a:cubicBezTo>
                    <a:pt x="119" y="1031"/>
                    <a:pt x="142" y="1054"/>
                    <a:pt x="170" y="1054"/>
                  </a:cubicBezTo>
                  <a:cubicBezTo>
                    <a:pt x="199" y="1054"/>
                    <a:pt x="222" y="1031"/>
                    <a:pt x="222" y="1003"/>
                  </a:cubicBezTo>
                  <a:cubicBezTo>
                    <a:pt x="222" y="512"/>
                    <a:pt x="222" y="512"/>
                    <a:pt x="222" y="512"/>
                  </a:cubicBezTo>
                  <a:cubicBezTo>
                    <a:pt x="261" y="512"/>
                    <a:pt x="261" y="512"/>
                    <a:pt x="261" y="512"/>
                  </a:cubicBezTo>
                  <a:cubicBezTo>
                    <a:pt x="261" y="1003"/>
                    <a:pt x="261" y="1003"/>
                    <a:pt x="261" y="1003"/>
                  </a:cubicBezTo>
                  <a:cubicBezTo>
                    <a:pt x="261" y="1031"/>
                    <a:pt x="284" y="1054"/>
                    <a:pt x="313" y="1054"/>
                  </a:cubicBezTo>
                  <a:cubicBezTo>
                    <a:pt x="341" y="1054"/>
                    <a:pt x="364" y="1031"/>
                    <a:pt x="364" y="1003"/>
                  </a:cubicBezTo>
                  <a:cubicBezTo>
                    <a:pt x="364" y="512"/>
                    <a:pt x="364" y="512"/>
                    <a:pt x="364" y="512"/>
                  </a:cubicBezTo>
                  <a:cubicBezTo>
                    <a:pt x="364" y="165"/>
                    <a:pt x="364" y="165"/>
                    <a:pt x="364" y="165"/>
                  </a:cubicBezTo>
                  <a:cubicBezTo>
                    <a:pt x="399" y="165"/>
                    <a:pt x="399" y="165"/>
                    <a:pt x="399" y="16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495"/>
                    <a:pt x="399" y="495"/>
                    <a:pt x="399" y="495"/>
                  </a:cubicBezTo>
                  <a:cubicBezTo>
                    <a:pt x="399" y="518"/>
                    <a:pt x="418" y="536"/>
                    <a:pt x="441" y="536"/>
                  </a:cubicBezTo>
                  <a:cubicBezTo>
                    <a:pt x="465" y="536"/>
                    <a:pt x="483" y="518"/>
                    <a:pt x="483" y="495"/>
                  </a:cubicBezTo>
                  <a:cubicBezTo>
                    <a:pt x="483" y="495"/>
                    <a:pt x="483" y="495"/>
                    <a:pt x="483" y="495"/>
                  </a:cubicBezTo>
                  <a:cubicBezTo>
                    <a:pt x="483" y="47"/>
                    <a:pt x="483" y="47"/>
                    <a:pt x="483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1" name="Freeform 8"/>
          <p:cNvSpPr/>
          <p:nvPr/>
        </p:nvSpPr>
        <p:spPr bwMode="auto">
          <a:xfrm>
            <a:off x="3161770" y="1708716"/>
            <a:ext cx="2815700" cy="2481458"/>
          </a:xfrm>
          <a:custGeom>
            <a:avLst/>
            <a:gdLst>
              <a:gd name="T0" fmla="*/ 243 w 1370"/>
              <a:gd name="T1" fmla="*/ 0 h 1207"/>
              <a:gd name="T2" fmla="*/ 0 w 1370"/>
              <a:gd name="T3" fmla="*/ 523 h 1207"/>
              <a:gd name="T4" fmla="*/ 685 w 1370"/>
              <a:gd name="T5" fmla="*/ 1207 h 1207"/>
              <a:gd name="T6" fmla="*/ 1370 w 1370"/>
              <a:gd name="T7" fmla="*/ 523 h 1207"/>
              <a:gd name="T8" fmla="*/ 1127 w 1370"/>
              <a:gd name="T9" fmla="*/ 0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0" h="1207">
                <a:moveTo>
                  <a:pt x="243" y="0"/>
                </a:moveTo>
                <a:cubicBezTo>
                  <a:pt x="94" y="125"/>
                  <a:pt x="0" y="313"/>
                  <a:pt x="0" y="523"/>
                </a:cubicBezTo>
                <a:cubicBezTo>
                  <a:pt x="0" y="901"/>
                  <a:pt x="307" y="1207"/>
                  <a:pt x="685" y="1207"/>
                </a:cubicBezTo>
                <a:cubicBezTo>
                  <a:pt x="1063" y="1207"/>
                  <a:pt x="1370" y="901"/>
                  <a:pt x="1370" y="523"/>
                </a:cubicBezTo>
                <a:cubicBezTo>
                  <a:pt x="1370" y="313"/>
                  <a:pt x="1276" y="125"/>
                  <a:pt x="1127" y="0"/>
                </a:cubicBezTo>
              </a:path>
            </a:pathLst>
          </a:custGeom>
          <a:noFill/>
          <a:ln w="6350" cap="flat">
            <a:solidFill>
              <a:schemeClr val="lt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Oval 56"/>
          <p:cNvSpPr>
            <a:spLocks noChangeArrowheads="1"/>
          </p:cNvSpPr>
          <p:nvPr/>
        </p:nvSpPr>
        <p:spPr bwMode="auto">
          <a:xfrm>
            <a:off x="3347865" y="1603465"/>
            <a:ext cx="433704" cy="433838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3" name="Oval 57"/>
          <p:cNvSpPr>
            <a:spLocks noChangeArrowheads="1"/>
          </p:cNvSpPr>
          <p:nvPr/>
        </p:nvSpPr>
        <p:spPr bwMode="auto">
          <a:xfrm>
            <a:off x="2944919" y="2473474"/>
            <a:ext cx="433704" cy="435846"/>
          </a:xfrm>
          <a:prstGeom prst="ellipse">
            <a:avLst/>
          </a:pr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Oval 58"/>
          <p:cNvSpPr>
            <a:spLocks noChangeArrowheads="1"/>
          </p:cNvSpPr>
          <p:nvPr/>
        </p:nvSpPr>
        <p:spPr bwMode="auto">
          <a:xfrm>
            <a:off x="3239137" y="3361370"/>
            <a:ext cx="433704" cy="433838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Oval 59"/>
          <p:cNvSpPr>
            <a:spLocks noChangeArrowheads="1"/>
          </p:cNvSpPr>
          <p:nvPr/>
        </p:nvSpPr>
        <p:spPr bwMode="auto">
          <a:xfrm>
            <a:off x="5331459" y="1603465"/>
            <a:ext cx="435712" cy="433838"/>
          </a:xfrm>
          <a:prstGeom prst="ellipse">
            <a:avLst/>
          </a:prstGeom>
          <a:solidFill>
            <a:schemeClr val="accent4">
              <a:lumMod val="10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Oval 60"/>
          <p:cNvSpPr>
            <a:spLocks noChangeArrowheads="1"/>
          </p:cNvSpPr>
          <p:nvPr/>
        </p:nvSpPr>
        <p:spPr bwMode="auto">
          <a:xfrm>
            <a:off x="5759614" y="2473474"/>
            <a:ext cx="435712" cy="435846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05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Oval 61"/>
          <p:cNvSpPr>
            <a:spLocks noChangeArrowheads="1"/>
          </p:cNvSpPr>
          <p:nvPr/>
        </p:nvSpPr>
        <p:spPr bwMode="auto">
          <a:xfrm>
            <a:off x="5467987" y="3361370"/>
            <a:ext cx="433704" cy="433838"/>
          </a:xfrm>
          <a:prstGeom prst="ellipse">
            <a:avLst/>
          </a:pr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06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Rectangle 24"/>
          <p:cNvSpPr>
            <a:spLocks noChangeArrowheads="1"/>
          </p:cNvSpPr>
          <p:nvPr/>
        </p:nvSpPr>
        <p:spPr bwMode="auto">
          <a:xfrm>
            <a:off x="5977470" y="1487113"/>
            <a:ext cx="2299340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6372201" y="2358126"/>
            <a:ext cx="2299340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0" name="Rectangle 24"/>
          <p:cNvSpPr>
            <a:spLocks noChangeArrowheads="1"/>
          </p:cNvSpPr>
          <p:nvPr/>
        </p:nvSpPr>
        <p:spPr bwMode="auto">
          <a:xfrm>
            <a:off x="6131328" y="3246399"/>
            <a:ext cx="2299340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748719" y="1487113"/>
            <a:ext cx="2398903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52672" y="2358126"/>
            <a:ext cx="2398903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621477" y="3245019"/>
            <a:ext cx="2398903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4345112" y="2906243"/>
            <a:ext cx="449016" cy="458046"/>
          </a:xfrm>
          <a:prstGeom prst="rect">
            <a:avLst/>
          </a:prstGeom>
          <a:solidFill>
            <a:schemeClr val="lt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1400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Rectangle 6"/>
          <p:cNvSpPr>
            <a:spLocks noChangeArrowheads="1"/>
          </p:cNvSpPr>
          <p:nvPr/>
        </p:nvSpPr>
        <p:spPr bwMode="auto">
          <a:xfrm>
            <a:off x="3858578" y="3091536"/>
            <a:ext cx="449014" cy="272752"/>
          </a:xfrm>
          <a:prstGeom prst="rect">
            <a:avLst/>
          </a:prstGeom>
          <a:solidFill>
            <a:schemeClr val="lt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1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1100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4831645" y="3156552"/>
            <a:ext cx="449018" cy="207530"/>
          </a:xfrm>
          <a:prstGeom prst="rect">
            <a:avLst/>
          </a:prstGeom>
          <a:solidFill>
            <a:schemeClr val="lt1">
              <a:lumMod val="50000"/>
            </a:schemeClr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r>
              <a:rPr lang="en-US" altLang="zh-CN" sz="11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1100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76"/>
          <p:cNvGrpSpPr/>
          <p:nvPr/>
        </p:nvGrpSpPr>
        <p:grpSpPr>
          <a:xfrm>
            <a:off x="4248788" y="2003927"/>
            <a:ext cx="641662" cy="843459"/>
            <a:chOff x="4225925" y="1973263"/>
            <a:chExt cx="687388" cy="903287"/>
          </a:xfrm>
          <a:solidFill>
            <a:schemeClr val="accent1">
              <a:lumMod val="90000"/>
            </a:schemeClr>
          </a:solidFill>
        </p:grpSpPr>
        <p:sp>
          <p:nvSpPr>
            <p:cNvPr id="78" name="Oval 12"/>
            <p:cNvSpPr>
              <a:spLocks noChangeArrowheads="1"/>
            </p:cNvSpPr>
            <p:nvPr/>
          </p:nvSpPr>
          <p:spPr bwMode="auto">
            <a:xfrm>
              <a:off x="4500563" y="1989138"/>
              <a:ext cx="138113" cy="13493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Freeform 13"/>
            <p:cNvSpPr/>
            <p:nvPr/>
          </p:nvSpPr>
          <p:spPr bwMode="auto">
            <a:xfrm>
              <a:off x="4225925" y="1973263"/>
              <a:ext cx="687388" cy="903287"/>
            </a:xfrm>
            <a:custGeom>
              <a:avLst/>
              <a:gdLst>
                <a:gd name="T0" fmla="*/ 963 w 975"/>
                <a:gd name="T1" fmla="*/ 14 h 1279"/>
                <a:gd name="T2" fmla="*/ 918 w 975"/>
                <a:gd name="T3" fmla="*/ 13 h 1279"/>
                <a:gd name="T4" fmla="*/ 678 w 975"/>
                <a:gd name="T5" fmla="*/ 235 h 1279"/>
                <a:gd name="T6" fmla="*/ 678 w 975"/>
                <a:gd name="T7" fmla="*/ 235 h 1279"/>
                <a:gd name="T8" fmla="*/ 609 w 975"/>
                <a:gd name="T9" fmla="*/ 235 h 1279"/>
                <a:gd name="T10" fmla="*/ 558 w 975"/>
                <a:gd name="T11" fmla="*/ 235 h 1279"/>
                <a:gd name="T12" fmla="*/ 524 w 975"/>
                <a:gd name="T13" fmla="*/ 389 h 1279"/>
                <a:gd name="T14" fmla="*/ 498 w 975"/>
                <a:gd name="T15" fmla="*/ 303 h 1279"/>
                <a:gd name="T16" fmla="*/ 513 w 975"/>
                <a:gd name="T17" fmla="*/ 283 h 1279"/>
                <a:gd name="T18" fmla="*/ 488 w 975"/>
                <a:gd name="T19" fmla="*/ 255 h 1279"/>
                <a:gd name="T20" fmla="*/ 460 w 975"/>
                <a:gd name="T21" fmla="*/ 281 h 1279"/>
                <a:gd name="T22" fmla="*/ 477 w 975"/>
                <a:gd name="T23" fmla="*/ 303 h 1279"/>
                <a:gd name="T24" fmla="*/ 453 w 975"/>
                <a:gd name="T25" fmla="*/ 389 h 1279"/>
                <a:gd name="T26" fmla="*/ 417 w 975"/>
                <a:gd name="T27" fmla="*/ 235 h 1279"/>
                <a:gd name="T28" fmla="*/ 366 w 975"/>
                <a:gd name="T29" fmla="*/ 235 h 1279"/>
                <a:gd name="T30" fmla="*/ 298 w 975"/>
                <a:gd name="T31" fmla="*/ 235 h 1279"/>
                <a:gd name="T32" fmla="*/ 298 w 975"/>
                <a:gd name="T33" fmla="*/ 235 h 1279"/>
                <a:gd name="T34" fmla="*/ 56 w 975"/>
                <a:gd name="T35" fmla="*/ 13 h 1279"/>
                <a:gd name="T36" fmla="*/ 12 w 975"/>
                <a:gd name="T37" fmla="*/ 14 h 1279"/>
                <a:gd name="T38" fmla="*/ 13 w 975"/>
                <a:gd name="T39" fmla="*/ 59 h 1279"/>
                <a:gd name="T40" fmla="*/ 366 w 975"/>
                <a:gd name="T41" fmla="*/ 398 h 1279"/>
                <a:gd name="T42" fmla="*/ 366 w 975"/>
                <a:gd name="T43" fmla="*/ 742 h 1279"/>
                <a:gd name="T44" fmla="*/ 366 w 975"/>
                <a:gd name="T45" fmla="*/ 1228 h 1279"/>
                <a:gd name="T46" fmla="*/ 417 w 975"/>
                <a:gd name="T47" fmla="*/ 1279 h 1279"/>
                <a:gd name="T48" fmla="*/ 468 w 975"/>
                <a:gd name="T49" fmla="*/ 1228 h 1279"/>
                <a:gd name="T50" fmla="*/ 468 w 975"/>
                <a:gd name="T51" fmla="*/ 742 h 1279"/>
                <a:gd name="T52" fmla="*/ 507 w 975"/>
                <a:gd name="T53" fmla="*/ 742 h 1279"/>
                <a:gd name="T54" fmla="*/ 507 w 975"/>
                <a:gd name="T55" fmla="*/ 1228 h 1279"/>
                <a:gd name="T56" fmla="*/ 558 w 975"/>
                <a:gd name="T57" fmla="*/ 1279 h 1279"/>
                <a:gd name="T58" fmla="*/ 609 w 975"/>
                <a:gd name="T59" fmla="*/ 1228 h 1279"/>
                <a:gd name="T60" fmla="*/ 609 w 975"/>
                <a:gd name="T61" fmla="*/ 742 h 1279"/>
                <a:gd name="T62" fmla="*/ 609 w 975"/>
                <a:gd name="T63" fmla="*/ 398 h 1279"/>
                <a:gd name="T64" fmla="*/ 961 w 975"/>
                <a:gd name="T65" fmla="*/ 59 h 1279"/>
                <a:gd name="T66" fmla="*/ 963 w 975"/>
                <a:gd name="T67" fmla="*/ 14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75" h="1279">
                  <a:moveTo>
                    <a:pt x="963" y="14"/>
                  </a:moveTo>
                  <a:cubicBezTo>
                    <a:pt x="951" y="2"/>
                    <a:pt x="930" y="0"/>
                    <a:pt x="918" y="13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78" y="235"/>
                    <a:pt x="678" y="235"/>
                    <a:pt x="678" y="235"/>
                  </a:cubicBezTo>
                  <a:cubicBezTo>
                    <a:pt x="609" y="235"/>
                    <a:pt x="609" y="235"/>
                    <a:pt x="609" y="235"/>
                  </a:cubicBezTo>
                  <a:cubicBezTo>
                    <a:pt x="558" y="235"/>
                    <a:pt x="558" y="235"/>
                    <a:pt x="558" y="235"/>
                  </a:cubicBezTo>
                  <a:cubicBezTo>
                    <a:pt x="546" y="357"/>
                    <a:pt x="524" y="389"/>
                    <a:pt x="524" y="389"/>
                  </a:cubicBezTo>
                  <a:cubicBezTo>
                    <a:pt x="498" y="303"/>
                    <a:pt x="498" y="303"/>
                    <a:pt x="498" y="303"/>
                  </a:cubicBezTo>
                  <a:cubicBezTo>
                    <a:pt x="513" y="283"/>
                    <a:pt x="513" y="283"/>
                    <a:pt x="513" y="283"/>
                  </a:cubicBezTo>
                  <a:cubicBezTo>
                    <a:pt x="488" y="255"/>
                    <a:pt x="488" y="255"/>
                    <a:pt x="488" y="255"/>
                  </a:cubicBezTo>
                  <a:cubicBezTo>
                    <a:pt x="460" y="281"/>
                    <a:pt x="460" y="281"/>
                    <a:pt x="460" y="281"/>
                  </a:cubicBezTo>
                  <a:cubicBezTo>
                    <a:pt x="477" y="303"/>
                    <a:pt x="477" y="303"/>
                    <a:pt x="477" y="303"/>
                  </a:cubicBezTo>
                  <a:cubicBezTo>
                    <a:pt x="453" y="389"/>
                    <a:pt x="453" y="389"/>
                    <a:pt x="453" y="389"/>
                  </a:cubicBezTo>
                  <a:cubicBezTo>
                    <a:pt x="432" y="365"/>
                    <a:pt x="421" y="274"/>
                    <a:pt x="417" y="235"/>
                  </a:cubicBezTo>
                  <a:cubicBezTo>
                    <a:pt x="366" y="235"/>
                    <a:pt x="366" y="235"/>
                    <a:pt x="366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298" y="235"/>
                    <a:pt x="298" y="235"/>
                    <a:pt x="298" y="235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44" y="0"/>
                    <a:pt x="24" y="2"/>
                    <a:pt x="12" y="14"/>
                  </a:cubicBezTo>
                  <a:cubicBezTo>
                    <a:pt x="0" y="27"/>
                    <a:pt x="0" y="48"/>
                    <a:pt x="13" y="59"/>
                  </a:cubicBezTo>
                  <a:cubicBezTo>
                    <a:pt x="366" y="398"/>
                    <a:pt x="366" y="398"/>
                    <a:pt x="366" y="398"/>
                  </a:cubicBezTo>
                  <a:cubicBezTo>
                    <a:pt x="366" y="742"/>
                    <a:pt x="366" y="742"/>
                    <a:pt x="366" y="742"/>
                  </a:cubicBezTo>
                  <a:cubicBezTo>
                    <a:pt x="366" y="1228"/>
                    <a:pt x="366" y="1228"/>
                    <a:pt x="366" y="1228"/>
                  </a:cubicBezTo>
                  <a:cubicBezTo>
                    <a:pt x="366" y="1256"/>
                    <a:pt x="389" y="1279"/>
                    <a:pt x="417" y="1279"/>
                  </a:cubicBezTo>
                  <a:cubicBezTo>
                    <a:pt x="444" y="1279"/>
                    <a:pt x="468" y="1256"/>
                    <a:pt x="468" y="1228"/>
                  </a:cubicBezTo>
                  <a:cubicBezTo>
                    <a:pt x="468" y="742"/>
                    <a:pt x="468" y="742"/>
                    <a:pt x="468" y="742"/>
                  </a:cubicBezTo>
                  <a:cubicBezTo>
                    <a:pt x="507" y="742"/>
                    <a:pt x="507" y="742"/>
                    <a:pt x="507" y="742"/>
                  </a:cubicBezTo>
                  <a:cubicBezTo>
                    <a:pt x="507" y="1228"/>
                    <a:pt x="507" y="1228"/>
                    <a:pt x="507" y="1228"/>
                  </a:cubicBezTo>
                  <a:cubicBezTo>
                    <a:pt x="507" y="1256"/>
                    <a:pt x="530" y="1279"/>
                    <a:pt x="558" y="1279"/>
                  </a:cubicBezTo>
                  <a:cubicBezTo>
                    <a:pt x="585" y="1279"/>
                    <a:pt x="609" y="1256"/>
                    <a:pt x="609" y="1228"/>
                  </a:cubicBezTo>
                  <a:cubicBezTo>
                    <a:pt x="609" y="742"/>
                    <a:pt x="609" y="742"/>
                    <a:pt x="609" y="742"/>
                  </a:cubicBezTo>
                  <a:cubicBezTo>
                    <a:pt x="609" y="398"/>
                    <a:pt x="609" y="398"/>
                    <a:pt x="609" y="398"/>
                  </a:cubicBezTo>
                  <a:cubicBezTo>
                    <a:pt x="961" y="59"/>
                    <a:pt x="961" y="59"/>
                    <a:pt x="961" y="59"/>
                  </a:cubicBezTo>
                  <a:cubicBezTo>
                    <a:pt x="974" y="48"/>
                    <a:pt x="975" y="27"/>
                    <a:pt x="963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10733573" y="1132062"/>
            <a:ext cx="1674186" cy="769684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900" dirty="0">
                <a:solidFill>
                  <a:schemeClr val="lt1">
                    <a:lumMod val="75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</a:t>
            </a:r>
            <a:endParaRPr lang="zh-CN" altLang="en-US" sz="900" dirty="0">
              <a:solidFill>
                <a:schemeClr val="l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901955" y="785816"/>
            <a:ext cx="1330707" cy="305468"/>
          </a:xfrm>
          <a:prstGeom prst="rect">
            <a:avLst/>
          </a:prstGeom>
          <a:noFill/>
        </p:spPr>
        <p:txBody>
          <a:bodyPr wrap="square" lIns="68566" tIns="0" rIns="68566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500" dirty="0">
                <a:solidFill>
                  <a:schemeClr val="lt1">
                    <a:lumMod val="7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500" dirty="0">
              <a:solidFill>
                <a:schemeClr val="l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3766084" y="791998"/>
            <a:ext cx="1330707" cy="305468"/>
          </a:xfrm>
          <a:prstGeom prst="rect">
            <a:avLst/>
          </a:prstGeom>
          <a:noFill/>
        </p:spPr>
        <p:txBody>
          <a:bodyPr wrap="square" lIns="68566" tIns="0" rIns="68566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500" dirty="0">
                <a:solidFill>
                  <a:schemeClr val="lt1">
                    <a:lumMod val="7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500" dirty="0">
              <a:solidFill>
                <a:schemeClr val="l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3624713" y="1138242"/>
            <a:ext cx="1674186" cy="769684"/>
          </a:xfrm>
          <a:prstGeom prst="rect">
            <a:avLst/>
          </a:prstGeom>
          <a:noFill/>
        </p:spPr>
        <p:txBody>
          <a:bodyPr wrap="square" lIns="68566" tIns="34283" rIns="68566" bIns="34283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900" dirty="0">
                <a:solidFill>
                  <a:schemeClr val="lt1">
                    <a:lumMod val="75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</a:t>
            </a:r>
            <a:endParaRPr lang="zh-CN" altLang="en-US" sz="900" dirty="0">
              <a:solidFill>
                <a:schemeClr val="lt1">
                  <a:lumMod val="7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4526" y="1529413"/>
            <a:ext cx="1580386" cy="1054187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4526" y="2985284"/>
            <a:ext cx="1580386" cy="1053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928" y="1551689"/>
            <a:ext cx="1553185" cy="1034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9344" y="2988415"/>
            <a:ext cx="1569621" cy="104733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6378428" y="1607768"/>
            <a:ext cx="1929913" cy="2453251"/>
            <a:chOff x="8503777" y="2237214"/>
            <a:chExt cx="2573217" cy="3271001"/>
          </a:xfrm>
        </p:grpSpPr>
        <p:sp>
          <p:nvSpPr>
            <p:cNvPr id="43" name="TextBox 42"/>
            <p:cNvSpPr txBox="1"/>
            <p:nvPr/>
          </p:nvSpPr>
          <p:spPr>
            <a:xfrm>
              <a:off x="8503777" y="2798121"/>
              <a:ext cx="2522030" cy="646919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503778" y="2279309"/>
              <a:ext cx="1774274" cy="325816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554965" y="4861296"/>
              <a:ext cx="2522029" cy="646919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554965" y="4301768"/>
              <a:ext cx="1774274" cy="325816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圆角矩形 70"/>
            <p:cNvSpPr/>
            <p:nvPr/>
          </p:nvSpPr>
          <p:spPr>
            <a:xfrm>
              <a:off x="9390916" y="2237214"/>
              <a:ext cx="592638" cy="547837"/>
            </a:xfrm>
            <a:prstGeom prst="roundRect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cs typeface="+mn-ea"/>
                  <a:sym typeface="+mn-lt"/>
                </a:rPr>
                <a:t>B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9442102" y="4259085"/>
              <a:ext cx="592638" cy="547837"/>
            </a:xfrm>
            <a:prstGeom prst="roundRect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cs typeface="+mn-ea"/>
                  <a:sym typeface="+mn-lt"/>
                </a:rPr>
                <a:t>C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11561" y="1744704"/>
            <a:ext cx="2053336" cy="2231588"/>
            <a:chOff x="814619" y="2419796"/>
            <a:chExt cx="2737781" cy="2975452"/>
          </a:xfrm>
        </p:grpSpPr>
        <p:sp>
          <p:nvSpPr>
            <p:cNvPr id="41" name="TextBox 40"/>
            <p:cNvSpPr txBox="1"/>
            <p:nvPr/>
          </p:nvSpPr>
          <p:spPr>
            <a:xfrm>
              <a:off x="1006639" y="3022004"/>
              <a:ext cx="2522030" cy="646919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78125" y="2509979"/>
              <a:ext cx="1774275" cy="325816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14619" y="4748329"/>
              <a:ext cx="2688298" cy="646919"/>
            </a:xfrm>
            <a:prstGeom prst="rect">
              <a:avLst/>
            </a:prstGeom>
            <a:noFill/>
          </p:spPr>
          <p:txBody>
            <a:bodyPr wrap="square" lIns="68573" tIns="34286" rIns="68573" bIns="34286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28642" y="4245951"/>
              <a:ext cx="1774275" cy="325816"/>
            </a:xfrm>
            <a:prstGeom prst="rect">
              <a:avLst/>
            </a:prstGeom>
            <a:noFill/>
          </p:spPr>
          <p:txBody>
            <a:bodyPr wrap="square" lIns="68573" tIns="0" rIns="68573" bIns="0" rtlCol="0" anchor="t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圆角矩形 69"/>
            <p:cNvSpPr/>
            <p:nvPr/>
          </p:nvSpPr>
          <p:spPr>
            <a:xfrm>
              <a:off x="2125863" y="2419796"/>
              <a:ext cx="592638" cy="547837"/>
            </a:xfrm>
            <a:prstGeom prst="round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cs typeface="+mn-ea"/>
                  <a:sym typeface="+mn-lt"/>
                </a:rPr>
                <a:t>A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3" name="圆角矩形 72"/>
            <p:cNvSpPr/>
            <p:nvPr/>
          </p:nvSpPr>
          <p:spPr>
            <a:xfrm>
              <a:off x="2100113" y="4221088"/>
              <a:ext cx="592638" cy="547837"/>
            </a:xfrm>
            <a:prstGeom prst="roundRect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3" tIns="34286" rIns="68573" bIns="34286" rtlCol="0" anchor="ctr"/>
            <a:lstStyle/>
            <a:p>
              <a:pPr algn="ctr"/>
              <a:r>
                <a:rPr lang="en-US" altLang="zh-CN" sz="2400" dirty="0">
                  <a:solidFill>
                    <a:prstClr val="white"/>
                  </a:solidFill>
                  <a:cs typeface="+mn-ea"/>
                  <a:sym typeface="+mn-lt"/>
                </a:rPr>
                <a:t>D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9802102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 bwMode="auto">
          <a:xfrm>
            <a:off x="2366628" y="1131591"/>
            <a:ext cx="1442867" cy="845091"/>
            <a:chOff x="0" y="0"/>
            <a:chExt cx="9801" cy="6692"/>
          </a:xfrm>
          <a:solidFill>
            <a:schemeClr val="accent1">
              <a:lumMod val="90000"/>
            </a:schemeClr>
          </a:solidFill>
        </p:grpSpPr>
        <p:sp>
          <p:nvSpPr>
            <p:cNvPr id="22" name="曲线 948"/>
            <p:cNvSpPr/>
            <p:nvPr/>
          </p:nvSpPr>
          <p:spPr bwMode="auto">
            <a:xfrm>
              <a:off x="2263" y="0"/>
              <a:ext cx="5780" cy="6693"/>
            </a:xfrm>
            <a:custGeom>
              <a:avLst/>
              <a:gdLst>
                <a:gd name="T0" fmla="*/ 13513 w 21600"/>
                <a:gd name="T1" fmla="*/ 693 h 21600"/>
                <a:gd name="T2" fmla="*/ 15646 w 21600"/>
                <a:gd name="T3" fmla="*/ 2743 h 21600"/>
                <a:gd name="T4" fmla="*/ 16293 w 21600"/>
                <a:gd name="T5" fmla="*/ 5076 h 21600"/>
                <a:gd name="T6" fmla="*/ 14013 w 21600"/>
                <a:gd name="T7" fmla="*/ 10033 h 21600"/>
                <a:gd name="T8" fmla="*/ 15000 w 21600"/>
                <a:gd name="T9" fmla="*/ 12047 h 21600"/>
                <a:gd name="T10" fmla="*/ 18939 w 21600"/>
                <a:gd name="T11" fmla="*/ 12550 h 21600"/>
                <a:gd name="T12" fmla="*/ 20878 w 21600"/>
                <a:gd name="T13" fmla="*/ 15742 h 21600"/>
                <a:gd name="T14" fmla="*/ 21054 w 21600"/>
                <a:gd name="T15" fmla="*/ 19957 h 21600"/>
                <a:gd name="T16" fmla="*/ 9652 w 21600"/>
                <a:gd name="T17" fmla="*/ 21374 h 21600"/>
                <a:gd name="T18" fmla="*/ 455 w 21600"/>
                <a:gd name="T19" fmla="*/ 19563 h 21600"/>
                <a:gd name="T20" fmla="*/ 2201 w 21600"/>
                <a:gd name="T21" fmla="*/ 13225 h 21600"/>
                <a:gd name="T22" fmla="*/ 6270 w 21600"/>
                <a:gd name="T23" fmla="*/ 12189 h 21600"/>
                <a:gd name="T24" fmla="*/ 7447 w 21600"/>
                <a:gd name="T25" fmla="*/ 10075 h 21600"/>
                <a:gd name="T26" fmla="*/ 5239 w 21600"/>
                <a:gd name="T27" fmla="*/ 4682 h 21600"/>
                <a:gd name="T28" fmla="*/ 8512 w 21600"/>
                <a:gd name="T29" fmla="*/ 603 h 21600"/>
                <a:gd name="T30" fmla="*/ 12963 w 21600"/>
                <a:gd name="T31" fmla="*/ 54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513" y="693"/>
                  </a:moveTo>
                  <a:cubicBezTo>
                    <a:pt x="14488" y="1348"/>
                    <a:pt x="15048" y="1452"/>
                    <a:pt x="15646" y="2743"/>
                  </a:cubicBezTo>
                  <a:cubicBezTo>
                    <a:pt x="16244" y="4034"/>
                    <a:pt x="16241" y="4282"/>
                    <a:pt x="16293" y="5076"/>
                  </a:cubicBezTo>
                  <a:cubicBezTo>
                    <a:pt x="16607" y="8768"/>
                    <a:pt x="14540" y="9197"/>
                    <a:pt x="14013" y="10033"/>
                  </a:cubicBezTo>
                  <a:cubicBezTo>
                    <a:pt x="13983" y="10846"/>
                    <a:pt x="14152" y="11627"/>
                    <a:pt x="15000" y="12047"/>
                  </a:cubicBezTo>
                  <a:cubicBezTo>
                    <a:pt x="15852" y="12466"/>
                    <a:pt x="17732" y="11766"/>
                    <a:pt x="18939" y="12550"/>
                  </a:cubicBezTo>
                  <a:cubicBezTo>
                    <a:pt x="20146" y="13335"/>
                    <a:pt x="20280" y="14170"/>
                    <a:pt x="20878" y="15742"/>
                  </a:cubicBezTo>
                  <a:cubicBezTo>
                    <a:pt x="21476" y="17314"/>
                    <a:pt x="21600" y="19224"/>
                    <a:pt x="21054" y="19957"/>
                  </a:cubicBezTo>
                  <a:cubicBezTo>
                    <a:pt x="17698" y="20802"/>
                    <a:pt x="13826" y="21600"/>
                    <a:pt x="9652" y="21374"/>
                  </a:cubicBezTo>
                  <a:cubicBezTo>
                    <a:pt x="5478" y="21309"/>
                    <a:pt x="1401" y="21306"/>
                    <a:pt x="455" y="19563"/>
                  </a:cubicBezTo>
                  <a:cubicBezTo>
                    <a:pt x="0" y="17398"/>
                    <a:pt x="1278" y="14700"/>
                    <a:pt x="2201" y="13225"/>
                  </a:cubicBezTo>
                  <a:cubicBezTo>
                    <a:pt x="3124" y="11750"/>
                    <a:pt x="5422" y="12308"/>
                    <a:pt x="6270" y="12189"/>
                  </a:cubicBezTo>
                  <a:cubicBezTo>
                    <a:pt x="7119" y="12069"/>
                    <a:pt x="7773" y="11634"/>
                    <a:pt x="7447" y="10075"/>
                  </a:cubicBezTo>
                  <a:cubicBezTo>
                    <a:pt x="6147" y="8565"/>
                    <a:pt x="4854" y="6609"/>
                    <a:pt x="5239" y="4682"/>
                  </a:cubicBezTo>
                  <a:cubicBezTo>
                    <a:pt x="5624" y="2756"/>
                    <a:pt x="6917" y="1368"/>
                    <a:pt x="8512" y="603"/>
                  </a:cubicBezTo>
                  <a:cubicBezTo>
                    <a:pt x="10108" y="0"/>
                    <a:pt x="12186" y="258"/>
                    <a:pt x="12963" y="54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noProof="1">
                <a:cs typeface="+mn-ea"/>
                <a:sym typeface="+mn-lt"/>
              </a:endParaRPr>
            </a:p>
          </p:txBody>
        </p:sp>
        <p:sp>
          <p:nvSpPr>
            <p:cNvPr id="23" name="曲线 948"/>
            <p:cNvSpPr/>
            <p:nvPr/>
          </p:nvSpPr>
          <p:spPr bwMode="auto">
            <a:xfrm>
              <a:off x="0" y="0"/>
              <a:ext cx="3885" cy="4606"/>
            </a:xfrm>
            <a:custGeom>
              <a:avLst/>
              <a:gdLst>
                <a:gd name="T0" fmla="*/ 13877 w 21600"/>
                <a:gd name="T1" fmla="*/ 647 h 21600"/>
                <a:gd name="T2" fmla="*/ 16040 w 21600"/>
                <a:gd name="T3" fmla="*/ 2715 h 21600"/>
                <a:gd name="T4" fmla="*/ 16690 w 21600"/>
                <a:gd name="T5" fmla="*/ 5069 h 21600"/>
                <a:gd name="T6" fmla="*/ 14383 w 21600"/>
                <a:gd name="T7" fmla="*/ 10068 h 21600"/>
                <a:gd name="T8" fmla="*/ 15495 w 21600"/>
                <a:gd name="T9" fmla="*/ 11986 h 21600"/>
                <a:gd name="T10" fmla="*/ 18725 w 21600"/>
                <a:gd name="T11" fmla="*/ 12460 h 21600"/>
                <a:gd name="T12" fmla="*/ 20932 w 21600"/>
                <a:gd name="T13" fmla="*/ 14790 h 21600"/>
                <a:gd name="T14" fmla="*/ 16796 w 21600"/>
                <a:gd name="T15" fmla="*/ 15475 h 21600"/>
                <a:gd name="T16" fmla="*/ 12020 w 21600"/>
                <a:gd name="T17" fmla="*/ 21529 h 21600"/>
                <a:gd name="T18" fmla="*/ 394 w 21600"/>
                <a:gd name="T19" fmla="*/ 19836 h 21600"/>
                <a:gd name="T20" fmla="*/ 2429 w 21600"/>
                <a:gd name="T21" fmla="*/ 13290 h 21600"/>
                <a:gd name="T22" fmla="*/ 6549 w 21600"/>
                <a:gd name="T23" fmla="*/ 12244 h 21600"/>
                <a:gd name="T24" fmla="*/ 7739 w 21600"/>
                <a:gd name="T25" fmla="*/ 10110 h 21600"/>
                <a:gd name="T26" fmla="*/ 5504 w 21600"/>
                <a:gd name="T27" fmla="*/ 4670 h 21600"/>
                <a:gd name="T28" fmla="*/ 8817 w 21600"/>
                <a:gd name="T29" fmla="*/ 553 h 21600"/>
                <a:gd name="T30" fmla="*/ 13321 w 21600"/>
                <a:gd name="T31" fmla="*/ 4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877" y="647"/>
                  </a:moveTo>
                  <a:cubicBezTo>
                    <a:pt x="14867" y="1308"/>
                    <a:pt x="15434" y="1411"/>
                    <a:pt x="16040" y="2715"/>
                  </a:cubicBezTo>
                  <a:cubicBezTo>
                    <a:pt x="16646" y="4018"/>
                    <a:pt x="16640" y="4267"/>
                    <a:pt x="16690" y="5069"/>
                  </a:cubicBezTo>
                  <a:cubicBezTo>
                    <a:pt x="17013" y="8792"/>
                    <a:pt x="14917" y="9229"/>
                    <a:pt x="14383" y="10068"/>
                  </a:cubicBezTo>
                  <a:cubicBezTo>
                    <a:pt x="14355" y="10889"/>
                    <a:pt x="14639" y="11559"/>
                    <a:pt x="15495" y="11986"/>
                  </a:cubicBezTo>
                  <a:cubicBezTo>
                    <a:pt x="16357" y="12408"/>
                    <a:pt x="17902" y="11906"/>
                    <a:pt x="18725" y="12460"/>
                  </a:cubicBezTo>
                  <a:cubicBezTo>
                    <a:pt x="19948" y="13252"/>
                    <a:pt x="20326" y="13205"/>
                    <a:pt x="20932" y="14790"/>
                  </a:cubicBezTo>
                  <a:cubicBezTo>
                    <a:pt x="21600" y="16375"/>
                    <a:pt x="17352" y="14734"/>
                    <a:pt x="16796" y="15475"/>
                  </a:cubicBezTo>
                  <a:cubicBezTo>
                    <a:pt x="13399" y="16328"/>
                    <a:pt x="13365" y="19349"/>
                    <a:pt x="12020" y="21529"/>
                  </a:cubicBezTo>
                  <a:cubicBezTo>
                    <a:pt x="7794" y="21431"/>
                    <a:pt x="1356" y="21600"/>
                    <a:pt x="394" y="19836"/>
                  </a:cubicBezTo>
                  <a:cubicBezTo>
                    <a:pt x="0" y="17651"/>
                    <a:pt x="1495" y="14781"/>
                    <a:pt x="2429" y="13290"/>
                  </a:cubicBezTo>
                  <a:cubicBezTo>
                    <a:pt x="3363" y="11803"/>
                    <a:pt x="5693" y="12366"/>
                    <a:pt x="6549" y="12244"/>
                  </a:cubicBezTo>
                  <a:cubicBezTo>
                    <a:pt x="7405" y="12127"/>
                    <a:pt x="8067" y="11686"/>
                    <a:pt x="7739" y="10110"/>
                  </a:cubicBezTo>
                  <a:cubicBezTo>
                    <a:pt x="6421" y="8591"/>
                    <a:pt x="5115" y="6616"/>
                    <a:pt x="5504" y="4670"/>
                  </a:cubicBezTo>
                  <a:cubicBezTo>
                    <a:pt x="5893" y="2729"/>
                    <a:pt x="7205" y="1327"/>
                    <a:pt x="8817" y="553"/>
                  </a:cubicBezTo>
                  <a:cubicBezTo>
                    <a:pt x="10435" y="0"/>
                    <a:pt x="12537" y="206"/>
                    <a:pt x="13321" y="49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noProof="1">
                <a:cs typeface="+mn-ea"/>
                <a:sym typeface="+mn-lt"/>
              </a:endParaRPr>
            </a:p>
          </p:txBody>
        </p:sp>
        <p:sp>
          <p:nvSpPr>
            <p:cNvPr id="24" name="曲线 950"/>
            <p:cNvSpPr/>
            <p:nvPr/>
          </p:nvSpPr>
          <p:spPr bwMode="auto">
            <a:xfrm>
              <a:off x="6721" y="290"/>
              <a:ext cx="3080" cy="4121"/>
            </a:xfrm>
            <a:custGeom>
              <a:avLst/>
              <a:gdLst>
                <a:gd name="T0" fmla="*/ 2749 w 21600"/>
                <a:gd name="T1" fmla="*/ 9083 h 21600"/>
                <a:gd name="T2" fmla="*/ 4130 w 21600"/>
                <a:gd name="T3" fmla="*/ 2148 h 21600"/>
                <a:gd name="T4" fmla="*/ 10743 w 21600"/>
                <a:gd name="T5" fmla="*/ 15 h 21600"/>
                <a:gd name="T6" fmla="*/ 15989 w 21600"/>
                <a:gd name="T7" fmla="*/ 1839 h 21600"/>
                <a:gd name="T8" fmla="*/ 17686 w 21600"/>
                <a:gd name="T9" fmla="*/ 5309 h 21600"/>
                <a:gd name="T10" fmla="*/ 17897 w 21600"/>
                <a:gd name="T11" fmla="*/ 8611 h 21600"/>
                <a:gd name="T12" fmla="*/ 16564 w 21600"/>
                <a:gd name="T13" fmla="*/ 9764 h 21600"/>
                <a:gd name="T14" fmla="*/ 14250 w 21600"/>
                <a:gd name="T15" fmla="*/ 10393 h 21600"/>
                <a:gd name="T16" fmla="*/ 13198 w 21600"/>
                <a:gd name="T17" fmla="*/ 12385 h 21600"/>
                <a:gd name="T18" fmla="*/ 14811 w 21600"/>
                <a:gd name="T19" fmla="*/ 13643 h 21600"/>
                <a:gd name="T20" fmla="*/ 18738 w 21600"/>
                <a:gd name="T21" fmla="*/ 14010 h 21600"/>
                <a:gd name="T22" fmla="*/ 20520 w 21600"/>
                <a:gd name="T23" fmla="*/ 14953 h 21600"/>
                <a:gd name="T24" fmla="*/ 21263 w 21600"/>
                <a:gd name="T25" fmla="*/ 17207 h 21600"/>
                <a:gd name="T26" fmla="*/ 21123 w 21600"/>
                <a:gd name="T27" fmla="*/ 20247 h 21600"/>
                <a:gd name="T28" fmla="*/ 9481 w 21600"/>
                <a:gd name="T29" fmla="*/ 21400 h 21600"/>
                <a:gd name="T30" fmla="*/ 5273 w 21600"/>
                <a:gd name="T31" fmla="*/ 16159 h 21600"/>
                <a:gd name="T32" fmla="*/ 855 w 21600"/>
                <a:gd name="T33" fmla="*/ 15635 h 21600"/>
                <a:gd name="T34" fmla="*/ 715 w 21600"/>
                <a:gd name="T35" fmla="*/ 14534 h 21600"/>
                <a:gd name="T36" fmla="*/ 3352 w 21600"/>
                <a:gd name="T37" fmla="*/ 13779 h 21600"/>
                <a:gd name="T38" fmla="*/ 6480 w 21600"/>
                <a:gd name="T39" fmla="*/ 13538 h 21600"/>
                <a:gd name="T40" fmla="*/ 7307 w 21600"/>
                <a:gd name="T41" fmla="*/ 11651 h 21600"/>
                <a:gd name="T42" fmla="*/ 6255 w 21600"/>
                <a:gd name="T43" fmla="*/ 11180 h 21600"/>
                <a:gd name="T44" fmla="*/ 5414 w 21600"/>
                <a:gd name="T45" fmla="*/ 9922 h 21600"/>
                <a:gd name="T46" fmla="*/ 3590 w 21600"/>
                <a:gd name="T47" fmla="*/ 9712 h 21600"/>
                <a:gd name="T48" fmla="*/ 3029 w 21600"/>
                <a:gd name="T49" fmla="*/ 9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00" h="21600">
                  <a:moveTo>
                    <a:pt x="2749" y="9083"/>
                  </a:moveTo>
                  <a:cubicBezTo>
                    <a:pt x="2959" y="7605"/>
                    <a:pt x="2531" y="3962"/>
                    <a:pt x="4130" y="2148"/>
                  </a:cubicBezTo>
                  <a:cubicBezTo>
                    <a:pt x="5729" y="372"/>
                    <a:pt x="8485" y="0"/>
                    <a:pt x="10743" y="15"/>
                  </a:cubicBezTo>
                  <a:cubicBezTo>
                    <a:pt x="13002" y="36"/>
                    <a:pt x="14601" y="780"/>
                    <a:pt x="15989" y="1839"/>
                  </a:cubicBezTo>
                  <a:cubicBezTo>
                    <a:pt x="17378" y="2898"/>
                    <a:pt x="17280" y="3915"/>
                    <a:pt x="17686" y="5309"/>
                  </a:cubicBezTo>
                  <a:cubicBezTo>
                    <a:pt x="18121" y="6703"/>
                    <a:pt x="18121" y="7720"/>
                    <a:pt x="17897" y="8611"/>
                  </a:cubicBezTo>
                  <a:cubicBezTo>
                    <a:pt x="17672" y="9502"/>
                    <a:pt x="17294" y="9408"/>
                    <a:pt x="16564" y="9764"/>
                  </a:cubicBezTo>
                  <a:cubicBezTo>
                    <a:pt x="15835" y="10121"/>
                    <a:pt x="14923" y="9869"/>
                    <a:pt x="14250" y="10393"/>
                  </a:cubicBezTo>
                  <a:cubicBezTo>
                    <a:pt x="13577" y="10917"/>
                    <a:pt x="13086" y="11735"/>
                    <a:pt x="13198" y="12385"/>
                  </a:cubicBezTo>
                  <a:cubicBezTo>
                    <a:pt x="13310" y="13035"/>
                    <a:pt x="13703" y="13318"/>
                    <a:pt x="14811" y="13643"/>
                  </a:cubicBezTo>
                  <a:cubicBezTo>
                    <a:pt x="15919" y="13968"/>
                    <a:pt x="17609" y="13748"/>
                    <a:pt x="18738" y="14010"/>
                  </a:cubicBezTo>
                  <a:cubicBezTo>
                    <a:pt x="19874" y="14272"/>
                    <a:pt x="19987" y="14314"/>
                    <a:pt x="20520" y="14953"/>
                  </a:cubicBezTo>
                  <a:cubicBezTo>
                    <a:pt x="20996" y="15593"/>
                    <a:pt x="21137" y="16148"/>
                    <a:pt x="21263" y="17207"/>
                  </a:cubicBezTo>
                  <a:cubicBezTo>
                    <a:pt x="21389" y="18266"/>
                    <a:pt x="21600" y="19786"/>
                    <a:pt x="21123" y="20247"/>
                  </a:cubicBezTo>
                  <a:cubicBezTo>
                    <a:pt x="18766" y="21086"/>
                    <a:pt x="13584" y="21600"/>
                    <a:pt x="9481" y="21400"/>
                  </a:cubicBezTo>
                  <a:cubicBezTo>
                    <a:pt x="8738" y="19587"/>
                    <a:pt x="7020" y="17312"/>
                    <a:pt x="5273" y="16159"/>
                  </a:cubicBezTo>
                  <a:cubicBezTo>
                    <a:pt x="3548" y="15006"/>
                    <a:pt x="1767" y="15960"/>
                    <a:pt x="855" y="15635"/>
                  </a:cubicBezTo>
                  <a:cubicBezTo>
                    <a:pt x="0" y="15310"/>
                    <a:pt x="252" y="14922"/>
                    <a:pt x="715" y="14534"/>
                  </a:cubicBezTo>
                  <a:cubicBezTo>
                    <a:pt x="1178" y="14146"/>
                    <a:pt x="2202" y="13978"/>
                    <a:pt x="3352" y="13779"/>
                  </a:cubicBezTo>
                  <a:cubicBezTo>
                    <a:pt x="4502" y="13580"/>
                    <a:pt x="5638" y="13947"/>
                    <a:pt x="6480" y="13538"/>
                  </a:cubicBezTo>
                  <a:cubicBezTo>
                    <a:pt x="7293" y="13129"/>
                    <a:pt x="7349" y="12123"/>
                    <a:pt x="7307" y="11651"/>
                  </a:cubicBezTo>
                  <a:cubicBezTo>
                    <a:pt x="7265" y="11180"/>
                    <a:pt x="6634" y="11525"/>
                    <a:pt x="6255" y="11180"/>
                  </a:cubicBezTo>
                  <a:cubicBezTo>
                    <a:pt x="5876" y="10834"/>
                    <a:pt x="5947" y="10215"/>
                    <a:pt x="5414" y="9922"/>
                  </a:cubicBezTo>
                  <a:cubicBezTo>
                    <a:pt x="4881" y="9628"/>
                    <a:pt x="4067" y="9806"/>
                    <a:pt x="3590" y="9712"/>
                  </a:cubicBezTo>
                  <a:cubicBezTo>
                    <a:pt x="3113" y="9618"/>
                    <a:pt x="3106" y="9497"/>
                    <a:pt x="3029" y="9450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fontAlgn="auto"/>
              <a:endParaRPr lang="zh-CN" altLang="en-US" noProof="1">
                <a:cs typeface="+mn-ea"/>
                <a:sym typeface="+mn-lt"/>
              </a:endParaRP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5120294" y="1131591"/>
            <a:ext cx="1442867" cy="845091"/>
            <a:chOff x="0" y="0"/>
            <a:chExt cx="9801" cy="6692"/>
          </a:xfrm>
          <a:solidFill>
            <a:schemeClr val="accent2"/>
          </a:solidFill>
        </p:grpSpPr>
        <p:sp>
          <p:nvSpPr>
            <p:cNvPr id="45" name="曲线 948"/>
            <p:cNvSpPr/>
            <p:nvPr/>
          </p:nvSpPr>
          <p:spPr bwMode="auto">
            <a:xfrm>
              <a:off x="2263" y="0"/>
              <a:ext cx="5780" cy="6693"/>
            </a:xfrm>
            <a:custGeom>
              <a:avLst/>
              <a:gdLst>
                <a:gd name="T0" fmla="*/ 13513 w 21600"/>
                <a:gd name="T1" fmla="*/ 693 h 21600"/>
                <a:gd name="T2" fmla="*/ 15646 w 21600"/>
                <a:gd name="T3" fmla="*/ 2743 h 21600"/>
                <a:gd name="T4" fmla="*/ 16293 w 21600"/>
                <a:gd name="T5" fmla="*/ 5076 h 21600"/>
                <a:gd name="T6" fmla="*/ 14013 w 21600"/>
                <a:gd name="T7" fmla="*/ 10033 h 21600"/>
                <a:gd name="T8" fmla="*/ 15000 w 21600"/>
                <a:gd name="T9" fmla="*/ 12047 h 21600"/>
                <a:gd name="T10" fmla="*/ 18939 w 21600"/>
                <a:gd name="T11" fmla="*/ 12550 h 21600"/>
                <a:gd name="T12" fmla="*/ 20878 w 21600"/>
                <a:gd name="T13" fmla="*/ 15742 h 21600"/>
                <a:gd name="T14" fmla="*/ 21054 w 21600"/>
                <a:gd name="T15" fmla="*/ 19957 h 21600"/>
                <a:gd name="T16" fmla="*/ 9652 w 21600"/>
                <a:gd name="T17" fmla="*/ 21374 h 21600"/>
                <a:gd name="T18" fmla="*/ 455 w 21600"/>
                <a:gd name="T19" fmla="*/ 19563 h 21600"/>
                <a:gd name="T20" fmla="*/ 2201 w 21600"/>
                <a:gd name="T21" fmla="*/ 13225 h 21600"/>
                <a:gd name="T22" fmla="*/ 6270 w 21600"/>
                <a:gd name="T23" fmla="*/ 12189 h 21600"/>
                <a:gd name="T24" fmla="*/ 7447 w 21600"/>
                <a:gd name="T25" fmla="*/ 10075 h 21600"/>
                <a:gd name="T26" fmla="*/ 5239 w 21600"/>
                <a:gd name="T27" fmla="*/ 4682 h 21600"/>
                <a:gd name="T28" fmla="*/ 8512 w 21600"/>
                <a:gd name="T29" fmla="*/ 603 h 21600"/>
                <a:gd name="T30" fmla="*/ 12963 w 21600"/>
                <a:gd name="T31" fmla="*/ 54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513" y="693"/>
                  </a:moveTo>
                  <a:cubicBezTo>
                    <a:pt x="14488" y="1348"/>
                    <a:pt x="15048" y="1452"/>
                    <a:pt x="15646" y="2743"/>
                  </a:cubicBezTo>
                  <a:cubicBezTo>
                    <a:pt x="16244" y="4034"/>
                    <a:pt x="16241" y="4282"/>
                    <a:pt x="16293" y="5076"/>
                  </a:cubicBezTo>
                  <a:cubicBezTo>
                    <a:pt x="16607" y="8768"/>
                    <a:pt x="14540" y="9197"/>
                    <a:pt x="14013" y="10033"/>
                  </a:cubicBezTo>
                  <a:cubicBezTo>
                    <a:pt x="13983" y="10846"/>
                    <a:pt x="14152" y="11627"/>
                    <a:pt x="15000" y="12047"/>
                  </a:cubicBezTo>
                  <a:cubicBezTo>
                    <a:pt x="15852" y="12466"/>
                    <a:pt x="17732" y="11766"/>
                    <a:pt x="18939" y="12550"/>
                  </a:cubicBezTo>
                  <a:cubicBezTo>
                    <a:pt x="20146" y="13335"/>
                    <a:pt x="20280" y="14170"/>
                    <a:pt x="20878" y="15742"/>
                  </a:cubicBezTo>
                  <a:cubicBezTo>
                    <a:pt x="21476" y="17314"/>
                    <a:pt x="21600" y="19224"/>
                    <a:pt x="21054" y="19957"/>
                  </a:cubicBezTo>
                  <a:cubicBezTo>
                    <a:pt x="17698" y="20802"/>
                    <a:pt x="13826" y="21600"/>
                    <a:pt x="9652" y="21374"/>
                  </a:cubicBezTo>
                  <a:cubicBezTo>
                    <a:pt x="5478" y="21309"/>
                    <a:pt x="1401" y="21306"/>
                    <a:pt x="455" y="19563"/>
                  </a:cubicBezTo>
                  <a:cubicBezTo>
                    <a:pt x="0" y="17398"/>
                    <a:pt x="1278" y="14700"/>
                    <a:pt x="2201" y="13225"/>
                  </a:cubicBezTo>
                  <a:cubicBezTo>
                    <a:pt x="3124" y="11750"/>
                    <a:pt x="5422" y="12308"/>
                    <a:pt x="6270" y="12189"/>
                  </a:cubicBezTo>
                  <a:cubicBezTo>
                    <a:pt x="7119" y="12069"/>
                    <a:pt x="7773" y="11634"/>
                    <a:pt x="7447" y="10075"/>
                  </a:cubicBezTo>
                  <a:cubicBezTo>
                    <a:pt x="6147" y="8565"/>
                    <a:pt x="4854" y="6609"/>
                    <a:pt x="5239" y="4682"/>
                  </a:cubicBezTo>
                  <a:cubicBezTo>
                    <a:pt x="5624" y="2756"/>
                    <a:pt x="6917" y="1368"/>
                    <a:pt x="8512" y="603"/>
                  </a:cubicBezTo>
                  <a:cubicBezTo>
                    <a:pt x="10108" y="0"/>
                    <a:pt x="12186" y="258"/>
                    <a:pt x="12963" y="54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fontAlgn="auto"/>
              <a:endParaRPr lang="zh-CN" altLang="en-US" sz="1400" b="1" noProof="1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46" name="曲线 948"/>
            <p:cNvSpPr/>
            <p:nvPr/>
          </p:nvSpPr>
          <p:spPr bwMode="auto">
            <a:xfrm>
              <a:off x="0" y="0"/>
              <a:ext cx="3885" cy="4606"/>
            </a:xfrm>
            <a:custGeom>
              <a:avLst/>
              <a:gdLst>
                <a:gd name="T0" fmla="*/ 13877 w 21600"/>
                <a:gd name="T1" fmla="*/ 647 h 21600"/>
                <a:gd name="T2" fmla="*/ 16040 w 21600"/>
                <a:gd name="T3" fmla="*/ 2715 h 21600"/>
                <a:gd name="T4" fmla="*/ 16690 w 21600"/>
                <a:gd name="T5" fmla="*/ 5069 h 21600"/>
                <a:gd name="T6" fmla="*/ 14383 w 21600"/>
                <a:gd name="T7" fmla="*/ 10068 h 21600"/>
                <a:gd name="T8" fmla="*/ 15495 w 21600"/>
                <a:gd name="T9" fmla="*/ 11986 h 21600"/>
                <a:gd name="T10" fmla="*/ 18725 w 21600"/>
                <a:gd name="T11" fmla="*/ 12460 h 21600"/>
                <a:gd name="T12" fmla="*/ 20932 w 21600"/>
                <a:gd name="T13" fmla="*/ 14790 h 21600"/>
                <a:gd name="T14" fmla="*/ 16796 w 21600"/>
                <a:gd name="T15" fmla="*/ 15475 h 21600"/>
                <a:gd name="T16" fmla="*/ 12020 w 21600"/>
                <a:gd name="T17" fmla="*/ 21529 h 21600"/>
                <a:gd name="T18" fmla="*/ 394 w 21600"/>
                <a:gd name="T19" fmla="*/ 19836 h 21600"/>
                <a:gd name="T20" fmla="*/ 2429 w 21600"/>
                <a:gd name="T21" fmla="*/ 13290 h 21600"/>
                <a:gd name="T22" fmla="*/ 6549 w 21600"/>
                <a:gd name="T23" fmla="*/ 12244 h 21600"/>
                <a:gd name="T24" fmla="*/ 7739 w 21600"/>
                <a:gd name="T25" fmla="*/ 10110 h 21600"/>
                <a:gd name="T26" fmla="*/ 5504 w 21600"/>
                <a:gd name="T27" fmla="*/ 4670 h 21600"/>
                <a:gd name="T28" fmla="*/ 8817 w 21600"/>
                <a:gd name="T29" fmla="*/ 553 h 21600"/>
                <a:gd name="T30" fmla="*/ 13321 w 21600"/>
                <a:gd name="T31" fmla="*/ 4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0" h="21600">
                  <a:moveTo>
                    <a:pt x="13877" y="647"/>
                  </a:moveTo>
                  <a:cubicBezTo>
                    <a:pt x="14867" y="1308"/>
                    <a:pt x="15434" y="1411"/>
                    <a:pt x="16040" y="2715"/>
                  </a:cubicBezTo>
                  <a:cubicBezTo>
                    <a:pt x="16646" y="4018"/>
                    <a:pt x="16640" y="4267"/>
                    <a:pt x="16690" y="5069"/>
                  </a:cubicBezTo>
                  <a:cubicBezTo>
                    <a:pt x="17013" y="8792"/>
                    <a:pt x="14917" y="9229"/>
                    <a:pt x="14383" y="10068"/>
                  </a:cubicBezTo>
                  <a:cubicBezTo>
                    <a:pt x="14355" y="10889"/>
                    <a:pt x="14639" y="11559"/>
                    <a:pt x="15495" y="11986"/>
                  </a:cubicBezTo>
                  <a:cubicBezTo>
                    <a:pt x="16357" y="12408"/>
                    <a:pt x="17902" y="11906"/>
                    <a:pt x="18725" y="12460"/>
                  </a:cubicBezTo>
                  <a:cubicBezTo>
                    <a:pt x="19948" y="13252"/>
                    <a:pt x="20326" y="13205"/>
                    <a:pt x="20932" y="14790"/>
                  </a:cubicBezTo>
                  <a:cubicBezTo>
                    <a:pt x="21600" y="16375"/>
                    <a:pt x="17352" y="14734"/>
                    <a:pt x="16796" y="15475"/>
                  </a:cubicBezTo>
                  <a:cubicBezTo>
                    <a:pt x="13399" y="16328"/>
                    <a:pt x="13365" y="19349"/>
                    <a:pt x="12020" y="21529"/>
                  </a:cubicBezTo>
                  <a:cubicBezTo>
                    <a:pt x="7794" y="21431"/>
                    <a:pt x="1356" y="21600"/>
                    <a:pt x="394" y="19836"/>
                  </a:cubicBezTo>
                  <a:cubicBezTo>
                    <a:pt x="0" y="17651"/>
                    <a:pt x="1495" y="14781"/>
                    <a:pt x="2429" y="13290"/>
                  </a:cubicBezTo>
                  <a:cubicBezTo>
                    <a:pt x="3363" y="11803"/>
                    <a:pt x="5693" y="12366"/>
                    <a:pt x="6549" y="12244"/>
                  </a:cubicBezTo>
                  <a:cubicBezTo>
                    <a:pt x="7405" y="12127"/>
                    <a:pt x="8067" y="11686"/>
                    <a:pt x="7739" y="10110"/>
                  </a:cubicBezTo>
                  <a:cubicBezTo>
                    <a:pt x="6421" y="8591"/>
                    <a:pt x="5115" y="6616"/>
                    <a:pt x="5504" y="4670"/>
                  </a:cubicBezTo>
                  <a:cubicBezTo>
                    <a:pt x="5893" y="2729"/>
                    <a:pt x="7205" y="1327"/>
                    <a:pt x="8817" y="553"/>
                  </a:cubicBezTo>
                  <a:cubicBezTo>
                    <a:pt x="10435" y="0"/>
                    <a:pt x="12537" y="206"/>
                    <a:pt x="13321" y="492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fontAlgn="auto"/>
              <a:endParaRPr lang="zh-CN" altLang="en-US" sz="1400" b="1" noProof="1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47" name="曲线 950"/>
            <p:cNvSpPr/>
            <p:nvPr/>
          </p:nvSpPr>
          <p:spPr bwMode="auto">
            <a:xfrm>
              <a:off x="6721" y="290"/>
              <a:ext cx="3080" cy="4121"/>
            </a:xfrm>
            <a:custGeom>
              <a:avLst/>
              <a:gdLst>
                <a:gd name="T0" fmla="*/ 2749 w 21600"/>
                <a:gd name="T1" fmla="*/ 9083 h 21600"/>
                <a:gd name="T2" fmla="*/ 4130 w 21600"/>
                <a:gd name="T3" fmla="*/ 2148 h 21600"/>
                <a:gd name="T4" fmla="*/ 10743 w 21600"/>
                <a:gd name="T5" fmla="*/ 15 h 21600"/>
                <a:gd name="T6" fmla="*/ 15989 w 21600"/>
                <a:gd name="T7" fmla="*/ 1839 h 21600"/>
                <a:gd name="T8" fmla="*/ 17686 w 21600"/>
                <a:gd name="T9" fmla="*/ 5309 h 21600"/>
                <a:gd name="T10" fmla="*/ 17897 w 21600"/>
                <a:gd name="T11" fmla="*/ 8611 h 21600"/>
                <a:gd name="T12" fmla="*/ 16564 w 21600"/>
                <a:gd name="T13" fmla="*/ 9764 h 21600"/>
                <a:gd name="T14" fmla="*/ 14250 w 21600"/>
                <a:gd name="T15" fmla="*/ 10393 h 21600"/>
                <a:gd name="T16" fmla="*/ 13198 w 21600"/>
                <a:gd name="T17" fmla="*/ 12385 h 21600"/>
                <a:gd name="T18" fmla="*/ 14811 w 21600"/>
                <a:gd name="T19" fmla="*/ 13643 h 21600"/>
                <a:gd name="T20" fmla="*/ 18738 w 21600"/>
                <a:gd name="T21" fmla="*/ 14010 h 21600"/>
                <a:gd name="T22" fmla="*/ 20520 w 21600"/>
                <a:gd name="T23" fmla="*/ 14953 h 21600"/>
                <a:gd name="T24" fmla="*/ 21263 w 21600"/>
                <a:gd name="T25" fmla="*/ 17207 h 21600"/>
                <a:gd name="T26" fmla="*/ 21123 w 21600"/>
                <a:gd name="T27" fmla="*/ 20247 h 21600"/>
                <a:gd name="T28" fmla="*/ 9481 w 21600"/>
                <a:gd name="T29" fmla="*/ 21400 h 21600"/>
                <a:gd name="T30" fmla="*/ 5273 w 21600"/>
                <a:gd name="T31" fmla="*/ 16159 h 21600"/>
                <a:gd name="T32" fmla="*/ 855 w 21600"/>
                <a:gd name="T33" fmla="*/ 15635 h 21600"/>
                <a:gd name="T34" fmla="*/ 715 w 21600"/>
                <a:gd name="T35" fmla="*/ 14534 h 21600"/>
                <a:gd name="T36" fmla="*/ 3352 w 21600"/>
                <a:gd name="T37" fmla="*/ 13779 h 21600"/>
                <a:gd name="T38" fmla="*/ 6480 w 21600"/>
                <a:gd name="T39" fmla="*/ 13538 h 21600"/>
                <a:gd name="T40" fmla="*/ 7307 w 21600"/>
                <a:gd name="T41" fmla="*/ 11651 h 21600"/>
                <a:gd name="T42" fmla="*/ 6255 w 21600"/>
                <a:gd name="T43" fmla="*/ 11180 h 21600"/>
                <a:gd name="T44" fmla="*/ 5414 w 21600"/>
                <a:gd name="T45" fmla="*/ 9922 h 21600"/>
                <a:gd name="T46" fmla="*/ 3590 w 21600"/>
                <a:gd name="T47" fmla="*/ 9712 h 21600"/>
                <a:gd name="T48" fmla="*/ 3029 w 21600"/>
                <a:gd name="T49" fmla="*/ 9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00" h="21600">
                  <a:moveTo>
                    <a:pt x="2749" y="9083"/>
                  </a:moveTo>
                  <a:cubicBezTo>
                    <a:pt x="2959" y="7605"/>
                    <a:pt x="2531" y="3962"/>
                    <a:pt x="4130" y="2148"/>
                  </a:cubicBezTo>
                  <a:cubicBezTo>
                    <a:pt x="5729" y="372"/>
                    <a:pt x="8485" y="0"/>
                    <a:pt x="10743" y="15"/>
                  </a:cubicBezTo>
                  <a:cubicBezTo>
                    <a:pt x="13002" y="36"/>
                    <a:pt x="14601" y="780"/>
                    <a:pt x="15989" y="1839"/>
                  </a:cubicBezTo>
                  <a:cubicBezTo>
                    <a:pt x="17378" y="2898"/>
                    <a:pt x="17280" y="3915"/>
                    <a:pt x="17686" y="5309"/>
                  </a:cubicBezTo>
                  <a:cubicBezTo>
                    <a:pt x="18121" y="6703"/>
                    <a:pt x="18121" y="7720"/>
                    <a:pt x="17897" y="8611"/>
                  </a:cubicBezTo>
                  <a:cubicBezTo>
                    <a:pt x="17672" y="9502"/>
                    <a:pt x="17294" y="9408"/>
                    <a:pt x="16564" y="9764"/>
                  </a:cubicBezTo>
                  <a:cubicBezTo>
                    <a:pt x="15835" y="10121"/>
                    <a:pt x="14923" y="9869"/>
                    <a:pt x="14250" y="10393"/>
                  </a:cubicBezTo>
                  <a:cubicBezTo>
                    <a:pt x="13577" y="10917"/>
                    <a:pt x="13086" y="11735"/>
                    <a:pt x="13198" y="12385"/>
                  </a:cubicBezTo>
                  <a:cubicBezTo>
                    <a:pt x="13310" y="13035"/>
                    <a:pt x="13703" y="13318"/>
                    <a:pt x="14811" y="13643"/>
                  </a:cubicBezTo>
                  <a:cubicBezTo>
                    <a:pt x="15919" y="13968"/>
                    <a:pt x="17609" y="13748"/>
                    <a:pt x="18738" y="14010"/>
                  </a:cubicBezTo>
                  <a:cubicBezTo>
                    <a:pt x="19874" y="14272"/>
                    <a:pt x="19987" y="14314"/>
                    <a:pt x="20520" y="14953"/>
                  </a:cubicBezTo>
                  <a:cubicBezTo>
                    <a:pt x="20996" y="15593"/>
                    <a:pt x="21137" y="16148"/>
                    <a:pt x="21263" y="17207"/>
                  </a:cubicBezTo>
                  <a:cubicBezTo>
                    <a:pt x="21389" y="18266"/>
                    <a:pt x="21600" y="19786"/>
                    <a:pt x="21123" y="20247"/>
                  </a:cubicBezTo>
                  <a:cubicBezTo>
                    <a:pt x="18766" y="21086"/>
                    <a:pt x="13584" y="21600"/>
                    <a:pt x="9481" y="21400"/>
                  </a:cubicBezTo>
                  <a:cubicBezTo>
                    <a:pt x="8738" y="19587"/>
                    <a:pt x="7020" y="17312"/>
                    <a:pt x="5273" y="16159"/>
                  </a:cubicBezTo>
                  <a:cubicBezTo>
                    <a:pt x="3548" y="15006"/>
                    <a:pt x="1767" y="15960"/>
                    <a:pt x="855" y="15635"/>
                  </a:cubicBezTo>
                  <a:cubicBezTo>
                    <a:pt x="0" y="15310"/>
                    <a:pt x="252" y="14922"/>
                    <a:pt x="715" y="14534"/>
                  </a:cubicBezTo>
                  <a:cubicBezTo>
                    <a:pt x="1178" y="14146"/>
                    <a:pt x="2202" y="13978"/>
                    <a:pt x="3352" y="13779"/>
                  </a:cubicBezTo>
                  <a:cubicBezTo>
                    <a:pt x="4502" y="13580"/>
                    <a:pt x="5638" y="13947"/>
                    <a:pt x="6480" y="13538"/>
                  </a:cubicBezTo>
                  <a:cubicBezTo>
                    <a:pt x="7293" y="13129"/>
                    <a:pt x="7349" y="12123"/>
                    <a:pt x="7307" y="11651"/>
                  </a:cubicBezTo>
                  <a:cubicBezTo>
                    <a:pt x="7265" y="11180"/>
                    <a:pt x="6634" y="11525"/>
                    <a:pt x="6255" y="11180"/>
                  </a:cubicBezTo>
                  <a:cubicBezTo>
                    <a:pt x="5876" y="10834"/>
                    <a:pt x="5947" y="10215"/>
                    <a:pt x="5414" y="9922"/>
                  </a:cubicBezTo>
                  <a:cubicBezTo>
                    <a:pt x="4881" y="9628"/>
                    <a:pt x="4067" y="9806"/>
                    <a:pt x="3590" y="9712"/>
                  </a:cubicBezTo>
                  <a:cubicBezTo>
                    <a:pt x="3113" y="9618"/>
                    <a:pt x="3106" y="9497"/>
                    <a:pt x="3029" y="9450"/>
                  </a:cubicBezTo>
                </a:path>
              </a:pathLst>
            </a:custGeom>
            <a:grpFill/>
            <a:ln w="3175" cap="flat" cmpd="sng">
              <a:noFill/>
              <a:beve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fontAlgn="auto"/>
              <a:endParaRPr lang="zh-CN" altLang="en-US" sz="1400" b="1" noProof="1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2366963" y="2090738"/>
            <a:ext cx="1611312" cy="25082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175">
            <a:noFill/>
            <a:bevel/>
            <a:headEnd/>
            <a:tailEnd/>
          </a:ln>
        </p:spPr>
        <p:txBody>
          <a:bodyPr lIns="62111" tIns="31055" rIns="62111" bIns="31055" anchor="ctr"/>
          <a:lstStyle/>
          <a:p>
            <a:pPr algn="ctr">
              <a:lnSpc>
                <a:spcPct val="130000"/>
              </a:lnSpc>
            </a:pPr>
            <a:r>
              <a:rPr lang="en-US" altLang="zh-CN" sz="1400" b="1" dirty="0">
                <a:solidFill>
                  <a:srgbClr val="F8F8F8"/>
                </a:solidFill>
                <a:cs typeface="+mn-ea"/>
                <a:sym typeface="+mn-lt"/>
              </a:rPr>
              <a:t>A keyword</a:t>
            </a:r>
            <a:endParaRPr lang="zh-CN" altLang="en-US" sz="1400" b="1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2366963" y="2384425"/>
            <a:ext cx="1612900" cy="146208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lIns="62111" tIns="31055" rIns="62111" bIns="31055" anchor="ctr"/>
          <a:lstStyle/>
          <a:p>
            <a:pPr>
              <a:lnSpc>
                <a:spcPct val="130000"/>
              </a:lnSpc>
            </a:pP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5119688" y="2090738"/>
            <a:ext cx="1612900" cy="273050"/>
          </a:xfrm>
          <a:prstGeom prst="rect">
            <a:avLst/>
          </a:prstGeom>
          <a:solidFill>
            <a:schemeClr val="accent2">
              <a:lumMod val="100000"/>
            </a:schemeClr>
          </a:solidFill>
          <a:ln w="3175">
            <a:noFill/>
            <a:bevel/>
            <a:headEnd/>
            <a:tailEnd/>
          </a:ln>
        </p:spPr>
        <p:txBody>
          <a:bodyPr lIns="62111" tIns="31055" rIns="62111" bIns="31055" anchor="ctr"/>
          <a:lstStyle/>
          <a:p>
            <a:pPr algn="ctr">
              <a:lnSpc>
                <a:spcPct val="130000"/>
              </a:lnSpc>
            </a:pPr>
            <a:r>
              <a:rPr lang="en-US" altLang="zh-CN" sz="1400" b="1" dirty="0">
                <a:solidFill>
                  <a:srgbClr val="F8F8F8"/>
                </a:solidFill>
                <a:cs typeface="+mn-ea"/>
                <a:sym typeface="+mn-lt"/>
              </a:rPr>
              <a:t>B keyword</a:t>
            </a:r>
            <a:endParaRPr lang="zh-CN" altLang="en-US" sz="1400" b="1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5119688" y="2384425"/>
            <a:ext cx="1612900" cy="1462088"/>
          </a:xfrm>
          <a:prstGeom prst="rect">
            <a:avLst/>
          </a:prstGeom>
          <a:solidFill>
            <a:schemeClr val="accent2">
              <a:lumMod val="100000"/>
            </a:schemeClr>
          </a:solidFill>
          <a:ln w="9525">
            <a:noFill/>
            <a:miter lim="800000"/>
            <a:headEnd/>
            <a:tailEnd/>
          </a:ln>
        </p:spPr>
        <p:txBody>
          <a:bodyPr lIns="62111" tIns="31055" rIns="62111" bIns="31055" anchor="ctr"/>
          <a:lstStyle/>
          <a:p>
            <a:pPr>
              <a:lnSpc>
                <a:spcPct val="130000"/>
              </a:lnSpc>
            </a:pP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486025" y="2676477"/>
            <a:ext cx="1401763" cy="75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2111" tIns="31055" rIns="62111" bIns="31055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F8F8F8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240338" y="2676477"/>
            <a:ext cx="1401762" cy="75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2111" tIns="31055" rIns="62111" bIns="31055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F8F8F8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grpSp>
        <p:nvGrpSpPr>
          <p:cNvPr id="4" name="Group 22"/>
          <p:cNvGrpSpPr/>
          <p:nvPr/>
        </p:nvGrpSpPr>
        <p:grpSpPr bwMode="auto">
          <a:xfrm>
            <a:off x="4199674" y="2005144"/>
            <a:ext cx="733160" cy="733910"/>
            <a:chOff x="0" y="0"/>
            <a:chExt cx="1700" cy="1700"/>
          </a:xfrm>
          <a:solidFill>
            <a:schemeClr val="bg1">
              <a:lumMod val="65000"/>
            </a:schemeClr>
          </a:solidFill>
        </p:grpSpPr>
        <p:sp>
          <p:nvSpPr>
            <p:cNvPr id="55" name="Oval 23"/>
            <p:cNvSpPr>
              <a:spLocks noChangeArrowheads="1"/>
            </p:cNvSpPr>
            <p:nvPr/>
          </p:nvSpPr>
          <p:spPr bwMode="auto">
            <a:xfrm>
              <a:off x="0" y="0"/>
              <a:ext cx="1700" cy="1700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lnSpc>
                  <a:spcPct val="130000"/>
                </a:lnSpc>
              </a:pPr>
              <a:endParaRPr lang="zh-CN" altLang="en-US" sz="1000" noProof="1">
                <a:cs typeface="+mn-ea"/>
                <a:sym typeface="+mn-lt"/>
              </a:endParaRPr>
            </a:p>
          </p:txBody>
        </p:sp>
        <p:sp>
          <p:nvSpPr>
            <p:cNvPr id="56" name="WordArt 24"/>
            <p:cNvSpPr>
              <a:spLocks noChangeArrowheads="1" noChangeShapeType="1"/>
            </p:cNvSpPr>
            <p:nvPr/>
          </p:nvSpPr>
          <p:spPr bwMode="auto">
            <a:xfrm>
              <a:off x="215" y="350"/>
              <a:ext cx="1245" cy="95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lnSpc>
                  <a:spcPct val="130000"/>
                </a:lnSpc>
              </a:pPr>
              <a:r>
                <a:rPr lang="en-US" altLang="zh-CN" sz="1000" b="1" noProof="1">
                  <a:solidFill>
                    <a:srgbClr val="F8F8F8"/>
                  </a:solidFill>
                  <a:cs typeface="+mn-ea"/>
                  <a:sym typeface="+mn-lt"/>
                </a:rPr>
                <a:t>VS</a:t>
              </a:r>
              <a:endParaRPr lang="zh-CN" altLang="en-US" sz="1000" b="1" noProof="1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7" name="Rectangle 269"/>
          <p:cNvSpPr/>
          <p:nvPr/>
        </p:nvSpPr>
        <p:spPr>
          <a:xfrm>
            <a:off x="1116014" y="4062413"/>
            <a:ext cx="6985000" cy="596900"/>
          </a:xfrm>
          <a:prstGeom prst="rect">
            <a:avLst/>
          </a:prstGeom>
          <a:solidFill>
            <a:schemeClr val="accent4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111" tIns="31055" rIns="62111" bIns="31055" anchor="ctr"/>
          <a:lstStyle/>
          <a:p>
            <a:pPr algn="ctr" fontAlgn="auto"/>
            <a:endParaRPr lang="en-US" sz="700" noProof="1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547813" y="4101624"/>
            <a:ext cx="5986462" cy="48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055" tIns="15528" rIns="31055" bIns="15528" anchor="ctr">
            <a:spAutoFit/>
          </a:bodyPr>
          <a:lstStyle/>
          <a:p>
            <a:pPr algn="ctr" defTabSz="739701">
              <a:lnSpc>
                <a:spcPct val="130000"/>
              </a:lnSpc>
            </a:pPr>
            <a:r>
              <a:rPr lang="en-US" altLang="zh-CN" sz="12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</a:t>
            </a:r>
            <a:endParaRPr lang="en-US" altLang="en-US" sz="12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5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 animBg="1"/>
      <p:bldP spid="49" grpId="0" animBg="1"/>
      <p:bldP spid="50" grpId="0" bldLvl="0" animBg="1"/>
      <p:bldP spid="51" grpId="0" animBg="1"/>
      <p:bldP spid="52" grpId="0" bldLvl="0"/>
      <p:bldP spid="53" grpId="0"/>
      <p:bldP spid="57" grpId="0" animBg="1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31695" y="1682077"/>
            <a:ext cx="3162126" cy="2476499"/>
            <a:chOff x="1591445" y="2300385"/>
            <a:chExt cx="4446740" cy="3482386"/>
          </a:xfrm>
        </p:grpSpPr>
        <p:sp>
          <p:nvSpPr>
            <p:cNvPr id="28674" name="MH_Other_1"/>
            <p:cNvSpPr>
              <a:spLocks/>
            </p:cNvSpPr>
            <p:nvPr/>
          </p:nvSpPr>
          <p:spPr bwMode="auto">
            <a:xfrm>
              <a:off x="1591445" y="4054972"/>
              <a:ext cx="3964564" cy="189188"/>
            </a:xfrm>
            <a:custGeom>
              <a:avLst/>
              <a:gdLst>
                <a:gd name="T0" fmla="*/ 0 w 3759200"/>
                <a:gd name="T1" fmla="*/ 76116 h 179488"/>
                <a:gd name="T2" fmla="*/ 2070100 w 3759200"/>
                <a:gd name="T3" fmla="*/ 177602 h 179488"/>
                <a:gd name="T4" fmla="*/ 3759200 w 3759200"/>
                <a:gd name="T5" fmla="*/ 0 h 179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59200" h="179488">
                  <a:moveTo>
                    <a:pt x="0" y="76200"/>
                  </a:moveTo>
                  <a:cubicBezTo>
                    <a:pt x="921808" y="129116"/>
                    <a:pt x="1443567" y="190500"/>
                    <a:pt x="2070100" y="177800"/>
                  </a:cubicBezTo>
                  <a:cubicBezTo>
                    <a:pt x="2696633" y="165100"/>
                    <a:pt x="3440641" y="86783"/>
                    <a:pt x="3759200" y="0"/>
                  </a:cubicBezTo>
                </a:path>
              </a:pathLst>
            </a:custGeom>
            <a:noFill/>
            <a:ln w="9525" cap="flat" cmpd="sng">
              <a:solidFill>
                <a:schemeClr val="accent4">
                  <a:lumMod val="10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75" name="MH_Other_2"/>
            <p:cNvSpPr>
              <a:spLocks/>
            </p:cNvSpPr>
            <p:nvPr/>
          </p:nvSpPr>
          <p:spPr bwMode="auto">
            <a:xfrm>
              <a:off x="1591445" y="2300385"/>
              <a:ext cx="3442206" cy="1861737"/>
            </a:xfrm>
            <a:custGeom>
              <a:avLst/>
              <a:gdLst>
                <a:gd name="T0" fmla="*/ 0 w 3263900"/>
                <a:gd name="T1" fmla="*/ 1778000 h 1778000"/>
                <a:gd name="T2" fmla="*/ 2070100 w 3263900"/>
                <a:gd name="T3" fmla="*/ 1016000 h 1778000"/>
                <a:gd name="T4" fmla="*/ 3263900 w 3263900"/>
                <a:gd name="T5" fmla="*/ 0 h 17780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63900" h="1778000">
                  <a:moveTo>
                    <a:pt x="0" y="1778000"/>
                  </a:moveTo>
                  <a:cubicBezTo>
                    <a:pt x="594783" y="1656291"/>
                    <a:pt x="1526117" y="1312333"/>
                    <a:pt x="2070100" y="1016000"/>
                  </a:cubicBezTo>
                  <a:cubicBezTo>
                    <a:pt x="2614083" y="719667"/>
                    <a:pt x="2897716" y="483658"/>
                    <a:pt x="3263900" y="0"/>
                  </a:cubicBezTo>
                </a:path>
              </a:pathLst>
            </a:custGeom>
            <a:noFill/>
            <a:ln w="9525" cap="flat" cmpd="sng">
              <a:solidFill>
                <a:schemeClr val="accent4">
                  <a:lumMod val="10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76" name="MH_Other_3"/>
            <p:cNvSpPr>
              <a:spLocks/>
            </p:cNvSpPr>
            <p:nvPr/>
          </p:nvSpPr>
          <p:spPr bwMode="auto">
            <a:xfrm>
              <a:off x="1591445" y="3184375"/>
              <a:ext cx="4433347" cy="991141"/>
            </a:xfrm>
            <a:custGeom>
              <a:avLst/>
              <a:gdLst>
                <a:gd name="T0" fmla="*/ 0 w 4203700"/>
                <a:gd name="T1" fmla="*/ 939800 h 939800"/>
                <a:gd name="T2" fmla="*/ 2387600 w 4203700"/>
                <a:gd name="T3" fmla="*/ 622300 h 939800"/>
                <a:gd name="T4" fmla="*/ 4203700 w 4203700"/>
                <a:gd name="T5" fmla="*/ 0 h 9398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03700" h="939800">
                  <a:moveTo>
                    <a:pt x="0" y="939800"/>
                  </a:moveTo>
                  <a:cubicBezTo>
                    <a:pt x="919691" y="827616"/>
                    <a:pt x="1686983" y="778933"/>
                    <a:pt x="2387600" y="622300"/>
                  </a:cubicBezTo>
                  <a:cubicBezTo>
                    <a:pt x="3088217" y="465667"/>
                    <a:pt x="3722158" y="201083"/>
                    <a:pt x="4203700" y="0"/>
                  </a:cubicBezTo>
                </a:path>
              </a:pathLst>
            </a:custGeom>
            <a:noFill/>
            <a:ln w="9525" cap="flat" cmpd="sng">
              <a:solidFill>
                <a:schemeClr val="accent4">
                  <a:lumMod val="10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77" name="MH_Other_4"/>
            <p:cNvSpPr>
              <a:spLocks/>
            </p:cNvSpPr>
            <p:nvPr/>
          </p:nvSpPr>
          <p:spPr bwMode="auto">
            <a:xfrm>
              <a:off x="1658414" y="4162122"/>
              <a:ext cx="4379771" cy="723265"/>
            </a:xfrm>
            <a:custGeom>
              <a:avLst/>
              <a:gdLst>
                <a:gd name="T0" fmla="*/ 0 w 4152900"/>
                <a:gd name="T1" fmla="*/ 0 h 685800"/>
                <a:gd name="T2" fmla="*/ 2959100 w 4152900"/>
                <a:gd name="T3" fmla="*/ 368300 h 685800"/>
                <a:gd name="T4" fmla="*/ 4152900 w 4152900"/>
                <a:gd name="T5" fmla="*/ 685800 h 6858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52900" h="685800">
                  <a:moveTo>
                    <a:pt x="0" y="0"/>
                  </a:moveTo>
                  <a:cubicBezTo>
                    <a:pt x="1133475" y="127000"/>
                    <a:pt x="2266950" y="254000"/>
                    <a:pt x="2959100" y="368300"/>
                  </a:cubicBezTo>
                  <a:cubicBezTo>
                    <a:pt x="3651250" y="482600"/>
                    <a:pt x="3902075" y="584200"/>
                    <a:pt x="4152900" y="685800"/>
                  </a:cubicBezTo>
                </a:path>
              </a:pathLst>
            </a:custGeom>
            <a:noFill/>
            <a:ln w="9525" cap="flat" cmpd="sng">
              <a:solidFill>
                <a:schemeClr val="accent4">
                  <a:lumMod val="10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678" name="MH_Other_5"/>
            <p:cNvSpPr>
              <a:spLocks/>
            </p:cNvSpPr>
            <p:nvPr/>
          </p:nvSpPr>
          <p:spPr bwMode="auto">
            <a:xfrm>
              <a:off x="1604839" y="4162122"/>
              <a:ext cx="3428812" cy="1620649"/>
            </a:xfrm>
            <a:custGeom>
              <a:avLst/>
              <a:gdLst>
                <a:gd name="T0" fmla="*/ 0 w 3251200"/>
                <a:gd name="T1" fmla="*/ 0 h 1536700"/>
                <a:gd name="T2" fmla="*/ 2235200 w 3251200"/>
                <a:gd name="T3" fmla="*/ 787400 h 1536700"/>
                <a:gd name="T4" fmla="*/ 3251200 w 3251200"/>
                <a:gd name="T5" fmla="*/ 1536700 h 1536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51200" h="1536700">
                  <a:moveTo>
                    <a:pt x="0" y="0"/>
                  </a:moveTo>
                  <a:cubicBezTo>
                    <a:pt x="1049866" y="208491"/>
                    <a:pt x="1693333" y="531283"/>
                    <a:pt x="2235200" y="787400"/>
                  </a:cubicBezTo>
                  <a:cubicBezTo>
                    <a:pt x="2777067" y="1043517"/>
                    <a:pt x="3141133" y="1359958"/>
                    <a:pt x="3251200" y="1536700"/>
                  </a:cubicBezTo>
                </a:path>
              </a:pathLst>
            </a:custGeom>
            <a:noFill/>
            <a:ln w="9525" cap="flat" cmpd="sng">
              <a:solidFill>
                <a:schemeClr val="accent4">
                  <a:lumMod val="10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8684" name="MH_Other_6"/>
          <p:cNvSpPr>
            <a:spLocks noChangeArrowheads="1"/>
          </p:cNvSpPr>
          <p:nvPr/>
        </p:nvSpPr>
        <p:spPr bwMode="auto">
          <a:xfrm>
            <a:off x="3358041" y="1412996"/>
            <a:ext cx="501226" cy="501253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28575">
            <a:noFill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5" name="MH_Other_7"/>
          <p:cNvSpPr>
            <a:spLocks noChangeArrowheads="1"/>
          </p:cNvSpPr>
          <p:nvPr/>
        </p:nvSpPr>
        <p:spPr bwMode="auto">
          <a:xfrm>
            <a:off x="4054519" y="2016644"/>
            <a:ext cx="501225" cy="501253"/>
          </a:xfrm>
          <a:prstGeom prst="ellipse">
            <a:avLst/>
          </a:prstGeom>
          <a:solidFill>
            <a:schemeClr val="accent2">
              <a:lumMod val="100000"/>
            </a:schemeClr>
          </a:solidFill>
          <a:ln w="28575">
            <a:noFill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6" name="MH_Other_8"/>
          <p:cNvSpPr>
            <a:spLocks noChangeArrowheads="1"/>
          </p:cNvSpPr>
          <p:nvPr/>
        </p:nvSpPr>
        <p:spPr bwMode="auto">
          <a:xfrm>
            <a:off x="3698541" y="2667916"/>
            <a:ext cx="501226" cy="502444"/>
          </a:xfrm>
          <a:prstGeom prst="ellipse">
            <a:avLst/>
          </a:prstGeom>
          <a:solidFill>
            <a:schemeClr val="accent3">
              <a:lumMod val="100000"/>
            </a:schemeClr>
          </a:solidFill>
          <a:ln w="28575">
            <a:noFill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7" name="MH_Other_9"/>
          <p:cNvSpPr>
            <a:spLocks noChangeArrowheads="1"/>
          </p:cNvSpPr>
          <p:nvPr/>
        </p:nvSpPr>
        <p:spPr bwMode="auto">
          <a:xfrm>
            <a:off x="4052138" y="3223937"/>
            <a:ext cx="501225" cy="502444"/>
          </a:xfrm>
          <a:prstGeom prst="ellipse">
            <a:avLst/>
          </a:prstGeom>
          <a:solidFill>
            <a:schemeClr val="accent4">
              <a:lumMod val="100000"/>
            </a:schemeClr>
          </a:solidFill>
          <a:ln w="28575">
            <a:noFill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8" name="MH_Other_10"/>
          <p:cNvSpPr>
            <a:spLocks noChangeArrowheads="1"/>
          </p:cNvSpPr>
          <p:nvPr/>
        </p:nvSpPr>
        <p:spPr bwMode="auto">
          <a:xfrm>
            <a:off x="3334230" y="3924024"/>
            <a:ext cx="501226" cy="501253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28575">
            <a:noFill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  <a:endParaRPr lang="zh-CN" altLang="en-US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89" name="MH_Title_1"/>
          <p:cNvSpPr>
            <a:spLocks noChangeArrowheads="1"/>
          </p:cNvSpPr>
          <p:nvPr/>
        </p:nvSpPr>
        <p:spPr bwMode="auto">
          <a:xfrm>
            <a:off x="-17557" y="2132633"/>
            <a:ext cx="1177826" cy="1702292"/>
          </a:xfrm>
          <a:custGeom>
            <a:avLst/>
            <a:gdLst>
              <a:gd name="T0" fmla="*/ 272796 w 1159484"/>
              <a:gd name="T1" fmla="*/ 1430 h 1674380"/>
              <a:gd name="T2" fmla="*/ 986253 w 1159484"/>
              <a:gd name="T3" fmla="*/ 329551 h 1674380"/>
              <a:gd name="T4" fmla="*/ 983624 w 1159484"/>
              <a:gd name="T5" fmla="*/ 1349563 h 1674380"/>
              <a:gd name="T6" fmla="*/ 0 w 1159484"/>
              <a:gd name="T7" fmla="*/ 1611015 h 1674380"/>
              <a:gd name="T8" fmla="*/ 3991 w 1159484"/>
              <a:gd name="T9" fmla="*/ 63005 h 1674380"/>
              <a:gd name="T10" fmla="*/ 272796 w 1159484"/>
              <a:gd name="T11" fmla="*/ 1430 h 16743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9484"/>
              <a:gd name="T19" fmla="*/ 0 h 1674380"/>
              <a:gd name="T20" fmla="*/ 1159484 w 1159484"/>
              <a:gd name="T21" fmla="*/ 1674380 h 16743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9484" h="1674380">
                <a:moveTo>
                  <a:pt x="273226" y="1430"/>
                </a:moveTo>
                <a:cubicBezTo>
                  <a:pt x="545324" y="-14516"/>
                  <a:pt x="815402" y="103404"/>
                  <a:pt x="987809" y="329296"/>
                </a:cubicBezTo>
                <a:cubicBezTo>
                  <a:pt x="1217686" y="630485"/>
                  <a:pt x="1216605" y="1048522"/>
                  <a:pt x="985175" y="1348519"/>
                </a:cubicBezTo>
                <a:cubicBezTo>
                  <a:pt x="753745" y="1648515"/>
                  <a:pt x="349672" y="1755668"/>
                  <a:pt x="0" y="1609769"/>
                </a:cubicBezTo>
                <a:lnTo>
                  <a:pt x="3997" y="62957"/>
                </a:lnTo>
                <a:cubicBezTo>
                  <a:pt x="91603" y="26935"/>
                  <a:pt x="182527" y="6745"/>
                  <a:pt x="273226" y="1430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  <a:ln w="28575">
            <a:noFill/>
          </a:ln>
        </p:spPr>
        <p:txBody>
          <a:bodyPr lIns="0" tIns="0" rIns="80944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17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THE </a:t>
            </a:r>
          </a:p>
          <a:p>
            <a:pPr algn="ctr" eaLnBrk="1" latinLnBrk="1" hangingPunct="1"/>
            <a:r>
              <a:rPr lang="en-US" altLang="zh-CN" sz="17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17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4314916" y="1419622"/>
            <a:ext cx="3137403" cy="435941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4314917" y="1229224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4660356" y="2134747"/>
            <a:ext cx="3137403" cy="435941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4660357" y="1944349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TextBox 23"/>
          <p:cNvSpPr txBox="1"/>
          <p:nvPr/>
        </p:nvSpPr>
        <p:spPr>
          <a:xfrm>
            <a:off x="4443609" y="2824073"/>
            <a:ext cx="3137403" cy="435941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TextBox 24"/>
          <p:cNvSpPr txBox="1"/>
          <p:nvPr/>
        </p:nvSpPr>
        <p:spPr>
          <a:xfrm>
            <a:off x="4443610" y="2633675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4667129" y="3460802"/>
            <a:ext cx="3137403" cy="435941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TextBox 24"/>
          <p:cNvSpPr txBox="1"/>
          <p:nvPr/>
        </p:nvSpPr>
        <p:spPr>
          <a:xfrm>
            <a:off x="4667130" y="3270404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4111716" y="4228525"/>
            <a:ext cx="3137403" cy="435941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2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TextBox 24"/>
          <p:cNvSpPr txBox="1"/>
          <p:nvPr/>
        </p:nvSpPr>
        <p:spPr>
          <a:xfrm>
            <a:off x="4111717" y="4038127"/>
            <a:ext cx="995313" cy="234924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1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1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5921076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286ED5D-B076-49CC-D873-154E1E84A2FD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1841500" y="1247366"/>
            <a:chExt cx="7865031" cy="4769668"/>
          </a:xfrm>
        </p:grpSpPr>
        <p:sp>
          <p:nvSpPr>
            <p:cNvPr id="3" name="íṧ1ïḓè">
              <a:extLst>
                <a:ext uri="{FF2B5EF4-FFF2-40B4-BE49-F238E27FC236}">
                  <a16:creationId xmlns:a16="http://schemas.microsoft.com/office/drawing/2014/main" id="{2DA8D561-E23C-0707-9BA7-A0023D3BD75E}"/>
                </a:ext>
              </a:extLst>
            </p:cNvPr>
            <p:cNvSpPr/>
            <p:nvPr/>
          </p:nvSpPr>
          <p:spPr>
            <a:xfrm>
              <a:off x="1841500" y="5997984"/>
              <a:ext cx="3648075" cy="19050"/>
            </a:xfrm>
            <a:custGeom>
              <a:avLst/>
              <a:gdLst>
                <a:gd name="connsiteX0" fmla="*/ 3638550 w 3648075"/>
                <a:gd name="connsiteY0" fmla="*/ 19050 h 19050"/>
                <a:gd name="connsiteX1" fmla="*/ 9525 w 3648075"/>
                <a:gd name="connsiteY1" fmla="*/ 19050 h 19050"/>
                <a:gd name="connsiteX2" fmla="*/ 0 w 3648075"/>
                <a:gd name="connsiteY2" fmla="*/ 9525 h 19050"/>
                <a:gd name="connsiteX3" fmla="*/ 9525 w 3648075"/>
                <a:gd name="connsiteY3" fmla="*/ 0 h 19050"/>
                <a:gd name="connsiteX4" fmla="*/ 3638550 w 3648075"/>
                <a:gd name="connsiteY4" fmla="*/ 0 h 19050"/>
                <a:gd name="connsiteX5" fmla="*/ 3648075 w 3648075"/>
                <a:gd name="connsiteY5" fmla="*/ 9525 h 19050"/>
                <a:gd name="connsiteX6" fmla="*/ 3638550 w 3648075"/>
                <a:gd name="connsiteY6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8075" h="19050">
                  <a:moveTo>
                    <a:pt x="3638550" y="19050"/>
                  </a:moveTo>
                  <a:lnTo>
                    <a:pt x="9525" y="19050"/>
                  </a:lnTo>
                  <a:cubicBezTo>
                    <a:pt x="4264" y="19050"/>
                    <a:pt x="0" y="14783"/>
                    <a:pt x="0" y="9525"/>
                  </a:cubicBezTo>
                  <a:cubicBezTo>
                    <a:pt x="0" y="4267"/>
                    <a:pt x="4264" y="0"/>
                    <a:pt x="9525" y="0"/>
                  </a:cubicBezTo>
                  <a:lnTo>
                    <a:pt x="3638550" y="0"/>
                  </a:lnTo>
                  <a:cubicBezTo>
                    <a:pt x="3643808" y="0"/>
                    <a:pt x="3648075" y="4267"/>
                    <a:pt x="3648075" y="9525"/>
                  </a:cubicBezTo>
                  <a:cubicBezTo>
                    <a:pt x="3648075" y="14783"/>
                    <a:pt x="3643808" y="19050"/>
                    <a:pt x="3638550" y="19050"/>
                  </a:cubicBezTo>
                  <a:close/>
                </a:path>
              </a:pathLst>
            </a:custGeom>
            <a:solidFill>
              <a:srgbClr val="CBCBC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îṣliḑe">
              <a:extLst>
                <a:ext uri="{FF2B5EF4-FFF2-40B4-BE49-F238E27FC236}">
                  <a16:creationId xmlns:a16="http://schemas.microsoft.com/office/drawing/2014/main" id="{2B24D57B-2BBF-29BE-7055-4DDFC122E212}"/>
                </a:ext>
              </a:extLst>
            </p:cNvPr>
            <p:cNvGrpSpPr/>
            <p:nvPr/>
          </p:nvGrpSpPr>
          <p:grpSpPr>
            <a:xfrm>
              <a:off x="2472769" y="1247366"/>
              <a:ext cx="7233762" cy="4769668"/>
              <a:chOff x="3104038" y="1247366"/>
              <a:chExt cx="7233762" cy="4769668"/>
            </a:xfrm>
          </p:grpSpPr>
          <p:sp>
            <p:nvSpPr>
              <p:cNvPr id="5" name="íṧlïḋê">
                <a:extLst>
                  <a:ext uri="{FF2B5EF4-FFF2-40B4-BE49-F238E27FC236}">
                    <a16:creationId xmlns:a16="http://schemas.microsoft.com/office/drawing/2014/main" id="{DE7312D8-AB03-CD0C-4556-222FC1174613}"/>
                  </a:ext>
                </a:extLst>
              </p:cNvPr>
              <p:cNvSpPr/>
              <p:nvPr/>
            </p:nvSpPr>
            <p:spPr>
              <a:xfrm>
                <a:off x="9434830" y="5007384"/>
                <a:ext cx="327806" cy="990600"/>
              </a:xfrm>
              <a:custGeom>
                <a:avLst/>
                <a:gdLst>
                  <a:gd name="connsiteX0" fmla="*/ 327470 w 327806"/>
                  <a:gd name="connsiteY0" fmla="*/ 731996 h 990600"/>
                  <a:gd name="connsiteX1" fmla="*/ 284702 w 327806"/>
                  <a:gd name="connsiteY1" fmla="*/ 984885 h 990600"/>
                  <a:gd name="connsiteX2" fmla="*/ 282893 w 327806"/>
                  <a:gd name="connsiteY2" fmla="*/ 990600 h 990600"/>
                  <a:gd name="connsiteX3" fmla="*/ 123349 w 327806"/>
                  <a:gd name="connsiteY3" fmla="*/ 990600 h 990600"/>
                  <a:gd name="connsiteX4" fmla="*/ 123825 w 327806"/>
                  <a:gd name="connsiteY4" fmla="*/ 984885 h 990600"/>
                  <a:gd name="connsiteX5" fmla="*/ 0 w 327806"/>
                  <a:gd name="connsiteY5" fmla="*/ 0 h 990600"/>
                  <a:gd name="connsiteX6" fmla="*/ 327470 w 327806"/>
                  <a:gd name="connsiteY6" fmla="*/ 731996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806" h="990600">
                    <a:moveTo>
                      <a:pt x="327470" y="731996"/>
                    </a:moveTo>
                    <a:cubicBezTo>
                      <a:pt x="325193" y="817883"/>
                      <a:pt x="310801" y="903027"/>
                      <a:pt x="284702" y="984885"/>
                    </a:cubicBezTo>
                    <a:cubicBezTo>
                      <a:pt x="284131" y="986790"/>
                      <a:pt x="283464" y="988695"/>
                      <a:pt x="282893" y="990600"/>
                    </a:cubicBezTo>
                    <a:lnTo>
                      <a:pt x="123349" y="990600"/>
                    </a:lnTo>
                    <a:cubicBezTo>
                      <a:pt x="123349" y="988886"/>
                      <a:pt x="123349" y="986980"/>
                      <a:pt x="123825" y="984885"/>
                    </a:cubicBezTo>
                    <a:cubicBezTo>
                      <a:pt x="134493" y="862679"/>
                      <a:pt x="73723" y="127635"/>
                      <a:pt x="0" y="0"/>
                    </a:cubicBezTo>
                    <a:cubicBezTo>
                      <a:pt x="6858" y="10287"/>
                      <a:pt x="339852" y="343376"/>
                      <a:pt x="327470" y="731996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ïŝḷidè">
                <a:extLst>
                  <a:ext uri="{FF2B5EF4-FFF2-40B4-BE49-F238E27FC236}">
                    <a16:creationId xmlns:a16="http://schemas.microsoft.com/office/drawing/2014/main" id="{660B39BB-E8BC-50ED-BF9E-769B02AD8150}"/>
                  </a:ext>
                </a:extLst>
              </p:cNvPr>
              <p:cNvSpPr/>
              <p:nvPr/>
            </p:nvSpPr>
            <p:spPr>
              <a:xfrm>
                <a:off x="9626473" y="5452487"/>
                <a:ext cx="248715" cy="545496"/>
              </a:xfrm>
              <a:custGeom>
                <a:avLst/>
                <a:gdLst>
                  <a:gd name="connsiteX0" fmla="*/ 123825 w 248715"/>
                  <a:gd name="connsiteY0" fmla="*/ 539782 h 545496"/>
                  <a:gd name="connsiteX1" fmla="*/ 119729 w 248715"/>
                  <a:gd name="connsiteY1" fmla="*/ 545497 h 545496"/>
                  <a:gd name="connsiteX2" fmla="*/ 0 w 248715"/>
                  <a:gd name="connsiteY2" fmla="*/ 545497 h 545496"/>
                  <a:gd name="connsiteX3" fmla="*/ 3238 w 248715"/>
                  <a:gd name="connsiteY3" fmla="*/ 539782 h 545496"/>
                  <a:gd name="connsiteX4" fmla="*/ 135827 w 248715"/>
                  <a:gd name="connsiteY4" fmla="*/ 286893 h 545496"/>
                  <a:gd name="connsiteX5" fmla="*/ 243268 w 248715"/>
                  <a:gd name="connsiteY5" fmla="*/ 0 h 545496"/>
                  <a:gd name="connsiteX6" fmla="*/ 123825 w 248715"/>
                  <a:gd name="connsiteY6" fmla="*/ 539782 h 545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715" h="545496">
                    <a:moveTo>
                      <a:pt x="123825" y="539782"/>
                    </a:moveTo>
                    <a:lnTo>
                      <a:pt x="119729" y="545497"/>
                    </a:lnTo>
                    <a:lnTo>
                      <a:pt x="0" y="545497"/>
                    </a:lnTo>
                    <a:lnTo>
                      <a:pt x="3238" y="539782"/>
                    </a:lnTo>
                    <a:cubicBezTo>
                      <a:pt x="22955" y="504158"/>
                      <a:pt x="81534" y="397478"/>
                      <a:pt x="135827" y="286893"/>
                    </a:cubicBezTo>
                    <a:cubicBezTo>
                      <a:pt x="194120" y="168021"/>
                      <a:pt x="247745" y="44672"/>
                      <a:pt x="243268" y="0"/>
                    </a:cubicBezTo>
                    <a:cubicBezTo>
                      <a:pt x="244602" y="10096"/>
                      <a:pt x="284988" y="317087"/>
                      <a:pt x="123825" y="539782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işľîḑê">
                <a:extLst>
                  <a:ext uri="{FF2B5EF4-FFF2-40B4-BE49-F238E27FC236}">
                    <a16:creationId xmlns:a16="http://schemas.microsoft.com/office/drawing/2014/main" id="{17AA7FBA-1714-63FB-86A0-266DEDCFFA25}"/>
                  </a:ext>
                </a:extLst>
              </p:cNvPr>
              <p:cNvSpPr/>
              <p:nvPr/>
            </p:nvSpPr>
            <p:spPr>
              <a:xfrm>
                <a:off x="3108801" y="3640546"/>
                <a:ext cx="4962524" cy="952500"/>
              </a:xfrm>
              <a:custGeom>
                <a:avLst/>
                <a:gdLst>
                  <a:gd name="connsiteX0" fmla="*/ 4962525 w 4962524"/>
                  <a:gd name="connsiteY0" fmla="*/ 952500 h 952500"/>
                  <a:gd name="connsiteX1" fmla="*/ 2495550 w 4962524"/>
                  <a:gd name="connsiteY1" fmla="*/ 819150 h 952500"/>
                  <a:gd name="connsiteX2" fmla="*/ 0 w 4962524"/>
                  <a:gd name="connsiteY2" fmla="*/ 952500 h 952500"/>
                  <a:gd name="connsiteX3" fmla="*/ 0 w 4962524"/>
                  <a:gd name="connsiteY3" fmla="*/ 0 h 952500"/>
                  <a:gd name="connsiteX4" fmla="*/ 4962525 w 4962524"/>
                  <a:gd name="connsiteY4" fmla="*/ 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62524" h="952500">
                    <a:moveTo>
                      <a:pt x="4962525" y="952500"/>
                    </a:moveTo>
                    <a:cubicBezTo>
                      <a:pt x="4067651" y="573310"/>
                      <a:pt x="3258121" y="587693"/>
                      <a:pt x="2495550" y="819150"/>
                    </a:cubicBezTo>
                    <a:cubicBezTo>
                      <a:pt x="1320546" y="613981"/>
                      <a:pt x="516064" y="645700"/>
                      <a:pt x="0" y="952500"/>
                    </a:cubicBezTo>
                    <a:lnTo>
                      <a:pt x="0" y="0"/>
                    </a:lnTo>
                    <a:lnTo>
                      <a:pt x="4962525" y="0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ïš1îdê">
                <a:extLst>
                  <a:ext uri="{FF2B5EF4-FFF2-40B4-BE49-F238E27FC236}">
                    <a16:creationId xmlns:a16="http://schemas.microsoft.com/office/drawing/2014/main" id="{71B14087-3C42-7FE2-55C9-96CA9DDBB62A}"/>
                  </a:ext>
                </a:extLst>
              </p:cNvPr>
              <p:cNvSpPr/>
              <p:nvPr/>
            </p:nvSpPr>
            <p:spPr>
              <a:xfrm>
                <a:off x="3104038" y="1247366"/>
                <a:ext cx="4967287" cy="3083742"/>
              </a:xfrm>
              <a:custGeom>
                <a:avLst/>
                <a:gdLst>
                  <a:gd name="connsiteX0" fmla="*/ 4967288 w 4967287"/>
                  <a:gd name="connsiteY0" fmla="*/ 3083742 h 3083742"/>
                  <a:gd name="connsiteX1" fmla="*/ 2483644 w 4967287"/>
                  <a:gd name="connsiteY1" fmla="*/ 3083742 h 3083742"/>
                  <a:gd name="connsiteX2" fmla="*/ 0 w 4967287"/>
                  <a:gd name="connsiteY2" fmla="*/ 3083742 h 3083742"/>
                  <a:gd name="connsiteX3" fmla="*/ 0 w 4967287"/>
                  <a:gd name="connsiteY3" fmla="*/ 188142 h 3083742"/>
                  <a:gd name="connsiteX4" fmla="*/ 2483644 w 4967287"/>
                  <a:gd name="connsiteY4" fmla="*/ 188142 h 3083742"/>
                  <a:gd name="connsiteX5" fmla="*/ 4967288 w 4967287"/>
                  <a:gd name="connsiteY5" fmla="*/ 188142 h 3083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7287" h="3083742">
                    <a:moveTo>
                      <a:pt x="4967288" y="3083742"/>
                    </a:moveTo>
                    <a:cubicBezTo>
                      <a:pt x="4142804" y="2710172"/>
                      <a:pt x="3319462" y="2686074"/>
                      <a:pt x="2483644" y="3083742"/>
                    </a:cubicBezTo>
                    <a:cubicBezTo>
                      <a:pt x="1627537" y="2837235"/>
                      <a:pt x="799909" y="2839807"/>
                      <a:pt x="0" y="3083742"/>
                    </a:cubicBezTo>
                    <a:lnTo>
                      <a:pt x="0" y="188142"/>
                    </a:lnTo>
                    <a:cubicBezTo>
                      <a:pt x="850487" y="-65699"/>
                      <a:pt x="1677829" y="-59508"/>
                      <a:pt x="2483644" y="188142"/>
                    </a:cubicBezTo>
                    <a:cubicBezTo>
                      <a:pt x="3334798" y="-58746"/>
                      <a:pt x="4163378" y="-66651"/>
                      <a:pt x="4967288" y="188142"/>
                    </a:cubicBezTo>
                    <a:close/>
                  </a:path>
                </a:pathLst>
              </a:custGeom>
              <a:solidFill>
                <a:srgbClr val="E5E5E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íSlíḓé">
                <a:extLst>
                  <a:ext uri="{FF2B5EF4-FFF2-40B4-BE49-F238E27FC236}">
                    <a16:creationId xmlns:a16="http://schemas.microsoft.com/office/drawing/2014/main" id="{B0BA89A3-3CBD-B5B7-C831-0575CA93667F}"/>
                  </a:ext>
                </a:extLst>
              </p:cNvPr>
              <p:cNvSpPr/>
              <p:nvPr/>
            </p:nvSpPr>
            <p:spPr>
              <a:xfrm>
                <a:off x="3299682" y="15393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170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iš1íḑé">
                <a:extLst>
                  <a:ext uri="{FF2B5EF4-FFF2-40B4-BE49-F238E27FC236}">
                    <a16:creationId xmlns:a16="http://schemas.microsoft.com/office/drawing/2014/main" id="{A2130351-C14B-699D-7C9D-C0E40173E042}"/>
                  </a:ext>
                </a:extLst>
              </p:cNvPr>
              <p:cNvSpPr/>
              <p:nvPr/>
            </p:nvSpPr>
            <p:spPr>
              <a:xfrm>
                <a:off x="3299682" y="18060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ïṣļíḍê">
                <a:extLst>
                  <a:ext uri="{FF2B5EF4-FFF2-40B4-BE49-F238E27FC236}">
                    <a16:creationId xmlns:a16="http://schemas.microsoft.com/office/drawing/2014/main" id="{8E85A2AA-8C7C-BD69-CF2E-D58689E245CC}"/>
                  </a:ext>
                </a:extLst>
              </p:cNvPr>
              <p:cNvSpPr/>
              <p:nvPr/>
            </p:nvSpPr>
            <p:spPr>
              <a:xfrm>
                <a:off x="3299682" y="20727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í$ḷïḓé">
                <a:extLst>
                  <a:ext uri="{FF2B5EF4-FFF2-40B4-BE49-F238E27FC236}">
                    <a16:creationId xmlns:a16="http://schemas.microsoft.com/office/drawing/2014/main" id="{D2367639-B044-C7EF-6C2C-B789F58D09AB}"/>
                  </a:ext>
                </a:extLst>
              </p:cNvPr>
              <p:cNvSpPr/>
              <p:nvPr/>
            </p:nvSpPr>
            <p:spPr>
              <a:xfrm>
                <a:off x="3299682" y="23394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ïSḻíḋé">
                <a:extLst>
                  <a:ext uri="{FF2B5EF4-FFF2-40B4-BE49-F238E27FC236}">
                    <a16:creationId xmlns:a16="http://schemas.microsoft.com/office/drawing/2014/main" id="{9BFE8B69-A1BD-2421-BECB-FD9282558228}"/>
                  </a:ext>
                </a:extLst>
              </p:cNvPr>
              <p:cNvSpPr/>
              <p:nvPr/>
            </p:nvSpPr>
            <p:spPr>
              <a:xfrm>
                <a:off x="3299682" y="26061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iṧḷíḑè">
                <a:extLst>
                  <a:ext uri="{FF2B5EF4-FFF2-40B4-BE49-F238E27FC236}">
                    <a16:creationId xmlns:a16="http://schemas.microsoft.com/office/drawing/2014/main" id="{974B1246-0473-CDE3-CCFA-5E116722068E}"/>
                  </a:ext>
                </a:extLst>
              </p:cNvPr>
              <p:cNvSpPr/>
              <p:nvPr/>
            </p:nvSpPr>
            <p:spPr>
              <a:xfrm>
                <a:off x="3299682" y="28728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îṣḻïďe">
                <a:extLst>
                  <a:ext uri="{FF2B5EF4-FFF2-40B4-BE49-F238E27FC236}">
                    <a16:creationId xmlns:a16="http://schemas.microsoft.com/office/drawing/2014/main" id="{1CC8DA5D-9777-DE39-D744-F8EF84976A2B}"/>
                  </a:ext>
                </a:extLst>
              </p:cNvPr>
              <p:cNvSpPr/>
              <p:nvPr/>
            </p:nvSpPr>
            <p:spPr>
              <a:xfrm>
                <a:off x="5785707" y="3434833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3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9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3" y="103890"/>
                    </a:cubicBezTo>
                    <a:cubicBezTo>
                      <a:pt x="291370" y="153706"/>
                      <a:pt x="30289" y="254480"/>
                      <a:pt x="27718" y="255528"/>
                    </a:cubicBez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išľïḓe">
                <a:extLst>
                  <a:ext uri="{FF2B5EF4-FFF2-40B4-BE49-F238E27FC236}">
                    <a16:creationId xmlns:a16="http://schemas.microsoft.com/office/drawing/2014/main" id="{97F2380E-F87A-7D1C-D094-7530A0657562}"/>
                  </a:ext>
                </a:extLst>
              </p:cNvPr>
              <p:cNvSpPr/>
              <p:nvPr/>
            </p:nvSpPr>
            <p:spPr>
              <a:xfrm>
                <a:off x="5790088" y="1554798"/>
                <a:ext cx="2057400" cy="1623691"/>
              </a:xfrm>
              <a:custGeom>
                <a:avLst/>
                <a:gdLst>
                  <a:gd name="connsiteX0" fmla="*/ 0 w 2057400"/>
                  <a:gd name="connsiteY0" fmla="*/ 1623691 h 1623691"/>
                  <a:gd name="connsiteX1" fmla="*/ 0 w 2057400"/>
                  <a:gd name="connsiteY1" fmla="*/ 167033 h 1623691"/>
                  <a:gd name="connsiteX2" fmla="*/ 26670 w 2057400"/>
                  <a:gd name="connsiteY2" fmla="*/ 158651 h 1623691"/>
                  <a:gd name="connsiteX3" fmla="*/ 2031016 w 2057400"/>
                  <a:gd name="connsiteY3" fmla="*/ 159318 h 1623691"/>
                  <a:gd name="connsiteX4" fmla="*/ 2057400 w 2057400"/>
                  <a:gd name="connsiteY4" fmla="*/ 167795 h 1623691"/>
                  <a:gd name="connsiteX5" fmla="*/ 2057400 w 2057400"/>
                  <a:gd name="connsiteY5" fmla="*/ 1621691 h 1623691"/>
                  <a:gd name="connsiteX6" fmla="*/ 2005775 w 2057400"/>
                  <a:gd name="connsiteY6" fmla="*/ 1602641 h 1623691"/>
                  <a:gd name="connsiteX7" fmla="*/ 53150 w 2057400"/>
                  <a:gd name="connsiteY7" fmla="*/ 1602165 h 1623691"/>
                  <a:gd name="connsiteX8" fmla="*/ 1005459 w 2057400"/>
                  <a:gd name="connsiteY8" fmla="*/ 1333655 h 1623691"/>
                  <a:gd name="connsiteX9" fmla="*/ 1981200 w 2057400"/>
                  <a:gd name="connsiteY9" fmla="*/ 1511963 h 1623691"/>
                  <a:gd name="connsiteX10" fmla="*/ 1981200 w 2057400"/>
                  <a:gd name="connsiteY10" fmla="*/ 222849 h 1623691"/>
                  <a:gd name="connsiteX11" fmla="*/ 76200 w 2057400"/>
                  <a:gd name="connsiteY11" fmla="*/ 222849 h 1623691"/>
                  <a:gd name="connsiteX12" fmla="*/ 76200 w 2057400"/>
                  <a:gd name="connsiteY12" fmla="*/ 1510248 h 1623691"/>
                  <a:gd name="connsiteX13" fmla="*/ 1005459 w 2057400"/>
                  <a:gd name="connsiteY13" fmla="*/ 1333655 h 1623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57400" h="1623691">
                    <a:moveTo>
                      <a:pt x="0" y="1623691"/>
                    </a:moveTo>
                    <a:lnTo>
                      <a:pt x="0" y="167033"/>
                    </a:lnTo>
                    <a:lnTo>
                      <a:pt x="26670" y="158651"/>
                    </a:lnTo>
                    <a:cubicBezTo>
                      <a:pt x="704374" y="-52995"/>
                      <a:pt x="1378744" y="-52995"/>
                      <a:pt x="2031016" y="159318"/>
                    </a:cubicBezTo>
                    <a:lnTo>
                      <a:pt x="2057400" y="167795"/>
                    </a:lnTo>
                    <a:lnTo>
                      <a:pt x="2057400" y="1621691"/>
                    </a:lnTo>
                    <a:lnTo>
                      <a:pt x="2005775" y="1602641"/>
                    </a:lnTo>
                    <a:cubicBezTo>
                      <a:pt x="1327023" y="1346418"/>
                      <a:pt x="669798" y="1346323"/>
                      <a:pt x="53150" y="1602165"/>
                    </a:cubicBezTo>
                    <a:close/>
                    <a:moveTo>
                      <a:pt x="1005459" y="1333655"/>
                    </a:moveTo>
                    <a:cubicBezTo>
                      <a:pt x="1324480" y="1333655"/>
                      <a:pt x="1649730" y="1393091"/>
                      <a:pt x="1981200" y="1511963"/>
                    </a:cubicBezTo>
                    <a:lnTo>
                      <a:pt x="1981200" y="222849"/>
                    </a:lnTo>
                    <a:cubicBezTo>
                      <a:pt x="1360932" y="27301"/>
                      <a:pt x="720281" y="27396"/>
                      <a:pt x="76200" y="222849"/>
                    </a:cubicBezTo>
                    <a:lnTo>
                      <a:pt x="76200" y="1510248"/>
                    </a:lnTo>
                    <a:cubicBezTo>
                      <a:pt x="372142" y="1393653"/>
                      <a:pt x="687372" y="1333750"/>
                      <a:pt x="1005459" y="1333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íṩľídê">
                <a:extLst>
                  <a:ext uri="{FF2B5EF4-FFF2-40B4-BE49-F238E27FC236}">
                    <a16:creationId xmlns:a16="http://schemas.microsoft.com/office/drawing/2014/main" id="{5C47FAD5-38F0-5222-C2FC-B00BB1B0110B}"/>
                  </a:ext>
                </a:extLst>
              </p:cNvPr>
              <p:cNvSpPr/>
              <p:nvPr/>
            </p:nvSpPr>
            <p:spPr>
              <a:xfrm>
                <a:off x="7772812" y="2674360"/>
                <a:ext cx="541876" cy="978186"/>
              </a:xfrm>
              <a:custGeom>
                <a:avLst/>
                <a:gdLst>
                  <a:gd name="connsiteX0" fmla="*/ 0 w 541876"/>
                  <a:gd name="connsiteY0" fmla="*/ 978187 h 978186"/>
                  <a:gd name="connsiteX1" fmla="*/ 9525 w 541876"/>
                  <a:gd name="connsiteY1" fmla="*/ 735776 h 978186"/>
                  <a:gd name="connsiteX2" fmla="*/ 352425 w 541876"/>
                  <a:gd name="connsiteY2" fmla="*/ 55024 h 978186"/>
                  <a:gd name="connsiteX3" fmla="*/ 397192 w 541876"/>
                  <a:gd name="connsiteY3" fmla="*/ 10542 h 978186"/>
                  <a:gd name="connsiteX4" fmla="*/ 531333 w 541876"/>
                  <a:gd name="connsiteY4" fmla="*/ 55386 h 978186"/>
                  <a:gd name="connsiteX5" fmla="*/ 536734 w 541876"/>
                  <a:gd name="connsiteY5" fmla="*/ 68454 h 978186"/>
                  <a:gd name="connsiteX6" fmla="*/ 541020 w 541876"/>
                  <a:gd name="connsiteY6" fmla="*/ 87504 h 978186"/>
                  <a:gd name="connsiteX7" fmla="*/ 531495 w 541876"/>
                  <a:gd name="connsiteY7" fmla="*/ 144654 h 978186"/>
                  <a:gd name="connsiteX8" fmla="*/ 188595 w 541876"/>
                  <a:gd name="connsiteY8" fmla="*/ 826263 h 97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876" h="978186">
                    <a:moveTo>
                      <a:pt x="0" y="978187"/>
                    </a:moveTo>
                    <a:lnTo>
                      <a:pt x="9525" y="735776"/>
                    </a:lnTo>
                    <a:lnTo>
                      <a:pt x="352425" y="55024"/>
                    </a:lnTo>
                    <a:cubicBezTo>
                      <a:pt x="362055" y="35679"/>
                      <a:pt x="377790" y="20048"/>
                      <a:pt x="397192" y="10542"/>
                    </a:cubicBezTo>
                    <a:cubicBezTo>
                      <a:pt x="446618" y="-14118"/>
                      <a:pt x="506673" y="5961"/>
                      <a:pt x="531333" y="55386"/>
                    </a:cubicBezTo>
                    <a:cubicBezTo>
                      <a:pt x="533438" y="59615"/>
                      <a:pt x="535248" y="63977"/>
                      <a:pt x="536734" y="68454"/>
                    </a:cubicBezTo>
                    <a:cubicBezTo>
                      <a:pt x="538706" y="74674"/>
                      <a:pt x="540134" y="81046"/>
                      <a:pt x="541020" y="87504"/>
                    </a:cubicBezTo>
                    <a:cubicBezTo>
                      <a:pt x="543610" y="107078"/>
                      <a:pt x="540296" y="126976"/>
                      <a:pt x="531495" y="144654"/>
                    </a:cubicBezTo>
                    <a:lnTo>
                      <a:pt x="188595" y="826263"/>
                    </a:ln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iṣlîḍé">
                <a:extLst>
                  <a:ext uri="{FF2B5EF4-FFF2-40B4-BE49-F238E27FC236}">
                    <a16:creationId xmlns:a16="http://schemas.microsoft.com/office/drawing/2014/main" id="{696338D8-8B96-4632-A8AC-A4DF2BE9952D}"/>
                  </a:ext>
                </a:extLst>
              </p:cNvPr>
              <p:cNvSpPr/>
              <p:nvPr/>
            </p:nvSpPr>
            <p:spPr>
              <a:xfrm>
                <a:off x="7812627" y="2679188"/>
                <a:ext cx="400050" cy="738949"/>
              </a:xfrm>
              <a:custGeom>
                <a:avLst/>
                <a:gdLst>
                  <a:gd name="connsiteX0" fmla="*/ 400050 w 400050"/>
                  <a:gd name="connsiteY0" fmla="*/ 0 h 738949"/>
                  <a:gd name="connsiteX1" fmla="*/ 28575 w 400050"/>
                  <a:gd name="connsiteY1" fmla="*/ 738949 h 738949"/>
                  <a:gd name="connsiteX2" fmla="*/ 0 w 400050"/>
                  <a:gd name="connsiteY2" fmla="*/ 724662 h 738949"/>
                  <a:gd name="connsiteX3" fmla="*/ 359473 w 400050"/>
                  <a:gd name="connsiteY3" fmla="*/ 10287 h 738949"/>
                  <a:gd name="connsiteX4" fmla="*/ 400050 w 400050"/>
                  <a:gd name="connsiteY4" fmla="*/ 0 h 738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0" h="738949">
                    <a:moveTo>
                      <a:pt x="400050" y="0"/>
                    </a:moveTo>
                    <a:lnTo>
                      <a:pt x="28575" y="738949"/>
                    </a:lnTo>
                    <a:lnTo>
                      <a:pt x="0" y="724662"/>
                    </a:lnTo>
                    <a:lnTo>
                      <a:pt x="359473" y="10287"/>
                    </a:lnTo>
                    <a:cubicBezTo>
                      <a:pt x="372046" y="3839"/>
                      <a:pt x="385924" y="324"/>
                      <a:pt x="400050" y="0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îšḷíḋê">
                <a:extLst>
                  <a:ext uri="{FF2B5EF4-FFF2-40B4-BE49-F238E27FC236}">
                    <a16:creationId xmlns:a16="http://schemas.microsoft.com/office/drawing/2014/main" id="{99BB36B4-D9C0-AABE-4CE3-5B9A470C0CD9}"/>
                  </a:ext>
                </a:extLst>
              </p:cNvPr>
              <p:cNvSpPr/>
              <p:nvPr/>
            </p:nvSpPr>
            <p:spPr>
              <a:xfrm>
                <a:off x="7922926" y="2722050"/>
                <a:ext cx="386048" cy="751712"/>
              </a:xfrm>
              <a:custGeom>
                <a:avLst/>
                <a:gdLst>
                  <a:gd name="connsiteX0" fmla="*/ 386049 w 386048"/>
                  <a:gd name="connsiteY0" fmla="*/ 40862 h 751712"/>
                  <a:gd name="connsiteX1" fmla="*/ 28575 w 386048"/>
                  <a:gd name="connsiteY1" fmla="*/ 751713 h 751712"/>
                  <a:gd name="connsiteX2" fmla="*/ 0 w 386048"/>
                  <a:gd name="connsiteY2" fmla="*/ 737426 h 751712"/>
                  <a:gd name="connsiteX3" fmla="*/ 370904 w 386048"/>
                  <a:gd name="connsiteY3" fmla="*/ 0 h 751712"/>
                  <a:gd name="connsiteX4" fmla="*/ 381667 w 386048"/>
                  <a:gd name="connsiteY4" fmla="*/ 22384 h 751712"/>
                  <a:gd name="connsiteX5" fmla="*/ 386049 w 386048"/>
                  <a:gd name="connsiteY5" fmla="*/ 40862 h 75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048" h="751712">
                    <a:moveTo>
                      <a:pt x="386049" y="40862"/>
                    </a:moveTo>
                    <a:lnTo>
                      <a:pt x="28575" y="751713"/>
                    </a:lnTo>
                    <a:lnTo>
                      <a:pt x="0" y="737426"/>
                    </a:lnTo>
                    <a:lnTo>
                      <a:pt x="370904" y="0"/>
                    </a:lnTo>
                    <a:cubicBezTo>
                      <a:pt x="375438" y="6972"/>
                      <a:pt x="379057" y="14487"/>
                      <a:pt x="381667" y="22384"/>
                    </a:cubicBezTo>
                    <a:cubicBezTo>
                      <a:pt x="383743" y="28384"/>
                      <a:pt x="385210" y="34576"/>
                      <a:pt x="386049" y="40862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îṥ1íḓê">
                <a:extLst>
                  <a:ext uri="{FF2B5EF4-FFF2-40B4-BE49-F238E27FC236}">
                    <a16:creationId xmlns:a16="http://schemas.microsoft.com/office/drawing/2014/main" id="{6B3C37BA-3CD5-722C-9358-CCF53E2547F1}"/>
                  </a:ext>
                </a:extLst>
              </p:cNvPr>
              <p:cNvSpPr/>
              <p:nvPr/>
            </p:nvSpPr>
            <p:spPr>
              <a:xfrm>
                <a:off x="7869205" y="2684332"/>
                <a:ext cx="404336" cy="762285"/>
              </a:xfrm>
              <a:custGeom>
                <a:avLst/>
                <a:gdLst>
                  <a:gd name="connsiteX0" fmla="*/ 404336 w 404336"/>
                  <a:gd name="connsiteY0" fmla="*/ 15145 h 762285"/>
                  <a:gd name="connsiteX1" fmla="*/ 28575 w 404336"/>
                  <a:gd name="connsiteY1" fmla="*/ 762286 h 762285"/>
                  <a:gd name="connsiteX2" fmla="*/ 0 w 404336"/>
                  <a:gd name="connsiteY2" fmla="*/ 748093 h 762285"/>
                  <a:gd name="connsiteX3" fmla="*/ 376238 w 404336"/>
                  <a:gd name="connsiteY3" fmla="*/ 0 h 762285"/>
                  <a:gd name="connsiteX4" fmla="*/ 387953 w 404336"/>
                  <a:gd name="connsiteY4" fmla="*/ 4953 h 762285"/>
                  <a:gd name="connsiteX5" fmla="*/ 404336 w 404336"/>
                  <a:gd name="connsiteY5" fmla="*/ 15145 h 762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4336" h="762285">
                    <a:moveTo>
                      <a:pt x="404336" y="15145"/>
                    </a:moveTo>
                    <a:lnTo>
                      <a:pt x="28575" y="762286"/>
                    </a:lnTo>
                    <a:lnTo>
                      <a:pt x="0" y="748093"/>
                    </a:lnTo>
                    <a:lnTo>
                      <a:pt x="376238" y="0"/>
                    </a:lnTo>
                    <a:cubicBezTo>
                      <a:pt x="380257" y="1372"/>
                      <a:pt x="384172" y="3029"/>
                      <a:pt x="387953" y="4953"/>
                    </a:cubicBezTo>
                    <a:cubicBezTo>
                      <a:pt x="393735" y="7810"/>
                      <a:pt x="399221" y="11220"/>
                      <a:pt x="404336" y="15145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ïṩlîḓê">
                <a:extLst>
                  <a:ext uri="{FF2B5EF4-FFF2-40B4-BE49-F238E27FC236}">
                    <a16:creationId xmlns:a16="http://schemas.microsoft.com/office/drawing/2014/main" id="{086B64E7-2B9F-FD7D-4D50-38AACFBD7E3B}"/>
                  </a:ext>
                </a:extLst>
              </p:cNvPr>
              <p:cNvSpPr/>
              <p:nvPr/>
            </p:nvSpPr>
            <p:spPr>
              <a:xfrm>
                <a:off x="7777765" y="3561966"/>
                <a:ext cx="38100" cy="80295"/>
              </a:xfrm>
              <a:custGeom>
                <a:avLst/>
                <a:gdLst>
                  <a:gd name="connsiteX0" fmla="*/ 38100 w 38100"/>
                  <a:gd name="connsiteY0" fmla="*/ 49911 h 80295"/>
                  <a:gd name="connsiteX1" fmla="*/ 0 w 38100"/>
                  <a:gd name="connsiteY1" fmla="*/ 80296 h 80295"/>
                  <a:gd name="connsiteX2" fmla="*/ 3143 w 38100"/>
                  <a:gd name="connsiteY2" fmla="*/ 0 h 80295"/>
                  <a:gd name="connsiteX3" fmla="*/ 38100 w 38100"/>
                  <a:gd name="connsiteY3" fmla="*/ 49911 h 80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80295">
                    <a:moveTo>
                      <a:pt x="38100" y="49911"/>
                    </a:moveTo>
                    <a:lnTo>
                      <a:pt x="0" y="80296"/>
                    </a:lnTo>
                    <a:lnTo>
                      <a:pt x="3143" y="0"/>
                    </a:lnTo>
                    <a:cubicBezTo>
                      <a:pt x="16859" y="4572"/>
                      <a:pt x="30480" y="24098"/>
                      <a:pt x="38100" y="49911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1" name="íslïdé">
                <a:extLst>
                  <a:ext uri="{FF2B5EF4-FFF2-40B4-BE49-F238E27FC236}">
                    <a16:creationId xmlns:a16="http://schemas.microsoft.com/office/drawing/2014/main" id="{92715C1D-2427-4154-4331-A8EA5D246549}"/>
                  </a:ext>
                </a:extLst>
              </p:cNvPr>
              <p:cNvGrpSpPr/>
              <p:nvPr/>
            </p:nvGrpSpPr>
            <p:grpSpPr>
              <a:xfrm>
                <a:off x="7858263" y="2588975"/>
                <a:ext cx="1437340" cy="3426248"/>
                <a:chOff x="7864613" y="2384572"/>
                <a:chExt cx="1437340" cy="3426248"/>
              </a:xfrm>
            </p:grpSpPr>
            <p:sp>
              <p:nvSpPr>
                <p:cNvPr id="34" name="íṧļïḋê">
                  <a:extLst>
                    <a:ext uri="{FF2B5EF4-FFF2-40B4-BE49-F238E27FC236}">
                      <a16:creationId xmlns:a16="http://schemas.microsoft.com/office/drawing/2014/main" id="{067EF88F-C0EE-D22F-C3BE-14E2DA7E903F}"/>
                    </a:ext>
                  </a:extLst>
                </p:cNvPr>
                <p:cNvSpPr/>
                <p:nvPr/>
              </p:nvSpPr>
              <p:spPr>
                <a:xfrm>
                  <a:off x="8782050" y="3432619"/>
                  <a:ext cx="224440" cy="726115"/>
                </a:xfrm>
                <a:custGeom>
                  <a:avLst/>
                  <a:gdLst>
                    <a:gd name="connsiteX0" fmla="*/ 213741 w 224440"/>
                    <a:gd name="connsiteY0" fmla="*/ 688848 h 726115"/>
                    <a:gd name="connsiteX1" fmla="*/ 104690 w 224440"/>
                    <a:gd name="connsiteY1" fmla="*/ 714108 h 726115"/>
                    <a:gd name="connsiteX2" fmla="*/ 76200 w 224440"/>
                    <a:gd name="connsiteY2" fmla="*/ 610743 h 726115"/>
                    <a:gd name="connsiteX3" fmla="*/ 76200 w 224440"/>
                    <a:gd name="connsiteY3" fmla="*/ 610743 h 726115"/>
                    <a:gd name="connsiteX4" fmla="*/ 76771 w 224440"/>
                    <a:gd name="connsiteY4" fmla="*/ 609886 h 726115"/>
                    <a:gd name="connsiteX5" fmla="*/ 84201 w 224440"/>
                    <a:gd name="connsiteY5" fmla="*/ 599313 h 726115"/>
                    <a:gd name="connsiteX6" fmla="*/ 17526 w 224440"/>
                    <a:gd name="connsiteY6" fmla="*/ 124968 h 726115"/>
                    <a:gd name="connsiteX7" fmla="*/ 15526 w 224440"/>
                    <a:gd name="connsiteY7" fmla="*/ 110776 h 726115"/>
                    <a:gd name="connsiteX8" fmla="*/ 2000 w 224440"/>
                    <a:gd name="connsiteY8" fmla="*/ 14002 h 726115"/>
                    <a:gd name="connsiteX9" fmla="*/ 0 w 224440"/>
                    <a:gd name="connsiteY9" fmla="*/ 0 h 726115"/>
                    <a:gd name="connsiteX10" fmla="*/ 7430 w 224440"/>
                    <a:gd name="connsiteY10" fmla="*/ 0 h 726115"/>
                    <a:gd name="connsiteX11" fmla="*/ 136303 w 224440"/>
                    <a:gd name="connsiteY11" fmla="*/ 5905 h 726115"/>
                    <a:gd name="connsiteX12" fmla="*/ 170879 w 224440"/>
                    <a:gd name="connsiteY12" fmla="*/ 7429 h 726115"/>
                    <a:gd name="connsiteX13" fmla="*/ 175260 w 224440"/>
                    <a:gd name="connsiteY13" fmla="*/ 95726 h 726115"/>
                    <a:gd name="connsiteX14" fmla="*/ 200025 w 224440"/>
                    <a:gd name="connsiteY14" fmla="*/ 591693 h 726115"/>
                    <a:gd name="connsiteX15" fmla="*/ 213741 w 224440"/>
                    <a:gd name="connsiteY15" fmla="*/ 688467 h 726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4440" h="726115">
                      <a:moveTo>
                        <a:pt x="213741" y="688848"/>
                      </a:moveTo>
                      <a:cubicBezTo>
                        <a:pt x="190605" y="725938"/>
                        <a:pt x="141780" y="737245"/>
                        <a:pt x="104690" y="714108"/>
                      </a:cubicBezTo>
                      <a:cubicBezTo>
                        <a:pt x="69752" y="692315"/>
                        <a:pt x="57359" y="647367"/>
                        <a:pt x="76200" y="610743"/>
                      </a:cubicBezTo>
                      <a:lnTo>
                        <a:pt x="76200" y="610743"/>
                      </a:lnTo>
                      <a:lnTo>
                        <a:pt x="76771" y="609886"/>
                      </a:lnTo>
                      <a:cubicBezTo>
                        <a:pt x="78962" y="606171"/>
                        <a:pt x="81449" y="602637"/>
                        <a:pt x="84201" y="599313"/>
                      </a:cubicBezTo>
                      <a:lnTo>
                        <a:pt x="17526" y="124968"/>
                      </a:lnTo>
                      <a:lnTo>
                        <a:pt x="15526" y="110776"/>
                      </a:lnTo>
                      <a:lnTo>
                        <a:pt x="2000" y="14002"/>
                      </a:lnTo>
                      <a:lnTo>
                        <a:pt x="0" y="0"/>
                      </a:lnTo>
                      <a:lnTo>
                        <a:pt x="7430" y="0"/>
                      </a:lnTo>
                      <a:lnTo>
                        <a:pt x="136303" y="5905"/>
                      </a:lnTo>
                      <a:lnTo>
                        <a:pt x="170879" y="7429"/>
                      </a:lnTo>
                      <a:lnTo>
                        <a:pt x="175260" y="95726"/>
                      </a:lnTo>
                      <a:lnTo>
                        <a:pt x="200025" y="591693"/>
                      </a:lnTo>
                      <a:cubicBezTo>
                        <a:pt x="226409" y="616906"/>
                        <a:pt x="232086" y="656920"/>
                        <a:pt x="213741" y="688467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şlíḋe">
                  <a:extLst>
                    <a:ext uri="{FF2B5EF4-FFF2-40B4-BE49-F238E27FC236}">
                      <a16:creationId xmlns:a16="http://schemas.microsoft.com/office/drawing/2014/main" id="{65D16E72-3F93-5A34-ED4E-CE1554E34FE3}"/>
                    </a:ext>
                  </a:extLst>
                </p:cNvPr>
                <p:cNvSpPr/>
                <p:nvPr/>
              </p:nvSpPr>
              <p:spPr>
                <a:xfrm>
                  <a:off x="8712684" y="3043498"/>
                  <a:ext cx="278572" cy="503706"/>
                </a:xfrm>
                <a:custGeom>
                  <a:avLst/>
                  <a:gdLst>
                    <a:gd name="connsiteX0" fmla="*/ 85558 w 278572"/>
                    <a:gd name="connsiteY0" fmla="*/ 503706 h 503706"/>
                    <a:gd name="connsiteX1" fmla="*/ 249293 w 278572"/>
                    <a:gd name="connsiteY1" fmla="*/ 488656 h 503706"/>
                    <a:gd name="connsiteX2" fmla="*/ 278440 w 278572"/>
                    <a:gd name="connsiteY2" fmla="*/ 453700 h 503706"/>
                    <a:gd name="connsiteX3" fmla="*/ 248150 w 278572"/>
                    <a:gd name="connsiteY3" fmla="*/ 113276 h 503706"/>
                    <a:gd name="connsiteX4" fmla="*/ 113276 w 278572"/>
                    <a:gd name="connsiteY4" fmla="*/ 500 h 503706"/>
                    <a:gd name="connsiteX5" fmla="*/ 500 w 278572"/>
                    <a:gd name="connsiteY5" fmla="*/ 135374 h 503706"/>
                    <a:gd name="connsiteX6" fmla="*/ 1262 w 278572"/>
                    <a:gd name="connsiteY6" fmla="*/ 142327 h 503706"/>
                    <a:gd name="connsiteX7" fmla="*/ 50792 w 278572"/>
                    <a:gd name="connsiteY7" fmla="*/ 475988 h 503706"/>
                    <a:gd name="connsiteX8" fmla="*/ 82606 w 278572"/>
                    <a:gd name="connsiteY8" fmla="*/ 503611 h 503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8572" h="503706">
                      <a:moveTo>
                        <a:pt x="85558" y="503706"/>
                      </a:moveTo>
                      <a:lnTo>
                        <a:pt x="249293" y="488656"/>
                      </a:lnTo>
                      <a:cubicBezTo>
                        <a:pt x="266990" y="487047"/>
                        <a:pt x="280040" y="471397"/>
                        <a:pt x="278440" y="453700"/>
                      </a:cubicBezTo>
                      <a:lnTo>
                        <a:pt x="248150" y="113276"/>
                      </a:lnTo>
                      <a:cubicBezTo>
                        <a:pt x="242045" y="44887"/>
                        <a:pt x="181665" y="-5605"/>
                        <a:pt x="113276" y="500"/>
                      </a:cubicBezTo>
                      <a:cubicBezTo>
                        <a:pt x="44886" y="6606"/>
                        <a:pt x="-5605" y="66985"/>
                        <a:pt x="500" y="135374"/>
                      </a:cubicBezTo>
                      <a:cubicBezTo>
                        <a:pt x="500" y="137660"/>
                        <a:pt x="976" y="140041"/>
                        <a:pt x="1262" y="142327"/>
                      </a:cubicBezTo>
                      <a:lnTo>
                        <a:pt x="50792" y="475988"/>
                      </a:lnTo>
                      <a:cubicBezTo>
                        <a:pt x="53135" y="491781"/>
                        <a:pt x="66642" y="503506"/>
                        <a:pt x="82606" y="503611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íṣļîde">
                  <a:extLst>
                    <a:ext uri="{FF2B5EF4-FFF2-40B4-BE49-F238E27FC236}">
                      <a16:creationId xmlns:a16="http://schemas.microsoft.com/office/drawing/2014/main" id="{E898F38E-339C-D905-A830-C2B22C309093}"/>
                    </a:ext>
                  </a:extLst>
                </p:cNvPr>
                <p:cNvSpPr/>
                <p:nvPr/>
              </p:nvSpPr>
              <p:spPr>
                <a:xfrm>
                  <a:off x="8371712" y="2977612"/>
                  <a:ext cx="563582" cy="599024"/>
                </a:xfrm>
                <a:custGeom>
                  <a:avLst/>
                  <a:gdLst>
                    <a:gd name="connsiteX0" fmla="*/ 550640 w 563582"/>
                    <a:gd name="connsiteY0" fmla="*/ 294224 h 599024"/>
                    <a:gd name="connsiteX1" fmla="*/ 466820 w 563582"/>
                    <a:gd name="connsiteY1" fmla="*/ 31715 h 599024"/>
                    <a:gd name="connsiteX2" fmla="*/ 229553 w 563582"/>
                    <a:gd name="connsiteY2" fmla="*/ 82674 h 599024"/>
                    <a:gd name="connsiteX3" fmla="*/ 0 w 563582"/>
                    <a:gd name="connsiteY3" fmla="*/ 537588 h 599024"/>
                    <a:gd name="connsiteX4" fmla="*/ 372237 w 563582"/>
                    <a:gd name="connsiteY4" fmla="*/ 599024 h 599024"/>
                    <a:gd name="connsiteX5" fmla="*/ 550640 w 563582"/>
                    <a:gd name="connsiteY5" fmla="*/ 294224 h 599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63582" h="599024">
                      <a:moveTo>
                        <a:pt x="550640" y="294224"/>
                      </a:moveTo>
                      <a:cubicBezTo>
                        <a:pt x="584511" y="197822"/>
                        <a:pt x="550288" y="90656"/>
                        <a:pt x="466820" y="31715"/>
                      </a:cubicBezTo>
                      <a:cubicBezTo>
                        <a:pt x="405099" y="-10481"/>
                        <a:pt x="320612" y="-25435"/>
                        <a:pt x="229553" y="82674"/>
                      </a:cubicBezTo>
                      <a:cubicBezTo>
                        <a:pt x="119482" y="214910"/>
                        <a:pt x="40977" y="370481"/>
                        <a:pt x="0" y="537588"/>
                      </a:cubicBezTo>
                      <a:lnTo>
                        <a:pt x="372237" y="599024"/>
                      </a:lnTo>
                      <a:cubicBezTo>
                        <a:pt x="372237" y="599024"/>
                        <a:pt x="499301" y="443672"/>
                        <a:pt x="550640" y="294224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şḷîḍé">
                  <a:extLst>
                    <a:ext uri="{FF2B5EF4-FFF2-40B4-BE49-F238E27FC236}">
                      <a16:creationId xmlns:a16="http://schemas.microsoft.com/office/drawing/2014/main" id="{689BDA38-9D56-B2F4-335D-52317481B856}"/>
                    </a:ext>
                  </a:extLst>
                </p:cNvPr>
                <p:cNvSpPr/>
                <p:nvPr/>
              </p:nvSpPr>
              <p:spPr>
                <a:xfrm>
                  <a:off x="8163020" y="5302662"/>
                  <a:ext cx="156781" cy="409575"/>
                </a:xfrm>
                <a:custGeom>
                  <a:avLst/>
                  <a:gdLst>
                    <a:gd name="connsiteX0" fmla="*/ 156781 w 156781"/>
                    <a:gd name="connsiteY0" fmla="*/ 409575 h 409575"/>
                    <a:gd name="connsiteX1" fmla="*/ 50482 w 156781"/>
                    <a:gd name="connsiteY1" fmla="*/ 409575 h 409575"/>
                    <a:gd name="connsiteX2" fmla="*/ 0 w 156781"/>
                    <a:gd name="connsiteY2" fmla="*/ 0 h 409575"/>
                    <a:gd name="connsiteX3" fmla="*/ 156781 w 156781"/>
                    <a:gd name="connsiteY3" fmla="*/ 0 h 409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781" h="409575">
                      <a:moveTo>
                        <a:pt x="156781" y="409575"/>
                      </a:moveTo>
                      <a:lnTo>
                        <a:pt x="50482" y="409575"/>
                      </a:lnTo>
                      <a:lnTo>
                        <a:pt x="0" y="0"/>
                      </a:lnTo>
                      <a:lnTo>
                        <a:pt x="156781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îṥḻíḋe">
                  <a:extLst>
                    <a:ext uri="{FF2B5EF4-FFF2-40B4-BE49-F238E27FC236}">
                      <a16:creationId xmlns:a16="http://schemas.microsoft.com/office/drawing/2014/main" id="{63972743-9314-12BF-49B3-E32E89734AAD}"/>
                    </a:ext>
                  </a:extLst>
                </p:cNvPr>
                <p:cNvSpPr/>
                <p:nvPr/>
              </p:nvSpPr>
              <p:spPr>
                <a:xfrm>
                  <a:off x="8008715" y="5681662"/>
                  <a:ext cx="333851" cy="129158"/>
                </a:xfrm>
                <a:custGeom>
                  <a:avLst/>
                  <a:gdLst>
                    <a:gd name="connsiteX0" fmla="*/ 0 w 333851"/>
                    <a:gd name="connsiteY0" fmla="*/ 129159 h 129158"/>
                    <a:gd name="connsiteX1" fmla="*/ 333851 w 333851"/>
                    <a:gd name="connsiteY1" fmla="*/ 129159 h 129158"/>
                    <a:gd name="connsiteX2" fmla="*/ 333851 w 333851"/>
                    <a:gd name="connsiteY2" fmla="*/ 0 h 129158"/>
                    <a:gd name="connsiteX3" fmla="*/ 128968 w 333851"/>
                    <a:gd name="connsiteY3" fmla="*/ 0 h 129158"/>
                    <a:gd name="connsiteX4" fmla="*/ 0 w 333851"/>
                    <a:gd name="connsiteY4" fmla="*/ 128969 h 129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3851" h="129158">
                      <a:moveTo>
                        <a:pt x="0" y="129159"/>
                      </a:moveTo>
                      <a:lnTo>
                        <a:pt x="333851" y="129159"/>
                      </a:lnTo>
                      <a:lnTo>
                        <a:pt x="333851" y="0"/>
                      </a:lnTo>
                      <a:lnTo>
                        <a:pt x="128968" y="0"/>
                      </a:lnTo>
                      <a:cubicBezTo>
                        <a:pt x="57741" y="0"/>
                        <a:pt x="0" y="57741"/>
                        <a:pt x="0" y="128969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íŝḻïdé">
                  <a:extLst>
                    <a:ext uri="{FF2B5EF4-FFF2-40B4-BE49-F238E27FC236}">
                      <a16:creationId xmlns:a16="http://schemas.microsoft.com/office/drawing/2014/main" id="{2EC8FE64-A672-9110-A3EC-5BB2FE3F7437}"/>
                    </a:ext>
                  </a:extLst>
                </p:cNvPr>
                <p:cNvSpPr/>
                <p:nvPr/>
              </p:nvSpPr>
              <p:spPr>
                <a:xfrm>
                  <a:off x="8915400" y="5230462"/>
                  <a:ext cx="277748" cy="422624"/>
                </a:xfrm>
                <a:custGeom>
                  <a:avLst/>
                  <a:gdLst>
                    <a:gd name="connsiteX0" fmla="*/ 277749 w 277748"/>
                    <a:gd name="connsiteY0" fmla="*/ 389096 h 422624"/>
                    <a:gd name="connsiteX1" fmla="*/ 176879 w 277748"/>
                    <a:gd name="connsiteY1" fmla="*/ 422624 h 422624"/>
                    <a:gd name="connsiteX2" fmla="*/ 0 w 277748"/>
                    <a:gd name="connsiteY2" fmla="*/ 49244 h 422624"/>
                    <a:gd name="connsiteX3" fmla="*/ 148876 w 277748"/>
                    <a:gd name="connsiteY3" fmla="*/ 0 h 422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7748" h="422624">
                      <a:moveTo>
                        <a:pt x="277749" y="389096"/>
                      </a:moveTo>
                      <a:lnTo>
                        <a:pt x="176879" y="422624"/>
                      </a:lnTo>
                      <a:lnTo>
                        <a:pt x="0" y="49244"/>
                      </a:lnTo>
                      <a:lnTo>
                        <a:pt x="148876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iṧľiḍê">
                  <a:extLst>
                    <a:ext uri="{FF2B5EF4-FFF2-40B4-BE49-F238E27FC236}">
                      <a16:creationId xmlns:a16="http://schemas.microsoft.com/office/drawing/2014/main" id="{C40625A6-0939-478E-0F14-AA4BB19260B1}"/>
                    </a:ext>
                  </a:extLst>
                </p:cNvPr>
                <p:cNvSpPr/>
                <p:nvPr/>
              </p:nvSpPr>
              <p:spPr>
                <a:xfrm>
                  <a:off x="8922162" y="5583554"/>
                  <a:ext cx="323564" cy="227266"/>
                </a:xfrm>
                <a:custGeom>
                  <a:avLst/>
                  <a:gdLst>
                    <a:gd name="connsiteX0" fmla="*/ 6573 w 323564"/>
                    <a:gd name="connsiteY0" fmla="*/ 227266 h 227266"/>
                    <a:gd name="connsiteX1" fmla="*/ 323565 w 323564"/>
                    <a:gd name="connsiteY1" fmla="*/ 122491 h 227266"/>
                    <a:gd name="connsiteX2" fmla="*/ 283083 w 323564"/>
                    <a:gd name="connsiteY2" fmla="*/ 0 h 227266"/>
                    <a:gd name="connsiteX3" fmla="*/ 88488 w 323564"/>
                    <a:gd name="connsiteY3" fmla="*/ 64294 h 227266"/>
                    <a:gd name="connsiteX4" fmla="*/ 6563 w 323564"/>
                    <a:gd name="connsiteY4" fmla="*/ 227247 h 227266"/>
                    <a:gd name="connsiteX5" fmla="*/ 6573 w 323564"/>
                    <a:gd name="connsiteY5" fmla="*/ 227266 h 227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3564" h="227266">
                      <a:moveTo>
                        <a:pt x="6573" y="227266"/>
                      </a:moveTo>
                      <a:lnTo>
                        <a:pt x="323565" y="122491"/>
                      </a:lnTo>
                      <a:lnTo>
                        <a:pt x="283083" y="0"/>
                      </a:lnTo>
                      <a:lnTo>
                        <a:pt x="88488" y="64294"/>
                      </a:lnTo>
                      <a:cubicBezTo>
                        <a:pt x="20870" y="86668"/>
                        <a:pt x="-15811" y="159630"/>
                        <a:pt x="6563" y="227247"/>
                      </a:cubicBezTo>
                      <a:cubicBezTo>
                        <a:pt x="6573" y="227257"/>
                        <a:pt x="6573" y="227257"/>
                        <a:pt x="6573" y="22726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îṥlíde">
                  <a:extLst>
                    <a:ext uri="{FF2B5EF4-FFF2-40B4-BE49-F238E27FC236}">
                      <a16:creationId xmlns:a16="http://schemas.microsoft.com/office/drawing/2014/main" id="{BCA87043-BA67-A3E5-403B-F84DE9FD4983}"/>
                    </a:ext>
                  </a:extLst>
                </p:cNvPr>
                <p:cNvSpPr/>
                <p:nvPr/>
              </p:nvSpPr>
              <p:spPr>
                <a:xfrm>
                  <a:off x="8475726" y="2476690"/>
                  <a:ext cx="425577" cy="425577"/>
                </a:xfrm>
                <a:custGeom>
                  <a:avLst/>
                  <a:gdLst>
                    <a:gd name="connsiteX0" fmla="*/ 425577 w 425577"/>
                    <a:gd name="connsiteY0" fmla="*/ 212789 h 425577"/>
                    <a:gd name="connsiteX1" fmla="*/ 212788 w 425577"/>
                    <a:gd name="connsiteY1" fmla="*/ 425577 h 425577"/>
                    <a:gd name="connsiteX2" fmla="*/ 0 w 425577"/>
                    <a:gd name="connsiteY2" fmla="*/ 212789 h 425577"/>
                    <a:gd name="connsiteX3" fmla="*/ 212788 w 425577"/>
                    <a:gd name="connsiteY3" fmla="*/ 0 h 425577"/>
                    <a:gd name="connsiteX4" fmla="*/ 425577 w 425577"/>
                    <a:gd name="connsiteY4" fmla="*/ 212789 h 425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5577" h="425577">
                      <a:moveTo>
                        <a:pt x="425577" y="212789"/>
                      </a:moveTo>
                      <a:cubicBezTo>
                        <a:pt x="425577" y="330308"/>
                        <a:pt x="330309" y="425577"/>
                        <a:pt x="212788" y="425577"/>
                      </a:cubicBezTo>
                      <a:cubicBezTo>
                        <a:pt x="95269" y="425577"/>
                        <a:pt x="0" y="330308"/>
                        <a:pt x="0" y="212789"/>
                      </a:cubicBezTo>
                      <a:cubicBezTo>
                        <a:pt x="0" y="95269"/>
                        <a:pt x="95268" y="0"/>
                        <a:pt x="212788" y="0"/>
                      </a:cubicBezTo>
                      <a:cubicBezTo>
                        <a:pt x="330308" y="0"/>
                        <a:pt x="425577" y="95269"/>
                        <a:pt x="425577" y="212789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ṧ1ide">
                  <a:extLst>
                    <a:ext uri="{FF2B5EF4-FFF2-40B4-BE49-F238E27FC236}">
                      <a16:creationId xmlns:a16="http://schemas.microsoft.com/office/drawing/2014/main" id="{5B55AFE9-A870-F0D7-F707-4DF217C84645}"/>
                    </a:ext>
                  </a:extLst>
                </p:cNvPr>
                <p:cNvSpPr/>
                <p:nvPr/>
              </p:nvSpPr>
              <p:spPr>
                <a:xfrm>
                  <a:off x="7915465" y="3490910"/>
                  <a:ext cx="1386488" cy="2140364"/>
                </a:xfrm>
                <a:custGeom>
                  <a:avLst/>
                  <a:gdLst>
                    <a:gd name="connsiteX0" fmla="*/ 586645 w 1386488"/>
                    <a:gd name="connsiteY0" fmla="*/ 2107218 h 2140364"/>
                    <a:gd name="connsiteX1" fmla="*/ 685610 w 1386488"/>
                    <a:gd name="connsiteY1" fmla="*/ 1456089 h 2140364"/>
                    <a:gd name="connsiteX2" fmla="*/ 719995 w 1386488"/>
                    <a:gd name="connsiteY2" fmla="*/ 1430543 h 2140364"/>
                    <a:gd name="connsiteX3" fmla="*/ 745046 w 1386488"/>
                    <a:gd name="connsiteY3" fmla="*/ 1453517 h 2140364"/>
                    <a:gd name="connsiteX4" fmla="*/ 895160 w 1386488"/>
                    <a:gd name="connsiteY4" fmla="*/ 2073975 h 2140364"/>
                    <a:gd name="connsiteX5" fmla="*/ 939261 w 1386488"/>
                    <a:gd name="connsiteY5" fmla="*/ 2103313 h 2140364"/>
                    <a:gd name="connsiteX6" fmla="*/ 1353693 w 1386488"/>
                    <a:gd name="connsiteY6" fmla="*/ 2036638 h 2140364"/>
                    <a:gd name="connsiteX7" fmla="*/ 1385993 w 1386488"/>
                    <a:gd name="connsiteY7" fmla="*/ 1992003 h 2140364"/>
                    <a:gd name="connsiteX8" fmla="*/ 1385983 w 1386488"/>
                    <a:gd name="connsiteY8" fmla="*/ 1991965 h 2140364"/>
                    <a:gd name="connsiteX9" fmla="*/ 1384840 w 1386488"/>
                    <a:gd name="connsiteY9" fmla="*/ 1986822 h 2140364"/>
                    <a:gd name="connsiteX10" fmla="*/ 844487 w 1386488"/>
                    <a:gd name="connsiteY10" fmla="*/ 205647 h 2140364"/>
                    <a:gd name="connsiteX11" fmla="*/ 843915 w 1386488"/>
                    <a:gd name="connsiteY11" fmla="*/ 190026 h 2140364"/>
                    <a:gd name="connsiteX12" fmla="*/ 861918 w 1386488"/>
                    <a:gd name="connsiteY12" fmla="*/ 112111 h 2140364"/>
                    <a:gd name="connsiteX13" fmla="*/ 841725 w 1386488"/>
                    <a:gd name="connsiteY13" fmla="*/ 68677 h 2140364"/>
                    <a:gd name="connsiteX14" fmla="*/ 441675 w 1386488"/>
                    <a:gd name="connsiteY14" fmla="*/ 38578 h 2140364"/>
                    <a:gd name="connsiteX15" fmla="*/ 423672 w 1386488"/>
                    <a:gd name="connsiteY15" fmla="*/ 63915 h 2140364"/>
                    <a:gd name="connsiteX16" fmla="*/ 857 w 1386488"/>
                    <a:gd name="connsiteY16" fmla="*/ 2047877 h 2140364"/>
                    <a:gd name="connsiteX17" fmla="*/ 30861 w 1386488"/>
                    <a:gd name="connsiteY17" fmla="*/ 2094073 h 2140364"/>
                    <a:gd name="connsiteX18" fmla="*/ 35529 w 1386488"/>
                    <a:gd name="connsiteY18" fmla="*/ 2094835 h 2140364"/>
                    <a:gd name="connsiteX19" fmla="*/ 544640 w 1386488"/>
                    <a:gd name="connsiteY19" fmla="*/ 2140365 h 2140364"/>
                    <a:gd name="connsiteX20" fmla="*/ 548069 w 1386488"/>
                    <a:gd name="connsiteY20" fmla="*/ 2140365 h 2140364"/>
                    <a:gd name="connsiteX21" fmla="*/ 586645 w 1386488"/>
                    <a:gd name="connsiteY21" fmla="*/ 2107218 h 2140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86488" h="2140364">
                      <a:moveTo>
                        <a:pt x="586645" y="2107218"/>
                      </a:moveTo>
                      <a:lnTo>
                        <a:pt x="685610" y="1456089"/>
                      </a:lnTo>
                      <a:cubicBezTo>
                        <a:pt x="688048" y="1439544"/>
                        <a:pt x="703450" y="1428104"/>
                        <a:pt x="719995" y="1430543"/>
                      </a:cubicBezTo>
                      <a:cubicBezTo>
                        <a:pt x="732263" y="1432352"/>
                        <a:pt x="742179" y="1441458"/>
                        <a:pt x="745046" y="1453517"/>
                      </a:cubicBezTo>
                      <a:lnTo>
                        <a:pt x="895160" y="2073975"/>
                      </a:lnTo>
                      <a:cubicBezTo>
                        <a:pt x="900085" y="2093673"/>
                        <a:pt x="919191" y="2106380"/>
                        <a:pt x="939261" y="2103313"/>
                      </a:cubicBezTo>
                      <a:lnTo>
                        <a:pt x="1353693" y="2036638"/>
                      </a:lnTo>
                      <a:cubicBezTo>
                        <a:pt x="1374934" y="2033228"/>
                        <a:pt x="1389393" y="2013244"/>
                        <a:pt x="1385993" y="1992003"/>
                      </a:cubicBezTo>
                      <a:cubicBezTo>
                        <a:pt x="1385983" y="1991994"/>
                        <a:pt x="1385983" y="1991975"/>
                        <a:pt x="1385983" y="1991965"/>
                      </a:cubicBezTo>
                      <a:cubicBezTo>
                        <a:pt x="1385697" y="1990232"/>
                        <a:pt x="1385317" y="1988517"/>
                        <a:pt x="1384840" y="1986822"/>
                      </a:cubicBezTo>
                      <a:lnTo>
                        <a:pt x="844487" y="205647"/>
                      </a:lnTo>
                      <a:cubicBezTo>
                        <a:pt x="842963" y="200570"/>
                        <a:pt x="842763" y="195198"/>
                        <a:pt x="843915" y="190026"/>
                      </a:cubicBezTo>
                      <a:lnTo>
                        <a:pt x="861918" y="112111"/>
                      </a:lnTo>
                      <a:cubicBezTo>
                        <a:pt x="866004" y="94709"/>
                        <a:pt x="857660" y="76764"/>
                        <a:pt x="841725" y="68677"/>
                      </a:cubicBezTo>
                      <a:cubicBezTo>
                        <a:pt x="768191" y="31054"/>
                        <a:pt x="581787" y="-46956"/>
                        <a:pt x="441675" y="38578"/>
                      </a:cubicBezTo>
                      <a:cubicBezTo>
                        <a:pt x="432454" y="44198"/>
                        <a:pt x="425939" y="53352"/>
                        <a:pt x="423672" y="63915"/>
                      </a:cubicBezTo>
                      <a:lnTo>
                        <a:pt x="857" y="2047877"/>
                      </a:lnTo>
                      <a:cubicBezTo>
                        <a:pt x="-3610" y="2068918"/>
                        <a:pt x="9821" y="2089597"/>
                        <a:pt x="30861" y="2094073"/>
                      </a:cubicBezTo>
                      <a:cubicBezTo>
                        <a:pt x="32404" y="2094416"/>
                        <a:pt x="33957" y="2094673"/>
                        <a:pt x="35529" y="2094835"/>
                      </a:cubicBezTo>
                      <a:lnTo>
                        <a:pt x="544640" y="2140365"/>
                      </a:lnTo>
                      <a:lnTo>
                        <a:pt x="548069" y="2140365"/>
                      </a:lnTo>
                      <a:cubicBezTo>
                        <a:pt x="567347" y="2140355"/>
                        <a:pt x="583731" y="2126277"/>
                        <a:pt x="586645" y="210721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iṧľïḍé">
                  <a:extLst>
                    <a:ext uri="{FF2B5EF4-FFF2-40B4-BE49-F238E27FC236}">
                      <a16:creationId xmlns:a16="http://schemas.microsoft.com/office/drawing/2014/main" id="{90E66295-BFBA-44AF-8DB4-4DC1C71A29C8}"/>
                    </a:ext>
                  </a:extLst>
                </p:cNvPr>
                <p:cNvSpPr/>
                <p:nvPr/>
              </p:nvSpPr>
              <p:spPr>
                <a:xfrm>
                  <a:off x="8775823" y="2423451"/>
                  <a:ext cx="176325" cy="174444"/>
                </a:xfrm>
                <a:custGeom>
                  <a:avLst/>
                  <a:gdLst>
                    <a:gd name="connsiteX0" fmla="*/ 53852 w 176325"/>
                    <a:gd name="connsiteY0" fmla="*/ 115723 h 174444"/>
                    <a:gd name="connsiteX1" fmla="*/ 11752 w 176325"/>
                    <a:gd name="connsiteY1" fmla="*/ 79147 h 174444"/>
                    <a:gd name="connsiteX2" fmla="*/ 3369 w 176325"/>
                    <a:gd name="connsiteY2" fmla="*/ 26283 h 174444"/>
                    <a:gd name="connsiteX3" fmla="*/ 70901 w 176325"/>
                    <a:gd name="connsiteY3" fmla="*/ 3137 h 174444"/>
                    <a:gd name="connsiteX4" fmla="*/ 132814 w 176325"/>
                    <a:gd name="connsiteY4" fmla="*/ 49334 h 174444"/>
                    <a:gd name="connsiteX5" fmla="*/ 172724 w 176325"/>
                    <a:gd name="connsiteY5" fmla="*/ 104674 h 174444"/>
                    <a:gd name="connsiteX6" fmla="*/ 157579 w 176325"/>
                    <a:gd name="connsiteY6" fmla="*/ 166967 h 174444"/>
                    <a:gd name="connsiteX7" fmla="*/ 94809 w 176325"/>
                    <a:gd name="connsiteY7" fmla="*/ 160776 h 174444"/>
                    <a:gd name="connsiteX8" fmla="*/ 55662 w 176325"/>
                    <a:gd name="connsiteY8" fmla="*/ 106388 h 174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325" h="174444">
                      <a:moveTo>
                        <a:pt x="53852" y="115723"/>
                      </a:moveTo>
                      <a:cubicBezTo>
                        <a:pt x="37840" y="106017"/>
                        <a:pt x="23600" y="93644"/>
                        <a:pt x="11752" y="79147"/>
                      </a:cubicBezTo>
                      <a:cubicBezTo>
                        <a:pt x="-31" y="64173"/>
                        <a:pt x="-3203" y="44161"/>
                        <a:pt x="3369" y="26283"/>
                      </a:cubicBezTo>
                      <a:cubicBezTo>
                        <a:pt x="14133" y="2566"/>
                        <a:pt x="46137" y="-4959"/>
                        <a:pt x="70901" y="3137"/>
                      </a:cubicBezTo>
                      <a:cubicBezTo>
                        <a:pt x="95667" y="11234"/>
                        <a:pt x="114717" y="30569"/>
                        <a:pt x="132814" y="49334"/>
                      </a:cubicBezTo>
                      <a:cubicBezTo>
                        <a:pt x="148816" y="65812"/>
                        <a:pt x="165199" y="83052"/>
                        <a:pt x="172724" y="104674"/>
                      </a:cubicBezTo>
                      <a:cubicBezTo>
                        <a:pt x="180249" y="126296"/>
                        <a:pt x="176343" y="153823"/>
                        <a:pt x="157579" y="166967"/>
                      </a:cubicBezTo>
                      <a:cubicBezTo>
                        <a:pt x="138815" y="180112"/>
                        <a:pt x="112621" y="174587"/>
                        <a:pt x="94809" y="160776"/>
                      </a:cubicBezTo>
                      <a:cubicBezTo>
                        <a:pt x="78055" y="145622"/>
                        <a:pt x="64711" y="127086"/>
                        <a:pt x="55662" y="10638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iṥḷiďé">
                  <a:extLst>
                    <a:ext uri="{FF2B5EF4-FFF2-40B4-BE49-F238E27FC236}">
                      <a16:creationId xmlns:a16="http://schemas.microsoft.com/office/drawing/2014/main" id="{50F2E938-A3D4-7C81-552D-613E770EA1C4}"/>
                    </a:ext>
                  </a:extLst>
                </p:cNvPr>
                <p:cNvSpPr/>
                <p:nvPr/>
              </p:nvSpPr>
              <p:spPr>
                <a:xfrm>
                  <a:off x="8901683" y="2384572"/>
                  <a:ext cx="345757" cy="1183992"/>
                </a:xfrm>
                <a:custGeom>
                  <a:avLst/>
                  <a:gdLst>
                    <a:gd name="connsiteX0" fmla="*/ 0 w 345757"/>
                    <a:gd name="connsiteY0" fmla="*/ 93927 h 1183992"/>
                    <a:gd name="connsiteX1" fmla="*/ 128588 w 345757"/>
                    <a:gd name="connsiteY1" fmla="*/ 1630 h 1183992"/>
                    <a:gd name="connsiteX2" fmla="*/ 255651 w 345757"/>
                    <a:gd name="connsiteY2" fmla="*/ 118025 h 1183992"/>
                    <a:gd name="connsiteX3" fmla="*/ 221361 w 345757"/>
                    <a:gd name="connsiteY3" fmla="*/ 487214 h 1183992"/>
                    <a:gd name="connsiteX4" fmla="*/ 124683 w 345757"/>
                    <a:gd name="connsiteY4" fmla="*/ 851450 h 1183992"/>
                    <a:gd name="connsiteX5" fmla="*/ 345757 w 345757"/>
                    <a:gd name="connsiteY5" fmla="*/ 1172062 h 1183992"/>
                    <a:gd name="connsiteX6" fmla="*/ 143542 w 345757"/>
                    <a:gd name="connsiteY6" fmla="*/ 1124437 h 1183992"/>
                    <a:gd name="connsiteX7" fmla="*/ 29242 w 345757"/>
                    <a:gd name="connsiteY7" fmla="*/ 682191 h 1183992"/>
                    <a:gd name="connsiteX8" fmla="*/ 148114 w 345757"/>
                    <a:gd name="connsiteY8" fmla="*/ 473784 h 1183992"/>
                    <a:gd name="connsiteX9" fmla="*/ 196310 w 345757"/>
                    <a:gd name="connsiteY9" fmla="*/ 244517 h 1183992"/>
                    <a:gd name="connsiteX10" fmla="*/ 14668 w 345757"/>
                    <a:gd name="connsiteY10" fmla="*/ 134313 h 1183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5757" h="1183992">
                      <a:moveTo>
                        <a:pt x="0" y="93927"/>
                      </a:moveTo>
                      <a:cubicBezTo>
                        <a:pt x="1143" y="33919"/>
                        <a:pt x="69532" y="-9038"/>
                        <a:pt x="128588" y="1630"/>
                      </a:cubicBezTo>
                      <a:cubicBezTo>
                        <a:pt x="187643" y="12298"/>
                        <a:pt x="233363" y="62590"/>
                        <a:pt x="255651" y="118025"/>
                      </a:cubicBezTo>
                      <a:cubicBezTo>
                        <a:pt x="303276" y="235373"/>
                        <a:pt x="267652" y="369104"/>
                        <a:pt x="221361" y="487214"/>
                      </a:cubicBezTo>
                      <a:cubicBezTo>
                        <a:pt x="175070" y="605324"/>
                        <a:pt x="117920" y="725339"/>
                        <a:pt x="124683" y="851450"/>
                      </a:cubicBezTo>
                      <a:cubicBezTo>
                        <a:pt x="134064" y="990753"/>
                        <a:pt x="218884" y="1113769"/>
                        <a:pt x="345757" y="1172062"/>
                      </a:cubicBezTo>
                      <a:cubicBezTo>
                        <a:pt x="279082" y="1202256"/>
                        <a:pt x="199549" y="1171014"/>
                        <a:pt x="143542" y="1124437"/>
                      </a:cubicBezTo>
                      <a:cubicBezTo>
                        <a:pt x="19717" y="1019662"/>
                        <a:pt x="-28766" y="833829"/>
                        <a:pt x="29242" y="682191"/>
                      </a:cubicBezTo>
                      <a:cubicBezTo>
                        <a:pt x="57817" y="607420"/>
                        <a:pt x="108585" y="543412"/>
                        <a:pt x="148114" y="473784"/>
                      </a:cubicBezTo>
                      <a:cubicBezTo>
                        <a:pt x="187643" y="404156"/>
                        <a:pt x="216694" y="321955"/>
                        <a:pt x="196310" y="244517"/>
                      </a:cubicBezTo>
                      <a:cubicBezTo>
                        <a:pt x="175927" y="167079"/>
                        <a:pt x="88964" y="104309"/>
                        <a:pt x="14668" y="134313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iṥľiḋè">
                  <a:extLst>
                    <a:ext uri="{FF2B5EF4-FFF2-40B4-BE49-F238E27FC236}">
                      <a16:creationId xmlns:a16="http://schemas.microsoft.com/office/drawing/2014/main" id="{922B946A-5653-40C9-7116-B973E7121DBA}"/>
                    </a:ext>
                  </a:extLst>
                </p:cNvPr>
                <p:cNvSpPr/>
                <p:nvPr/>
              </p:nvSpPr>
              <p:spPr>
                <a:xfrm>
                  <a:off x="8439532" y="2450110"/>
                  <a:ext cx="490954" cy="473674"/>
                </a:xfrm>
                <a:custGeom>
                  <a:avLst/>
                  <a:gdLst>
                    <a:gd name="connsiteX0" fmla="*/ 236218 w 490954"/>
                    <a:gd name="connsiteY0" fmla="*/ 333856 h 473674"/>
                    <a:gd name="connsiteX1" fmla="*/ 239552 w 490954"/>
                    <a:gd name="connsiteY1" fmla="*/ 233939 h 473674"/>
                    <a:gd name="connsiteX2" fmla="*/ 187164 w 490954"/>
                    <a:gd name="connsiteY2" fmla="*/ 220032 h 473674"/>
                    <a:gd name="connsiteX3" fmla="*/ 70292 w 490954"/>
                    <a:gd name="connsiteY3" fmla="*/ 212698 h 473674"/>
                    <a:gd name="connsiteX4" fmla="*/ 6666 w 490954"/>
                    <a:gd name="connsiteY4" fmla="*/ 155548 h 473674"/>
                    <a:gd name="connsiteX5" fmla="*/ 51433 w 490954"/>
                    <a:gd name="connsiteY5" fmla="*/ 26675 h 473674"/>
                    <a:gd name="connsiteX6" fmla="*/ 218311 w 490954"/>
                    <a:gd name="connsiteY6" fmla="*/ 23722 h 473674"/>
                    <a:gd name="connsiteX7" fmla="*/ 379760 w 490954"/>
                    <a:gd name="connsiteY7" fmla="*/ 42772 h 473674"/>
                    <a:gd name="connsiteX8" fmla="*/ 476439 w 490954"/>
                    <a:gd name="connsiteY8" fmla="*/ 178408 h 473674"/>
                    <a:gd name="connsiteX9" fmla="*/ 484440 w 490954"/>
                    <a:gd name="connsiteY9" fmla="*/ 322331 h 473674"/>
                    <a:gd name="connsiteX10" fmla="*/ 352042 w 490954"/>
                    <a:gd name="connsiteY10" fmla="*/ 468254 h 473674"/>
                    <a:gd name="connsiteX11" fmla="*/ 275842 w 490954"/>
                    <a:gd name="connsiteY11" fmla="*/ 457014 h 473674"/>
                    <a:gd name="connsiteX12" fmla="*/ 237266 w 490954"/>
                    <a:gd name="connsiteY12" fmla="*/ 400626 h 473674"/>
                    <a:gd name="connsiteX13" fmla="*/ 236218 w 490954"/>
                    <a:gd name="connsiteY13" fmla="*/ 333856 h 473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90954" h="473674">
                      <a:moveTo>
                        <a:pt x="236218" y="333856"/>
                      </a:moveTo>
                      <a:cubicBezTo>
                        <a:pt x="254697" y="302423"/>
                        <a:pt x="273461" y="261275"/>
                        <a:pt x="239552" y="233939"/>
                      </a:cubicBezTo>
                      <a:cubicBezTo>
                        <a:pt x="224674" y="222451"/>
                        <a:pt x="205786" y="217432"/>
                        <a:pt x="187164" y="220032"/>
                      </a:cubicBezTo>
                      <a:cubicBezTo>
                        <a:pt x="149064" y="224604"/>
                        <a:pt x="107250" y="226509"/>
                        <a:pt x="70292" y="212698"/>
                      </a:cubicBezTo>
                      <a:cubicBezTo>
                        <a:pt x="42223" y="203040"/>
                        <a:pt x="19267" y="182418"/>
                        <a:pt x="6666" y="155548"/>
                      </a:cubicBezTo>
                      <a:cubicBezTo>
                        <a:pt x="-12384" y="110304"/>
                        <a:pt x="11523" y="55250"/>
                        <a:pt x="51433" y="26675"/>
                      </a:cubicBezTo>
                      <a:cubicBezTo>
                        <a:pt x="101401" y="-7787"/>
                        <a:pt x="167152" y="-8949"/>
                        <a:pt x="218311" y="23722"/>
                      </a:cubicBezTo>
                      <a:cubicBezTo>
                        <a:pt x="270032" y="862"/>
                        <a:pt x="332611" y="11054"/>
                        <a:pt x="379760" y="42772"/>
                      </a:cubicBezTo>
                      <a:cubicBezTo>
                        <a:pt x="426908" y="74490"/>
                        <a:pt x="458912" y="124592"/>
                        <a:pt x="476439" y="178408"/>
                      </a:cubicBezTo>
                      <a:cubicBezTo>
                        <a:pt x="492536" y="224690"/>
                        <a:pt x="495308" y="274553"/>
                        <a:pt x="484440" y="322331"/>
                      </a:cubicBezTo>
                      <a:cubicBezTo>
                        <a:pt x="466618" y="389587"/>
                        <a:pt x="417250" y="444003"/>
                        <a:pt x="352042" y="468254"/>
                      </a:cubicBezTo>
                      <a:cubicBezTo>
                        <a:pt x="326458" y="478398"/>
                        <a:pt x="297407" y="474112"/>
                        <a:pt x="275842" y="457014"/>
                      </a:cubicBezTo>
                      <a:cubicBezTo>
                        <a:pt x="258611" y="441612"/>
                        <a:pt x="245372" y="422267"/>
                        <a:pt x="237266" y="400626"/>
                      </a:cubicBezTo>
                      <a:cubicBezTo>
                        <a:pt x="230027" y="376909"/>
                        <a:pt x="226312" y="350525"/>
                        <a:pt x="236218" y="33385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ïṧļïďê">
                  <a:extLst>
                    <a:ext uri="{FF2B5EF4-FFF2-40B4-BE49-F238E27FC236}">
                      <a16:creationId xmlns:a16="http://schemas.microsoft.com/office/drawing/2014/main" id="{EC304600-1A0D-BEAB-14EF-8786645BCFDF}"/>
                    </a:ext>
                  </a:extLst>
                </p:cNvPr>
                <p:cNvSpPr/>
                <p:nvPr/>
              </p:nvSpPr>
              <p:spPr>
                <a:xfrm>
                  <a:off x="7864613" y="2903453"/>
                  <a:ext cx="740938" cy="494126"/>
                </a:xfrm>
                <a:custGeom>
                  <a:avLst/>
                  <a:gdLst>
                    <a:gd name="connsiteX0" fmla="*/ 179821 w 740938"/>
                    <a:gd name="connsiteY0" fmla="*/ 70346 h 494126"/>
                    <a:gd name="connsiteX1" fmla="*/ 181821 w 740938"/>
                    <a:gd name="connsiteY1" fmla="*/ 84538 h 494126"/>
                    <a:gd name="connsiteX2" fmla="*/ 554058 w 740938"/>
                    <a:gd name="connsiteY2" fmla="*/ 299327 h 494126"/>
                    <a:gd name="connsiteX3" fmla="*/ 644546 w 740938"/>
                    <a:gd name="connsiteY3" fmla="*/ 247226 h 494126"/>
                    <a:gd name="connsiteX4" fmla="*/ 740938 w 740938"/>
                    <a:gd name="connsiteY4" fmla="*/ 373527 h 494126"/>
                    <a:gd name="connsiteX5" fmla="*/ 589777 w 740938"/>
                    <a:gd name="connsiteY5" fmla="*/ 481255 h 494126"/>
                    <a:gd name="connsiteX6" fmla="*/ 506624 w 740938"/>
                    <a:gd name="connsiteY6" fmla="*/ 479255 h 494126"/>
                    <a:gd name="connsiteX7" fmla="*/ 122766 w 740938"/>
                    <a:gd name="connsiteY7" fmla="*/ 176455 h 494126"/>
                    <a:gd name="connsiteX8" fmla="*/ 5714 w 740938"/>
                    <a:gd name="connsiteY8" fmla="*/ 122762 h 494126"/>
                    <a:gd name="connsiteX9" fmla="*/ 59406 w 740938"/>
                    <a:gd name="connsiteY9" fmla="*/ 5710 h 494126"/>
                    <a:gd name="connsiteX10" fmla="*/ 176458 w 740938"/>
                    <a:gd name="connsiteY10" fmla="*/ 59402 h 494126"/>
                    <a:gd name="connsiteX11" fmla="*/ 176487 w 740938"/>
                    <a:gd name="connsiteY11" fmla="*/ 59488 h 494126"/>
                    <a:gd name="connsiteX12" fmla="*/ 179726 w 740938"/>
                    <a:gd name="connsiteY12" fmla="*/ 70346 h 494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40938" h="494126">
                      <a:moveTo>
                        <a:pt x="179821" y="70346"/>
                      </a:moveTo>
                      <a:cubicBezTo>
                        <a:pt x="180869" y="75013"/>
                        <a:pt x="181535" y="79767"/>
                        <a:pt x="181821" y="84538"/>
                      </a:cubicBezTo>
                      <a:lnTo>
                        <a:pt x="554058" y="299327"/>
                      </a:lnTo>
                      <a:lnTo>
                        <a:pt x="644546" y="247226"/>
                      </a:lnTo>
                      <a:lnTo>
                        <a:pt x="740938" y="373527"/>
                      </a:lnTo>
                      <a:lnTo>
                        <a:pt x="589777" y="481255"/>
                      </a:lnTo>
                      <a:cubicBezTo>
                        <a:pt x="564688" y="499133"/>
                        <a:pt x="530817" y="498314"/>
                        <a:pt x="506624" y="479255"/>
                      </a:cubicBezTo>
                      <a:lnTo>
                        <a:pt x="122766" y="176455"/>
                      </a:lnTo>
                      <a:cubicBezTo>
                        <a:pt x="75617" y="193952"/>
                        <a:pt x="23211" y="169911"/>
                        <a:pt x="5714" y="122762"/>
                      </a:cubicBezTo>
                      <a:cubicBezTo>
                        <a:pt x="-11784" y="75614"/>
                        <a:pt x="12257" y="23207"/>
                        <a:pt x="59406" y="5710"/>
                      </a:cubicBezTo>
                      <a:cubicBezTo>
                        <a:pt x="106554" y="-11778"/>
                        <a:pt x="158961" y="12253"/>
                        <a:pt x="176458" y="59402"/>
                      </a:cubicBezTo>
                      <a:cubicBezTo>
                        <a:pt x="176468" y="59431"/>
                        <a:pt x="176478" y="59459"/>
                        <a:pt x="176487" y="59488"/>
                      </a:cubicBezTo>
                      <a:cubicBezTo>
                        <a:pt x="177783" y="63041"/>
                        <a:pt x="178869" y="66670"/>
                        <a:pt x="179726" y="70346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íśľïdé">
                  <a:extLst>
                    <a:ext uri="{FF2B5EF4-FFF2-40B4-BE49-F238E27FC236}">
                      <a16:creationId xmlns:a16="http://schemas.microsoft.com/office/drawing/2014/main" id="{D18CA54E-3C71-4F5B-A4D3-91B981B2EF15}"/>
                    </a:ext>
                  </a:extLst>
                </p:cNvPr>
                <p:cNvSpPr/>
                <p:nvPr/>
              </p:nvSpPr>
              <p:spPr>
                <a:xfrm>
                  <a:off x="8422943" y="3035255"/>
                  <a:ext cx="367515" cy="348724"/>
                </a:xfrm>
                <a:custGeom>
                  <a:avLst/>
                  <a:gdLst>
                    <a:gd name="connsiteX0" fmla="*/ 8205 w 367515"/>
                    <a:gd name="connsiteY0" fmla="*/ 177717 h 348724"/>
                    <a:gd name="connsiteX1" fmla="*/ 128506 w 367515"/>
                    <a:gd name="connsiteY1" fmla="*/ 333546 h 348724"/>
                    <a:gd name="connsiteX2" fmla="*/ 183141 w 367515"/>
                    <a:gd name="connsiteY2" fmla="*/ 340623 h 348724"/>
                    <a:gd name="connsiteX3" fmla="*/ 183180 w 367515"/>
                    <a:gd name="connsiteY3" fmla="*/ 340594 h 348724"/>
                    <a:gd name="connsiteX4" fmla="*/ 187370 w 367515"/>
                    <a:gd name="connsiteY4" fmla="*/ 336784 h 348724"/>
                    <a:gd name="connsiteX5" fmla="*/ 323578 w 367515"/>
                    <a:gd name="connsiteY5" fmla="*/ 195433 h 348724"/>
                    <a:gd name="connsiteX6" fmla="*/ 346295 w 367515"/>
                    <a:gd name="connsiteY6" fmla="*/ 43938 h 348724"/>
                    <a:gd name="connsiteX7" fmla="*/ 194800 w 367515"/>
                    <a:gd name="connsiteY7" fmla="*/ 21221 h 348724"/>
                    <a:gd name="connsiteX8" fmla="*/ 194228 w 367515"/>
                    <a:gd name="connsiteY8" fmla="*/ 21221 h 348724"/>
                    <a:gd name="connsiteX9" fmla="*/ 190800 w 367515"/>
                    <a:gd name="connsiteY9" fmla="*/ 23983 h 348724"/>
                    <a:gd name="connsiteX10" fmla="*/ 20016 w 367515"/>
                    <a:gd name="connsiteY10" fmla="*/ 119233 h 348724"/>
                    <a:gd name="connsiteX11" fmla="*/ 4928 w 367515"/>
                    <a:gd name="connsiteY11" fmla="*/ 172221 h 348724"/>
                    <a:gd name="connsiteX12" fmla="*/ 4967 w 367515"/>
                    <a:gd name="connsiteY12" fmla="*/ 172287 h 348724"/>
                    <a:gd name="connsiteX13" fmla="*/ 8110 w 367515"/>
                    <a:gd name="connsiteY13" fmla="*/ 177145 h 348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7515" h="348724">
                      <a:moveTo>
                        <a:pt x="8205" y="177717"/>
                      </a:moveTo>
                      <a:lnTo>
                        <a:pt x="128506" y="333546"/>
                      </a:lnTo>
                      <a:cubicBezTo>
                        <a:pt x="141641" y="350586"/>
                        <a:pt x="166101" y="353758"/>
                        <a:pt x="183141" y="340623"/>
                      </a:cubicBezTo>
                      <a:cubicBezTo>
                        <a:pt x="183151" y="340613"/>
                        <a:pt x="183170" y="340604"/>
                        <a:pt x="183180" y="340594"/>
                      </a:cubicBezTo>
                      <a:cubicBezTo>
                        <a:pt x="184684" y="339451"/>
                        <a:pt x="186094" y="338175"/>
                        <a:pt x="187370" y="336784"/>
                      </a:cubicBezTo>
                      <a:lnTo>
                        <a:pt x="323578" y="195433"/>
                      </a:lnTo>
                      <a:cubicBezTo>
                        <a:pt x="371688" y="159876"/>
                        <a:pt x="381852" y="92049"/>
                        <a:pt x="346295" y="43938"/>
                      </a:cubicBezTo>
                      <a:cubicBezTo>
                        <a:pt x="310738" y="-4173"/>
                        <a:pt x="242911" y="-14336"/>
                        <a:pt x="194800" y="21221"/>
                      </a:cubicBezTo>
                      <a:lnTo>
                        <a:pt x="194228" y="21221"/>
                      </a:lnTo>
                      <a:lnTo>
                        <a:pt x="190800" y="23983"/>
                      </a:lnTo>
                      <a:lnTo>
                        <a:pt x="20016" y="119233"/>
                      </a:lnTo>
                      <a:cubicBezTo>
                        <a:pt x="1214" y="129701"/>
                        <a:pt x="-5540" y="153418"/>
                        <a:pt x="4928" y="172221"/>
                      </a:cubicBezTo>
                      <a:cubicBezTo>
                        <a:pt x="4938" y="172240"/>
                        <a:pt x="4957" y="172268"/>
                        <a:pt x="4967" y="172287"/>
                      </a:cubicBezTo>
                      <a:cubicBezTo>
                        <a:pt x="5900" y="173973"/>
                        <a:pt x="6957" y="175602"/>
                        <a:pt x="8110" y="177145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" name="iśḷïďè">
                <a:extLst>
                  <a:ext uri="{FF2B5EF4-FFF2-40B4-BE49-F238E27FC236}">
                    <a16:creationId xmlns:a16="http://schemas.microsoft.com/office/drawing/2014/main" id="{9C6C866B-C978-5BD8-2DF8-88487DB4BDA4}"/>
                  </a:ext>
                </a:extLst>
              </p:cNvPr>
              <p:cNvSpPr/>
              <p:nvPr/>
            </p:nvSpPr>
            <p:spPr>
              <a:xfrm>
                <a:off x="6689725" y="5997984"/>
                <a:ext cx="3648075" cy="19050"/>
              </a:xfrm>
              <a:custGeom>
                <a:avLst/>
                <a:gdLst>
                  <a:gd name="connsiteX0" fmla="*/ 3638550 w 3648075"/>
                  <a:gd name="connsiteY0" fmla="*/ 19050 h 19050"/>
                  <a:gd name="connsiteX1" fmla="*/ 9525 w 3648075"/>
                  <a:gd name="connsiteY1" fmla="*/ 19050 h 19050"/>
                  <a:gd name="connsiteX2" fmla="*/ 0 w 3648075"/>
                  <a:gd name="connsiteY2" fmla="*/ 9525 h 19050"/>
                  <a:gd name="connsiteX3" fmla="*/ 9525 w 3648075"/>
                  <a:gd name="connsiteY3" fmla="*/ 0 h 19050"/>
                  <a:gd name="connsiteX4" fmla="*/ 3638550 w 3648075"/>
                  <a:gd name="connsiteY4" fmla="*/ 0 h 19050"/>
                  <a:gd name="connsiteX5" fmla="*/ 3648075 w 3648075"/>
                  <a:gd name="connsiteY5" fmla="*/ 9525 h 19050"/>
                  <a:gd name="connsiteX6" fmla="*/ 3638550 w 3648075"/>
                  <a:gd name="connsiteY6" fmla="*/ 1905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48075" h="19050">
                    <a:moveTo>
                      <a:pt x="3638550" y="19050"/>
                    </a:moveTo>
                    <a:lnTo>
                      <a:pt x="9525" y="19050"/>
                    </a:lnTo>
                    <a:cubicBezTo>
                      <a:pt x="4267" y="19050"/>
                      <a:pt x="0" y="14783"/>
                      <a:pt x="0" y="9525"/>
                    </a:cubicBezTo>
                    <a:cubicBezTo>
                      <a:pt x="0" y="4267"/>
                      <a:pt x="4267" y="0"/>
                      <a:pt x="9525" y="0"/>
                    </a:cubicBezTo>
                    <a:lnTo>
                      <a:pt x="3638550" y="0"/>
                    </a:lnTo>
                    <a:cubicBezTo>
                      <a:pt x="3643808" y="0"/>
                      <a:pt x="3648075" y="4267"/>
                      <a:pt x="3648075" y="9525"/>
                    </a:cubicBezTo>
                    <a:cubicBezTo>
                      <a:pt x="3648075" y="14783"/>
                      <a:pt x="3643808" y="19050"/>
                      <a:pt x="3638550" y="19050"/>
                    </a:cubicBez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iślïdê">
                <a:extLst>
                  <a:ext uri="{FF2B5EF4-FFF2-40B4-BE49-F238E27FC236}">
                    <a16:creationId xmlns:a16="http://schemas.microsoft.com/office/drawing/2014/main" id="{EE9ADF44-5DC4-24F8-0DC9-E8F98AFB71AD}"/>
                  </a:ext>
                </a:extLst>
              </p:cNvPr>
              <p:cNvSpPr/>
              <p:nvPr/>
            </p:nvSpPr>
            <p:spPr>
              <a:xfrm>
                <a:off x="5578157" y="1435509"/>
                <a:ext cx="19050" cy="2886456"/>
              </a:xfrm>
              <a:custGeom>
                <a:avLst/>
                <a:gdLst>
                  <a:gd name="connsiteX0" fmla="*/ 0 w 19050"/>
                  <a:gd name="connsiteY0" fmla="*/ 0 h 2886456"/>
                  <a:gd name="connsiteX1" fmla="*/ 19050 w 19050"/>
                  <a:gd name="connsiteY1" fmla="*/ 0 h 2886456"/>
                  <a:gd name="connsiteX2" fmla="*/ 19050 w 19050"/>
                  <a:gd name="connsiteY2" fmla="*/ 2886456 h 2886456"/>
                  <a:gd name="connsiteX3" fmla="*/ 0 w 19050"/>
                  <a:gd name="connsiteY3" fmla="*/ 2886456 h 288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50" h="2886456">
                    <a:moveTo>
                      <a:pt x="0" y="0"/>
                    </a:moveTo>
                    <a:lnTo>
                      <a:pt x="19050" y="0"/>
                    </a:lnTo>
                    <a:lnTo>
                      <a:pt x="19050" y="2886456"/>
                    </a:lnTo>
                    <a:lnTo>
                      <a:pt x="0" y="2886456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4558608" y="573095"/>
            <a:ext cx="1012247" cy="936104"/>
            <a:chOff x="5359953" y="1203598"/>
            <a:chExt cx="1012247" cy="936104"/>
          </a:xfrm>
          <a:solidFill>
            <a:srgbClr val="034EA2"/>
          </a:solidFill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grp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4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1092002" y="2021287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600" dirty="0">
                <a:solidFill>
                  <a:srgbClr val="163C46"/>
                </a:solidFill>
                <a:cs typeface="+mn-ea"/>
                <a:sym typeface="+mn-lt"/>
              </a:rPr>
              <a:t>Add title text</a:t>
            </a:r>
            <a:endParaRPr lang="zh-CN" altLang="en-US" sz="2600" dirty="0">
              <a:solidFill>
                <a:srgbClr val="163C46"/>
              </a:solidFill>
              <a:cs typeface="+mn-ea"/>
              <a:sym typeface="+mn-lt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863314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3" name="TextBox 11"/>
          <p:cNvSpPr txBox="1"/>
          <p:nvPr/>
        </p:nvSpPr>
        <p:spPr>
          <a:xfrm>
            <a:off x="2432665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4" name="TextBox 11"/>
          <p:cNvSpPr txBox="1"/>
          <p:nvPr/>
        </p:nvSpPr>
        <p:spPr>
          <a:xfrm>
            <a:off x="863314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2432665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02067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85798" y="1542180"/>
            <a:ext cx="1454727" cy="1205892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perspectiveRight" fov="7200000">
              <a:rot lat="0" lon="19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65755" y="3223814"/>
            <a:ext cx="1694814" cy="737692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>
              <a:lnSpc>
                <a:spcPct val="125000"/>
              </a:lnSpc>
              <a:spcBef>
                <a:spcPts val="450"/>
              </a:spcBef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6" name="矩形 15"/>
          <p:cNvSpPr/>
          <p:nvPr/>
        </p:nvSpPr>
        <p:spPr>
          <a:xfrm>
            <a:off x="2853239" y="1542180"/>
            <a:ext cx="1454727" cy="1205892"/>
          </a:xfrm>
          <a:prstGeom prst="rect">
            <a:avLst/>
          </a:prstGeom>
          <a:solidFill>
            <a:schemeClr val="accent2">
              <a:lumMod val="10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perspectiveRight" fov="7200000">
              <a:rot lat="0" lon="19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33195" y="3223814"/>
            <a:ext cx="1694814" cy="737692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>
              <a:lnSpc>
                <a:spcPct val="125000"/>
              </a:lnSpc>
              <a:spcBef>
                <a:spcPts val="450"/>
              </a:spcBef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9" name="矩形 18"/>
          <p:cNvSpPr/>
          <p:nvPr/>
        </p:nvSpPr>
        <p:spPr>
          <a:xfrm>
            <a:off x="4692043" y="1542180"/>
            <a:ext cx="1454727" cy="1205892"/>
          </a:xfrm>
          <a:prstGeom prst="rect">
            <a:avLst/>
          </a:prstGeom>
          <a:solidFill>
            <a:schemeClr val="accent3">
              <a:lumMod val="10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perspectiveRight" fov="7200000">
              <a:rot lat="0" lon="19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572000" y="3223814"/>
            <a:ext cx="1694814" cy="737692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>
              <a:lnSpc>
                <a:spcPct val="125000"/>
              </a:lnSpc>
              <a:spcBef>
                <a:spcPts val="450"/>
              </a:spcBef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2" name="矩形 21"/>
          <p:cNvSpPr/>
          <p:nvPr/>
        </p:nvSpPr>
        <p:spPr>
          <a:xfrm>
            <a:off x="6699984" y="1542180"/>
            <a:ext cx="1454727" cy="1205892"/>
          </a:xfrm>
          <a:prstGeom prst="rect">
            <a:avLst/>
          </a:prstGeom>
          <a:solidFill>
            <a:schemeClr val="accent4">
              <a:lumMod val="10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perspectiveRight" fov="7200000">
              <a:rot lat="0" lon="19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79940" y="3223814"/>
            <a:ext cx="1694814" cy="737692"/>
          </a:xfrm>
          <a:prstGeom prst="rect">
            <a:avLst/>
          </a:prstGeom>
          <a:noFill/>
        </p:spPr>
        <p:txBody>
          <a:bodyPr wrap="square" lIns="68568" tIns="34285" rIns="68568" bIns="34285" rtlCol="0">
            <a:spAutoFit/>
          </a:bodyPr>
          <a:lstStyle/>
          <a:p>
            <a:pPr>
              <a:lnSpc>
                <a:spcPct val="125000"/>
              </a:lnSpc>
              <a:spcBef>
                <a:spcPts val="450"/>
              </a:spcBef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577551483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4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1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 animBg="1"/>
      <p:bldP spid="17" grpId="0"/>
      <p:bldP spid="19" grpId="0" animBg="1"/>
      <p:bldP spid="20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箭头3"/>
          <p:cNvSpPr>
            <a:spLocks noChangeArrowheads="1"/>
          </p:cNvSpPr>
          <p:nvPr/>
        </p:nvSpPr>
        <p:spPr bwMode="auto">
          <a:xfrm flipV="1">
            <a:off x="1531938" y="2745484"/>
            <a:ext cx="819150" cy="1141413"/>
          </a:xfrm>
          <a:custGeom>
            <a:avLst/>
            <a:gdLst/>
            <a:ahLst/>
            <a:cxnLst>
              <a:cxn ang="0">
                <a:pos x="118" y="1044"/>
              </a:cxn>
              <a:cxn ang="0">
                <a:pos x="128" y="340"/>
              </a:cxn>
              <a:cxn ang="0">
                <a:pos x="264" y="210"/>
              </a:cxn>
              <a:cxn ang="0">
                <a:pos x="720" y="202"/>
              </a:cxn>
              <a:cxn ang="0">
                <a:pos x="720" y="320"/>
              </a:cxn>
              <a:cxn ang="0">
                <a:pos x="933" y="153"/>
              </a:cxn>
              <a:cxn ang="0">
                <a:pos x="712" y="0"/>
              </a:cxn>
              <a:cxn ang="0">
                <a:pos x="714" y="92"/>
              </a:cxn>
              <a:cxn ang="0">
                <a:pos x="234" y="94"/>
              </a:cxn>
              <a:cxn ang="0">
                <a:pos x="0" y="298"/>
              </a:cxn>
              <a:cxn ang="0">
                <a:pos x="0" y="1058"/>
              </a:cxn>
              <a:cxn ang="0">
                <a:pos x="118" y="1044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rgbClr val="A6A6A6"/>
          </a:solidFill>
          <a:ln w="9525">
            <a:noFill/>
            <a:round/>
            <a:headEnd/>
            <a:tailEnd/>
          </a:ln>
        </p:spPr>
        <p:txBody>
          <a:bodyPr wrap="none" lIns="62111" tIns="31055" rIns="62111" bIns="31055" anchor="ctr"/>
          <a:lstStyle/>
          <a:p>
            <a:endParaRPr lang="zh-CN" altLang="en-US" sz="9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8" name="箭头2"/>
          <p:cNvSpPr>
            <a:spLocks noChangeArrowheads="1"/>
          </p:cNvSpPr>
          <p:nvPr/>
        </p:nvSpPr>
        <p:spPr bwMode="auto">
          <a:xfrm rot="-5400000">
            <a:off x="1747839" y="2270821"/>
            <a:ext cx="244475" cy="974725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rgbClr val="A6A6A6"/>
          </a:solidFill>
          <a:ln w="9525">
            <a:noFill/>
            <a:round/>
            <a:headEnd/>
            <a:tailEnd/>
          </a:ln>
        </p:spPr>
        <p:txBody>
          <a:bodyPr wrap="none" lIns="62111" tIns="31055" rIns="62111" bIns="31055" anchor="ctr"/>
          <a:lstStyle/>
          <a:p>
            <a:endParaRPr lang="zh-CN" altLang="en-US" sz="9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箭头1"/>
          <p:cNvSpPr>
            <a:spLocks noChangeArrowheads="1"/>
          </p:cNvSpPr>
          <p:nvPr/>
        </p:nvSpPr>
        <p:spPr bwMode="auto">
          <a:xfrm>
            <a:off x="1527175" y="1499296"/>
            <a:ext cx="819150" cy="1322387"/>
          </a:xfrm>
          <a:custGeom>
            <a:avLst/>
            <a:gdLst/>
            <a:ahLst/>
            <a:cxnLst>
              <a:cxn ang="0">
                <a:pos x="118" y="1044"/>
              </a:cxn>
              <a:cxn ang="0">
                <a:pos x="128" y="340"/>
              </a:cxn>
              <a:cxn ang="0">
                <a:pos x="264" y="210"/>
              </a:cxn>
              <a:cxn ang="0">
                <a:pos x="720" y="202"/>
              </a:cxn>
              <a:cxn ang="0">
                <a:pos x="720" y="320"/>
              </a:cxn>
              <a:cxn ang="0">
                <a:pos x="933" y="153"/>
              </a:cxn>
              <a:cxn ang="0">
                <a:pos x="712" y="0"/>
              </a:cxn>
              <a:cxn ang="0">
                <a:pos x="714" y="92"/>
              </a:cxn>
              <a:cxn ang="0">
                <a:pos x="234" y="94"/>
              </a:cxn>
              <a:cxn ang="0">
                <a:pos x="0" y="298"/>
              </a:cxn>
              <a:cxn ang="0">
                <a:pos x="0" y="1058"/>
              </a:cxn>
              <a:cxn ang="0">
                <a:pos x="118" y="1044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rgbClr val="A6A6A6"/>
          </a:solidFill>
          <a:ln w="9525">
            <a:noFill/>
            <a:round/>
            <a:headEnd/>
            <a:tailEnd/>
          </a:ln>
        </p:spPr>
        <p:txBody>
          <a:bodyPr wrap="none" lIns="62111" tIns="31055" rIns="62111" bIns="31055" anchor="ctr"/>
          <a:lstStyle/>
          <a:p>
            <a:endParaRPr lang="zh-CN" altLang="en-US" sz="9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0" name="文本1"/>
          <p:cNvSpPr>
            <a:spLocks noChangeArrowheads="1"/>
          </p:cNvSpPr>
          <p:nvPr/>
        </p:nvSpPr>
        <p:spPr bwMode="auto">
          <a:xfrm>
            <a:off x="3378200" y="1208783"/>
            <a:ext cx="4433888" cy="896938"/>
          </a:xfrm>
          <a:prstGeom prst="roundRect">
            <a:avLst>
              <a:gd name="adj" fmla="val 11505"/>
            </a:avLst>
          </a:prstGeom>
          <a:noFill/>
          <a:ln w="15875">
            <a:solidFill>
              <a:schemeClr val="lt1">
                <a:lumMod val="75000"/>
              </a:schemeClr>
            </a:solidFill>
            <a:round/>
            <a:headEnd/>
            <a:tailEnd/>
          </a:ln>
        </p:spPr>
        <p:txBody>
          <a:bodyPr lIns="62111" tIns="31055" rIns="62111" bIns="31055" anchor="ctr"/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zh-CN" sz="3200" dirty="0">
              <a:solidFill>
                <a:srgbClr val="404040"/>
              </a:solidFill>
              <a:cs typeface="+mn-ea"/>
              <a:sym typeface="+mn-lt"/>
            </a:endParaRPr>
          </a:p>
        </p:txBody>
      </p:sp>
      <p:sp>
        <p:nvSpPr>
          <p:cNvPr id="31" name="标题1"/>
          <p:cNvSpPr>
            <a:spLocks noChangeArrowheads="1"/>
          </p:cNvSpPr>
          <p:nvPr/>
        </p:nvSpPr>
        <p:spPr bwMode="auto">
          <a:xfrm>
            <a:off x="2446338" y="1204020"/>
            <a:ext cx="931862" cy="901700"/>
          </a:xfrm>
          <a:prstGeom prst="roundRect">
            <a:avLst>
              <a:gd name="adj" fmla="val 11921"/>
            </a:avLst>
          </a:prstGeom>
          <a:solidFill>
            <a:schemeClr val="accent2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62111" tIns="31055" rIns="62111" bIns="31055" anchor="ctr"/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2F2F2"/>
                </a:solidFill>
                <a:cs typeface="+mn-ea"/>
                <a:sym typeface="+mn-lt"/>
              </a:rPr>
              <a:t>Add title text</a:t>
            </a:r>
            <a:endParaRPr lang="zh-CN" altLang="zh-CN" sz="1400" b="1" dirty="0">
              <a:solidFill>
                <a:srgbClr val="F2F2F2"/>
              </a:solidFill>
              <a:cs typeface="+mn-ea"/>
              <a:sym typeface="+mn-lt"/>
            </a:endParaRPr>
          </a:p>
        </p:txBody>
      </p:sp>
      <p:sp>
        <p:nvSpPr>
          <p:cNvPr id="32" name="文本2"/>
          <p:cNvSpPr>
            <a:spLocks noChangeArrowheads="1"/>
          </p:cNvSpPr>
          <p:nvPr/>
        </p:nvSpPr>
        <p:spPr bwMode="auto">
          <a:xfrm>
            <a:off x="3378200" y="2297807"/>
            <a:ext cx="4433888" cy="895350"/>
          </a:xfrm>
          <a:prstGeom prst="roundRect">
            <a:avLst>
              <a:gd name="adj" fmla="val 11505"/>
            </a:avLst>
          </a:prstGeom>
          <a:noFill/>
          <a:ln w="15875">
            <a:solidFill>
              <a:schemeClr val="lt1">
                <a:lumMod val="75000"/>
              </a:schemeClr>
            </a:solidFill>
            <a:round/>
            <a:headEnd/>
            <a:tailEnd/>
          </a:ln>
        </p:spPr>
        <p:txBody>
          <a:bodyPr lIns="62111" tIns="31055" rIns="62111" bIns="31055" anchor="ctr"/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zh-CN" sz="16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标题2"/>
          <p:cNvSpPr>
            <a:spLocks noChangeArrowheads="1"/>
          </p:cNvSpPr>
          <p:nvPr/>
        </p:nvSpPr>
        <p:spPr bwMode="auto">
          <a:xfrm>
            <a:off x="2446338" y="2297807"/>
            <a:ext cx="931862" cy="895350"/>
          </a:xfrm>
          <a:prstGeom prst="roundRect">
            <a:avLst>
              <a:gd name="adj" fmla="val 11921"/>
            </a:avLst>
          </a:prstGeom>
          <a:solidFill>
            <a:schemeClr val="accent3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62111" tIns="31055" rIns="62111" bIns="31055" anchor="ctr"/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2F2F2"/>
                </a:solidFill>
                <a:cs typeface="+mn-ea"/>
                <a:sym typeface="+mn-lt"/>
              </a:rPr>
              <a:t>Add title text</a:t>
            </a:r>
            <a:endParaRPr lang="zh-CN" altLang="zh-CN" sz="1400" b="1" dirty="0">
              <a:solidFill>
                <a:srgbClr val="F2F2F2"/>
              </a:solidFill>
              <a:cs typeface="+mn-ea"/>
              <a:sym typeface="+mn-lt"/>
            </a:endParaRPr>
          </a:p>
        </p:txBody>
      </p:sp>
      <p:sp>
        <p:nvSpPr>
          <p:cNvPr id="34" name="文本3"/>
          <p:cNvSpPr>
            <a:spLocks noChangeArrowheads="1"/>
          </p:cNvSpPr>
          <p:nvPr/>
        </p:nvSpPr>
        <p:spPr bwMode="auto">
          <a:xfrm>
            <a:off x="3378200" y="3378896"/>
            <a:ext cx="4433888" cy="885825"/>
          </a:xfrm>
          <a:prstGeom prst="roundRect">
            <a:avLst>
              <a:gd name="adj" fmla="val 11505"/>
            </a:avLst>
          </a:prstGeom>
          <a:noFill/>
          <a:ln w="15875">
            <a:solidFill>
              <a:schemeClr val="lt1">
                <a:lumMod val="75000"/>
              </a:schemeClr>
            </a:solidFill>
            <a:round/>
            <a:headEnd/>
            <a:tailEnd/>
          </a:ln>
        </p:spPr>
        <p:txBody>
          <a:bodyPr lIns="62111" tIns="31055" rIns="62111" bIns="31055" anchor="ctr"/>
          <a:lstStyle/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zh-CN" sz="16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标题3"/>
          <p:cNvSpPr>
            <a:spLocks noChangeArrowheads="1"/>
          </p:cNvSpPr>
          <p:nvPr/>
        </p:nvSpPr>
        <p:spPr bwMode="auto">
          <a:xfrm>
            <a:off x="2446338" y="3378896"/>
            <a:ext cx="931862" cy="885825"/>
          </a:xfrm>
          <a:prstGeom prst="roundRect">
            <a:avLst>
              <a:gd name="adj" fmla="val 11921"/>
            </a:avLst>
          </a:prstGeom>
          <a:solidFill>
            <a:schemeClr val="accent4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62111" tIns="31055" rIns="62111" bIns="31055" anchor="ctr"/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2F2F2"/>
                </a:solidFill>
                <a:cs typeface="+mn-ea"/>
                <a:sym typeface="+mn-lt"/>
              </a:rPr>
              <a:t>Add title text</a:t>
            </a:r>
            <a:endParaRPr lang="zh-CN" altLang="zh-CN" sz="1400" b="1" dirty="0">
              <a:solidFill>
                <a:srgbClr val="F2F2F2"/>
              </a:solidFill>
              <a:cs typeface="+mn-ea"/>
              <a:sym typeface="+mn-lt"/>
            </a:endParaRPr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1111251" y="2297807"/>
            <a:ext cx="893763" cy="89535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noFill/>
            <a:round/>
            <a:headEnd/>
            <a:tailEnd/>
          </a:ln>
        </p:spPr>
        <p:txBody>
          <a:bodyPr lIns="62111" tIns="31055" rIns="62111" bIns="31055" anchor="ctr"/>
          <a:lstStyle/>
          <a:p>
            <a:pPr algn="ctr">
              <a:lnSpc>
                <a:spcPct val="120000"/>
              </a:lnSpc>
            </a:pPr>
            <a:r>
              <a:rPr lang="en-US" altLang="zh-CN" sz="19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Add</a:t>
            </a:r>
          </a:p>
          <a:p>
            <a:pPr algn="ctr">
              <a:lnSpc>
                <a:spcPct val="120000"/>
              </a:lnSpc>
            </a:pPr>
            <a:r>
              <a:rPr lang="en-US" altLang="zh-CN" sz="19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title</a:t>
            </a:r>
            <a:endParaRPr lang="zh-CN" altLang="en-US" sz="1900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324600" y="1506142"/>
            <a:ext cx="1524000" cy="1524000"/>
            <a:chOff x="6324600" y="1506086"/>
            <a:chExt cx="1524000" cy="1524000"/>
          </a:xfrm>
        </p:grpSpPr>
        <p:sp>
          <p:nvSpPr>
            <p:cNvPr id="34" name="Oval 55"/>
            <p:cNvSpPr/>
            <p:nvPr/>
          </p:nvSpPr>
          <p:spPr>
            <a:xfrm>
              <a:off x="6324600" y="1506086"/>
              <a:ext cx="1524000" cy="1524000"/>
            </a:xfrm>
            <a:prstGeom prst="ellipse">
              <a:avLst/>
            </a:prstGeom>
            <a:solidFill>
              <a:schemeClr val="accent1">
                <a:lumMod val="90000"/>
                <a:alpha val="8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3772">
                <a:defRPr/>
              </a:pPr>
              <a:endParaRPr lang="en-US" sz="240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11"/>
            <p:cNvSpPr/>
            <p:nvPr/>
          </p:nvSpPr>
          <p:spPr bwMode="auto">
            <a:xfrm>
              <a:off x="6913960" y="2050201"/>
              <a:ext cx="345281" cy="435769"/>
            </a:xfrm>
            <a:custGeom>
              <a:avLst/>
              <a:gdLst>
                <a:gd name="T0" fmla="*/ 129 w 323"/>
                <a:gd name="T1" fmla="*/ 272 h 408"/>
                <a:gd name="T2" fmla="*/ 68 w 323"/>
                <a:gd name="T3" fmla="*/ 408 h 408"/>
                <a:gd name="T4" fmla="*/ 98 w 323"/>
                <a:gd name="T5" fmla="*/ 196 h 408"/>
                <a:gd name="T6" fmla="*/ 149 w 323"/>
                <a:gd name="T7" fmla="*/ 99 h 408"/>
                <a:gd name="T8" fmla="*/ 172 w 323"/>
                <a:gd name="T9" fmla="*/ 257 h 408"/>
                <a:gd name="T10" fmla="*/ 234 w 323"/>
                <a:gd name="T11" fmla="*/ 73 h 408"/>
                <a:gd name="T12" fmla="*/ 47 w 323"/>
                <a:gd name="T13" fmla="*/ 173 h 408"/>
                <a:gd name="T14" fmla="*/ 57 w 323"/>
                <a:gd name="T15" fmla="*/ 239 h 408"/>
                <a:gd name="T16" fmla="*/ 1 w 323"/>
                <a:gd name="T17" fmla="*/ 147 h 408"/>
                <a:gd name="T18" fmla="*/ 137 w 323"/>
                <a:gd name="T19" fmla="*/ 9 h 408"/>
                <a:gd name="T20" fmla="*/ 310 w 323"/>
                <a:gd name="T21" fmla="*/ 119 h 408"/>
                <a:gd name="T22" fmla="*/ 183 w 323"/>
                <a:gd name="T23" fmla="*/ 298 h 408"/>
                <a:gd name="T24" fmla="*/ 129 w 323"/>
                <a:gd name="T25" fmla="*/ 27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3" h="408">
                  <a:moveTo>
                    <a:pt x="129" y="272"/>
                  </a:moveTo>
                  <a:cubicBezTo>
                    <a:pt x="118" y="328"/>
                    <a:pt x="106" y="380"/>
                    <a:pt x="68" y="408"/>
                  </a:cubicBezTo>
                  <a:cubicBezTo>
                    <a:pt x="56" y="325"/>
                    <a:pt x="85" y="262"/>
                    <a:pt x="98" y="196"/>
                  </a:cubicBezTo>
                  <a:cubicBezTo>
                    <a:pt x="75" y="157"/>
                    <a:pt x="101" y="80"/>
                    <a:pt x="149" y="99"/>
                  </a:cubicBezTo>
                  <a:cubicBezTo>
                    <a:pt x="209" y="122"/>
                    <a:pt x="98" y="242"/>
                    <a:pt x="172" y="257"/>
                  </a:cubicBezTo>
                  <a:cubicBezTo>
                    <a:pt x="250" y="273"/>
                    <a:pt x="282" y="122"/>
                    <a:pt x="234" y="73"/>
                  </a:cubicBezTo>
                  <a:cubicBezTo>
                    <a:pt x="164" y="2"/>
                    <a:pt x="31" y="72"/>
                    <a:pt x="47" y="173"/>
                  </a:cubicBezTo>
                  <a:cubicBezTo>
                    <a:pt x="51" y="198"/>
                    <a:pt x="77" y="205"/>
                    <a:pt x="57" y="239"/>
                  </a:cubicBezTo>
                  <a:cubicBezTo>
                    <a:pt x="13" y="229"/>
                    <a:pt x="0" y="194"/>
                    <a:pt x="1" y="147"/>
                  </a:cubicBezTo>
                  <a:cubicBezTo>
                    <a:pt x="4" y="70"/>
                    <a:pt x="70" y="17"/>
                    <a:pt x="137" y="9"/>
                  </a:cubicBezTo>
                  <a:cubicBezTo>
                    <a:pt x="221" y="0"/>
                    <a:pt x="300" y="40"/>
                    <a:pt x="310" y="119"/>
                  </a:cubicBezTo>
                  <a:cubicBezTo>
                    <a:pt x="323" y="208"/>
                    <a:pt x="273" y="305"/>
                    <a:pt x="183" y="298"/>
                  </a:cubicBezTo>
                  <a:cubicBezTo>
                    <a:pt x="158" y="296"/>
                    <a:pt x="148" y="284"/>
                    <a:pt x="129" y="272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72">
                <a:defRPr/>
              </a:pPr>
              <a:endParaRPr lang="en-US" sz="2400" kern="0" dirty="0">
                <a:solidFill>
                  <a:srgbClr val="95A5A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993481" y="1506142"/>
            <a:ext cx="1524000" cy="1524000"/>
            <a:chOff x="4993943" y="1506086"/>
            <a:chExt cx="1524000" cy="1524000"/>
          </a:xfrm>
        </p:grpSpPr>
        <p:sp>
          <p:nvSpPr>
            <p:cNvPr id="37" name="Oval 50"/>
            <p:cNvSpPr/>
            <p:nvPr/>
          </p:nvSpPr>
          <p:spPr>
            <a:xfrm>
              <a:off x="4993943" y="1506086"/>
              <a:ext cx="1524000" cy="1524000"/>
            </a:xfrm>
            <a:prstGeom prst="ellipse">
              <a:avLst/>
            </a:prstGeom>
            <a:solidFill>
              <a:schemeClr val="accent4">
                <a:lumMod val="100000"/>
                <a:alpha val="8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3772">
                <a:defRPr/>
              </a:pPr>
              <a:endParaRPr lang="en-US" sz="240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6"/>
            <p:cNvSpPr>
              <a:spLocks noEditPoints="1"/>
            </p:cNvSpPr>
            <p:nvPr/>
          </p:nvSpPr>
          <p:spPr bwMode="auto">
            <a:xfrm>
              <a:off x="5546393" y="2070442"/>
              <a:ext cx="419100" cy="419100"/>
            </a:xfrm>
            <a:custGeom>
              <a:avLst/>
              <a:gdLst>
                <a:gd name="T0" fmla="*/ 276 w 344"/>
                <a:gd name="T1" fmla="*/ 172 h 344"/>
                <a:gd name="T2" fmla="*/ 172 w 344"/>
                <a:gd name="T3" fmla="*/ 276 h 344"/>
                <a:gd name="T4" fmla="*/ 68 w 344"/>
                <a:gd name="T5" fmla="*/ 172 h 344"/>
                <a:gd name="T6" fmla="*/ 70 w 344"/>
                <a:gd name="T7" fmla="*/ 152 h 344"/>
                <a:gd name="T8" fmla="*/ 0 w 344"/>
                <a:gd name="T9" fmla="*/ 152 h 344"/>
                <a:gd name="T10" fmla="*/ 0 w 344"/>
                <a:gd name="T11" fmla="*/ 290 h 344"/>
                <a:gd name="T12" fmla="*/ 54 w 344"/>
                <a:gd name="T13" fmla="*/ 344 h 344"/>
                <a:gd name="T14" fmla="*/ 290 w 344"/>
                <a:gd name="T15" fmla="*/ 344 h 344"/>
                <a:gd name="T16" fmla="*/ 344 w 344"/>
                <a:gd name="T17" fmla="*/ 290 h 344"/>
                <a:gd name="T18" fmla="*/ 344 w 344"/>
                <a:gd name="T19" fmla="*/ 152 h 344"/>
                <a:gd name="T20" fmla="*/ 274 w 344"/>
                <a:gd name="T21" fmla="*/ 152 h 344"/>
                <a:gd name="T22" fmla="*/ 276 w 344"/>
                <a:gd name="T23" fmla="*/ 172 h 344"/>
                <a:gd name="T24" fmla="*/ 290 w 344"/>
                <a:gd name="T25" fmla="*/ 0 h 344"/>
                <a:gd name="T26" fmla="*/ 54 w 344"/>
                <a:gd name="T27" fmla="*/ 0 h 344"/>
                <a:gd name="T28" fmla="*/ 0 w 344"/>
                <a:gd name="T29" fmla="*/ 54 h 344"/>
                <a:gd name="T30" fmla="*/ 0 w 344"/>
                <a:gd name="T31" fmla="*/ 112 h 344"/>
                <a:gd name="T32" fmla="*/ 87 w 344"/>
                <a:gd name="T33" fmla="*/ 112 h 344"/>
                <a:gd name="T34" fmla="*/ 172 w 344"/>
                <a:gd name="T35" fmla="*/ 68 h 344"/>
                <a:gd name="T36" fmla="*/ 257 w 344"/>
                <a:gd name="T37" fmla="*/ 112 h 344"/>
                <a:gd name="T38" fmla="*/ 344 w 344"/>
                <a:gd name="T39" fmla="*/ 112 h 344"/>
                <a:gd name="T40" fmla="*/ 344 w 344"/>
                <a:gd name="T41" fmla="*/ 54 h 344"/>
                <a:gd name="T42" fmla="*/ 290 w 344"/>
                <a:gd name="T43" fmla="*/ 0 h 344"/>
                <a:gd name="T44" fmla="*/ 317 w 344"/>
                <a:gd name="T45" fmla="*/ 66 h 344"/>
                <a:gd name="T46" fmla="*/ 307 w 344"/>
                <a:gd name="T47" fmla="*/ 76 h 344"/>
                <a:gd name="T48" fmla="*/ 278 w 344"/>
                <a:gd name="T49" fmla="*/ 76 h 344"/>
                <a:gd name="T50" fmla="*/ 269 w 344"/>
                <a:gd name="T51" fmla="*/ 66 h 344"/>
                <a:gd name="T52" fmla="*/ 269 w 344"/>
                <a:gd name="T53" fmla="*/ 37 h 344"/>
                <a:gd name="T54" fmla="*/ 278 w 344"/>
                <a:gd name="T55" fmla="*/ 28 h 344"/>
                <a:gd name="T56" fmla="*/ 307 w 344"/>
                <a:gd name="T57" fmla="*/ 28 h 344"/>
                <a:gd name="T58" fmla="*/ 317 w 344"/>
                <a:gd name="T59" fmla="*/ 37 h 344"/>
                <a:gd name="T60" fmla="*/ 317 w 344"/>
                <a:gd name="T61" fmla="*/ 66 h 344"/>
                <a:gd name="T62" fmla="*/ 236 w 344"/>
                <a:gd name="T63" fmla="*/ 172 h 344"/>
                <a:gd name="T64" fmla="*/ 172 w 344"/>
                <a:gd name="T65" fmla="*/ 108 h 344"/>
                <a:gd name="T66" fmla="*/ 108 w 344"/>
                <a:gd name="T67" fmla="*/ 172 h 344"/>
                <a:gd name="T68" fmla="*/ 172 w 344"/>
                <a:gd name="T69" fmla="*/ 236 h 344"/>
                <a:gd name="T70" fmla="*/ 236 w 344"/>
                <a:gd name="T71" fmla="*/ 17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4" h="344">
                  <a:moveTo>
                    <a:pt x="276" y="172"/>
                  </a:moveTo>
                  <a:cubicBezTo>
                    <a:pt x="276" y="229"/>
                    <a:pt x="230" y="276"/>
                    <a:pt x="172" y="276"/>
                  </a:cubicBezTo>
                  <a:cubicBezTo>
                    <a:pt x="115" y="276"/>
                    <a:pt x="68" y="229"/>
                    <a:pt x="68" y="172"/>
                  </a:cubicBezTo>
                  <a:cubicBezTo>
                    <a:pt x="68" y="165"/>
                    <a:pt x="69" y="158"/>
                    <a:pt x="70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320"/>
                    <a:pt x="24" y="344"/>
                    <a:pt x="54" y="344"/>
                  </a:cubicBezTo>
                  <a:cubicBezTo>
                    <a:pt x="290" y="344"/>
                    <a:pt x="290" y="344"/>
                    <a:pt x="290" y="344"/>
                  </a:cubicBezTo>
                  <a:cubicBezTo>
                    <a:pt x="320" y="344"/>
                    <a:pt x="344" y="320"/>
                    <a:pt x="344" y="290"/>
                  </a:cubicBezTo>
                  <a:cubicBezTo>
                    <a:pt x="344" y="152"/>
                    <a:pt x="344" y="152"/>
                    <a:pt x="344" y="152"/>
                  </a:cubicBezTo>
                  <a:cubicBezTo>
                    <a:pt x="274" y="152"/>
                    <a:pt x="274" y="152"/>
                    <a:pt x="274" y="152"/>
                  </a:cubicBezTo>
                  <a:cubicBezTo>
                    <a:pt x="276" y="158"/>
                    <a:pt x="276" y="165"/>
                    <a:pt x="276" y="172"/>
                  </a:cubicBezTo>
                  <a:close/>
                  <a:moveTo>
                    <a:pt x="290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106" y="85"/>
                    <a:pt x="137" y="68"/>
                    <a:pt x="172" y="68"/>
                  </a:cubicBezTo>
                  <a:cubicBezTo>
                    <a:pt x="207" y="68"/>
                    <a:pt x="238" y="85"/>
                    <a:pt x="257" y="112"/>
                  </a:cubicBezTo>
                  <a:cubicBezTo>
                    <a:pt x="344" y="112"/>
                    <a:pt x="344" y="112"/>
                    <a:pt x="344" y="112"/>
                  </a:cubicBezTo>
                  <a:cubicBezTo>
                    <a:pt x="344" y="54"/>
                    <a:pt x="344" y="54"/>
                    <a:pt x="344" y="54"/>
                  </a:cubicBezTo>
                  <a:cubicBezTo>
                    <a:pt x="344" y="24"/>
                    <a:pt x="320" y="0"/>
                    <a:pt x="290" y="0"/>
                  </a:cubicBezTo>
                  <a:close/>
                  <a:moveTo>
                    <a:pt x="317" y="66"/>
                  </a:moveTo>
                  <a:cubicBezTo>
                    <a:pt x="317" y="72"/>
                    <a:pt x="312" y="76"/>
                    <a:pt x="307" y="76"/>
                  </a:cubicBezTo>
                  <a:cubicBezTo>
                    <a:pt x="278" y="76"/>
                    <a:pt x="278" y="76"/>
                    <a:pt x="278" y="76"/>
                  </a:cubicBezTo>
                  <a:cubicBezTo>
                    <a:pt x="273" y="76"/>
                    <a:pt x="269" y="72"/>
                    <a:pt x="269" y="66"/>
                  </a:cubicBezTo>
                  <a:cubicBezTo>
                    <a:pt x="269" y="37"/>
                    <a:pt x="269" y="37"/>
                    <a:pt x="269" y="37"/>
                  </a:cubicBezTo>
                  <a:cubicBezTo>
                    <a:pt x="269" y="32"/>
                    <a:pt x="273" y="28"/>
                    <a:pt x="278" y="28"/>
                  </a:cubicBezTo>
                  <a:cubicBezTo>
                    <a:pt x="307" y="28"/>
                    <a:pt x="307" y="28"/>
                    <a:pt x="307" y="28"/>
                  </a:cubicBezTo>
                  <a:cubicBezTo>
                    <a:pt x="312" y="28"/>
                    <a:pt x="317" y="32"/>
                    <a:pt x="317" y="37"/>
                  </a:cubicBezTo>
                  <a:lnTo>
                    <a:pt x="317" y="66"/>
                  </a:lnTo>
                  <a:close/>
                  <a:moveTo>
                    <a:pt x="236" y="172"/>
                  </a:moveTo>
                  <a:cubicBezTo>
                    <a:pt x="236" y="137"/>
                    <a:pt x="208" y="108"/>
                    <a:pt x="172" y="108"/>
                  </a:cubicBezTo>
                  <a:cubicBezTo>
                    <a:pt x="137" y="108"/>
                    <a:pt x="108" y="137"/>
                    <a:pt x="108" y="172"/>
                  </a:cubicBezTo>
                  <a:cubicBezTo>
                    <a:pt x="108" y="207"/>
                    <a:pt x="137" y="236"/>
                    <a:pt x="172" y="236"/>
                  </a:cubicBezTo>
                  <a:cubicBezTo>
                    <a:pt x="208" y="236"/>
                    <a:pt x="236" y="207"/>
                    <a:pt x="236" y="172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72">
                <a:defRPr/>
              </a:pPr>
              <a:endParaRPr lang="en-US" sz="2400" kern="0" dirty="0">
                <a:solidFill>
                  <a:srgbClr val="95A5A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733800" y="1506142"/>
            <a:ext cx="1524000" cy="1524000"/>
            <a:chOff x="3733800" y="1506086"/>
            <a:chExt cx="1524000" cy="1524000"/>
          </a:xfrm>
        </p:grpSpPr>
        <p:sp>
          <p:nvSpPr>
            <p:cNvPr id="57" name="Oval 49"/>
            <p:cNvSpPr/>
            <p:nvPr/>
          </p:nvSpPr>
          <p:spPr>
            <a:xfrm>
              <a:off x="3733800" y="1506086"/>
              <a:ext cx="1524000" cy="1524000"/>
            </a:xfrm>
            <a:prstGeom prst="ellipse">
              <a:avLst/>
            </a:prstGeom>
            <a:solidFill>
              <a:schemeClr val="accent3">
                <a:lumMod val="100000"/>
                <a:alpha val="8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3772">
                <a:defRPr/>
              </a:pPr>
              <a:endParaRPr lang="en-US" sz="240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6"/>
            <p:cNvSpPr>
              <a:spLocks noEditPoints="1"/>
            </p:cNvSpPr>
            <p:nvPr/>
          </p:nvSpPr>
          <p:spPr bwMode="auto">
            <a:xfrm>
              <a:off x="4270772" y="2056155"/>
              <a:ext cx="450056" cy="450056"/>
            </a:xfrm>
            <a:custGeom>
              <a:avLst/>
              <a:gdLst>
                <a:gd name="T0" fmla="*/ 176 w 352"/>
                <a:gd name="T1" fmla="*/ 0 h 352"/>
                <a:gd name="T2" fmla="*/ 0 w 352"/>
                <a:gd name="T3" fmla="*/ 176 h 352"/>
                <a:gd name="T4" fmla="*/ 44 w 352"/>
                <a:gd name="T5" fmla="*/ 292 h 352"/>
                <a:gd name="T6" fmla="*/ 152 w 352"/>
                <a:gd name="T7" fmla="*/ 250 h 352"/>
                <a:gd name="T8" fmla="*/ 276 w 352"/>
                <a:gd name="T9" fmla="*/ 321 h 352"/>
                <a:gd name="T10" fmla="*/ 352 w 352"/>
                <a:gd name="T11" fmla="*/ 176 h 352"/>
                <a:gd name="T12" fmla="*/ 176 w 352"/>
                <a:gd name="T13" fmla="*/ 0 h 352"/>
                <a:gd name="T14" fmla="*/ 262 w 352"/>
                <a:gd name="T15" fmla="*/ 239 h 352"/>
                <a:gd name="T16" fmla="*/ 247 w 352"/>
                <a:gd name="T17" fmla="*/ 242 h 352"/>
                <a:gd name="T18" fmla="*/ 95 w 352"/>
                <a:gd name="T19" fmla="*/ 226 h 352"/>
                <a:gd name="T20" fmla="*/ 82 w 352"/>
                <a:gd name="T21" fmla="*/ 217 h 352"/>
                <a:gd name="T22" fmla="*/ 90 w 352"/>
                <a:gd name="T23" fmla="*/ 204 h 352"/>
                <a:gd name="T24" fmla="*/ 259 w 352"/>
                <a:gd name="T25" fmla="*/ 224 h 352"/>
                <a:gd name="T26" fmla="*/ 262 w 352"/>
                <a:gd name="T27" fmla="*/ 239 h 352"/>
                <a:gd name="T28" fmla="*/ 283 w 352"/>
                <a:gd name="T29" fmla="*/ 189 h 352"/>
                <a:gd name="T30" fmla="*/ 265 w 352"/>
                <a:gd name="T31" fmla="*/ 193 h 352"/>
                <a:gd name="T32" fmla="*/ 92 w 352"/>
                <a:gd name="T33" fmla="*/ 173 h 352"/>
                <a:gd name="T34" fmla="*/ 75 w 352"/>
                <a:gd name="T35" fmla="*/ 164 h 352"/>
                <a:gd name="T36" fmla="*/ 84 w 352"/>
                <a:gd name="T37" fmla="*/ 147 h 352"/>
                <a:gd name="T38" fmla="*/ 279 w 352"/>
                <a:gd name="T39" fmla="*/ 170 h 352"/>
                <a:gd name="T40" fmla="*/ 283 w 352"/>
                <a:gd name="T41" fmla="*/ 189 h 352"/>
                <a:gd name="T42" fmla="*/ 285 w 352"/>
                <a:gd name="T43" fmla="*/ 137 h 352"/>
                <a:gd name="T44" fmla="*/ 84 w 352"/>
                <a:gd name="T45" fmla="*/ 117 h 352"/>
                <a:gd name="T46" fmla="*/ 64 w 352"/>
                <a:gd name="T47" fmla="*/ 106 h 352"/>
                <a:gd name="T48" fmla="*/ 74 w 352"/>
                <a:gd name="T49" fmla="*/ 86 h 352"/>
                <a:gd name="T50" fmla="*/ 302 w 352"/>
                <a:gd name="T51" fmla="*/ 109 h 352"/>
                <a:gd name="T52" fmla="*/ 308 w 352"/>
                <a:gd name="T53" fmla="*/ 131 h 352"/>
                <a:gd name="T54" fmla="*/ 285 w 352"/>
                <a:gd name="T55" fmla="*/ 137 h 352"/>
                <a:gd name="T56" fmla="*/ 151 w 352"/>
                <a:gd name="T57" fmla="*/ 303 h 352"/>
                <a:gd name="T58" fmla="*/ 91 w 352"/>
                <a:gd name="T59" fmla="*/ 330 h 352"/>
                <a:gd name="T60" fmla="*/ 176 w 352"/>
                <a:gd name="T61" fmla="*/ 352 h 352"/>
                <a:gd name="T62" fmla="*/ 220 w 352"/>
                <a:gd name="T63" fmla="*/ 347 h 352"/>
                <a:gd name="T64" fmla="*/ 151 w 352"/>
                <a:gd name="T65" fmla="*/ 30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2" h="352">
                  <a:moveTo>
                    <a:pt x="176" y="0"/>
                  </a:moveTo>
                  <a:cubicBezTo>
                    <a:pt x="79" y="0"/>
                    <a:pt x="0" y="79"/>
                    <a:pt x="0" y="176"/>
                  </a:cubicBezTo>
                  <a:cubicBezTo>
                    <a:pt x="0" y="220"/>
                    <a:pt x="17" y="261"/>
                    <a:pt x="44" y="292"/>
                  </a:cubicBezTo>
                  <a:cubicBezTo>
                    <a:pt x="71" y="264"/>
                    <a:pt x="109" y="249"/>
                    <a:pt x="152" y="250"/>
                  </a:cubicBezTo>
                  <a:cubicBezTo>
                    <a:pt x="208" y="252"/>
                    <a:pt x="251" y="278"/>
                    <a:pt x="276" y="321"/>
                  </a:cubicBezTo>
                  <a:cubicBezTo>
                    <a:pt x="322" y="289"/>
                    <a:pt x="352" y="236"/>
                    <a:pt x="352" y="176"/>
                  </a:cubicBezTo>
                  <a:cubicBezTo>
                    <a:pt x="352" y="79"/>
                    <a:pt x="273" y="0"/>
                    <a:pt x="176" y="0"/>
                  </a:cubicBezTo>
                  <a:close/>
                  <a:moveTo>
                    <a:pt x="262" y="239"/>
                  </a:moveTo>
                  <a:cubicBezTo>
                    <a:pt x="259" y="244"/>
                    <a:pt x="253" y="245"/>
                    <a:pt x="247" y="242"/>
                  </a:cubicBezTo>
                  <a:cubicBezTo>
                    <a:pt x="207" y="217"/>
                    <a:pt x="155" y="212"/>
                    <a:pt x="95" y="226"/>
                  </a:cubicBezTo>
                  <a:cubicBezTo>
                    <a:pt x="89" y="227"/>
                    <a:pt x="83" y="223"/>
                    <a:pt x="82" y="217"/>
                  </a:cubicBezTo>
                  <a:cubicBezTo>
                    <a:pt x="81" y="212"/>
                    <a:pt x="84" y="206"/>
                    <a:pt x="90" y="204"/>
                  </a:cubicBezTo>
                  <a:cubicBezTo>
                    <a:pt x="156" y="189"/>
                    <a:pt x="213" y="196"/>
                    <a:pt x="259" y="224"/>
                  </a:cubicBezTo>
                  <a:cubicBezTo>
                    <a:pt x="264" y="227"/>
                    <a:pt x="265" y="234"/>
                    <a:pt x="262" y="239"/>
                  </a:cubicBezTo>
                  <a:close/>
                  <a:moveTo>
                    <a:pt x="283" y="189"/>
                  </a:moveTo>
                  <a:cubicBezTo>
                    <a:pt x="280" y="195"/>
                    <a:pt x="271" y="197"/>
                    <a:pt x="265" y="193"/>
                  </a:cubicBezTo>
                  <a:cubicBezTo>
                    <a:pt x="218" y="164"/>
                    <a:pt x="147" y="156"/>
                    <a:pt x="92" y="173"/>
                  </a:cubicBezTo>
                  <a:cubicBezTo>
                    <a:pt x="85" y="175"/>
                    <a:pt x="77" y="171"/>
                    <a:pt x="75" y="164"/>
                  </a:cubicBezTo>
                  <a:cubicBezTo>
                    <a:pt x="73" y="157"/>
                    <a:pt x="77" y="149"/>
                    <a:pt x="84" y="147"/>
                  </a:cubicBezTo>
                  <a:cubicBezTo>
                    <a:pt x="147" y="128"/>
                    <a:pt x="226" y="137"/>
                    <a:pt x="279" y="170"/>
                  </a:cubicBezTo>
                  <a:cubicBezTo>
                    <a:pt x="285" y="174"/>
                    <a:pt x="287" y="182"/>
                    <a:pt x="283" y="189"/>
                  </a:cubicBezTo>
                  <a:close/>
                  <a:moveTo>
                    <a:pt x="285" y="137"/>
                  </a:moveTo>
                  <a:cubicBezTo>
                    <a:pt x="229" y="104"/>
                    <a:pt x="137" y="101"/>
                    <a:pt x="84" y="117"/>
                  </a:cubicBezTo>
                  <a:cubicBezTo>
                    <a:pt x="75" y="120"/>
                    <a:pt x="66" y="115"/>
                    <a:pt x="64" y="106"/>
                  </a:cubicBezTo>
                  <a:cubicBezTo>
                    <a:pt x="61" y="98"/>
                    <a:pt x="66" y="88"/>
                    <a:pt x="74" y="86"/>
                  </a:cubicBezTo>
                  <a:cubicBezTo>
                    <a:pt x="136" y="67"/>
                    <a:pt x="238" y="71"/>
                    <a:pt x="302" y="109"/>
                  </a:cubicBezTo>
                  <a:cubicBezTo>
                    <a:pt x="310" y="114"/>
                    <a:pt x="312" y="124"/>
                    <a:pt x="308" y="131"/>
                  </a:cubicBezTo>
                  <a:cubicBezTo>
                    <a:pt x="303" y="139"/>
                    <a:pt x="293" y="142"/>
                    <a:pt x="285" y="137"/>
                  </a:cubicBezTo>
                  <a:close/>
                  <a:moveTo>
                    <a:pt x="151" y="303"/>
                  </a:moveTo>
                  <a:cubicBezTo>
                    <a:pt x="126" y="302"/>
                    <a:pt x="106" y="312"/>
                    <a:pt x="91" y="330"/>
                  </a:cubicBezTo>
                  <a:cubicBezTo>
                    <a:pt x="116" y="344"/>
                    <a:pt x="145" y="352"/>
                    <a:pt x="176" y="352"/>
                  </a:cubicBezTo>
                  <a:cubicBezTo>
                    <a:pt x="191" y="352"/>
                    <a:pt x="206" y="350"/>
                    <a:pt x="220" y="347"/>
                  </a:cubicBezTo>
                  <a:cubicBezTo>
                    <a:pt x="206" y="319"/>
                    <a:pt x="183" y="304"/>
                    <a:pt x="151" y="303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72">
                <a:defRPr/>
              </a:pPr>
              <a:endParaRPr lang="en-US" sz="2400" kern="0" dirty="0">
                <a:solidFill>
                  <a:srgbClr val="95A5A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438400" y="1506142"/>
            <a:ext cx="1524000" cy="1524000"/>
            <a:chOff x="2438400" y="1506086"/>
            <a:chExt cx="1524000" cy="1524000"/>
          </a:xfrm>
        </p:grpSpPr>
        <p:sp>
          <p:nvSpPr>
            <p:cNvPr id="60" name="Oval 47"/>
            <p:cNvSpPr/>
            <p:nvPr/>
          </p:nvSpPr>
          <p:spPr>
            <a:xfrm>
              <a:off x="2438400" y="1506086"/>
              <a:ext cx="1524000" cy="1524000"/>
            </a:xfrm>
            <a:prstGeom prst="ellipse">
              <a:avLst/>
            </a:prstGeom>
            <a:solidFill>
              <a:schemeClr val="accent2">
                <a:lumMod val="100000"/>
                <a:alpha val="8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3772">
                <a:defRPr/>
              </a:pPr>
              <a:endParaRPr lang="en-US" sz="240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11"/>
            <p:cNvSpPr/>
            <p:nvPr/>
          </p:nvSpPr>
          <p:spPr bwMode="auto">
            <a:xfrm>
              <a:off x="2980135" y="2050201"/>
              <a:ext cx="440531" cy="434579"/>
            </a:xfrm>
            <a:custGeom>
              <a:avLst/>
              <a:gdLst>
                <a:gd name="T0" fmla="*/ 358 w 378"/>
                <a:gd name="T1" fmla="*/ 116 h 374"/>
                <a:gd name="T2" fmla="*/ 192 w 378"/>
                <a:gd name="T3" fmla="*/ 351 h 374"/>
                <a:gd name="T4" fmla="*/ 116 w 378"/>
                <a:gd name="T5" fmla="*/ 319 h 374"/>
                <a:gd name="T6" fmla="*/ 55 w 378"/>
                <a:gd name="T7" fmla="*/ 133 h 374"/>
                <a:gd name="T8" fmla="*/ 14 w 378"/>
                <a:gd name="T9" fmla="*/ 146 h 374"/>
                <a:gd name="T10" fmla="*/ 0 w 378"/>
                <a:gd name="T11" fmla="*/ 126 h 374"/>
                <a:gd name="T12" fmla="*/ 108 w 378"/>
                <a:gd name="T13" fmla="*/ 42 h 374"/>
                <a:gd name="T14" fmla="*/ 169 w 378"/>
                <a:gd name="T15" fmla="*/ 168 h 374"/>
                <a:gd name="T16" fmla="*/ 198 w 378"/>
                <a:gd name="T17" fmla="*/ 241 h 374"/>
                <a:gd name="T18" fmla="*/ 248 w 378"/>
                <a:gd name="T19" fmla="*/ 175 h 374"/>
                <a:gd name="T20" fmla="*/ 206 w 378"/>
                <a:gd name="T21" fmla="*/ 125 h 374"/>
                <a:gd name="T22" fmla="*/ 358 w 378"/>
                <a:gd name="T23" fmla="*/ 11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8" h="374">
                  <a:moveTo>
                    <a:pt x="358" y="116"/>
                  </a:moveTo>
                  <a:cubicBezTo>
                    <a:pt x="338" y="231"/>
                    <a:pt x="225" y="329"/>
                    <a:pt x="192" y="351"/>
                  </a:cubicBezTo>
                  <a:cubicBezTo>
                    <a:pt x="158" y="374"/>
                    <a:pt x="127" y="342"/>
                    <a:pt x="116" y="319"/>
                  </a:cubicBezTo>
                  <a:cubicBezTo>
                    <a:pt x="103" y="292"/>
                    <a:pt x="65" y="146"/>
                    <a:pt x="55" y="133"/>
                  </a:cubicBezTo>
                  <a:cubicBezTo>
                    <a:pt x="45" y="121"/>
                    <a:pt x="14" y="146"/>
                    <a:pt x="14" y="14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61" y="51"/>
                    <a:pt x="108" y="42"/>
                  </a:cubicBezTo>
                  <a:cubicBezTo>
                    <a:pt x="157" y="32"/>
                    <a:pt x="157" y="119"/>
                    <a:pt x="169" y="168"/>
                  </a:cubicBezTo>
                  <a:cubicBezTo>
                    <a:pt x="180" y="215"/>
                    <a:pt x="188" y="241"/>
                    <a:pt x="198" y="241"/>
                  </a:cubicBezTo>
                  <a:cubicBezTo>
                    <a:pt x="208" y="241"/>
                    <a:pt x="227" y="215"/>
                    <a:pt x="248" y="175"/>
                  </a:cubicBezTo>
                  <a:cubicBezTo>
                    <a:pt x="269" y="135"/>
                    <a:pt x="247" y="100"/>
                    <a:pt x="206" y="125"/>
                  </a:cubicBezTo>
                  <a:cubicBezTo>
                    <a:pt x="223" y="24"/>
                    <a:pt x="378" y="0"/>
                    <a:pt x="358" y="11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72">
                <a:defRPr/>
              </a:pPr>
              <a:endParaRPr lang="en-US" sz="2400" kern="0" dirty="0">
                <a:solidFill>
                  <a:srgbClr val="95A5A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295401" y="1506142"/>
            <a:ext cx="1524000" cy="1524000"/>
            <a:chOff x="1295400" y="1506086"/>
            <a:chExt cx="1524000" cy="1524000"/>
          </a:xfrm>
        </p:grpSpPr>
        <p:sp>
          <p:nvSpPr>
            <p:cNvPr id="63" name="Oval 2"/>
            <p:cNvSpPr/>
            <p:nvPr/>
          </p:nvSpPr>
          <p:spPr>
            <a:xfrm>
              <a:off x="1295400" y="1506086"/>
              <a:ext cx="1524000" cy="1524000"/>
            </a:xfrm>
            <a:prstGeom prst="ellipse">
              <a:avLst/>
            </a:prstGeom>
            <a:solidFill>
              <a:schemeClr val="accent1">
                <a:lumMod val="90000"/>
                <a:alpha val="8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3772">
                <a:defRPr/>
              </a:pPr>
              <a:endParaRPr lang="en-US" sz="240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6"/>
            <p:cNvSpPr/>
            <p:nvPr/>
          </p:nvSpPr>
          <p:spPr bwMode="auto">
            <a:xfrm>
              <a:off x="1829991" y="2096636"/>
              <a:ext cx="454819" cy="369094"/>
            </a:xfrm>
            <a:custGeom>
              <a:avLst/>
              <a:gdLst>
                <a:gd name="T0" fmla="*/ 368 w 368"/>
                <a:gd name="T1" fmla="*/ 36 h 299"/>
                <a:gd name="T2" fmla="*/ 324 w 368"/>
                <a:gd name="T3" fmla="*/ 48 h 299"/>
                <a:gd name="T4" fmla="*/ 358 w 368"/>
                <a:gd name="T5" fmla="*/ 6 h 299"/>
                <a:gd name="T6" fmla="*/ 310 w 368"/>
                <a:gd name="T7" fmla="*/ 24 h 299"/>
                <a:gd name="T8" fmla="*/ 255 w 368"/>
                <a:gd name="T9" fmla="*/ 0 h 299"/>
                <a:gd name="T10" fmla="*/ 179 w 368"/>
                <a:gd name="T11" fmla="*/ 76 h 299"/>
                <a:gd name="T12" fmla="*/ 181 w 368"/>
                <a:gd name="T13" fmla="*/ 93 h 299"/>
                <a:gd name="T14" fmla="*/ 25 w 368"/>
                <a:gd name="T15" fmla="*/ 14 h 299"/>
                <a:gd name="T16" fmla="*/ 15 w 368"/>
                <a:gd name="T17" fmla="*/ 52 h 299"/>
                <a:gd name="T18" fmla="*/ 49 w 368"/>
                <a:gd name="T19" fmla="*/ 115 h 299"/>
                <a:gd name="T20" fmla="*/ 15 w 368"/>
                <a:gd name="T21" fmla="*/ 106 h 299"/>
                <a:gd name="T22" fmla="*/ 14 w 368"/>
                <a:gd name="T23" fmla="*/ 106 h 299"/>
                <a:gd name="T24" fmla="*/ 75 w 368"/>
                <a:gd name="T25" fmla="*/ 181 h 299"/>
                <a:gd name="T26" fmla="*/ 55 w 368"/>
                <a:gd name="T27" fmla="*/ 183 h 299"/>
                <a:gd name="T28" fmla="*/ 41 w 368"/>
                <a:gd name="T29" fmla="*/ 182 h 299"/>
                <a:gd name="T30" fmla="*/ 111 w 368"/>
                <a:gd name="T31" fmla="*/ 234 h 299"/>
                <a:gd name="T32" fmla="*/ 18 w 368"/>
                <a:gd name="T33" fmla="*/ 267 h 299"/>
                <a:gd name="T34" fmla="*/ 0 w 368"/>
                <a:gd name="T35" fmla="*/ 265 h 299"/>
                <a:gd name="T36" fmla="*/ 115 w 368"/>
                <a:gd name="T37" fmla="*/ 299 h 299"/>
                <a:gd name="T38" fmla="*/ 330 w 368"/>
                <a:gd name="T39" fmla="*/ 85 h 299"/>
                <a:gd name="T40" fmla="*/ 330 w 368"/>
                <a:gd name="T41" fmla="*/ 75 h 299"/>
                <a:gd name="T42" fmla="*/ 368 w 368"/>
                <a:gd name="T43" fmla="*/ 3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8" h="299">
                  <a:moveTo>
                    <a:pt x="368" y="36"/>
                  </a:moveTo>
                  <a:cubicBezTo>
                    <a:pt x="354" y="42"/>
                    <a:pt x="340" y="46"/>
                    <a:pt x="324" y="48"/>
                  </a:cubicBezTo>
                  <a:cubicBezTo>
                    <a:pt x="340" y="38"/>
                    <a:pt x="352" y="24"/>
                    <a:pt x="358" y="6"/>
                  </a:cubicBezTo>
                  <a:cubicBezTo>
                    <a:pt x="343" y="15"/>
                    <a:pt x="327" y="21"/>
                    <a:pt x="310" y="24"/>
                  </a:cubicBezTo>
                  <a:cubicBezTo>
                    <a:pt x="296" y="10"/>
                    <a:pt x="276" y="0"/>
                    <a:pt x="255" y="0"/>
                  </a:cubicBezTo>
                  <a:cubicBezTo>
                    <a:pt x="213" y="0"/>
                    <a:pt x="179" y="34"/>
                    <a:pt x="179" y="76"/>
                  </a:cubicBezTo>
                  <a:cubicBezTo>
                    <a:pt x="179" y="82"/>
                    <a:pt x="180" y="88"/>
                    <a:pt x="181" y="93"/>
                  </a:cubicBezTo>
                  <a:cubicBezTo>
                    <a:pt x="118" y="90"/>
                    <a:pt x="63" y="60"/>
                    <a:pt x="25" y="14"/>
                  </a:cubicBezTo>
                  <a:cubicBezTo>
                    <a:pt x="19" y="25"/>
                    <a:pt x="15" y="38"/>
                    <a:pt x="15" y="52"/>
                  </a:cubicBezTo>
                  <a:cubicBezTo>
                    <a:pt x="15" y="78"/>
                    <a:pt x="28" y="101"/>
                    <a:pt x="49" y="115"/>
                  </a:cubicBezTo>
                  <a:cubicBezTo>
                    <a:pt x="36" y="115"/>
                    <a:pt x="25" y="111"/>
                    <a:pt x="15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43"/>
                    <a:pt x="41" y="174"/>
                    <a:pt x="75" y="181"/>
                  </a:cubicBezTo>
                  <a:cubicBezTo>
                    <a:pt x="69" y="182"/>
                    <a:pt x="62" y="183"/>
                    <a:pt x="55" y="183"/>
                  </a:cubicBezTo>
                  <a:cubicBezTo>
                    <a:pt x="50" y="183"/>
                    <a:pt x="46" y="183"/>
                    <a:pt x="41" y="182"/>
                  </a:cubicBezTo>
                  <a:cubicBezTo>
                    <a:pt x="51" y="212"/>
                    <a:pt x="78" y="234"/>
                    <a:pt x="111" y="234"/>
                  </a:cubicBezTo>
                  <a:cubicBezTo>
                    <a:pt x="86" y="254"/>
                    <a:pt x="53" y="267"/>
                    <a:pt x="18" y="267"/>
                  </a:cubicBezTo>
                  <a:cubicBezTo>
                    <a:pt x="12" y="267"/>
                    <a:pt x="6" y="266"/>
                    <a:pt x="0" y="265"/>
                  </a:cubicBezTo>
                  <a:cubicBezTo>
                    <a:pt x="33" y="287"/>
                    <a:pt x="73" y="299"/>
                    <a:pt x="115" y="299"/>
                  </a:cubicBezTo>
                  <a:cubicBezTo>
                    <a:pt x="254" y="299"/>
                    <a:pt x="330" y="184"/>
                    <a:pt x="330" y="85"/>
                  </a:cubicBezTo>
                  <a:cubicBezTo>
                    <a:pt x="330" y="81"/>
                    <a:pt x="330" y="78"/>
                    <a:pt x="330" y="75"/>
                  </a:cubicBezTo>
                  <a:cubicBezTo>
                    <a:pt x="345" y="64"/>
                    <a:pt x="358" y="51"/>
                    <a:pt x="368" y="3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72">
                <a:defRPr/>
              </a:pPr>
              <a:endParaRPr lang="en-US" sz="2400" kern="0" dirty="0">
                <a:solidFill>
                  <a:srgbClr val="95A5A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5" name="Content Placeholder 2"/>
          <p:cNvSpPr txBox="1">
            <a:spLocks noChangeArrowheads="1"/>
          </p:cNvSpPr>
          <p:nvPr/>
        </p:nvSpPr>
        <p:spPr bwMode="auto">
          <a:xfrm>
            <a:off x="607219" y="3867150"/>
            <a:ext cx="7929563" cy="81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/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Click here to add content, content to match the title. </a:t>
            </a:r>
            <a:endParaRPr lang="zh-CN" altLang="en-US" sz="16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6" name="Straight Connector 83"/>
          <p:cNvCxnSpPr>
            <a:cxnSpLocks noChangeShapeType="1"/>
          </p:cNvCxnSpPr>
          <p:nvPr/>
        </p:nvCxnSpPr>
        <p:spPr bwMode="auto">
          <a:xfrm flipH="1">
            <a:off x="667941" y="3714750"/>
            <a:ext cx="7654528" cy="0"/>
          </a:xfrm>
          <a:prstGeom prst="line">
            <a:avLst/>
          </a:prstGeom>
          <a:noFill/>
          <a:ln w="9525">
            <a:solidFill>
              <a:srgbClr val="D9D9D9"/>
            </a:solidFill>
            <a:prstDash val="sysDot"/>
            <a:round/>
            <a:headEnd/>
            <a:tailEnd/>
          </a:ln>
        </p:spPr>
      </p:cxnSp>
      <p:sp>
        <p:nvSpPr>
          <p:cNvPr id="67" name="Rectangle 1436"/>
          <p:cNvSpPr>
            <a:spLocks noChangeArrowheads="1"/>
          </p:cNvSpPr>
          <p:nvPr/>
        </p:nvSpPr>
        <p:spPr bwMode="auto">
          <a:xfrm>
            <a:off x="1721714" y="3356373"/>
            <a:ext cx="601127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defTabSz="913772">
              <a:defRPr/>
            </a:pPr>
            <a:r>
              <a:rPr lang="en-US" sz="1100" kern="0" dirty="0">
                <a:solidFill>
                  <a:srgbClr val="95A5A6"/>
                </a:solidFill>
                <a:cs typeface="+mn-ea"/>
                <a:sym typeface="+mn-lt"/>
              </a:rPr>
              <a:t>5,3231 K</a:t>
            </a:r>
            <a:endParaRPr lang="en-US" sz="28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68" name="Freeform 6"/>
          <p:cNvSpPr>
            <a:spLocks noEditPoints="1"/>
          </p:cNvSpPr>
          <p:nvPr/>
        </p:nvSpPr>
        <p:spPr bwMode="auto">
          <a:xfrm>
            <a:off x="1938337" y="3182540"/>
            <a:ext cx="166687" cy="146447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  <a:ln>
            <a:noFill/>
          </a:ln>
        </p:spPr>
        <p:txBody>
          <a:bodyPr lIns="91425" tIns="45712" rIns="91425" bIns="45712"/>
          <a:lstStyle/>
          <a:p>
            <a:pPr defTabSz="913772">
              <a:defRPr/>
            </a:pPr>
            <a:endParaRPr lang="en-US" sz="24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69" name="Rectangle 1436"/>
          <p:cNvSpPr>
            <a:spLocks noChangeArrowheads="1"/>
          </p:cNvSpPr>
          <p:nvPr/>
        </p:nvSpPr>
        <p:spPr bwMode="auto">
          <a:xfrm>
            <a:off x="2836539" y="3356373"/>
            <a:ext cx="764633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defTabSz="913772">
              <a:defRPr/>
            </a:pPr>
            <a:r>
              <a:rPr lang="en-US" sz="1100" kern="0" dirty="0">
                <a:solidFill>
                  <a:srgbClr val="95A5A6"/>
                </a:solidFill>
                <a:cs typeface="+mn-ea"/>
                <a:sym typeface="+mn-lt"/>
              </a:rPr>
              <a:t>5.3 Millions</a:t>
            </a:r>
            <a:endParaRPr lang="en-US" sz="28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70" name="Freeform 6"/>
          <p:cNvSpPr>
            <a:spLocks noEditPoints="1"/>
          </p:cNvSpPr>
          <p:nvPr/>
        </p:nvSpPr>
        <p:spPr bwMode="auto">
          <a:xfrm>
            <a:off x="3134917" y="3182540"/>
            <a:ext cx="166687" cy="146447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2">
              <a:lumMod val="100000"/>
            </a:schemeClr>
          </a:solidFill>
          <a:ln>
            <a:noFill/>
          </a:ln>
        </p:spPr>
        <p:txBody>
          <a:bodyPr lIns="91425" tIns="45712" rIns="91425" bIns="45712"/>
          <a:lstStyle/>
          <a:p>
            <a:pPr defTabSz="913772">
              <a:defRPr/>
            </a:pPr>
            <a:endParaRPr lang="en-US" sz="24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71" name="Rectangle 1436"/>
          <p:cNvSpPr>
            <a:spLocks noChangeArrowheads="1"/>
          </p:cNvSpPr>
          <p:nvPr/>
        </p:nvSpPr>
        <p:spPr bwMode="auto">
          <a:xfrm>
            <a:off x="4253953" y="3375859"/>
            <a:ext cx="482504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defTabSz="913772">
              <a:defRPr/>
            </a:pPr>
            <a:r>
              <a:rPr lang="en-US" sz="1100" kern="0" dirty="0">
                <a:solidFill>
                  <a:srgbClr val="95A5A6"/>
                </a:solidFill>
                <a:cs typeface="+mn-ea"/>
                <a:sym typeface="+mn-lt"/>
              </a:rPr>
              <a:t>2,356K</a:t>
            </a:r>
            <a:endParaRPr lang="en-US" sz="28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72" name="Freeform 6"/>
          <p:cNvSpPr>
            <a:spLocks noEditPoints="1"/>
          </p:cNvSpPr>
          <p:nvPr/>
        </p:nvSpPr>
        <p:spPr bwMode="auto">
          <a:xfrm>
            <a:off x="4391025" y="3182540"/>
            <a:ext cx="166687" cy="146447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3">
              <a:lumMod val="100000"/>
            </a:schemeClr>
          </a:solidFill>
          <a:ln>
            <a:noFill/>
          </a:ln>
        </p:spPr>
        <p:txBody>
          <a:bodyPr lIns="91425" tIns="45712" rIns="91425" bIns="45712"/>
          <a:lstStyle/>
          <a:p>
            <a:pPr defTabSz="913772">
              <a:defRPr/>
            </a:pPr>
            <a:endParaRPr lang="en-US" sz="24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73" name="Rectangle 1436"/>
          <p:cNvSpPr>
            <a:spLocks noChangeArrowheads="1"/>
          </p:cNvSpPr>
          <p:nvPr/>
        </p:nvSpPr>
        <p:spPr bwMode="auto">
          <a:xfrm>
            <a:off x="5438476" y="3356373"/>
            <a:ext cx="636393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defTabSz="913772">
              <a:defRPr/>
            </a:pPr>
            <a:r>
              <a:rPr lang="en-US" sz="1100" kern="0" dirty="0">
                <a:solidFill>
                  <a:srgbClr val="95A5A6"/>
                </a:solidFill>
                <a:cs typeface="+mn-ea"/>
                <a:sym typeface="+mn-lt"/>
              </a:rPr>
              <a:t>3 Millions</a:t>
            </a:r>
            <a:endParaRPr lang="en-US" sz="28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74" name="Freeform 6"/>
          <p:cNvSpPr>
            <a:spLocks noEditPoints="1"/>
          </p:cNvSpPr>
          <p:nvPr/>
        </p:nvSpPr>
        <p:spPr bwMode="auto">
          <a:xfrm>
            <a:off x="5672137" y="3182540"/>
            <a:ext cx="167879" cy="146447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4">
              <a:lumMod val="100000"/>
            </a:schemeClr>
          </a:solidFill>
          <a:ln>
            <a:noFill/>
          </a:ln>
        </p:spPr>
        <p:txBody>
          <a:bodyPr lIns="91425" tIns="45712" rIns="91425" bIns="45712"/>
          <a:lstStyle/>
          <a:p>
            <a:pPr defTabSz="913772">
              <a:defRPr/>
            </a:pPr>
            <a:endParaRPr lang="en-US" sz="24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75" name="Rectangle 1436"/>
          <p:cNvSpPr>
            <a:spLocks noChangeArrowheads="1"/>
          </p:cNvSpPr>
          <p:nvPr/>
        </p:nvSpPr>
        <p:spPr bwMode="auto">
          <a:xfrm>
            <a:off x="6900541" y="3356373"/>
            <a:ext cx="354264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defTabSz="913772">
              <a:defRPr/>
            </a:pPr>
            <a:r>
              <a:rPr lang="en-US" sz="1100" kern="0" dirty="0">
                <a:solidFill>
                  <a:srgbClr val="95A5A6"/>
                </a:solidFill>
                <a:cs typeface="+mn-ea"/>
                <a:sym typeface="+mn-lt"/>
              </a:rPr>
              <a:t>458K</a:t>
            </a:r>
            <a:endParaRPr lang="en-US" sz="28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  <p:sp>
        <p:nvSpPr>
          <p:cNvPr id="76" name="Freeform 6"/>
          <p:cNvSpPr>
            <a:spLocks noEditPoints="1"/>
          </p:cNvSpPr>
          <p:nvPr/>
        </p:nvSpPr>
        <p:spPr bwMode="auto">
          <a:xfrm>
            <a:off x="6993731" y="3182540"/>
            <a:ext cx="166687" cy="146447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  <a:ln>
            <a:noFill/>
          </a:ln>
        </p:spPr>
        <p:txBody>
          <a:bodyPr lIns="91425" tIns="45712" rIns="91425" bIns="45712"/>
          <a:lstStyle/>
          <a:p>
            <a:pPr defTabSz="913772">
              <a:defRPr/>
            </a:pPr>
            <a:endParaRPr lang="en-US" sz="2400" kern="0" dirty="0">
              <a:solidFill>
                <a:srgbClr val="95A5A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45506" y="2002005"/>
            <a:ext cx="2998287" cy="199657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</p:spPr>
      </p:pic>
      <p:grpSp>
        <p:nvGrpSpPr>
          <p:cNvPr id="2" name="8"/>
          <p:cNvGrpSpPr/>
          <p:nvPr/>
        </p:nvGrpSpPr>
        <p:grpSpPr>
          <a:xfrm>
            <a:off x="4190155" y="1476013"/>
            <a:ext cx="4236482" cy="3048554"/>
            <a:chOff x="4943871" y="1701800"/>
            <a:chExt cx="6552804" cy="4390504"/>
          </a:xfrm>
        </p:grpSpPr>
        <p:sp>
          <p:nvSpPr>
            <p:cNvPr id="9" name="3"/>
            <p:cNvSpPr/>
            <p:nvPr/>
          </p:nvSpPr>
          <p:spPr>
            <a:xfrm>
              <a:off x="5447928" y="1701800"/>
              <a:ext cx="6048747" cy="4390504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25"/>
            <p:cNvSpPr/>
            <p:nvPr/>
          </p:nvSpPr>
          <p:spPr>
            <a:xfrm rot="16200000">
              <a:off x="3000647" y="3645024"/>
              <a:ext cx="4390504" cy="504056"/>
            </a:xfrm>
            <a:custGeom>
              <a:avLst/>
              <a:gdLst>
                <a:gd name="connsiteX0" fmla="*/ 4390504 w 4390504"/>
                <a:gd name="connsiteY0" fmla="*/ 216024 h 504056"/>
                <a:gd name="connsiteX1" fmla="*/ 4390504 w 4390504"/>
                <a:gd name="connsiteY1" fmla="*/ 504056 h 504056"/>
                <a:gd name="connsiteX2" fmla="*/ 0 w 4390504"/>
                <a:gd name="connsiteY2" fmla="*/ 504056 h 504056"/>
                <a:gd name="connsiteX3" fmla="*/ 0 w 4390504"/>
                <a:gd name="connsiteY3" fmla="*/ 216024 h 504056"/>
                <a:gd name="connsiteX4" fmla="*/ 1985629 w 4390504"/>
                <a:gd name="connsiteY4" fmla="*/ 216024 h 504056"/>
                <a:gd name="connsiteX5" fmla="*/ 2195252 w 4390504"/>
                <a:gd name="connsiteY5" fmla="*/ 0 h 504056"/>
                <a:gd name="connsiteX6" fmla="*/ 2404874 w 4390504"/>
                <a:gd name="connsiteY6" fmla="*/ 216024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90504" h="504056">
                  <a:moveTo>
                    <a:pt x="4390504" y="216024"/>
                  </a:moveTo>
                  <a:lnTo>
                    <a:pt x="4390504" y="504056"/>
                  </a:lnTo>
                  <a:lnTo>
                    <a:pt x="0" y="504056"/>
                  </a:lnTo>
                  <a:lnTo>
                    <a:pt x="0" y="216024"/>
                  </a:lnTo>
                  <a:lnTo>
                    <a:pt x="1985629" y="216024"/>
                  </a:lnTo>
                  <a:lnTo>
                    <a:pt x="2195252" y="0"/>
                  </a:lnTo>
                  <a:lnTo>
                    <a:pt x="2404874" y="216024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TextBox 19"/>
          <p:cNvSpPr txBox="1"/>
          <p:nvPr/>
        </p:nvSpPr>
        <p:spPr>
          <a:xfrm>
            <a:off x="4912516" y="1870683"/>
            <a:ext cx="2735417" cy="2769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106"/>
          <p:cNvSpPr txBox="1"/>
          <p:nvPr/>
        </p:nvSpPr>
        <p:spPr>
          <a:xfrm>
            <a:off x="4887269" y="2362150"/>
            <a:ext cx="312431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4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Click here to add text </a:t>
            </a:r>
            <a:r>
              <a:rPr lang="en-US" altLang="zh-CN" sz="1400" dirty="0" err="1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contentClick</a:t>
            </a:r>
            <a:r>
              <a:rPr lang="en-US" altLang="zh-CN" sz="14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 here to add content, content to match the title.  </a:t>
            </a:r>
          </a:p>
        </p:txBody>
      </p:sp>
      <p:sp>
        <p:nvSpPr>
          <p:cNvPr id="13" name="TextBox 19"/>
          <p:cNvSpPr txBox="1"/>
          <p:nvPr/>
        </p:nvSpPr>
        <p:spPr>
          <a:xfrm>
            <a:off x="4912516" y="3165445"/>
            <a:ext cx="2735417" cy="2769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06"/>
          <p:cNvSpPr txBox="1"/>
          <p:nvPr/>
        </p:nvSpPr>
        <p:spPr>
          <a:xfrm>
            <a:off x="4887269" y="3614229"/>
            <a:ext cx="312431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14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Click here to add text </a:t>
            </a:r>
            <a:r>
              <a:rPr lang="en-US" altLang="zh-CN" sz="1400" dirty="0" err="1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contentClick</a:t>
            </a:r>
            <a:r>
              <a:rPr lang="en-US" altLang="zh-CN" sz="14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 here to add content, content to match the title.  </a:t>
            </a:r>
          </a:p>
        </p:txBody>
      </p:sp>
      <p:cxnSp>
        <p:nvCxnSpPr>
          <p:cNvPr id="15" name="30"/>
          <p:cNvCxnSpPr/>
          <p:nvPr/>
        </p:nvCxnSpPr>
        <p:spPr>
          <a:xfrm>
            <a:off x="4937678" y="2226042"/>
            <a:ext cx="2916642" cy="1"/>
          </a:xfrm>
          <a:prstGeom prst="line">
            <a:avLst/>
          </a:prstGeom>
          <a:ln w="12700">
            <a:solidFill>
              <a:schemeClr val="lt1">
                <a:lumMod val="10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31"/>
          <p:cNvCxnSpPr/>
          <p:nvPr/>
        </p:nvCxnSpPr>
        <p:spPr>
          <a:xfrm>
            <a:off x="4937678" y="3516089"/>
            <a:ext cx="2916642" cy="1"/>
          </a:xfrm>
          <a:prstGeom prst="line">
            <a:avLst/>
          </a:prstGeom>
          <a:ln w="12700">
            <a:solidFill>
              <a:schemeClr val="lt1">
                <a:lumMod val="10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005472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286ED5D-B076-49CC-D873-154E1E84A2FD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1841500" y="1247366"/>
            <a:chExt cx="7865031" cy="4769668"/>
          </a:xfrm>
        </p:grpSpPr>
        <p:sp>
          <p:nvSpPr>
            <p:cNvPr id="3" name="íṧ1ïḓè">
              <a:extLst>
                <a:ext uri="{FF2B5EF4-FFF2-40B4-BE49-F238E27FC236}">
                  <a16:creationId xmlns:a16="http://schemas.microsoft.com/office/drawing/2014/main" id="{2DA8D561-E23C-0707-9BA7-A0023D3BD75E}"/>
                </a:ext>
              </a:extLst>
            </p:cNvPr>
            <p:cNvSpPr/>
            <p:nvPr/>
          </p:nvSpPr>
          <p:spPr>
            <a:xfrm>
              <a:off x="1841500" y="5997984"/>
              <a:ext cx="3648075" cy="19050"/>
            </a:xfrm>
            <a:custGeom>
              <a:avLst/>
              <a:gdLst>
                <a:gd name="connsiteX0" fmla="*/ 3638550 w 3648075"/>
                <a:gd name="connsiteY0" fmla="*/ 19050 h 19050"/>
                <a:gd name="connsiteX1" fmla="*/ 9525 w 3648075"/>
                <a:gd name="connsiteY1" fmla="*/ 19050 h 19050"/>
                <a:gd name="connsiteX2" fmla="*/ 0 w 3648075"/>
                <a:gd name="connsiteY2" fmla="*/ 9525 h 19050"/>
                <a:gd name="connsiteX3" fmla="*/ 9525 w 3648075"/>
                <a:gd name="connsiteY3" fmla="*/ 0 h 19050"/>
                <a:gd name="connsiteX4" fmla="*/ 3638550 w 3648075"/>
                <a:gd name="connsiteY4" fmla="*/ 0 h 19050"/>
                <a:gd name="connsiteX5" fmla="*/ 3648075 w 3648075"/>
                <a:gd name="connsiteY5" fmla="*/ 9525 h 19050"/>
                <a:gd name="connsiteX6" fmla="*/ 3638550 w 3648075"/>
                <a:gd name="connsiteY6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8075" h="19050">
                  <a:moveTo>
                    <a:pt x="3638550" y="19050"/>
                  </a:moveTo>
                  <a:lnTo>
                    <a:pt x="9525" y="19050"/>
                  </a:lnTo>
                  <a:cubicBezTo>
                    <a:pt x="4264" y="19050"/>
                    <a:pt x="0" y="14783"/>
                    <a:pt x="0" y="9525"/>
                  </a:cubicBezTo>
                  <a:cubicBezTo>
                    <a:pt x="0" y="4267"/>
                    <a:pt x="4264" y="0"/>
                    <a:pt x="9525" y="0"/>
                  </a:cubicBezTo>
                  <a:lnTo>
                    <a:pt x="3638550" y="0"/>
                  </a:lnTo>
                  <a:cubicBezTo>
                    <a:pt x="3643808" y="0"/>
                    <a:pt x="3648075" y="4267"/>
                    <a:pt x="3648075" y="9525"/>
                  </a:cubicBezTo>
                  <a:cubicBezTo>
                    <a:pt x="3648075" y="14783"/>
                    <a:pt x="3643808" y="19050"/>
                    <a:pt x="3638550" y="19050"/>
                  </a:cubicBezTo>
                  <a:close/>
                </a:path>
              </a:pathLst>
            </a:custGeom>
            <a:solidFill>
              <a:srgbClr val="CBCBC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îṣliḑe">
              <a:extLst>
                <a:ext uri="{FF2B5EF4-FFF2-40B4-BE49-F238E27FC236}">
                  <a16:creationId xmlns:a16="http://schemas.microsoft.com/office/drawing/2014/main" id="{2B24D57B-2BBF-29BE-7055-4DDFC122E212}"/>
                </a:ext>
              </a:extLst>
            </p:cNvPr>
            <p:cNvGrpSpPr/>
            <p:nvPr/>
          </p:nvGrpSpPr>
          <p:grpSpPr>
            <a:xfrm>
              <a:off x="2472769" y="1247366"/>
              <a:ext cx="7233762" cy="4769668"/>
              <a:chOff x="3104038" y="1247366"/>
              <a:chExt cx="7233762" cy="4769668"/>
            </a:xfrm>
          </p:grpSpPr>
          <p:sp>
            <p:nvSpPr>
              <p:cNvPr id="5" name="íṧlïḋê">
                <a:extLst>
                  <a:ext uri="{FF2B5EF4-FFF2-40B4-BE49-F238E27FC236}">
                    <a16:creationId xmlns:a16="http://schemas.microsoft.com/office/drawing/2014/main" id="{DE7312D8-AB03-CD0C-4556-222FC1174613}"/>
                  </a:ext>
                </a:extLst>
              </p:cNvPr>
              <p:cNvSpPr/>
              <p:nvPr/>
            </p:nvSpPr>
            <p:spPr>
              <a:xfrm>
                <a:off x="9434830" y="5007384"/>
                <a:ext cx="327806" cy="990600"/>
              </a:xfrm>
              <a:custGeom>
                <a:avLst/>
                <a:gdLst>
                  <a:gd name="connsiteX0" fmla="*/ 327470 w 327806"/>
                  <a:gd name="connsiteY0" fmla="*/ 731996 h 990600"/>
                  <a:gd name="connsiteX1" fmla="*/ 284702 w 327806"/>
                  <a:gd name="connsiteY1" fmla="*/ 984885 h 990600"/>
                  <a:gd name="connsiteX2" fmla="*/ 282893 w 327806"/>
                  <a:gd name="connsiteY2" fmla="*/ 990600 h 990600"/>
                  <a:gd name="connsiteX3" fmla="*/ 123349 w 327806"/>
                  <a:gd name="connsiteY3" fmla="*/ 990600 h 990600"/>
                  <a:gd name="connsiteX4" fmla="*/ 123825 w 327806"/>
                  <a:gd name="connsiteY4" fmla="*/ 984885 h 990600"/>
                  <a:gd name="connsiteX5" fmla="*/ 0 w 327806"/>
                  <a:gd name="connsiteY5" fmla="*/ 0 h 990600"/>
                  <a:gd name="connsiteX6" fmla="*/ 327470 w 327806"/>
                  <a:gd name="connsiteY6" fmla="*/ 731996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806" h="990600">
                    <a:moveTo>
                      <a:pt x="327470" y="731996"/>
                    </a:moveTo>
                    <a:cubicBezTo>
                      <a:pt x="325193" y="817883"/>
                      <a:pt x="310801" y="903027"/>
                      <a:pt x="284702" y="984885"/>
                    </a:cubicBezTo>
                    <a:cubicBezTo>
                      <a:pt x="284131" y="986790"/>
                      <a:pt x="283464" y="988695"/>
                      <a:pt x="282893" y="990600"/>
                    </a:cubicBezTo>
                    <a:lnTo>
                      <a:pt x="123349" y="990600"/>
                    </a:lnTo>
                    <a:cubicBezTo>
                      <a:pt x="123349" y="988886"/>
                      <a:pt x="123349" y="986980"/>
                      <a:pt x="123825" y="984885"/>
                    </a:cubicBezTo>
                    <a:cubicBezTo>
                      <a:pt x="134493" y="862679"/>
                      <a:pt x="73723" y="127635"/>
                      <a:pt x="0" y="0"/>
                    </a:cubicBezTo>
                    <a:cubicBezTo>
                      <a:pt x="6858" y="10287"/>
                      <a:pt x="339852" y="343376"/>
                      <a:pt x="327470" y="731996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ïŝḷidè">
                <a:extLst>
                  <a:ext uri="{FF2B5EF4-FFF2-40B4-BE49-F238E27FC236}">
                    <a16:creationId xmlns:a16="http://schemas.microsoft.com/office/drawing/2014/main" id="{660B39BB-E8BC-50ED-BF9E-769B02AD8150}"/>
                  </a:ext>
                </a:extLst>
              </p:cNvPr>
              <p:cNvSpPr/>
              <p:nvPr/>
            </p:nvSpPr>
            <p:spPr>
              <a:xfrm>
                <a:off x="9626473" y="5452487"/>
                <a:ext cx="248715" cy="545496"/>
              </a:xfrm>
              <a:custGeom>
                <a:avLst/>
                <a:gdLst>
                  <a:gd name="connsiteX0" fmla="*/ 123825 w 248715"/>
                  <a:gd name="connsiteY0" fmla="*/ 539782 h 545496"/>
                  <a:gd name="connsiteX1" fmla="*/ 119729 w 248715"/>
                  <a:gd name="connsiteY1" fmla="*/ 545497 h 545496"/>
                  <a:gd name="connsiteX2" fmla="*/ 0 w 248715"/>
                  <a:gd name="connsiteY2" fmla="*/ 545497 h 545496"/>
                  <a:gd name="connsiteX3" fmla="*/ 3238 w 248715"/>
                  <a:gd name="connsiteY3" fmla="*/ 539782 h 545496"/>
                  <a:gd name="connsiteX4" fmla="*/ 135827 w 248715"/>
                  <a:gd name="connsiteY4" fmla="*/ 286893 h 545496"/>
                  <a:gd name="connsiteX5" fmla="*/ 243268 w 248715"/>
                  <a:gd name="connsiteY5" fmla="*/ 0 h 545496"/>
                  <a:gd name="connsiteX6" fmla="*/ 123825 w 248715"/>
                  <a:gd name="connsiteY6" fmla="*/ 539782 h 545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715" h="545496">
                    <a:moveTo>
                      <a:pt x="123825" y="539782"/>
                    </a:moveTo>
                    <a:lnTo>
                      <a:pt x="119729" y="545497"/>
                    </a:lnTo>
                    <a:lnTo>
                      <a:pt x="0" y="545497"/>
                    </a:lnTo>
                    <a:lnTo>
                      <a:pt x="3238" y="539782"/>
                    </a:lnTo>
                    <a:cubicBezTo>
                      <a:pt x="22955" y="504158"/>
                      <a:pt x="81534" y="397478"/>
                      <a:pt x="135827" y="286893"/>
                    </a:cubicBezTo>
                    <a:cubicBezTo>
                      <a:pt x="194120" y="168021"/>
                      <a:pt x="247745" y="44672"/>
                      <a:pt x="243268" y="0"/>
                    </a:cubicBezTo>
                    <a:cubicBezTo>
                      <a:pt x="244602" y="10096"/>
                      <a:pt x="284988" y="317087"/>
                      <a:pt x="123825" y="539782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işľîḑê">
                <a:extLst>
                  <a:ext uri="{FF2B5EF4-FFF2-40B4-BE49-F238E27FC236}">
                    <a16:creationId xmlns:a16="http://schemas.microsoft.com/office/drawing/2014/main" id="{17AA7FBA-1714-63FB-86A0-266DEDCFFA25}"/>
                  </a:ext>
                </a:extLst>
              </p:cNvPr>
              <p:cNvSpPr/>
              <p:nvPr/>
            </p:nvSpPr>
            <p:spPr>
              <a:xfrm>
                <a:off x="3108801" y="3640546"/>
                <a:ext cx="4962524" cy="952500"/>
              </a:xfrm>
              <a:custGeom>
                <a:avLst/>
                <a:gdLst>
                  <a:gd name="connsiteX0" fmla="*/ 4962525 w 4962524"/>
                  <a:gd name="connsiteY0" fmla="*/ 952500 h 952500"/>
                  <a:gd name="connsiteX1" fmla="*/ 2495550 w 4962524"/>
                  <a:gd name="connsiteY1" fmla="*/ 819150 h 952500"/>
                  <a:gd name="connsiteX2" fmla="*/ 0 w 4962524"/>
                  <a:gd name="connsiteY2" fmla="*/ 952500 h 952500"/>
                  <a:gd name="connsiteX3" fmla="*/ 0 w 4962524"/>
                  <a:gd name="connsiteY3" fmla="*/ 0 h 952500"/>
                  <a:gd name="connsiteX4" fmla="*/ 4962525 w 4962524"/>
                  <a:gd name="connsiteY4" fmla="*/ 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62524" h="952500">
                    <a:moveTo>
                      <a:pt x="4962525" y="952500"/>
                    </a:moveTo>
                    <a:cubicBezTo>
                      <a:pt x="4067651" y="573310"/>
                      <a:pt x="3258121" y="587693"/>
                      <a:pt x="2495550" y="819150"/>
                    </a:cubicBezTo>
                    <a:cubicBezTo>
                      <a:pt x="1320546" y="613981"/>
                      <a:pt x="516064" y="645700"/>
                      <a:pt x="0" y="952500"/>
                    </a:cubicBezTo>
                    <a:lnTo>
                      <a:pt x="0" y="0"/>
                    </a:lnTo>
                    <a:lnTo>
                      <a:pt x="4962525" y="0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ïš1îdê">
                <a:extLst>
                  <a:ext uri="{FF2B5EF4-FFF2-40B4-BE49-F238E27FC236}">
                    <a16:creationId xmlns:a16="http://schemas.microsoft.com/office/drawing/2014/main" id="{71B14087-3C42-7FE2-55C9-96CA9DDBB62A}"/>
                  </a:ext>
                </a:extLst>
              </p:cNvPr>
              <p:cNvSpPr/>
              <p:nvPr/>
            </p:nvSpPr>
            <p:spPr>
              <a:xfrm>
                <a:off x="3104038" y="1247366"/>
                <a:ext cx="4967287" cy="3083742"/>
              </a:xfrm>
              <a:custGeom>
                <a:avLst/>
                <a:gdLst>
                  <a:gd name="connsiteX0" fmla="*/ 4967288 w 4967287"/>
                  <a:gd name="connsiteY0" fmla="*/ 3083742 h 3083742"/>
                  <a:gd name="connsiteX1" fmla="*/ 2483644 w 4967287"/>
                  <a:gd name="connsiteY1" fmla="*/ 3083742 h 3083742"/>
                  <a:gd name="connsiteX2" fmla="*/ 0 w 4967287"/>
                  <a:gd name="connsiteY2" fmla="*/ 3083742 h 3083742"/>
                  <a:gd name="connsiteX3" fmla="*/ 0 w 4967287"/>
                  <a:gd name="connsiteY3" fmla="*/ 188142 h 3083742"/>
                  <a:gd name="connsiteX4" fmla="*/ 2483644 w 4967287"/>
                  <a:gd name="connsiteY4" fmla="*/ 188142 h 3083742"/>
                  <a:gd name="connsiteX5" fmla="*/ 4967288 w 4967287"/>
                  <a:gd name="connsiteY5" fmla="*/ 188142 h 3083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7287" h="3083742">
                    <a:moveTo>
                      <a:pt x="4967288" y="3083742"/>
                    </a:moveTo>
                    <a:cubicBezTo>
                      <a:pt x="4142804" y="2710172"/>
                      <a:pt x="3319462" y="2686074"/>
                      <a:pt x="2483644" y="3083742"/>
                    </a:cubicBezTo>
                    <a:cubicBezTo>
                      <a:pt x="1627537" y="2837235"/>
                      <a:pt x="799909" y="2839807"/>
                      <a:pt x="0" y="3083742"/>
                    </a:cubicBezTo>
                    <a:lnTo>
                      <a:pt x="0" y="188142"/>
                    </a:lnTo>
                    <a:cubicBezTo>
                      <a:pt x="850487" y="-65699"/>
                      <a:pt x="1677829" y="-59508"/>
                      <a:pt x="2483644" y="188142"/>
                    </a:cubicBezTo>
                    <a:cubicBezTo>
                      <a:pt x="3334798" y="-58746"/>
                      <a:pt x="4163378" y="-66651"/>
                      <a:pt x="4967288" y="188142"/>
                    </a:cubicBezTo>
                    <a:close/>
                  </a:path>
                </a:pathLst>
              </a:custGeom>
              <a:solidFill>
                <a:srgbClr val="E5E5E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íSlíḓé">
                <a:extLst>
                  <a:ext uri="{FF2B5EF4-FFF2-40B4-BE49-F238E27FC236}">
                    <a16:creationId xmlns:a16="http://schemas.microsoft.com/office/drawing/2014/main" id="{B0BA89A3-3CBD-B5B7-C831-0575CA93667F}"/>
                  </a:ext>
                </a:extLst>
              </p:cNvPr>
              <p:cNvSpPr/>
              <p:nvPr/>
            </p:nvSpPr>
            <p:spPr>
              <a:xfrm>
                <a:off x="3299682" y="15393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170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iš1íḑé">
                <a:extLst>
                  <a:ext uri="{FF2B5EF4-FFF2-40B4-BE49-F238E27FC236}">
                    <a16:creationId xmlns:a16="http://schemas.microsoft.com/office/drawing/2014/main" id="{A2130351-C14B-699D-7C9D-C0E40173E042}"/>
                  </a:ext>
                </a:extLst>
              </p:cNvPr>
              <p:cNvSpPr/>
              <p:nvPr/>
            </p:nvSpPr>
            <p:spPr>
              <a:xfrm>
                <a:off x="3299682" y="18060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ïṣļíḍê">
                <a:extLst>
                  <a:ext uri="{FF2B5EF4-FFF2-40B4-BE49-F238E27FC236}">
                    <a16:creationId xmlns:a16="http://schemas.microsoft.com/office/drawing/2014/main" id="{8E85A2AA-8C7C-BD69-CF2E-D58689E245CC}"/>
                  </a:ext>
                </a:extLst>
              </p:cNvPr>
              <p:cNvSpPr/>
              <p:nvPr/>
            </p:nvSpPr>
            <p:spPr>
              <a:xfrm>
                <a:off x="3299682" y="20727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í$ḷïḓé">
                <a:extLst>
                  <a:ext uri="{FF2B5EF4-FFF2-40B4-BE49-F238E27FC236}">
                    <a16:creationId xmlns:a16="http://schemas.microsoft.com/office/drawing/2014/main" id="{D2367639-B044-C7EF-6C2C-B789F58D09AB}"/>
                  </a:ext>
                </a:extLst>
              </p:cNvPr>
              <p:cNvSpPr/>
              <p:nvPr/>
            </p:nvSpPr>
            <p:spPr>
              <a:xfrm>
                <a:off x="3299682" y="23394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ïSḻíḋé">
                <a:extLst>
                  <a:ext uri="{FF2B5EF4-FFF2-40B4-BE49-F238E27FC236}">
                    <a16:creationId xmlns:a16="http://schemas.microsoft.com/office/drawing/2014/main" id="{9BFE8B69-A1BD-2421-BECB-FD9282558228}"/>
                  </a:ext>
                </a:extLst>
              </p:cNvPr>
              <p:cNvSpPr/>
              <p:nvPr/>
            </p:nvSpPr>
            <p:spPr>
              <a:xfrm>
                <a:off x="3299682" y="26061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iṧḷíḑè">
                <a:extLst>
                  <a:ext uri="{FF2B5EF4-FFF2-40B4-BE49-F238E27FC236}">
                    <a16:creationId xmlns:a16="http://schemas.microsoft.com/office/drawing/2014/main" id="{974B1246-0473-CDE3-CCFA-5E116722068E}"/>
                  </a:ext>
                </a:extLst>
              </p:cNvPr>
              <p:cNvSpPr/>
              <p:nvPr/>
            </p:nvSpPr>
            <p:spPr>
              <a:xfrm>
                <a:off x="3299682" y="28728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îṣḻïďe">
                <a:extLst>
                  <a:ext uri="{FF2B5EF4-FFF2-40B4-BE49-F238E27FC236}">
                    <a16:creationId xmlns:a16="http://schemas.microsoft.com/office/drawing/2014/main" id="{1CC8DA5D-9777-DE39-D744-F8EF84976A2B}"/>
                  </a:ext>
                </a:extLst>
              </p:cNvPr>
              <p:cNvSpPr/>
              <p:nvPr/>
            </p:nvSpPr>
            <p:spPr>
              <a:xfrm>
                <a:off x="5785707" y="3434833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3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9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3" y="103890"/>
                    </a:cubicBezTo>
                    <a:cubicBezTo>
                      <a:pt x="291370" y="153706"/>
                      <a:pt x="30289" y="254480"/>
                      <a:pt x="27718" y="255528"/>
                    </a:cubicBez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išľïḓe">
                <a:extLst>
                  <a:ext uri="{FF2B5EF4-FFF2-40B4-BE49-F238E27FC236}">
                    <a16:creationId xmlns:a16="http://schemas.microsoft.com/office/drawing/2014/main" id="{97F2380E-F87A-7D1C-D094-7530A0657562}"/>
                  </a:ext>
                </a:extLst>
              </p:cNvPr>
              <p:cNvSpPr/>
              <p:nvPr/>
            </p:nvSpPr>
            <p:spPr>
              <a:xfrm>
                <a:off x="5790088" y="1554798"/>
                <a:ext cx="2057400" cy="1623691"/>
              </a:xfrm>
              <a:custGeom>
                <a:avLst/>
                <a:gdLst>
                  <a:gd name="connsiteX0" fmla="*/ 0 w 2057400"/>
                  <a:gd name="connsiteY0" fmla="*/ 1623691 h 1623691"/>
                  <a:gd name="connsiteX1" fmla="*/ 0 w 2057400"/>
                  <a:gd name="connsiteY1" fmla="*/ 167033 h 1623691"/>
                  <a:gd name="connsiteX2" fmla="*/ 26670 w 2057400"/>
                  <a:gd name="connsiteY2" fmla="*/ 158651 h 1623691"/>
                  <a:gd name="connsiteX3" fmla="*/ 2031016 w 2057400"/>
                  <a:gd name="connsiteY3" fmla="*/ 159318 h 1623691"/>
                  <a:gd name="connsiteX4" fmla="*/ 2057400 w 2057400"/>
                  <a:gd name="connsiteY4" fmla="*/ 167795 h 1623691"/>
                  <a:gd name="connsiteX5" fmla="*/ 2057400 w 2057400"/>
                  <a:gd name="connsiteY5" fmla="*/ 1621691 h 1623691"/>
                  <a:gd name="connsiteX6" fmla="*/ 2005775 w 2057400"/>
                  <a:gd name="connsiteY6" fmla="*/ 1602641 h 1623691"/>
                  <a:gd name="connsiteX7" fmla="*/ 53150 w 2057400"/>
                  <a:gd name="connsiteY7" fmla="*/ 1602165 h 1623691"/>
                  <a:gd name="connsiteX8" fmla="*/ 1005459 w 2057400"/>
                  <a:gd name="connsiteY8" fmla="*/ 1333655 h 1623691"/>
                  <a:gd name="connsiteX9" fmla="*/ 1981200 w 2057400"/>
                  <a:gd name="connsiteY9" fmla="*/ 1511963 h 1623691"/>
                  <a:gd name="connsiteX10" fmla="*/ 1981200 w 2057400"/>
                  <a:gd name="connsiteY10" fmla="*/ 222849 h 1623691"/>
                  <a:gd name="connsiteX11" fmla="*/ 76200 w 2057400"/>
                  <a:gd name="connsiteY11" fmla="*/ 222849 h 1623691"/>
                  <a:gd name="connsiteX12" fmla="*/ 76200 w 2057400"/>
                  <a:gd name="connsiteY12" fmla="*/ 1510248 h 1623691"/>
                  <a:gd name="connsiteX13" fmla="*/ 1005459 w 2057400"/>
                  <a:gd name="connsiteY13" fmla="*/ 1333655 h 1623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57400" h="1623691">
                    <a:moveTo>
                      <a:pt x="0" y="1623691"/>
                    </a:moveTo>
                    <a:lnTo>
                      <a:pt x="0" y="167033"/>
                    </a:lnTo>
                    <a:lnTo>
                      <a:pt x="26670" y="158651"/>
                    </a:lnTo>
                    <a:cubicBezTo>
                      <a:pt x="704374" y="-52995"/>
                      <a:pt x="1378744" y="-52995"/>
                      <a:pt x="2031016" y="159318"/>
                    </a:cubicBezTo>
                    <a:lnTo>
                      <a:pt x="2057400" y="167795"/>
                    </a:lnTo>
                    <a:lnTo>
                      <a:pt x="2057400" y="1621691"/>
                    </a:lnTo>
                    <a:lnTo>
                      <a:pt x="2005775" y="1602641"/>
                    </a:lnTo>
                    <a:cubicBezTo>
                      <a:pt x="1327023" y="1346418"/>
                      <a:pt x="669798" y="1346323"/>
                      <a:pt x="53150" y="1602165"/>
                    </a:cubicBezTo>
                    <a:close/>
                    <a:moveTo>
                      <a:pt x="1005459" y="1333655"/>
                    </a:moveTo>
                    <a:cubicBezTo>
                      <a:pt x="1324480" y="1333655"/>
                      <a:pt x="1649730" y="1393091"/>
                      <a:pt x="1981200" y="1511963"/>
                    </a:cubicBezTo>
                    <a:lnTo>
                      <a:pt x="1981200" y="222849"/>
                    </a:lnTo>
                    <a:cubicBezTo>
                      <a:pt x="1360932" y="27301"/>
                      <a:pt x="720281" y="27396"/>
                      <a:pt x="76200" y="222849"/>
                    </a:cubicBezTo>
                    <a:lnTo>
                      <a:pt x="76200" y="1510248"/>
                    </a:lnTo>
                    <a:cubicBezTo>
                      <a:pt x="372142" y="1393653"/>
                      <a:pt x="687372" y="1333750"/>
                      <a:pt x="1005459" y="1333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íṩľídê">
                <a:extLst>
                  <a:ext uri="{FF2B5EF4-FFF2-40B4-BE49-F238E27FC236}">
                    <a16:creationId xmlns:a16="http://schemas.microsoft.com/office/drawing/2014/main" id="{5C47FAD5-38F0-5222-C2FC-B00BB1B0110B}"/>
                  </a:ext>
                </a:extLst>
              </p:cNvPr>
              <p:cNvSpPr/>
              <p:nvPr/>
            </p:nvSpPr>
            <p:spPr>
              <a:xfrm>
                <a:off x="7772812" y="2674360"/>
                <a:ext cx="541876" cy="978186"/>
              </a:xfrm>
              <a:custGeom>
                <a:avLst/>
                <a:gdLst>
                  <a:gd name="connsiteX0" fmla="*/ 0 w 541876"/>
                  <a:gd name="connsiteY0" fmla="*/ 978187 h 978186"/>
                  <a:gd name="connsiteX1" fmla="*/ 9525 w 541876"/>
                  <a:gd name="connsiteY1" fmla="*/ 735776 h 978186"/>
                  <a:gd name="connsiteX2" fmla="*/ 352425 w 541876"/>
                  <a:gd name="connsiteY2" fmla="*/ 55024 h 978186"/>
                  <a:gd name="connsiteX3" fmla="*/ 397192 w 541876"/>
                  <a:gd name="connsiteY3" fmla="*/ 10542 h 978186"/>
                  <a:gd name="connsiteX4" fmla="*/ 531333 w 541876"/>
                  <a:gd name="connsiteY4" fmla="*/ 55386 h 978186"/>
                  <a:gd name="connsiteX5" fmla="*/ 536734 w 541876"/>
                  <a:gd name="connsiteY5" fmla="*/ 68454 h 978186"/>
                  <a:gd name="connsiteX6" fmla="*/ 541020 w 541876"/>
                  <a:gd name="connsiteY6" fmla="*/ 87504 h 978186"/>
                  <a:gd name="connsiteX7" fmla="*/ 531495 w 541876"/>
                  <a:gd name="connsiteY7" fmla="*/ 144654 h 978186"/>
                  <a:gd name="connsiteX8" fmla="*/ 188595 w 541876"/>
                  <a:gd name="connsiteY8" fmla="*/ 826263 h 97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876" h="978186">
                    <a:moveTo>
                      <a:pt x="0" y="978187"/>
                    </a:moveTo>
                    <a:lnTo>
                      <a:pt x="9525" y="735776"/>
                    </a:lnTo>
                    <a:lnTo>
                      <a:pt x="352425" y="55024"/>
                    </a:lnTo>
                    <a:cubicBezTo>
                      <a:pt x="362055" y="35679"/>
                      <a:pt x="377790" y="20048"/>
                      <a:pt x="397192" y="10542"/>
                    </a:cubicBezTo>
                    <a:cubicBezTo>
                      <a:pt x="446618" y="-14118"/>
                      <a:pt x="506673" y="5961"/>
                      <a:pt x="531333" y="55386"/>
                    </a:cubicBezTo>
                    <a:cubicBezTo>
                      <a:pt x="533438" y="59615"/>
                      <a:pt x="535248" y="63977"/>
                      <a:pt x="536734" y="68454"/>
                    </a:cubicBezTo>
                    <a:cubicBezTo>
                      <a:pt x="538706" y="74674"/>
                      <a:pt x="540134" y="81046"/>
                      <a:pt x="541020" y="87504"/>
                    </a:cubicBezTo>
                    <a:cubicBezTo>
                      <a:pt x="543610" y="107078"/>
                      <a:pt x="540296" y="126976"/>
                      <a:pt x="531495" y="144654"/>
                    </a:cubicBezTo>
                    <a:lnTo>
                      <a:pt x="188595" y="826263"/>
                    </a:ln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iṣlîḍé">
                <a:extLst>
                  <a:ext uri="{FF2B5EF4-FFF2-40B4-BE49-F238E27FC236}">
                    <a16:creationId xmlns:a16="http://schemas.microsoft.com/office/drawing/2014/main" id="{696338D8-8B96-4632-A8AC-A4DF2BE9952D}"/>
                  </a:ext>
                </a:extLst>
              </p:cNvPr>
              <p:cNvSpPr/>
              <p:nvPr/>
            </p:nvSpPr>
            <p:spPr>
              <a:xfrm>
                <a:off x="7812627" y="2679188"/>
                <a:ext cx="400050" cy="738949"/>
              </a:xfrm>
              <a:custGeom>
                <a:avLst/>
                <a:gdLst>
                  <a:gd name="connsiteX0" fmla="*/ 400050 w 400050"/>
                  <a:gd name="connsiteY0" fmla="*/ 0 h 738949"/>
                  <a:gd name="connsiteX1" fmla="*/ 28575 w 400050"/>
                  <a:gd name="connsiteY1" fmla="*/ 738949 h 738949"/>
                  <a:gd name="connsiteX2" fmla="*/ 0 w 400050"/>
                  <a:gd name="connsiteY2" fmla="*/ 724662 h 738949"/>
                  <a:gd name="connsiteX3" fmla="*/ 359473 w 400050"/>
                  <a:gd name="connsiteY3" fmla="*/ 10287 h 738949"/>
                  <a:gd name="connsiteX4" fmla="*/ 400050 w 400050"/>
                  <a:gd name="connsiteY4" fmla="*/ 0 h 738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0" h="738949">
                    <a:moveTo>
                      <a:pt x="400050" y="0"/>
                    </a:moveTo>
                    <a:lnTo>
                      <a:pt x="28575" y="738949"/>
                    </a:lnTo>
                    <a:lnTo>
                      <a:pt x="0" y="724662"/>
                    </a:lnTo>
                    <a:lnTo>
                      <a:pt x="359473" y="10287"/>
                    </a:lnTo>
                    <a:cubicBezTo>
                      <a:pt x="372046" y="3839"/>
                      <a:pt x="385924" y="324"/>
                      <a:pt x="400050" y="0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îšḷíḋê">
                <a:extLst>
                  <a:ext uri="{FF2B5EF4-FFF2-40B4-BE49-F238E27FC236}">
                    <a16:creationId xmlns:a16="http://schemas.microsoft.com/office/drawing/2014/main" id="{99BB36B4-D9C0-AABE-4CE3-5B9A470C0CD9}"/>
                  </a:ext>
                </a:extLst>
              </p:cNvPr>
              <p:cNvSpPr/>
              <p:nvPr/>
            </p:nvSpPr>
            <p:spPr>
              <a:xfrm>
                <a:off x="7922926" y="2722050"/>
                <a:ext cx="386048" cy="751712"/>
              </a:xfrm>
              <a:custGeom>
                <a:avLst/>
                <a:gdLst>
                  <a:gd name="connsiteX0" fmla="*/ 386049 w 386048"/>
                  <a:gd name="connsiteY0" fmla="*/ 40862 h 751712"/>
                  <a:gd name="connsiteX1" fmla="*/ 28575 w 386048"/>
                  <a:gd name="connsiteY1" fmla="*/ 751713 h 751712"/>
                  <a:gd name="connsiteX2" fmla="*/ 0 w 386048"/>
                  <a:gd name="connsiteY2" fmla="*/ 737426 h 751712"/>
                  <a:gd name="connsiteX3" fmla="*/ 370904 w 386048"/>
                  <a:gd name="connsiteY3" fmla="*/ 0 h 751712"/>
                  <a:gd name="connsiteX4" fmla="*/ 381667 w 386048"/>
                  <a:gd name="connsiteY4" fmla="*/ 22384 h 751712"/>
                  <a:gd name="connsiteX5" fmla="*/ 386049 w 386048"/>
                  <a:gd name="connsiteY5" fmla="*/ 40862 h 75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048" h="751712">
                    <a:moveTo>
                      <a:pt x="386049" y="40862"/>
                    </a:moveTo>
                    <a:lnTo>
                      <a:pt x="28575" y="751713"/>
                    </a:lnTo>
                    <a:lnTo>
                      <a:pt x="0" y="737426"/>
                    </a:lnTo>
                    <a:lnTo>
                      <a:pt x="370904" y="0"/>
                    </a:lnTo>
                    <a:cubicBezTo>
                      <a:pt x="375438" y="6972"/>
                      <a:pt x="379057" y="14487"/>
                      <a:pt x="381667" y="22384"/>
                    </a:cubicBezTo>
                    <a:cubicBezTo>
                      <a:pt x="383743" y="28384"/>
                      <a:pt x="385210" y="34576"/>
                      <a:pt x="386049" y="40862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îṥ1íḓê">
                <a:extLst>
                  <a:ext uri="{FF2B5EF4-FFF2-40B4-BE49-F238E27FC236}">
                    <a16:creationId xmlns:a16="http://schemas.microsoft.com/office/drawing/2014/main" id="{6B3C37BA-3CD5-722C-9358-CCF53E2547F1}"/>
                  </a:ext>
                </a:extLst>
              </p:cNvPr>
              <p:cNvSpPr/>
              <p:nvPr/>
            </p:nvSpPr>
            <p:spPr>
              <a:xfrm>
                <a:off x="7869205" y="2684332"/>
                <a:ext cx="404336" cy="762285"/>
              </a:xfrm>
              <a:custGeom>
                <a:avLst/>
                <a:gdLst>
                  <a:gd name="connsiteX0" fmla="*/ 404336 w 404336"/>
                  <a:gd name="connsiteY0" fmla="*/ 15145 h 762285"/>
                  <a:gd name="connsiteX1" fmla="*/ 28575 w 404336"/>
                  <a:gd name="connsiteY1" fmla="*/ 762286 h 762285"/>
                  <a:gd name="connsiteX2" fmla="*/ 0 w 404336"/>
                  <a:gd name="connsiteY2" fmla="*/ 748093 h 762285"/>
                  <a:gd name="connsiteX3" fmla="*/ 376238 w 404336"/>
                  <a:gd name="connsiteY3" fmla="*/ 0 h 762285"/>
                  <a:gd name="connsiteX4" fmla="*/ 387953 w 404336"/>
                  <a:gd name="connsiteY4" fmla="*/ 4953 h 762285"/>
                  <a:gd name="connsiteX5" fmla="*/ 404336 w 404336"/>
                  <a:gd name="connsiteY5" fmla="*/ 15145 h 762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4336" h="762285">
                    <a:moveTo>
                      <a:pt x="404336" y="15145"/>
                    </a:moveTo>
                    <a:lnTo>
                      <a:pt x="28575" y="762286"/>
                    </a:lnTo>
                    <a:lnTo>
                      <a:pt x="0" y="748093"/>
                    </a:lnTo>
                    <a:lnTo>
                      <a:pt x="376238" y="0"/>
                    </a:lnTo>
                    <a:cubicBezTo>
                      <a:pt x="380257" y="1372"/>
                      <a:pt x="384172" y="3029"/>
                      <a:pt x="387953" y="4953"/>
                    </a:cubicBezTo>
                    <a:cubicBezTo>
                      <a:pt x="393735" y="7810"/>
                      <a:pt x="399221" y="11220"/>
                      <a:pt x="404336" y="15145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ïṩlîḓê">
                <a:extLst>
                  <a:ext uri="{FF2B5EF4-FFF2-40B4-BE49-F238E27FC236}">
                    <a16:creationId xmlns:a16="http://schemas.microsoft.com/office/drawing/2014/main" id="{086B64E7-2B9F-FD7D-4D50-38AACFBD7E3B}"/>
                  </a:ext>
                </a:extLst>
              </p:cNvPr>
              <p:cNvSpPr/>
              <p:nvPr/>
            </p:nvSpPr>
            <p:spPr>
              <a:xfrm>
                <a:off x="7777765" y="3561966"/>
                <a:ext cx="38100" cy="80295"/>
              </a:xfrm>
              <a:custGeom>
                <a:avLst/>
                <a:gdLst>
                  <a:gd name="connsiteX0" fmla="*/ 38100 w 38100"/>
                  <a:gd name="connsiteY0" fmla="*/ 49911 h 80295"/>
                  <a:gd name="connsiteX1" fmla="*/ 0 w 38100"/>
                  <a:gd name="connsiteY1" fmla="*/ 80296 h 80295"/>
                  <a:gd name="connsiteX2" fmla="*/ 3143 w 38100"/>
                  <a:gd name="connsiteY2" fmla="*/ 0 h 80295"/>
                  <a:gd name="connsiteX3" fmla="*/ 38100 w 38100"/>
                  <a:gd name="connsiteY3" fmla="*/ 49911 h 80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80295">
                    <a:moveTo>
                      <a:pt x="38100" y="49911"/>
                    </a:moveTo>
                    <a:lnTo>
                      <a:pt x="0" y="80296"/>
                    </a:lnTo>
                    <a:lnTo>
                      <a:pt x="3143" y="0"/>
                    </a:lnTo>
                    <a:cubicBezTo>
                      <a:pt x="16859" y="4572"/>
                      <a:pt x="30480" y="24098"/>
                      <a:pt x="38100" y="49911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1" name="íslïdé">
                <a:extLst>
                  <a:ext uri="{FF2B5EF4-FFF2-40B4-BE49-F238E27FC236}">
                    <a16:creationId xmlns:a16="http://schemas.microsoft.com/office/drawing/2014/main" id="{92715C1D-2427-4154-4331-A8EA5D246549}"/>
                  </a:ext>
                </a:extLst>
              </p:cNvPr>
              <p:cNvGrpSpPr/>
              <p:nvPr/>
            </p:nvGrpSpPr>
            <p:grpSpPr>
              <a:xfrm>
                <a:off x="7858263" y="2588975"/>
                <a:ext cx="1437340" cy="3426248"/>
                <a:chOff x="7864613" y="2384572"/>
                <a:chExt cx="1437340" cy="3426248"/>
              </a:xfrm>
            </p:grpSpPr>
            <p:sp>
              <p:nvSpPr>
                <p:cNvPr id="34" name="íṧļïḋê">
                  <a:extLst>
                    <a:ext uri="{FF2B5EF4-FFF2-40B4-BE49-F238E27FC236}">
                      <a16:creationId xmlns:a16="http://schemas.microsoft.com/office/drawing/2014/main" id="{067EF88F-C0EE-D22F-C3BE-14E2DA7E903F}"/>
                    </a:ext>
                  </a:extLst>
                </p:cNvPr>
                <p:cNvSpPr/>
                <p:nvPr/>
              </p:nvSpPr>
              <p:spPr>
                <a:xfrm>
                  <a:off x="8782050" y="3432619"/>
                  <a:ext cx="224440" cy="726115"/>
                </a:xfrm>
                <a:custGeom>
                  <a:avLst/>
                  <a:gdLst>
                    <a:gd name="connsiteX0" fmla="*/ 213741 w 224440"/>
                    <a:gd name="connsiteY0" fmla="*/ 688848 h 726115"/>
                    <a:gd name="connsiteX1" fmla="*/ 104690 w 224440"/>
                    <a:gd name="connsiteY1" fmla="*/ 714108 h 726115"/>
                    <a:gd name="connsiteX2" fmla="*/ 76200 w 224440"/>
                    <a:gd name="connsiteY2" fmla="*/ 610743 h 726115"/>
                    <a:gd name="connsiteX3" fmla="*/ 76200 w 224440"/>
                    <a:gd name="connsiteY3" fmla="*/ 610743 h 726115"/>
                    <a:gd name="connsiteX4" fmla="*/ 76771 w 224440"/>
                    <a:gd name="connsiteY4" fmla="*/ 609886 h 726115"/>
                    <a:gd name="connsiteX5" fmla="*/ 84201 w 224440"/>
                    <a:gd name="connsiteY5" fmla="*/ 599313 h 726115"/>
                    <a:gd name="connsiteX6" fmla="*/ 17526 w 224440"/>
                    <a:gd name="connsiteY6" fmla="*/ 124968 h 726115"/>
                    <a:gd name="connsiteX7" fmla="*/ 15526 w 224440"/>
                    <a:gd name="connsiteY7" fmla="*/ 110776 h 726115"/>
                    <a:gd name="connsiteX8" fmla="*/ 2000 w 224440"/>
                    <a:gd name="connsiteY8" fmla="*/ 14002 h 726115"/>
                    <a:gd name="connsiteX9" fmla="*/ 0 w 224440"/>
                    <a:gd name="connsiteY9" fmla="*/ 0 h 726115"/>
                    <a:gd name="connsiteX10" fmla="*/ 7430 w 224440"/>
                    <a:gd name="connsiteY10" fmla="*/ 0 h 726115"/>
                    <a:gd name="connsiteX11" fmla="*/ 136303 w 224440"/>
                    <a:gd name="connsiteY11" fmla="*/ 5905 h 726115"/>
                    <a:gd name="connsiteX12" fmla="*/ 170879 w 224440"/>
                    <a:gd name="connsiteY12" fmla="*/ 7429 h 726115"/>
                    <a:gd name="connsiteX13" fmla="*/ 175260 w 224440"/>
                    <a:gd name="connsiteY13" fmla="*/ 95726 h 726115"/>
                    <a:gd name="connsiteX14" fmla="*/ 200025 w 224440"/>
                    <a:gd name="connsiteY14" fmla="*/ 591693 h 726115"/>
                    <a:gd name="connsiteX15" fmla="*/ 213741 w 224440"/>
                    <a:gd name="connsiteY15" fmla="*/ 688467 h 726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4440" h="726115">
                      <a:moveTo>
                        <a:pt x="213741" y="688848"/>
                      </a:moveTo>
                      <a:cubicBezTo>
                        <a:pt x="190605" y="725938"/>
                        <a:pt x="141780" y="737245"/>
                        <a:pt x="104690" y="714108"/>
                      </a:cubicBezTo>
                      <a:cubicBezTo>
                        <a:pt x="69752" y="692315"/>
                        <a:pt x="57359" y="647367"/>
                        <a:pt x="76200" y="610743"/>
                      </a:cubicBezTo>
                      <a:lnTo>
                        <a:pt x="76200" y="610743"/>
                      </a:lnTo>
                      <a:lnTo>
                        <a:pt x="76771" y="609886"/>
                      </a:lnTo>
                      <a:cubicBezTo>
                        <a:pt x="78962" y="606171"/>
                        <a:pt x="81449" y="602637"/>
                        <a:pt x="84201" y="599313"/>
                      </a:cubicBezTo>
                      <a:lnTo>
                        <a:pt x="17526" y="124968"/>
                      </a:lnTo>
                      <a:lnTo>
                        <a:pt x="15526" y="110776"/>
                      </a:lnTo>
                      <a:lnTo>
                        <a:pt x="2000" y="14002"/>
                      </a:lnTo>
                      <a:lnTo>
                        <a:pt x="0" y="0"/>
                      </a:lnTo>
                      <a:lnTo>
                        <a:pt x="7430" y="0"/>
                      </a:lnTo>
                      <a:lnTo>
                        <a:pt x="136303" y="5905"/>
                      </a:lnTo>
                      <a:lnTo>
                        <a:pt x="170879" y="7429"/>
                      </a:lnTo>
                      <a:lnTo>
                        <a:pt x="175260" y="95726"/>
                      </a:lnTo>
                      <a:lnTo>
                        <a:pt x="200025" y="591693"/>
                      </a:lnTo>
                      <a:cubicBezTo>
                        <a:pt x="226409" y="616906"/>
                        <a:pt x="232086" y="656920"/>
                        <a:pt x="213741" y="688467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şlíḋe">
                  <a:extLst>
                    <a:ext uri="{FF2B5EF4-FFF2-40B4-BE49-F238E27FC236}">
                      <a16:creationId xmlns:a16="http://schemas.microsoft.com/office/drawing/2014/main" id="{65D16E72-3F93-5A34-ED4E-CE1554E34FE3}"/>
                    </a:ext>
                  </a:extLst>
                </p:cNvPr>
                <p:cNvSpPr/>
                <p:nvPr/>
              </p:nvSpPr>
              <p:spPr>
                <a:xfrm>
                  <a:off x="8712684" y="3043498"/>
                  <a:ext cx="278572" cy="503706"/>
                </a:xfrm>
                <a:custGeom>
                  <a:avLst/>
                  <a:gdLst>
                    <a:gd name="connsiteX0" fmla="*/ 85558 w 278572"/>
                    <a:gd name="connsiteY0" fmla="*/ 503706 h 503706"/>
                    <a:gd name="connsiteX1" fmla="*/ 249293 w 278572"/>
                    <a:gd name="connsiteY1" fmla="*/ 488656 h 503706"/>
                    <a:gd name="connsiteX2" fmla="*/ 278440 w 278572"/>
                    <a:gd name="connsiteY2" fmla="*/ 453700 h 503706"/>
                    <a:gd name="connsiteX3" fmla="*/ 248150 w 278572"/>
                    <a:gd name="connsiteY3" fmla="*/ 113276 h 503706"/>
                    <a:gd name="connsiteX4" fmla="*/ 113276 w 278572"/>
                    <a:gd name="connsiteY4" fmla="*/ 500 h 503706"/>
                    <a:gd name="connsiteX5" fmla="*/ 500 w 278572"/>
                    <a:gd name="connsiteY5" fmla="*/ 135374 h 503706"/>
                    <a:gd name="connsiteX6" fmla="*/ 1262 w 278572"/>
                    <a:gd name="connsiteY6" fmla="*/ 142327 h 503706"/>
                    <a:gd name="connsiteX7" fmla="*/ 50792 w 278572"/>
                    <a:gd name="connsiteY7" fmla="*/ 475988 h 503706"/>
                    <a:gd name="connsiteX8" fmla="*/ 82606 w 278572"/>
                    <a:gd name="connsiteY8" fmla="*/ 503611 h 503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8572" h="503706">
                      <a:moveTo>
                        <a:pt x="85558" y="503706"/>
                      </a:moveTo>
                      <a:lnTo>
                        <a:pt x="249293" y="488656"/>
                      </a:lnTo>
                      <a:cubicBezTo>
                        <a:pt x="266990" y="487047"/>
                        <a:pt x="280040" y="471397"/>
                        <a:pt x="278440" y="453700"/>
                      </a:cubicBezTo>
                      <a:lnTo>
                        <a:pt x="248150" y="113276"/>
                      </a:lnTo>
                      <a:cubicBezTo>
                        <a:pt x="242045" y="44887"/>
                        <a:pt x="181665" y="-5605"/>
                        <a:pt x="113276" y="500"/>
                      </a:cubicBezTo>
                      <a:cubicBezTo>
                        <a:pt x="44886" y="6606"/>
                        <a:pt x="-5605" y="66985"/>
                        <a:pt x="500" y="135374"/>
                      </a:cubicBezTo>
                      <a:cubicBezTo>
                        <a:pt x="500" y="137660"/>
                        <a:pt x="976" y="140041"/>
                        <a:pt x="1262" y="142327"/>
                      </a:cubicBezTo>
                      <a:lnTo>
                        <a:pt x="50792" y="475988"/>
                      </a:lnTo>
                      <a:cubicBezTo>
                        <a:pt x="53135" y="491781"/>
                        <a:pt x="66642" y="503506"/>
                        <a:pt x="82606" y="503611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íṣļîde">
                  <a:extLst>
                    <a:ext uri="{FF2B5EF4-FFF2-40B4-BE49-F238E27FC236}">
                      <a16:creationId xmlns:a16="http://schemas.microsoft.com/office/drawing/2014/main" id="{E898F38E-339C-D905-A830-C2B22C309093}"/>
                    </a:ext>
                  </a:extLst>
                </p:cNvPr>
                <p:cNvSpPr/>
                <p:nvPr/>
              </p:nvSpPr>
              <p:spPr>
                <a:xfrm>
                  <a:off x="8371712" y="2977612"/>
                  <a:ext cx="563582" cy="599024"/>
                </a:xfrm>
                <a:custGeom>
                  <a:avLst/>
                  <a:gdLst>
                    <a:gd name="connsiteX0" fmla="*/ 550640 w 563582"/>
                    <a:gd name="connsiteY0" fmla="*/ 294224 h 599024"/>
                    <a:gd name="connsiteX1" fmla="*/ 466820 w 563582"/>
                    <a:gd name="connsiteY1" fmla="*/ 31715 h 599024"/>
                    <a:gd name="connsiteX2" fmla="*/ 229553 w 563582"/>
                    <a:gd name="connsiteY2" fmla="*/ 82674 h 599024"/>
                    <a:gd name="connsiteX3" fmla="*/ 0 w 563582"/>
                    <a:gd name="connsiteY3" fmla="*/ 537588 h 599024"/>
                    <a:gd name="connsiteX4" fmla="*/ 372237 w 563582"/>
                    <a:gd name="connsiteY4" fmla="*/ 599024 h 599024"/>
                    <a:gd name="connsiteX5" fmla="*/ 550640 w 563582"/>
                    <a:gd name="connsiteY5" fmla="*/ 294224 h 599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63582" h="599024">
                      <a:moveTo>
                        <a:pt x="550640" y="294224"/>
                      </a:moveTo>
                      <a:cubicBezTo>
                        <a:pt x="584511" y="197822"/>
                        <a:pt x="550288" y="90656"/>
                        <a:pt x="466820" y="31715"/>
                      </a:cubicBezTo>
                      <a:cubicBezTo>
                        <a:pt x="405099" y="-10481"/>
                        <a:pt x="320612" y="-25435"/>
                        <a:pt x="229553" y="82674"/>
                      </a:cubicBezTo>
                      <a:cubicBezTo>
                        <a:pt x="119482" y="214910"/>
                        <a:pt x="40977" y="370481"/>
                        <a:pt x="0" y="537588"/>
                      </a:cubicBezTo>
                      <a:lnTo>
                        <a:pt x="372237" y="599024"/>
                      </a:lnTo>
                      <a:cubicBezTo>
                        <a:pt x="372237" y="599024"/>
                        <a:pt x="499301" y="443672"/>
                        <a:pt x="550640" y="294224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şḷîḍé">
                  <a:extLst>
                    <a:ext uri="{FF2B5EF4-FFF2-40B4-BE49-F238E27FC236}">
                      <a16:creationId xmlns:a16="http://schemas.microsoft.com/office/drawing/2014/main" id="{689BDA38-9D56-B2F4-335D-52317481B856}"/>
                    </a:ext>
                  </a:extLst>
                </p:cNvPr>
                <p:cNvSpPr/>
                <p:nvPr/>
              </p:nvSpPr>
              <p:spPr>
                <a:xfrm>
                  <a:off x="8163020" y="5302662"/>
                  <a:ext cx="156781" cy="409575"/>
                </a:xfrm>
                <a:custGeom>
                  <a:avLst/>
                  <a:gdLst>
                    <a:gd name="connsiteX0" fmla="*/ 156781 w 156781"/>
                    <a:gd name="connsiteY0" fmla="*/ 409575 h 409575"/>
                    <a:gd name="connsiteX1" fmla="*/ 50482 w 156781"/>
                    <a:gd name="connsiteY1" fmla="*/ 409575 h 409575"/>
                    <a:gd name="connsiteX2" fmla="*/ 0 w 156781"/>
                    <a:gd name="connsiteY2" fmla="*/ 0 h 409575"/>
                    <a:gd name="connsiteX3" fmla="*/ 156781 w 156781"/>
                    <a:gd name="connsiteY3" fmla="*/ 0 h 409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781" h="409575">
                      <a:moveTo>
                        <a:pt x="156781" y="409575"/>
                      </a:moveTo>
                      <a:lnTo>
                        <a:pt x="50482" y="409575"/>
                      </a:lnTo>
                      <a:lnTo>
                        <a:pt x="0" y="0"/>
                      </a:lnTo>
                      <a:lnTo>
                        <a:pt x="156781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îṥḻíḋe">
                  <a:extLst>
                    <a:ext uri="{FF2B5EF4-FFF2-40B4-BE49-F238E27FC236}">
                      <a16:creationId xmlns:a16="http://schemas.microsoft.com/office/drawing/2014/main" id="{63972743-9314-12BF-49B3-E32E89734AAD}"/>
                    </a:ext>
                  </a:extLst>
                </p:cNvPr>
                <p:cNvSpPr/>
                <p:nvPr/>
              </p:nvSpPr>
              <p:spPr>
                <a:xfrm>
                  <a:off x="8008715" y="5681662"/>
                  <a:ext cx="333851" cy="129158"/>
                </a:xfrm>
                <a:custGeom>
                  <a:avLst/>
                  <a:gdLst>
                    <a:gd name="connsiteX0" fmla="*/ 0 w 333851"/>
                    <a:gd name="connsiteY0" fmla="*/ 129159 h 129158"/>
                    <a:gd name="connsiteX1" fmla="*/ 333851 w 333851"/>
                    <a:gd name="connsiteY1" fmla="*/ 129159 h 129158"/>
                    <a:gd name="connsiteX2" fmla="*/ 333851 w 333851"/>
                    <a:gd name="connsiteY2" fmla="*/ 0 h 129158"/>
                    <a:gd name="connsiteX3" fmla="*/ 128968 w 333851"/>
                    <a:gd name="connsiteY3" fmla="*/ 0 h 129158"/>
                    <a:gd name="connsiteX4" fmla="*/ 0 w 333851"/>
                    <a:gd name="connsiteY4" fmla="*/ 128969 h 129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3851" h="129158">
                      <a:moveTo>
                        <a:pt x="0" y="129159"/>
                      </a:moveTo>
                      <a:lnTo>
                        <a:pt x="333851" y="129159"/>
                      </a:lnTo>
                      <a:lnTo>
                        <a:pt x="333851" y="0"/>
                      </a:lnTo>
                      <a:lnTo>
                        <a:pt x="128968" y="0"/>
                      </a:lnTo>
                      <a:cubicBezTo>
                        <a:pt x="57741" y="0"/>
                        <a:pt x="0" y="57741"/>
                        <a:pt x="0" y="128969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íŝḻïdé">
                  <a:extLst>
                    <a:ext uri="{FF2B5EF4-FFF2-40B4-BE49-F238E27FC236}">
                      <a16:creationId xmlns:a16="http://schemas.microsoft.com/office/drawing/2014/main" id="{2EC8FE64-A672-9110-A3EC-5BB2FE3F7437}"/>
                    </a:ext>
                  </a:extLst>
                </p:cNvPr>
                <p:cNvSpPr/>
                <p:nvPr/>
              </p:nvSpPr>
              <p:spPr>
                <a:xfrm>
                  <a:off x="8915400" y="5230462"/>
                  <a:ext cx="277748" cy="422624"/>
                </a:xfrm>
                <a:custGeom>
                  <a:avLst/>
                  <a:gdLst>
                    <a:gd name="connsiteX0" fmla="*/ 277749 w 277748"/>
                    <a:gd name="connsiteY0" fmla="*/ 389096 h 422624"/>
                    <a:gd name="connsiteX1" fmla="*/ 176879 w 277748"/>
                    <a:gd name="connsiteY1" fmla="*/ 422624 h 422624"/>
                    <a:gd name="connsiteX2" fmla="*/ 0 w 277748"/>
                    <a:gd name="connsiteY2" fmla="*/ 49244 h 422624"/>
                    <a:gd name="connsiteX3" fmla="*/ 148876 w 277748"/>
                    <a:gd name="connsiteY3" fmla="*/ 0 h 422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7748" h="422624">
                      <a:moveTo>
                        <a:pt x="277749" y="389096"/>
                      </a:moveTo>
                      <a:lnTo>
                        <a:pt x="176879" y="422624"/>
                      </a:lnTo>
                      <a:lnTo>
                        <a:pt x="0" y="49244"/>
                      </a:lnTo>
                      <a:lnTo>
                        <a:pt x="148876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iṧľiḍê">
                  <a:extLst>
                    <a:ext uri="{FF2B5EF4-FFF2-40B4-BE49-F238E27FC236}">
                      <a16:creationId xmlns:a16="http://schemas.microsoft.com/office/drawing/2014/main" id="{C40625A6-0939-478E-0F14-AA4BB19260B1}"/>
                    </a:ext>
                  </a:extLst>
                </p:cNvPr>
                <p:cNvSpPr/>
                <p:nvPr/>
              </p:nvSpPr>
              <p:spPr>
                <a:xfrm>
                  <a:off x="8922162" y="5583554"/>
                  <a:ext cx="323564" cy="227266"/>
                </a:xfrm>
                <a:custGeom>
                  <a:avLst/>
                  <a:gdLst>
                    <a:gd name="connsiteX0" fmla="*/ 6573 w 323564"/>
                    <a:gd name="connsiteY0" fmla="*/ 227266 h 227266"/>
                    <a:gd name="connsiteX1" fmla="*/ 323565 w 323564"/>
                    <a:gd name="connsiteY1" fmla="*/ 122491 h 227266"/>
                    <a:gd name="connsiteX2" fmla="*/ 283083 w 323564"/>
                    <a:gd name="connsiteY2" fmla="*/ 0 h 227266"/>
                    <a:gd name="connsiteX3" fmla="*/ 88488 w 323564"/>
                    <a:gd name="connsiteY3" fmla="*/ 64294 h 227266"/>
                    <a:gd name="connsiteX4" fmla="*/ 6563 w 323564"/>
                    <a:gd name="connsiteY4" fmla="*/ 227247 h 227266"/>
                    <a:gd name="connsiteX5" fmla="*/ 6573 w 323564"/>
                    <a:gd name="connsiteY5" fmla="*/ 227266 h 227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3564" h="227266">
                      <a:moveTo>
                        <a:pt x="6573" y="227266"/>
                      </a:moveTo>
                      <a:lnTo>
                        <a:pt x="323565" y="122491"/>
                      </a:lnTo>
                      <a:lnTo>
                        <a:pt x="283083" y="0"/>
                      </a:lnTo>
                      <a:lnTo>
                        <a:pt x="88488" y="64294"/>
                      </a:lnTo>
                      <a:cubicBezTo>
                        <a:pt x="20870" y="86668"/>
                        <a:pt x="-15811" y="159630"/>
                        <a:pt x="6563" y="227247"/>
                      </a:cubicBezTo>
                      <a:cubicBezTo>
                        <a:pt x="6573" y="227257"/>
                        <a:pt x="6573" y="227257"/>
                        <a:pt x="6573" y="22726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îṥlíde">
                  <a:extLst>
                    <a:ext uri="{FF2B5EF4-FFF2-40B4-BE49-F238E27FC236}">
                      <a16:creationId xmlns:a16="http://schemas.microsoft.com/office/drawing/2014/main" id="{BCA87043-BA67-A3E5-403B-F84DE9FD4983}"/>
                    </a:ext>
                  </a:extLst>
                </p:cNvPr>
                <p:cNvSpPr/>
                <p:nvPr/>
              </p:nvSpPr>
              <p:spPr>
                <a:xfrm>
                  <a:off x="8475726" y="2476690"/>
                  <a:ext cx="425577" cy="425577"/>
                </a:xfrm>
                <a:custGeom>
                  <a:avLst/>
                  <a:gdLst>
                    <a:gd name="connsiteX0" fmla="*/ 425577 w 425577"/>
                    <a:gd name="connsiteY0" fmla="*/ 212789 h 425577"/>
                    <a:gd name="connsiteX1" fmla="*/ 212788 w 425577"/>
                    <a:gd name="connsiteY1" fmla="*/ 425577 h 425577"/>
                    <a:gd name="connsiteX2" fmla="*/ 0 w 425577"/>
                    <a:gd name="connsiteY2" fmla="*/ 212789 h 425577"/>
                    <a:gd name="connsiteX3" fmla="*/ 212788 w 425577"/>
                    <a:gd name="connsiteY3" fmla="*/ 0 h 425577"/>
                    <a:gd name="connsiteX4" fmla="*/ 425577 w 425577"/>
                    <a:gd name="connsiteY4" fmla="*/ 212789 h 425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5577" h="425577">
                      <a:moveTo>
                        <a:pt x="425577" y="212789"/>
                      </a:moveTo>
                      <a:cubicBezTo>
                        <a:pt x="425577" y="330308"/>
                        <a:pt x="330309" y="425577"/>
                        <a:pt x="212788" y="425577"/>
                      </a:cubicBezTo>
                      <a:cubicBezTo>
                        <a:pt x="95269" y="425577"/>
                        <a:pt x="0" y="330308"/>
                        <a:pt x="0" y="212789"/>
                      </a:cubicBezTo>
                      <a:cubicBezTo>
                        <a:pt x="0" y="95269"/>
                        <a:pt x="95268" y="0"/>
                        <a:pt x="212788" y="0"/>
                      </a:cubicBezTo>
                      <a:cubicBezTo>
                        <a:pt x="330308" y="0"/>
                        <a:pt x="425577" y="95269"/>
                        <a:pt x="425577" y="212789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ṧ1ide">
                  <a:extLst>
                    <a:ext uri="{FF2B5EF4-FFF2-40B4-BE49-F238E27FC236}">
                      <a16:creationId xmlns:a16="http://schemas.microsoft.com/office/drawing/2014/main" id="{5B55AFE9-A870-F0D7-F707-4DF217C84645}"/>
                    </a:ext>
                  </a:extLst>
                </p:cNvPr>
                <p:cNvSpPr/>
                <p:nvPr/>
              </p:nvSpPr>
              <p:spPr>
                <a:xfrm>
                  <a:off x="7915465" y="3490910"/>
                  <a:ext cx="1386488" cy="2140364"/>
                </a:xfrm>
                <a:custGeom>
                  <a:avLst/>
                  <a:gdLst>
                    <a:gd name="connsiteX0" fmla="*/ 586645 w 1386488"/>
                    <a:gd name="connsiteY0" fmla="*/ 2107218 h 2140364"/>
                    <a:gd name="connsiteX1" fmla="*/ 685610 w 1386488"/>
                    <a:gd name="connsiteY1" fmla="*/ 1456089 h 2140364"/>
                    <a:gd name="connsiteX2" fmla="*/ 719995 w 1386488"/>
                    <a:gd name="connsiteY2" fmla="*/ 1430543 h 2140364"/>
                    <a:gd name="connsiteX3" fmla="*/ 745046 w 1386488"/>
                    <a:gd name="connsiteY3" fmla="*/ 1453517 h 2140364"/>
                    <a:gd name="connsiteX4" fmla="*/ 895160 w 1386488"/>
                    <a:gd name="connsiteY4" fmla="*/ 2073975 h 2140364"/>
                    <a:gd name="connsiteX5" fmla="*/ 939261 w 1386488"/>
                    <a:gd name="connsiteY5" fmla="*/ 2103313 h 2140364"/>
                    <a:gd name="connsiteX6" fmla="*/ 1353693 w 1386488"/>
                    <a:gd name="connsiteY6" fmla="*/ 2036638 h 2140364"/>
                    <a:gd name="connsiteX7" fmla="*/ 1385993 w 1386488"/>
                    <a:gd name="connsiteY7" fmla="*/ 1992003 h 2140364"/>
                    <a:gd name="connsiteX8" fmla="*/ 1385983 w 1386488"/>
                    <a:gd name="connsiteY8" fmla="*/ 1991965 h 2140364"/>
                    <a:gd name="connsiteX9" fmla="*/ 1384840 w 1386488"/>
                    <a:gd name="connsiteY9" fmla="*/ 1986822 h 2140364"/>
                    <a:gd name="connsiteX10" fmla="*/ 844487 w 1386488"/>
                    <a:gd name="connsiteY10" fmla="*/ 205647 h 2140364"/>
                    <a:gd name="connsiteX11" fmla="*/ 843915 w 1386488"/>
                    <a:gd name="connsiteY11" fmla="*/ 190026 h 2140364"/>
                    <a:gd name="connsiteX12" fmla="*/ 861918 w 1386488"/>
                    <a:gd name="connsiteY12" fmla="*/ 112111 h 2140364"/>
                    <a:gd name="connsiteX13" fmla="*/ 841725 w 1386488"/>
                    <a:gd name="connsiteY13" fmla="*/ 68677 h 2140364"/>
                    <a:gd name="connsiteX14" fmla="*/ 441675 w 1386488"/>
                    <a:gd name="connsiteY14" fmla="*/ 38578 h 2140364"/>
                    <a:gd name="connsiteX15" fmla="*/ 423672 w 1386488"/>
                    <a:gd name="connsiteY15" fmla="*/ 63915 h 2140364"/>
                    <a:gd name="connsiteX16" fmla="*/ 857 w 1386488"/>
                    <a:gd name="connsiteY16" fmla="*/ 2047877 h 2140364"/>
                    <a:gd name="connsiteX17" fmla="*/ 30861 w 1386488"/>
                    <a:gd name="connsiteY17" fmla="*/ 2094073 h 2140364"/>
                    <a:gd name="connsiteX18" fmla="*/ 35529 w 1386488"/>
                    <a:gd name="connsiteY18" fmla="*/ 2094835 h 2140364"/>
                    <a:gd name="connsiteX19" fmla="*/ 544640 w 1386488"/>
                    <a:gd name="connsiteY19" fmla="*/ 2140365 h 2140364"/>
                    <a:gd name="connsiteX20" fmla="*/ 548069 w 1386488"/>
                    <a:gd name="connsiteY20" fmla="*/ 2140365 h 2140364"/>
                    <a:gd name="connsiteX21" fmla="*/ 586645 w 1386488"/>
                    <a:gd name="connsiteY21" fmla="*/ 2107218 h 2140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86488" h="2140364">
                      <a:moveTo>
                        <a:pt x="586645" y="2107218"/>
                      </a:moveTo>
                      <a:lnTo>
                        <a:pt x="685610" y="1456089"/>
                      </a:lnTo>
                      <a:cubicBezTo>
                        <a:pt x="688048" y="1439544"/>
                        <a:pt x="703450" y="1428104"/>
                        <a:pt x="719995" y="1430543"/>
                      </a:cubicBezTo>
                      <a:cubicBezTo>
                        <a:pt x="732263" y="1432352"/>
                        <a:pt x="742179" y="1441458"/>
                        <a:pt x="745046" y="1453517"/>
                      </a:cubicBezTo>
                      <a:lnTo>
                        <a:pt x="895160" y="2073975"/>
                      </a:lnTo>
                      <a:cubicBezTo>
                        <a:pt x="900085" y="2093673"/>
                        <a:pt x="919191" y="2106380"/>
                        <a:pt x="939261" y="2103313"/>
                      </a:cubicBezTo>
                      <a:lnTo>
                        <a:pt x="1353693" y="2036638"/>
                      </a:lnTo>
                      <a:cubicBezTo>
                        <a:pt x="1374934" y="2033228"/>
                        <a:pt x="1389393" y="2013244"/>
                        <a:pt x="1385993" y="1992003"/>
                      </a:cubicBezTo>
                      <a:cubicBezTo>
                        <a:pt x="1385983" y="1991994"/>
                        <a:pt x="1385983" y="1991975"/>
                        <a:pt x="1385983" y="1991965"/>
                      </a:cubicBezTo>
                      <a:cubicBezTo>
                        <a:pt x="1385697" y="1990232"/>
                        <a:pt x="1385317" y="1988517"/>
                        <a:pt x="1384840" y="1986822"/>
                      </a:cubicBezTo>
                      <a:lnTo>
                        <a:pt x="844487" y="205647"/>
                      </a:lnTo>
                      <a:cubicBezTo>
                        <a:pt x="842963" y="200570"/>
                        <a:pt x="842763" y="195198"/>
                        <a:pt x="843915" y="190026"/>
                      </a:cubicBezTo>
                      <a:lnTo>
                        <a:pt x="861918" y="112111"/>
                      </a:lnTo>
                      <a:cubicBezTo>
                        <a:pt x="866004" y="94709"/>
                        <a:pt x="857660" y="76764"/>
                        <a:pt x="841725" y="68677"/>
                      </a:cubicBezTo>
                      <a:cubicBezTo>
                        <a:pt x="768191" y="31054"/>
                        <a:pt x="581787" y="-46956"/>
                        <a:pt x="441675" y="38578"/>
                      </a:cubicBezTo>
                      <a:cubicBezTo>
                        <a:pt x="432454" y="44198"/>
                        <a:pt x="425939" y="53352"/>
                        <a:pt x="423672" y="63915"/>
                      </a:cubicBezTo>
                      <a:lnTo>
                        <a:pt x="857" y="2047877"/>
                      </a:lnTo>
                      <a:cubicBezTo>
                        <a:pt x="-3610" y="2068918"/>
                        <a:pt x="9821" y="2089597"/>
                        <a:pt x="30861" y="2094073"/>
                      </a:cubicBezTo>
                      <a:cubicBezTo>
                        <a:pt x="32404" y="2094416"/>
                        <a:pt x="33957" y="2094673"/>
                        <a:pt x="35529" y="2094835"/>
                      </a:cubicBezTo>
                      <a:lnTo>
                        <a:pt x="544640" y="2140365"/>
                      </a:lnTo>
                      <a:lnTo>
                        <a:pt x="548069" y="2140365"/>
                      </a:lnTo>
                      <a:cubicBezTo>
                        <a:pt x="567347" y="2140355"/>
                        <a:pt x="583731" y="2126277"/>
                        <a:pt x="586645" y="210721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iṧľïḍé">
                  <a:extLst>
                    <a:ext uri="{FF2B5EF4-FFF2-40B4-BE49-F238E27FC236}">
                      <a16:creationId xmlns:a16="http://schemas.microsoft.com/office/drawing/2014/main" id="{90E66295-BFBA-44AF-8DB4-4DC1C71A29C8}"/>
                    </a:ext>
                  </a:extLst>
                </p:cNvPr>
                <p:cNvSpPr/>
                <p:nvPr/>
              </p:nvSpPr>
              <p:spPr>
                <a:xfrm>
                  <a:off x="8775823" y="2423451"/>
                  <a:ext cx="176325" cy="174444"/>
                </a:xfrm>
                <a:custGeom>
                  <a:avLst/>
                  <a:gdLst>
                    <a:gd name="connsiteX0" fmla="*/ 53852 w 176325"/>
                    <a:gd name="connsiteY0" fmla="*/ 115723 h 174444"/>
                    <a:gd name="connsiteX1" fmla="*/ 11752 w 176325"/>
                    <a:gd name="connsiteY1" fmla="*/ 79147 h 174444"/>
                    <a:gd name="connsiteX2" fmla="*/ 3369 w 176325"/>
                    <a:gd name="connsiteY2" fmla="*/ 26283 h 174444"/>
                    <a:gd name="connsiteX3" fmla="*/ 70901 w 176325"/>
                    <a:gd name="connsiteY3" fmla="*/ 3137 h 174444"/>
                    <a:gd name="connsiteX4" fmla="*/ 132814 w 176325"/>
                    <a:gd name="connsiteY4" fmla="*/ 49334 h 174444"/>
                    <a:gd name="connsiteX5" fmla="*/ 172724 w 176325"/>
                    <a:gd name="connsiteY5" fmla="*/ 104674 h 174444"/>
                    <a:gd name="connsiteX6" fmla="*/ 157579 w 176325"/>
                    <a:gd name="connsiteY6" fmla="*/ 166967 h 174444"/>
                    <a:gd name="connsiteX7" fmla="*/ 94809 w 176325"/>
                    <a:gd name="connsiteY7" fmla="*/ 160776 h 174444"/>
                    <a:gd name="connsiteX8" fmla="*/ 55662 w 176325"/>
                    <a:gd name="connsiteY8" fmla="*/ 106388 h 174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325" h="174444">
                      <a:moveTo>
                        <a:pt x="53852" y="115723"/>
                      </a:moveTo>
                      <a:cubicBezTo>
                        <a:pt x="37840" y="106017"/>
                        <a:pt x="23600" y="93644"/>
                        <a:pt x="11752" y="79147"/>
                      </a:cubicBezTo>
                      <a:cubicBezTo>
                        <a:pt x="-31" y="64173"/>
                        <a:pt x="-3203" y="44161"/>
                        <a:pt x="3369" y="26283"/>
                      </a:cubicBezTo>
                      <a:cubicBezTo>
                        <a:pt x="14133" y="2566"/>
                        <a:pt x="46137" y="-4959"/>
                        <a:pt x="70901" y="3137"/>
                      </a:cubicBezTo>
                      <a:cubicBezTo>
                        <a:pt x="95667" y="11234"/>
                        <a:pt x="114717" y="30569"/>
                        <a:pt x="132814" y="49334"/>
                      </a:cubicBezTo>
                      <a:cubicBezTo>
                        <a:pt x="148816" y="65812"/>
                        <a:pt x="165199" y="83052"/>
                        <a:pt x="172724" y="104674"/>
                      </a:cubicBezTo>
                      <a:cubicBezTo>
                        <a:pt x="180249" y="126296"/>
                        <a:pt x="176343" y="153823"/>
                        <a:pt x="157579" y="166967"/>
                      </a:cubicBezTo>
                      <a:cubicBezTo>
                        <a:pt x="138815" y="180112"/>
                        <a:pt x="112621" y="174587"/>
                        <a:pt x="94809" y="160776"/>
                      </a:cubicBezTo>
                      <a:cubicBezTo>
                        <a:pt x="78055" y="145622"/>
                        <a:pt x="64711" y="127086"/>
                        <a:pt x="55662" y="10638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iṥḷiďé">
                  <a:extLst>
                    <a:ext uri="{FF2B5EF4-FFF2-40B4-BE49-F238E27FC236}">
                      <a16:creationId xmlns:a16="http://schemas.microsoft.com/office/drawing/2014/main" id="{50F2E938-A3D4-7C81-552D-613E770EA1C4}"/>
                    </a:ext>
                  </a:extLst>
                </p:cNvPr>
                <p:cNvSpPr/>
                <p:nvPr/>
              </p:nvSpPr>
              <p:spPr>
                <a:xfrm>
                  <a:off x="8901683" y="2384572"/>
                  <a:ext cx="345757" cy="1183992"/>
                </a:xfrm>
                <a:custGeom>
                  <a:avLst/>
                  <a:gdLst>
                    <a:gd name="connsiteX0" fmla="*/ 0 w 345757"/>
                    <a:gd name="connsiteY0" fmla="*/ 93927 h 1183992"/>
                    <a:gd name="connsiteX1" fmla="*/ 128588 w 345757"/>
                    <a:gd name="connsiteY1" fmla="*/ 1630 h 1183992"/>
                    <a:gd name="connsiteX2" fmla="*/ 255651 w 345757"/>
                    <a:gd name="connsiteY2" fmla="*/ 118025 h 1183992"/>
                    <a:gd name="connsiteX3" fmla="*/ 221361 w 345757"/>
                    <a:gd name="connsiteY3" fmla="*/ 487214 h 1183992"/>
                    <a:gd name="connsiteX4" fmla="*/ 124683 w 345757"/>
                    <a:gd name="connsiteY4" fmla="*/ 851450 h 1183992"/>
                    <a:gd name="connsiteX5" fmla="*/ 345757 w 345757"/>
                    <a:gd name="connsiteY5" fmla="*/ 1172062 h 1183992"/>
                    <a:gd name="connsiteX6" fmla="*/ 143542 w 345757"/>
                    <a:gd name="connsiteY6" fmla="*/ 1124437 h 1183992"/>
                    <a:gd name="connsiteX7" fmla="*/ 29242 w 345757"/>
                    <a:gd name="connsiteY7" fmla="*/ 682191 h 1183992"/>
                    <a:gd name="connsiteX8" fmla="*/ 148114 w 345757"/>
                    <a:gd name="connsiteY8" fmla="*/ 473784 h 1183992"/>
                    <a:gd name="connsiteX9" fmla="*/ 196310 w 345757"/>
                    <a:gd name="connsiteY9" fmla="*/ 244517 h 1183992"/>
                    <a:gd name="connsiteX10" fmla="*/ 14668 w 345757"/>
                    <a:gd name="connsiteY10" fmla="*/ 134313 h 1183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5757" h="1183992">
                      <a:moveTo>
                        <a:pt x="0" y="93927"/>
                      </a:moveTo>
                      <a:cubicBezTo>
                        <a:pt x="1143" y="33919"/>
                        <a:pt x="69532" y="-9038"/>
                        <a:pt x="128588" y="1630"/>
                      </a:cubicBezTo>
                      <a:cubicBezTo>
                        <a:pt x="187643" y="12298"/>
                        <a:pt x="233363" y="62590"/>
                        <a:pt x="255651" y="118025"/>
                      </a:cubicBezTo>
                      <a:cubicBezTo>
                        <a:pt x="303276" y="235373"/>
                        <a:pt x="267652" y="369104"/>
                        <a:pt x="221361" y="487214"/>
                      </a:cubicBezTo>
                      <a:cubicBezTo>
                        <a:pt x="175070" y="605324"/>
                        <a:pt x="117920" y="725339"/>
                        <a:pt x="124683" y="851450"/>
                      </a:cubicBezTo>
                      <a:cubicBezTo>
                        <a:pt x="134064" y="990753"/>
                        <a:pt x="218884" y="1113769"/>
                        <a:pt x="345757" y="1172062"/>
                      </a:cubicBezTo>
                      <a:cubicBezTo>
                        <a:pt x="279082" y="1202256"/>
                        <a:pt x="199549" y="1171014"/>
                        <a:pt x="143542" y="1124437"/>
                      </a:cubicBezTo>
                      <a:cubicBezTo>
                        <a:pt x="19717" y="1019662"/>
                        <a:pt x="-28766" y="833829"/>
                        <a:pt x="29242" y="682191"/>
                      </a:cubicBezTo>
                      <a:cubicBezTo>
                        <a:pt x="57817" y="607420"/>
                        <a:pt x="108585" y="543412"/>
                        <a:pt x="148114" y="473784"/>
                      </a:cubicBezTo>
                      <a:cubicBezTo>
                        <a:pt x="187643" y="404156"/>
                        <a:pt x="216694" y="321955"/>
                        <a:pt x="196310" y="244517"/>
                      </a:cubicBezTo>
                      <a:cubicBezTo>
                        <a:pt x="175927" y="167079"/>
                        <a:pt x="88964" y="104309"/>
                        <a:pt x="14668" y="134313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iṥľiḋè">
                  <a:extLst>
                    <a:ext uri="{FF2B5EF4-FFF2-40B4-BE49-F238E27FC236}">
                      <a16:creationId xmlns:a16="http://schemas.microsoft.com/office/drawing/2014/main" id="{922B946A-5653-40C9-7116-B973E7121DBA}"/>
                    </a:ext>
                  </a:extLst>
                </p:cNvPr>
                <p:cNvSpPr/>
                <p:nvPr/>
              </p:nvSpPr>
              <p:spPr>
                <a:xfrm>
                  <a:off x="8439532" y="2450110"/>
                  <a:ext cx="490954" cy="473674"/>
                </a:xfrm>
                <a:custGeom>
                  <a:avLst/>
                  <a:gdLst>
                    <a:gd name="connsiteX0" fmla="*/ 236218 w 490954"/>
                    <a:gd name="connsiteY0" fmla="*/ 333856 h 473674"/>
                    <a:gd name="connsiteX1" fmla="*/ 239552 w 490954"/>
                    <a:gd name="connsiteY1" fmla="*/ 233939 h 473674"/>
                    <a:gd name="connsiteX2" fmla="*/ 187164 w 490954"/>
                    <a:gd name="connsiteY2" fmla="*/ 220032 h 473674"/>
                    <a:gd name="connsiteX3" fmla="*/ 70292 w 490954"/>
                    <a:gd name="connsiteY3" fmla="*/ 212698 h 473674"/>
                    <a:gd name="connsiteX4" fmla="*/ 6666 w 490954"/>
                    <a:gd name="connsiteY4" fmla="*/ 155548 h 473674"/>
                    <a:gd name="connsiteX5" fmla="*/ 51433 w 490954"/>
                    <a:gd name="connsiteY5" fmla="*/ 26675 h 473674"/>
                    <a:gd name="connsiteX6" fmla="*/ 218311 w 490954"/>
                    <a:gd name="connsiteY6" fmla="*/ 23722 h 473674"/>
                    <a:gd name="connsiteX7" fmla="*/ 379760 w 490954"/>
                    <a:gd name="connsiteY7" fmla="*/ 42772 h 473674"/>
                    <a:gd name="connsiteX8" fmla="*/ 476439 w 490954"/>
                    <a:gd name="connsiteY8" fmla="*/ 178408 h 473674"/>
                    <a:gd name="connsiteX9" fmla="*/ 484440 w 490954"/>
                    <a:gd name="connsiteY9" fmla="*/ 322331 h 473674"/>
                    <a:gd name="connsiteX10" fmla="*/ 352042 w 490954"/>
                    <a:gd name="connsiteY10" fmla="*/ 468254 h 473674"/>
                    <a:gd name="connsiteX11" fmla="*/ 275842 w 490954"/>
                    <a:gd name="connsiteY11" fmla="*/ 457014 h 473674"/>
                    <a:gd name="connsiteX12" fmla="*/ 237266 w 490954"/>
                    <a:gd name="connsiteY12" fmla="*/ 400626 h 473674"/>
                    <a:gd name="connsiteX13" fmla="*/ 236218 w 490954"/>
                    <a:gd name="connsiteY13" fmla="*/ 333856 h 473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90954" h="473674">
                      <a:moveTo>
                        <a:pt x="236218" y="333856"/>
                      </a:moveTo>
                      <a:cubicBezTo>
                        <a:pt x="254697" y="302423"/>
                        <a:pt x="273461" y="261275"/>
                        <a:pt x="239552" y="233939"/>
                      </a:cubicBezTo>
                      <a:cubicBezTo>
                        <a:pt x="224674" y="222451"/>
                        <a:pt x="205786" y="217432"/>
                        <a:pt x="187164" y="220032"/>
                      </a:cubicBezTo>
                      <a:cubicBezTo>
                        <a:pt x="149064" y="224604"/>
                        <a:pt x="107250" y="226509"/>
                        <a:pt x="70292" y="212698"/>
                      </a:cubicBezTo>
                      <a:cubicBezTo>
                        <a:pt x="42223" y="203040"/>
                        <a:pt x="19267" y="182418"/>
                        <a:pt x="6666" y="155548"/>
                      </a:cubicBezTo>
                      <a:cubicBezTo>
                        <a:pt x="-12384" y="110304"/>
                        <a:pt x="11523" y="55250"/>
                        <a:pt x="51433" y="26675"/>
                      </a:cubicBezTo>
                      <a:cubicBezTo>
                        <a:pt x="101401" y="-7787"/>
                        <a:pt x="167152" y="-8949"/>
                        <a:pt x="218311" y="23722"/>
                      </a:cubicBezTo>
                      <a:cubicBezTo>
                        <a:pt x="270032" y="862"/>
                        <a:pt x="332611" y="11054"/>
                        <a:pt x="379760" y="42772"/>
                      </a:cubicBezTo>
                      <a:cubicBezTo>
                        <a:pt x="426908" y="74490"/>
                        <a:pt x="458912" y="124592"/>
                        <a:pt x="476439" y="178408"/>
                      </a:cubicBezTo>
                      <a:cubicBezTo>
                        <a:pt x="492536" y="224690"/>
                        <a:pt x="495308" y="274553"/>
                        <a:pt x="484440" y="322331"/>
                      </a:cubicBezTo>
                      <a:cubicBezTo>
                        <a:pt x="466618" y="389587"/>
                        <a:pt x="417250" y="444003"/>
                        <a:pt x="352042" y="468254"/>
                      </a:cubicBezTo>
                      <a:cubicBezTo>
                        <a:pt x="326458" y="478398"/>
                        <a:pt x="297407" y="474112"/>
                        <a:pt x="275842" y="457014"/>
                      </a:cubicBezTo>
                      <a:cubicBezTo>
                        <a:pt x="258611" y="441612"/>
                        <a:pt x="245372" y="422267"/>
                        <a:pt x="237266" y="400626"/>
                      </a:cubicBezTo>
                      <a:cubicBezTo>
                        <a:pt x="230027" y="376909"/>
                        <a:pt x="226312" y="350525"/>
                        <a:pt x="236218" y="33385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ïṧļïďê">
                  <a:extLst>
                    <a:ext uri="{FF2B5EF4-FFF2-40B4-BE49-F238E27FC236}">
                      <a16:creationId xmlns:a16="http://schemas.microsoft.com/office/drawing/2014/main" id="{EC304600-1A0D-BEAB-14EF-8786645BCFDF}"/>
                    </a:ext>
                  </a:extLst>
                </p:cNvPr>
                <p:cNvSpPr/>
                <p:nvPr/>
              </p:nvSpPr>
              <p:spPr>
                <a:xfrm>
                  <a:off x="7864613" y="2903453"/>
                  <a:ext cx="740938" cy="494126"/>
                </a:xfrm>
                <a:custGeom>
                  <a:avLst/>
                  <a:gdLst>
                    <a:gd name="connsiteX0" fmla="*/ 179821 w 740938"/>
                    <a:gd name="connsiteY0" fmla="*/ 70346 h 494126"/>
                    <a:gd name="connsiteX1" fmla="*/ 181821 w 740938"/>
                    <a:gd name="connsiteY1" fmla="*/ 84538 h 494126"/>
                    <a:gd name="connsiteX2" fmla="*/ 554058 w 740938"/>
                    <a:gd name="connsiteY2" fmla="*/ 299327 h 494126"/>
                    <a:gd name="connsiteX3" fmla="*/ 644546 w 740938"/>
                    <a:gd name="connsiteY3" fmla="*/ 247226 h 494126"/>
                    <a:gd name="connsiteX4" fmla="*/ 740938 w 740938"/>
                    <a:gd name="connsiteY4" fmla="*/ 373527 h 494126"/>
                    <a:gd name="connsiteX5" fmla="*/ 589777 w 740938"/>
                    <a:gd name="connsiteY5" fmla="*/ 481255 h 494126"/>
                    <a:gd name="connsiteX6" fmla="*/ 506624 w 740938"/>
                    <a:gd name="connsiteY6" fmla="*/ 479255 h 494126"/>
                    <a:gd name="connsiteX7" fmla="*/ 122766 w 740938"/>
                    <a:gd name="connsiteY7" fmla="*/ 176455 h 494126"/>
                    <a:gd name="connsiteX8" fmla="*/ 5714 w 740938"/>
                    <a:gd name="connsiteY8" fmla="*/ 122762 h 494126"/>
                    <a:gd name="connsiteX9" fmla="*/ 59406 w 740938"/>
                    <a:gd name="connsiteY9" fmla="*/ 5710 h 494126"/>
                    <a:gd name="connsiteX10" fmla="*/ 176458 w 740938"/>
                    <a:gd name="connsiteY10" fmla="*/ 59402 h 494126"/>
                    <a:gd name="connsiteX11" fmla="*/ 176487 w 740938"/>
                    <a:gd name="connsiteY11" fmla="*/ 59488 h 494126"/>
                    <a:gd name="connsiteX12" fmla="*/ 179726 w 740938"/>
                    <a:gd name="connsiteY12" fmla="*/ 70346 h 494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40938" h="494126">
                      <a:moveTo>
                        <a:pt x="179821" y="70346"/>
                      </a:moveTo>
                      <a:cubicBezTo>
                        <a:pt x="180869" y="75013"/>
                        <a:pt x="181535" y="79767"/>
                        <a:pt x="181821" y="84538"/>
                      </a:cubicBezTo>
                      <a:lnTo>
                        <a:pt x="554058" y="299327"/>
                      </a:lnTo>
                      <a:lnTo>
                        <a:pt x="644546" y="247226"/>
                      </a:lnTo>
                      <a:lnTo>
                        <a:pt x="740938" y="373527"/>
                      </a:lnTo>
                      <a:lnTo>
                        <a:pt x="589777" y="481255"/>
                      </a:lnTo>
                      <a:cubicBezTo>
                        <a:pt x="564688" y="499133"/>
                        <a:pt x="530817" y="498314"/>
                        <a:pt x="506624" y="479255"/>
                      </a:cubicBezTo>
                      <a:lnTo>
                        <a:pt x="122766" y="176455"/>
                      </a:lnTo>
                      <a:cubicBezTo>
                        <a:pt x="75617" y="193952"/>
                        <a:pt x="23211" y="169911"/>
                        <a:pt x="5714" y="122762"/>
                      </a:cubicBezTo>
                      <a:cubicBezTo>
                        <a:pt x="-11784" y="75614"/>
                        <a:pt x="12257" y="23207"/>
                        <a:pt x="59406" y="5710"/>
                      </a:cubicBezTo>
                      <a:cubicBezTo>
                        <a:pt x="106554" y="-11778"/>
                        <a:pt x="158961" y="12253"/>
                        <a:pt x="176458" y="59402"/>
                      </a:cubicBezTo>
                      <a:cubicBezTo>
                        <a:pt x="176468" y="59431"/>
                        <a:pt x="176478" y="59459"/>
                        <a:pt x="176487" y="59488"/>
                      </a:cubicBezTo>
                      <a:cubicBezTo>
                        <a:pt x="177783" y="63041"/>
                        <a:pt x="178869" y="66670"/>
                        <a:pt x="179726" y="70346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íśľïdé">
                  <a:extLst>
                    <a:ext uri="{FF2B5EF4-FFF2-40B4-BE49-F238E27FC236}">
                      <a16:creationId xmlns:a16="http://schemas.microsoft.com/office/drawing/2014/main" id="{D18CA54E-3C71-4F5B-A4D3-91B981B2EF15}"/>
                    </a:ext>
                  </a:extLst>
                </p:cNvPr>
                <p:cNvSpPr/>
                <p:nvPr/>
              </p:nvSpPr>
              <p:spPr>
                <a:xfrm>
                  <a:off x="8422943" y="3035255"/>
                  <a:ext cx="367515" cy="348724"/>
                </a:xfrm>
                <a:custGeom>
                  <a:avLst/>
                  <a:gdLst>
                    <a:gd name="connsiteX0" fmla="*/ 8205 w 367515"/>
                    <a:gd name="connsiteY0" fmla="*/ 177717 h 348724"/>
                    <a:gd name="connsiteX1" fmla="*/ 128506 w 367515"/>
                    <a:gd name="connsiteY1" fmla="*/ 333546 h 348724"/>
                    <a:gd name="connsiteX2" fmla="*/ 183141 w 367515"/>
                    <a:gd name="connsiteY2" fmla="*/ 340623 h 348724"/>
                    <a:gd name="connsiteX3" fmla="*/ 183180 w 367515"/>
                    <a:gd name="connsiteY3" fmla="*/ 340594 h 348724"/>
                    <a:gd name="connsiteX4" fmla="*/ 187370 w 367515"/>
                    <a:gd name="connsiteY4" fmla="*/ 336784 h 348724"/>
                    <a:gd name="connsiteX5" fmla="*/ 323578 w 367515"/>
                    <a:gd name="connsiteY5" fmla="*/ 195433 h 348724"/>
                    <a:gd name="connsiteX6" fmla="*/ 346295 w 367515"/>
                    <a:gd name="connsiteY6" fmla="*/ 43938 h 348724"/>
                    <a:gd name="connsiteX7" fmla="*/ 194800 w 367515"/>
                    <a:gd name="connsiteY7" fmla="*/ 21221 h 348724"/>
                    <a:gd name="connsiteX8" fmla="*/ 194228 w 367515"/>
                    <a:gd name="connsiteY8" fmla="*/ 21221 h 348724"/>
                    <a:gd name="connsiteX9" fmla="*/ 190800 w 367515"/>
                    <a:gd name="connsiteY9" fmla="*/ 23983 h 348724"/>
                    <a:gd name="connsiteX10" fmla="*/ 20016 w 367515"/>
                    <a:gd name="connsiteY10" fmla="*/ 119233 h 348724"/>
                    <a:gd name="connsiteX11" fmla="*/ 4928 w 367515"/>
                    <a:gd name="connsiteY11" fmla="*/ 172221 h 348724"/>
                    <a:gd name="connsiteX12" fmla="*/ 4967 w 367515"/>
                    <a:gd name="connsiteY12" fmla="*/ 172287 h 348724"/>
                    <a:gd name="connsiteX13" fmla="*/ 8110 w 367515"/>
                    <a:gd name="connsiteY13" fmla="*/ 177145 h 348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7515" h="348724">
                      <a:moveTo>
                        <a:pt x="8205" y="177717"/>
                      </a:moveTo>
                      <a:lnTo>
                        <a:pt x="128506" y="333546"/>
                      </a:lnTo>
                      <a:cubicBezTo>
                        <a:pt x="141641" y="350586"/>
                        <a:pt x="166101" y="353758"/>
                        <a:pt x="183141" y="340623"/>
                      </a:cubicBezTo>
                      <a:cubicBezTo>
                        <a:pt x="183151" y="340613"/>
                        <a:pt x="183170" y="340604"/>
                        <a:pt x="183180" y="340594"/>
                      </a:cubicBezTo>
                      <a:cubicBezTo>
                        <a:pt x="184684" y="339451"/>
                        <a:pt x="186094" y="338175"/>
                        <a:pt x="187370" y="336784"/>
                      </a:cubicBezTo>
                      <a:lnTo>
                        <a:pt x="323578" y="195433"/>
                      </a:lnTo>
                      <a:cubicBezTo>
                        <a:pt x="371688" y="159876"/>
                        <a:pt x="381852" y="92049"/>
                        <a:pt x="346295" y="43938"/>
                      </a:cubicBezTo>
                      <a:cubicBezTo>
                        <a:pt x="310738" y="-4173"/>
                        <a:pt x="242911" y="-14336"/>
                        <a:pt x="194800" y="21221"/>
                      </a:cubicBezTo>
                      <a:lnTo>
                        <a:pt x="194228" y="21221"/>
                      </a:lnTo>
                      <a:lnTo>
                        <a:pt x="190800" y="23983"/>
                      </a:lnTo>
                      <a:lnTo>
                        <a:pt x="20016" y="119233"/>
                      </a:lnTo>
                      <a:cubicBezTo>
                        <a:pt x="1214" y="129701"/>
                        <a:pt x="-5540" y="153418"/>
                        <a:pt x="4928" y="172221"/>
                      </a:cubicBezTo>
                      <a:cubicBezTo>
                        <a:pt x="4938" y="172240"/>
                        <a:pt x="4957" y="172268"/>
                        <a:pt x="4967" y="172287"/>
                      </a:cubicBezTo>
                      <a:cubicBezTo>
                        <a:pt x="5900" y="173973"/>
                        <a:pt x="6957" y="175602"/>
                        <a:pt x="8110" y="177145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" name="iśḷïďè">
                <a:extLst>
                  <a:ext uri="{FF2B5EF4-FFF2-40B4-BE49-F238E27FC236}">
                    <a16:creationId xmlns:a16="http://schemas.microsoft.com/office/drawing/2014/main" id="{9C6C866B-C978-5BD8-2DF8-88487DB4BDA4}"/>
                  </a:ext>
                </a:extLst>
              </p:cNvPr>
              <p:cNvSpPr/>
              <p:nvPr/>
            </p:nvSpPr>
            <p:spPr>
              <a:xfrm>
                <a:off x="6689725" y="5997984"/>
                <a:ext cx="3648075" cy="19050"/>
              </a:xfrm>
              <a:custGeom>
                <a:avLst/>
                <a:gdLst>
                  <a:gd name="connsiteX0" fmla="*/ 3638550 w 3648075"/>
                  <a:gd name="connsiteY0" fmla="*/ 19050 h 19050"/>
                  <a:gd name="connsiteX1" fmla="*/ 9525 w 3648075"/>
                  <a:gd name="connsiteY1" fmla="*/ 19050 h 19050"/>
                  <a:gd name="connsiteX2" fmla="*/ 0 w 3648075"/>
                  <a:gd name="connsiteY2" fmla="*/ 9525 h 19050"/>
                  <a:gd name="connsiteX3" fmla="*/ 9525 w 3648075"/>
                  <a:gd name="connsiteY3" fmla="*/ 0 h 19050"/>
                  <a:gd name="connsiteX4" fmla="*/ 3638550 w 3648075"/>
                  <a:gd name="connsiteY4" fmla="*/ 0 h 19050"/>
                  <a:gd name="connsiteX5" fmla="*/ 3648075 w 3648075"/>
                  <a:gd name="connsiteY5" fmla="*/ 9525 h 19050"/>
                  <a:gd name="connsiteX6" fmla="*/ 3638550 w 3648075"/>
                  <a:gd name="connsiteY6" fmla="*/ 1905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48075" h="19050">
                    <a:moveTo>
                      <a:pt x="3638550" y="19050"/>
                    </a:moveTo>
                    <a:lnTo>
                      <a:pt x="9525" y="19050"/>
                    </a:lnTo>
                    <a:cubicBezTo>
                      <a:pt x="4267" y="19050"/>
                      <a:pt x="0" y="14783"/>
                      <a:pt x="0" y="9525"/>
                    </a:cubicBezTo>
                    <a:cubicBezTo>
                      <a:pt x="0" y="4267"/>
                      <a:pt x="4267" y="0"/>
                      <a:pt x="9525" y="0"/>
                    </a:cubicBezTo>
                    <a:lnTo>
                      <a:pt x="3638550" y="0"/>
                    </a:lnTo>
                    <a:cubicBezTo>
                      <a:pt x="3643808" y="0"/>
                      <a:pt x="3648075" y="4267"/>
                      <a:pt x="3648075" y="9525"/>
                    </a:cubicBezTo>
                    <a:cubicBezTo>
                      <a:pt x="3648075" y="14783"/>
                      <a:pt x="3643808" y="19050"/>
                      <a:pt x="3638550" y="19050"/>
                    </a:cubicBez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iślïdê">
                <a:extLst>
                  <a:ext uri="{FF2B5EF4-FFF2-40B4-BE49-F238E27FC236}">
                    <a16:creationId xmlns:a16="http://schemas.microsoft.com/office/drawing/2014/main" id="{EE9ADF44-5DC4-24F8-0DC9-E8F98AFB71AD}"/>
                  </a:ext>
                </a:extLst>
              </p:cNvPr>
              <p:cNvSpPr/>
              <p:nvPr/>
            </p:nvSpPr>
            <p:spPr>
              <a:xfrm>
                <a:off x="5578157" y="1435509"/>
                <a:ext cx="19050" cy="2886456"/>
              </a:xfrm>
              <a:custGeom>
                <a:avLst/>
                <a:gdLst>
                  <a:gd name="connsiteX0" fmla="*/ 0 w 19050"/>
                  <a:gd name="connsiteY0" fmla="*/ 0 h 2886456"/>
                  <a:gd name="connsiteX1" fmla="*/ 19050 w 19050"/>
                  <a:gd name="connsiteY1" fmla="*/ 0 h 2886456"/>
                  <a:gd name="connsiteX2" fmla="*/ 19050 w 19050"/>
                  <a:gd name="connsiteY2" fmla="*/ 2886456 h 2886456"/>
                  <a:gd name="connsiteX3" fmla="*/ 0 w 19050"/>
                  <a:gd name="connsiteY3" fmla="*/ 2886456 h 288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50" h="2886456">
                    <a:moveTo>
                      <a:pt x="0" y="0"/>
                    </a:moveTo>
                    <a:lnTo>
                      <a:pt x="19050" y="0"/>
                    </a:lnTo>
                    <a:lnTo>
                      <a:pt x="19050" y="2886456"/>
                    </a:lnTo>
                    <a:lnTo>
                      <a:pt x="0" y="2886456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4558608" y="573095"/>
            <a:ext cx="1012247" cy="936104"/>
            <a:chOff x="5359953" y="1203598"/>
            <a:chExt cx="1012247" cy="936104"/>
          </a:xfrm>
          <a:solidFill>
            <a:srgbClr val="034EA2"/>
          </a:solidFill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grp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4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1092002" y="2021287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600" dirty="0">
                <a:solidFill>
                  <a:srgbClr val="163C46"/>
                </a:solidFill>
                <a:cs typeface="+mn-ea"/>
                <a:sym typeface="+mn-lt"/>
              </a:rPr>
              <a:t>Add title text</a:t>
            </a:r>
            <a:endParaRPr lang="zh-CN" altLang="en-US" sz="2600" dirty="0">
              <a:solidFill>
                <a:srgbClr val="163C46"/>
              </a:solidFill>
              <a:cs typeface="+mn-ea"/>
              <a:sym typeface="+mn-lt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863314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3" name="TextBox 11"/>
          <p:cNvSpPr txBox="1"/>
          <p:nvPr/>
        </p:nvSpPr>
        <p:spPr>
          <a:xfrm>
            <a:off x="2432665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4" name="TextBox 11"/>
          <p:cNvSpPr txBox="1"/>
          <p:nvPr/>
        </p:nvSpPr>
        <p:spPr>
          <a:xfrm>
            <a:off x="863314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2432665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6094400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/>
          <p:nvPr/>
        </p:nvGrpSpPr>
        <p:grpSpPr>
          <a:xfrm>
            <a:off x="6471524" y="2035820"/>
            <a:ext cx="2060915" cy="1904082"/>
            <a:chOff x="6572264" y="1643056"/>
            <a:chExt cx="2061184" cy="1903642"/>
          </a:xfrm>
        </p:grpSpPr>
        <p:sp>
          <p:nvSpPr>
            <p:cNvPr id="9" name="Arc 10"/>
            <p:cNvSpPr/>
            <p:nvPr/>
          </p:nvSpPr>
          <p:spPr>
            <a:xfrm>
              <a:off x="6572264" y="1643056"/>
              <a:ext cx="1903642" cy="1903642"/>
            </a:xfrm>
            <a:prstGeom prst="arc">
              <a:avLst>
                <a:gd name="adj1" fmla="val 21571566"/>
                <a:gd name="adj2" fmla="val 10822907"/>
              </a:avLst>
            </a:prstGeom>
            <a:solidFill>
              <a:schemeClr val="accent4">
                <a:lumMod val="100000"/>
              </a:schemeClr>
            </a:solidFill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800" spc="213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0" name="Rectangle 15"/>
            <p:cNvSpPr/>
            <p:nvPr/>
          </p:nvSpPr>
          <p:spPr>
            <a:xfrm>
              <a:off x="6715141" y="1714494"/>
              <a:ext cx="1918307" cy="523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14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NEXT YEAR WORK PLAN</a:t>
              </a:r>
              <a:endParaRPr lang="zh-CN" altLang="en-US" sz="14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Group 39"/>
          <p:cNvGrpSpPr/>
          <p:nvPr/>
        </p:nvGrpSpPr>
        <p:grpSpPr>
          <a:xfrm>
            <a:off x="4542950" y="2035820"/>
            <a:ext cx="1973265" cy="1904082"/>
            <a:chOff x="4643438" y="1643056"/>
            <a:chExt cx="1973522" cy="1903642"/>
          </a:xfrm>
        </p:grpSpPr>
        <p:sp>
          <p:nvSpPr>
            <p:cNvPr id="22" name="Arc 9"/>
            <p:cNvSpPr/>
            <p:nvPr/>
          </p:nvSpPr>
          <p:spPr>
            <a:xfrm>
              <a:off x="4643438" y="1643056"/>
              <a:ext cx="1903642" cy="1903642"/>
            </a:xfrm>
            <a:prstGeom prst="arc">
              <a:avLst>
                <a:gd name="adj1" fmla="val 10782369"/>
                <a:gd name="adj2" fmla="val 0"/>
              </a:avLst>
            </a:prstGeom>
            <a:solidFill>
              <a:schemeClr val="accent3">
                <a:lumMod val="100000"/>
              </a:schemeClr>
            </a:solidFill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800" spc="213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3" name="Rectangle 12"/>
            <p:cNvSpPr/>
            <p:nvPr/>
          </p:nvSpPr>
          <p:spPr>
            <a:xfrm>
              <a:off x="4786313" y="2786064"/>
              <a:ext cx="1830647" cy="523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14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SUCCESSFUL PROJECT </a:t>
              </a:r>
              <a:endParaRPr lang="zh-CN" altLang="en-US" sz="14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611560" y="2035820"/>
            <a:ext cx="2016224" cy="1904082"/>
            <a:chOff x="711535" y="1643056"/>
            <a:chExt cx="2016487" cy="1903642"/>
          </a:xfrm>
        </p:grpSpPr>
        <p:sp>
          <p:nvSpPr>
            <p:cNvPr id="29" name="Arc 7"/>
            <p:cNvSpPr/>
            <p:nvPr/>
          </p:nvSpPr>
          <p:spPr>
            <a:xfrm>
              <a:off x="785786" y="1643056"/>
              <a:ext cx="1903642" cy="1903642"/>
            </a:xfrm>
            <a:prstGeom prst="arc">
              <a:avLst>
                <a:gd name="adj1" fmla="val 10782369"/>
                <a:gd name="adj2" fmla="val 0"/>
              </a:avLst>
            </a:prstGeom>
            <a:solidFill>
              <a:schemeClr val="accent1">
                <a:lumMod val="90000"/>
              </a:schemeClr>
            </a:solidFill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800" spc="213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0" name="Rectangle 13"/>
            <p:cNvSpPr/>
            <p:nvPr/>
          </p:nvSpPr>
          <p:spPr>
            <a:xfrm>
              <a:off x="711535" y="2786064"/>
              <a:ext cx="2016487" cy="523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ANNUAL WORK SUMMARY</a:t>
              </a:r>
              <a:endParaRPr lang="zh-CN" altLang="en-US" sz="14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2614376" y="2035820"/>
            <a:ext cx="1957623" cy="1904082"/>
            <a:chOff x="2714612" y="1643056"/>
            <a:chExt cx="1957878" cy="1903642"/>
          </a:xfrm>
        </p:grpSpPr>
        <p:sp>
          <p:nvSpPr>
            <p:cNvPr id="35" name="Arc 8"/>
            <p:cNvSpPr/>
            <p:nvPr/>
          </p:nvSpPr>
          <p:spPr>
            <a:xfrm>
              <a:off x="2714612" y="1643056"/>
              <a:ext cx="1903642" cy="1903642"/>
            </a:xfrm>
            <a:prstGeom prst="arc">
              <a:avLst>
                <a:gd name="adj1" fmla="val 21571566"/>
                <a:gd name="adj2" fmla="val 10822907"/>
              </a:avLst>
            </a:prstGeom>
            <a:solidFill>
              <a:schemeClr val="accent2">
                <a:lumMod val="100000"/>
              </a:schemeClr>
            </a:solidFill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800" spc="213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6" name="Rectangle 14"/>
            <p:cNvSpPr/>
            <p:nvPr/>
          </p:nvSpPr>
          <p:spPr>
            <a:xfrm>
              <a:off x="2857487" y="1755031"/>
              <a:ext cx="1815003" cy="523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1400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COMPLETION OF WORK</a:t>
              </a:r>
              <a:endParaRPr lang="zh-CN" altLang="en-US" sz="14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Subtitle 10"/>
          <p:cNvSpPr txBox="1">
            <a:spLocks/>
          </p:cNvSpPr>
          <p:nvPr/>
        </p:nvSpPr>
        <p:spPr>
          <a:xfrm>
            <a:off x="467544" y="461317"/>
            <a:ext cx="2952328" cy="538608"/>
          </a:xfrm>
          <a:prstGeom prst="rect">
            <a:avLst/>
          </a:prstGeom>
        </p:spPr>
        <p:txBody>
          <a:bodyPr lIns="65023" tIns="32511" rIns="65023" bIns="32511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6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2464073230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空心弧 40"/>
          <p:cNvSpPr>
            <a:spLocks noChangeArrowheads="1"/>
          </p:cNvSpPr>
          <p:nvPr/>
        </p:nvSpPr>
        <p:spPr bwMode="auto">
          <a:xfrm rot="5400000">
            <a:off x="8441165" y="880790"/>
            <a:ext cx="3548474" cy="3549852"/>
          </a:xfrm>
          <a:custGeom>
            <a:avLst/>
            <a:gdLst>
              <a:gd name="T0" fmla="*/ 2045494 w 21600"/>
              <a:gd name="T1" fmla="*/ 0 h 21600"/>
              <a:gd name="T2" fmla="*/ 25379 w 21600"/>
              <a:gd name="T3" fmla="*/ 2046288 h 21600"/>
              <a:gd name="T4" fmla="*/ 2045494 w 21600"/>
              <a:gd name="T5" fmla="*/ 50968 h 21600"/>
              <a:gd name="T6" fmla="*/ 4065608 w 21600"/>
              <a:gd name="T7" fmla="*/ 20462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69" y="10800"/>
                </a:moveTo>
                <a:cubicBezTo>
                  <a:pt x="269" y="4983"/>
                  <a:pt x="4983" y="269"/>
                  <a:pt x="10800" y="269"/>
                </a:cubicBezTo>
                <a:cubicBezTo>
                  <a:pt x="16616" y="268"/>
                  <a:pt x="21330" y="4983"/>
                  <a:pt x="21331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0CCFF">
              <a:alpha val="25000"/>
            </a:srgbClr>
          </a:solidFill>
          <a:ln w="9525">
            <a:noFill/>
            <a:miter lim="800000"/>
            <a:headEnd/>
            <a:tailEnd/>
          </a:ln>
        </p:spPr>
        <p:txBody>
          <a:bodyPr lIns="67616" tIns="35236" rIns="67616" bIns="35236" anchor="ctr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7" name="直接连接符 25"/>
          <p:cNvSpPr>
            <a:spLocks noChangeShapeType="1"/>
          </p:cNvSpPr>
          <p:nvPr/>
        </p:nvSpPr>
        <p:spPr bwMode="auto">
          <a:xfrm flipH="1" flipV="1">
            <a:off x="2896530" y="3200576"/>
            <a:ext cx="161382" cy="341705"/>
          </a:xfrm>
          <a:prstGeom prst="line">
            <a:avLst/>
          </a:prstGeom>
          <a:noFill/>
          <a:ln w="6350" cap="flat" cmpd="sng">
            <a:solidFill>
              <a:srgbClr val="131426"/>
            </a:solidFill>
            <a:prstDash val="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1" tIns="45715" rIns="91431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椭圆 8"/>
          <p:cNvSpPr>
            <a:spLocks noChangeArrowheads="1"/>
          </p:cNvSpPr>
          <p:nvPr/>
        </p:nvSpPr>
        <p:spPr bwMode="auto">
          <a:xfrm rot="20334234">
            <a:off x="2806196" y="3507732"/>
            <a:ext cx="863951" cy="862521"/>
          </a:xfrm>
          <a:prstGeom prst="ellipse">
            <a:avLst/>
          </a:prstGeom>
          <a:noFill/>
          <a:ln w="130175" cap="flat" cmpd="sng">
            <a:solidFill>
              <a:schemeClr val="accent2">
                <a:lumMod val="100000"/>
              </a:schemeClr>
            </a:solidFill>
            <a:bevel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en-US" altLang="zh-CN" sz="16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text</a:t>
            </a:r>
            <a:endParaRPr lang="zh-CN" altLang="en-US" sz="16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0" name="直接连接符 25"/>
          <p:cNvSpPr>
            <a:spLocks noChangeShapeType="1"/>
          </p:cNvSpPr>
          <p:nvPr/>
        </p:nvSpPr>
        <p:spPr bwMode="auto">
          <a:xfrm rot="1510299" flipH="1" flipV="1">
            <a:off x="7662371" y="2408629"/>
            <a:ext cx="30505" cy="337094"/>
          </a:xfrm>
          <a:prstGeom prst="line">
            <a:avLst/>
          </a:prstGeom>
          <a:noFill/>
          <a:ln w="6350" cap="flat" cmpd="sng">
            <a:solidFill>
              <a:srgbClr val="131426"/>
            </a:solidFill>
            <a:prstDash val="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1" tIns="45715" rIns="91431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1" name="椭圆 8"/>
          <p:cNvSpPr>
            <a:spLocks noChangeArrowheads="1"/>
          </p:cNvSpPr>
          <p:nvPr/>
        </p:nvSpPr>
        <p:spPr bwMode="auto">
          <a:xfrm rot="1052607">
            <a:off x="7388928" y="1670782"/>
            <a:ext cx="863951" cy="862521"/>
          </a:xfrm>
          <a:prstGeom prst="ellipse">
            <a:avLst/>
          </a:prstGeom>
          <a:solidFill>
            <a:schemeClr val="lt1">
              <a:lumMod val="100000"/>
            </a:schemeClr>
          </a:solidFill>
          <a:ln w="130175" cap="flat" cmpd="sng">
            <a:solidFill>
              <a:schemeClr val="accent1">
                <a:lumMod val="100000"/>
              </a:schemeClr>
            </a:solidFill>
            <a:bevel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en-US" altLang="zh-CN" sz="16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text</a:t>
            </a:r>
            <a:endParaRPr lang="zh-CN" altLang="en-US" sz="16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5"/>
          <p:cNvGrpSpPr/>
          <p:nvPr/>
        </p:nvGrpSpPr>
        <p:grpSpPr>
          <a:xfrm>
            <a:off x="-463278" y="2617471"/>
            <a:ext cx="13769957" cy="11293463"/>
            <a:chOff x="-618497" y="3489960"/>
            <a:chExt cx="18359942" cy="15057951"/>
          </a:xfrm>
        </p:grpSpPr>
        <p:grpSp>
          <p:nvGrpSpPr>
            <p:cNvPr id="3" name="组合 2"/>
            <p:cNvGrpSpPr/>
            <p:nvPr/>
          </p:nvGrpSpPr>
          <p:grpSpPr>
            <a:xfrm>
              <a:off x="-618497" y="3489960"/>
              <a:ext cx="18359942" cy="15057951"/>
              <a:chOff x="-618497" y="3489960"/>
              <a:chExt cx="18359942" cy="15057951"/>
            </a:xfrm>
          </p:grpSpPr>
          <p:sp>
            <p:nvSpPr>
              <p:cNvPr id="58" name="弧形 57"/>
              <p:cNvSpPr/>
              <p:nvPr/>
            </p:nvSpPr>
            <p:spPr>
              <a:xfrm rot="17527046">
                <a:off x="1183522" y="1989988"/>
                <a:ext cx="14755904" cy="18359942"/>
              </a:xfrm>
              <a:prstGeom prst="arc">
                <a:avLst/>
              </a:prstGeom>
              <a:ln>
                <a:solidFill>
                  <a:schemeClr val="l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2770773" y="4581763"/>
                <a:ext cx="72000" cy="72000"/>
              </a:xfrm>
              <a:prstGeom prst="ellipse">
                <a:avLst/>
              </a:prstGeom>
              <a:solidFill>
                <a:srgbClr val="008986"/>
              </a:solidFill>
              <a:ln>
                <a:solidFill>
                  <a:schemeClr val="l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6743286" y="3489960"/>
                <a:ext cx="72000" cy="72000"/>
              </a:xfrm>
              <a:prstGeom prst="ellipse">
                <a:avLst/>
              </a:prstGeom>
              <a:solidFill>
                <a:srgbClr val="008986"/>
              </a:solidFill>
              <a:ln>
                <a:solidFill>
                  <a:schemeClr val="l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椭圆 85"/>
              <p:cNvSpPr/>
              <p:nvPr/>
            </p:nvSpPr>
            <p:spPr>
              <a:xfrm>
                <a:off x="8929806" y="3620163"/>
                <a:ext cx="72000" cy="72000"/>
              </a:xfrm>
              <a:prstGeom prst="ellipse">
                <a:avLst/>
              </a:prstGeom>
              <a:solidFill>
                <a:srgbClr val="008986"/>
              </a:solidFill>
              <a:ln>
                <a:solidFill>
                  <a:schemeClr val="l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87" name="直接箭头连接符 86"/>
            <p:cNvCxnSpPr>
              <a:stCxn id="58" idx="2"/>
            </p:cNvCxnSpPr>
            <p:nvPr/>
          </p:nvCxnSpPr>
          <p:spPr>
            <a:xfrm flipV="1">
              <a:off x="11339318" y="3803409"/>
              <a:ext cx="397664" cy="531511"/>
            </a:xfrm>
            <a:prstGeom prst="straightConnector1">
              <a:avLst/>
            </a:prstGeom>
            <a:ln>
              <a:solidFill>
                <a:schemeClr val="l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4"/>
          <p:cNvGrpSpPr>
            <a:grpSpLocks/>
          </p:cNvGrpSpPr>
          <p:nvPr/>
        </p:nvGrpSpPr>
        <p:grpSpPr bwMode="auto">
          <a:xfrm rot="20200079">
            <a:off x="2444605" y="2996804"/>
            <a:ext cx="858263" cy="350000"/>
            <a:chOff x="0" y="152400"/>
            <a:chExt cx="779929" cy="377032"/>
          </a:xfrm>
          <a:solidFill>
            <a:schemeClr val="accent2"/>
          </a:solidFill>
        </p:grpSpPr>
        <p:sp>
          <p:nvSpPr>
            <p:cNvPr id="89" name="等腰三角形 5"/>
            <p:cNvSpPr>
              <a:spLocks noChangeArrowheads="1"/>
            </p:cNvSpPr>
            <p:nvPr/>
          </p:nvSpPr>
          <p:spPr bwMode="auto">
            <a:xfrm rot="10652948">
              <a:off x="264508" y="368067"/>
              <a:ext cx="259976" cy="161365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0" name="矩形 29"/>
            <p:cNvSpPr>
              <a:spLocks noChangeArrowheads="1"/>
            </p:cNvSpPr>
            <p:nvPr/>
          </p:nvSpPr>
          <p:spPr bwMode="auto">
            <a:xfrm rot="10657330">
              <a:off x="0" y="152400"/>
              <a:ext cx="779929" cy="2597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 rot="19980902">
            <a:off x="2582935" y="2851976"/>
            <a:ext cx="870886" cy="369332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2023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直接连接符 25"/>
          <p:cNvSpPr>
            <a:spLocks noChangeShapeType="1"/>
          </p:cNvSpPr>
          <p:nvPr/>
        </p:nvSpPr>
        <p:spPr bwMode="auto">
          <a:xfrm rot="1926196" flipH="1" flipV="1">
            <a:off x="5865807" y="2774492"/>
            <a:ext cx="161382" cy="341705"/>
          </a:xfrm>
          <a:prstGeom prst="line">
            <a:avLst/>
          </a:prstGeom>
          <a:noFill/>
          <a:ln w="6350" cap="flat" cmpd="sng">
            <a:solidFill>
              <a:srgbClr val="131426"/>
            </a:solidFill>
            <a:prstDash val="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1" tIns="45715" rIns="91431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椭圆 8"/>
          <p:cNvSpPr>
            <a:spLocks noChangeArrowheads="1"/>
          </p:cNvSpPr>
          <p:nvPr/>
        </p:nvSpPr>
        <p:spPr bwMode="auto">
          <a:xfrm rot="660430">
            <a:off x="5433941" y="3133545"/>
            <a:ext cx="863951" cy="862521"/>
          </a:xfrm>
          <a:prstGeom prst="ellipse">
            <a:avLst/>
          </a:prstGeom>
          <a:noFill/>
          <a:ln w="130175" cap="flat" cmpd="sng">
            <a:solidFill>
              <a:schemeClr val="accent4">
                <a:lumMod val="100000"/>
              </a:schemeClr>
            </a:solidFill>
            <a:bevel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en-US" altLang="zh-CN" sz="16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text</a:t>
            </a:r>
            <a:endParaRPr lang="zh-CN" altLang="en-US" sz="16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6"/>
          <p:cNvGrpSpPr/>
          <p:nvPr/>
        </p:nvGrpSpPr>
        <p:grpSpPr>
          <a:xfrm>
            <a:off x="5542004" y="2417111"/>
            <a:ext cx="858263" cy="425140"/>
            <a:chOff x="7380265" y="3294812"/>
            <a:chExt cx="1144350" cy="566853"/>
          </a:xfrm>
          <a:solidFill>
            <a:schemeClr val="accent4"/>
          </a:solidFill>
        </p:grpSpPr>
        <p:grpSp>
          <p:nvGrpSpPr>
            <p:cNvPr id="6" name="组合 4"/>
            <p:cNvGrpSpPr>
              <a:grpSpLocks/>
            </p:cNvGrpSpPr>
            <p:nvPr/>
          </p:nvGrpSpPr>
          <p:grpSpPr bwMode="auto">
            <a:xfrm rot="526275">
              <a:off x="7380265" y="3394998"/>
              <a:ext cx="1144350" cy="466667"/>
              <a:chOff x="0" y="152400"/>
              <a:chExt cx="779929" cy="377032"/>
            </a:xfrm>
            <a:grpFill/>
          </p:grpSpPr>
          <p:sp>
            <p:nvSpPr>
              <p:cNvPr id="69" name="等腰三角形 5"/>
              <p:cNvSpPr>
                <a:spLocks noChangeArrowheads="1"/>
              </p:cNvSpPr>
              <p:nvPr/>
            </p:nvSpPr>
            <p:spPr bwMode="auto">
              <a:xfrm rot="10652948">
                <a:off x="264508" y="368067"/>
                <a:ext cx="259976" cy="161365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矩形 29"/>
              <p:cNvSpPr>
                <a:spLocks noChangeArrowheads="1"/>
              </p:cNvSpPr>
              <p:nvPr/>
            </p:nvSpPr>
            <p:spPr bwMode="auto">
              <a:xfrm rot="10657330">
                <a:off x="0" y="152400"/>
                <a:ext cx="779929" cy="2597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307098">
              <a:off x="7472780" y="3294812"/>
              <a:ext cx="981465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2027</a:t>
              </a:r>
              <a:endParaRPr lang="zh-CN" altLang="en-US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4"/>
          <p:cNvGrpSpPr>
            <a:grpSpLocks/>
          </p:cNvGrpSpPr>
          <p:nvPr/>
        </p:nvGrpSpPr>
        <p:grpSpPr bwMode="auto">
          <a:xfrm rot="1076385">
            <a:off x="7147575" y="2653646"/>
            <a:ext cx="858263" cy="382571"/>
            <a:chOff x="0" y="0"/>
            <a:chExt cx="779929" cy="412119"/>
          </a:xfrm>
          <a:solidFill>
            <a:schemeClr val="accent1">
              <a:lumMod val="90000"/>
            </a:schemeClr>
          </a:solidFill>
        </p:grpSpPr>
        <p:sp>
          <p:nvSpPr>
            <p:cNvPr id="82" name="等腰三角形 5"/>
            <p:cNvSpPr>
              <a:spLocks noChangeArrowheads="1"/>
            </p:cNvSpPr>
            <p:nvPr/>
          </p:nvSpPr>
          <p:spPr bwMode="auto">
            <a:xfrm>
              <a:off x="268942" y="0"/>
              <a:ext cx="259976" cy="161365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3" name="矩形 29"/>
            <p:cNvSpPr>
              <a:spLocks noChangeArrowheads="1"/>
            </p:cNvSpPr>
            <p:nvPr/>
          </p:nvSpPr>
          <p:spPr bwMode="auto">
            <a:xfrm>
              <a:off x="0" y="152400"/>
              <a:ext cx="779929" cy="2597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cs typeface="+mn-ea"/>
                  <a:sym typeface="+mn-lt"/>
                </a:rPr>
                <a:t>2028</a:t>
              </a: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直接连接符 25"/>
          <p:cNvSpPr>
            <a:spLocks noChangeShapeType="1"/>
          </p:cNvSpPr>
          <p:nvPr/>
        </p:nvSpPr>
        <p:spPr bwMode="auto">
          <a:xfrm flipH="1" flipV="1">
            <a:off x="1130075" y="3416584"/>
            <a:ext cx="201329" cy="334731"/>
          </a:xfrm>
          <a:prstGeom prst="line">
            <a:avLst/>
          </a:prstGeom>
          <a:noFill/>
          <a:ln w="6350" cap="flat" cmpd="sng">
            <a:solidFill>
              <a:srgbClr val="00504E"/>
            </a:solidFill>
            <a:prstDash val="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1" tIns="45715" rIns="91431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4"/>
          <p:cNvGrpSpPr>
            <a:grpSpLocks/>
          </p:cNvGrpSpPr>
          <p:nvPr/>
        </p:nvGrpSpPr>
        <p:grpSpPr bwMode="auto">
          <a:xfrm rot="19174013">
            <a:off x="991667" y="3655020"/>
            <a:ext cx="858263" cy="382571"/>
            <a:chOff x="0" y="0"/>
            <a:chExt cx="779929" cy="412119"/>
          </a:xfrm>
          <a:solidFill>
            <a:schemeClr val="accent1">
              <a:lumMod val="90000"/>
            </a:schemeClr>
          </a:solidFill>
        </p:grpSpPr>
        <p:sp>
          <p:nvSpPr>
            <p:cNvPr id="60" name="等腰三角形 5"/>
            <p:cNvSpPr>
              <a:spLocks noChangeArrowheads="1"/>
            </p:cNvSpPr>
            <p:nvPr/>
          </p:nvSpPr>
          <p:spPr bwMode="auto">
            <a:xfrm>
              <a:off x="268942" y="0"/>
              <a:ext cx="259976" cy="161365"/>
            </a:xfrm>
            <a:prstGeom prst="triangle">
              <a:avLst>
                <a:gd name="adj" fmla="val 50000"/>
              </a:avLst>
            </a:prstGeom>
            <a:grpFill/>
            <a:ln w="12700" cap="flat" cmpd="sng">
              <a:noFill/>
              <a:bevel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61" name="矩形 29"/>
            <p:cNvSpPr>
              <a:spLocks noChangeArrowheads="1"/>
            </p:cNvSpPr>
            <p:nvPr/>
          </p:nvSpPr>
          <p:spPr bwMode="auto">
            <a:xfrm>
              <a:off x="0" y="152400"/>
              <a:ext cx="779929" cy="259719"/>
            </a:xfrm>
            <a:prstGeom prst="rect">
              <a:avLst/>
            </a:prstGeom>
            <a:grpFill/>
            <a:ln w="12700" cap="flat" cmpd="sng">
              <a:noFill/>
              <a:bevel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cs typeface="+mn-ea"/>
                  <a:sym typeface="+mn-lt"/>
                </a:rPr>
                <a:t>2022</a:t>
              </a: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椭圆 8"/>
          <p:cNvSpPr>
            <a:spLocks noChangeArrowheads="1"/>
          </p:cNvSpPr>
          <p:nvPr/>
        </p:nvSpPr>
        <p:spPr bwMode="auto">
          <a:xfrm rot="19610405">
            <a:off x="480788" y="2690545"/>
            <a:ext cx="863951" cy="862521"/>
          </a:xfrm>
          <a:prstGeom prst="ellipse">
            <a:avLst/>
          </a:prstGeom>
          <a:solidFill>
            <a:schemeClr val="bg1"/>
          </a:solidFill>
          <a:ln w="130175" cap="flat" cmpd="sng">
            <a:solidFill>
              <a:schemeClr val="accent1">
                <a:lumMod val="100000"/>
              </a:schemeClr>
            </a:solidFill>
            <a:bevel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en-US" altLang="zh-CN" sz="16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text</a:t>
            </a:r>
            <a:endParaRPr lang="zh-CN" altLang="en-US" sz="16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4" name="直接连接符 25"/>
          <p:cNvSpPr>
            <a:spLocks noChangeShapeType="1"/>
          </p:cNvSpPr>
          <p:nvPr/>
        </p:nvSpPr>
        <p:spPr bwMode="auto">
          <a:xfrm flipH="1" flipV="1">
            <a:off x="4208416" y="2208553"/>
            <a:ext cx="30505" cy="337094"/>
          </a:xfrm>
          <a:prstGeom prst="line">
            <a:avLst/>
          </a:prstGeom>
          <a:noFill/>
          <a:ln w="6350" cap="flat" cmpd="sng">
            <a:solidFill>
              <a:srgbClr val="008986"/>
            </a:solidFill>
            <a:prstDash val="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1" tIns="45715" rIns="91431" bIns="45715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5" name="椭圆 8"/>
          <p:cNvSpPr>
            <a:spLocks noChangeArrowheads="1"/>
          </p:cNvSpPr>
          <p:nvPr/>
        </p:nvSpPr>
        <p:spPr bwMode="auto">
          <a:xfrm rot="21142308">
            <a:off x="3719276" y="1454884"/>
            <a:ext cx="863951" cy="862521"/>
          </a:xfrm>
          <a:prstGeom prst="ellipse">
            <a:avLst/>
          </a:prstGeom>
          <a:solidFill>
            <a:schemeClr val="lt1">
              <a:lumMod val="100000"/>
            </a:schemeClr>
          </a:solidFill>
          <a:ln w="130175" cap="sq" cmpd="sng">
            <a:solidFill>
              <a:schemeClr val="accent3">
                <a:lumMod val="100000"/>
              </a:schemeClr>
            </a:solidFill>
            <a:round/>
            <a:headEnd/>
            <a:tailEnd/>
          </a:ln>
        </p:spPr>
        <p:txBody>
          <a:bodyPr lIns="91431" tIns="45715" rIns="91431" bIns="45715" anchor="ctr"/>
          <a:lstStyle/>
          <a:p>
            <a:pPr algn="ctr"/>
            <a:r>
              <a:rPr lang="en-US" altLang="zh-CN" sz="16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text</a:t>
            </a:r>
            <a:endParaRPr lang="zh-CN" altLang="en-US" sz="16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组合 4"/>
          <p:cNvGrpSpPr>
            <a:grpSpLocks/>
          </p:cNvGrpSpPr>
          <p:nvPr/>
        </p:nvGrpSpPr>
        <p:grpSpPr bwMode="auto">
          <a:xfrm rot="21166086">
            <a:off x="3817086" y="2471066"/>
            <a:ext cx="858263" cy="382571"/>
            <a:chOff x="0" y="0"/>
            <a:chExt cx="779929" cy="412119"/>
          </a:xfrm>
          <a:solidFill>
            <a:schemeClr val="accent3"/>
          </a:solidFill>
        </p:grpSpPr>
        <p:sp>
          <p:nvSpPr>
            <p:cNvPr id="76" name="等腰三角形 5"/>
            <p:cNvSpPr>
              <a:spLocks noChangeArrowheads="1"/>
            </p:cNvSpPr>
            <p:nvPr/>
          </p:nvSpPr>
          <p:spPr bwMode="auto">
            <a:xfrm>
              <a:off x="268942" y="0"/>
              <a:ext cx="259976" cy="161365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7" name="矩形 29"/>
            <p:cNvSpPr>
              <a:spLocks noChangeArrowheads="1"/>
            </p:cNvSpPr>
            <p:nvPr/>
          </p:nvSpPr>
          <p:spPr bwMode="auto">
            <a:xfrm>
              <a:off x="0" y="152400"/>
              <a:ext cx="779929" cy="2597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  <a:cs typeface="+mn-ea"/>
                  <a:sym typeface="+mn-lt"/>
                </a:rPr>
                <a:t>2024</a:t>
              </a:r>
              <a:endParaRPr lang="zh-CN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570068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00"/>
                            </p:stCondLst>
                            <p:childTnLst>
                              <p:par>
                                <p:cTn id="3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1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"/>
                            </p:stCondLst>
                            <p:childTnLst>
                              <p:par>
                                <p:cTn id="5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9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400"/>
                            </p:stCondLst>
                            <p:childTnLst>
                              <p:par>
                                <p:cTn id="9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3" grpId="0" build="allAtOnce" animBg="1"/>
      <p:bldP spid="80" grpId="0" animBg="1"/>
      <p:bldP spid="81" grpId="0" build="allAtOnce" animBg="1"/>
      <p:bldP spid="65" grpId="0" animBg="1"/>
      <p:bldP spid="67" grpId="0" build="allAtOnce" animBg="1"/>
      <p:bldP spid="55" grpId="0" animBg="1"/>
      <p:bldP spid="62" grpId="0" build="allAtOnce" animBg="1"/>
      <p:bldP spid="74" grpId="0" animBg="1"/>
      <p:bldP spid="7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5723758" y="1370850"/>
            <a:ext cx="589447" cy="606748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2000"/>
              </a:prstClr>
            </a:outerShdw>
          </a:effectLst>
        </p:grpSpPr>
        <p:sp>
          <p:nvSpPr>
            <p:cNvPr id="9" name="同心圆 8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lt1">
                    <a:lumMod val="95000"/>
                  </a:schemeClr>
                </a:gs>
                <a:gs pos="55000">
                  <a:schemeClr val="lt1">
                    <a:lumMod val="95000"/>
                  </a:schemeClr>
                </a:gs>
                <a:gs pos="100000">
                  <a:schemeClr val="lt1">
                    <a:lumMod val="85000"/>
                  </a:schemeClr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84232" y="1093651"/>
              <a:ext cx="1504274" cy="1504274"/>
            </a:xfrm>
            <a:prstGeom prst="ellipse">
              <a:avLst/>
            </a:prstGeom>
            <a:gradFill flip="none" rotWithShape="1">
              <a:gsLst>
                <a:gs pos="0">
                  <a:schemeClr val="lt1">
                    <a:lumMod val="100000"/>
                  </a:schemeClr>
                </a:gs>
                <a:gs pos="51000">
                  <a:schemeClr val="lt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5795423" y="1444619"/>
            <a:ext cx="446118" cy="459210"/>
          </a:xfrm>
          <a:prstGeom prst="ellipse">
            <a:avLst/>
          </a:prstGeom>
          <a:solidFill>
            <a:schemeClr val="accent1">
              <a:lumMod val="100000"/>
            </a:schemeClr>
          </a:solidFill>
          <a:ln>
            <a:noFill/>
          </a:ln>
          <a:effectLst>
            <a:innerShdw blurRad="114300">
              <a:srgbClr val="D3133C">
                <a:alpha val="14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49" tIns="46174" rIns="92349" bIns="46174" rtlCol="0" anchor="ctr"/>
          <a:lstStyle/>
          <a:p>
            <a:pPr algn="ctr"/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3" name="组合 11"/>
          <p:cNvGrpSpPr/>
          <p:nvPr/>
        </p:nvGrpSpPr>
        <p:grpSpPr>
          <a:xfrm>
            <a:off x="5712590" y="2189015"/>
            <a:ext cx="589447" cy="606748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9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lt1">
                    <a:lumMod val="95000"/>
                  </a:schemeClr>
                </a:gs>
                <a:gs pos="55000">
                  <a:schemeClr val="lt1">
                    <a:lumMod val="95000"/>
                  </a:schemeClr>
                </a:gs>
                <a:gs pos="100000">
                  <a:schemeClr val="lt1">
                    <a:lumMod val="85000"/>
                  </a:schemeClr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484232" y="1093651"/>
              <a:ext cx="1504273" cy="1504273"/>
            </a:xfrm>
            <a:prstGeom prst="ellipse">
              <a:avLst/>
            </a:prstGeom>
            <a:gradFill flip="none" rotWithShape="1">
              <a:gsLst>
                <a:gs pos="0">
                  <a:schemeClr val="lt1">
                    <a:lumMod val="100000"/>
                  </a:schemeClr>
                </a:gs>
                <a:gs pos="51000">
                  <a:schemeClr val="lt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5784255" y="2262783"/>
            <a:ext cx="446118" cy="459210"/>
          </a:xfrm>
          <a:prstGeom prst="ellipse">
            <a:avLst/>
          </a:prstGeom>
          <a:solidFill>
            <a:schemeClr val="accent2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49" tIns="46174" rIns="92349" bIns="46174" rtlCol="0" anchor="ctr"/>
          <a:lstStyle/>
          <a:p>
            <a:pPr algn="ctr"/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4" name="组合 15"/>
          <p:cNvGrpSpPr/>
          <p:nvPr/>
        </p:nvGrpSpPr>
        <p:grpSpPr>
          <a:xfrm>
            <a:off x="5712590" y="3007178"/>
            <a:ext cx="589447" cy="606748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9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lt1">
                    <a:lumMod val="95000"/>
                  </a:schemeClr>
                </a:gs>
                <a:gs pos="55000">
                  <a:schemeClr val="lt1">
                    <a:lumMod val="95000"/>
                  </a:schemeClr>
                </a:gs>
                <a:gs pos="100000">
                  <a:schemeClr val="lt1">
                    <a:lumMod val="85000"/>
                  </a:schemeClr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484232" y="1093651"/>
              <a:ext cx="1504273" cy="1504273"/>
            </a:xfrm>
            <a:prstGeom prst="ellipse">
              <a:avLst/>
            </a:prstGeom>
            <a:gradFill flip="none" rotWithShape="1">
              <a:gsLst>
                <a:gs pos="0">
                  <a:schemeClr val="lt1">
                    <a:lumMod val="100000"/>
                  </a:schemeClr>
                </a:gs>
                <a:gs pos="51000">
                  <a:schemeClr val="lt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19" name="椭圆 18"/>
          <p:cNvSpPr/>
          <p:nvPr/>
        </p:nvSpPr>
        <p:spPr>
          <a:xfrm>
            <a:off x="5784255" y="3080946"/>
            <a:ext cx="446118" cy="459210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49" tIns="46174" rIns="92349" bIns="46174" rtlCol="0" anchor="ctr"/>
          <a:lstStyle/>
          <a:p>
            <a:pPr algn="ctr"/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5" name="组合 6"/>
          <p:cNvGrpSpPr/>
          <p:nvPr/>
        </p:nvGrpSpPr>
        <p:grpSpPr>
          <a:xfrm>
            <a:off x="6521422" y="1330126"/>
            <a:ext cx="2006433" cy="807832"/>
            <a:chOff x="6084168" y="1189133"/>
            <a:chExt cx="1669538" cy="832810"/>
          </a:xfrm>
        </p:grpSpPr>
        <p:sp>
          <p:nvSpPr>
            <p:cNvPr id="21" name="TextBox 20"/>
            <p:cNvSpPr txBox="1"/>
            <p:nvPr/>
          </p:nvSpPr>
          <p:spPr>
            <a:xfrm>
              <a:off x="6084168" y="1514663"/>
              <a:ext cx="1669538" cy="507280"/>
            </a:xfrm>
            <a:prstGeom prst="rect">
              <a:avLst/>
            </a:prstGeom>
            <a:noFill/>
          </p:spPr>
          <p:txBody>
            <a:bodyPr wrap="square" lIns="94115" tIns="47057" rIns="94115" bIns="47057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50" dirty="0">
                  <a:solidFill>
                    <a:srgbClr val="8A8A8A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solidFill>
                  <a:srgbClr val="8A8A8A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09640" y="1189133"/>
              <a:ext cx="1008112" cy="251917"/>
            </a:xfrm>
            <a:prstGeom prst="rect">
              <a:avLst/>
            </a:prstGeom>
            <a:noFill/>
          </p:spPr>
          <p:txBody>
            <a:bodyPr wrap="square" lIns="94115" tIns="0" rIns="94115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29"/>
          <p:cNvGrpSpPr/>
          <p:nvPr/>
        </p:nvGrpSpPr>
        <p:grpSpPr>
          <a:xfrm>
            <a:off x="6521422" y="2148831"/>
            <a:ext cx="2006433" cy="771775"/>
            <a:chOff x="6084168" y="2476479"/>
            <a:chExt cx="1669538" cy="795639"/>
          </a:xfrm>
        </p:grpSpPr>
        <p:sp>
          <p:nvSpPr>
            <p:cNvPr id="23" name="TextBox 22"/>
            <p:cNvSpPr txBox="1"/>
            <p:nvPr/>
          </p:nvSpPr>
          <p:spPr>
            <a:xfrm>
              <a:off x="6084168" y="2764838"/>
              <a:ext cx="1669538" cy="507280"/>
            </a:xfrm>
            <a:prstGeom prst="rect">
              <a:avLst/>
            </a:prstGeom>
            <a:noFill/>
          </p:spPr>
          <p:txBody>
            <a:bodyPr wrap="square" lIns="94115" tIns="47057" rIns="94115" bIns="47057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50" dirty="0">
                  <a:solidFill>
                    <a:srgbClr val="8A8A8A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solidFill>
                  <a:srgbClr val="8A8A8A"/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09640" y="2476479"/>
              <a:ext cx="1008112" cy="251917"/>
            </a:xfrm>
            <a:prstGeom prst="rect">
              <a:avLst/>
            </a:prstGeom>
            <a:noFill/>
          </p:spPr>
          <p:txBody>
            <a:bodyPr wrap="square" lIns="94115" tIns="0" rIns="94115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30"/>
          <p:cNvGrpSpPr/>
          <p:nvPr/>
        </p:nvGrpSpPr>
        <p:grpSpPr>
          <a:xfrm>
            <a:off x="6521422" y="2967000"/>
            <a:ext cx="2006433" cy="767107"/>
            <a:chOff x="6084168" y="3696502"/>
            <a:chExt cx="1669538" cy="790826"/>
          </a:xfrm>
        </p:grpSpPr>
        <p:sp>
          <p:nvSpPr>
            <p:cNvPr id="25" name="TextBox 24"/>
            <p:cNvSpPr txBox="1"/>
            <p:nvPr/>
          </p:nvSpPr>
          <p:spPr>
            <a:xfrm>
              <a:off x="6084168" y="3999548"/>
              <a:ext cx="1669538" cy="487780"/>
            </a:xfrm>
            <a:prstGeom prst="rect">
              <a:avLst/>
            </a:prstGeom>
            <a:noFill/>
          </p:spPr>
          <p:txBody>
            <a:bodyPr wrap="square" lIns="94115" tIns="47057" rIns="94115" bIns="47057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8A8A8A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00" dirty="0">
                <a:solidFill>
                  <a:srgbClr val="8A8A8A"/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4400" y="3696502"/>
              <a:ext cx="1008112" cy="251917"/>
            </a:xfrm>
            <a:prstGeom prst="rect">
              <a:avLst/>
            </a:prstGeom>
            <a:noFill/>
          </p:spPr>
          <p:txBody>
            <a:bodyPr wrap="square" lIns="94115" tIns="0" rIns="94115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795424" y="1481730"/>
            <a:ext cx="493970" cy="370163"/>
          </a:xfrm>
          <a:prstGeom prst="rect">
            <a:avLst/>
          </a:prstGeom>
          <a:noFill/>
        </p:spPr>
        <p:txBody>
          <a:bodyPr wrap="square" lIns="92349" tIns="46174" rIns="92349" bIns="46174" rtlCol="0">
            <a:spAutoFit/>
          </a:bodyPr>
          <a:lstStyle/>
          <a:p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79550" y="2345559"/>
            <a:ext cx="517781" cy="370163"/>
          </a:xfrm>
          <a:prstGeom prst="rect">
            <a:avLst/>
          </a:prstGeom>
          <a:noFill/>
        </p:spPr>
        <p:txBody>
          <a:bodyPr wrap="square" lIns="92349" tIns="46174" rIns="92349" bIns="46174" rtlCol="0">
            <a:spAutoFit/>
          </a:bodyPr>
          <a:lstStyle/>
          <a:p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79550" y="3137403"/>
            <a:ext cx="517781" cy="370163"/>
          </a:xfrm>
          <a:prstGeom prst="rect">
            <a:avLst/>
          </a:prstGeom>
          <a:noFill/>
        </p:spPr>
        <p:txBody>
          <a:bodyPr wrap="square" lIns="92349" tIns="46174" rIns="92349" bIns="46174" rtlCol="0">
            <a:spAutoFit/>
          </a:bodyPr>
          <a:lstStyle/>
          <a:p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96"/>
          <p:cNvGrpSpPr/>
          <p:nvPr/>
        </p:nvGrpSpPr>
        <p:grpSpPr>
          <a:xfrm>
            <a:off x="721770" y="1548525"/>
            <a:ext cx="4575896" cy="2862297"/>
            <a:chOff x="857224" y="1876434"/>
            <a:chExt cx="3519051" cy="2124076"/>
          </a:xfrm>
        </p:grpSpPr>
        <p:grpSp>
          <p:nvGrpSpPr>
            <p:cNvPr id="12" name="Group 7"/>
            <p:cNvGrpSpPr/>
            <p:nvPr/>
          </p:nvGrpSpPr>
          <p:grpSpPr>
            <a:xfrm>
              <a:off x="857224" y="1876434"/>
              <a:ext cx="3519051" cy="2124076"/>
              <a:chOff x="4901105" y="2090748"/>
              <a:chExt cx="3519051" cy="2124076"/>
            </a:xfrm>
          </p:grpSpPr>
          <p:pic>
            <p:nvPicPr>
              <p:cNvPr id="100" name="Picture 53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1105" y="2090748"/>
                <a:ext cx="3519051" cy="2124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1" name="Rectangle 9"/>
              <p:cNvSpPr/>
              <p:nvPr/>
            </p:nvSpPr>
            <p:spPr>
              <a:xfrm>
                <a:off x="5330923" y="2195514"/>
                <a:ext cx="2675358" cy="1674094"/>
              </a:xfrm>
              <a:prstGeom prst="rect">
                <a:avLst/>
              </a:prstGeom>
              <a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 dirty="0">
                  <a:cs typeface="+mn-ea"/>
                  <a:sym typeface="+mn-lt"/>
                </a:endParaRPr>
              </a:p>
            </p:txBody>
          </p:sp>
        </p:grpSp>
        <p:pic>
          <p:nvPicPr>
            <p:cNvPr id="99" name="图片 9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92711" y="1981200"/>
              <a:ext cx="2664018" cy="1713148"/>
            </a:xfrm>
            <a:custGeom>
              <a:avLst/>
              <a:gdLst>
                <a:gd name="connsiteX0" fmla="*/ 0 w 6715140"/>
                <a:gd name="connsiteY0" fmla="*/ 0 h 3214710"/>
                <a:gd name="connsiteX1" fmla="*/ 6715140 w 6715140"/>
                <a:gd name="connsiteY1" fmla="*/ 0 h 3214710"/>
                <a:gd name="connsiteX2" fmla="*/ 6715140 w 6715140"/>
                <a:gd name="connsiteY2" fmla="*/ 3214710 h 3214710"/>
                <a:gd name="connsiteX3" fmla="*/ 0 w 6715140"/>
                <a:gd name="connsiteY3" fmla="*/ 3214710 h 321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15140" h="3214710">
                  <a:moveTo>
                    <a:pt x="0" y="0"/>
                  </a:moveTo>
                  <a:lnTo>
                    <a:pt x="6715140" y="0"/>
                  </a:lnTo>
                  <a:lnTo>
                    <a:pt x="6715140" y="3214710"/>
                  </a:lnTo>
                  <a:lnTo>
                    <a:pt x="0" y="3214710"/>
                  </a:lnTo>
                  <a:close/>
                </a:path>
              </a:pathLst>
            </a:custGeom>
          </p:spPr>
        </p:pic>
      </p:grp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1315022" y="8048939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35985445" y="8048939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度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40663809" y="8048939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工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45334233" y="8048939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Rectangle 23"/>
          <p:cNvSpPr>
            <a:spLocks noChangeArrowheads="1"/>
          </p:cNvSpPr>
          <p:nvPr/>
        </p:nvSpPr>
        <p:spPr bwMode="auto">
          <a:xfrm>
            <a:off x="50006245" y="8048939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54684606" y="8048939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述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63812731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68483153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度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73161517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工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77833529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82503954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Rectangle 30"/>
          <p:cNvSpPr>
            <a:spLocks noChangeArrowheads="1"/>
          </p:cNvSpPr>
          <p:nvPr/>
        </p:nvSpPr>
        <p:spPr bwMode="auto">
          <a:xfrm>
            <a:off x="87182315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述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96310438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5" name="Rectangle 32"/>
          <p:cNvSpPr>
            <a:spLocks noChangeArrowheads="1"/>
          </p:cNvSpPr>
          <p:nvPr/>
        </p:nvSpPr>
        <p:spPr bwMode="auto">
          <a:xfrm>
            <a:off x="100982451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度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105660814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工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>
            <a:off x="110331238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Rectangle 35"/>
          <p:cNvSpPr>
            <a:spLocks noChangeArrowheads="1"/>
          </p:cNvSpPr>
          <p:nvPr/>
        </p:nvSpPr>
        <p:spPr bwMode="auto">
          <a:xfrm>
            <a:off x="115001663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Rectangle 36"/>
          <p:cNvSpPr>
            <a:spLocks noChangeArrowheads="1"/>
          </p:cNvSpPr>
          <p:nvPr/>
        </p:nvSpPr>
        <p:spPr bwMode="auto">
          <a:xfrm>
            <a:off x="119680024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述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Rectangle 37"/>
          <p:cNvSpPr>
            <a:spLocks noChangeArrowheads="1"/>
          </p:cNvSpPr>
          <p:nvPr/>
        </p:nvSpPr>
        <p:spPr bwMode="auto">
          <a:xfrm>
            <a:off x="128809735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133480159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度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Rectangle 39"/>
          <p:cNvSpPr>
            <a:spLocks noChangeArrowheads="1"/>
          </p:cNvSpPr>
          <p:nvPr/>
        </p:nvSpPr>
        <p:spPr bwMode="auto">
          <a:xfrm>
            <a:off x="138158523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工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Rectangle 40"/>
          <p:cNvSpPr>
            <a:spLocks noChangeArrowheads="1"/>
          </p:cNvSpPr>
          <p:nvPr/>
        </p:nvSpPr>
        <p:spPr bwMode="auto">
          <a:xfrm>
            <a:off x="142828946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147499370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8" name="Rectangle 42"/>
          <p:cNvSpPr>
            <a:spLocks noChangeArrowheads="1"/>
          </p:cNvSpPr>
          <p:nvPr/>
        </p:nvSpPr>
        <p:spPr bwMode="auto">
          <a:xfrm>
            <a:off x="152177732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述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" name="Rectangle 43"/>
          <p:cNvSpPr>
            <a:spLocks noChangeArrowheads="1"/>
          </p:cNvSpPr>
          <p:nvPr/>
        </p:nvSpPr>
        <p:spPr bwMode="auto">
          <a:xfrm>
            <a:off x="161307442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2" name="Rectangle 44"/>
          <p:cNvSpPr>
            <a:spLocks noChangeArrowheads="1"/>
          </p:cNvSpPr>
          <p:nvPr/>
        </p:nvSpPr>
        <p:spPr bwMode="auto">
          <a:xfrm>
            <a:off x="165977867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度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170656229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工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" name="Rectangle 46"/>
          <p:cNvSpPr>
            <a:spLocks noChangeArrowheads="1"/>
          </p:cNvSpPr>
          <p:nvPr/>
        </p:nvSpPr>
        <p:spPr bwMode="auto">
          <a:xfrm>
            <a:off x="175326655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Rectangle 47"/>
          <p:cNvSpPr>
            <a:spLocks noChangeArrowheads="1"/>
          </p:cNvSpPr>
          <p:nvPr/>
        </p:nvSpPr>
        <p:spPr bwMode="auto">
          <a:xfrm>
            <a:off x="179997079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概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Rectangle 48"/>
          <p:cNvSpPr>
            <a:spLocks noChangeArrowheads="1"/>
          </p:cNvSpPr>
          <p:nvPr/>
        </p:nvSpPr>
        <p:spPr bwMode="auto">
          <a:xfrm>
            <a:off x="184675441" y="8199278"/>
            <a:ext cx="4693789" cy="56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zh-CN" altLang="zh-CN" sz="35600" dirty="0">
                <a:solidFill>
                  <a:srgbClr val="231915"/>
                </a:solidFill>
                <a:latin typeface="+mn-lt"/>
                <a:ea typeface="+mn-ea"/>
                <a:cs typeface="+mn-ea"/>
                <a:sym typeface="+mn-lt"/>
              </a:rPr>
              <a:t>述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Line 50"/>
          <p:cNvSpPr>
            <a:spLocks noChangeShapeType="1"/>
          </p:cNvSpPr>
          <p:nvPr/>
        </p:nvSpPr>
        <p:spPr bwMode="auto">
          <a:xfrm flipV="1">
            <a:off x="23415625" y="22674174"/>
            <a:ext cx="175475879" cy="47389"/>
          </a:xfrm>
          <a:prstGeom prst="line">
            <a:avLst/>
          </a:prstGeom>
          <a:noFill/>
          <a:ln w="152400" cap="flat">
            <a:solidFill>
              <a:srgbClr val="2319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2349" tIns="46174" rIns="92349" bIns="46174" numCol="1" anchor="t" anchorCtr="0" compatLnSpc="1">
            <a:prstTxWarp prst="textNoShape">
              <a:avLst/>
            </a:prstTxWarp>
          </a:bodyPr>
          <a:lstStyle/>
          <a:p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88" name="Freeform 51"/>
          <p:cNvSpPr>
            <a:spLocks/>
          </p:cNvSpPr>
          <p:nvPr/>
        </p:nvSpPr>
        <p:spPr bwMode="auto">
          <a:xfrm>
            <a:off x="73848908" y="44123433"/>
            <a:ext cx="131367196" cy="18429430"/>
          </a:xfrm>
          <a:custGeom>
            <a:avLst/>
            <a:gdLst>
              <a:gd name="T0" fmla="*/ 0 w 17241"/>
              <a:gd name="T1" fmla="*/ 0 h 2350"/>
              <a:gd name="T2" fmla="*/ 16165 w 17241"/>
              <a:gd name="T3" fmla="*/ 0 h 2350"/>
              <a:gd name="T4" fmla="*/ 17241 w 17241"/>
              <a:gd name="T5" fmla="*/ 2350 h 2350"/>
              <a:gd name="T6" fmla="*/ 0 w 17241"/>
              <a:gd name="T7" fmla="*/ 2350 h 2350"/>
              <a:gd name="T8" fmla="*/ 0 w 17241"/>
              <a:gd name="T9" fmla="*/ 0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41" h="2350">
                <a:moveTo>
                  <a:pt x="0" y="0"/>
                </a:moveTo>
                <a:lnTo>
                  <a:pt x="16165" y="0"/>
                </a:lnTo>
                <a:lnTo>
                  <a:pt x="17241" y="2350"/>
                </a:lnTo>
                <a:lnTo>
                  <a:pt x="0" y="2350"/>
                </a:lnTo>
                <a:lnTo>
                  <a:pt x="0" y="0"/>
                </a:lnTo>
                <a:close/>
              </a:path>
            </a:pathLst>
          </a:custGeom>
          <a:noFill/>
          <a:ln w="152400" cap="flat">
            <a:solidFill>
              <a:srgbClr val="23191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349" tIns="46174" rIns="92349" bIns="46174" numCol="1" anchor="t" anchorCtr="0" compatLnSpc="1">
            <a:prstTxWarp prst="textNoShape">
              <a:avLst/>
            </a:prstTxWarp>
          </a:bodyPr>
          <a:lstStyle/>
          <a:p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16" name="组合 89"/>
          <p:cNvGrpSpPr/>
          <p:nvPr/>
        </p:nvGrpSpPr>
        <p:grpSpPr>
          <a:xfrm>
            <a:off x="5712590" y="3740114"/>
            <a:ext cx="589447" cy="606748"/>
            <a:chOff x="1463339" y="1072758"/>
            <a:chExt cx="1546058" cy="1546058"/>
          </a:xfrm>
          <a:effectLst>
            <a:outerShdw blurRad="330200" dist="215900" dir="6900000" sx="81000" sy="81000" algn="t" rotWithShape="0">
              <a:prstClr val="black">
                <a:alpha val="49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1463339" y="1072758"/>
              <a:ext cx="1546058" cy="1546058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lt1">
                    <a:lumMod val="95000"/>
                  </a:schemeClr>
                </a:gs>
                <a:gs pos="55000">
                  <a:schemeClr val="lt1">
                    <a:lumMod val="95000"/>
                  </a:schemeClr>
                </a:gs>
                <a:gs pos="100000">
                  <a:schemeClr val="lt1">
                    <a:lumMod val="85000"/>
                  </a:schemeClr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1484232" y="1093651"/>
              <a:ext cx="1504273" cy="1504273"/>
            </a:xfrm>
            <a:prstGeom prst="ellipse">
              <a:avLst/>
            </a:prstGeom>
            <a:gradFill flip="none" rotWithShape="1">
              <a:gsLst>
                <a:gs pos="0">
                  <a:schemeClr val="lt1">
                    <a:lumMod val="100000"/>
                  </a:schemeClr>
                </a:gs>
                <a:gs pos="51000">
                  <a:schemeClr val="lt1">
                    <a:lumMod val="95000"/>
                  </a:schemeClr>
                </a:gs>
                <a:gs pos="100000">
                  <a:srgbClr val="C5C5C5"/>
                </a:gs>
              </a:gsLst>
              <a:lin ang="189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94" name="椭圆 93"/>
          <p:cNvSpPr/>
          <p:nvPr/>
        </p:nvSpPr>
        <p:spPr>
          <a:xfrm>
            <a:off x="5784255" y="3813883"/>
            <a:ext cx="446118" cy="459210"/>
          </a:xfrm>
          <a:prstGeom prst="ellipse">
            <a:avLst/>
          </a:prstGeom>
          <a:solidFill>
            <a:schemeClr val="accent4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49" tIns="46174" rIns="92349" bIns="46174" rtlCol="0" anchor="ctr"/>
          <a:lstStyle/>
          <a:p>
            <a:pPr algn="ctr"/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20" name="组合 94"/>
          <p:cNvGrpSpPr/>
          <p:nvPr/>
        </p:nvGrpSpPr>
        <p:grpSpPr>
          <a:xfrm>
            <a:off x="6521422" y="3688906"/>
            <a:ext cx="2006433" cy="778135"/>
            <a:chOff x="6084168" y="3685133"/>
            <a:chExt cx="1669538" cy="802194"/>
          </a:xfrm>
        </p:grpSpPr>
        <p:sp>
          <p:nvSpPr>
            <p:cNvPr id="96" name="TextBox 95"/>
            <p:cNvSpPr txBox="1"/>
            <p:nvPr/>
          </p:nvSpPr>
          <p:spPr>
            <a:xfrm>
              <a:off x="6084168" y="3999548"/>
              <a:ext cx="1669538" cy="487779"/>
            </a:xfrm>
            <a:prstGeom prst="rect">
              <a:avLst/>
            </a:prstGeom>
            <a:noFill/>
          </p:spPr>
          <p:txBody>
            <a:bodyPr wrap="square" lIns="94115" tIns="47057" rIns="94115" bIns="47057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8A8A8A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00" dirty="0">
                <a:solidFill>
                  <a:srgbClr val="8A8A8A"/>
                </a:solidFill>
                <a:cs typeface="+mn-ea"/>
                <a:sym typeface="+mn-l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094400" y="3685133"/>
              <a:ext cx="1008112" cy="251917"/>
            </a:xfrm>
            <a:prstGeom prst="rect">
              <a:avLst/>
            </a:prstGeom>
            <a:noFill/>
          </p:spPr>
          <p:txBody>
            <a:bodyPr wrap="square" lIns="94115" tIns="0" rIns="94115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lt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5784254" y="3867494"/>
            <a:ext cx="528950" cy="370163"/>
          </a:xfrm>
          <a:prstGeom prst="rect">
            <a:avLst/>
          </a:prstGeom>
          <a:noFill/>
        </p:spPr>
        <p:txBody>
          <a:bodyPr wrap="square" lIns="92349" tIns="46174" rIns="92349" bIns="46174" rtlCol="0">
            <a:spAutoFit/>
          </a:bodyPr>
          <a:lstStyle/>
          <a:p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549293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9" grpId="0" animBg="1"/>
      <p:bldP spid="27" grpId="0"/>
      <p:bldP spid="28" grpId="0"/>
      <p:bldP spid="29" grpId="0"/>
      <p:bldP spid="94" grpId="0" animBg="1"/>
      <p:bldP spid="10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644336" y="1421484"/>
            <a:ext cx="767634" cy="769147"/>
          </a:xfrm>
          <a:prstGeom prst="ellipse">
            <a:avLst/>
          </a:prstGeom>
          <a:solidFill>
            <a:schemeClr val="lt1">
              <a:lumMod val="5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581563" y="1557965"/>
            <a:ext cx="592940" cy="593123"/>
          </a:xfrm>
          <a:prstGeom prst="ellipse">
            <a:avLst/>
          </a:prstGeom>
          <a:solidFill>
            <a:schemeClr val="lt1">
              <a:lumMod val="5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111036" y="1949553"/>
            <a:ext cx="767634" cy="767871"/>
          </a:xfrm>
          <a:prstGeom prst="ellipse">
            <a:avLst/>
          </a:prstGeom>
          <a:solidFill>
            <a:schemeClr val="lt1">
              <a:lumMod val="5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601964" y="1934247"/>
            <a:ext cx="723004" cy="723227"/>
          </a:xfrm>
          <a:prstGeom prst="ellipse">
            <a:avLst/>
          </a:prstGeom>
          <a:solidFill>
            <a:schemeClr val="lt1">
              <a:lumMod val="5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891421" y="2223793"/>
            <a:ext cx="723004" cy="723227"/>
          </a:xfrm>
          <a:prstGeom prst="ellipse">
            <a:avLst/>
          </a:prstGeom>
          <a:solidFill>
            <a:schemeClr val="lt1">
              <a:lumMod val="5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819029" y="2455940"/>
            <a:ext cx="723004" cy="723227"/>
          </a:xfrm>
          <a:prstGeom prst="ellipse">
            <a:avLst/>
          </a:prstGeom>
          <a:solidFill>
            <a:schemeClr val="lt1">
              <a:lumMod val="5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3198038" y="2256956"/>
            <a:ext cx="563611" cy="559959"/>
          </a:xfrm>
          <a:prstGeom prst="ellipse">
            <a:avLst/>
          </a:prstGeom>
          <a:solidFill>
            <a:schemeClr val="lt1">
              <a:lumMod val="5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Freeform 12"/>
          <p:cNvSpPr/>
          <p:nvPr/>
        </p:nvSpPr>
        <p:spPr bwMode="auto">
          <a:xfrm>
            <a:off x="3646886" y="1608986"/>
            <a:ext cx="1792845" cy="2410756"/>
          </a:xfrm>
          <a:custGeom>
            <a:avLst/>
            <a:gdLst>
              <a:gd name="T0" fmla="*/ 203 w 595"/>
              <a:gd name="T1" fmla="*/ 800 h 800"/>
              <a:gd name="T2" fmla="*/ 419 w 595"/>
              <a:gd name="T3" fmla="*/ 800 h 800"/>
              <a:gd name="T4" fmla="*/ 335 w 595"/>
              <a:gd name="T5" fmla="*/ 556 h 800"/>
              <a:gd name="T6" fmla="*/ 473 w 595"/>
              <a:gd name="T7" fmla="*/ 332 h 800"/>
              <a:gd name="T8" fmla="*/ 587 w 595"/>
              <a:gd name="T9" fmla="*/ 344 h 800"/>
              <a:gd name="T10" fmla="*/ 388 w 595"/>
              <a:gd name="T11" fmla="*/ 338 h 800"/>
              <a:gd name="T12" fmla="*/ 463 w 595"/>
              <a:gd name="T13" fmla="*/ 247 h 800"/>
              <a:gd name="T14" fmla="*/ 595 w 595"/>
              <a:gd name="T15" fmla="*/ 210 h 800"/>
              <a:gd name="T16" fmla="*/ 484 w 595"/>
              <a:gd name="T17" fmla="*/ 219 h 800"/>
              <a:gd name="T18" fmla="*/ 498 w 595"/>
              <a:gd name="T19" fmla="*/ 102 h 800"/>
              <a:gd name="T20" fmla="*/ 476 w 595"/>
              <a:gd name="T21" fmla="*/ 209 h 800"/>
              <a:gd name="T22" fmla="*/ 324 w 595"/>
              <a:gd name="T23" fmla="*/ 342 h 800"/>
              <a:gd name="T24" fmla="*/ 322 w 595"/>
              <a:gd name="T25" fmla="*/ 187 h 800"/>
              <a:gd name="T26" fmla="*/ 394 w 595"/>
              <a:gd name="T27" fmla="*/ 95 h 800"/>
              <a:gd name="T28" fmla="*/ 309 w 595"/>
              <a:gd name="T29" fmla="*/ 170 h 800"/>
              <a:gd name="T30" fmla="*/ 272 w 595"/>
              <a:gd name="T31" fmla="*/ 61 h 800"/>
              <a:gd name="T32" fmla="*/ 178 w 595"/>
              <a:gd name="T33" fmla="*/ 0 h 800"/>
              <a:gd name="T34" fmla="*/ 273 w 595"/>
              <a:gd name="T35" fmla="*/ 135 h 800"/>
              <a:gd name="T36" fmla="*/ 207 w 595"/>
              <a:gd name="T37" fmla="*/ 96 h 800"/>
              <a:gd name="T38" fmla="*/ 108 w 595"/>
              <a:gd name="T39" fmla="*/ 91 h 800"/>
              <a:gd name="T40" fmla="*/ 59 w 595"/>
              <a:gd name="T41" fmla="*/ 60 h 800"/>
              <a:gd name="T42" fmla="*/ 115 w 595"/>
              <a:gd name="T43" fmla="*/ 102 h 800"/>
              <a:gd name="T44" fmla="*/ 227 w 595"/>
              <a:gd name="T45" fmla="*/ 124 h 800"/>
              <a:gd name="T46" fmla="*/ 282 w 595"/>
              <a:gd name="T47" fmla="*/ 203 h 800"/>
              <a:gd name="T48" fmla="*/ 274 w 595"/>
              <a:gd name="T49" fmla="*/ 424 h 800"/>
              <a:gd name="T50" fmla="*/ 217 w 595"/>
              <a:gd name="T51" fmla="*/ 372 h 800"/>
              <a:gd name="T52" fmla="*/ 136 w 595"/>
              <a:gd name="T53" fmla="*/ 299 h 800"/>
              <a:gd name="T54" fmla="*/ 123 w 595"/>
              <a:gd name="T55" fmla="*/ 209 h 800"/>
              <a:gd name="T56" fmla="*/ 130 w 595"/>
              <a:gd name="T57" fmla="*/ 312 h 800"/>
              <a:gd name="T58" fmla="*/ 0 w 595"/>
              <a:gd name="T59" fmla="*/ 318 h 800"/>
              <a:gd name="T60" fmla="*/ 131 w 595"/>
              <a:gd name="T61" fmla="*/ 330 h 800"/>
              <a:gd name="T62" fmla="*/ 230 w 595"/>
              <a:gd name="T63" fmla="*/ 430 h 800"/>
              <a:gd name="T64" fmla="*/ 257 w 595"/>
              <a:gd name="T65" fmla="*/ 485 h 800"/>
              <a:gd name="T66" fmla="*/ 92 w 595"/>
              <a:gd name="T67" fmla="*/ 502 h 800"/>
              <a:gd name="T68" fmla="*/ 190 w 595"/>
              <a:gd name="T69" fmla="*/ 482 h 800"/>
              <a:gd name="T70" fmla="*/ 275 w 595"/>
              <a:gd name="T71" fmla="*/ 605 h 800"/>
              <a:gd name="T72" fmla="*/ 203 w 595"/>
              <a:gd name="T73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95" h="800">
                <a:moveTo>
                  <a:pt x="203" y="800"/>
                </a:moveTo>
                <a:cubicBezTo>
                  <a:pt x="442" y="800"/>
                  <a:pt x="419" y="800"/>
                  <a:pt x="419" y="800"/>
                </a:cubicBezTo>
                <a:cubicBezTo>
                  <a:pt x="419" y="800"/>
                  <a:pt x="335" y="782"/>
                  <a:pt x="335" y="556"/>
                </a:cubicBezTo>
                <a:cubicBezTo>
                  <a:pt x="335" y="462"/>
                  <a:pt x="400" y="338"/>
                  <a:pt x="473" y="332"/>
                </a:cubicBezTo>
                <a:cubicBezTo>
                  <a:pt x="545" y="327"/>
                  <a:pt x="587" y="344"/>
                  <a:pt x="587" y="344"/>
                </a:cubicBezTo>
                <a:cubicBezTo>
                  <a:pt x="587" y="344"/>
                  <a:pt x="497" y="284"/>
                  <a:pt x="388" y="338"/>
                </a:cubicBezTo>
                <a:cubicBezTo>
                  <a:pt x="388" y="338"/>
                  <a:pt x="416" y="282"/>
                  <a:pt x="463" y="247"/>
                </a:cubicBezTo>
                <a:cubicBezTo>
                  <a:pt x="510" y="212"/>
                  <a:pt x="578" y="209"/>
                  <a:pt x="595" y="210"/>
                </a:cubicBezTo>
                <a:cubicBezTo>
                  <a:pt x="595" y="210"/>
                  <a:pt x="542" y="192"/>
                  <a:pt x="484" y="219"/>
                </a:cubicBezTo>
                <a:cubicBezTo>
                  <a:pt x="484" y="219"/>
                  <a:pt x="528" y="188"/>
                  <a:pt x="498" y="102"/>
                </a:cubicBezTo>
                <a:cubicBezTo>
                  <a:pt x="498" y="102"/>
                  <a:pt x="507" y="178"/>
                  <a:pt x="476" y="209"/>
                </a:cubicBezTo>
                <a:cubicBezTo>
                  <a:pt x="445" y="241"/>
                  <a:pt x="349" y="297"/>
                  <a:pt x="324" y="342"/>
                </a:cubicBezTo>
                <a:cubicBezTo>
                  <a:pt x="324" y="342"/>
                  <a:pt x="304" y="256"/>
                  <a:pt x="322" y="187"/>
                </a:cubicBezTo>
                <a:cubicBezTo>
                  <a:pt x="338" y="127"/>
                  <a:pt x="383" y="98"/>
                  <a:pt x="394" y="95"/>
                </a:cubicBezTo>
                <a:cubicBezTo>
                  <a:pt x="394" y="95"/>
                  <a:pt x="336" y="103"/>
                  <a:pt x="309" y="170"/>
                </a:cubicBezTo>
                <a:cubicBezTo>
                  <a:pt x="309" y="170"/>
                  <a:pt x="309" y="112"/>
                  <a:pt x="272" y="61"/>
                </a:cubicBezTo>
                <a:cubicBezTo>
                  <a:pt x="234" y="11"/>
                  <a:pt x="192" y="3"/>
                  <a:pt x="178" y="0"/>
                </a:cubicBezTo>
                <a:cubicBezTo>
                  <a:pt x="178" y="0"/>
                  <a:pt x="270" y="33"/>
                  <a:pt x="273" y="135"/>
                </a:cubicBezTo>
                <a:cubicBezTo>
                  <a:pt x="273" y="135"/>
                  <a:pt x="248" y="105"/>
                  <a:pt x="207" y="96"/>
                </a:cubicBezTo>
                <a:cubicBezTo>
                  <a:pt x="166" y="88"/>
                  <a:pt x="128" y="95"/>
                  <a:pt x="108" y="91"/>
                </a:cubicBezTo>
                <a:cubicBezTo>
                  <a:pt x="87" y="87"/>
                  <a:pt x="63" y="69"/>
                  <a:pt x="59" y="60"/>
                </a:cubicBezTo>
                <a:cubicBezTo>
                  <a:pt x="59" y="60"/>
                  <a:pt x="71" y="88"/>
                  <a:pt x="115" y="102"/>
                </a:cubicBezTo>
                <a:cubicBezTo>
                  <a:pt x="154" y="114"/>
                  <a:pt x="197" y="104"/>
                  <a:pt x="227" y="124"/>
                </a:cubicBezTo>
                <a:cubicBezTo>
                  <a:pt x="257" y="144"/>
                  <a:pt x="277" y="172"/>
                  <a:pt x="282" y="203"/>
                </a:cubicBezTo>
                <a:cubicBezTo>
                  <a:pt x="287" y="231"/>
                  <a:pt x="295" y="335"/>
                  <a:pt x="274" y="424"/>
                </a:cubicBezTo>
                <a:cubicBezTo>
                  <a:pt x="274" y="424"/>
                  <a:pt x="250" y="393"/>
                  <a:pt x="217" y="372"/>
                </a:cubicBezTo>
                <a:cubicBezTo>
                  <a:pt x="183" y="349"/>
                  <a:pt x="148" y="318"/>
                  <a:pt x="136" y="299"/>
                </a:cubicBezTo>
                <a:cubicBezTo>
                  <a:pt x="124" y="281"/>
                  <a:pt x="121" y="234"/>
                  <a:pt x="123" y="209"/>
                </a:cubicBezTo>
                <a:cubicBezTo>
                  <a:pt x="123" y="209"/>
                  <a:pt x="105" y="271"/>
                  <a:pt x="130" y="312"/>
                </a:cubicBezTo>
                <a:cubicBezTo>
                  <a:pt x="130" y="312"/>
                  <a:pt x="70" y="282"/>
                  <a:pt x="0" y="318"/>
                </a:cubicBezTo>
                <a:cubicBezTo>
                  <a:pt x="0" y="318"/>
                  <a:pt x="83" y="298"/>
                  <a:pt x="131" y="330"/>
                </a:cubicBezTo>
                <a:cubicBezTo>
                  <a:pt x="183" y="364"/>
                  <a:pt x="216" y="408"/>
                  <a:pt x="230" y="430"/>
                </a:cubicBezTo>
                <a:cubicBezTo>
                  <a:pt x="244" y="453"/>
                  <a:pt x="257" y="485"/>
                  <a:pt x="257" y="485"/>
                </a:cubicBezTo>
                <a:cubicBezTo>
                  <a:pt x="257" y="485"/>
                  <a:pt x="182" y="437"/>
                  <a:pt x="92" y="502"/>
                </a:cubicBezTo>
                <a:cubicBezTo>
                  <a:pt x="92" y="502"/>
                  <a:pt x="145" y="475"/>
                  <a:pt x="190" y="482"/>
                </a:cubicBezTo>
                <a:cubicBezTo>
                  <a:pt x="235" y="489"/>
                  <a:pt x="275" y="528"/>
                  <a:pt x="275" y="605"/>
                </a:cubicBezTo>
                <a:cubicBezTo>
                  <a:pt x="275" y="681"/>
                  <a:pt x="257" y="753"/>
                  <a:pt x="203" y="800"/>
                </a:cubicBezTo>
                <a:close/>
              </a:path>
            </a:pathLst>
          </a:custGeom>
          <a:solidFill>
            <a:schemeClr val="l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198038" y="1689346"/>
            <a:ext cx="912999" cy="913281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01</a:t>
            </a:r>
          </a:p>
          <a:p>
            <a:pPr algn="ctr"/>
            <a:r>
              <a:rPr lang="en-US" altLang="zh-CN" sz="1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Option here</a:t>
            </a:r>
            <a:endParaRPr lang="zh-CN" altLang="en-US" sz="10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4100835" y="1133851"/>
            <a:ext cx="912999" cy="913281"/>
          </a:xfrm>
          <a:prstGeom prst="ellipse">
            <a:avLst/>
          </a:pr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02</a:t>
            </a:r>
          </a:p>
          <a:p>
            <a:pPr algn="ctr"/>
            <a:r>
              <a:rPr lang="en-US" altLang="zh-CN" sz="1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Option here</a:t>
            </a:r>
            <a:endParaRPr lang="zh-CN" altLang="en-US" sz="10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Freeform 17"/>
          <p:cNvSpPr>
            <a:spLocks noEditPoints="1"/>
          </p:cNvSpPr>
          <p:nvPr/>
        </p:nvSpPr>
        <p:spPr bwMode="auto">
          <a:xfrm>
            <a:off x="7058311" y="1189889"/>
            <a:ext cx="183324" cy="246902"/>
          </a:xfrm>
          <a:custGeom>
            <a:avLst/>
            <a:gdLst>
              <a:gd name="T0" fmla="*/ 47 w 65"/>
              <a:gd name="T1" fmla="*/ 6 h 87"/>
              <a:gd name="T2" fmla="*/ 53 w 65"/>
              <a:gd name="T3" fmla="*/ 40 h 87"/>
              <a:gd name="T4" fmla="*/ 47 w 65"/>
              <a:gd name="T5" fmla="*/ 55 h 87"/>
              <a:gd name="T6" fmla="*/ 17 w 65"/>
              <a:gd name="T7" fmla="*/ 55 h 87"/>
              <a:gd name="T8" fmla="*/ 11 w 65"/>
              <a:gd name="T9" fmla="*/ 40 h 87"/>
              <a:gd name="T10" fmla="*/ 17 w 65"/>
              <a:gd name="T11" fmla="*/ 6 h 87"/>
              <a:gd name="T12" fmla="*/ 18 w 65"/>
              <a:gd name="T13" fmla="*/ 28 h 87"/>
              <a:gd name="T14" fmla="*/ 47 w 65"/>
              <a:gd name="T15" fmla="*/ 28 h 87"/>
              <a:gd name="T16" fmla="*/ 42 w 65"/>
              <a:gd name="T17" fmla="*/ 11 h 87"/>
              <a:gd name="T18" fmla="*/ 22 w 65"/>
              <a:gd name="T19" fmla="*/ 11 h 87"/>
              <a:gd name="T20" fmla="*/ 18 w 65"/>
              <a:gd name="T21" fmla="*/ 28 h 87"/>
              <a:gd name="T22" fmla="*/ 47 w 65"/>
              <a:gd name="T23" fmla="*/ 32 h 87"/>
              <a:gd name="T24" fmla="*/ 18 w 65"/>
              <a:gd name="T25" fmla="*/ 40 h 87"/>
              <a:gd name="T26" fmla="*/ 22 w 65"/>
              <a:gd name="T27" fmla="*/ 50 h 87"/>
              <a:gd name="T28" fmla="*/ 42 w 65"/>
              <a:gd name="T29" fmla="*/ 50 h 87"/>
              <a:gd name="T30" fmla="*/ 47 w 65"/>
              <a:gd name="T31" fmla="*/ 32 h 87"/>
              <a:gd name="T32" fmla="*/ 12 w 65"/>
              <a:gd name="T33" fmla="*/ 87 h 87"/>
              <a:gd name="T34" fmla="*/ 32 w 65"/>
              <a:gd name="T35" fmla="*/ 87 h 87"/>
              <a:gd name="T36" fmla="*/ 52 w 65"/>
              <a:gd name="T37" fmla="*/ 87 h 87"/>
              <a:gd name="T38" fmla="*/ 52 w 65"/>
              <a:gd name="T39" fmla="*/ 80 h 87"/>
              <a:gd name="T40" fmla="*/ 35 w 65"/>
              <a:gd name="T41" fmla="*/ 72 h 87"/>
              <a:gd name="T42" fmla="*/ 62 w 65"/>
              <a:gd name="T43" fmla="*/ 52 h 87"/>
              <a:gd name="T44" fmla="*/ 65 w 65"/>
              <a:gd name="T45" fmla="*/ 30 h 87"/>
              <a:gd name="T46" fmla="*/ 58 w 65"/>
              <a:gd name="T47" fmla="*/ 30 h 87"/>
              <a:gd name="T48" fmla="*/ 56 w 65"/>
              <a:gd name="T49" fmla="*/ 50 h 87"/>
              <a:gd name="T50" fmla="*/ 32 w 65"/>
              <a:gd name="T51" fmla="*/ 66 h 87"/>
              <a:gd name="T52" fmla="*/ 14 w 65"/>
              <a:gd name="T53" fmla="*/ 58 h 87"/>
              <a:gd name="T54" fmla="*/ 6 w 65"/>
              <a:gd name="T55" fmla="*/ 40 h 87"/>
              <a:gd name="T56" fmla="*/ 3 w 65"/>
              <a:gd name="T57" fmla="*/ 27 h 87"/>
              <a:gd name="T58" fmla="*/ 0 w 65"/>
              <a:gd name="T59" fmla="*/ 40 h 87"/>
              <a:gd name="T60" fmla="*/ 9 w 65"/>
              <a:gd name="T61" fmla="*/ 63 h 87"/>
              <a:gd name="T62" fmla="*/ 29 w 65"/>
              <a:gd name="T63" fmla="*/ 72 h 87"/>
              <a:gd name="T64" fmla="*/ 12 w 65"/>
              <a:gd name="T65" fmla="*/ 80 h 87"/>
              <a:gd name="T66" fmla="*/ 12 w 65"/>
              <a:gd name="T6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5" h="87">
                <a:moveTo>
                  <a:pt x="32" y="0"/>
                </a:moveTo>
                <a:cubicBezTo>
                  <a:pt x="38" y="0"/>
                  <a:pt x="43" y="2"/>
                  <a:pt x="47" y="6"/>
                </a:cubicBezTo>
                <a:cubicBezTo>
                  <a:pt x="51" y="10"/>
                  <a:pt x="53" y="15"/>
                  <a:pt x="53" y="21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6"/>
                  <a:pt x="51" y="51"/>
                  <a:pt x="47" y="55"/>
                </a:cubicBezTo>
                <a:cubicBezTo>
                  <a:pt x="47" y="55"/>
                  <a:pt x="47" y="55"/>
                  <a:pt x="47" y="55"/>
                </a:cubicBezTo>
                <a:cubicBezTo>
                  <a:pt x="43" y="59"/>
                  <a:pt x="38" y="61"/>
                  <a:pt x="32" y="61"/>
                </a:cubicBezTo>
                <a:cubicBezTo>
                  <a:pt x="26" y="61"/>
                  <a:pt x="21" y="59"/>
                  <a:pt x="17" y="55"/>
                </a:cubicBezTo>
                <a:cubicBezTo>
                  <a:pt x="17" y="55"/>
                  <a:pt x="17" y="55"/>
                  <a:pt x="17" y="55"/>
                </a:cubicBezTo>
                <a:cubicBezTo>
                  <a:pt x="13" y="51"/>
                  <a:pt x="11" y="46"/>
                  <a:pt x="11" y="40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15"/>
                  <a:pt x="13" y="10"/>
                  <a:pt x="17" y="6"/>
                </a:cubicBezTo>
                <a:cubicBezTo>
                  <a:pt x="21" y="2"/>
                  <a:pt x="26" y="0"/>
                  <a:pt x="32" y="0"/>
                </a:cubicBezTo>
                <a:close/>
                <a:moveTo>
                  <a:pt x="18" y="28"/>
                </a:moveTo>
                <a:cubicBezTo>
                  <a:pt x="18" y="28"/>
                  <a:pt x="18" y="28"/>
                  <a:pt x="18" y="28"/>
                </a:cubicBezTo>
                <a:cubicBezTo>
                  <a:pt x="47" y="28"/>
                  <a:pt x="47" y="28"/>
                  <a:pt x="47" y="28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17"/>
                  <a:pt x="45" y="13"/>
                  <a:pt x="42" y="11"/>
                </a:cubicBezTo>
                <a:cubicBezTo>
                  <a:pt x="40" y="8"/>
                  <a:pt x="36" y="6"/>
                  <a:pt x="32" y="6"/>
                </a:cubicBezTo>
                <a:cubicBezTo>
                  <a:pt x="28" y="6"/>
                  <a:pt x="25" y="8"/>
                  <a:pt x="22" y="11"/>
                </a:cubicBezTo>
                <a:cubicBezTo>
                  <a:pt x="19" y="13"/>
                  <a:pt x="18" y="17"/>
                  <a:pt x="18" y="21"/>
                </a:cubicBezTo>
                <a:cubicBezTo>
                  <a:pt x="18" y="28"/>
                  <a:pt x="18" y="28"/>
                  <a:pt x="18" y="28"/>
                </a:cubicBezTo>
                <a:close/>
                <a:moveTo>
                  <a:pt x="47" y="32"/>
                </a:moveTo>
                <a:cubicBezTo>
                  <a:pt x="47" y="32"/>
                  <a:pt x="47" y="32"/>
                  <a:pt x="47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4"/>
                  <a:pt x="19" y="47"/>
                  <a:pt x="22" y="50"/>
                </a:cubicBezTo>
                <a:cubicBezTo>
                  <a:pt x="22" y="50"/>
                  <a:pt x="22" y="50"/>
                  <a:pt x="22" y="50"/>
                </a:cubicBezTo>
                <a:cubicBezTo>
                  <a:pt x="25" y="53"/>
                  <a:pt x="28" y="54"/>
                  <a:pt x="32" y="54"/>
                </a:cubicBezTo>
                <a:cubicBezTo>
                  <a:pt x="36" y="54"/>
                  <a:pt x="40" y="53"/>
                  <a:pt x="42" y="50"/>
                </a:cubicBezTo>
                <a:cubicBezTo>
                  <a:pt x="45" y="48"/>
                  <a:pt x="47" y="44"/>
                  <a:pt x="47" y="40"/>
                </a:cubicBezTo>
                <a:cubicBezTo>
                  <a:pt x="47" y="32"/>
                  <a:pt x="47" y="32"/>
                  <a:pt x="47" y="32"/>
                </a:cubicBezTo>
                <a:close/>
                <a:moveTo>
                  <a:pt x="12" y="87"/>
                </a:moveTo>
                <a:cubicBezTo>
                  <a:pt x="12" y="87"/>
                  <a:pt x="12" y="87"/>
                  <a:pt x="12" y="87"/>
                </a:cubicBezTo>
                <a:cubicBezTo>
                  <a:pt x="32" y="87"/>
                  <a:pt x="32" y="87"/>
                  <a:pt x="32" y="87"/>
                </a:cubicBezTo>
                <a:cubicBezTo>
                  <a:pt x="32" y="87"/>
                  <a:pt x="32" y="87"/>
                  <a:pt x="32" y="87"/>
                </a:cubicBezTo>
                <a:cubicBezTo>
                  <a:pt x="32" y="87"/>
                  <a:pt x="32" y="87"/>
                  <a:pt x="32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4" y="87"/>
                  <a:pt x="55" y="86"/>
                  <a:pt x="55" y="84"/>
                </a:cubicBezTo>
                <a:cubicBezTo>
                  <a:pt x="55" y="82"/>
                  <a:pt x="54" y="80"/>
                  <a:pt x="52" y="80"/>
                </a:cubicBezTo>
                <a:cubicBezTo>
                  <a:pt x="35" y="80"/>
                  <a:pt x="35" y="80"/>
                  <a:pt x="35" y="80"/>
                </a:cubicBezTo>
                <a:cubicBezTo>
                  <a:pt x="35" y="72"/>
                  <a:pt x="35" y="72"/>
                  <a:pt x="35" y="72"/>
                </a:cubicBezTo>
                <a:cubicBezTo>
                  <a:pt x="43" y="71"/>
                  <a:pt x="50" y="68"/>
                  <a:pt x="55" y="63"/>
                </a:cubicBezTo>
                <a:cubicBezTo>
                  <a:pt x="58" y="60"/>
                  <a:pt x="60" y="56"/>
                  <a:pt x="62" y="52"/>
                </a:cubicBezTo>
                <a:cubicBezTo>
                  <a:pt x="64" y="49"/>
                  <a:pt x="65" y="44"/>
                  <a:pt x="65" y="40"/>
                </a:cubicBezTo>
                <a:cubicBezTo>
                  <a:pt x="65" y="30"/>
                  <a:pt x="65" y="30"/>
                  <a:pt x="65" y="30"/>
                </a:cubicBezTo>
                <a:cubicBezTo>
                  <a:pt x="65" y="28"/>
                  <a:pt x="63" y="27"/>
                  <a:pt x="61" y="27"/>
                </a:cubicBezTo>
                <a:cubicBezTo>
                  <a:pt x="59" y="27"/>
                  <a:pt x="58" y="28"/>
                  <a:pt x="58" y="30"/>
                </a:cubicBezTo>
                <a:cubicBezTo>
                  <a:pt x="58" y="40"/>
                  <a:pt x="58" y="40"/>
                  <a:pt x="58" y="40"/>
                </a:cubicBezTo>
                <a:cubicBezTo>
                  <a:pt x="58" y="43"/>
                  <a:pt x="57" y="47"/>
                  <a:pt x="56" y="50"/>
                </a:cubicBezTo>
                <a:cubicBezTo>
                  <a:pt x="55" y="53"/>
                  <a:pt x="53" y="56"/>
                  <a:pt x="50" y="58"/>
                </a:cubicBezTo>
                <a:cubicBezTo>
                  <a:pt x="46" y="63"/>
                  <a:pt x="39" y="66"/>
                  <a:pt x="32" y="66"/>
                </a:cubicBezTo>
                <a:cubicBezTo>
                  <a:pt x="29" y="66"/>
                  <a:pt x="25" y="65"/>
                  <a:pt x="22" y="64"/>
                </a:cubicBezTo>
                <a:cubicBezTo>
                  <a:pt x="19" y="62"/>
                  <a:pt x="16" y="61"/>
                  <a:pt x="14" y="58"/>
                </a:cubicBezTo>
                <a:cubicBezTo>
                  <a:pt x="12" y="56"/>
                  <a:pt x="10" y="53"/>
                  <a:pt x="8" y="50"/>
                </a:cubicBezTo>
                <a:cubicBezTo>
                  <a:pt x="7" y="47"/>
                  <a:pt x="6" y="43"/>
                  <a:pt x="6" y="4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28"/>
                  <a:pt x="5" y="27"/>
                  <a:pt x="3" y="27"/>
                </a:cubicBezTo>
                <a:cubicBezTo>
                  <a:pt x="1" y="27"/>
                  <a:pt x="0" y="28"/>
                  <a:pt x="0" y="3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4"/>
                  <a:pt x="1" y="49"/>
                  <a:pt x="2" y="52"/>
                </a:cubicBezTo>
                <a:cubicBezTo>
                  <a:pt x="4" y="56"/>
                  <a:pt x="6" y="60"/>
                  <a:pt x="9" y="63"/>
                </a:cubicBezTo>
                <a:cubicBezTo>
                  <a:pt x="12" y="66"/>
                  <a:pt x="16" y="68"/>
                  <a:pt x="20" y="70"/>
                </a:cubicBezTo>
                <a:cubicBezTo>
                  <a:pt x="23" y="71"/>
                  <a:pt x="26" y="72"/>
                  <a:pt x="29" y="72"/>
                </a:cubicBezTo>
                <a:cubicBezTo>
                  <a:pt x="29" y="80"/>
                  <a:pt x="29" y="80"/>
                  <a:pt x="29" y="80"/>
                </a:cubicBezTo>
                <a:cubicBezTo>
                  <a:pt x="12" y="80"/>
                  <a:pt x="12" y="80"/>
                  <a:pt x="12" y="80"/>
                </a:cubicBezTo>
                <a:cubicBezTo>
                  <a:pt x="10" y="80"/>
                  <a:pt x="9" y="82"/>
                  <a:pt x="9" y="84"/>
                </a:cubicBezTo>
                <a:cubicBezTo>
                  <a:pt x="9" y="86"/>
                  <a:pt x="10" y="87"/>
                  <a:pt x="12" y="87"/>
                </a:cubicBezTo>
                <a:close/>
              </a:path>
            </a:pathLst>
          </a:custGeom>
          <a:solidFill>
            <a:schemeClr val="accent3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Freeform 18"/>
          <p:cNvSpPr>
            <a:spLocks noEditPoints="1"/>
          </p:cNvSpPr>
          <p:nvPr/>
        </p:nvSpPr>
        <p:spPr bwMode="auto">
          <a:xfrm>
            <a:off x="6523103" y="3373211"/>
            <a:ext cx="245630" cy="201358"/>
          </a:xfrm>
          <a:custGeom>
            <a:avLst/>
            <a:gdLst>
              <a:gd name="T0" fmla="*/ 76 w 87"/>
              <a:gd name="T1" fmla="*/ 27 h 71"/>
              <a:gd name="T2" fmla="*/ 69 w 87"/>
              <a:gd name="T3" fmla="*/ 27 h 71"/>
              <a:gd name="T4" fmla="*/ 21 w 87"/>
              <a:gd name="T5" fmla="*/ 11 h 71"/>
              <a:gd name="T6" fmla="*/ 10 w 87"/>
              <a:gd name="T7" fmla="*/ 11 h 71"/>
              <a:gd name="T8" fmla="*/ 20 w 87"/>
              <a:gd name="T9" fmla="*/ 12 h 71"/>
              <a:gd name="T10" fmla="*/ 6 w 87"/>
              <a:gd name="T11" fmla="*/ 12 h 71"/>
              <a:gd name="T12" fmla="*/ 6 w 87"/>
              <a:gd name="T13" fmla="*/ 9 h 71"/>
              <a:gd name="T14" fmla="*/ 8 w 87"/>
              <a:gd name="T15" fmla="*/ 7 h 71"/>
              <a:gd name="T16" fmla="*/ 24 w 87"/>
              <a:gd name="T17" fmla="*/ 2 h 71"/>
              <a:gd name="T18" fmla="*/ 60 w 87"/>
              <a:gd name="T19" fmla="*/ 0 h 71"/>
              <a:gd name="T20" fmla="*/ 67 w 87"/>
              <a:gd name="T21" fmla="*/ 12 h 71"/>
              <a:gd name="T22" fmla="*/ 87 w 87"/>
              <a:gd name="T23" fmla="*/ 16 h 71"/>
              <a:gd name="T24" fmla="*/ 87 w 87"/>
              <a:gd name="T25" fmla="*/ 68 h 71"/>
              <a:gd name="T26" fmla="*/ 84 w 87"/>
              <a:gd name="T27" fmla="*/ 71 h 71"/>
              <a:gd name="T28" fmla="*/ 0 w 87"/>
              <a:gd name="T29" fmla="*/ 68 h 71"/>
              <a:gd name="T30" fmla="*/ 0 w 87"/>
              <a:gd name="T31" fmla="*/ 16 h 71"/>
              <a:gd name="T32" fmla="*/ 3 w 87"/>
              <a:gd name="T33" fmla="*/ 12 h 71"/>
              <a:gd name="T34" fmla="*/ 44 w 87"/>
              <a:gd name="T35" fmla="*/ 26 h 71"/>
              <a:gd name="T36" fmla="*/ 52 w 87"/>
              <a:gd name="T37" fmla="*/ 29 h 71"/>
              <a:gd name="T38" fmla="*/ 44 w 87"/>
              <a:gd name="T39" fmla="*/ 48 h 71"/>
              <a:gd name="T40" fmla="*/ 44 w 87"/>
              <a:gd name="T41" fmla="*/ 26 h 71"/>
              <a:gd name="T42" fmla="*/ 49 w 87"/>
              <a:gd name="T43" fmla="*/ 32 h 71"/>
              <a:gd name="T44" fmla="*/ 36 w 87"/>
              <a:gd name="T45" fmla="*/ 37 h 71"/>
              <a:gd name="T46" fmla="*/ 51 w 87"/>
              <a:gd name="T47" fmla="*/ 37 h 71"/>
              <a:gd name="T48" fmla="*/ 49 w 87"/>
              <a:gd name="T49" fmla="*/ 32 h 71"/>
              <a:gd name="T50" fmla="*/ 23 w 87"/>
              <a:gd name="T51" fmla="*/ 19 h 71"/>
              <a:gd name="T52" fmla="*/ 7 w 87"/>
              <a:gd name="T53" fmla="*/ 64 h 71"/>
              <a:gd name="T54" fmla="*/ 81 w 87"/>
              <a:gd name="T55" fmla="*/ 19 h 71"/>
              <a:gd name="T56" fmla="*/ 65 w 87"/>
              <a:gd name="T57" fmla="*/ 19 h 71"/>
              <a:gd name="T58" fmla="*/ 58 w 87"/>
              <a:gd name="T59" fmla="*/ 7 h 71"/>
              <a:gd name="T60" fmla="*/ 26 w 87"/>
              <a:gd name="T61" fmla="*/ 17 h 71"/>
              <a:gd name="T62" fmla="*/ 44 w 87"/>
              <a:gd name="T63" fmla="*/ 14 h 71"/>
              <a:gd name="T64" fmla="*/ 67 w 87"/>
              <a:gd name="T65" fmla="*/ 37 h 71"/>
              <a:gd name="T66" fmla="*/ 20 w 87"/>
              <a:gd name="T67" fmla="*/ 37 h 71"/>
              <a:gd name="T68" fmla="*/ 44 w 87"/>
              <a:gd name="T69" fmla="*/ 21 h 71"/>
              <a:gd name="T70" fmla="*/ 27 w 87"/>
              <a:gd name="T71" fmla="*/ 37 h 71"/>
              <a:gd name="T72" fmla="*/ 60 w 87"/>
              <a:gd name="T73" fmla="*/ 3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7" h="71">
                <a:moveTo>
                  <a:pt x="72" y="24"/>
                </a:moveTo>
                <a:cubicBezTo>
                  <a:pt x="74" y="24"/>
                  <a:pt x="76" y="25"/>
                  <a:pt x="76" y="27"/>
                </a:cubicBezTo>
                <a:cubicBezTo>
                  <a:pt x="76" y="28"/>
                  <a:pt x="74" y="30"/>
                  <a:pt x="72" y="30"/>
                </a:cubicBezTo>
                <a:cubicBezTo>
                  <a:pt x="71" y="30"/>
                  <a:pt x="69" y="28"/>
                  <a:pt x="69" y="27"/>
                </a:cubicBezTo>
                <a:cubicBezTo>
                  <a:pt x="69" y="25"/>
                  <a:pt x="71" y="24"/>
                  <a:pt x="72" y="24"/>
                </a:cubicBezTo>
                <a:close/>
                <a:moveTo>
                  <a:pt x="21" y="11"/>
                </a:moveTo>
                <a:cubicBezTo>
                  <a:pt x="21" y="11"/>
                  <a:pt x="21" y="11"/>
                  <a:pt x="21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21" y="11"/>
                  <a:pt x="21" y="11"/>
                  <a:pt x="21" y="11"/>
                </a:cubicBezTo>
                <a:close/>
                <a:moveTo>
                  <a:pt x="6" y="12"/>
                </a:moveTo>
                <a:cubicBezTo>
                  <a:pt x="6" y="12"/>
                  <a:pt x="6" y="12"/>
                  <a:pt x="6" y="12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8"/>
                  <a:pt x="7" y="7"/>
                  <a:pt x="8" y="7"/>
                </a:cubicBezTo>
                <a:cubicBezTo>
                  <a:pt x="22" y="7"/>
                  <a:pt x="22" y="7"/>
                  <a:pt x="22" y="7"/>
                </a:cubicBezTo>
                <a:cubicBezTo>
                  <a:pt x="24" y="2"/>
                  <a:pt x="24" y="2"/>
                  <a:pt x="24" y="2"/>
                </a:cubicBezTo>
                <a:cubicBezTo>
                  <a:pt x="25" y="1"/>
                  <a:pt x="26" y="0"/>
                  <a:pt x="27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2" y="0"/>
                  <a:pt x="63" y="1"/>
                  <a:pt x="63" y="3"/>
                </a:cubicBezTo>
                <a:cubicBezTo>
                  <a:pt x="67" y="12"/>
                  <a:pt x="67" y="12"/>
                  <a:pt x="67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7" y="14"/>
                  <a:pt x="87" y="16"/>
                </a:cubicBezTo>
                <a:cubicBezTo>
                  <a:pt x="87" y="16"/>
                  <a:pt x="87" y="16"/>
                  <a:pt x="87" y="16"/>
                </a:cubicBezTo>
                <a:cubicBezTo>
                  <a:pt x="87" y="68"/>
                  <a:pt x="87" y="68"/>
                  <a:pt x="87" y="68"/>
                </a:cubicBezTo>
                <a:cubicBezTo>
                  <a:pt x="87" y="69"/>
                  <a:pt x="86" y="71"/>
                  <a:pt x="84" y="71"/>
                </a:cubicBezTo>
                <a:cubicBezTo>
                  <a:pt x="84" y="71"/>
                  <a:pt x="84" y="71"/>
                  <a:pt x="84" y="71"/>
                </a:cubicBezTo>
                <a:cubicBezTo>
                  <a:pt x="3" y="71"/>
                  <a:pt x="3" y="71"/>
                  <a:pt x="3" y="71"/>
                </a:cubicBezTo>
                <a:cubicBezTo>
                  <a:pt x="1" y="71"/>
                  <a:pt x="0" y="69"/>
                  <a:pt x="0" y="68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4"/>
                  <a:pt x="1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6" y="12"/>
                  <a:pt x="6" y="12"/>
                  <a:pt x="6" y="12"/>
                </a:cubicBezTo>
                <a:close/>
                <a:moveTo>
                  <a:pt x="44" y="26"/>
                </a:moveTo>
                <a:cubicBezTo>
                  <a:pt x="44" y="26"/>
                  <a:pt x="44" y="26"/>
                  <a:pt x="44" y="26"/>
                </a:cubicBezTo>
                <a:cubicBezTo>
                  <a:pt x="47" y="26"/>
                  <a:pt x="50" y="27"/>
                  <a:pt x="52" y="29"/>
                </a:cubicBezTo>
                <a:cubicBezTo>
                  <a:pt x="54" y="31"/>
                  <a:pt x="55" y="34"/>
                  <a:pt x="55" y="37"/>
                </a:cubicBezTo>
                <a:cubicBezTo>
                  <a:pt x="55" y="43"/>
                  <a:pt x="50" y="48"/>
                  <a:pt x="44" y="48"/>
                </a:cubicBezTo>
                <a:cubicBezTo>
                  <a:pt x="37" y="48"/>
                  <a:pt x="32" y="43"/>
                  <a:pt x="32" y="37"/>
                </a:cubicBezTo>
                <a:cubicBezTo>
                  <a:pt x="32" y="31"/>
                  <a:pt x="37" y="26"/>
                  <a:pt x="44" y="26"/>
                </a:cubicBezTo>
                <a:close/>
                <a:moveTo>
                  <a:pt x="49" y="32"/>
                </a:moveTo>
                <a:cubicBezTo>
                  <a:pt x="49" y="32"/>
                  <a:pt x="49" y="32"/>
                  <a:pt x="49" y="32"/>
                </a:cubicBezTo>
                <a:cubicBezTo>
                  <a:pt x="48" y="31"/>
                  <a:pt x="46" y="30"/>
                  <a:pt x="44" y="30"/>
                </a:cubicBezTo>
                <a:cubicBezTo>
                  <a:pt x="40" y="30"/>
                  <a:pt x="36" y="33"/>
                  <a:pt x="36" y="37"/>
                </a:cubicBezTo>
                <a:cubicBezTo>
                  <a:pt x="36" y="41"/>
                  <a:pt x="40" y="44"/>
                  <a:pt x="44" y="44"/>
                </a:cubicBezTo>
                <a:cubicBezTo>
                  <a:pt x="48" y="44"/>
                  <a:pt x="51" y="41"/>
                  <a:pt x="51" y="37"/>
                </a:cubicBezTo>
                <a:cubicBezTo>
                  <a:pt x="51" y="35"/>
                  <a:pt x="50" y="33"/>
                  <a:pt x="49" y="32"/>
                </a:cubicBezTo>
                <a:cubicBezTo>
                  <a:pt x="49" y="32"/>
                  <a:pt x="49" y="32"/>
                  <a:pt x="49" y="32"/>
                </a:cubicBezTo>
                <a:close/>
                <a:moveTo>
                  <a:pt x="23" y="19"/>
                </a:moveTo>
                <a:cubicBezTo>
                  <a:pt x="23" y="19"/>
                  <a:pt x="23" y="19"/>
                  <a:pt x="23" y="19"/>
                </a:cubicBezTo>
                <a:cubicBezTo>
                  <a:pt x="7" y="19"/>
                  <a:pt x="7" y="19"/>
                  <a:pt x="7" y="19"/>
                </a:cubicBezTo>
                <a:cubicBezTo>
                  <a:pt x="7" y="64"/>
                  <a:pt x="7" y="64"/>
                  <a:pt x="7" y="64"/>
                </a:cubicBezTo>
                <a:cubicBezTo>
                  <a:pt x="81" y="64"/>
                  <a:pt x="81" y="64"/>
                  <a:pt x="81" y="64"/>
                </a:cubicBezTo>
                <a:cubicBezTo>
                  <a:pt x="81" y="19"/>
                  <a:pt x="81" y="19"/>
                  <a:pt x="81" y="19"/>
                </a:cubicBezTo>
                <a:cubicBezTo>
                  <a:pt x="65" y="19"/>
                  <a:pt x="65" y="19"/>
                  <a:pt x="65" y="19"/>
                </a:cubicBezTo>
                <a:cubicBezTo>
                  <a:pt x="65" y="19"/>
                  <a:pt x="65" y="19"/>
                  <a:pt x="65" y="19"/>
                </a:cubicBezTo>
                <a:cubicBezTo>
                  <a:pt x="63" y="19"/>
                  <a:pt x="62" y="18"/>
                  <a:pt x="61" y="17"/>
                </a:cubicBezTo>
                <a:cubicBezTo>
                  <a:pt x="58" y="7"/>
                  <a:pt x="58" y="7"/>
                  <a:pt x="58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26" y="17"/>
                  <a:pt x="26" y="17"/>
                  <a:pt x="26" y="17"/>
                </a:cubicBezTo>
                <a:cubicBezTo>
                  <a:pt x="26" y="18"/>
                  <a:pt x="24" y="19"/>
                  <a:pt x="23" y="19"/>
                </a:cubicBezTo>
                <a:close/>
                <a:moveTo>
                  <a:pt x="44" y="14"/>
                </a:moveTo>
                <a:cubicBezTo>
                  <a:pt x="44" y="14"/>
                  <a:pt x="44" y="14"/>
                  <a:pt x="44" y="14"/>
                </a:cubicBezTo>
                <a:cubicBezTo>
                  <a:pt x="56" y="14"/>
                  <a:pt x="67" y="24"/>
                  <a:pt x="67" y="37"/>
                </a:cubicBezTo>
                <a:cubicBezTo>
                  <a:pt x="67" y="50"/>
                  <a:pt x="56" y="60"/>
                  <a:pt x="44" y="60"/>
                </a:cubicBezTo>
                <a:cubicBezTo>
                  <a:pt x="31" y="60"/>
                  <a:pt x="20" y="50"/>
                  <a:pt x="20" y="37"/>
                </a:cubicBezTo>
                <a:cubicBezTo>
                  <a:pt x="20" y="24"/>
                  <a:pt x="31" y="14"/>
                  <a:pt x="44" y="14"/>
                </a:cubicBezTo>
                <a:close/>
                <a:moveTo>
                  <a:pt x="44" y="21"/>
                </a:moveTo>
                <a:cubicBezTo>
                  <a:pt x="44" y="21"/>
                  <a:pt x="44" y="21"/>
                  <a:pt x="44" y="21"/>
                </a:cubicBezTo>
                <a:cubicBezTo>
                  <a:pt x="35" y="21"/>
                  <a:pt x="27" y="28"/>
                  <a:pt x="27" y="37"/>
                </a:cubicBezTo>
                <a:cubicBezTo>
                  <a:pt x="27" y="46"/>
                  <a:pt x="35" y="54"/>
                  <a:pt x="44" y="54"/>
                </a:cubicBezTo>
                <a:cubicBezTo>
                  <a:pt x="53" y="54"/>
                  <a:pt x="60" y="46"/>
                  <a:pt x="60" y="37"/>
                </a:cubicBezTo>
                <a:cubicBezTo>
                  <a:pt x="60" y="28"/>
                  <a:pt x="53" y="21"/>
                  <a:pt x="44" y="21"/>
                </a:cubicBezTo>
                <a:close/>
              </a:path>
            </a:pathLst>
          </a:custGeom>
          <a:solidFill>
            <a:schemeClr val="accent4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19"/>
          <p:cNvSpPr>
            <a:spLocks noEditPoints="1"/>
          </p:cNvSpPr>
          <p:nvPr/>
        </p:nvSpPr>
        <p:spPr bwMode="auto">
          <a:xfrm>
            <a:off x="2561479" y="3354034"/>
            <a:ext cx="294756" cy="239712"/>
          </a:xfrm>
          <a:custGeom>
            <a:avLst/>
            <a:gdLst>
              <a:gd name="T0" fmla="*/ 80 w 104"/>
              <a:gd name="T1" fmla="*/ 19 h 85"/>
              <a:gd name="T2" fmla="*/ 93 w 104"/>
              <a:gd name="T3" fmla="*/ 50 h 85"/>
              <a:gd name="T4" fmla="*/ 104 w 104"/>
              <a:gd name="T5" fmla="*/ 68 h 85"/>
              <a:gd name="T6" fmla="*/ 98 w 104"/>
              <a:gd name="T7" fmla="*/ 80 h 85"/>
              <a:gd name="T8" fmla="*/ 94 w 104"/>
              <a:gd name="T9" fmla="*/ 82 h 85"/>
              <a:gd name="T10" fmla="*/ 13 w 104"/>
              <a:gd name="T11" fmla="*/ 85 h 85"/>
              <a:gd name="T12" fmla="*/ 10 w 104"/>
              <a:gd name="T13" fmla="*/ 80 h 85"/>
              <a:gd name="T14" fmla="*/ 1 w 104"/>
              <a:gd name="T15" fmla="*/ 78 h 85"/>
              <a:gd name="T16" fmla="*/ 1 w 104"/>
              <a:gd name="T17" fmla="*/ 60 h 85"/>
              <a:gd name="T18" fmla="*/ 5 w 104"/>
              <a:gd name="T19" fmla="*/ 37 h 85"/>
              <a:gd name="T20" fmla="*/ 29 w 104"/>
              <a:gd name="T21" fmla="*/ 20 h 85"/>
              <a:gd name="T22" fmla="*/ 62 w 104"/>
              <a:gd name="T23" fmla="*/ 78 h 85"/>
              <a:gd name="T24" fmla="*/ 62 w 104"/>
              <a:gd name="T25" fmla="*/ 75 h 85"/>
              <a:gd name="T26" fmla="*/ 66 w 104"/>
              <a:gd name="T27" fmla="*/ 63 h 85"/>
              <a:gd name="T28" fmla="*/ 75 w 104"/>
              <a:gd name="T29" fmla="*/ 71 h 85"/>
              <a:gd name="T30" fmla="*/ 74 w 104"/>
              <a:gd name="T31" fmla="*/ 57 h 85"/>
              <a:gd name="T32" fmla="*/ 72 w 104"/>
              <a:gd name="T33" fmla="*/ 53 h 85"/>
              <a:gd name="T34" fmla="*/ 71 w 104"/>
              <a:gd name="T35" fmla="*/ 53 h 85"/>
              <a:gd name="T36" fmla="*/ 70 w 104"/>
              <a:gd name="T37" fmla="*/ 51 h 85"/>
              <a:gd name="T38" fmla="*/ 41 w 104"/>
              <a:gd name="T39" fmla="*/ 44 h 85"/>
              <a:gd name="T40" fmla="*/ 32 w 104"/>
              <a:gd name="T41" fmla="*/ 53 h 85"/>
              <a:gd name="T42" fmla="*/ 32 w 104"/>
              <a:gd name="T43" fmla="*/ 53 h 85"/>
              <a:gd name="T44" fmla="*/ 29 w 104"/>
              <a:gd name="T45" fmla="*/ 64 h 85"/>
              <a:gd name="T46" fmla="*/ 37 w 104"/>
              <a:gd name="T47" fmla="*/ 72 h 85"/>
              <a:gd name="T48" fmla="*/ 41 w 104"/>
              <a:gd name="T49" fmla="*/ 63 h 85"/>
              <a:gd name="T50" fmla="*/ 41 w 104"/>
              <a:gd name="T51" fmla="*/ 75 h 85"/>
              <a:gd name="T52" fmla="*/ 52 w 104"/>
              <a:gd name="T53" fmla="*/ 40 h 85"/>
              <a:gd name="T54" fmla="*/ 52 w 104"/>
              <a:gd name="T55" fmla="*/ 7 h 85"/>
              <a:gd name="T56" fmla="*/ 17 w 104"/>
              <a:gd name="T57" fmla="*/ 78 h 85"/>
              <a:gd name="T58" fmla="*/ 23 w 104"/>
              <a:gd name="T59" fmla="*/ 76 h 85"/>
              <a:gd name="T60" fmla="*/ 23 w 104"/>
              <a:gd name="T61" fmla="*/ 56 h 85"/>
              <a:gd name="T62" fmla="*/ 8 w 104"/>
              <a:gd name="T63" fmla="*/ 63 h 85"/>
              <a:gd name="T64" fmla="*/ 7 w 104"/>
              <a:gd name="T65" fmla="*/ 73 h 85"/>
              <a:gd name="T66" fmla="*/ 15 w 104"/>
              <a:gd name="T67" fmla="*/ 65 h 85"/>
              <a:gd name="T68" fmla="*/ 29 w 104"/>
              <a:gd name="T69" fmla="*/ 27 h 85"/>
              <a:gd name="T70" fmla="*/ 24 w 104"/>
              <a:gd name="T71" fmla="*/ 25 h 85"/>
              <a:gd name="T72" fmla="*/ 15 w 104"/>
              <a:gd name="T73" fmla="*/ 45 h 85"/>
              <a:gd name="T74" fmla="*/ 26 w 104"/>
              <a:gd name="T75" fmla="*/ 49 h 85"/>
              <a:gd name="T76" fmla="*/ 36 w 104"/>
              <a:gd name="T77" fmla="*/ 40 h 85"/>
              <a:gd name="T78" fmla="*/ 35 w 104"/>
              <a:gd name="T79" fmla="*/ 39 h 85"/>
              <a:gd name="T80" fmla="*/ 29 w 104"/>
              <a:gd name="T81" fmla="*/ 27 h 85"/>
              <a:gd name="T82" fmla="*/ 87 w 104"/>
              <a:gd name="T83" fmla="*/ 78 h 85"/>
              <a:gd name="T84" fmla="*/ 89 w 104"/>
              <a:gd name="T85" fmla="*/ 65 h 85"/>
              <a:gd name="T86" fmla="*/ 97 w 104"/>
              <a:gd name="T87" fmla="*/ 73 h 85"/>
              <a:gd name="T88" fmla="*/ 96 w 104"/>
              <a:gd name="T89" fmla="*/ 63 h 85"/>
              <a:gd name="T90" fmla="*/ 88 w 104"/>
              <a:gd name="T91" fmla="*/ 54 h 85"/>
              <a:gd name="T92" fmla="*/ 82 w 104"/>
              <a:gd name="T93" fmla="*/ 71 h 85"/>
              <a:gd name="T94" fmla="*/ 87 w 104"/>
              <a:gd name="T95" fmla="*/ 78 h 85"/>
              <a:gd name="T96" fmla="*/ 75 w 104"/>
              <a:gd name="T97" fmla="*/ 27 h 85"/>
              <a:gd name="T98" fmla="*/ 75 w 104"/>
              <a:gd name="T99" fmla="*/ 27 h 85"/>
              <a:gd name="T100" fmla="*/ 68 w 104"/>
              <a:gd name="T101" fmla="*/ 39 h 85"/>
              <a:gd name="T102" fmla="*/ 74 w 104"/>
              <a:gd name="T103" fmla="*/ 46 h 85"/>
              <a:gd name="T104" fmla="*/ 78 w 104"/>
              <a:gd name="T105" fmla="*/ 49 h 85"/>
              <a:gd name="T106" fmla="*/ 88 w 104"/>
              <a:gd name="T107" fmla="*/ 45 h 85"/>
              <a:gd name="T108" fmla="*/ 80 w 104"/>
              <a:gd name="T109" fmla="*/ 2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4" h="85">
                <a:moveTo>
                  <a:pt x="52" y="0"/>
                </a:moveTo>
                <a:cubicBezTo>
                  <a:pt x="63" y="0"/>
                  <a:pt x="73" y="8"/>
                  <a:pt x="75" y="20"/>
                </a:cubicBezTo>
                <a:cubicBezTo>
                  <a:pt x="76" y="19"/>
                  <a:pt x="78" y="19"/>
                  <a:pt x="80" y="19"/>
                </a:cubicBezTo>
                <a:cubicBezTo>
                  <a:pt x="85" y="19"/>
                  <a:pt x="90" y="21"/>
                  <a:pt x="93" y="24"/>
                </a:cubicBezTo>
                <a:cubicBezTo>
                  <a:pt x="96" y="27"/>
                  <a:pt x="98" y="32"/>
                  <a:pt x="98" y="37"/>
                </a:cubicBezTo>
                <a:cubicBezTo>
                  <a:pt x="98" y="42"/>
                  <a:pt x="97" y="46"/>
                  <a:pt x="93" y="50"/>
                </a:cubicBezTo>
                <a:cubicBezTo>
                  <a:pt x="98" y="54"/>
                  <a:pt x="98" y="54"/>
                  <a:pt x="98" y="54"/>
                </a:cubicBezTo>
                <a:cubicBezTo>
                  <a:pt x="100" y="56"/>
                  <a:pt x="101" y="58"/>
                  <a:pt x="102" y="60"/>
                </a:cubicBezTo>
                <a:cubicBezTo>
                  <a:pt x="103" y="63"/>
                  <a:pt x="104" y="65"/>
                  <a:pt x="104" y="68"/>
                </a:cubicBezTo>
                <a:cubicBezTo>
                  <a:pt x="104" y="74"/>
                  <a:pt x="104" y="74"/>
                  <a:pt x="104" y="74"/>
                </a:cubicBezTo>
                <a:cubicBezTo>
                  <a:pt x="104" y="75"/>
                  <a:pt x="103" y="77"/>
                  <a:pt x="102" y="78"/>
                </a:cubicBezTo>
                <a:cubicBezTo>
                  <a:pt x="102" y="79"/>
                  <a:pt x="100" y="80"/>
                  <a:pt x="98" y="80"/>
                </a:cubicBezTo>
                <a:cubicBezTo>
                  <a:pt x="98" y="80"/>
                  <a:pt x="98" y="80"/>
                  <a:pt x="98" y="80"/>
                </a:cubicBezTo>
                <a:cubicBezTo>
                  <a:pt x="94" y="80"/>
                  <a:pt x="94" y="80"/>
                  <a:pt x="94" y="80"/>
                </a:cubicBezTo>
                <a:cubicBezTo>
                  <a:pt x="94" y="82"/>
                  <a:pt x="94" y="82"/>
                  <a:pt x="94" y="82"/>
                </a:cubicBezTo>
                <a:cubicBezTo>
                  <a:pt x="94" y="84"/>
                  <a:pt x="92" y="85"/>
                  <a:pt x="90" y="85"/>
                </a:cubicBezTo>
                <a:cubicBezTo>
                  <a:pt x="90" y="85"/>
                  <a:pt x="90" y="85"/>
                  <a:pt x="90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3" y="85"/>
                  <a:pt x="13" y="85"/>
                  <a:pt x="13" y="85"/>
                </a:cubicBezTo>
                <a:cubicBezTo>
                  <a:pt x="11" y="85"/>
                  <a:pt x="10" y="84"/>
                  <a:pt x="10" y="82"/>
                </a:cubicBezTo>
                <a:cubicBezTo>
                  <a:pt x="10" y="80"/>
                  <a:pt x="10" y="80"/>
                  <a:pt x="10" y="80"/>
                </a:cubicBezTo>
                <a:cubicBezTo>
                  <a:pt x="6" y="80"/>
                  <a:pt x="6" y="80"/>
                  <a:pt x="6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3" y="80"/>
                  <a:pt x="2" y="79"/>
                  <a:pt x="1" y="78"/>
                </a:cubicBezTo>
                <a:cubicBezTo>
                  <a:pt x="0" y="77"/>
                  <a:pt x="0" y="75"/>
                  <a:pt x="0" y="74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5"/>
                  <a:pt x="0" y="63"/>
                  <a:pt x="1" y="60"/>
                </a:cubicBezTo>
                <a:cubicBezTo>
                  <a:pt x="2" y="58"/>
                  <a:pt x="4" y="56"/>
                  <a:pt x="6" y="54"/>
                </a:cubicBezTo>
                <a:cubicBezTo>
                  <a:pt x="10" y="50"/>
                  <a:pt x="10" y="50"/>
                  <a:pt x="10" y="50"/>
                </a:cubicBezTo>
                <a:cubicBezTo>
                  <a:pt x="7" y="46"/>
                  <a:pt x="5" y="42"/>
                  <a:pt x="5" y="37"/>
                </a:cubicBezTo>
                <a:cubicBezTo>
                  <a:pt x="5" y="32"/>
                  <a:pt x="7" y="27"/>
                  <a:pt x="11" y="24"/>
                </a:cubicBezTo>
                <a:cubicBezTo>
                  <a:pt x="14" y="21"/>
                  <a:pt x="19" y="19"/>
                  <a:pt x="24" y="19"/>
                </a:cubicBezTo>
                <a:cubicBezTo>
                  <a:pt x="25" y="19"/>
                  <a:pt x="27" y="19"/>
                  <a:pt x="29" y="20"/>
                </a:cubicBezTo>
                <a:cubicBezTo>
                  <a:pt x="31" y="8"/>
                  <a:pt x="40" y="0"/>
                  <a:pt x="52" y="0"/>
                </a:cubicBezTo>
                <a:close/>
                <a:moveTo>
                  <a:pt x="62" y="78"/>
                </a:moveTo>
                <a:cubicBezTo>
                  <a:pt x="62" y="78"/>
                  <a:pt x="62" y="78"/>
                  <a:pt x="62" y="78"/>
                </a:cubicBezTo>
                <a:cubicBezTo>
                  <a:pt x="62" y="75"/>
                  <a:pt x="62" y="75"/>
                  <a:pt x="62" y="75"/>
                </a:cubicBezTo>
                <a:cubicBezTo>
                  <a:pt x="62" y="75"/>
                  <a:pt x="62" y="75"/>
                  <a:pt x="62" y="75"/>
                </a:cubicBezTo>
                <a:cubicBezTo>
                  <a:pt x="62" y="75"/>
                  <a:pt x="62" y="75"/>
                  <a:pt x="62" y="75"/>
                </a:cubicBezTo>
                <a:cubicBezTo>
                  <a:pt x="62" y="63"/>
                  <a:pt x="62" y="63"/>
                  <a:pt x="62" y="63"/>
                </a:cubicBezTo>
                <a:cubicBezTo>
                  <a:pt x="62" y="62"/>
                  <a:pt x="63" y="61"/>
                  <a:pt x="64" y="61"/>
                </a:cubicBezTo>
                <a:cubicBezTo>
                  <a:pt x="65" y="61"/>
                  <a:pt x="66" y="62"/>
                  <a:pt x="66" y="63"/>
                </a:cubicBezTo>
                <a:cubicBezTo>
                  <a:pt x="66" y="72"/>
                  <a:pt x="66" y="72"/>
                  <a:pt x="66" y="72"/>
                </a:cubicBezTo>
                <a:cubicBezTo>
                  <a:pt x="75" y="72"/>
                  <a:pt x="75" y="72"/>
                  <a:pt x="75" y="72"/>
                </a:cubicBezTo>
                <a:cubicBezTo>
                  <a:pt x="75" y="72"/>
                  <a:pt x="75" y="71"/>
                  <a:pt x="75" y="71"/>
                </a:cubicBezTo>
                <a:cubicBezTo>
                  <a:pt x="75" y="64"/>
                  <a:pt x="75" y="64"/>
                  <a:pt x="75" y="64"/>
                </a:cubicBezTo>
                <a:cubicBezTo>
                  <a:pt x="75" y="61"/>
                  <a:pt x="75" y="59"/>
                  <a:pt x="74" y="57"/>
                </a:cubicBezTo>
                <a:cubicBezTo>
                  <a:pt x="74" y="57"/>
                  <a:pt x="74" y="57"/>
                  <a:pt x="74" y="57"/>
                </a:cubicBezTo>
                <a:cubicBezTo>
                  <a:pt x="74" y="57"/>
                  <a:pt x="74" y="57"/>
                  <a:pt x="74" y="57"/>
                </a:cubicBezTo>
                <a:cubicBezTo>
                  <a:pt x="73" y="56"/>
                  <a:pt x="72" y="54"/>
                  <a:pt x="72" y="53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3"/>
                  <a:pt x="72" y="53"/>
                  <a:pt x="72" y="53"/>
                </a:cubicBezTo>
                <a:cubicBezTo>
                  <a:pt x="71" y="53"/>
                  <a:pt x="71" y="53"/>
                  <a:pt x="71" y="53"/>
                </a:cubicBezTo>
                <a:cubicBezTo>
                  <a:pt x="71" y="53"/>
                  <a:pt x="71" y="53"/>
                  <a:pt x="71" y="53"/>
                </a:cubicBezTo>
                <a:cubicBezTo>
                  <a:pt x="71" y="52"/>
                  <a:pt x="70" y="51"/>
                  <a:pt x="70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62" y="44"/>
                  <a:pt x="62" y="44"/>
                  <a:pt x="62" y="44"/>
                </a:cubicBezTo>
                <a:cubicBezTo>
                  <a:pt x="59" y="45"/>
                  <a:pt x="56" y="46"/>
                  <a:pt x="52" y="46"/>
                </a:cubicBezTo>
                <a:cubicBezTo>
                  <a:pt x="48" y="46"/>
                  <a:pt x="44" y="45"/>
                  <a:pt x="41" y="44"/>
                </a:cubicBezTo>
                <a:cubicBezTo>
                  <a:pt x="34" y="51"/>
                  <a:pt x="34" y="51"/>
                  <a:pt x="34" y="51"/>
                </a:cubicBezTo>
                <a:cubicBezTo>
                  <a:pt x="34" y="51"/>
                  <a:pt x="34" y="51"/>
                  <a:pt x="34" y="51"/>
                </a:cubicBezTo>
                <a:cubicBezTo>
                  <a:pt x="33" y="51"/>
                  <a:pt x="33" y="52"/>
                  <a:pt x="32" y="53"/>
                </a:cubicBezTo>
                <a:cubicBezTo>
                  <a:pt x="32" y="53"/>
                  <a:pt x="32" y="53"/>
                  <a:pt x="32" y="53"/>
                </a:cubicBezTo>
                <a:cubicBezTo>
                  <a:pt x="32" y="53"/>
                  <a:pt x="32" y="53"/>
                  <a:pt x="32" y="53"/>
                </a:cubicBezTo>
                <a:cubicBezTo>
                  <a:pt x="32" y="53"/>
                  <a:pt x="32" y="53"/>
                  <a:pt x="32" y="53"/>
                </a:cubicBezTo>
                <a:cubicBezTo>
                  <a:pt x="32" y="53"/>
                  <a:pt x="32" y="53"/>
                  <a:pt x="32" y="53"/>
                </a:cubicBezTo>
                <a:cubicBezTo>
                  <a:pt x="31" y="54"/>
                  <a:pt x="30" y="56"/>
                  <a:pt x="30" y="57"/>
                </a:cubicBezTo>
                <a:cubicBezTo>
                  <a:pt x="29" y="59"/>
                  <a:pt x="29" y="61"/>
                  <a:pt x="29" y="64"/>
                </a:cubicBezTo>
                <a:cubicBezTo>
                  <a:pt x="29" y="71"/>
                  <a:pt x="29" y="71"/>
                  <a:pt x="29" y="71"/>
                </a:cubicBezTo>
                <a:cubicBezTo>
                  <a:pt x="29" y="71"/>
                  <a:pt x="29" y="72"/>
                  <a:pt x="29" y="72"/>
                </a:cubicBezTo>
                <a:cubicBezTo>
                  <a:pt x="37" y="72"/>
                  <a:pt x="37" y="72"/>
                  <a:pt x="37" y="72"/>
                </a:cubicBezTo>
                <a:cubicBezTo>
                  <a:pt x="37" y="63"/>
                  <a:pt x="37" y="63"/>
                  <a:pt x="37" y="63"/>
                </a:cubicBezTo>
                <a:cubicBezTo>
                  <a:pt x="37" y="62"/>
                  <a:pt x="38" y="61"/>
                  <a:pt x="39" y="61"/>
                </a:cubicBezTo>
                <a:cubicBezTo>
                  <a:pt x="41" y="61"/>
                  <a:pt x="41" y="62"/>
                  <a:pt x="41" y="63"/>
                </a:cubicBezTo>
                <a:cubicBezTo>
                  <a:pt x="41" y="75"/>
                  <a:pt x="41" y="75"/>
                  <a:pt x="41" y="75"/>
                </a:cubicBezTo>
                <a:cubicBezTo>
                  <a:pt x="41" y="75"/>
                  <a:pt x="41" y="75"/>
                  <a:pt x="41" y="75"/>
                </a:cubicBezTo>
                <a:cubicBezTo>
                  <a:pt x="41" y="75"/>
                  <a:pt x="41" y="75"/>
                  <a:pt x="41" y="75"/>
                </a:cubicBezTo>
                <a:cubicBezTo>
                  <a:pt x="41" y="78"/>
                  <a:pt x="41" y="78"/>
                  <a:pt x="41" y="78"/>
                </a:cubicBezTo>
                <a:cubicBezTo>
                  <a:pt x="62" y="78"/>
                  <a:pt x="62" y="78"/>
                  <a:pt x="62" y="78"/>
                </a:cubicBezTo>
                <a:close/>
                <a:moveTo>
                  <a:pt x="52" y="40"/>
                </a:moveTo>
                <a:cubicBezTo>
                  <a:pt x="52" y="40"/>
                  <a:pt x="52" y="40"/>
                  <a:pt x="52" y="40"/>
                </a:cubicBezTo>
                <a:cubicBezTo>
                  <a:pt x="61" y="40"/>
                  <a:pt x="68" y="32"/>
                  <a:pt x="68" y="23"/>
                </a:cubicBezTo>
                <a:cubicBezTo>
                  <a:pt x="68" y="14"/>
                  <a:pt x="61" y="7"/>
                  <a:pt x="52" y="7"/>
                </a:cubicBezTo>
                <a:cubicBezTo>
                  <a:pt x="43" y="7"/>
                  <a:pt x="35" y="14"/>
                  <a:pt x="35" y="23"/>
                </a:cubicBezTo>
                <a:cubicBezTo>
                  <a:pt x="35" y="32"/>
                  <a:pt x="43" y="40"/>
                  <a:pt x="52" y="40"/>
                </a:cubicBezTo>
                <a:close/>
                <a:moveTo>
                  <a:pt x="17" y="78"/>
                </a:moveTo>
                <a:cubicBezTo>
                  <a:pt x="17" y="78"/>
                  <a:pt x="17" y="78"/>
                  <a:pt x="17" y="78"/>
                </a:cubicBezTo>
                <a:cubicBezTo>
                  <a:pt x="26" y="78"/>
                  <a:pt x="26" y="78"/>
                  <a:pt x="26" y="78"/>
                </a:cubicBezTo>
                <a:cubicBezTo>
                  <a:pt x="25" y="78"/>
                  <a:pt x="24" y="77"/>
                  <a:pt x="23" y="76"/>
                </a:cubicBezTo>
                <a:cubicBezTo>
                  <a:pt x="22" y="75"/>
                  <a:pt x="22" y="73"/>
                  <a:pt x="22" y="71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61"/>
                  <a:pt x="22" y="58"/>
                  <a:pt x="23" y="56"/>
                </a:cubicBezTo>
                <a:cubicBezTo>
                  <a:pt x="21" y="55"/>
                  <a:pt x="18" y="55"/>
                  <a:pt x="16" y="54"/>
                </a:cubicBezTo>
                <a:cubicBezTo>
                  <a:pt x="11" y="59"/>
                  <a:pt x="11" y="59"/>
                  <a:pt x="11" y="59"/>
                </a:cubicBezTo>
                <a:cubicBezTo>
                  <a:pt x="9" y="60"/>
                  <a:pt x="8" y="61"/>
                  <a:pt x="8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7" y="65"/>
                  <a:pt x="7" y="66"/>
                  <a:pt x="7" y="68"/>
                </a:cubicBezTo>
                <a:cubicBezTo>
                  <a:pt x="7" y="73"/>
                  <a:pt x="7" y="73"/>
                  <a:pt x="7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13" y="67"/>
                  <a:pt x="13" y="67"/>
                  <a:pt x="13" y="67"/>
                </a:cubicBezTo>
                <a:cubicBezTo>
                  <a:pt x="13" y="66"/>
                  <a:pt x="13" y="65"/>
                  <a:pt x="15" y="65"/>
                </a:cubicBezTo>
                <a:cubicBezTo>
                  <a:pt x="16" y="65"/>
                  <a:pt x="17" y="66"/>
                  <a:pt x="17" y="67"/>
                </a:cubicBezTo>
                <a:cubicBezTo>
                  <a:pt x="17" y="78"/>
                  <a:pt x="17" y="78"/>
                  <a:pt x="17" y="78"/>
                </a:cubicBezTo>
                <a:close/>
                <a:moveTo>
                  <a:pt x="29" y="27"/>
                </a:moveTo>
                <a:cubicBezTo>
                  <a:pt x="29" y="27"/>
                  <a:pt x="29" y="27"/>
                  <a:pt x="29" y="27"/>
                </a:cubicBezTo>
                <a:cubicBezTo>
                  <a:pt x="28" y="27"/>
                  <a:pt x="28" y="26"/>
                  <a:pt x="27" y="26"/>
                </a:cubicBezTo>
                <a:cubicBezTo>
                  <a:pt x="26" y="26"/>
                  <a:pt x="25" y="25"/>
                  <a:pt x="24" y="25"/>
                </a:cubicBezTo>
                <a:cubicBezTo>
                  <a:pt x="20" y="25"/>
                  <a:pt x="17" y="27"/>
                  <a:pt x="15" y="29"/>
                </a:cubicBezTo>
                <a:cubicBezTo>
                  <a:pt x="13" y="31"/>
                  <a:pt x="12" y="34"/>
                  <a:pt x="12" y="37"/>
                </a:cubicBezTo>
                <a:cubicBezTo>
                  <a:pt x="12" y="40"/>
                  <a:pt x="13" y="43"/>
                  <a:pt x="15" y="45"/>
                </a:cubicBezTo>
                <a:cubicBezTo>
                  <a:pt x="15" y="45"/>
                  <a:pt x="15" y="45"/>
                  <a:pt x="15" y="45"/>
                </a:cubicBezTo>
                <a:cubicBezTo>
                  <a:pt x="17" y="47"/>
                  <a:pt x="20" y="49"/>
                  <a:pt x="24" y="49"/>
                </a:cubicBezTo>
                <a:cubicBezTo>
                  <a:pt x="24" y="49"/>
                  <a:pt x="25" y="49"/>
                  <a:pt x="26" y="49"/>
                </a:cubicBezTo>
                <a:cubicBezTo>
                  <a:pt x="26" y="48"/>
                  <a:pt x="27" y="48"/>
                  <a:pt x="27" y="48"/>
                </a:cubicBezTo>
                <a:cubicBezTo>
                  <a:pt x="28" y="47"/>
                  <a:pt x="29" y="47"/>
                  <a:pt x="29" y="46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39"/>
                  <a:pt x="36" y="39"/>
                  <a:pt x="36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2" y="36"/>
                  <a:pt x="30" y="33"/>
                  <a:pt x="29" y="28"/>
                </a:cubicBezTo>
                <a:cubicBezTo>
                  <a:pt x="29" y="28"/>
                  <a:pt x="29" y="28"/>
                  <a:pt x="29" y="27"/>
                </a:cubicBezTo>
                <a:cubicBezTo>
                  <a:pt x="29" y="27"/>
                  <a:pt x="29" y="27"/>
                  <a:pt x="29" y="27"/>
                </a:cubicBezTo>
                <a:cubicBezTo>
                  <a:pt x="29" y="27"/>
                  <a:pt x="29" y="27"/>
                  <a:pt x="29" y="27"/>
                </a:cubicBezTo>
                <a:cubicBezTo>
                  <a:pt x="29" y="27"/>
                  <a:pt x="29" y="27"/>
                  <a:pt x="29" y="27"/>
                </a:cubicBezTo>
                <a:close/>
                <a:moveTo>
                  <a:pt x="87" y="78"/>
                </a:moveTo>
                <a:cubicBezTo>
                  <a:pt x="87" y="78"/>
                  <a:pt x="87" y="78"/>
                  <a:pt x="87" y="78"/>
                </a:cubicBezTo>
                <a:cubicBezTo>
                  <a:pt x="87" y="67"/>
                  <a:pt x="87" y="67"/>
                  <a:pt x="87" y="67"/>
                </a:cubicBezTo>
                <a:cubicBezTo>
                  <a:pt x="87" y="66"/>
                  <a:pt x="88" y="65"/>
                  <a:pt x="89" y="65"/>
                </a:cubicBezTo>
                <a:cubicBezTo>
                  <a:pt x="90" y="65"/>
                  <a:pt x="91" y="66"/>
                  <a:pt x="91" y="67"/>
                </a:cubicBezTo>
                <a:cubicBezTo>
                  <a:pt x="91" y="73"/>
                  <a:pt x="91" y="73"/>
                  <a:pt x="91" y="73"/>
                </a:cubicBezTo>
                <a:cubicBezTo>
                  <a:pt x="97" y="73"/>
                  <a:pt x="97" y="73"/>
                  <a:pt x="97" y="73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6"/>
                  <a:pt x="97" y="65"/>
                  <a:pt x="96" y="63"/>
                </a:cubicBezTo>
                <a:cubicBezTo>
                  <a:pt x="96" y="63"/>
                  <a:pt x="96" y="63"/>
                  <a:pt x="96" y="63"/>
                </a:cubicBezTo>
                <a:cubicBezTo>
                  <a:pt x="96" y="63"/>
                  <a:pt x="96" y="63"/>
                  <a:pt x="96" y="63"/>
                </a:cubicBezTo>
                <a:cubicBezTo>
                  <a:pt x="95" y="61"/>
                  <a:pt x="94" y="60"/>
                  <a:pt x="93" y="59"/>
                </a:cubicBezTo>
                <a:cubicBezTo>
                  <a:pt x="88" y="54"/>
                  <a:pt x="88" y="54"/>
                  <a:pt x="88" y="54"/>
                </a:cubicBezTo>
                <a:cubicBezTo>
                  <a:pt x="86" y="55"/>
                  <a:pt x="83" y="55"/>
                  <a:pt x="80" y="56"/>
                </a:cubicBezTo>
                <a:cubicBezTo>
                  <a:pt x="81" y="58"/>
                  <a:pt x="82" y="61"/>
                  <a:pt x="82" y="64"/>
                </a:cubicBezTo>
                <a:cubicBezTo>
                  <a:pt x="82" y="71"/>
                  <a:pt x="82" y="71"/>
                  <a:pt x="82" y="71"/>
                </a:cubicBezTo>
                <a:cubicBezTo>
                  <a:pt x="82" y="73"/>
                  <a:pt x="81" y="75"/>
                  <a:pt x="80" y="76"/>
                </a:cubicBezTo>
                <a:cubicBezTo>
                  <a:pt x="80" y="77"/>
                  <a:pt x="79" y="78"/>
                  <a:pt x="77" y="78"/>
                </a:cubicBezTo>
                <a:cubicBezTo>
                  <a:pt x="87" y="78"/>
                  <a:pt x="87" y="78"/>
                  <a:pt x="87" y="78"/>
                </a:cubicBezTo>
                <a:close/>
                <a:moveTo>
                  <a:pt x="75" y="27"/>
                </a:moveTo>
                <a:cubicBezTo>
                  <a:pt x="75" y="27"/>
                  <a:pt x="75" y="27"/>
                  <a:pt x="75" y="27"/>
                </a:cubicBezTo>
                <a:cubicBezTo>
                  <a:pt x="75" y="27"/>
                  <a:pt x="75" y="27"/>
                  <a:pt x="75" y="27"/>
                </a:cubicBezTo>
                <a:cubicBezTo>
                  <a:pt x="75" y="27"/>
                  <a:pt x="75" y="27"/>
                  <a:pt x="75" y="27"/>
                </a:cubicBezTo>
                <a:cubicBezTo>
                  <a:pt x="75" y="27"/>
                  <a:pt x="75" y="27"/>
                  <a:pt x="75" y="27"/>
                </a:cubicBezTo>
                <a:cubicBezTo>
                  <a:pt x="75" y="27"/>
                  <a:pt x="75" y="27"/>
                  <a:pt x="75" y="27"/>
                </a:cubicBezTo>
                <a:cubicBezTo>
                  <a:pt x="74" y="32"/>
                  <a:pt x="71" y="36"/>
                  <a:pt x="68" y="39"/>
                </a:cubicBezTo>
                <a:cubicBezTo>
                  <a:pt x="68" y="39"/>
                  <a:pt x="68" y="39"/>
                  <a:pt x="68" y="39"/>
                </a:cubicBezTo>
                <a:cubicBezTo>
                  <a:pt x="68" y="39"/>
                  <a:pt x="68" y="39"/>
                  <a:pt x="68" y="39"/>
                </a:cubicBezTo>
                <a:cubicBezTo>
                  <a:pt x="68" y="40"/>
                  <a:pt x="68" y="40"/>
                  <a:pt x="68" y="40"/>
                </a:cubicBezTo>
                <a:cubicBezTo>
                  <a:pt x="74" y="46"/>
                  <a:pt x="74" y="46"/>
                  <a:pt x="74" y="46"/>
                </a:cubicBezTo>
                <a:cubicBezTo>
                  <a:pt x="74" y="46"/>
                  <a:pt x="74" y="46"/>
                  <a:pt x="74" y="46"/>
                </a:cubicBezTo>
                <a:cubicBezTo>
                  <a:pt x="75" y="47"/>
                  <a:pt x="76" y="47"/>
                  <a:pt x="76" y="48"/>
                </a:cubicBezTo>
                <a:cubicBezTo>
                  <a:pt x="77" y="48"/>
                  <a:pt x="77" y="48"/>
                  <a:pt x="78" y="49"/>
                </a:cubicBezTo>
                <a:cubicBezTo>
                  <a:pt x="78" y="49"/>
                  <a:pt x="78" y="49"/>
                  <a:pt x="78" y="49"/>
                </a:cubicBezTo>
                <a:cubicBezTo>
                  <a:pt x="78" y="49"/>
                  <a:pt x="78" y="49"/>
                  <a:pt x="78" y="49"/>
                </a:cubicBezTo>
                <a:cubicBezTo>
                  <a:pt x="78" y="49"/>
                  <a:pt x="79" y="49"/>
                  <a:pt x="80" y="49"/>
                </a:cubicBezTo>
                <a:cubicBezTo>
                  <a:pt x="83" y="49"/>
                  <a:pt x="86" y="47"/>
                  <a:pt x="88" y="45"/>
                </a:cubicBezTo>
                <a:cubicBezTo>
                  <a:pt x="90" y="43"/>
                  <a:pt x="92" y="40"/>
                  <a:pt x="92" y="37"/>
                </a:cubicBezTo>
                <a:cubicBezTo>
                  <a:pt x="92" y="34"/>
                  <a:pt x="90" y="31"/>
                  <a:pt x="88" y="29"/>
                </a:cubicBezTo>
                <a:cubicBezTo>
                  <a:pt x="86" y="27"/>
                  <a:pt x="83" y="25"/>
                  <a:pt x="80" y="25"/>
                </a:cubicBezTo>
                <a:cubicBezTo>
                  <a:pt x="79" y="25"/>
                  <a:pt x="78" y="26"/>
                  <a:pt x="77" y="26"/>
                </a:cubicBezTo>
                <a:cubicBezTo>
                  <a:pt x="76" y="26"/>
                  <a:pt x="75" y="27"/>
                  <a:pt x="75" y="27"/>
                </a:cubicBezTo>
                <a:close/>
              </a:path>
            </a:pathLst>
          </a:cu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reeform 20"/>
          <p:cNvSpPr>
            <a:spLocks noEditPoints="1"/>
          </p:cNvSpPr>
          <p:nvPr/>
        </p:nvSpPr>
        <p:spPr bwMode="auto">
          <a:xfrm>
            <a:off x="1860189" y="1173108"/>
            <a:ext cx="249224" cy="280462"/>
          </a:xfrm>
          <a:custGeom>
            <a:avLst/>
            <a:gdLst>
              <a:gd name="T0" fmla="*/ 73 w 88"/>
              <a:gd name="T1" fmla="*/ 22 h 99"/>
              <a:gd name="T2" fmla="*/ 81 w 88"/>
              <a:gd name="T3" fmla="*/ 18 h 99"/>
              <a:gd name="T4" fmla="*/ 77 w 88"/>
              <a:gd name="T5" fmla="*/ 27 h 99"/>
              <a:gd name="T6" fmla="*/ 75 w 88"/>
              <a:gd name="T7" fmla="*/ 86 h 99"/>
              <a:gd name="T8" fmla="*/ 44 w 88"/>
              <a:gd name="T9" fmla="*/ 99 h 99"/>
              <a:gd name="T10" fmla="*/ 13 w 88"/>
              <a:gd name="T11" fmla="*/ 86 h 99"/>
              <a:gd name="T12" fmla="*/ 13 w 88"/>
              <a:gd name="T13" fmla="*/ 24 h 99"/>
              <a:gd name="T14" fmla="*/ 13 w 88"/>
              <a:gd name="T15" fmla="*/ 24 h 99"/>
              <a:gd name="T16" fmla="*/ 41 w 88"/>
              <a:gd name="T17" fmla="*/ 6 h 99"/>
              <a:gd name="T18" fmla="*/ 34 w 88"/>
              <a:gd name="T19" fmla="*/ 3 h 99"/>
              <a:gd name="T20" fmla="*/ 51 w 88"/>
              <a:gd name="T21" fmla="*/ 0 h 99"/>
              <a:gd name="T22" fmla="*/ 51 w 88"/>
              <a:gd name="T23" fmla="*/ 6 h 99"/>
              <a:gd name="T24" fmla="*/ 48 w 88"/>
              <a:gd name="T25" fmla="*/ 12 h 99"/>
              <a:gd name="T26" fmla="*/ 56 w 88"/>
              <a:gd name="T27" fmla="*/ 57 h 99"/>
              <a:gd name="T28" fmla="*/ 60 w 88"/>
              <a:gd name="T29" fmla="*/ 31 h 99"/>
              <a:gd name="T30" fmla="*/ 37 w 88"/>
              <a:gd name="T31" fmla="*/ 46 h 99"/>
              <a:gd name="T32" fmla="*/ 36 w 88"/>
              <a:gd name="T33" fmla="*/ 47 h 99"/>
              <a:gd name="T34" fmla="*/ 33 w 88"/>
              <a:gd name="T35" fmla="*/ 56 h 99"/>
              <a:gd name="T36" fmla="*/ 33 w 88"/>
              <a:gd name="T37" fmla="*/ 58 h 99"/>
              <a:gd name="T38" fmla="*/ 34 w 88"/>
              <a:gd name="T39" fmla="*/ 60 h 99"/>
              <a:gd name="T40" fmla="*/ 39 w 88"/>
              <a:gd name="T41" fmla="*/ 65 h 99"/>
              <a:gd name="T42" fmla="*/ 41 w 88"/>
              <a:gd name="T43" fmla="*/ 66 h 99"/>
              <a:gd name="T44" fmla="*/ 43 w 88"/>
              <a:gd name="T45" fmla="*/ 67 h 99"/>
              <a:gd name="T46" fmla="*/ 44 w 88"/>
              <a:gd name="T47" fmla="*/ 67 h 99"/>
              <a:gd name="T48" fmla="*/ 45 w 88"/>
              <a:gd name="T49" fmla="*/ 67 h 99"/>
              <a:gd name="T50" fmla="*/ 47 w 88"/>
              <a:gd name="T51" fmla="*/ 66 h 99"/>
              <a:gd name="T52" fmla="*/ 54 w 88"/>
              <a:gd name="T53" fmla="*/ 61 h 99"/>
              <a:gd name="T54" fmla="*/ 56 w 88"/>
              <a:gd name="T55" fmla="*/ 57 h 99"/>
              <a:gd name="T56" fmla="*/ 48 w 88"/>
              <a:gd name="T57" fmla="*/ 49 h 99"/>
              <a:gd name="T58" fmla="*/ 40 w 88"/>
              <a:gd name="T59" fmla="*/ 62 h 99"/>
              <a:gd name="T60" fmla="*/ 48 w 88"/>
              <a:gd name="T61" fmla="*/ 49 h 99"/>
              <a:gd name="T62" fmla="*/ 46 w 88"/>
              <a:gd name="T63" fmla="*/ 52 h 99"/>
              <a:gd name="T64" fmla="*/ 43 w 88"/>
              <a:gd name="T65" fmla="*/ 58 h 99"/>
              <a:gd name="T66" fmla="*/ 46 w 88"/>
              <a:gd name="T67" fmla="*/ 52 h 99"/>
              <a:gd name="T68" fmla="*/ 64 w 88"/>
              <a:gd name="T69" fmla="*/ 32 h 99"/>
              <a:gd name="T70" fmla="*/ 58 w 88"/>
              <a:gd name="T71" fmla="*/ 61 h 99"/>
              <a:gd name="T72" fmla="*/ 45 w 88"/>
              <a:gd name="T73" fmla="*/ 71 h 99"/>
              <a:gd name="T74" fmla="*/ 44 w 88"/>
              <a:gd name="T75" fmla="*/ 71 h 99"/>
              <a:gd name="T76" fmla="*/ 42 w 88"/>
              <a:gd name="T77" fmla="*/ 71 h 99"/>
              <a:gd name="T78" fmla="*/ 39 w 88"/>
              <a:gd name="T79" fmla="*/ 70 h 99"/>
              <a:gd name="T80" fmla="*/ 29 w 88"/>
              <a:gd name="T81" fmla="*/ 59 h 99"/>
              <a:gd name="T82" fmla="*/ 29 w 88"/>
              <a:gd name="T83" fmla="*/ 56 h 99"/>
              <a:gd name="T84" fmla="*/ 33 w 88"/>
              <a:gd name="T85" fmla="*/ 45 h 99"/>
              <a:gd name="T86" fmla="*/ 34 w 88"/>
              <a:gd name="T87" fmla="*/ 44 h 99"/>
              <a:gd name="T88" fmla="*/ 35 w 88"/>
              <a:gd name="T89" fmla="*/ 43 h 99"/>
              <a:gd name="T90" fmla="*/ 55 w 88"/>
              <a:gd name="T91" fmla="*/ 26 h 99"/>
              <a:gd name="T92" fmla="*/ 60 w 88"/>
              <a:gd name="T93" fmla="*/ 26 h 99"/>
              <a:gd name="T94" fmla="*/ 61 w 88"/>
              <a:gd name="T95" fmla="*/ 26 h 99"/>
              <a:gd name="T96" fmla="*/ 62 w 88"/>
              <a:gd name="T97" fmla="*/ 27 h 99"/>
              <a:gd name="T98" fmla="*/ 64 w 88"/>
              <a:gd name="T99" fmla="*/ 32 h 99"/>
              <a:gd name="T100" fmla="*/ 70 w 88"/>
              <a:gd name="T101" fmla="*/ 29 h 99"/>
              <a:gd name="T102" fmla="*/ 18 w 88"/>
              <a:gd name="T103" fmla="*/ 29 h 99"/>
              <a:gd name="T104" fmla="*/ 18 w 88"/>
              <a:gd name="T105" fmla="*/ 81 h 99"/>
              <a:gd name="T106" fmla="*/ 70 w 88"/>
              <a:gd name="T107" fmla="*/ 82 h 99"/>
              <a:gd name="T108" fmla="*/ 81 w 88"/>
              <a:gd name="T109" fmla="*/ 55 h 99"/>
              <a:gd name="T110" fmla="*/ 70 w 88"/>
              <a:gd name="T111" fmla="*/ 2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8" h="99">
                <a:moveTo>
                  <a:pt x="48" y="12"/>
                </a:moveTo>
                <a:cubicBezTo>
                  <a:pt x="57" y="12"/>
                  <a:pt x="66" y="16"/>
                  <a:pt x="73" y="22"/>
                </a:cubicBezTo>
                <a:cubicBezTo>
                  <a:pt x="76" y="18"/>
                  <a:pt x="76" y="18"/>
                  <a:pt x="76" y="18"/>
                </a:cubicBezTo>
                <a:cubicBezTo>
                  <a:pt x="78" y="17"/>
                  <a:pt x="80" y="17"/>
                  <a:pt x="81" y="18"/>
                </a:cubicBezTo>
                <a:cubicBezTo>
                  <a:pt x="83" y="20"/>
                  <a:pt x="83" y="22"/>
                  <a:pt x="81" y="23"/>
                </a:cubicBezTo>
                <a:cubicBezTo>
                  <a:pt x="77" y="27"/>
                  <a:pt x="77" y="27"/>
                  <a:pt x="77" y="27"/>
                </a:cubicBezTo>
                <a:cubicBezTo>
                  <a:pt x="84" y="34"/>
                  <a:pt x="88" y="44"/>
                  <a:pt x="88" y="55"/>
                </a:cubicBezTo>
                <a:cubicBezTo>
                  <a:pt x="88" y="67"/>
                  <a:pt x="83" y="78"/>
                  <a:pt x="75" y="86"/>
                </a:cubicBezTo>
                <a:cubicBezTo>
                  <a:pt x="75" y="86"/>
                  <a:pt x="75" y="86"/>
                  <a:pt x="75" y="86"/>
                </a:cubicBezTo>
                <a:cubicBezTo>
                  <a:pt x="67" y="94"/>
                  <a:pt x="56" y="99"/>
                  <a:pt x="44" y="99"/>
                </a:cubicBezTo>
                <a:cubicBezTo>
                  <a:pt x="32" y="99"/>
                  <a:pt x="21" y="94"/>
                  <a:pt x="13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5" y="78"/>
                  <a:pt x="0" y="67"/>
                  <a:pt x="0" y="55"/>
                </a:cubicBezTo>
                <a:cubicBezTo>
                  <a:pt x="0" y="43"/>
                  <a:pt x="5" y="32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20" y="17"/>
                  <a:pt x="30" y="12"/>
                  <a:pt x="41" y="12"/>
                </a:cubicBezTo>
                <a:cubicBezTo>
                  <a:pt x="41" y="6"/>
                  <a:pt x="41" y="6"/>
                  <a:pt x="41" y="6"/>
                </a:cubicBezTo>
                <a:cubicBezTo>
                  <a:pt x="37" y="6"/>
                  <a:pt x="37" y="6"/>
                  <a:pt x="37" y="6"/>
                </a:cubicBezTo>
                <a:cubicBezTo>
                  <a:pt x="35" y="6"/>
                  <a:pt x="34" y="5"/>
                  <a:pt x="34" y="3"/>
                </a:cubicBezTo>
                <a:cubicBezTo>
                  <a:pt x="34" y="1"/>
                  <a:pt x="35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3" y="0"/>
                  <a:pt x="55" y="1"/>
                  <a:pt x="55" y="3"/>
                </a:cubicBezTo>
                <a:cubicBezTo>
                  <a:pt x="55" y="5"/>
                  <a:pt x="53" y="6"/>
                  <a:pt x="51" y="6"/>
                </a:cubicBezTo>
                <a:cubicBezTo>
                  <a:pt x="48" y="6"/>
                  <a:pt x="48" y="6"/>
                  <a:pt x="48" y="6"/>
                </a:cubicBezTo>
                <a:cubicBezTo>
                  <a:pt x="48" y="12"/>
                  <a:pt x="48" y="12"/>
                  <a:pt x="48" y="12"/>
                </a:cubicBezTo>
                <a:close/>
                <a:moveTo>
                  <a:pt x="56" y="57"/>
                </a:moveTo>
                <a:cubicBezTo>
                  <a:pt x="56" y="57"/>
                  <a:pt x="56" y="57"/>
                  <a:pt x="56" y="57"/>
                </a:cubicBezTo>
                <a:cubicBezTo>
                  <a:pt x="56" y="56"/>
                  <a:pt x="56" y="56"/>
                  <a:pt x="56" y="56"/>
                </a:cubicBezTo>
                <a:cubicBezTo>
                  <a:pt x="60" y="31"/>
                  <a:pt x="60" y="31"/>
                  <a:pt x="60" y="31"/>
                </a:cubicBezTo>
                <a:cubicBezTo>
                  <a:pt x="60" y="30"/>
                  <a:pt x="58" y="29"/>
                  <a:pt x="57" y="30"/>
                </a:cubicBezTo>
                <a:cubicBezTo>
                  <a:pt x="37" y="46"/>
                  <a:pt x="37" y="46"/>
                  <a:pt x="37" y="46"/>
                </a:cubicBezTo>
                <a:cubicBezTo>
                  <a:pt x="37" y="46"/>
                  <a:pt x="37" y="46"/>
                  <a:pt x="37" y="46"/>
                </a:cubicBezTo>
                <a:cubicBezTo>
                  <a:pt x="37" y="46"/>
                  <a:pt x="37" y="47"/>
                  <a:pt x="36" y="47"/>
                </a:cubicBezTo>
                <a:cubicBezTo>
                  <a:pt x="36" y="47"/>
                  <a:pt x="36" y="47"/>
                  <a:pt x="36" y="47"/>
                </a:cubicBezTo>
                <a:cubicBezTo>
                  <a:pt x="34" y="49"/>
                  <a:pt x="33" y="53"/>
                  <a:pt x="33" y="56"/>
                </a:cubicBezTo>
                <a:cubicBezTo>
                  <a:pt x="33" y="56"/>
                  <a:pt x="33" y="57"/>
                  <a:pt x="33" y="57"/>
                </a:cubicBezTo>
                <a:cubicBezTo>
                  <a:pt x="33" y="57"/>
                  <a:pt x="33" y="58"/>
                  <a:pt x="33" y="58"/>
                </a:cubicBezTo>
                <a:cubicBezTo>
                  <a:pt x="33" y="59"/>
                  <a:pt x="33" y="59"/>
                  <a:pt x="33" y="59"/>
                </a:cubicBezTo>
                <a:cubicBezTo>
                  <a:pt x="34" y="59"/>
                  <a:pt x="34" y="60"/>
                  <a:pt x="34" y="60"/>
                </a:cubicBezTo>
                <a:cubicBezTo>
                  <a:pt x="34" y="60"/>
                  <a:pt x="34" y="61"/>
                  <a:pt x="34" y="61"/>
                </a:cubicBezTo>
                <a:cubicBezTo>
                  <a:pt x="35" y="63"/>
                  <a:pt x="37" y="64"/>
                  <a:pt x="39" y="65"/>
                </a:cubicBezTo>
                <a:cubicBezTo>
                  <a:pt x="39" y="65"/>
                  <a:pt x="39" y="65"/>
                  <a:pt x="40" y="66"/>
                </a:cubicBezTo>
                <a:cubicBezTo>
                  <a:pt x="40" y="66"/>
                  <a:pt x="40" y="66"/>
                  <a:pt x="41" y="66"/>
                </a:cubicBezTo>
                <a:cubicBezTo>
                  <a:pt x="41" y="66"/>
                  <a:pt x="41" y="66"/>
                  <a:pt x="42" y="66"/>
                </a:cubicBezTo>
                <a:cubicBezTo>
                  <a:pt x="42" y="66"/>
                  <a:pt x="42" y="66"/>
                  <a:pt x="43" y="67"/>
                </a:cubicBezTo>
                <a:cubicBezTo>
                  <a:pt x="43" y="67"/>
                  <a:pt x="43" y="67"/>
                  <a:pt x="43" y="67"/>
                </a:cubicBezTo>
                <a:cubicBezTo>
                  <a:pt x="43" y="67"/>
                  <a:pt x="44" y="67"/>
                  <a:pt x="44" y="67"/>
                </a:cubicBezTo>
                <a:cubicBezTo>
                  <a:pt x="44" y="67"/>
                  <a:pt x="44" y="67"/>
                  <a:pt x="44" y="67"/>
                </a:cubicBezTo>
                <a:cubicBezTo>
                  <a:pt x="44" y="67"/>
                  <a:pt x="45" y="67"/>
                  <a:pt x="45" y="67"/>
                </a:cubicBezTo>
                <a:cubicBezTo>
                  <a:pt x="45" y="67"/>
                  <a:pt x="46" y="67"/>
                  <a:pt x="46" y="66"/>
                </a:cubicBezTo>
                <a:cubicBezTo>
                  <a:pt x="46" y="66"/>
                  <a:pt x="47" y="66"/>
                  <a:pt x="47" y="66"/>
                </a:cubicBezTo>
                <a:cubicBezTo>
                  <a:pt x="50" y="66"/>
                  <a:pt x="52" y="64"/>
                  <a:pt x="53" y="62"/>
                </a:cubicBezTo>
                <a:cubicBezTo>
                  <a:pt x="54" y="62"/>
                  <a:pt x="54" y="61"/>
                  <a:pt x="54" y="61"/>
                </a:cubicBezTo>
                <a:cubicBezTo>
                  <a:pt x="55" y="60"/>
                  <a:pt x="55" y="58"/>
                  <a:pt x="56" y="57"/>
                </a:cubicBezTo>
                <a:cubicBezTo>
                  <a:pt x="56" y="57"/>
                  <a:pt x="56" y="57"/>
                  <a:pt x="56" y="57"/>
                </a:cubicBezTo>
                <a:close/>
                <a:moveTo>
                  <a:pt x="48" y="49"/>
                </a:moveTo>
                <a:cubicBezTo>
                  <a:pt x="48" y="49"/>
                  <a:pt x="48" y="49"/>
                  <a:pt x="48" y="49"/>
                </a:cubicBezTo>
                <a:cubicBezTo>
                  <a:pt x="51" y="51"/>
                  <a:pt x="53" y="55"/>
                  <a:pt x="51" y="59"/>
                </a:cubicBezTo>
                <a:cubicBezTo>
                  <a:pt x="49" y="62"/>
                  <a:pt x="44" y="64"/>
                  <a:pt x="40" y="62"/>
                </a:cubicBezTo>
                <a:cubicBezTo>
                  <a:pt x="37" y="60"/>
                  <a:pt x="36" y="55"/>
                  <a:pt x="38" y="51"/>
                </a:cubicBezTo>
                <a:cubicBezTo>
                  <a:pt x="40" y="48"/>
                  <a:pt x="44" y="47"/>
                  <a:pt x="48" y="49"/>
                </a:cubicBezTo>
                <a:close/>
                <a:moveTo>
                  <a:pt x="46" y="52"/>
                </a:moveTo>
                <a:cubicBezTo>
                  <a:pt x="46" y="52"/>
                  <a:pt x="46" y="52"/>
                  <a:pt x="46" y="52"/>
                </a:cubicBezTo>
                <a:cubicBezTo>
                  <a:pt x="44" y="51"/>
                  <a:pt x="42" y="52"/>
                  <a:pt x="41" y="53"/>
                </a:cubicBezTo>
                <a:cubicBezTo>
                  <a:pt x="40" y="55"/>
                  <a:pt x="41" y="57"/>
                  <a:pt x="43" y="58"/>
                </a:cubicBezTo>
                <a:cubicBezTo>
                  <a:pt x="44" y="59"/>
                  <a:pt x="46" y="58"/>
                  <a:pt x="47" y="57"/>
                </a:cubicBezTo>
                <a:cubicBezTo>
                  <a:pt x="48" y="55"/>
                  <a:pt x="47" y="53"/>
                  <a:pt x="46" y="52"/>
                </a:cubicBezTo>
                <a:close/>
                <a:moveTo>
                  <a:pt x="64" y="32"/>
                </a:moveTo>
                <a:cubicBezTo>
                  <a:pt x="64" y="32"/>
                  <a:pt x="64" y="32"/>
                  <a:pt x="64" y="32"/>
                </a:cubicBezTo>
                <a:cubicBezTo>
                  <a:pt x="60" y="57"/>
                  <a:pt x="60" y="57"/>
                  <a:pt x="60" y="57"/>
                </a:cubicBezTo>
                <a:cubicBezTo>
                  <a:pt x="59" y="59"/>
                  <a:pt x="59" y="60"/>
                  <a:pt x="58" y="61"/>
                </a:cubicBezTo>
                <a:cubicBezTo>
                  <a:pt x="56" y="66"/>
                  <a:pt x="52" y="70"/>
                  <a:pt x="47" y="70"/>
                </a:cubicBezTo>
                <a:cubicBezTo>
                  <a:pt x="46" y="71"/>
                  <a:pt x="46" y="71"/>
                  <a:pt x="45" y="71"/>
                </a:cubicBezTo>
                <a:cubicBezTo>
                  <a:pt x="45" y="71"/>
                  <a:pt x="44" y="71"/>
                  <a:pt x="44" y="71"/>
                </a:cubicBezTo>
                <a:cubicBezTo>
                  <a:pt x="44" y="71"/>
                  <a:pt x="44" y="71"/>
                  <a:pt x="44" y="71"/>
                </a:cubicBezTo>
                <a:cubicBezTo>
                  <a:pt x="43" y="71"/>
                  <a:pt x="43" y="71"/>
                  <a:pt x="42" y="71"/>
                </a:cubicBezTo>
                <a:cubicBezTo>
                  <a:pt x="42" y="71"/>
                  <a:pt x="42" y="71"/>
                  <a:pt x="42" y="71"/>
                </a:cubicBezTo>
                <a:cubicBezTo>
                  <a:pt x="42" y="71"/>
                  <a:pt x="41" y="70"/>
                  <a:pt x="41" y="70"/>
                </a:cubicBezTo>
                <a:cubicBezTo>
                  <a:pt x="40" y="70"/>
                  <a:pt x="40" y="70"/>
                  <a:pt x="39" y="70"/>
                </a:cubicBezTo>
                <a:cubicBezTo>
                  <a:pt x="35" y="68"/>
                  <a:pt x="31" y="65"/>
                  <a:pt x="30" y="61"/>
                </a:cubicBezTo>
                <a:cubicBezTo>
                  <a:pt x="30" y="60"/>
                  <a:pt x="29" y="60"/>
                  <a:pt x="29" y="59"/>
                </a:cubicBezTo>
                <a:cubicBezTo>
                  <a:pt x="29" y="59"/>
                  <a:pt x="29" y="58"/>
                  <a:pt x="29" y="58"/>
                </a:cubicBezTo>
                <a:cubicBezTo>
                  <a:pt x="29" y="57"/>
                  <a:pt x="29" y="57"/>
                  <a:pt x="29" y="56"/>
                </a:cubicBezTo>
                <a:cubicBezTo>
                  <a:pt x="28" y="53"/>
                  <a:pt x="30" y="49"/>
                  <a:pt x="32" y="46"/>
                </a:cubicBezTo>
                <a:cubicBezTo>
                  <a:pt x="32" y="46"/>
                  <a:pt x="32" y="45"/>
                  <a:pt x="33" y="45"/>
                </a:cubicBezTo>
                <a:cubicBezTo>
                  <a:pt x="33" y="45"/>
                  <a:pt x="33" y="44"/>
                  <a:pt x="34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3"/>
                  <a:pt x="34" y="43"/>
                  <a:pt x="35" y="43"/>
                </a:cubicBezTo>
                <a:cubicBezTo>
                  <a:pt x="35" y="43"/>
                  <a:pt x="35" y="43"/>
                  <a:pt x="35" y="43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5"/>
                  <a:pt x="58" y="25"/>
                  <a:pt x="60" y="26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26"/>
                  <a:pt x="61" y="26"/>
                  <a:pt x="61" y="26"/>
                </a:cubicBezTo>
                <a:cubicBezTo>
                  <a:pt x="62" y="27"/>
                  <a:pt x="62" y="27"/>
                  <a:pt x="62" y="27"/>
                </a:cubicBezTo>
                <a:cubicBezTo>
                  <a:pt x="62" y="27"/>
                  <a:pt x="62" y="27"/>
                  <a:pt x="62" y="27"/>
                </a:cubicBezTo>
                <a:cubicBezTo>
                  <a:pt x="63" y="28"/>
                  <a:pt x="64" y="30"/>
                  <a:pt x="64" y="32"/>
                </a:cubicBezTo>
                <a:close/>
                <a:moveTo>
                  <a:pt x="70" y="29"/>
                </a:moveTo>
                <a:cubicBezTo>
                  <a:pt x="70" y="29"/>
                  <a:pt x="70" y="29"/>
                  <a:pt x="70" y="29"/>
                </a:cubicBezTo>
                <a:cubicBezTo>
                  <a:pt x="64" y="22"/>
                  <a:pt x="54" y="18"/>
                  <a:pt x="44" y="18"/>
                </a:cubicBezTo>
                <a:cubicBezTo>
                  <a:pt x="34" y="18"/>
                  <a:pt x="25" y="22"/>
                  <a:pt x="18" y="29"/>
                </a:cubicBezTo>
                <a:cubicBezTo>
                  <a:pt x="11" y="36"/>
                  <a:pt x="7" y="45"/>
                  <a:pt x="7" y="55"/>
                </a:cubicBezTo>
                <a:cubicBezTo>
                  <a:pt x="7" y="65"/>
                  <a:pt x="11" y="75"/>
                  <a:pt x="18" y="81"/>
                </a:cubicBezTo>
                <a:cubicBezTo>
                  <a:pt x="25" y="88"/>
                  <a:pt x="34" y="92"/>
                  <a:pt x="44" y="92"/>
                </a:cubicBezTo>
                <a:cubicBezTo>
                  <a:pt x="54" y="92"/>
                  <a:pt x="64" y="88"/>
                  <a:pt x="70" y="82"/>
                </a:cubicBezTo>
                <a:cubicBezTo>
                  <a:pt x="70" y="81"/>
                  <a:pt x="70" y="81"/>
                  <a:pt x="70" y="81"/>
                </a:cubicBezTo>
                <a:cubicBezTo>
                  <a:pt x="77" y="75"/>
                  <a:pt x="81" y="65"/>
                  <a:pt x="81" y="55"/>
                </a:cubicBezTo>
                <a:cubicBezTo>
                  <a:pt x="81" y="45"/>
                  <a:pt x="77" y="36"/>
                  <a:pt x="71" y="29"/>
                </a:cubicBezTo>
                <a:cubicBezTo>
                  <a:pt x="70" y="29"/>
                  <a:pt x="70" y="29"/>
                  <a:pt x="70" y="29"/>
                </a:cubicBezTo>
                <a:close/>
              </a:path>
            </a:pathLst>
          </a:custGeom>
          <a:solidFill>
            <a:schemeClr val="accent1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6228184" y="1618260"/>
            <a:ext cx="1843578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63012" y="1618260"/>
            <a:ext cx="1843578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1787067" y="3728366"/>
            <a:ext cx="1843578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724128" y="3728366"/>
            <a:ext cx="1843578" cy="64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8" name="Oval 14"/>
          <p:cNvSpPr>
            <a:spLocks noChangeArrowheads="1"/>
          </p:cNvSpPr>
          <p:nvPr/>
        </p:nvSpPr>
        <p:spPr bwMode="auto">
          <a:xfrm>
            <a:off x="5013834" y="1436791"/>
            <a:ext cx="912999" cy="913281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03</a:t>
            </a:r>
          </a:p>
          <a:p>
            <a:pPr algn="ctr"/>
            <a:r>
              <a:rPr lang="en-US" altLang="zh-CN" sz="1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Option here</a:t>
            </a:r>
            <a:endParaRPr lang="zh-CN" altLang="en-US" sz="10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540906" y="2295862"/>
            <a:ext cx="912999" cy="913281"/>
          </a:xfrm>
          <a:prstGeom prst="ellipse">
            <a:avLst/>
          </a:prstGeom>
          <a:solidFill>
            <a:schemeClr val="accent4">
              <a:lumMod val="100000"/>
            </a:schemeClr>
          </a:solidFill>
          <a:ln>
            <a:noFill/>
          </a:ln>
        </p:spPr>
        <p:txBody>
          <a:bodyPr vert="horz" wrap="square" lIns="0" tIns="0" rIns="0" bIns="0" numCol="1" anchor="t" anchorCtr="0" compatLnSpc="1"/>
          <a:lstStyle/>
          <a:p>
            <a:pPr algn="ctr"/>
            <a:r>
              <a:rPr lang="en-US" altLang="zh-CN" sz="2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04</a:t>
            </a:r>
          </a:p>
          <a:p>
            <a:pPr algn="ctr"/>
            <a:r>
              <a:rPr lang="en-US" altLang="zh-CN" sz="1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Option here</a:t>
            </a:r>
            <a:endParaRPr lang="zh-CN" altLang="en-US" sz="10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H_Other_1"/>
          <p:cNvSpPr>
            <a:spLocks noChangeArrowheads="1"/>
          </p:cNvSpPr>
          <p:nvPr/>
        </p:nvSpPr>
        <p:spPr bwMode="auto">
          <a:xfrm>
            <a:off x="2158795" y="1763308"/>
            <a:ext cx="1807270" cy="1808560"/>
          </a:xfrm>
          <a:prstGeom prst="ellipse">
            <a:avLst/>
          </a:prstGeom>
          <a:noFill/>
          <a:ln w="9525">
            <a:solidFill>
              <a:schemeClr val="lt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612" tIns="35234" rIns="67612" bIns="3523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lang="en-US" alt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1" name="MH_Title_1"/>
          <p:cNvSpPr>
            <a:spLocks noChangeArrowheads="1"/>
          </p:cNvSpPr>
          <p:nvPr/>
        </p:nvSpPr>
        <p:spPr bwMode="auto">
          <a:xfrm>
            <a:off x="3544607" y="2322902"/>
            <a:ext cx="775055" cy="773906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14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14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2" name="MH_SubTitle_3"/>
          <p:cNvSpPr>
            <a:spLocks noChangeArrowheads="1"/>
          </p:cNvSpPr>
          <p:nvPr/>
        </p:nvSpPr>
        <p:spPr bwMode="auto">
          <a:xfrm>
            <a:off x="1917113" y="2514593"/>
            <a:ext cx="505987" cy="506016"/>
          </a:xfrm>
          <a:prstGeom prst="ellipse">
            <a:avLst/>
          </a:prstGeom>
          <a:solidFill>
            <a:schemeClr val="accent4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9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9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3" name="MH_SubTitle_1"/>
          <p:cNvSpPr>
            <a:spLocks noChangeArrowheads="1"/>
          </p:cNvSpPr>
          <p:nvPr/>
        </p:nvSpPr>
        <p:spPr bwMode="auto">
          <a:xfrm>
            <a:off x="2810032" y="1510896"/>
            <a:ext cx="504797" cy="506016"/>
          </a:xfrm>
          <a:prstGeom prst="ellipse">
            <a:avLst/>
          </a:prstGeom>
          <a:solidFill>
            <a:schemeClr val="accent2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9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9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4" name="MH_SubTitle_5"/>
          <p:cNvSpPr>
            <a:spLocks noChangeArrowheads="1"/>
          </p:cNvSpPr>
          <p:nvPr/>
        </p:nvSpPr>
        <p:spPr bwMode="auto">
          <a:xfrm>
            <a:off x="2731455" y="3240873"/>
            <a:ext cx="505987" cy="506016"/>
          </a:xfrm>
          <a:prstGeom prst="ellipse">
            <a:avLst/>
          </a:prstGeom>
          <a:solidFill>
            <a:schemeClr val="accent3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9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9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5" name="MH_Other_2"/>
          <p:cNvSpPr>
            <a:spLocks noChangeArrowheads="1"/>
          </p:cNvSpPr>
          <p:nvPr/>
        </p:nvSpPr>
        <p:spPr bwMode="auto">
          <a:xfrm flipH="1">
            <a:off x="5180436" y="1763308"/>
            <a:ext cx="1808461" cy="1808560"/>
          </a:xfrm>
          <a:prstGeom prst="ellipse">
            <a:avLst/>
          </a:prstGeom>
          <a:noFill/>
          <a:ln w="9525">
            <a:solidFill>
              <a:schemeClr val="lt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612" tIns="35234" rIns="67612" bIns="35234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endParaRPr lang="en-US" altLang="zh-CN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6" name="MH_Title_2"/>
          <p:cNvSpPr>
            <a:spLocks noChangeArrowheads="1"/>
          </p:cNvSpPr>
          <p:nvPr/>
        </p:nvSpPr>
        <p:spPr bwMode="auto">
          <a:xfrm flipH="1">
            <a:off x="4828029" y="2322902"/>
            <a:ext cx="773864" cy="773906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381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14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14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7" name="MH_SubTitle_4"/>
          <p:cNvSpPr>
            <a:spLocks noChangeArrowheads="1"/>
          </p:cNvSpPr>
          <p:nvPr/>
        </p:nvSpPr>
        <p:spPr bwMode="auto">
          <a:xfrm flipH="1">
            <a:off x="6724592" y="2514593"/>
            <a:ext cx="504797" cy="506016"/>
          </a:xfrm>
          <a:prstGeom prst="ellipse">
            <a:avLst/>
          </a:prstGeom>
          <a:solidFill>
            <a:schemeClr val="accent4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9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9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8" name="MH_SubTitle_2"/>
          <p:cNvSpPr>
            <a:spLocks noChangeArrowheads="1"/>
          </p:cNvSpPr>
          <p:nvPr/>
        </p:nvSpPr>
        <p:spPr bwMode="auto">
          <a:xfrm flipH="1">
            <a:off x="5831673" y="1510896"/>
            <a:ext cx="505987" cy="506016"/>
          </a:xfrm>
          <a:prstGeom prst="ellipse">
            <a:avLst/>
          </a:prstGeom>
          <a:solidFill>
            <a:schemeClr val="accent3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9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9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79" name="MH_SubTitle_6"/>
          <p:cNvSpPr>
            <a:spLocks noChangeArrowheads="1"/>
          </p:cNvSpPr>
          <p:nvPr/>
        </p:nvSpPr>
        <p:spPr bwMode="auto">
          <a:xfrm flipH="1">
            <a:off x="5910249" y="3240873"/>
            <a:ext cx="504797" cy="506016"/>
          </a:xfrm>
          <a:prstGeom prst="ellipse">
            <a:avLst/>
          </a:prstGeom>
          <a:solidFill>
            <a:schemeClr val="accent2">
              <a:lumMod val="100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lang="en-US" altLang="zh-CN" sz="9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TITLE</a:t>
            </a:r>
            <a:endParaRPr lang="zh-CN" altLang="en-US" sz="9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82" name="MH_Other_3"/>
          <p:cNvSpPr>
            <a:spLocks/>
          </p:cNvSpPr>
          <p:nvPr/>
        </p:nvSpPr>
        <p:spPr bwMode="auto">
          <a:xfrm rot="-2644669">
            <a:off x="3748192" y="2033581"/>
            <a:ext cx="1663211" cy="1663303"/>
          </a:xfrm>
          <a:custGeom>
            <a:avLst/>
            <a:gdLst>
              <a:gd name="T0" fmla="*/ 1108868 w 2217737"/>
              <a:gd name="T1" fmla="*/ 0 h 2217738"/>
              <a:gd name="T2" fmla="*/ 2217737 w 2217737"/>
              <a:gd name="T3" fmla="*/ 1108869 h 2217738"/>
              <a:gd name="T4" fmla="*/ 1108869 w 2217737"/>
              <a:gd name="T5" fmla="*/ 1108869 h 2217738"/>
              <a:gd name="T6" fmla="*/ 1108868 w 2217737"/>
              <a:gd name="T7" fmla="*/ 0 h 2217738"/>
              <a:gd name="T8" fmla="*/ 1108868 w 2217737"/>
              <a:gd name="T9" fmla="*/ 0 h 2217738"/>
              <a:gd name="T10" fmla="*/ 2217737 w 2217737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7737" h="2217738" stroke="0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  <a:lnTo>
                  <a:pt x="1108869" y="1108869"/>
                </a:lnTo>
                <a:cubicBezTo>
                  <a:pt x="1108869" y="739246"/>
                  <a:pt x="1108868" y="369623"/>
                  <a:pt x="1108868" y="0"/>
                </a:cubicBezTo>
                <a:close/>
              </a:path>
              <a:path w="2217737" h="2217738" fill="none">
                <a:moveTo>
                  <a:pt x="1108868" y="0"/>
                </a:moveTo>
                <a:cubicBezTo>
                  <a:pt x="1721279" y="0"/>
                  <a:pt x="2217737" y="496458"/>
                  <a:pt x="2217737" y="1108869"/>
                </a:cubicBezTo>
              </a:path>
            </a:pathLst>
          </a:custGeom>
          <a:noFill/>
          <a:ln w="9525" cap="flat" cmpd="sng">
            <a:solidFill>
              <a:schemeClr val="lt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012" tIns="32506" rIns="65012" bIns="32506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783" name="MH_Other_4"/>
          <p:cNvSpPr>
            <a:spLocks/>
          </p:cNvSpPr>
          <p:nvPr/>
        </p:nvSpPr>
        <p:spPr bwMode="auto">
          <a:xfrm rot="-2644669" flipH="1" flipV="1">
            <a:off x="3736286" y="1721637"/>
            <a:ext cx="1664403" cy="1663303"/>
          </a:xfrm>
          <a:custGeom>
            <a:avLst/>
            <a:gdLst>
              <a:gd name="T0" fmla="*/ 1109662 w 2219325"/>
              <a:gd name="T1" fmla="*/ 0 h 2217738"/>
              <a:gd name="T2" fmla="*/ 2219325 w 2219325"/>
              <a:gd name="T3" fmla="*/ 1108869 h 2217738"/>
              <a:gd name="T4" fmla="*/ 1109663 w 2219325"/>
              <a:gd name="T5" fmla="*/ 1108869 h 2217738"/>
              <a:gd name="T6" fmla="*/ 1109662 w 2219325"/>
              <a:gd name="T7" fmla="*/ 0 h 2217738"/>
              <a:gd name="T8" fmla="*/ 1109662 w 2219325"/>
              <a:gd name="T9" fmla="*/ 0 h 2217738"/>
              <a:gd name="T10" fmla="*/ 2219325 w 2219325"/>
              <a:gd name="T11" fmla="*/ 1108869 h 22177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19325" h="2217738" stroke="0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  <a:lnTo>
                  <a:pt x="1109663" y="1108869"/>
                </a:lnTo>
                <a:cubicBezTo>
                  <a:pt x="1109663" y="739246"/>
                  <a:pt x="1109662" y="369623"/>
                  <a:pt x="1109662" y="0"/>
                </a:cubicBezTo>
                <a:close/>
              </a:path>
              <a:path w="2219325" h="2217738" fill="none">
                <a:moveTo>
                  <a:pt x="1109662" y="0"/>
                </a:moveTo>
                <a:cubicBezTo>
                  <a:pt x="1722512" y="0"/>
                  <a:pt x="2219325" y="496458"/>
                  <a:pt x="2219325" y="1108869"/>
                </a:cubicBezTo>
              </a:path>
            </a:pathLst>
          </a:custGeom>
          <a:noFill/>
          <a:ln w="9525" cap="flat" cmpd="sng">
            <a:solidFill>
              <a:schemeClr val="lt1">
                <a:lumMod val="65000"/>
              </a:schemeClr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012" tIns="32506" rIns="65012" bIns="32506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3352486" y="3765066"/>
            <a:ext cx="1807270" cy="519233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5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3352486" y="3592604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TextBox 23"/>
          <p:cNvSpPr txBox="1"/>
          <p:nvPr/>
        </p:nvSpPr>
        <p:spPr>
          <a:xfrm>
            <a:off x="6448867" y="3765066"/>
            <a:ext cx="1807270" cy="519233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5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6448866" y="3592604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837586" y="1374345"/>
            <a:ext cx="1807270" cy="519233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9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837587" y="1201884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TextBox 23"/>
          <p:cNvSpPr txBox="1"/>
          <p:nvPr/>
        </p:nvSpPr>
        <p:spPr>
          <a:xfrm>
            <a:off x="3933968" y="1374345"/>
            <a:ext cx="1807270" cy="519233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5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3933967" y="1201884"/>
            <a:ext cx="1073411" cy="250313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4660276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2" grpId="0" animBg="1"/>
      <p:bldP spid="32783" grpId="0" animBg="1"/>
      <p:bldP spid="16" grpId="0"/>
      <p:bldP spid="17" grpId="0"/>
      <p:bldP spid="18" grpId="0"/>
      <p:bldP spid="19" grpId="0"/>
      <p:bldP spid="23" grpId="0"/>
      <p:bldP spid="24" grpId="0"/>
      <p:bldP spid="25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>
            <a:grpSpLocks noChangeAspect="1"/>
          </p:cNvGrpSpPr>
          <p:nvPr/>
        </p:nvGrpSpPr>
        <p:grpSpPr>
          <a:xfrm rot="5400000">
            <a:off x="7077636" y="1837398"/>
            <a:ext cx="280467" cy="186466"/>
            <a:chOff x="2881121" y="2516898"/>
            <a:chExt cx="376100" cy="250202"/>
          </a:xfrm>
          <a:solidFill>
            <a:schemeClr val="accent1"/>
          </a:solidFill>
        </p:grpSpPr>
        <p:sp>
          <p:nvSpPr>
            <p:cNvPr id="33" name="矩形 14"/>
            <p:cNvSpPr/>
            <p:nvPr/>
          </p:nvSpPr>
          <p:spPr>
            <a:xfrm rot="13500000" flipH="1">
              <a:off x="3024316" y="2525546"/>
              <a:ext cx="232905" cy="232905"/>
            </a:xfrm>
            <a:custGeom>
              <a:avLst/>
              <a:gdLst/>
              <a:ahLst/>
              <a:cxnLst/>
              <a:rect l="l" t="t" r="r" b="b"/>
              <a:pathLst>
                <a:path w="535418" h="535418">
                  <a:moveTo>
                    <a:pt x="144016" y="535418"/>
                  </a:moveTo>
                  <a:lnTo>
                    <a:pt x="0" y="391402"/>
                  </a:lnTo>
                  <a:lnTo>
                    <a:pt x="391402" y="391402"/>
                  </a:lnTo>
                  <a:lnTo>
                    <a:pt x="391402" y="0"/>
                  </a:lnTo>
                  <a:lnTo>
                    <a:pt x="535418" y="144016"/>
                  </a:lnTo>
                  <a:lnTo>
                    <a:pt x="535418" y="391402"/>
                  </a:lnTo>
                  <a:lnTo>
                    <a:pt x="535418" y="535418"/>
                  </a:lnTo>
                  <a:lnTo>
                    <a:pt x="391402" y="535418"/>
                  </a:lnTo>
                  <a:close/>
                </a:path>
              </a:pathLst>
            </a:custGeom>
            <a:solidFill>
              <a:schemeClr val="l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矩形 14"/>
            <p:cNvSpPr/>
            <p:nvPr/>
          </p:nvSpPr>
          <p:spPr>
            <a:xfrm rot="13500000" flipH="1">
              <a:off x="2881122" y="2516897"/>
              <a:ext cx="250202" cy="250203"/>
            </a:xfrm>
            <a:custGeom>
              <a:avLst/>
              <a:gdLst/>
              <a:ahLst/>
              <a:cxnLst/>
              <a:rect l="l" t="t" r="r" b="b"/>
              <a:pathLst>
                <a:path w="575182" h="575183">
                  <a:moveTo>
                    <a:pt x="183779" y="575183"/>
                  </a:moveTo>
                  <a:lnTo>
                    <a:pt x="0" y="391403"/>
                  </a:lnTo>
                  <a:lnTo>
                    <a:pt x="391402" y="391403"/>
                  </a:lnTo>
                  <a:lnTo>
                    <a:pt x="391402" y="0"/>
                  </a:lnTo>
                  <a:lnTo>
                    <a:pt x="575182" y="183780"/>
                  </a:lnTo>
                  <a:lnTo>
                    <a:pt x="575182" y="391403"/>
                  </a:lnTo>
                  <a:lnTo>
                    <a:pt x="575182" y="575183"/>
                  </a:lnTo>
                  <a:lnTo>
                    <a:pt x="391402" y="575183"/>
                  </a:lnTo>
                  <a:close/>
                </a:path>
              </a:pathLst>
            </a:custGeom>
            <a:solidFill>
              <a:schemeClr val="l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34"/>
          <p:cNvGrpSpPr/>
          <p:nvPr/>
        </p:nvGrpSpPr>
        <p:grpSpPr>
          <a:xfrm>
            <a:off x="6119243" y="843363"/>
            <a:ext cx="2102709" cy="932862"/>
            <a:chOff x="6137721" y="568403"/>
            <a:chExt cx="2435756" cy="1079946"/>
          </a:xfrm>
          <a:solidFill>
            <a:schemeClr val="accent1">
              <a:lumMod val="90000"/>
            </a:schemeClr>
          </a:solidFill>
        </p:grpSpPr>
        <p:sp>
          <p:nvSpPr>
            <p:cNvPr id="36" name="矩形 35"/>
            <p:cNvSpPr/>
            <p:nvPr/>
          </p:nvSpPr>
          <p:spPr>
            <a:xfrm>
              <a:off x="6137721" y="568403"/>
              <a:ext cx="2435756" cy="10799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组合 36"/>
            <p:cNvGrpSpPr/>
            <p:nvPr/>
          </p:nvGrpSpPr>
          <p:grpSpPr>
            <a:xfrm>
              <a:off x="6263917" y="651991"/>
              <a:ext cx="2168745" cy="870575"/>
              <a:chOff x="6312406" y="740880"/>
              <a:chExt cx="2168745" cy="870575"/>
            </a:xfrm>
            <a:grpFill/>
          </p:grpSpPr>
          <p:sp>
            <p:nvSpPr>
              <p:cNvPr id="38" name="TextBox 37"/>
              <p:cNvSpPr txBox="1"/>
              <p:nvPr/>
            </p:nvSpPr>
            <p:spPr>
              <a:xfrm>
                <a:off x="6465370" y="740880"/>
                <a:ext cx="1668466" cy="391934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dirty="0">
                    <a:solidFill>
                      <a:schemeClr val="lt1">
                        <a:lumMod val="10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6312406" y="1130446"/>
                <a:ext cx="2168745" cy="481009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zh-CN" sz="1050" dirty="0">
                    <a:solidFill>
                      <a:schemeClr val="l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5" name="组合 39"/>
          <p:cNvGrpSpPr>
            <a:grpSpLocks noChangeAspect="1"/>
          </p:cNvGrpSpPr>
          <p:nvPr/>
        </p:nvGrpSpPr>
        <p:grpSpPr>
          <a:xfrm rot="5400000">
            <a:off x="7077636" y="3165939"/>
            <a:ext cx="280467" cy="186466"/>
            <a:chOff x="2881121" y="2516898"/>
            <a:chExt cx="376100" cy="250202"/>
          </a:xfrm>
          <a:solidFill>
            <a:schemeClr val="bg1">
              <a:lumMod val="75000"/>
            </a:schemeClr>
          </a:solidFill>
        </p:grpSpPr>
        <p:sp>
          <p:nvSpPr>
            <p:cNvPr id="41" name="矩形 14"/>
            <p:cNvSpPr/>
            <p:nvPr/>
          </p:nvSpPr>
          <p:spPr>
            <a:xfrm rot="13500000" flipH="1">
              <a:off x="3024316" y="2525546"/>
              <a:ext cx="232905" cy="232905"/>
            </a:xfrm>
            <a:custGeom>
              <a:avLst/>
              <a:gdLst/>
              <a:ahLst/>
              <a:cxnLst/>
              <a:rect l="l" t="t" r="r" b="b"/>
              <a:pathLst>
                <a:path w="535418" h="535418">
                  <a:moveTo>
                    <a:pt x="144016" y="535418"/>
                  </a:moveTo>
                  <a:lnTo>
                    <a:pt x="0" y="391402"/>
                  </a:lnTo>
                  <a:lnTo>
                    <a:pt x="391402" y="391402"/>
                  </a:lnTo>
                  <a:lnTo>
                    <a:pt x="391402" y="0"/>
                  </a:lnTo>
                  <a:lnTo>
                    <a:pt x="535418" y="144016"/>
                  </a:lnTo>
                  <a:lnTo>
                    <a:pt x="535418" y="391402"/>
                  </a:lnTo>
                  <a:lnTo>
                    <a:pt x="535418" y="535418"/>
                  </a:lnTo>
                  <a:lnTo>
                    <a:pt x="391402" y="53541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矩形 14"/>
            <p:cNvSpPr/>
            <p:nvPr/>
          </p:nvSpPr>
          <p:spPr>
            <a:xfrm rot="13500000" flipH="1">
              <a:off x="2881122" y="2516897"/>
              <a:ext cx="250202" cy="250203"/>
            </a:xfrm>
            <a:custGeom>
              <a:avLst/>
              <a:gdLst/>
              <a:ahLst/>
              <a:cxnLst/>
              <a:rect l="l" t="t" r="r" b="b"/>
              <a:pathLst>
                <a:path w="575182" h="575183">
                  <a:moveTo>
                    <a:pt x="183779" y="575183"/>
                  </a:moveTo>
                  <a:lnTo>
                    <a:pt x="0" y="391403"/>
                  </a:lnTo>
                  <a:lnTo>
                    <a:pt x="391402" y="391403"/>
                  </a:lnTo>
                  <a:lnTo>
                    <a:pt x="391402" y="0"/>
                  </a:lnTo>
                  <a:lnTo>
                    <a:pt x="575182" y="183780"/>
                  </a:lnTo>
                  <a:lnTo>
                    <a:pt x="575182" y="391403"/>
                  </a:lnTo>
                  <a:lnTo>
                    <a:pt x="575182" y="575183"/>
                  </a:lnTo>
                  <a:lnTo>
                    <a:pt x="391402" y="57518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" name="组合 42"/>
          <p:cNvGrpSpPr/>
          <p:nvPr/>
        </p:nvGrpSpPr>
        <p:grpSpPr>
          <a:xfrm>
            <a:off x="6119242" y="2159053"/>
            <a:ext cx="2102709" cy="932862"/>
            <a:chOff x="6137721" y="2051523"/>
            <a:chExt cx="2435756" cy="1079946"/>
          </a:xfrm>
        </p:grpSpPr>
        <p:sp>
          <p:nvSpPr>
            <p:cNvPr id="44" name="矩形 43"/>
            <p:cNvSpPr/>
            <p:nvPr/>
          </p:nvSpPr>
          <p:spPr>
            <a:xfrm>
              <a:off x="6137721" y="2051523"/>
              <a:ext cx="2435756" cy="1079946"/>
            </a:xfrm>
            <a:prstGeom prst="rect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44"/>
            <p:cNvGrpSpPr/>
            <p:nvPr/>
          </p:nvGrpSpPr>
          <p:grpSpPr>
            <a:xfrm>
              <a:off x="6263918" y="2112482"/>
              <a:ext cx="2309558" cy="870577"/>
              <a:chOff x="6312407" y="718251"/>
              <a:chExt cx="2309558" cy="870577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6465371" y="718251"/>
                <a:ext cx="1853782" cy="427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29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sz="1800" dirty="0">
                    <a:solidFill>
                      <a:schemeClr val="l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  <a:endParaRPr lang="zh-CN" altLang="en-US" sz="1800" dirty="0">
                  <a:solidFill>
                    <a:schemeClr val="lt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6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6312407" y="1107818"/>
                <a:ext cx="2309558" cy="4810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zh-CN" sz="1050" dirty="0">
                    <a:solidFill>
                      <a:schemeClr val="l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8" name="组合 76"/>
          <p:cNvGrpSpPr/>
          <p:nvPr/>
        </p:nvGrpSpPr>
        <p:grpSpPr>
          <a:xfrm>
            <a:off x="6119242" y="3507619"/>
            <a:ext cx="2102709" cy="932862"/>
            <a:chOff x="6137721" y="3534643"/>
            <a:chExt cx="2435756" cy="1079946"/>
          </a:xfrm>
        </p:grpSpPr>
        <p:sp>
          <p:nvSpPr>
            <p:cNvPr id="78" name="矩形 77"/>
            <p:cNvSpPr/>
            <p:nvPr/>
          </p:nvSpPr>
          <p:spPr>
            <a:xfrm>
              <a:off x="6137721" y="3534643"/>
              <a:ext cx="2435756" cy="1079946"/>
            </a:xfrm>
            <a:prstGeom prst="rect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9" name="组合 78"/>
            <p:cNvGrpSpPr/>
            <p:nvPr/>
          </p:nvGrpSpPr>
          <p:grpSpPr>
            <a:xfrm>
              <a:off x="6263920" y="3618276"/>
              <a:ext cx="2168743" cy="852763"/>
              <a:chOff x="6312409" y="740925"/>
              <a:chExt cx="2168743" cy="852763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6465372" y="740925"/>
                <a:ext cx="1853782" cy="427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29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sz="1800" dirty="0">
                    <a:solidFill>
                      <a:schemeClr val="l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  <a:endParaRPr lang="zh-CN" altLang="en-US" sz="1800" dirty="0">
                  <a:solidFill>
                    <a:schemeClr val="lt1">
                      <a:lumMod val="10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81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6312409" y="1130493"/>
                <a:ext cx="2168743" cy="463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en-US" altLang="zh-CN" sz="1000" dirty="0">
                    <a:solidFill>
                      <a:schemeClr val="lt1">
                        <a:lumMod val="10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1188211" y="3175109"/>
            <a:ext cx="4452803" cy="1441689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</a:t>
            </a:r>
          </a:p>
          <a:p>
            <a:pPr algn="just">
              <a:lnSpc>
                <a:spcPct val="150000"/>
              </a:lnSpc>
            </a:pPr>
            <a:endParaRPr lang="en-US" altLang="zh-CN" sz="12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</a:t>
            </a:r>
          </a:p>
        </p:txBody>
      </p:sp>
      <p:sp>
        <p:nvSpPr>
          <p:cNvPr id="84" name="圆角矩形 4"/>
          <p:cNvSpPr/>
          <p:nvPr/>
        </p:nvSpPr>
        <p:spPr>
          <a:xfrm>
            <a:off x="1265406" y="1042603"/>
            <a:ext cx="4375611" cy="1919693"/>
          </a:xfrm>
          <a:custGeom>
            <a:avLst/>
            <a:gdLst/>
            <a:ahLst/>
            <a:cxnLst/>
            <a:rect l="l" t="t" r="r" b="b"/>
            <a:pathLst>
              <a:path w="7961882" h="3169464">
                <a:moveTo>
                  <a:pt x="7235898" y="2392004"/>
                </a:moveTo>
                <a:lnTo>
                  <a:pt x="7910406" y="2392004"/>
                </a:lnTo>
                <a:cubicBezTo>
                  <a:pt x="7938835" y="2392004"/>
                  <a:pt x="7961882" y="2415051"/>
                  <a:pt x="7961882" y="2443480"/>
                </a:cubicBezTo>
                <a:lnTo>
                  <a:pt x="7961882" y="3117988"/>
                </a:lnTo>
                <a:cubicBezTo>
                  <a:pt x="7961882" y="3146417"/>
                  <a:pt x="7938835" y="3169464"/>
                  <a:pt x="7910406" y="3169464"/>
                </a:cubicBezTo>
                <a:lnTo>
                  <a:pt x="7235898" y="3169464"/>
                </a:lnTo>
                <a:cubicBezTo>
                  <a:pt x="7207469" y="3169464"/>
                  <a:pt x="7184422" y="3146417"/>
                  <a:pt x="7184422" y="3117988"/>
                </a:cubicBezTo>
                <a:lnTo>
                  <a:pt x="7184422" y="2443480"/>
                </a:lnTo>
                <a:cubicBezTo>
                  <a:pt x="7184422" y="2415051"/>
                  <a:pt x="7207469" y="2392004"/>
                  <a:pt x="7235898" y="2392004"/>
                </a:cubicBezTo>
                <a:close/>
                <a:moveTo>
                  <a:pt x="6437628" y="2392004"/>
                </a:moveTo>
                <a:lnTo>
                  <a:pt x="7112136" y="2392004"/>
                </a:lnTo>
                <a:cubicBezTo>
                  <a:pt x="7140565" y="2392004"/>
                  <a:pt x="7163612" y="2415051"/>
                  <a:pt x="7163612" y="2443480"/>
                </a:cubicBezTo>
                <a:lnTo>
                  <a:pt x="7163612" y="3117988"/>
                </a:lnTo>
                <a:cubicBezTo>
                  <a:pt x="7163612" y="3146417"/>
                  <a:pt x="7140565" y="3169464"/>
                  <a:pt x="7112136" y="3169464"/>
                </a:cubicBezTo>
                <a:lnTo>
                  <a:pt x="6437628" y="3169464"/>
                </a:lnTo>
                <a:cubicBezTo>
                  <a:pt x="6409199" y="3169464"/>
                  <a:pt x="6386152" y="3146417"/>
                  <a:pt x="6386152" y="3117988"/>
                </a:cubicBezTo>
                <a:lnTo>
                  <a:pt x="6386152" y="2443480"/>
                </a:lnTo>
                <a:cubicBezTo>
                  <a:pt x="6386152" y="2415051"/>
                  <a:pt x="6409199" y="2392004"/>
                  <a:pt x="6437628" y="2392004"/>
                </a:cubicBezTo>
                <a:close/>
                <a:moveTo>
                  <a:pt x="5639359" y="2392004"/>
                </a:moveTo>
                <a:lnTo>
                  <a:pt x="6313867" y="2392004"/>
                </a:lnTo>
                <a:cubicBezTo>
                  <a:pt x="6342296" y="2392004"/>
                  <a:pt x="6365343" y="2415051"/>
                  <a:pt x="6365343" y="2443480"/>
                </a:cubicBezTo>
                <a:lnTo>
                  <a:pt x="6365343" y="3117988"/>
                </a:lnTo>
                <a:cubicBezTo>
                  <a:pt x="6365343" y="3146417"/>
                  <a:pt x="6342296" y="3169464"/>
                  <a:pt x="6313867" y="3169464"/>
                </a:cubicBezTo>
                <a:lnTo>
                  <a:pt x="5639359" y="3169464"/>
                </a:lnTo>
                <a:cubicBezTo>
                  <a:pt x="5610930" y="3169464"/>
                  <a:pt x="5587883" y="3146417"/>
                  <a:pt x="5587883" y="3117988"/>
                </a:cubicBezTo>
                <a:lnTo>
                  <a:pt x="5587883" y="2443480"/>
                </a:lnTo>
                <a:cubicBezTo>
                  <a:pt x="5587883" y="2415051"/>
                  <a:pt x="5610930" y="2392004"/>
                  <a:pt x="5639359" y="2392004"/>
                </a:cubicBezTo>
                <a:close/>
                <a:moveTo>
                  <a:pt x="4841090" y="2392004"/>
                </a:moveTo>
                <a:lnTo>
                  <a:pt x="5515598" y="2392004"/>
                </a:lnTo>
                <a:cubicBezTo>
                  <a:pt x="5544027" y="2392004"/>
                  <a:pt x="5567074" y="2415051"/>
                  <a:pt x="5567074" y="2443480"/>
                </a:cubicBezTo>
                <a:lnTo>
                  <a:pt x="5567074" y="3117988"/>
                </a:lnTo>
                <a:cubicBezTo>
                  <a:pt x="5567074" y="3146417"/>
                  <a:pt x="5544027" y="3169464"/>
                  <a:pt x="5515598" y="3169464"/>
                </a:cubicBezTo>
                <a:lnTo>
                  <a:pt x="4841090" y="3169464"/>
                </a:lnTo>
                <a:cubicBezTo>
                  <a:pt x="4812661" y="3169464"/>
                  <a:pt x="4789614" y="3146417"/>
                  <a:pt x="4789614" y="3117988"/>
                </a:cubicBezTo>
                <a:lnTo>
                  <a:pt x="4789614" y="2443480"/>
                </a:lnTo>
                <a:cubicBezTo>
                  <a:pt x="4789614" y="2415051"/>
                  <a:pt x="4812661" y="2392004"/>
                  <a:pt x="4841090" y="2392004"/>
                </a:cubicBezTo>
                <a:close/>
                <a:moveTo>
                  <a:pt x="4042821" y="2392004"/>
                </a:moveTo>
                <a:lnTo>
                  <a:pt x="4717329" y="2392004"/>
                </a:lnTo>
                <a:cubicBezTo>
                  <a:pt x="4745758" y="2392004"/>
                  <a:pt x="4768805" y="2415051"/>
                  <a:pt x="4768805" y="2443480"/>
                </a:cubicBezTo>
                <a:lnTo>
                  <a:pt x="4768805" y="3117988"/>
                </a:lnTo>
                <a:cubicBezTo>
                  <a:pt x="4768805" y="3146417"/>
                  <a:pt x="4745758" y="3169464"/>
                  <a:pt x="4717329" y="3169464"/>
                </a:cubicBezTo>
                <a:lnTo>
                  <a:pt x="4042821" y="3169464"/>
                </a:lnTo>
                <a:cubicBezTo>
                  <a:pt x="4014392" y="3169464"/>
                  <a:pt x="3991345" y="3146417"/>
                  <a:pt x="3991345" y="3117988"/>
                </a:cubicBezTo>
                <a:lnTo>
                  <a:pt x="3991345" y="2443480"/>
                </a:lnTo>
                <a:cubicBezTo>
                  <a:pt x="3991345" y="2415051"/>
                  <a:pt x="4014392" y="2392004"/>
                  <a:pt x="4042821" y="2392004"/>
                </a:cubicBezTo>
                <a:close/>
                <a:moveTo>
                  <a:pt x="3244552" y="2392004"/>
                </a:moveTo>
                <a:lnTo>
                  <a:pt x="3919060" y="2392004"/>
                </a:lnTo>
                <a:cubicBezTo>
                  <a:pt x="3947489" y="2392004"/>
                  <a:pt x="3970536" y="2415051"/>
                  <a:pt x="3970536" y="2443480"/>
                </a:cubicBezTo>
                <a:lnTo>
                  <a:pt x="3970536" y="3117988"/>
                </a:lnTo>
                <a:cubicBezTo>
                  <a:pt x="3970536" y="3146417"/>
                  <a:pt x="3947489" y="3169464"/>
                  <a:pt x="3919060" y="3169464"/>
                </a:cubicBezTo>
                <a:lnTo>
                  <a:pt x="3244552" y="3169464"/>
                </a:lnTo>
                <a:cubicBezTo>
                  <a:pt x="3216123" y="3169464"/>
                  <a:pt x="3193076" y="3146417"/>
                  <a:pt x="3193076" y="3117988"/>
                </a:cubicBezTo>
                <a:lnTo>
                  <a:pt x="3193076" y="2443480"/>
                </a:lnTo>
                <a:cubicBezTo>
                  <a:pt x="3193076" y="2415051"/>
                  <a:pt x="3216123" y="2392004"/>
                  <a:pt x="3244552" y="2392004"/>
                </a:cubicBezTo>
                <a:close/>
                <a:moveTo>
                  <a:pt x="2446283" y="2392004"/>
                </a:moveTo>
                <a:lnTo>
                  <a:pt x="3120791" y="2392004"/>
                </a:lnTo>
                <a:cubicBezTo>
                  <a:pt x="3149220" y="2392004"/>
                  <a:pt x="3172267" y="2415051"/>
                  <a:pt x="3172267" y="2443480"/>
                </a:cubicBezTo>
                <a:lnTo>
                  <a:pt x="3172267" y="3117988"/>
                </a:lnTo>
                <a:cubicBezTo>
                  <a:pt x="3172267" y="3146417"/>
                  <a:pt x="3149220" y="3169464"/>
                  <a:pt x="3120791" y="3169464"/>
                </a:cubicBezTo>
                <a:lnTo>
                  <a:pt x="2446283" y="3169464"/>
                </a:lnTo>
                <a:cubicBezTo>
                  <a:pt x="2417854" y="3169464"/>
                  <a:pt x="2394807" y="3146417"/>
                  <a:pt x="2394807" y="3117988"/>
                </a:cubicBezTo>
                <a:lnTo>
                  <a:pt x="2394807" y="2443480"/>
                </a:lnTo>
                <a:cubicBezTo>
                  <a:pt x="2394807" y="2415051"/>
                  <a:pt x="2417854" y="2392004"/>
                  <a:pt x="2446283" y="2392004"/>
                </a:cubicBezTo>
                <a:close/>
                <a:moveTo>
                  <a:pt x="1648014" y="2392004"/>
                </a:moveTo>
                <a:lnTo>
                  <a:pt x="2322522" y="2392004"/>
                </a:lnTo>
                <a:cubicBezTo>
                  <a:pt x="2350951" y="2392004"/>
                  <a:pt x="2373998" y="2415051"/>
                  <a:pt x="2373998" y="2443480"/>
                </a:cubicBezTo>
                <a:lnTo>
                  <a:pt x="2373998" y="3117988"/>
                </a:lnTo>
                <a:cubicBezTo>
                  <a:pt x="2373998" y="3146417"/>
                  <a:pt x="2350951" y="3169464"/>
                  <a:pt x="2322522" y="3169464"/>
                </a:cubicBezTo>
                <a:lnTo>
                  <a:pt x="1648014" y="3169464"/>
                </a:lnTo>
                <a:cubicBezTo>
                  <a:pt x="1619585" y="3169464"/>
                  <a:pt x="1596538" y="3146417"/>
                  <a:pt x="1596538" y="3117988"/>
                </a:cubicBezTo>
                <a:lnTo>
                  <a:pt x="1596538" y="2443480"/>
                </a:lnTo>
                <a:cubicBezTo>
                  <a:pt x="1596538" y="2415051"/>
                  <a:pt x="1619585" y="2392004"/>
                  <a:pt x="1648014" y="2392004"/>
                </a:cubicBezTo>
                <a:close/>
                <a:moveTo>
                  <a:pt x="849745" y="2392004"/>
                </a:moveTo>
                <a:lnTo>
                  <a:pt x="1524253" y="2392004"/>
                </a:lnTo>
                <a:cubicBezTo>
                  <a:pt x="1552682" y="2392004"/>
                  <a:pt x="1575729" y="2415051"/>
                  <a:pt x="1575729" y="2443480"/>
                </a:cubicBezTo>
                <a:lnTo>
                  <a:pt x="1575729" y="3117988"/>
                </a:lnTo>
                <a:cubicBezTo>
                  <a:pt x="1575729" y="3146417"/>
                  <a:pt x="1552682" y="3169464"/>
                  <a:pt x="1524253" y="3169464"/>
                </a:cubicBezTo>
                <a:lnTo>
                  <a:pt x="849745" y="3169464"/>
                </a:lnTo>
                <a:cubicBezTo>
                  <a:pt x="821316" y="3169464"/>
                  <a:pt x="798269" y="3146417"/>
                  <a:pt x="798269" y="3117988"/>
                </a:cubicBezTo>
                <a:lnTo>
                  <a:pt x="798269" y="2443480"/>
                </a:lnTo>
                <a:cubicBezTo>
                  <a:pt x="798269" y="2415051"/>
                  <a:pt x="821316" y="2392004"/>
                  <a:pt x="849745" y="2392004"/>
                </a:cubicBezTo>
                <a:close/>
                <a:moveTo>
                  <a:pt x="51476" y="2392004"/>
                </a:moveTo>
                <a:lnTo>
                  <a:pt x="725984" y="2392004"/>
                </a:lnTo>
                <a:cubicBezTo>
                  <a:pt x="754413" y="2392004"/>
                  <a:pt x="777460" y="2415051"/>
                  <a:pt x="777460" y="2443480"/>
                </a:cubicBezTo>
                <a:lnTo>
                  <a:pt x="777460" y="3117988"/>
                </a:lnTo>
                <a:cubicBezTo>
                  <a:pt x="777460" y="3146417"/>
                  <a:pt x="754413" y="3169464"/>
                  <a:pt x="725984" y="3169464"/>
                </a:cubicBezTo>
                <a:lnTo>
                  <a:pt x="51476" y="3169464"/>
                </a:lnTo>
                <a:cubicBezTo>
                  <a:pt x="23047" y="3169464"/>
                  <a:pt x="0" y="3146417"/>
                  <a:pt x="0" y="3117988"/>
                </a:cubicBezTo>
                <a:lnTo>
                  <a:pt x="0" y="2443480"/>
                </a:lnTo>
                <a:cubicBezTo>
                  <a:pt x="0" y="2415051"/>
                  <a:pt x="23047" y="2392004"/>
                  <a:pt x="51476" y="2392004"/>
                </a:cubicBezTo>
                <a:close/>
                <a:moveTo>
                  <a:pt x="7235898" y="1594670"/>
                </a:moveTo>
                <a:lnTo>
                  <a:pt x="7910406" y="1594670"/>
                </a:lnTo>
                <a:cubicBezTo>
                  <a:pt x="7938835" y="1594670"/>
                  <a:pt x="7961882" y="1617717"/>
                  <a:pt x="7961882" y="1646146"/>
                </a:cubicBezTo>
                <a:lnTo>
                  <a:pt x="7961882" y="2320654"/>
                </a:lnTo>
                <a:cubicBezTo>
                  <a:pt x="7961882" y="2349083"/>
                  <a:pt x="7938835" y="2372130"/>
                  <a:pt x="7910406" y="2372130"/>
                </a:cubicBezTo>
                <a:lnTo>
                  <a:pt x="7235898" y="2372130"/>
                </a:lnTo>
                <a:cubicBezTo>
                  <a:pt x="7207469" y="2372130"/>
                  <a:pt x="7184422" y="2349083"/>
                  <a:pt x="7184422" y="2320654"/>
                </a:cubicBezTo>
                <a:lnTo>
                  <a:pt x="7184422" y="1646146"/>
                </a:lnTo>
                <a:cubicBezTo>
                  <a:pt x="7184422" y="1617717"/>
                  <a:pt x="7207469" y="1594670"/>
                  <a:pt x="7235898" y="1594670"/>
                </a:cubicBezTo>
                <a:close/>
                <a:moveTo>
                  <a:pt x="6437628" y="1594670"/>
                </a:moveTo>
                <a:lnTo>
                  <a:pt x="7112136" y="1594670"/>
                </a:lnTo>
                <a:cubicBezTo>
                  <a:pt x="7140565" y="1594670"/>
                  <a:pt x="7163612" y="1617717"/>
                  <a:pt x="7163612" y="1646146"/>
                </a:cubicBezTo>
                <a:lnTo>
                  <a:pt x="7163612" y="2320654"/>
                </a:lnTo>
                <a:cubicBezTo>
                  <a:pt x="7163612" y="2349083"/>
                  <a:pt x="7140565" y="2372130"/>
                  <a:pt x="7112136" y="2372130"/>
                </a:cubicBezTo>
                <a:lnTo>
                  <a:pt x="6437628" y="2372130"/>
                </a:lnTo>
                <a:cubicBezTo>
                  <a:pt x="6409199" y="2372130"/>
                  <a:pt x="6386152" y="2349083"/>
                  <a:pt x="6386152" y="2320654"/>
                </a:cubicBezTo>
                <a:lnTo>
                  <a:pt x="6386152" y="1646146"/>
                </a:lnTo>
                <a:cubicBezTo>
                  <a:pt x="6386152" y="1617717"/>
                  <a:pt x="6409199" y="1594670"/>
                  <a:pt x="6437628" y="1594670"/>
                </a:cubicBezTo>
                <a:close/>
                <a:moveTo>
                  <a:pt x="5639359" y="1594670"/>
                </a:moveTo>
                <a:lnTo>
                  <a:pt x="6313867" y="1594670"/>
                </a:lnTo>
                <a:cubicBezTo>
                  <a:pt x="6342296" y="1594670"/>
                  <a:pt x="6365343" y="1617717"/>
                  <a:pt x="6365343" y="1646146"/>
                </a:cubicBezTo>
                <a:lnTo>
                  <a:pt x="6365343" y="2320654"/>
                </a:lnTo>
                <a:cubicBezTo>
                  <a:pt x="6365343" y="2349083"/>
                  <a:pt x="6342296" y="2372130"/>
                  <a:pt x="6313867" y="2372130"/>
                </a:cubicBezTo>
                <a:lnTo>
                  <a:pt x="5639359" y="2372130"/>
                </a:lnTo>
                <a:cubicBezTo>
                  <a:pt x="5610930" y="2372130"/>
                  <a:pt x="5587883" y="2349083"/>
                  <a:pt x="5587883" y="2320654"/>
                </a:cubicBezTo>
                <a:lnTo>
                  <a:pt x="5587883" y="1646146"/>
                </a:lnTo>
                <a:cubicBezTo>
                  <a:pt x="5587883" y="1617717"/>
                  <a:pt x="5610930" y="1594670"/>
                  <a:pt x="5639359" y="1594670"/>
                </a:cubicBezTo>
                <a:close/>
                <a:moveTo>
                  <a:pt x="4841090" y="1594670"/>
                </a:moveTo>
                <a:lnTo>
                  <a:pt x="5515598" y="1594670"/>
                </a:lnTo>
                <a:cubicBezTo>
                  <a:pt x="5544027" y="1594670"/>
                  <a:pt x="5567074" y="1617717"/>
                  <a:pt x="5567074" y="1646146"/>
                </a:cubicBezTo>
                <a:lnTo>
                  <a:pt x="5567074" y="2320654"/>
                </a:lnTo>
                <a:cubicBezTo>
                  <a:pt x="5567074" y="2349083"/>
                  <a:pt x="5544027" y="2372130"/>
                  <a:pt x="5515598" y="2372130"/>
                </a:cubicBezTo>
                <a:lnTo>
                  <a:pt x="4841090" y="2372130"/>
                </a:lnTo>
                <a:cubicBezTo>
                  <a:pt x="4812661" y="2372130"/>
                  <a:pt x="4789614" y="2349083"/>
                  <a:pt x="4789614" y="2320654"/>
                </a:cubicBezTo>
                <a:lnTo>
                  <a:pt x="4789614" y="1646146"/>
                </a:lnTo>
                <a:cubicBezTo>
                  <a:pt x="4789614" y="1617717"/>
                  <a:pt x="4812661" y="1594670"/>
                  <a:pt x="4841090" y="1594670"/>
                </a:cubicBezTo>
                <a:close/>
                <a:moveTo>
                  <a:pt x="4042821" y="1594670"/>
                </a:moveTo>
                <a:lnTo>
                  <a:pt x="4717329" y="1594670"/>
                </a:lnTo>
                <a:cubicBezTo>
                  <a:pt x="4745758" y="1594670"/>
                  <a:pt x="4768805" y="1617717"/>
                  <a:pt x="4768805" y="1646146"/>
                </a:cubicBezTo>
                <a:lnTo>
                  <a:pt x="4768805" y="2320654"/>
                </a:lnTo>
                <a:cubicBezTo>
                  <a:pt x="4768805" y="2349083"/>
                  <a:pt x="4745758" y="2372130"/>
                  <a:pt x="4717329" y="2372130"/>
                </a:cubicBezTo>
                <a:lnTo>
                  <a:pt x="4042821" y="2372130"/>
                </a:lnTo>
                <a:cubicBezTo>
                  <a:pt x="4014392" y="2372130"/>
                  <a:pt x="3991345" y="2349083"/>
                  <a:pt x="3991345" y="2320654"/>
                </a:cubicBezTo>
                <a:lnTo>
                  <a:pt x="3991345" y="1646146"/>
                </a:lnTo>
                <a:cubicBezTo>
                  <a:pt x="3991345" y="1617717"/>
                  <a:pt x="4014392" y="1594670"/>
                  <a:pt x="4042821" y="1594670"/>
                </a:cubicBezTo>
                <a:close/>
                <a:moveTo>
                  <a:pt x="3244552" y="1594670"/>
                </a:moveTo>
                <a:lnTo>
                  <a:pt x="3919060" y="1594670"/>
                </a:lnTo>
                <a:cubicBezTo>
                  <a:pt x="3947489" y="1594670"/>
                  <a:pt x="3970536" y="1617717"/>
                  <a:pt x="3970536" y="1646146"/>
                </a:cubicBezTo>
                <a:lnTo>
                  <a:pt x="3970536" y="2320654"/>
                </a:lnTo>
                <a:cubicBezTo>
                  <a:pt x="3970536" y="2349083"/>
                  <a:pt x="3947489" y="2372130"/>
                  <a:pt x="3919060" y="2372130"/>
                </a:cubicBezTo>
                <a:lnTo>
                  <a:pt x="3244552" y="2372130"/>
                </a:lnTo>
                <a:cubicBezTo>
                  <a:pt x="3216123" y="2372130"/>
                  <a:pt x="3193076" y="2349083"/>
                  <a:pt x="3193076" y="2320654"/>
                </a:cubicBezTo>
                <a:lnTo>
                  <a:pt x="3193076" y="1646146"/>
                </a:lnTo>
                <a:cubicBezTo>
                  <a:pt x="3193076" y="1617717"/>
                  <a:pt x="3216123" y="1594670"/>
                  <a:pt x="3244552" y="1594670"/>
                </a:cubicBezTo>
                <a:close/>
                <a:moveTo>
                  <a:pt x="2446283" y="1594670"/>
                </a:moveTo>
                <a:lnTo>
                  <a:pt x="3120791" y="1594670"/>
                </a:lnTo>
                <a:cubicBezTo>
                  <a:pt x="3149220" y="1594670"/>
                  <a:pt x="3172267" y="1617717"/>
                  <a:pt x="3172267" y="1646146"/>
                </a:cubicBezTo>
                <a:lnTo>
                  <a:pt x="3172267" y="2320654"/>
                </a:lnTo>
                <a:cubicBezTo>
                  <a:pt x="3172267" y="2349083"/>
                  <a:pt x="3149220" y="2372130"/>
                  <a:pt x="3120791" y="2372130"/>
                </a:cubicBezTo>
                <a:lnTo>
                  <a:pt x="2446283" y="2372130"/>
                </a:lnTo>
                <a:cubicBezTo>
                  <a:pt x="2417854" y="2372130"/>
                  <a:pt x="2394807" y="2349083"/>
                  <a:pt x="2394807" y="2320654"/>
                </a:cubicBezTo>
                <a:lnTo>
                  <a:pt x="2394807" y="1646146"/>
                </a:lnTo>
                <a:cubicBezTo>
                  <a:pt x="2394807" y="1617717"/>
                  <a:pt x="2417854" y="1594670"/>
                  <a:pt x="2446283" y="1594670"/>
                </a:cubicBezTo>
                <a:close/>
                <a:moveTo>
                  <a:pt x="1648014" y="1594670"/>
                </a:moveTo>
                <a:lnTo>
                  <a:pt x="2322522" y="1594670"/>
                </a:lnTo>
                <a:cubicBezTo>
                  <a:pt x="2350951" y="1594670"/>
                  <a:pt x="2373998" y="1617717"/>
                  <a:pt x="2373998" y="1646146"/>
                </a:cubicBezTo>
                <a:lnTo>
                  <a:pt x="2373998" y="2320654"/>
                </a:lnTo>
                <a:cubicBezTo>
                  <a:pt x="2373998" y="2349083"/>
                  <a:pt x="2350951" y="2372130"/>
                  <a:pt x="2322522" y="2372130"/>
                </a:cubicBezTo>
                <a:lnTo>
                  <a:pt x="1648014" y="2372130"/>
                </a:lnTo>
                <a:cubicBezTo>
                  <a:pt x="1619585" y="2372130"/>
                  <a:pt x="1596538" y="2349083"/>
                  <a:pt x="1596538" y="2320654"/>
                </a:cubicBezTo>
                <a:lnTo>
                  <a:pt x="1596538" y="1646146"/>
                </a:lnTo>
                <a:cubicBezTo>
                  <a:pt x="1596538" y="1617717"/>
                  <a:pt x="1619585" y="1594670"/>
                  <a:pt x="1648014" y="1594670"/>
                </a:cubicBezTo>
                <a:close/>
                <a:moveTo>
                  <a:pt x="849745" y="1594670"/>
                </a:moveTo>
                <a:lnTo>
                  <a:pt x="1524253" y="1594670"/>
                </a:lnTo>
                <a:cubicBezTo>
                  <a:pt x="1552682" y="1594670"/>
                  <a:pt x="1575729" y="1617717"/>
                  <a:pt x="1575729" y="1646146"/>
                </a:cubicBezTo>
                <a:lnTo>
                  <a:pt x="1575729" y="2320654"/>
                </a:lnTo>
                <a:cubicBezTo>
                  <a:pt x="1575729" y="2349083"/>
                  <a:pt x="1552682" y="2372130"/>
                  <a:pt x="1524253" y="2372130"/>
                </a:cubicBezTo>
                <a:lnTo>
                  <a:pt x="849745" y="2372130"/>
                </a:lnTo>
                <a:cubicBezTo>
                  <a:pt x="821316" y="2372130"/>
                  <a:pt x="798269" y="2349083"/>
                  <a:pt x="798269" y="2320654"/>
                </a:cubicBezTo>
                <a:lnTo>
                  <a:pt x="798269" y="1646146"/>
                </a:lnTo>
                <a:cubicBezTo>
                  <a:pt x="798269" y="1617717"/>
                  <a:pt x="821316" y="1594670"/>
                  <a:pt x="849745" y="1594670"/>
                </a:cubicBezTo>
                <a:close/>
                <a:moveTo>
                  <a:pt x="51476" y="1594670"/>
                </a:moveTo>
                <a:lnTo>
                  <a:pt x="725984" y="1594670"/>
                </a:lnTo>
                <a:cubicBezTo>
                  <a:pt x="754413" y="1594670"/>
                  <a:pt x="777460" y="1617717"/>
                  <a:pt x="777460" y="1646146"/>
                </a:cubicBezTo>
                <a:lnTo>
                  <a:pt x="777460" y="2320654"/>
                </a:lnTo>
                <a:cubicBezTo>
                  <a:pt x="777460" y="2349083"/>
                  <a:pt x="754413" y="2372130"/>
                  <a:pt x="725984" y="2372130"/>
                </a:cubicBezTo>
                <a:lnTo>
                  <a:pt x="51476" y="2372130"/>
                </a:lnTo>
                <a:cubicBezTo>
                  <a:pt x="23047" y="2372130"/>
                  <a:pt x="0" y="2349083"/>
                  <a:pt x="0" y="2320654"/>
                </a:cubicBezTo>
                <a:lnTo>
                  <a:pt x="0" y="1646146"/>
                </a:lnTo>
                <a:cubicBezTo>
                  <a:pt x="0" y="1617717"/>
                  <a:pt x="23047" y="1594670"/>
                  <a:pt x="51476" y="1594670"/>
                </a:cubicBezTo>
                <a:close/>
                <a:moveTo>
                  <a:pt x="7235898" y="797335"/>
                </a:moveTo>
                <a:lnTo>
                  <a:pt x="7910406" y="797335"/>
                </a:lnTo>
                <a:cubicBezTo>
                  <a:pt x="7938835" y="797335"/>
                  <a:pt x="7961882" y="820382"/>
                  <a:pt x="7961882" y="848811"/>
                </a:cubicBezTo>
                <a:lnTo>
                  <a:pt x="7961882" y="1523319"/>
                </a:lnTo>
                <a:cubicBezTo>
                  <a:pt x="7961882" y="1551748"/>
                  <a:pt x="7938835" y="1574795"/>
                  <a:pt x="7910406" y="1574795"/>
                </a:cubicBezTo>
                <a:lnTo>
                  <a:pt x="7235898" y="1574795"/>
                </a:lnTo>
                <a:cubicBezTo>
                  <a:pt x="7207469" y="1574795"/>
                  <a:pt x="7184422" y="1551748"/>
                  <a:pt x="7184422" y="1523319"/>
                </a:cubicBezTo>
                <a:lnTo>
                  <a:pt x="7184422" y="848811"/>
                </a:lnTo>
                <a:cubicBezTo>
                  <a:pt x="7184422" y="820382"/>
                  <a:pt x="7207469" y="797335"/>
                  <a:pt x="7235898" y="797335"/>
                </a:cubicBezTo>
                <a:close/>
                <a:moveTo>
                  <a:pt x="6437628" y="797335"/>
                </a:moveTo>
                <a:lnTo>
                  <a:pt x="7112136" y="797335"/>
                </a:lnTo>
                <a:cubicBezTo>
                  <a:pt x="7140565" y="797335"/>
                  <a:pt x="7163612" y="820382"/>
                  <a:pt x="7163612" y="848811"/>
                </a:cubicBezTo>
                <a:lnTo>
                  <a:pt x="7163612" y="1523319"/>
                </a:lnTo>
                <a:cubicBezTo>
                  <a:pt x="7163612" y="1551748"/>
                  <a:pt x="7140565" y="1574795"/>
                  <a:pt x="7112136" y="1574795"/>
                </a:cubicBezTo>
                <a:lnTo>
                  <a:pt x="6437628" y="1574795"/>
                </a:lnTo>
                <a:cubicBezTo>
                  <a:pt x="6409199" y="1574795"/>
                  <a:pt x="6386152" y="1551748"/>
                  <a:pt x="6386152" y="1523319"/>
                </a:cubicBezTo>
                <a:lnTo>
                  <a:pt x="6386152" y="848811"/>
                </a:lnTo>
                <a:cubicBezTo>
                  <a:pt x="6386152" y="820382"/>
                  <a:pt x="6409199" y="797335"/>
                  <a:pt x="6437628" y="797335"/>
                </a:cubicBezTo>
                <a:close/>
                <a:moveTo>
                  <a:pt x="5639359" y="797335"/>
                </a:moveTo>
                <a:lnTo>
                  <a:pt x="6313867" y="797335"/>
                </a:lnTo>
                <a:cubicBezTo>
                  <a:pt x="6342296" y="797335"/>
                  <a:pt x="6365343" y="820382"/>
                  <a:pt x="6365343" y="848811"/>
                </a:cubicBezTo>
                <a:lnTo>
                  <a:pt x="6365343" y="1523319"/>
                </a:lnTo>
                <a:cubicBezTo>
                  <a:pt x="6365343" y="1551748"/>
                  <a:pt x="6342296" y="1574795"/>
                  <a:pt x="6313867" y="1574795"/>
                </a:cubicBezTo>
                <a:lnTo>
                  <a:pt x="5639359" y="1574795"/>
                </a:lnTo>
                <a:cubicBezTo>
                  <a:pt x="5610930" y="1574795"/>
                  <a:pt x="5587883" y="1551748"/>
                  <a:pt x="5587883" y="1523319"/>
                </a:cubicBezTo>
                <a:lnTo>
                  <a:pt x="5587883" y="848811"/>
                </a:lnTo>
                <a:cubicBezTo>
                  <a:pt x="5587883" y="820382"/>
                  <a:pt x="5610930" y="797335"/>
                  <a:pt x="5639359" y="797335"/>
                </a:cubicBezTo>
                <a:close/>
                <a:moveTo>
                  <a:pt x="4841090" y="797335"/>
                </a:moveTo>
                <a:lnTo>
                  <a:pt x="5515598" y="797335"/>
                </a:lnTo>
                <a:cubicBezTo>
                  <a:pt x="5544027" y="797335"/>
                  <a:pt x="5567074" y="820382"/>
                  <a:pt x="5567074" y="848811"/>
                </a:cubicBezTo>
                <a:lnTo>
                  <a:pt x="5567074" y="1523319"/>
                </a:lnTo>
                <a:cubicBezTo>
                  <a:pt x="5567074" y="1551748"/>
                  <a:pt x="5544027" y="1574795"/>
                  <a:pt x="5515598" y="1574795"/>
                </a:cubicBezTo>
                <a:lnTo>
                  <a:pt x="4841090" y="1574795"/>
                </a:lnTo>
                <a:cubicBezTo>
                  <a:pt x="4812661" y="1574795"/>
                  <a:pt x="4789614" y="1551748"/>
                  <a:pt x="4789614" y="1523319"/>
                </a:cubicBezTo>
                <a:lnTo>
                  <a:pt x="4789614" y="848811"/>
                </a:lnTo>
                <a:cubicBezTo>
                  <a:pt x="4789614" y="820382"/>
                  <a:pt x="4812661" y="797335"/>
                  <a:pt x="4841090" y="797335"/>
                </a:cubicBezTo>
                <a:close/>
                <a:moveTo>
                  <a:pt x="4042821" y="797335"/>
                </a:moveTo>
                <a:lnTo>
                  <a:pt x="4717329" y="797335"/>
                </a:lnTo>
                <a:cubicBezTo>
                  <a:pt x="4745758" y="797335"/>
                  <a:pt x="4768805" y="820382"/>
                  <a:pt x="4768805" y="848811"/>
                </a:cubicBezTo>
                <a:lnTo>
                  <a:pt x="4768805" y="1523319"/>
                </a:lnTo>
                <a:cubicBezTo>
                  <a:pt x="4768805" y="1551748"/>
                  <a:pt x="4745758" y="1574795"/>
                  <a:pt x="4717329" y="1574795"/>
                </a:cubicBezTo>
                <a:lnTo>
                  <a:pt x="4042821" y="1574795"/>
                </a:lnTo>
                <a:cubicBezTo>
                  <a:pt x="4014392" y="1574795"/>
                  <a:pt x="3991345" y="1551748"/>
                  <a:pt x="3991345" y="1523319"/>
                </a:cubicBezTo>
                <a:lnTo>
                  <a:pt x="3991345" y="848811"/>
                </a:lnTo>
                <a:cubicBezTo>
                  <a:pt x="3991345" y="820382"/>
                  <a:pt x="4014392" y="797335"/>
                  <a:pt x="4042821" y="797335"/>
                </a:cubicBezTo>
                <a:close/>
                <a:moveTo>
                  <a:pt x="3244552" y="797335"/>
                </a:moveTo>
                <a:lnTo>
                  <a:pt x="3919060" y="797335"/>
                </a:lnTo>
                <a:cubicBezTo>
                  <a:pt x="3947489" y="797335"/>
                  <a:pt x="3970536" y="820382"/>
                  <a:pt x="3970536" y="848811"/>
                </a:cubicBezTo>
                <a:lnTo>
                  <a:pt x="3970536" y="1523319"/>
                </a:lnTo>
                <a:cubicBezTo>
                  <a:pt x="3970536" y="1551748"/>
                  <a:pt x="3947489" y="1574795"/>
                  <a:pt x="3919060" y="1574795"/>
                </a:cubicBezTo>
                <a:lnTo>
                  <a:pt x="3244552" y="1574795"/>
                </a:lnTo>
                <a:cubicBezTo>
                  <a:pt x="3216123" y="1574795"/>
                  <a:pt x="3193076" y="1551748"/>
                  <a:pt x="3193076" y="1523319"/>
                </a:cubicBezTo>
                <a:lnTo>
                  <a:pt x="3193076" y="848811"/>
                </a:lnTo>
                <a:cubicBezTo>
                  <a:pt x="3193076" y="820382"/>
                  <a:pt x="3216123" y="797335"/>
                  <a:pt x="3244552" y="797335"/>
                </a:cubicBezTo>
                <a:close/>
                <a:moveTo>
                  <a:pt x="2446283" y="797335"/>
                </a:moveTo>
                <a:lnTo>
                  <a:pt x="3120791" y="797335"/>
                </a:lnTo>
                <a:cubicBezTo>
                  <a:pt x="3149220" y="797335"/>
                  <a:pt x="3172267" y="820382"/>
                  <a:pt x="3172267" y="848811"/>
                </a:cubicBezTo>
                <a:lnTo>
                  <a:pt x="3172267" y="1523319"/>
                </a:lnTo>
                <a:cubicBezTo>
                  <a:pt x="3172267" y="1551748"/>
                  <a:pt x="3149220" y="1574795"/>
                  <a:pt x="3120791" y="1574795"/>
                </a:cubicBezTo>
                <a:lnTo>
                  <a:pt x="2446283" y="1574795"/>
                </a:lnTo>
                <a:cubicBezTo>
                  <a:pt x="2417854" y="1574795"/>
                  <a:pt x="2394807" y="1551748"/>
                  <a:pt x="2394807" y="1523319"/>
                </a:cubicBezTo>
                <a:lnTo>
                  <a:pt x="2394807" y="848811"/>
                </a:lnTo>
                <a:cubicBezTo>
                  <a:pt x="2394807" y="820382"/>
                  <a:pt x="2417854" y="797335"/>
                  <a:pt x="2446283" y="797335"/>
                </a:cubicBezTo>
                <a:close/>
                <a:moveTo>
                  <a:pt x="1648014" y="797335"/>
                </a:moveTo>
                <a:lnTo>
                  <a:pt x="2322522" y="797335"/>
                </a:lnTo>
                <a:cubicBezTo>
                  <a:pt x="2350951" y="797335"/>
                  <a:pt x="2373998" y="820382"/>
                  <a:pt x="2373998" y="848811"/>
                </a:cubicBezTo>
                <a:lnTo>
                  <a:pt x="2373998" y="1523319"/>
                </a:lnTo>
                <a:cubicBezTo>
                  <a:pt x="2373998" y="1551748"/>
                  <a:pt x="2350951" y="1574795"/>
                  <a:pt x="2322522" y="1574795"/>
                </a:cubicBezTo>
                <a:lnTo>
                  <a:pt x="1648014" y="1574795"/>
                </a:lnTo>
                <a:cubicBezTo>
                  <a:pt x="1619585" y="1574795"/>
                  <a:pt x="1596538" y="1551748"/>
                  <a:pt x="1596538" y="1523319"/>
                </a:cubicBezTo>
                <a:lnTo>
                  <a:pt x="1596538" y="848811"/>
                </a:lnTo>
                <a:cubicBezTo>
                  <a:pt x="1596538" y="820382"/>
                  <a:pt x="1619585" y="797335"/>
                  <a:pt x="1648014" y="797335"/>
                </a:cubicBezTo>
                <a:close/>
                <a:moveTo>
                  <a:pt x="849745" y="797335"/>
                </a:moveTo>
                <a:lnTo>
                  <a:pt x="1524253" y="797335"/>
                </a:lnTo>
                <a:cubicBezTo>
                  <a:pt x="1552682" y="797335"/>
                  <a:pt x="1575729" y="820382"/>
                  <a:pt x="1575729" y="848811"/>
                </a:cubicBezTo>
                <a:lnTo>
                  <a:pt x="1575729" y="1523319"/>
                </a:lnTo>
                <a:cubicBezTo>
                  <a:pt x="1575729" y="1551748"/>
                  <a:pt x="1552682" y="1574795"/>
                  <a:pt x="1524253" y="1574795"/>
                </a:cubicBezTo>
                <a:lnTo>
                  <a:pt x="849745" y="1574795"/>
                </a:lnTo>
                <a:cubicBezTo>
                  <a:pt x="821316" y="1574795"/>
                  <a:pt x="798269" y="1551748"/>
                  <a:pt x="798269" y="1523319"/>
                </a:cubicBezTo>
                <a:lnTo>
                  <a:pt x="798269" y="848811"/>
                </a:lnTo>
                <a:cubicBezTo>
                  <a:pt x="798269" y="820382"/>
                  <a:pt x="821316" y="797335"/>
                  <a:pt x="849745" y="797335"/>
                </a:cubicBezTo>
                <a:close/>
                <a:moveTo>
                  <a:pt x="51476" y="797335"/>
                </a:moveTo>
                <a:lnTo>
                  <a:pt x="725984" y="797335"/>
                </a:lnTo>
                <a:cubicBezTo>
                  <a:pt x="754413" y="797335"/>
                  <a:pt x="777460" y="820382"/>
                  <a:pt x="777460" y="848811"/>
                </a:cubicBezTo>
                <a:lnTo>
                  <a:pt x="777460" y="1523319"/>
                </a:lnTo>
                <a:cubicBezTo>
                  <a:pt x="777460" y="1551748"/>
                  <a:pt x="754413" y="1574795"/>
                  <a:pt x="725984" y="1574795"/>
                </a:cubicBezTo>
                <a:lnTo>
                  <a:pt x="51476" y="1574795"/>
                </a:lnTo>
                <a:cubicBezTo>
                  <a:pt x="23047" y="1574795"/>
                  <a:pt x="0" y="1551748"/>
                  <a:pt x="0" y="1523319"/>
                </a:cubicBezTo>
                <a:lnTo>
                  <a:pt x="0" y="848811"/>
                </a:lnTo>
                <a:cubicBezTo>
                  <a:pt x="0" y="820382"/>
                  <a:pt x="23047" y="797335"/>
                  <a:pt x="51476" y="797335"/>
                </a:cubicBezTo>
                <a:close/>
                <a:moveTo>
                  <a:pt x="7235898" y="0"/>
                </a:moveTo>
                <a:lnTo>
                  <a:pt x="7910406" y="0"/>
                </a:lnTo>
                <a:cubicBezTo>
                  <a:pt x="7938835" y="0"/>
                  <a:pt x="7961882" y="23047"/>
                  <a:pt x="7961882" y="51476"/>
                </a:cubicBezTo>
                <a:lnTo>
                  <a:pt x="7961882" y="725984"/>
                </a:lnTo>
                <a:cubicBezTo>
                  <a:pt x="7961882" y="754413"/>
                  <a:pt x="7938835" y="777460"/>
                  <a:pt x="7910406" y="777460"/>
                </a:cubicBezTo>
                <a:lnTo>
                  <a:pt x="7235898" y="777460"/>
                </a:lnTo>
                <a:cubicBezTo>
                  <a:pt x="7207469" y="777460"/>
                  <a:pt x="7184422" y="754413"/>
                  <a:pt x="7184422" y="725984"/>
                </a:cubicBezTo>
                <a:lnTo>
                  <a:pt x="7184422" y="51476"/>
                </a:lnTo>
                <a:cubicBezTo>
                  <a:pt x="7184422" y="23047"/>
                  <a:pt x="7207469" y="0"/>
                  <a:pt x="7235898" y="0"/>
                </a:cubicBezTo>
                <a:close/>
                <a:moveTo>
                  <a:pt x="6437628" y="0"/>
                </a:moveTo>
                <a:lnTo>
                  <a:pt x="7112136" y="0"/>
                </a:lnTo>
                <a:cubicBezTo>
                  <a:pt x="7140565" y="0"/>
                  <a:pt x="7163612" y="23047"/>
                  <a:pt x="7163612" y="51476"/>
                </a:cubicBezTo>
                <a:lnTo>
                  <a:pt x="7163612" y="725984"/>
                </a:lnTo>
                <a:cubicBezTo>
                  <a:pt x="7163612" y="754413"/>
                  <a:pt x="7140565" y="777460"/>
                  <a:pt x="7112136" y="777460"/>
                </a:cubicBezTo>
                <a:lnTo>
                  <a:pt x="6437628" y="777460"/>
                </a:lnTo>
                <a:cubicBezTo>
                  <a:pt x="6409199" y="777460"/>
                  <a:pt x="6386152" y="754413"/>
                  <a:pt x="6386152" y="725984"/>
                </a:cubicBezTo>
                <a:lnTo>
                  <a:pt x="6386152" y="51476"/>
                </a:lnTo>
                <a:cubicBezTo>
                  <a:pt x="6386152" y="23047"/>
                  <a:pt x="6409199" y="0"/>
                  <a:pt x="6437628" y="0"/>
                </a:cubicBezTo>
                <a:close/>
                <a:moveTo>
                  <a:pt x="5639359" y="0"/>
                </a:moveTo>
                <a:lnTo>
                  <a:pt x="6313867" y="0"/>
                </a:lnTo>
                <a:cubicBezTo>
                  <a:pt x="6342296" y="0"/>
                  <a:pt x="6365343" y="23047"/>
                  <a:pt x="6365343" y="51476"/>
                </a:cubicBezTo>
                <a:lnTo>
                  <a:pt x="6365343" y="725984"/>
                </a:lnTo>
                <a:cubicBezTo>
                  <a:pt x="6365343" y="754413"/>
                  <a:pt x="6342296" y="777460"/>
                  <a:pt x="6313867" y="777460"/>
                </a:cubicBezTo>
                <a:lnTo>
                  <a:pt x="5639359" y="777460"/>
                </a:lnTo>
                <a:cubicBezTo>
                  <a:pt x="5610930" y="777460"/>
                  <a:pt x="5587883" y="754413"/>
                  <a:pt x="5587883" y="725984"/>
                </a:cubicBezTo>
                <a:lnTo>
                  <a:pt x="5587883" y="51476"/>
                </a:lnTo>
                <a:cubicBezTo>
                  <a:pt x="5587883" y="23047"/>
                  <a:pt x="5610930" y="0"/>
                  <a:pt x="5639359" y="0"/>
                </a:cubicBezTo>
                <a:close/>
                <a:moveTo>
                  <a:pt x="4841090" y="0"/>
                </a:moveTo>
                <a:lnTo>
                  <a:pt x="5515598" y="0"/>
                </a:lnTo>
                <a:cubicBezTo>
                  <a:pt x="5544027" y="0"/>
                  <a:pt x="5567074" y="23047"/>
                  <a:pt x="5567074" y="51476"/>
                </a:cubicBezTo>
                <a:lnTo>
                  <a:pt x="5567074" y="725984"/>
                </a:lnTo>
                <a:cubicBezTo>
                  <a:pt x="5567074" y="754413"/>
                  <a:pt x="5544027" y="777460"/>
                  <a:pt x="5515598" y="777460"/>
                </a:cubicBezTo>
                <a:lnTo>
                  <a:pt x="4841090" y="777460"/>
                </a:lnTo>
                <a:cubicBezTo>
                  <a:pt x="4812661" y="777460"/>
                  <a:pt x="4789614" y="754413"/>
                  <a:pt x="4789614" y="725984"/>
                </a:cubicBezTo>
                <a:lnTo>
                  <a:pt x="4789614" y="51476"/>
                </a:lnTo>
                <a:cubicBezTo>
                  <a:pt x="4789614" y="23047"/>
                  <a:pt x="4812661" y="0"/>
                  <a:pt x="4841090" y="0"/>
                </a:cubicBezTo>
                <a:close/>
                <a:moveTo>
                  <a:pt x="4042821" y="0"/>
                </a:moveTo>
                <a:lnTo>
                  <a:pt x="4717329" y="0"/>
                </a:lnTo>
                <a:cubicBezTo>
                  <a:pt x="4745758" y="0"/>
                  <a:pt x="4768805" y="23047"/>
                  <a:pt x="4768805" y="51476"/>
                </a:cubicBezTo>
                <a:lnTo>
                  <a:pt x="4768805" y="725984"/>
                </a:lnTo>
                <a:cubicBezTo>
                  <a:pt x="4768805" y="754413"/>
                  <a:pt x="4745758" y="777460"/>
                  <a:pt x="4717329" y="777460"/>
                </a:cubicBezTo>
                <a:lnTo>
                  <a:pt x="4042821" y="777460"/>
                </a:lnTo>
                <a:cubicBezTo>
                  <a:pt x="4014392" y="777460"/>
                  <a:pt x="3991345" y="754413"/>
                  <a:pt x="3991345" y="725984"/>
                </a:cubicBezTo>
                <a:lnTo>
                  <a:pt x="3991345" y="51476"/>
                </a:lnTo>
                <a:cubicBezTo>
                  <a:pt x="3991345" y="23047"/>
                  <a:pt x="4014392" y="0"/>
                  <a:pt x="4042821" y="0"/>
                </a:cubicBezTo>
                <a:close/>
                <a:moveTo>
                  <a:pt x="3244552" y="0"/>
                </a:moveTo>
                <a:lnTo>
                  <a:pt x="3919060" y="0"/>
                </a:lnTo>
                <a:cubicBezTo>
                  <a:pt x="3947489" y="0"/>
                  <a:pt x="3970536" y="23047"/>
                  <a:pt x="3970536" y="51476"/>
                </a:cubicBezTo>
                <a:lnTo>
                  <a:pt x="3970536" y="725984"/>
                </a:lnTo>
                <a:cubicBezTo>
                  <a:pt x="3970536" y="754413"/>
                  <a:pt x="3947489" y="777460"/>
                  <a:pt x="3919060" y="777460"/>
                </a:cubicBezTo>
                <a:lnTo>
                  <a:pt x="3244552" y="777460"/>
                </a:lnTo>
                <a:cubicBezTo>
                  <a:pt x="3216123" y="777460"/>
                  <a:pt x="3193076" y="754413"/>
                  <a:pt x="3193076" y="725984"/>
                </a:cubicBezTo>
                <a:lnTo>
                  <a:pt x="3193076" y="51476"/>
                </a:lnTo>
                <a:cubicBezTo>
                  <a:pt x="3193076" y="23047"/>
                  <a:pt x="3216123" y="0"/>
                  <a:pt x="3244552" y="0"/>
                </a:cubicBezTo>
                <a:close/>
                <a:moveTo>
                  <a:pt x="2446283" y="0"/>
                </a:moveTo>
                <a:lnTo>
                  <a:pt x="3120791" y="0"/>
                </a:lnTo>
                <a:cubicBezTo>
                  <a:pt x="3149220" y="0"/>
                  <a:pt x="3172267" y="23047"/>
                  <a:pt x="3172267" y="51476"/>
                </a:cubicBezTo>
                <a:lnTo>
                  <a:pt x="3172267" y="725984"/>
                </a:lnTo>
                <a:cubicBezTo>
                  <a:pt x="3172267" y="754413"/>
                  <a:pt x="3149220" y="777460"/>
                  <a:pt x="3120791" y="777460"/>
                </a:cubicBezTo>
                <a:lnTo>
                  <a:pt x="2446283" y="777460"/>
                </a:lnTo>
                <a:cubicBezTo>
                  <a:pt x="2417854" y="777460"/>
                  <a:pt x="2394807" y="754413"/>
                  <a:pt x="2394807" y="725984"/>
                </a:cubicBezTo>
                <a:lnTo>
                  <a:pt x="2394807" y="51476"/>
                </a:lnTo>
                <a:cubicBezTo>
                  <a:pt x="2394807" y="23047"/>
                  <a:pt x="2417854" y="0"/>
                  <a:pt x="2446283" y="0"/>
                </a:cubicBezTo>
                <a:close/>
                <a:moveTo>
                  <a:pt x="1648014" y="0"/>
                </a:moveTo>
                <a:lnTo>
                  <a:pt x="2322522" y="0"/>
                </a:lnTo>
                <a:cubicBezTo>
                  <a:pt x="2350951" y="0"/>
                  <a:pt x="2373998" y="23047"/>
                  <a:pt x="2373998" y="51476"/>
                </a:cubicBezTo>
                <a:lnTo>
                  <a:pt x="2373998" y="725984"/>
                </a:lnTo>
                <a:cubicBezTo>
                  <a:pt x="2373998" y="754413"/>
                  <a:pt x="2350951" y="777460"/>
                  <a:pt x="2322522" y="777460"/>
                </a:cubicBezTo>
                <a:lnTo>
                  <a:pt x="1648014" y="777460"/>
                </a:lnTo>
                <a:cubicBezTo>
                  <a:pt x="1619585" y="777460"/>
                  <a:pt x="1596538" y="754413"/>
                  <a:pt x="1596538" y="725984"/>
                </a:cubicBezTo>
                <a:lnTo>
                  <a:pt x="1596538" y="51476"/>
                </a:lnTo>
                <a:cubicBezTo>
                  <a:pt x="1596538" y="23047"/>
                  <a:pt x="1619585" y="0"/>
                  <a:pt x="1648014" y="0"/>
                </a:cubicBezTo>
                <a:close/>
                <a:moveTo>
                  <a:pt x="849745" y="0"/>
                </a:moveTo>
                <a:lnTo>
                  <a:pt x="1524253" y="0"/>
                </a:lnTo>
                <a:cubicBezTo>
                  <a:pt x="1552682" y="0"/>
                  <a:pt x="1575729" y="23047"/>
                  <a:pt x="1575729" y="51476"/>
                </a:cubicBezTo>
                <a:lnTo>
                  <a:pt x="1575729" y="725984"/>
                </a:lnTo>
                <a:cubicBezTo>
                  <a:pt x="1575729" y="754413"/>
                  <a:pt x="1552682" y="777460"/>
                  <a:pt x="1524253" y="777460"/>
                </a:cubicBezTo>
                <a:lnTo>
                  <a:pt x="849745" y="777460"/>
                </a:lnTo>
                <a:cubicBezTo>
                  <a:pt x="821316" y="777460"/>
                  <a:pt x="798269" y="754413"/>
                  <a:pt x="798269" y="725984"/>
                </a:cubicBezTo>
                <a:lnTo>
                  <a:pt x="798269" y="51476"/>
                </a:lnTo>
                <a:cubicBezTo>
                  <a:pt x="798269" y="23047"/>
                  <a:pt x="821316" y="0"/>
                  <a:pt x="849745" y="0"/>
                </a:cubicBezTo>
                <a:close/>
                <a:moveTo>
                  <a:pt x="51476" y="0"/>
                </a:moveTo>
                <a:lnTo>
                  <a:pt x="725984" y="0"/>
                </a:lnTo>
                <a:cubicBezTo>
                  <a:pt x="754413" y="0"/>
                  <a:pt x="777460" y="23047"/>
                  <a:pt x="777460" y="51476"/>
                </a:cubicBezTo>
                <a:lnTo>
                  <a:pt x="777460" y="725984"/>
                </a:lnTo>
                <a:cubicBezTo>
                  <a:pt x="777460" y="754413"/>
                  <a:pt x="754413" y="777460"/>
                  <a:pt x="725984" y="777460"/>
                </a:cubicBezTo>
                <a:lnTo>
                  <a:pt x="51476" y="777460"/>
                </a:lnTo>
                <a:cubicBezTo>
                  <a:pt x="23047" y="777460"/>
                  <a:pt x="0" y="754413"/>
                  <a:pt x="0" y="725984"/>
                </a:cubicBezTo>
                <a:lnTo>
                  <a:pt x="0" y="51476"/>
                </a:lnTo>
                <a:cubicBezTo>
                  <a:pt x="0" y="23047"/>
                  <a:pt x="23047" y="0"/>
                  <a:pt x="51476" y="0"/>
                </a:cubicBezTo>
                <a:close/>
              </a:path>
            </a:pathLst>
          </a:cu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0" tIns="45694" rIns="91390" bIns="4569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305168"/>
      </p:ext>
    </p:extLst>
  </p:cSld>
  <p:clrMapOvr>
    <a:masterClrMapping/>
  </p:clrMapOvr>
  <p:transition spd="med" advClick="0" advTm="3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381742" y="900708"/>
            <a:ext cx="457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5400" b="1" cap="all" dirty="0">
                <a:solidFill>
                  <a:schemeClr val="accent5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Thank you</a:t>
            </a:r>
            <a:endParaRPr lang="zh-CN" altLang="en-US" sz="5400" b="1" cap="all" dirty="0">
              <a:solidFill>
                <a:schemeClr val="accent5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302267" y="2180500"/>
            <a:ext cx="338437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400" dirty="0">
                <a:solidFill>
                  <a:srgbClr val="00487E"/>
                </a:solidFill>
                <a:latin typeface="+mn-lt"/>
                <a:ea typeface="+mn-ea"/>
                <a:cs typeface="+mn-ea"/>
                <a:sym typeface="+mn-lt"/>
              </a:rPr>
              <a:t>Report Person: freeppt7.com</a:t>
            </a:r>
            <a:endParaRPr lang="zh-CN" altLang="en-US" sz="1400" dirty="0">
              <a:solidFill>
                <a:srgbClr val="00487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6DF30C9-5083-859F-7E82-F414CF8CAFBE}"/>
              </a:ext>
            </a:extLst>
          </p:cNvPr>
          <p:cNvGrpSpPr/>
          <p:nvPr/>
        </p:nvGrpSpPr>
        <p:grpSpPr>
          <a:xfrm>
            <a:off x="2771800" y="2157139"/>
            <a:ext cx="5489778" cy="3010238"/>
            <a:chOff x="2251373" y="1743708"/>
            <a:chExt cx="7676555" cy="3776983"/>
          </a:xfrm>
        </p:grpSpPr>
        <p:sp>
          <p:nvSpPr>
            <p:cNvPr id="4" name="îšļidê">
              <a:extLst>
                <a:ext uri="{FF2B5EF4-FFF2-40B4-BE49-F238E27FC236}">
                  <a16:creationId xmlns:a16="http://schemas.microsoft.com/office/drawing/2014/main" id="{05A6D5C2-D7A6-C329-86A9-B81A892DD74D}"/>
                </a:ext>
              </a:extLst>
            </p:cNvPr>
            <p:cNvSpPr/>
            <p:nvPr/>
          </p:nvSpPr>
          <p:spPr>
            <a:xfrm>
              <a:off x="6512477" y="2004912"/>
              <a:ext cx="306179" cy="55521"/>
            </a:xfrm>
            <a:custGeom>
              <a:avLst/>
              <a:gdLst>
                <a:gd name="connsiteX0" fmla="*/ 3006 w 171623"/>
                <a:gd name="connsiteY0" fmla="*/ 31120 h 31121"/>
                <a:gd name="connsiteX1" fmla="*/ 125 w 171623"/>
                <a:gd name="connsiteY1" fmla="*/ 28815 h 31121"/>
                <a:gd name="connsiteX2" fmla="*/ 2038 w 171623"/>
                <a:gd name="connsiteY2" fmla="*/ 25219 h 31121"/>
                <a:gd name="connsiteX3" fmla="*/ 2430 w 171623"/>
                <a:gd name="connsiteY3" fmla="*/ 25127 h 31121"/>
                <a:gd name="connsiteX4" fmla="*/ 168509 w 171623"/>
                <a:gd name="connsiteY4" fmla="*/ 2 h 31121"/>
                <a:gd name="connsiteX5" fmla="*/ 171621 w 171623"/>
                <a:gd name="connsiteY5" fmla="*/ 2883 h 31121"/>
                <a:gd name="connsiteX6" fmla="*/ 171621 w 171623"/>
                <a:gd name="connsiteY6" fmla="*/ 2999 h 31121"/>
                <a:gd name="connsiteX7" fmla="*/ 168739 w 171623"/>
                <a:gd name="connsiteY7" fmla="*/ 6111 h 31121"/>
                <a:gd name="connsiteX8" fmla="*/ 168739 w 171623"/>
                <a:gd name="connsiteY8" fmla="*/ 6111 h 31121"/>
                <a:gd name="connsiteX9" fmla="*/ 3698 w 171623"/>
                <a:gd name="connsiteY9" fmla="*/ 31120 h 31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623" h="31121">
                  <a:moveTo>
                    <a:pt x="3006" y="31120"/>
                  </a:moveTo>
                  <a:cubicBezTo>
                    <a:pt x="1612" y="31143"/>
                    <a:pt x="401" y="30175"/>
                    <a:pt x="125" y="28815"/>
                  </a:cubicBezTo>
                  <a:cubicBezTo>
                    <a:pt x="-336" y="27294"/>
                    <a:pt x="517" y="25680"/>
                    <a:pt x="2038" y="25219"/>
                  </a:cubicBezTo>
                  <a:cubicBezTo>
                    <a:pt x="2165" y="25173"/>
                    <a:pt x="2303" y="25150"/>
                    <a:pt x="2430" y="25127"/>
                  </a:cubicBezTo>
                  <a:cubicBezTo>
                    <a:pt x="3467" y="25127"/>
                    <a:pt x="107886" y="2077"/>
                    <a:pt x="168509" y="2"/>
                  </a:cubicBezTo>
                  <a:cubicBezTo>
                    <a:pt x="170157" y="-67"/>
                    <a:pt x="171551" y="1224"/>
                    <a:pt x="171621" y="2883"/>
                  </a:cubicBezTo>
                  <a:cubicBezTo>
                    <a:pt x="171621" y="2918"/>
                    <a:pt x="171621" y="2964"/>
                    <a:pt x="171621" y="2999"/>
                  </a:cubicBezTo>
                  <a:cubicBezTo>
                    <a:pt x="171690" y="4647"/>
                    <a:pt x="170399" y="6041"/>
                    <a:pt x="168739" y="6111"/>
                  </a:cubicBezTo>
                  <a:cubicBezTo>
                    <a:pt x="168739" y="6111"/>
                    <a:pt x="168739" y="6111"/>
                    <a:pt x="168739" y="6111"/>
                  </a:cubicBezTo>
                  <a:cubicBezTo>
                    <a:pt x="108577" y="7609"/>
                    <a:pt x="4735" y="30890"/>
                    <a:pt x="3698" y="31120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ïṥḻïdè">
              <a:extLst>
                <a:ext uri="{FF2B5EF4-FFF2-40B4-BE49-F238E27FC236}">
                  <a16:creationId xmlns:a16="http://schemas.microsoft.com/office/drawing/2014/main" id="{135CD581-DA50-C588-FA1F-08AB2B367C1E}"/>
                </a:ext>
              </a:extLst>
            </p:cNvPr>
            <p:cNvSpPr/>
            <p:nvPr/>
          </p:nvSpPr>
          <p:spPr>
            <a:xfrm>
              <a:off x="6669531" y="1934796"/>
              <a:ext cx="127119" cy="95823"/>
            </a:xfrm>
            <a:custGeom>
              <a:avLst/>
              <a:gdLst>
                <a:gd name="connsiteX0" fmla="*/ 3026 w 71254"/>
                <a:gd name="connsiteY0" fmla="*/ 53710 h 53712"/>
                <a:gd name="connsiteX1" fmla="*/ 605 w 71254"/>
                <a:gd name="connsiteY1" fmla="*/ 52558 h 53712"/>
                <a:gd name="connsiteX2" fmla="*/ 605 w 71254"/>
                <a:gd name="connsiteY2" fmla="*/ 48870 h 53712"/>
                <a:gd name="connsiteX3" fmla="*/ 66299 w 71254"/>
                <a:gd name="connsiteY3" fmla="*/ 1501 h 53712"/>
                <a:gd name="connsiteX4" fmla="*/ 71255 w 71254"/>
                <a:gd name="connsiteY4" fmla="*/ 8531 h 53712"/>
                <a:gd name="connsiteX5" fmla="*/ 4293 w 71254"/>
                <a:gd name="connsiteY5" fmla="*/ 53480 h 53712"/>
                <a:gd name="connsiteX6" fmla="*/ 59614 w 71254"/>
                <a:gd name="connsiteY6" fmla="*/ 5996 h 53712"/>
                <a:gd name="connsiteX7" fmla="*/ 13513 w 71254"/>
                <a:gd name="connsiteY7" fmla="*/ 42646 h 53712"/>
                <a:gd name="connsiteX8" fmla="*/ 65492 w 71254"/>
                <a:gd name="connsiteY8" fmla="*/ 8070 h 53712"/>
                <a:gd name="connsiteX9" fmla="*/ 63994 w 71254"/>
                <a:gd name="connsiteY9" fmla="*/ 6572 h 53712"/>
                <a:gd name="connsiteX10" fmla="*/ 59614 w 71254"/>
                <a:gd name="connsiteY10" fmla="*/ 5996 h 53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254" h="53712">
                  <a:moveTo>
                    <a:pt x="3026" y="53710"/>
                  </a:moveTo>
                  <a:cubicBezTo>
                    <a:pt x="2080" y="53745"/>
                    <a:pt x="1170" y="53318"/>
                    <a:pt x="605" y="52558"/>
                  </a:cubicBezTo>
                  <a:cubicBezTo>
                    <a:pt x="-202" y="51463"/>
                    <a:pt x="-202" y="49964"/>
                    <a:pt x="605" y="48870"/>
                  </a:cubicBezTo>
                  <a:cubicBezTo>
                    <a:pt x="4985" y="42877"/>
                    <a:pt x="44516" y="-9448"/>
                    <a:pt x="66299" y="1501"/>
                  </a:cubicBezTo>
                  <a:cubicBezTo>
                    <a:pt x="69249" y="2596"/>
                    <a:pt x="71208" y="5385"/>
                    <a:pt x="71255" y="8531"/>
                  </a:cubicBezTo>
                  <a:cubicBezTo>
                    <a:pt x="71255" y="22823"/>
                    <a:pt x="19852" y="46565"/>
                    <a:pt x="4293" y="53480"/>
                  </a:cubicBezTo>
                  <a:close/>
                  <a:moveTo>
                    <a:pt x="59614" y="5996"/>
                  </a:moveTo>
                  <a:cubicBezTo>
                    <a:pt x="48089" y="5996"/>
                    <a:pt x="27689" y="25128"/>
                    <a:pt x="13513" y="42646"/>
                  </a:cubicBezTo>
                  <a:cubicBezTo>
                    <a:pt x="40137" y="29968"/>
                    <a:pt x="65377" y="14640"/>
                    <a:pt x="65492" y="8070"/>
                  </a:cubicBezTo>
                  <a:cubicBezTo>
                    <a:pt x="65492" y="8070"/>
                    <a:pt x="65492" y="7033"/>
                    <a:pt x="63994" y="6572"/>
                  </a:cubicBezTo>
                  <a:cubicBezTo>
                    <a:pt x="62599" y="6042"/>
                    <a:pt x="61101" y="5834"/>
                    <a:pt x="59614" y="5996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ïṡlidê">
              <a:extLst>
                <a:ext uri="{FF2B5EF4-FFF2-40B4-BE49-F238E27FC236}">
                  <a16:creationId xmlns:a16="http://schemas.microsoft.com/office/drawing/2014/main" id="{AEFE7166-085F-F418-E014-F088691AF6F6}"/>
                </a:ext>
              </a:extLst>
            </p:cNvPr>
            <p:cNvSpPr/>
            <p:nvPr/>
          </p:nvSpPr>
          <p:spPr>
            <a:xfrm>
              <a:off x="3257106" y="2790357"/>
              <a:ext cx="5946859" cy="40299"/>
            </a:xfrm>
            <a:custGeom>
              <a:avLst/>
              <a:gdLst>
                <a:gd name="connsiteX0" fmla="*/ 3328677 w 3333402"/>
                <a:gd name="connsiteY0" fmla="*/ 22589 h 22589"/>
                <a:gd name="connsiteX1" fmla="*/ 3988 w 3333402"/>
                <a:gd name="connsiteY1" fmla="*/ 9335 h 22589"/>
                <a:gd name="connsiteX2" fmla="*/ 58 w 3333402"/>
                <a:gd name="connsiteY2" fmla="*/ 3930 h 22589"/>
                <a:gd name="connsiteX3" fmla="*/ 3988 w 3333402"/>
                <a:gd name="connsiteY3" fmla="*/ 0 h 22589"/>
                <a:gd name="connsiteX4" fmla="*/ 3328792 w 3333402"/>
                <a:gd name="connsiteY4" fmla="*/ 13369 h 22589"/>
                <a:gd name="connsiteX5" fmla="*/ 3333403 w 3333402"/>
                <a:gd name="connsiteY5" fmla="*/ 18094 h 22589"/>
                <a:gd name="connsiteX6" fmla="*/ 3328677 w 3333402"/>
                <a:gd name="connsiteY6" fmla="*/ 22589 h 2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3402" h="22589">
                  <a:moveTo>
                    <a:pt x="3328677" y="22589"/>
                  </a:moveTo>
                  <a:lnTo>
                    <a:pt x="3988" y="9335"/>
                  </a:lnTo>
                  <a:cubicBezTo>
                    <a:pt x="1406" y="8932"/>
                    <a:pt x="-346" y="6511"/>
                    <a:pt x="58" y="3930"/>
                  </a:cubicBezTo>
                  <a:cubicBezTo>
                    <a:pt x="380" y="1901"/>
                    <a:pt x="1959" y="322"/>
                    <a:pt x="3988" y="0"/>
                  </a:cubicBezTo>
                  <a:lnTo>
                    <a:pt x="3328792" y="13369"/>
                  </a:lnTo>
                  <a:cubicBezTo>
                    <a:pt x="3331327" y="13484"/>
                    <a:pt x="3333345" y="15558"/>
                    <a:pt x="3333403" y="18094"/>
                  </a:cubicBezTo>
                  <a:cubicBezTo>
                    <a:pt x="3333275" y="20618"/>
                    <a:pt x="3331201" y="22589"/>
                    <a:pt x="3328677" y="22589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iṣḻïḓé">
              <a:extLst>
                <a:ext uri="{FF2B5EF4-FFF2-40B4-BE49-F238E27FC236}">
                  <a16:creationId xmlns:a16="http://schemas.microsoft.com/office/drawing/2014/main" id="{ABC433E1-AC0A-DFC8-94BC-AF4963B381CF}"/>
                </a:ext>
              </a:extLst>
            </p:cNvPr>
            <p:cNvSpPr/>
            <p:nvPr/>
          </p:nvSpPr>
          <p:spPr>
            <a:xfrm>
              <a:off x="6815762" y="2202920"/>
              <a:ext cx="240097" cy="357907"/>
            </a:xfrm>
            <a:custGeom>
              <a:avLst/>
              <a:gdLst>
                <a:gd name="connsiteX0" fmla="*/ 87021 w 134582"/>
                <a:gd name="connsiteY0" fmla="*/ 0 h 200618"/>
                <a:gd name="connsiteX1" fmla="*/ 466 w 134582"/>
                <a:gd name="connsiteY1" fmla="*/ 134615 h 200618"/>
                <a:gd name="connsiteX2" fmla="*/ 132431 w 134582"/>
                <a:gd name="connsiteY2" fmla="*/ 126201 h 200618"/>
                <a:gd name="connsiteX3" fmla="*/ 87021 w 134582"/>
                <a:gd name="connsiteY3" fmla="*/ 0 h 20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582" h="200618">
                  <a:moveTo>
                    <a:pt x="87021" y="0"/>
                  </a:moveTo>
                  <a:cubicBezTo>
                    <a:pt x="87021" y="0"/>
                    <a:pt x="6344" y="60738"/>
                    <a:pt x="466" y="134615"/>
                  </a:cubicBezTo>
                  <a:cubicBezTo>
                    <a:pt x="-8638" y="246294"/>
                    <a:pt x="118370" y="197427"/>
                    <a:pt x="132431" y="126201"/>
                  </a:cubicBezTo>
                  <a:cubicBezTo>
                    <a:pt x="146492" y="54975"/>
                    <a:pt x="87021" y="0"/>
                    <a:pt x="87021" y="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îś1íďe">
              <a:extLst>
                <a:ext uri="{FF2B5EF4-FFF2-40B4-BE49-F238E27FC236}">
                  <a16:creationId xmlns:a16="http://schemas.microsoft.com/office/drawing/2014/main" id="{BBFBBEC0-8467-BACD-322F-72E75AAE61EB}"/>
                </a:ext>
              </a:extLst>
            </p:cNvPr>
            <p:cNvSpPr/>
            <p:nvPr/>
          </p:nvSpPr>
          <p:spPr>
            <a:xfrm>
              <a:off x="7478669" y="3241472"/>
              <a:ext cx="158116" cy="248996"/>
            </a:xfrm>
            <a:custGeom>
              <a:avLst/>
              <a:gdLst>
                <a:gd name="connsiteX0" fmla="*/ 46332 w 88629"/>
                <a:gd name="connsiteY0" fmla="*/ 0 h 139570"/>
                <a:gd name="connsiteX1" fmla="*/ 88629 w 88629"/>
                <a:gd name="connsiteY1" fmla="*/ 132195 h 139570"/>
                <a:gd name="connsiteX2" fmla="*/ 25240 w 88629"/>
                <a:gd name="connsiteY2" fmla="*/ 139571 h 139570"/>
                <a:gd name="connsiteX3" fmla="*/ 0 w 88629"/>
                <a:gd name="connsiteY3" fmla="*/ 28813 h 139570"/>
                <a:gd name="connsiteX4" fmla="*/ 46332 w 88629"/>
                <a:gd name="connsiteY4" fmla="*/ 0 h 13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629" h="139570">
                  <a:moveTo>
                    <a:pt x="46332" y="0"/>
                  </a:moveTo>
                  <a:lnTo>
                    <a:pt x="88629" y="132195"/>
                  </a:lnTo>
                  <a:lnTo>
                    <a:pt x="25240" y="139571"/>
                  </a:lnTo>
                  <a:lnTo>
                    <a:pt x="0" y="28813"/>
                  </a:lnTo>
                  <a:lnTo>
                    <a:pt x="46332" y="0"/>
                  </a:lnTo>
                  <a:close/>
                </a:path>
              </a:pathLst>
            </a:custGeom>
            <a:solidFill>
              <a:srgbClr val="8E657D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íŝļidè">
              <a:extLst>
                <a:ext uri="{FF2B5EF4-FFF2-40B4-BE49-F238E27FC236}">
                  <a16:creationId xmlns:a16="http://schemas.microsoft.com/office/drawing/2014/main" id="{E51B7F74-CA74-ECCD-E20F-3238C9C17526}"/>
                </a:ext>
              </a:extLst>
            </p:cNvPr>
            <p:cNvSpPr/>
            <p:nvPr/>
          </p:nvSpPr>
          <p:spPr>
            <a:xfrm>
              <a:off x="6529149" y="2416348"/>
              <a:ext cx="1014698" cy="953789"/>
            </a:xfrm>
            <a:custGeom>
              <a:avLst/>
              <a:gdLst>
                <a:gd name="connsiteX0" fmla="*/ 100039 w 568770"/>
                <a:gd name="connsiteY0" fmla="*/ 452942 h 534629"/>
                <a:gd name="connsiteX1" fmla="*/ 100039 w 568770"/>
                <a:gd name="connsiteY1" fmla="*/ 509070 h 534629"/>
                <a:gd name="connsiteX2" fmla="*/ 358896 w 568770"/>
                <a:gd name="connsiteY2" fmla="*/ 533273 h 534629"/>
                <a:gd name="connsiteX3" fmla="*/ 519212 w 568770"/>
                <a:gd name="connsiteY3" fmla="*/ 504344 h 534629"/>
                <a:gd name="connsiteX4" fmla="*/ 568771 w 568770"/>
                <a:gd name="connsiteY4" fmla="*/ 219556 h 534629"/>
                <a:gd name="connsiteX5" fmla="*/ 419749 w 568770"/>
                <a:gd name="connsiteY5" fmla="*/ 9681 h 534629"/>
                <a:gd name="connsiteX6" fmla="*/ 297813 w 568770"/>
                <a:gd name="connsiteY6" fmla="*/ 0 h 534629"/>
                <a:gd name="connsiteX7" fmla="*/ 0 w 568770"/>
                <a:gd name="connsiteY7" fmla="*/ 215291 h 534629"/>
                <a:gd name="connsiteX8" fmla="*/ 72609 w 568770"/>
                <a:gd name="connsiteY8" fmla="*/ 412258 h 53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770" h="534629">
                  <a:moveTo>
                    <a:pt x="100039" y="452942"/>
                  </a:moveTo>
                  <a:lnTo>
                    <a:pt x="100039" y="509070"/>
                  </a:lnTo>
                  <a:cubicBezTo>
                    <a:pt x="100039" y="509070"/>
                    <a:pt x="242145" y="541571"/>
                    <a:pt x="358896" y="533273"/>
                  </a:cubicBezTo>
                  <a:cubicBezTo>
                    <a:pt x="475647" y="524975"/>
                    <a:pt x="519212" y="504344"/>
                    <a:pt x="519212" y="504344"/>
                  </a:cubicBezTo>
                  <a:lnTo>
                    <a:pt x="568771" y="219556"/>
                  </a:lnTo>
                  <a:lnTo>
                    <a:pt x="419749" y="9681"/>
                  </a:lnTo>
                  <a:lnTo>
                    <a:pt x="297813" y="0"/>
                  </a:lnTo>
                  <a:lnTo>
                    <a:pt x="0" y="215291"/>
                  </a:lnTo>
                  <a:lnTo>
                    <a:pt x="72609" y="412258"/>
                  </a:lnTo>
                  <a:close/>
                </a:path>
              </a:pathLst>
            </a:custGeom>
            <a:solidFill>
              <a:srgbClr val="5C69A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îsḷîḓê">
              <a:extLst>
                <a:ext uri="{FF2B5EF4-FFF2-40B4-BE49-F238E27FC236}">
                  <a16:creationId xmlns:a16="http://schemas.microsoft.com/office/drawing/2014/main" id="{0A97CD3A-453F-CCB5-D2B7-A4380C4995EC}"/>
                </a:ext>
              </a:extLst>
            </p:cNvPr>
            <p:cNvSpPr/>
            <p:nvPr/>
          </p:nvSpPr>
          <p:spPr>
            <a:xfrm>
              <a:off x="6932030" y="1887100"/>
              <a:ext cx="422335" cy="316642"/>
            </a:xfrm>
            <a:custGeom>
              <a:avLst/>
              <a:gdLst>
                <a:gd name="connsiteX0" fmla="*/ 14588 w 236732"/>
                <a:gd name="connsiteY0" fmla="*/ 169882 h 177488"/>
                <a:gd name="connsiteX1" fmla="*/ 59883 w 236732"/>
                <a:gd name="connsiteY1" fmla="*/ 0 h 177488"/>
                <a:gd name="connsiteX2" fmla="*/ 232070 w 236732"/>
                <a:gd name="connsiteY2" fmla="*/ 84249 h 177488"/>
                <a:gd name="connsiteX3" fmla="*/ 224233 w 236732"/>
                <a:gd name="connsiteY3" fmla="*/ 177488 h 177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732" h="177488">
                  <a:moveTo>
                    <a:pt x="14588" y="169882"/>
                  </a:moveTo>
                  <a:cubicBezTo>
                    <a:pt x="14588" y="169882"/>
                    <a:pt x="-39234" y="230"/>
                    <a:pt x="59883" y="0"/>
                  </a:cubicBezTo>
                  <a:cubicBezTo>
                    <a:pt x="127997" y="0"/>
                    <a:pt x="218125" y="47945"/>
                    <a:pt x="232070" y="84249"/>
                  </a:cubicBezTo>
                  <a:cubicBezTo>
                    <a:pt x="246016" y="120554"/>
                    <a:pt x="224233" y="177488"/>
                    <a:pt x="224233" y="17748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íśļiďe">
              <a:extLst>
                <a:ext uri="{FF2B5EF4-FFF2-40B4-BE49-F238E27FC236}">
                  <a16:creationId xmlns:a16="http://schemas.microsoft.com/office/drawing/2014/main" id="{80DAA18E-FBA5-ACE9-DEC4-1A613441C850}"/>
                </a:ext>
              </a:extLst>
            </p:cNvPr>
            <p:cNvSpPr/>
            <p:nvPr/>
          </p:nvSpPr>
          <p:spPr>
            <a:xfrm>
              <a:off x="6876018" y="2633681"/>
              <a:ext cx="440628" cy="485452"/>
            </a:xfrm>
            <a:custGeom>
              <a:avLst/>
              <a:gdLst>
                <a:gd name="connsiteX0" fmla="*/ 0 w 246986"/>
                <a:gd name="connsiteY0" fmla="*/ 256898 h 272111"/>
                <a:gd name="connsiteX1" fmla="*/ 55206 w 246986"/>
                <a:gd name="connsiteY1" fmla="*/ 0 h 272111"/>
                <a:gd name="connsiteX2" fmla="*/ 246986 w 246986"/>
                <a:gd name="connsiteY2" fmla="*/ 0 h 272111"/>
                <a:gd name="connsiteX3" fmla="*/ 203766 w 246986"/>
                <a:gd name="connsiteY3" fmla="*/ 272111 h 272111"/>
                <a:gd name="connsiteX4" fmla="*/ 0 w 246986"/>
                <a:gd name="connsiteY4" fmla="*/ 256898 h 27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86" h="272111">
                  <a:moveTo>
                    <a:pt x="0" y="256898"/>
                  </a:moveTo>
                  <a:lnTo>
                    <a:pt x="55206" y="0"/>
                  </a:lnTo>
                  <a:lnTo>
                    <a:pt x="246986" y="0"/>
                  </a:lnTo>
                  <a:lnTo>
                    <a:pt x="203766" y="272111"/>
                  </a:lnTo>
                  <a:lnTo>
                    <a:pt x="0" y="256898"/>
                  </a:ln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íśḻidé">
              <a:extLst>
                <a:ext uri="{FF2B5EF4-FFF2-40B4-BE49-F238E27FC236}">
                  <a16:creationId xmlns:a16="http://schemas.microsoft.com/office/drawing/2014/main" id="{5913F7EE-F6FB-4935-B2EA-B08DC3072E21}"/>
                </a:ext>
              </a:extLst>
            </p:cNvPr>
            <p:cNvSpPr/>
            <p:nvPr/>
          </p:nvSpPr>
          <p:spPr>
            <a:xfrm>
              <a:off x="6863476" y="2633681"/>
              <a:ext cx="409221" cy="980018"/>
            </a:xfrm>
            <a:custGeom>
              <a:avLst/>
              <a:gdLst>
                <a:gd name="connsiteX0" fmla="*/ 210796 w 229381"/>
                <a:gd name="connsiteY0" fmla="*/ 541801 h 549331"/>
                <a:gd name="connsiteX1" fmla="*/ 151326 w 229381"/>
                <a:gd name="connsiteY1" fmla="*/ 541801 h 549331"/>
                <a:gd name="connsiteX2" fmla="*/ 27660 w 229381"/>
                <a:gd name="connsiteY2" fmla="*/ 260124 h 549331"/>
                <a:gd name="connsiteX3" fmla="*/ 25816 w 229381"/>
                <a:gd name="connsiteY3" fmla="*/ 252518 h 549331"/>
                <a:gd name="connsiteX4" fmla="*/ 7837 w 229381"/>
                <a:gd name="connsiteY4" fmla="*/ 152133 h 549331"/>
                <a:gd name="connsiteX5" fmla="*/ 7030 w 229381"/>
                <a:gd name="connsiteY5" fmla="*/ 145448 h 549331"/>
                <a:gd name="connsiteX6" fmla="*/ 0 w 229381"/>
                <a:gd name="connsiteY6" fmla="*/ 42758 h 549331"/>
                <a:gd name="connsiteX7" fmla="*/ 31579 w 229381"/>
                <a:gd name="connsiteY7" fmla="*/ 42758 h 549331"/>
                <a:gd name="connsiteX8" fmla="*/ 40684 w 229381"/>
                <a:gd name="connsiteY8" fmla="*/ 0 h 549331"/>
                <a:gd name="connsiteX9" fmla="*/ 63734 w 229381"/>
                <a:gd name="connsiteY9" fmla="*/ 0 h 549331"/>
                <a:gd name="connsiteX10" fmla="*/ 67077 w 229381"/>
                <a:gd name="connsiteY10" fmla="*/ 42758 h 549331"/>
                <a:gd name="connsiteX11" fmla="*/ 79639 w 229381"/>
                <a:gd name="connsiteY11" fmla="*/ 132886 h 549331"/>
                <a:gd name="connsiteX12" fmla="*/ 114906 w 229381"/>
                <a:gd name="connsiteY12" fmla="*/ 266463 h 549331"/>
                <a:gd name="connsiteX13" fmla="*/ 120208 w 229381"/>
                <a:gd name="connsiteY13" fmla="*/ 281100 h 549331"/>
                <a:gd name="connsiteX14" fmla="*/ 225664 w 229381"/>
                <a:gd name="connsiteY14" fmla="*/ 489592 h 549331"/>
                <a:gd name="connsiteX15" fmla="*/ 210796 w 229381"/>
                <a:gd name="connsiteY15" fmla="*/ 541801 h 5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9381" h="549331">
                  <a:moveTo>
                    <a:pt x="210796" y="541801"/>
                  </a:moveTo>
                  <a:cubicBezTo>
                    <a:pt x="183597" y="558744"/>
                    <a:pt x="151326" y="541801"/>
                    <a:pt x="151326" y="541801"/>
                  </a:cubicBezTo>
                  <a:cubicBezTo>
                    <a:pt x="96017" y="454740"/>
                    <a:pt x="54319" y="359760"/>
                    <a:pt x="27660" y="260124"/>
                  </a:cubicBezTo>
                  <a:cubicBezTo>
                    <a:pt x="26969" y="257589"/>
                    <a:pt x="26392" y="255053"/>
                    <a:pt x="25816" y="252518"/>
                  </a:cubicBezTo>
                  <a:cubicBezTo>
                    <a:pt x="17403" y="219532"/>
                    <a:pt x="11387" y="185982"/>
                    <a:pt x="7837" y="152133"/>
                  </a:cubicBezTo>
                  <a:cubicBezTo>
                    <a:pt x="7837" y="149828"/>
                    <a:pt x="7837" y="147638"/>
                    <a:pt x="7030" y="145448"/>
                  </a:cubicBezTo>
                  <a:cubicBezTo>
                    <a:pt x="3342" y="104764"/>
                    <a:pt x="1037" y="70880"/>
                    <a:pt x="0" y="42758"/>
                  </a:cubicBezTo>
                  <a:lnTo>
                    <a:pt x="31579" y="42758"/>
                  </a:lnTo>
                  <a:lnTo>
                    <a:pt x="40684" y="0"/>
                  </a:lnTo>
                  <a:lnTo>
                    <a:pt x="63734" y="0"/>
                  </a:lnTo>
                  <a:cubicBezTo>
                    <a:pt x="64541" y="13369"/>
                    <a:pt x="65579" y="27660"/>
                    <a:pt x="67077" y="42758"/>
                  </a:cubicBezTo>
                  <a:cubicBezTo>
                    <a:pt x="69843" y="70649"/>
                    <a:pt x="73876" y="101076"/>
                    <a:pt x="79639" y="132886"/>
                  </a:cubicBezTo>
                  <a:cubicBezTo>
                    <a:pt x="87833" y="178272"/>
                    <a:pt x="99624" y="222944"/>
                    <a:pt x="114906" y="266463"/>
                  </a:cubicBezTo>
                  <a:cubicBezTo>
                    <a:pt x="116520" y="271304"/>
                    <a:pt x="118364" y="276144"/>
                    <a:pt x="120208" y="281100"/>
                  </a:cubicBezTo>
                  <a:cubicBezTo>
                    <a:pt x="190973" y="467348"/>
                    <a:pt x="225664" y="489592"/>
                    <a:pt x="225664" y="489592"/>
                  </a:cubicBezTo>
                  <a:cubicBezTo>
                    <a:pt x="225664" y="489592"/>
                    <a:pt x="240532" y="523592"/>
                    <a:pt x="210796" y="541801"/>
                  </a:cubicBez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íṥ1ïḑê">
              <a:extLst>
                <a:ext uri="{FF2B5EF4-FFF2-40B4-BE49-F238E27FC236}">
                  <a16:creationId xmlns:a16="http://schemas.microsoft.com/office/drawing/2014/main" id="{D4955782-F451-CA96-14A4-B1214CB05BCE}"/>
                </a:ext>
              </a:extLst>
            </p:cNvPr>
            <p:cNvSpPr/>
            <p:nvPr/>
          </p:nvSpPr>
          <p:spPr>
            <a:xfrm>
              <a:off x="6837156" y="2633681"/>
              <a:ext cx="440628" cy="485452"/>
            </a:xfrm>
            <a:custGeom>
              <a:avLst/>
              <a:gdLst>
                <a:gd name="connsiteX0" fmla="*/ 246986 w 246986"/>
                <a:gd name="connsiteY0" fmla="*/ 0 h 272111"/>
                <a:gd name="connsiteX1" fmla="*/ 203766 w 246986"/>
                <a:gd name="connsiteY1" fmla="*/ 272111 h 272111"/>
                <a:gd name="connsiteX2" fmla="*/ 128737 w 246986"/>
                <a:gd name="connsiteY2" fmla="*/ 266464 h 272111"/>
                <a:gd name="connsiteX3" fmla="*/ 42297 w 246986"/>
                <a:gd name="connsiteY3" fmla="*/ 260125 h 272111"/>
                <a:gd name="connsiteX4" fmla="*/ 0 w 246986"/>
                <a:gd name="connsiteY4" fmla="*/ 256898 h 272111"/>
                <a:gd name="connsiteX5" fmla="*/ 2766 w 246986"/>
                <a:gd name="connsiteY5" fmla="*/ 244220 h 272111"/>
                <a:gd name="connsiteX6" fmla="*/ 22589 w 246986"/>
                <a:gd name="connsiteY6" fmla="*/ 152133 h 272111"/>
                <a:gd name="connsiteX7" fmla="*/ 45986 w 246986"/>
                <a:gd name="connsiteY7" fmla="*/ 42759 h 272111"/>
                <a:gd name="connsiteX8" fmla="*/ 55206 w 246986"/>
                <a:gd name="connsiteY8" fmla="*/ 0 h 272111"/>
                <a:gd name="connsiteX9" fmla="*/ 246986 w 246986"/>
                <a:gd name="connsiteY9" fmla="*/ 0 h 27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986" h="272111">
                  <a:moveTo>
                    <a:pt x="246986" y="0"/>
                  </a:moveTo>
                  <a:lnTo>
                    <a:pt x="203766" y="272111"/>
                  </a:lnTo>
                  <a:lnTo>
                    <a:pt x="128737" y="266464"/>
                  </a:lnTo>
                  <a:lnTo>
                    <a:pt x="42297" y="260125"/>
                  </a:lnTo>
                  <a:lnTo>
                    <a:pt x="0" y="256898"/>
                  </a:lnTo>
                  <a:lnTo>
                    <a:pt x="2766" y="244220"/>
                  </a:lnTo>
                  <a:lnTo>
                    <a:pt x="22589" y="152133"/>
                  </a:lnTo>
                  <a:lnTo>
                    <a:pt x="45986" y="42759"/>
                  </a:lnTo>
                  <a:lnTo>
                    <a:pt x="55206" y="0"/>
                  </a:lnTo>
                  <a:lnTo>
                    <a:pt x="246986" y="0"/>
                  </a:ln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ïṩļïḍè">
              <a:extLst>
                <a:ext uri="{FF2B5EF4-FFF2-40B4-BE49-F238E27FC236}">
                  <a16:creationId xmlns:a16="http://schemas.microsoft.com/office/drawing/2014/main" id="{9DE421D3-62CF-DF03-8CD9-BC52D70BE30F}"/>
                </a:ext>
              </a:extLst>
            </p:cNvPr>
            <p:cNvSpPr/>
            <p:nvPr/>
          </p:nvSpPr>
          <p:spPr>
            <a:xfrm>
              <a:off x="6704330" y="2709962"/>
              <a:ext cx="379149" cy="384701"/>
            </a:xfrm>
            <a:custGeom>
              <a:avLst/>
              <a:gdLst>
                <a:gd name="connsiteX0" fmla="*/ 0 w 212525"/>
                <a:gd name="connsiteY0" fmla="*/ 178757 h 215637"/>
                <a:gd name="connsiteX1" fmla="*/ 48406 w 212525"/>
                <a:gd name="connsiteY1" fmla="*/ 0 h 215637"/>
                <a:gd name="connsiteX2" fmla="*/ 212526 w 212525"/>
                <a:gd name="connsiteY2" fmla="*/ 0 h 215637"/>
                <a:gd name="connsiteX3" fmla="*/ 166079 w 212525"/>
                <a:gd name="connsiteY3" fmla="*/ 215638 h 215637"/>
                <a:gd name="connsiteX4" fmla="*/ 0 w 212525"/>
                <a:gd name="connsiteY4" fmla="*/ 178757 h 2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525" h="215637">
                  <a:moveTo>
                    <a:pt x="0" y="178757"/>
                  </a:moveTo>
                  <a:lnTo>
                    <a:pt x="48406" y="0"/>
                  </a:lnTo>
                  <a:lnTo>
                    <a:pt x="212526" y="0"/>
                  </a:lnTo>
                  <a:lnTo>
                    <a:pt x="166079" y="215638"/>
                  </a:lnTo>
                  <a:lnTo>
                    <a:pt x="0" y="178757"/>
                  </a:lnTo>
                  <a:close/>
                </a:path>
              </a:pathLst>
            </a:custGeom>
            <a:solidFill>
              <a:srgbClr val="E8944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îŝľïḑê">
              <a:extLst>
                <a:ext uri="{FF2B5EF4-FFF2-40B4-BE49-F238E27FC236}">
                  <a16:creationId xmlns:a16="http://schemas.microsoft.com/office/drawing/2014/main" id="{1A09A2BE-97FC-58A7-598B-C29B83117D43}"/>
                </a:ext>
              </a:extLst>
            </p:cNvPr>
            <p:cNvSpPr/>
            <p:nvPr/>
          </p:nvSpPr>
          <p:spPr>
            <a:xfrm>
              <a:off x="6659507" y="2709962"/>
              <a:ext cx="379149" cy="384701"/>
            </a:xfrm>
            <a:custGeom>
              <a:avLst/>
              <a:gdLst>
                <a:gd name="connsiteX0" fmla="*/ 212526 w 212525"/>
                <a:gd name="connsiteY0" fmla="*/ 0 h 215637"/>
                <a:gd name="connsiteX1" fmla="*/ 193163 w 212525"/>
                <a:gd name="connsiteY1" fmla="*/ 90128 h 215637"/>
                <a:gd name="connsiteX2" fmla="*/ 166194 w 212525"/>
                <a:gd name="connsiteY2" fmla="*/ 215638 h 215637"/>
                <a:gd name="connsiteX3" fmla="*/ 140031 w 212525"/>
                <a:gd name="connsiteY3" fmla="*/ 209875 h 215637"/>
                <a:gd name="connsiteX4" fmla="*/ 102344 w 212525"/>
                <a:gd name="connsiteY4" fmla="*/ 201462 h 215637"/>
                <a:gd name="connsiteX5" fmla="*/ 0 w 212525"/>
                <a:gd name="connsiteY5" fmla="*/ 178757 h 215637"/>
                <a:gd name="connsiteX6" fmla="*/ 48406 w 212525"/>
                <a:gd name="connsiteY6" fmla="*/ 0 h 215637"/>
                <a:gd name="connsiteX7" fmla="*/ 212526 w 212525"/>
                <a:gd name="connsiteY7" fmla="*/ 0 h 21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525" h="215637">
                  <a:moveTo>
                    <a:pt x="212526" y="0"/>
                  </a:moveTo>
                  <a:lnTo>
                    <a:pt x="193163" y="90128"/>
                  </a:lnTo>
                  <a:lnTo>
                    <a:pt x="166194" y="215638"/>
                  </a:lnTo>
                  <a:lnTo>
                    <a:pt x="140031" y="209875"/>
                  </a:lnTo>
                  <a:lnTo>
                    <a:pt x="102344" y="201462"/>
                  </a:lnTo>
                  <a:lnTo>
                    <a:pt x="0" y="178757"/>
                  </a:lnTo>
                  <a:lnTo>
                    <a:pt x="48406" y="0"/>
                  </a:lnTo>
                  <a:lnTo>
                    <a:pt x="212526" y="0"/>
                  </a:lnTo>
                  <a:close/>
                </a:path>
              </a:pathLst>
            </a:custGeom>
            <a:solidFill>
              <a:srgbClr val="F7B369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iṥḻiḍè">
              <a:extLst>
                <a:ext uri="{FF2B5EF4-FFF2-40B4-BE49-F238E27FC236}">
                  <a16:creationId xmlns:a16="http://schemas.microsoft.com/office/drawing/2014/main" id="{82A7D8DE-DE18-DDB7-5418-8EC2ECF804EB}"/>
                </a:ext>
              </a:extLst>
            </p:cNvPr>
            <p:cNvSpPr/>
            <p:nvPr/>
          </p:nvSpPr>
          <p:spPr>
            <a:xfrm>
              <a:off x="6654533" y="2971091"/>
              <a:ext cx="318739" cy="301632"/>
            </a:xfrm>
            <a:custGeom>
              <a:avLst/>
              <a:gdLst>
                <a:gd name="connsiteX0" fmla="*/ 34483 w 178663"/>
                <a:gd name="connsiteY0" fmla="*/ 6338 h 169074"/>
                <a:gd name="connsiteX1" fmla="*/ 109051 w 178663"/>
                <a:gd name="connsiteY1" fmla="*/ 0 h 169074"/>
                <a:gd name="connsiteX2" fmla="*/ 139708 w 178663"/>
                <a:gd name="connsiteY2" fmla="*/ 30542 h 169074"/>
                <a:gd name="connsiteX3" fmla="*/ 178663 w 178663"/>
                <a:gd name="connsiteY3" fmla="*/ 42067 h 169074"/>
                <a:gd name="connsiteX4" fmla="*/ 134061 w 178663"/>
                <a:gd name="connsiteY4" fmla="*/ 167577 h 169074"/>
                <a:gd name="connsiteX5" fmla="*/ 2789 w 178663"/>
                <a:gd name="connsiteY5" fmla="*/ 135075 h 169074"/>
                <a:gd name="connsiteX6" fmla="*/ 34483 w 178663"/>
                <a:gd name="connsiteY6" fmla="*/ 6338 h 16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663" h="169074">
                  <a:moveTo>
                    <a:pt x="34483" y="6338"/>
                  </a:moveTo>
                  <a:cubicBezTo>
                    <a:pt x="34483" y="6338"/>
                    <a:pt x="96027" y="0"/>
                    <a:pt x="109051" y="0"/>
                  </a:cubicBezTo>
                  <a:cubicBezTo>
                    <a:pt x="122075" y="0"/>
                    <a:pt x="139708" y="30542"/>
                    <a:pt x="139708" y="30542"/>
                  </a:cubicBezTo>
                  <a:lnTo>
                    <a:pt x="178663" y="42067"/>
                  </a:lnTo>
                  <a:lnTo>
                    <a:pt x="134061" y="167577"/>
                  </a:lnTo>
                  <a:cubicBezTo>
                    <a:pt x="134061" y="167577"/>
                    <a:pt x="41167" y="179678"/>
                    <a:pt x="2789" y="135075"/>
                  </a:cubicBezTo>
                  <a:cubicBezTo>
                    <a:pt x="-11618" y="118018"/>
                    <a:pt x="34483" y="6338"/>
                    <a:pt x="34483" y="6338"/>
                  </a:cubicBezTo>
                  <a:close/>
                </a:path>
              </a:pathLst>
            </a:custGeom>
            <a:solidFill>
              <a:srgbClr val="F28F7C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iśľïḓé">
              <a:extLst>
                <a:ext uri="{FF2B5EF4-FFF2-40B4-BE49-F238E27FC236}">
                  <a16:creationId xmlns:a16="http://schemas.microsoft.com/office/drawing/2014/main" id="{53985FD4-1A44-065F-497F-2C5606DF2E3E}"/>
                </a:ext>
              </a:extLst>
            </p:cNvPr>
            <p:cNvSpPr/>
            <p:nvPr/>
          </p:nvSpPr>
          <p:spPr>
            <a:xfrm>
              <a:off x="6371675" y="2426012"/>
              <a:ext cx="688777" cy="843628"/>
            </a:xfrm>
            <a:custGeom>
              <a:avLst/>
              <a:gdLst>
                <a:gd name="connsiteX0" fmla="*/ 386082 w 386081"/>
                <a:gd name="connsiteY0" fmla="*/ 0 h 472880"/>
                <a:gd name="connsiteX1" fmla="*/ 151082 w 386081"/>
                <a:gd name="connsiteY1" fmla="*/ 101422 h 472880"/>
                <a:gd name="connsiteX2" fmla="*/ 5863 w 386081"/>
                <a:gd name="connsiteY2" fmla="*/ 383560 h 472880"/>
                <a:gd name="connsiteX3" fmla="*/ 181854 w 386081"/>
                <a:gd name="connsiteY3" fmla="*/ 472881 h 472880"/>
                <a:gd name="connsiteX4" fmla="*/ 226572 w 386081"/>
                <a:gd name="connsiteY4" fmla="*/ 296083 h 472880"/>
                <a:gd name="connsiteX5" fmla="*/ 109706 w 386081"/>
                <a:gd name="connsiteY5" fmla="*/ 219671 h 47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6081" h="472880">
                  <a:moveTo>
                    <a:pt x="386082" y="0"/>
                  </a:moveTo>
                  <a:cubicBezTo>
                    <a:pt x="386082" y="0"/>
                    <a:pt x="269331" y="2766"/>
                    <a:pt x="151082" y="101422"/>
                  </a:cubicBezTo>
                  <a:cubicBezTo>
                    <a:pt x="32832" y="200078"/>
                    <a:pt x="-18340" y="297351"/>
                    <a:pt x="5863" y="383560"/>
                  </a:cubicBezTo>
                  <a:cubicBezTo>
                    <a:pt x="30066" y="469769"/>
                    <a:pt x="181854" y="472881"/>
                    <a:pt x="181854" y="472881"/>
                  </a:cubicBezTo>
                  <a:lnTo>
                    <a:pt x="226572" y="296083"/>
                  </a:lnTo>
                  <a:lnTo>
                    <a:pt x="109706" y="219671"/>
                  </a:lnTo>
                  <a:close/>
                </a:path>
              </a:pathLst>
            </a:custGeom>
            <a:solidFill>
              <a:srgbClr val="5C69A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i$ḷïḑè">
              <a:extLst>
                <a:ext uri="{FF2B5EF4-FFF2-40B4-BE49-F238E27FC236}">
                  <a16:creationId xmlns:a16="http://schemas.microsoft.com/office/drawing/2014/main" id="{7A35A77D-129E-0B14-3B06-347FB339388A}"/>
                </a:ext>
              </a:extLst>
            </p:cNvPr>
            <p:cNvSpPr/>
            <p:nvPr/>
          </p:nvSpPr>
          <p:spPr>
            <a:xfrm>
              <a:off x="6746030" y="2986257"/>
              <a:ext cx="454740" cy="306643"/>
            </a:xfrm>
            <a:custGeom>
              <a:avLst/>
              <a:gdLst>
                <a:gd name="connsiteX0" fmla="*/ 239171 w 254896"/>
                <a:gd name="connsiteY0" fmla="*/ 27573 h 171883"/>
                <a:gd name="connsiteX1" fmla="*/ 185233 w 254896"/>
                <a:gd name="connsiteY1" fmla="*/ 3600 h 171883"/>
                <a:gd name="connsiteX2" fmla="*/ 155844 w 254896"/>
                <a:gd name="connsiteY2" fmla="*/ 27 h 171883"/>
                <a:gd name="connsiteX3" fmla="*/ 150196 w 254896"/>
                <a:gd name="connsiteY3" fmla="*/ 26074 h 171883"/>
                <a:gd name="connsiteX4" fmla="*/ 51194 w 254896"/>
                <a:gd name="connsiteY4" fmla="*/ 59267 h 171883"/>
                <a:gd name="connsiteX5" fmla="*/ 17656 w 254896"/>
                <a:gd name="connsiteY5" fmla="*/ 98338 h 171883"/>
                <a:gd name="connsiteX6" fmla="*/ 2788 w 254896"/>
                <a:gd name="connsiteY6" fmla="*/ 126344 h 171883"/>
                <a:gd name="connsiteX7" fmla="*/ 56726 w 254896"/>
                <a:gd name="connsiteY7" fmla="*/ 126344 h 171883"/>
                <a:gd name="connsiteX8" fmla="*/ 25032 w 254896"/>
                <a:gd name="connsiteY8" fmla="*/ 158845 h 171883"/>
                <a:gd name="connsiteX9" fmla="*/ 96604 w 254896"/>
                <a:gd name="connsiteY9" fmla="*/ 167259 h 171883"/>
                <a:gd name="connsiteX10" fmla="*/ 239171 w 254896"/>
                <a:gd name="connsiteY10" fmla="*/ 148588 h 171883"/>
                <a:gd name="connsiteX11" fmla="*/ 239171 w 254896"/>
                <a:gd name="connsiteY11" fmla="*/ 27573 h 171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4896" h="171883">
                  <a:moveTo>
                    <a:pt x="239171" y="27573"/>
                  </a:moveTo>
                  <a:cubicBezTo>
                    <a:pt x="221849" y="18168"/>
                    <a:pt x="203812" y="10158"/>
                    <a:pt x="185233" y="3600"/>
                  </a:cubicBezTo>
                  <a:cubicBezTo>
                    <a:pt x="175656" y="996"/>
                    <a:pt x="165755" y="-203"/>
                    <a:pt x="155844" y="27"/>
                  </a:cubicBezTo>
                  <a:lnTo>
                    <a:pt x="150196" y="26074"/>
                  </a:lnTo>
                  <a:cubicBezTo>
                    <a:pt x="116139" y="33693"/>
                    <a:pt x="82958" y="44815"/>
                    <a:pt x="51194" y="59267"/>
                  </a:cubicBezTo>
                  <a:cubicBezTo>
                    <a:pt x="10164" y="79782"/>
                    <a:pt x="17656" y="98338"/>
                    <a:pt x="17656" y="98338"/>
                  </a:cubicBezTo>
                  <a:cubicBezTo>
                    <a:pt x="17656" y="98338"/>
                    <a:pt x="-8391" y="115165"/>
                    <a:pt x="2788" y="126344"/>
                  </a:cubicBezTo>
                  <a:cubicBezTo>
                    <a:pt x="13968" y="137524"/>
                    <a:pt x="56726" y="126344"/>
                    <a:pt x="56726" y="126344"/>
                  </a:cubicBezTo>
                  <a:cubicBezTo>
                    <a:pt x="56726" y="126344"/>
                    <a:pt x="2788" y="146744"/>
                    <a:pt x="25032" y="158845"/>
                  </a:cubicBezTo>
                  <a:cubicBezTo>
                    <a:pt x="47276" y="170947"/>
                    <a:pt x="96604" y="167259"/>
                    <a:pt x="96604" y="167259"/>
                  </a:cubicBezTo>
                  <a:cubicBezTo>
                    <a:pt x="96604" y="167259"/>
                    <a:pt x="203788" y="185814"/>
                    <a:pt x="239171" y="148588"/>
                  </a:cubicBezTo>
                  <a:cubicBezTo>
                    <a:pt x="274554" y="111361"/>
                    <a:pt x="239171" y="27573"/>
                    <a:pt x="239171" y="27573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íṥļïḓe">
              <a:extLst>
                <a:ext uri="{FF2B5EF4-FFF2-40B4-BE49-F238E27FC236}">
                  <a16:creationId xmlns:a16="http://schemas.microsoft.com/office/drawing/2014/main" id="{50698ADF-FEDE-5C38-89F6-7AF252AA0DE2}"/>
                </a:ext>
              </a:extLst>
            </p:cNvPr>
            <p:cNvSpPr/>
            <p:nvPr/>
          </p:nvSpPr>
          <p:spPr>
            <a:xfrm>
              <a:off x="7022002" y="2289485"/>
              <a:ext cx="202940" cy="195409"/>
            </a:xfrm>
            <a:custGeom>
              <a:avLst/>
              <a:gdLst>
                <a:gd name="connsiteX0" fmla="*/ 113755 w 113754"/>
                <a:gd name="connsiteY0" fmla="*/ 0 h 109533"/>
                <a:gd name="connsiteX1" fmla="*/ 111565 w 113754"/>
                <a:gd name="connsiteY1" fmla="*/ 83212 h 109533"/>
                <a:gd name="connsiteX2" fmla="*/ 47254 w 113754"/>
                <a:gd name="connsiteY2" fmla="*/ 109374 h 109533"/>
                <a:gd name="connsiteX3" fmla="*/ 0 w 113754"/>
                <a:gd name="connsiteY3" fmla="*/ 92547 h 109533"/>
                <a:gd name="connsiteX4" fmla="*/ 10604 w 113754"/>
                <a:gd name="connsiteY4" fmla="*/ 20054 h 109533"/>
                <a:gd name="connsiteX5" fmla="*/ 98887 w 113754"/>
                <a:gd name="connsiteY5" fmla="*/ 2881 h 10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754" h="109533">
                  <a:moveTo>
                    <a:pt x="113755" y="0"/>
                  </a:moveTo>
                  <a:lnTo>
                    <a:pt x="111565" y="83212"/>
                  </a:lnTo>
                  <a:cubicBezTo>
                    <a:pt x="111565" y="83212"/>
                    <a:pt x="96005" y="106262"/>
                    <a:pt x="47254" y="109374"/>
                  </a:cubicBezTo>
                  <a:cubicBezTo>
                    <a:pt x="10949" y="111449"/>
                    <a:pt x="0" y="92547"/>
                    <a:pt x="0" y="92547"/>
                  </a:cubicBezTo>
                  <a:lnTo>
                    <a:pt x="10604" y="20054"/>
                  </a:lnTo>
                  <a:lnTo>
                    <a:pt x="98887" y="2881"/>
                  </a:ln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iŝḻíḍe">
              <a:extLst>
                <a:ext uri="{FF2B5EF4-FFF2-40B4-BE49-F238E27FC236}">
                  <a16:creationId xmlns:a16="http://schemas.microsoft.com/office/drawing/2014/main" id="{0603F945-AF9D-F51A-CE38-4710BD0D4947}"/>
                </a:ext>
              </a:extLst>
            </p:cNvPr>
            <p:cNvSpPr/>
            <p:nvPr/>
          </p:nvSpPr>
          <p:spPr>
            <a:xfrm>
              <a:off x="7075462" y="2426012"/>
              <a:ext cx="758908" cy="928538"/>
            </a:xfrm>
            <a:custGeom>
              <a:avLst/>
              <a:gdLst>
                <a:gd name="connsiteX0" fmla="*/ 76873 w 425392"/>
                <a:gd name="connsiteY0" fmla="*/ 0 h 520475"/>
                <a:gd name="connsiteX1" fmla="*/ 380333 w 425392"/>
                <a:gd name="connsiteY1" fmla="*/ 170343 h 520475"/>
                <a:gd name="connsiteX2" fmla="*/ 242030 w 425392"/>
                <a:gd name="connsiteY2" fmla="*/ 510107 h 520475"/>
                <a:gd name="connsiteX3" fmla="*/ 0 w 425392"/>
                <a:gd name="connsiteY3" fmla="*/ 496162 h 520475"/>
                <a:gd name="connsiteX4" fmla="*/ 37918 w 425392"/>
                <a:gd name="connsiteY4" fmla="*/ 310951 h 520475"/>
                <a:gd name="connsiteX5" fmla="*/ 119517 w 425392"/>
                <a:gd name="connsiteY5" fmla="*/ 299425 h 520475"/>
                <a:gd name="connsiteX6" fmla="*/ 199387 w 425392"/>
                <a:gd name="connsiteY6" fmla="*/ 202152 h 52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5392" h="520475">
                  <a:moveTo>
                    <a:pt x="76873" y="0"/>
                  </a:moveTo>
                  <a:cubicBezTo>
                    <a:pt x="76873" y="0"/>
                    <a:pt x="278911" y="7491"/>
                    <a:pt x="380333" y="170343"/>
                  </a:cubicBezTo>
                  <a:cubicBezTo>
                    <a:pt x="481755" y="333195"/>
                    <a:pt x="401770" y="480372"/>
                    <a:pt x="242030" y="510107"/>
                  </a:cubicBezTo>
                  <a:cubicBezTo>
                    <a:pt x="82290" y="539842"/>
                    <a:pt x="0" y="496162"/>
                    <a:pt x="0" y="496162"/>
                  </a:cubicBezTo>
                  <a:lnTo>
                    <a:pt x="37918" y="310951"/>
                  </a:lnTo>
                  <a:lnTo>
                    <a:pt x="119517" y="299425"/>
                  </a:lnTo>
                  <a:lnTo>
                    <a:pt x="199387" y="202152"/>
                  </a:lnTo>
                  <a:close/>
                </a:path>
              </a:pathLst>
            </a:custGeom>
            <a:solidFill>
              <a:srgbClr val="5C69A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ïṥļïďè">
              <a:extLst>
                <a:ext uri="{FF2B5EF4-FFF2-40B4-BE49-F238E27FC236}">
                  <a16:creationId xmlns:a16="http://schemas.microsoft.com/office/drawing/2014/main" id="{3A7EB723-50A5-32DA-0BA9-6056031F594A}"/>
                </a:ext>
              </a:extLst>
            </p:cNvPr>
            <p:cNvSpPr/>
            <p:nvPr/>
          </p:nvSpPr>
          <p:spPr>
            <a:xfrm>
              <a:off x="6861028" y="2439171"/>
              <a:ext cx="114711" cy="270791"/>
            </a:xfrm>
            <a:custGeom>
              <a:avLst/>
              <a:gdLst>
                <a:gd name="connsiteX0" fmla="*/ 64299 w 64299"/>
                <a:gd name="connsiteY0" fmla="*/ 109028 h 151787"/>
                <a:gd name="connsiteX1" fmla="*/ 41248 w 64299"/>
                <a:gd name="connsiteY1" fmla="*/ 109028 h 151787"/>
                <a:gd name="connsiteX2" fmla="*/ 32144 w 64299"/>
                <a:gd name="connsiteY2" fmla="*/ 151787 h 151787"/>
                <a:gd name="connsiteX3" fmla="*/ 795 w 64299"/>
                <a:gd name="connsiteY3" fmla="*/ 151787 h 151787"/>
                <a:gd name="connsiteX4" fmla="*/ 12321 w 64299"/>
                <a:gd name="connsiteY4" fmla="*/ 14982 h 151787"/>
                <a:gd name="connsiteX5" fmla="*/ 62571 w 64299"/>
                <a:gd name="connsiteY5" fmla="*/ 0 h 151787"/>
                <a:gd name="connsiteX6" fmla="*/ 64299 w 64299"/>
                <a:gd name="connsiteY6" fmla="*/ 109028 h 15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99" h="151787">
                  <a:moveTo>
                    <a:pt x="64299" y="109028"/>
                  </a:moveTo>
                  <a:lnTo>
                    <a:pt x="41248" y="109028"/>
                  </a:lnTo>
                  <a:lnTo>
                    <a:pt x="32144" y="151787"/>
                  </a:lnTo>
                  <a:lnTo>
                    <a:pt x="795" y="151787"/>
                  </a:lnTo>
                  <a:cubicBezTo>
                    <a:pt x="-3700" y="32616"/>
                    <a:pt x="12321" y="14982"/>
                    <a:pt x="12321" y="14982"/>
                  </a:cubicBezTo>
                  <a:lnTo>
                    <a:pt x="62571" y="0"/>
                  </a:lnTo>
                  <a:cubicBezTo>
                    <a:pt x="61095" y="36350"/>
                    <a:pt x="61672" y="72747"/>
                    <a:pt x="64299" y="109028"/>
                  </a:cubicBez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îṡ1îďè">
              <a:extLst>
                <a:ext uri="{FF2B5EF4-FFF2-40B4-BE49-F238E27FC236}">
                  <a16:creationId xmlns:a16="http://schemas.microsoft.com/office/drawing/2014/main" id="{BBAC89FA-29A6-3499-16A1-777E723BE165}"/>
                </a:ext>
              </a:extLst>
            </p:cNvPr>
            <p:cNvSpPr/>
            <p:nvPr/>
          </p:nvSpPr>
          <p:spPr>
            <a:xfrm>
              <a:off x="7030021" y="2280438"/>
              <a:ext cx="194920" cy="116993"/>
            </a:xfrm>
            <a:custGeom>
              <a:avLst/>
              <a:gdLst>
                <a:gd name="connsiteX0" fmla="*/ 109260 w 109259"/>
                <a:gd name="connsiteY0" fmla="*/ 0 h 65578"/>
                <a:gd name="connsiteX1" fmla="*/ 106608 w 109259"/>
                <a:gd name="connsiteY1" fmla="*/ 7952 h 65578"/>
                <a:gd name="connsiteX2" fmla="*/ 0 w 109259"/>
                <a:gd name="connsiteY2" fmla="*/ 65578 h 65578"/>
                <a:gd name="connsiteX3" fmla="*/ 6109 w 109259"/>
                <a:gd name="connsiteY3" fmla="*/ 24664 h 6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59" h="65578">
                  <a:moveTo>
                    <a:pt x="109260" y="0"/>
                  </a:moveTo>
                  <a:cubicBezTo>
                    <a:pt x="108741" y="2754"/>
                    <a:pt x="107854" y="5439"/>
                    <a:pt x="106608" y="7952"/>
                  </a:cubicBezTo>
                  <a:cubicBezTo>
                    <a:pt x="86901" y="49097"/>
                    <a:pt x="20976" y="64656"/>
                    <a:pt x="0" y="65578"/>
                  </a:cubicBezTo>
                  <a:lnTo>
                    <a:pt x="6109" y="24664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íşḷïḑe">
              <a:extLst>
                <a:ext uri="{FF2B5EF4-FFF2-40B4-BE49-F238E27FC236}">
                  <a16:creationId xmlns:a16="http://schemas.microsoft.com/office/drawing/2014/main" id="{BDD9DD91-06F0-E468-29C3-18F0195D0F0E}"/>
                </a:ext>
              </a:extLst>
            </p:cNvPr>
            <p:cNvSpPr/>
            <p:nvPr/>
          </p:nvSpPr>
          <p:spPr>
            <a:xfrm>
              <a:off x="6956034" y="1933244"/>
              <a:ext cx="376079" cy="424006"/>
            </a:xfrm>
            <a:custGeom>
              <a:avLst/>
              <a:gdLst>
                <a:gd name="connsiteX0" fmla="*/ 33750 w 210804"/>
                <a:gd name="connsiteY0" fmla="*/ 29686 h 237669"/>
                <a:gd name="connsiteX1" fmla="*/ 3207 w 210804"/>
                <a:gd name="connsiteY1" fmla="*/ 191039 h 237669"/>
                <a:gd name="connsiteX2" fmla="*/ 103939 w 210804"/>
                <a:gd name="connsiteY2" fmla="*/ 229764 h 237669"/>
                <a:gd name="connsiteX3" fmla="*/ 150731 w 210804"/>
                <a:gd name="connsiteY3" fmla="*/ 199453 h 237669"/>
                <a:gd name="connsiteX4" fmla="*/ 200290 w 210804"/>
                <a:gd name="connsiteY4" fmla="*/ 182395 h 237669"/>
                <a:gd name="connsiteX5" fmla="*/ 191646 w 210804"/>
                <a:gd name="connsiteY5" fmla="*/ 115894 h 237669"/>
                <a:gd name="connsiteX6" fmla="*/ 154534 w 210804"/>
                <a:gd name="connsiteY6" fmla="*/ 120505 h 237669"/>
                <a:gd name="connsiteX7" fmla="*/ 170670 w 210804"/>
                <a:gd name="connsiteY7" fmla="*/ 90539 h 237669"/>
                <a:gd name="connsiteX8" fmla="*/ 33750 w 210804"/>
                <a:gd name="connsiteY8" fmla="*/ 29686 h 23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804" h="237669">
                  <a:moveTo>
                    <a:pt x="33750" y="29686"/>
                  </a:moveTo>
                  <a:cubicBezTo>
                    <a:pt x="33750" y="29686"/>
                    <a:pt x="-12351" y="132837"/>
                    <a:pt x="3207" y="191039"/>
                  </a:cubicBezTo>
                  <a:cubicBezTo>
                    <a:pt x="18767" y="249242"/>
                    <a:pt x="72359" y="240713"/>
                    <a:pt x="103939" y="229764"/>
                  </a:cubicBezTo>
                  <a:cubicBezTo>
                    <a:pt x="121975" y="224036"/>
                    <a:pt x="138134" y="213571"/>
                    <a:pt x="150731" y="199453"/>
                  </a:cubicBezTo>
                  <a:cubicBezTo>
                    <a:pt x="169206" y="205100"/>
                    <a:pt x="189202" y="198208"/>
                    <a:pt x="200290" y="182395"/>
                  </a:cubicBezTo>
                  <a:cubicBezTo>
                    <a:pt x="220343" y="155080"/>
                    <a:pt x="208472" y="123271"/>
                    <a:pt x="191646" y="115894"/>
                  </a:cubicBezTo>
                  <a:cubicBezTo>
                    <a:pt x="179175" y="112207"/>
                    <a:pt x="165725" y="113878"/>
                    <a:pt x="154534" y="120505"/>
                  </a:cubicBezTo>
                  <a:lnTo>
                    <a:pt x="170670" y="90539"/>
                  </a:lnTo>
                  <a:cubicBezTo>
                    <a:pt x="170670" y="90539"/>
                    <a:pt x="105782" y="-62862"/>
                    <a:pt x="33750" y="29686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îṧ1ïḑe">
              <a:extLst>
                <a:ext uri="{FF2B5EF4-FFF2-40B4-BE49-F238E27FC236}">
                  <a16:creationId xmlns:a16="http://schemas.microsoft.com/office/drawing/2014/main" id="{876E8F9E-C79E-A239-8F88-D757EB6B23AD}"/>
                </a:ext>
              </a:extLst>
            </p:cNvPr>
            <p:cNvSpPr/>
            <p:nvPr/>
          </p:nvSpPr>
          <p:spPr>
            <a:xfrm>
              <a:off x="6988975" y="1907727"/>
              <a:ext cx="289015" cy="242459"/>
            </a:xfrm>
            <a:custGeom>
              <a:avLst/>
              <a:gdLst>
                <a:gd name="connsiteX0" fmla="*/ 136070 w 162002"/>
                <a:gd name="connsiteY0" fmla="*/ 135269 h 135906"/>
                <a:gd name="connsiteX1" fmla="*/ 60580 w 162002"/>
                <a:gd name="connsiteY1" fmla="*/ 94700 h 135906"/>
                <a:gd name="connsiteX2" fmla="*/ 32459 w 162002"/>
                <a:gd name="connsiteY2" fmla="*/ 24742 h 135906"/>
                <a:gd name="connsiteX3" fmla="*/ 1686 w 162002"/>
                <a:gd name="connsiteY3" fmla="*/ 75914 h 135906"/>
                <a:gd name="connsiteX4" fmla="*/ 8947 w 162002"/>
                <a:gd name="connsiteY4" fmla="*/ 18288 h 135906"/>
                <a:gd name="connsiteX5" fmla="*/ 37876 w 162002"/>
                <a:gd name="connsiteY5" fmla="*/ 308 h 135906"/>
                <a:gd name="connsiteX6" fmla="*/ 136070 w 162002"/>
                <a:gd name="connsiteY6" fmla="*/ 24857 h 135906"/>
                <a:gd name="connsiteX7" fmla="*/ 162002 w 162002"/>
                <a:gd name="connsiteY7" fmla="*/ 103690 h 13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002" h="135906">
                  <a:moveTo>
                    <a:pt x="136070" y="135269"/>
                  </a:moveTo>
                  <a:cubicBezTo>
                    <a:pt x="136070" y="135269"/>
                    <a:pt x="91583" y="144259"/>
                    <a:pt x="60580" y="94700"/>
                  </a:cubicBezTo>
                  <a:cubicBezTo>
                    <a:pt x="29577" y="45141"/>
                    <a:pt x="32459" y="24742"/>
                    <a:pt x="32459" y="24742"/>
                  </a:cubicBezTo>
                  <a:lnTo>
                    <a:pt x="1686" y="75914"/>
                  </a:lnTo>
                  <a:cubicBezTo>
                    <a:pt x="1686" y="75914"/>
                    <a:pt x="-5229" y="40416"/>
                    <a:pt x="8947" y="18288"/>
                  </a:cubicBezTo>
                  <a:cubicBezTo>
                    <a:pt x="23123" y="-3841"/>
                    <a:pt x="37876" y="308"/>
                    <a:pt x="37876" y="308"/>
                  </a:cubicBezTo>
                  <a:lnTo>
                    <a:pt x="136070" y="24857"/>
                  </a:lnTo>
                  <a:lnTo>
                    <a:pt x="162002" y="103690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í$ḷîďé">
              <a:extLst>
                <a:ext uri="{FF2B5EF4-FFF2-40B4-BE49-F238E27FC236}">
                  <a16:creationId xmlns:a16="http://schemas.microsoft.com/office/drawing/2014/main" id="{5A1780AA-B885-E215-2752-98E985754F15}"/>
                </a:ext>
              </a:extLst>
            </p:cNvPr>
            <p:cNvSpPr/>
            <p:nvPr/>
          </p:nvSpPr>
          <p:spPr>
            <a:xfrm>
              <a:off x="7015030" y="2132343"/>
              <a:ext cx="29379" cy="88470"/>
            </a:xfrm>
            <a:custGeom>
              <a:avLst/>
              <a:gdLst>
                <a:gd name="connsiteX0" fmla="*/ 4254 w 16468"/>
                <a:gd name="connsiteY0" fmla="*/ 49588 h 49590"/>
                <a:gd name="connsiteX1" fmla="*/ 1258 w 16468"/>
                <a:gd name="connsiteY1" fmla="*/ 47399 h 49590"/>
                <a:gd name="connsiteX2" fmla="*/ 10708 w 16468"/>
                <a:gd name="connsiteY2" fmla="*/ 1298 h 49590"/>
                <a:gd name="connsiteX3" fmla="*/ 15053 w 16468"/>
                <a:gd name="connsiteY3" fmla="*/ 583 h 49590"/>
                <a:gd name="connsiteX4" fmla="*/ 15088 w 16468"/>
                <a:gd name="connsiteY4" fmla="*/ 606 h 49590"/>
                <a:gd name="connsiteX5" fmla="*/ 15941 w 16468"/>
                <a:gd name="connsiteY5" fmla="*/ 4928 h 49590"/>
                <a:gd name="connsiteX6" fmla="*/ 15895 w 16468"/>
                <a:gd name="connsiteY6" fmla="*/ 4986 h 49590"/>
                <a:gd name="connsiteX7" fmla="*/ 7251 w 16468"/>
                <a:gd name="connsiteY7" fmla="*/ 44978 h 49590"/>
                <a:gd name="connsiteX8" fmla="*/ 5176 w 16468"/>
                <a:gd name="connsiteY8" fmla="*/ 48897 h 4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68" h="49590">
                  <a:moveTo>
                    <a:pt x="4254" y="49588"/>
                  </a:moveTo>
                  <a:cubicBezTo>
                    <a:pt x="2871" y="49634"/>
                    <a:pt x="1626" y="48735"/>
                    <a:pt x="1258" y="47399"/>
                  </a:cubicBezTo>
                  <a:cubicBezTo>
                    <a:pt x="-2097" y="31390"/>
                    <a:pt x="1326" y="14701"/>
                    <a:pt x="10708" y="1298"/>
                  </a:cubicBezTo>
                  <a:cubicBezTo>
                    <a:pt x="11711" y="-97"/>
                    <a:pt x="13647" y="-420"/>
                    <a:pt x="15053" y="583"/>
                  </a:cubicBezTo>
                  <a:cubicBezTo>
                    <a:pt x="15065" y="583"/>
                    <a:pt x="15077" y="594"/>
                    <a:pt x="15088" y="606"/>
                  </a:cubicBezTo>
                  <a:cubicBezTo>
                    <a:pt x="16517" y="1563"/>
                    <a:pt x="16897" y="3499"/>
                    <a:pt x="15941" y="4928"/>
                  </a:cubicBezTo>
                  <a:cubicBezTo>
                    <a:pt x="15918" y="4939"/>
                    <a:pt x="15906" y="4962"/>
                    <a:pt x="15895" y="4986"/>
                  </a:cubicBezTo>
                  <a:cubicBezTo>
                    <a:pt x="7804" y="16638"/>
                    <a:pt x="4692" y="31033"/>
                    <a:pt x="7251" y="44978"/>
                  </a:cubicBezTo>
                  <a:cubicBezTo>
                    <a:pt x="7712" y="46626"/>
                    <a:pt x="6801" y="48344"/>
                    <a:pt x="5176" y="48897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îŝḷíďè">
              <a:extLst>
                <a:ext uri="{FF2B5EF4-FFF2-40B4-BE49-F238E27FC236}">
                  <a16:creationId xmlns:a16="http://schemas.microsoft.com/office/drawing/2014/main" id="{76F94C9A-94B1-93CB-0918-5386AB7D05BB}"/>
                </a:ext>
              </a:extLst>
            </p:cNvPr>
            <p:cNvSpPr/>
            <p:nvPr/>
          </p:nvSpPr>
          <p:spPr>
            <a:xfrm>
              <a:off x="7233924" y="2169918"/>
              <a:ext cx="62430" cy="65099"/>
            </a:xfrm>
            <a:custGeom>
              <a:avLst/>
              <a:gdLst>
                <a:gd name="connsiteX0" fmla="*/ 3033 w 34994"/>
                <a:gd name="connsiteY0" fmla="*/ 36478 h 36490"/>
                <a:gd name="connsiteX1" fmla="*/ 958 w 34994"/>
                <a:gd name="connsiteY1" fmla="*/ 35672 h 36490"/>
                <a:gd name="connsiteX2" fmla="*/ 866 w 34994"/>
                <a:gd name="connsiteY2" fmla="*/ 31269 h 36490"/>
                <a:gd name="connsiteX3" fmla="*/ 958 w 34994"/>
                <a:gd name="connsiteY3" fmla="*/ 31177 h 36490"/>
                <a:gd name="connsiteX4" fmla="*/ 29080 w 34994"/>
                <a:gd name="connsiteY4" fmla="*/ 1442 h 36490"/>
                <a:gd name="connsiteX5" fmla="*/ 33552 w 34994"/>
                <a:gd name="connsiteY5" fmla="*/ 543 h 36490"/>
                <a:gd name="connsiteX6" fmla="*/ 34451 w 34994"/>
                <a:gd name="connsiteY6" fmla="*/ 5015 h 36490"/>
                <a:gd name="connsiteX7" fmla="*/ 33690 w 34994"/>
                <a:gd name="connsiteY7" fmla="*/ 5821 h 36490"/>
                <a:gd name="connsiteX8" fmla="*/ 5453 w 34994"/>
                <a:gd name="connsiteY8" fmla="*/ 35557 h 36490"/>
                <a:gd name="connsiteX9" fmla="*/ 3033 w 34994"/>
                <a:gd name="connsiteY9" fmla="*/ 36478 h 3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94" h="36490">
                  <a:moveTo>
                    <a:pt x="3033" y="36478"/>
                  </a:moveTo>
                  <a:cubicBezTo>
                    <a:pt x="2261" y="36490"/>
                    <a:pt x="1523" y="36202"/>
                    <a:pt x="958" y="35672"/>
                  </a:cubicBezTo>
                  <a:cubicBezTo>
                    <a:pt x="-286" y="34485"/>
                    <a:pt x="-321" y="32514"/>
                    <a:pt x="866" y="31269"/>
                  </a:cubicBezTo>
                  <a:cubicBezTo>
                    <a:pt x="889" y="31235"/>
                    <a:pt x="924" y="31212"/>
                    <a:pt x="958" y="31177"/>
                  </a:cubicBezTo>
                  <a:lnTo>
                    <a:pt x="29080" y="1442"/>
                  </a:lnTo>
                  <a:cubicBezTo>
                    <a:pt x="30071" y="-45"/>
                    <a:pt x="32077" y="-448"/>
                    <a:pt x="33552" y="543"/>
                  </a:cubicBezTo>
                  <a:cubicBezTo>
                    <a:pt x="35039" y="1534"/>
                    <a:pt x="35442" y="3539"/>
                    <a:pt x="34451" y="5015"/>
                  </a:cubicBezTo>
                  <a:cubicBezTo>
                    <a:pt x="34243" y="5326"/>
                    <a:pt x="33990" y="5602"/>
                    <a:pt x="33690" y="5821"/>
                  </a:cubicBezTo>
                  <a:lnTo>
                    <a:pt x="5453" y="35557"/>
                  </a:lnTo>
                  <a:cubicBezTo>
                    <a:pt x="4831" y="36213"/>
                    <a:pt x="3944" y="36559"/>
                    <a:pt x="3033" y="3647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iśliḋe">
              <a:extLst>
                <a:ext uri="{FF2B5EF4-FFF2-40B4-BE49-F238E27FC236}">
                  <a16:creationId xmlns:a16="http://schemas.microsoft.com/office/drawing/2014/main" id="{5B3B3DF7-01F3-11CC-4F48-EEAB1CF24F5B}"/>
                </a:ext>
              </a:extLst>
            </p:cNvPr>
            <p:cNvSpPr/>
            <p:nvPr/>
          </p:nvSpPr>
          <p:spPr>
            <a:xfrm>
              <a:off x="7251629" y="2204358"/>
              <a:ext cx="46583" cy="16656"/>
            </a:xfrm>
            <a:custGeom>
              <a:avLst/>
              <a:gdLst>
                <a:gd name="connsiteX0" fmla="*/ 22959 w 26111"/>
                <a:gd name="connsiteY0" fmla="*/ 9336 h 9336"/>
                <a:gd name="connsiteX1" fmla="*/ 3021 w 26111"/>
                <a:gd name="connsiteY1" fmla="*/ 6224 h 9336"/>
                <a:gd name="connsiteX2" fmla="*/ 1 w 26111"/>
                <a:gd name="connsiteY2" fmla="*/ 3032 h 9336"/>
                <a:gd name="connsiteX3" fmla="*/ 3193 w 26111"/>
                <a:gd name="connsiteY3" fmla="*/ 1 h 9336"/>
                <a:gd name="connsiteX4" fmla="*/ 3942 w 26111"/>
                <a:gd name="connsiteY4" fmla="*/ 116 h 9336"/>
                <a:gd name="connsiteX5" fmla="*/ 23420 w 26111"/>
                <a:gd name="connsiteY5" fmla="*/ 3113 h 9336"/>
                <a:gd name="connsiteX6" fmla="*/ 26083 w 26111"/>
                <a:gd name="connsiteY6" fmla="*/ 6616 h 9336"/>
                <a:gd name="connsiteX7" fmla="*/ 26071 w 26111"/>
                <a:gd name="connsiteY7" fmla="*/ 6685 h 9336"/>
                <a:gd name="connsiteX8" fmla="*/ 22959 w 26111"/>
                <a:gd name="connsiteY8" fmla="*/ 9336 h 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11" h="9336">
                  <a:moveTo>
                    <a:pt x="22959" y="9336"/>
                  </a:moveTo>
                  <a:lnTo>
                    <a:pt x="3021" y="6224"/>
                  </a:lnTo>
                  <a:cubicBezTo>
                    <a:pt x="1303" y="6178"/>
                    <a:pt x="-45" y="4749"/>
                    <a:pt x="1" y="3032"/>
                  </a:cubicBezTo>
                  <a:cubicBezTo>
                    <a:pt x="47" y="1303"/>
                    <a:pt x="1476" y="-45"/>
                    <a:pt x="3193" y="1"/>
                  </a:cubicBezTo>
                  <a:cubicBezTo>
                    <a:pt x="3447" y="12"/>
                    <a:pt x="3700" y="47"/>
                    <a:pt x="3942" y="116"/>
                  </a:cubicBezTo>
                  <a:lnTo>
                    <a:pt x="23420" y="3113"/>
                  </a:lnTo>
                  <a:cubicBezTo>
                    <a:pt x="25126" y="3343"/>
                    <a:pt x="26313" y="4910"/>
                    <a:pt x="26083" y="6616"/>
                  </a:cubicBezTo>
                  <a:cubicBezTo>
                    <a:pt x="26083" y="6639"/>
                    <a:pt x="26071" y="6662"/>
                    <a:pt x="26071" y="6685"/>
                  </a:cubicBezTo>
                  <a:cubicBezTo>
                    <a:pt x="25794" y="8195"/>
                    <a:pt x="24492" y="9301"/>
                    <a:pt x="22959" y="9336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íŝļíḑê">
              <a:extLst>
                <a:ext uri="{FF2B5EF4-FFF2-40B4-BE49-F238E27FC236}">
                  <a16:creationId xmlns:a16="http://schemas.microsoft.com/office/drawing/2014/main" id="{AD965CA3-879A-0A8B-F105-34763E8C4530}"/>
                </a:ext>
              </a:extLst>
            </p:cNvPr>
            <p:cNvSpPr/>
            <p:nvPr/>
          </p:nvSpPr>
          <p:spPr>
            <a:xfrm>
              <a:off x="6981384" y="2052568"/>
              <a:ext cx="44023" cy="16909"/>
            </a:xfrm>
            <a:custGeom>
              <a:avLst/>
              <a:gdLst>
                <a:gd name="connsiteX0" fmla="*/ 3176 w 24676"/>
                <a:gd name="connsiteY0" fmla="*/ 9478 h 9478"/>
                <a:gd name="connsiteX1" fmla="*/ 64 w 24676"/>
                <a:gd name="connsiteY1" fmla="*/ 6942 h 9478"/>
                <a:gd name="connsiteX2" fmla="*/ 2496 w 24676"/>
                <a:gd name="connsiteY2" fmla="*/ 3277 h 9478"/>
                <a:gd name="connsiteX3" fmla="*/ 2599 w 24676"/>
                <a:gd name="connsiteY3" fmla="*/ 3254 h 9478"/>
                <a:gd name="connsiteX4" fmla="*/ 21040 w 24676"/>
                <a:gd name="connsiteY4" fmla="*/ 27 h 9478"/>
                <a:gd name="connsiteX5" fmla="*/ 24613 w 24676"/>
                <a:gd name="connsiteY5" fmla="*/ 2563 h 9478"/>
                <a:gd name="connsiteX6" fmla="*/ 22181 w 24676"/>
                <a:gd name="connsiteY6" fmla="*/ 6228 h 9478"/>
                <a:gd name="connsiteX7" fmla="*/ 22077 w 24676"/>
                <a:gd name="connsiteY7" fmla="*/ 6251 h 9478"/>
                <a:gd name="connsiteX8" fmla="*/ 3637 w 24676"/>
                <a:gd name="connsiteY8" fmla="*/ 9478 h 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76" h="9478">
                  <a:moveTo>
                    <a:pt x="3176" y="9478"/>
                  </a:moveTo>
                  <a:cubicBezTo>
                    <a:pt x="1654" y="9501"/>
                    <a:pt x="340" y="8429"/>
                    <a:pt x="64" y="6942"/>
                  </a:cubicBezTo>
                  <a:cubicBezTo>
                    <a:pt x="-282" y="5260"/>
                    <a:pt x="813" y="3612"/>
                    <a:pt x="2496" y="3277"/>
                  </a:cubicBezTo>
                  <a:cubicBezTo>
                    <a:pt x="2530" y="3266"/>
                    <a:pt x="2564" y="3266"/>
                    <a:pt x="2599" y="3254"/>
                  </a:cubicBezTo>
                  <a:lnTo>
                    <a:pt x="21040" y="27"/>
                  </a:lnTo>
                  <a:cubicBezTo>
                    <a:pt x="22711" y="-192"/>
                    <a:pt x="24266" y="914"/>
                    <a:pt x="24613" y="2563"/>
                  </a:cubicBezTo>
                  <a:cubicBezTo>
                    <a:pt x="24958" y="4245"/>
                    <a:pt x="23863" y="5893"/>
                    <a:pt x="22181" y="6228"/>
                  </a:cubicBezTo>
                  <a:cubicBezTo>
                    <a:pt x="22146" y="6239"/>
                    <a:pt x="22112" y="6239"/>
                    <a:pt x="22077" y="6251"/>
                  </a:cubicBezTo>
                  <a:lnTo>
                    <a:pt x="3637" y="9478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îś1îḓé">
              <a:extLst>
                <a:ext uri="{FF2B5EF4-FFF2-40B4-BE49-F238E27FC236}">
                  <a16:creationId xmlns:a16="http://schemas.microsoft.com/office/drawing/2014/main" id="{93F634C6-5F08-7C8C-52CA-706612823AD5}"/>
                </a:ext>
              </a:extLst>
            </p:cNvPr>
            <p:cNvSpPr/>
            <p:nvPr/>
          </p:nvSpPr>
          <p:spPr>
            <a:xfrm>
              <a:off x="7063994" y="2053193"/>
              <a:ext cx="64970" cy="37882"/>
            </a:xfrm>
            <a:custGeom>
              <a:avLst/>
              <a:gdLst>
                <a:gd name="connsiteX0" fmla="*/ 33282 w 36418"/>
                <a:gd name="connsiteY0" fmla="*/ 21230 h 21234"/>
                <a:gd name="connsiteX1" fmla="*/ 31899 w 36418"/>
                <a:gd name="connsiteY1" fmla="*/ 21230 h 21234"/>
                <a:gd name="connsiteX2" fmla="*/ 1702 w 36418"/>
                <a:gd name="connsiteY2" fmla="*/ 5901 h 21234"/>
                <a:gd name="connsiteX3" fmla="*/ 319 w 36418"/>
                <a:gd name="connsiteY3" fmla="*/ 1752 h 21234"/>
                <a:gd name="connsiteX4" fmla="*/ 4480 w 36418"/>
                <a:gd name="connsiteY4" fmla="*/ 312 h 21234"/>
                <a:gd name="connsiteX5" fmla="*/ 4584 w 36418"/>
                <a:gd name="connsiteY5" fmla="*/ 369 h 21234"/>
                <a:gd name="connsiteX6" fmla="*/ 34665 w 36418"/>
                <a:gd name="connsiteY6" fmla="*/ 15583 h 21234"/>
                <a:gd name="connsiteX7" fmla="*/ 36106 w 36418"/>
                <a:gd name="connsiteY7" fmla="*/ 19743 h 21234"/>
                <a:gd name="connsiteX8" fmla="*/ 36048 w 36418"/>
                <a:gd name="connsiteY8" fmla="*/ 19847 h 21234"/>
                <a:gd name="connsiteX9" fmla="*/ 33282 w 36418"/>
                <a:gd name="connsiteY9" fmla="*/ 21230 h 2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418" h="21234">
                  <a:moveTo>
                    <a:pt x="33282" y="21230"/>
                  </a:moveTo>
                  <a:lnTo>
                    <a:pt x="31899" y="21230"/>
                  </a:lnTo>
                  <a:lnTo>
                    <a:pt x="1702" y="5901"/>
                  </a:lnTo>
                  <a:cubicBezTo>
                    <a:pt x="182" y="5129"/>
                    <a:pt x="-430" y="3285"/>
                    <a:pt x="319" y="1752"/>
                  </a:cubicBezTo>
                  <a:cubicBezTo>
                    <a:pt x="1069" y="208"/>
                    <a:pt x="2936" y="-437"/>
                    <a:pt x="4480" y="312"/>
                  </a:cubicBezTo>
                  <a:cubicBezTo>
                    <a:pt x="4515" y="335"/>
                    <a:pt x="4549" y="346"/>
                    <a:pt x="4584" y="369"/>
                  </a:cubicBezTo>
                  <a:lnTo>
                    <a:pt x="34665" y="15583"/>
                  </a:lnTo>
                  <a:cubicBezTo>
                    <a:pt x="36209" y="16332"/>
                    <a:pt x="36855" y="18199"/>
                    <a:pt x="36106" y="19743"/>
                  </a:cubicBezTo>
                  <a:cubicBezTo>
                    <a:pt x="36083" y="19778"/>
                    <a:pt x="36071" y="19812"/>
                    <a:pt x="36048" y="19847"/>
                  </a:cubicBezTo>
                  <a:cubicBezTo>
                    <a:pt x="35437" y="20769"/>
                    <a:pt x="34388" y="21288"/>
                    <a:pt x="33282" y="2123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ïşḻîḑê">
              <a:extLst>
                <a:ext uri="{FF2B5EF4-FFF2-40B4-BE49-F238E27FC236}">
                  <a16:creationId xmlns:a16="http://schemas.microsoft.com/office/drawing/2014/main" id="{BEFE97DA-4019-B547-95BA-01C7A72143BE}"/>
                </a:ext>
              </a:extLst>
            </p:cNvPr>
            <p:cNvSpPr/>
            <p:nvPr/>
          </p:nvSpPr>
          <p:spPr>
            <a:xfrm>
              <a:off x="7213390" y="2202920"/>
              <a:ext cx="266595" cy="370315"/>
            </a:xfrm>
            <a:custGeom>
              <a:avLst/>
              <a:gdLst>
                <a:gd name="connsiteX0" fmla="*/ 66522 w 149435"/>
                <a:gd name="connsiteY0" fmla="*/ 0 h 207573"/>
                <a:gd name="connsiteX1" fmla="*/ 148813 w 149435"/>
                <a:gd name="connsiteY1" fmla="*/ 132425 h 207573"/>
                <a:gd name="connsiteX2" fmla="*/ 24916 w 149435"/>
                <a:gd name="connsiteY2" fmla="*/ 183597 h 207573"/>
                <a:gd name="connsiteX3" fmla="*/ 6476 w 149435"/>
                <a:gd name="connsiteY3" fmla="*/ 48521 h 207573"/>
                <a:gd name="connsiteX4" fmla="*/ 66522 w 149435"/>
                <a:gd name="connsiteY4" fmla="*/ 0 h 2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435" h="207573">
                  <a:moveTo>
                    <a:pt x="66522" y="0"/>
                  </a:moveTo>
                  <a:cubicBezTo>
                    <a:pt x="66522" y="0"/>
                    <a:pt x="157802" y="41606"/>
                    <a:pt x="148813" y="132425"/>
                  </a:cubicBezTo>
                  <a:cubicBezTo>
                    <a:pt x="139823" y="223244"/>
                    <a:pt x="66637" y="220247"/>
                    <a:pt x="24916" y="183597"/>
                  </a:cubicBezTo>
                  <a:cubicBezTo>
                    <a:pt x="-16805" y="146946"/>
                    <a:pt x="6476" y="48521"/>
                    <a:pt x="6476" y="48521"/>
                  </a:cubicBezTo>
                  <a:cubicBezTo>
                    <a:pt x="6476" y="48521"/>
                    <a:pt x="61566" y="57741"/>
                    <a:pt x="66522" y="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ïšļíďe">
              <a:extLst>
                <a:ext uri="{FF2B5EF4-FFF2-40B4-BE49-F238E27FC236}">
                  <a16:creationId xmlns:a16="http://schemas.microsoft.com/office/drawing/2014/main" id="{B4241073-BB1E-1A02-7472-5FB62666D046}"/>
                </a:ext>
              </a:extLst>
            </p:cNvPr>
            <p:cNvSpPr/>
            <p:nvPr/>
          </p:nvSpPr>
          <p:spPr>
            <a:xfrm>
              <a:off x="6981127" y="2088215"/>
              <a:ext cx="20427" cy="57133"/>
            </a:xfrm>
            <a:custGeom>
              <a:avLst/>
              <a:gdLst>
                <a:gd name="connsiteX0" fmla="*/ 3319 w 11450"/>
                <a:gd name="connsiteY0" fmla="*/ 32025 h 32025"/>
                <a:gd name="connsiteX1" fmla="*/ 2397 w 11450"/>
                <a:gd name="connsiteY1" fmla="*/ 32025 h 32025"/>
                <a:gd name="connsiteX2" fmla="*/ 242 w 11450"/>
                <a:gd name="connsiteY2" fmla="*/ 28383 h 32025"/>
                <a:gd name="connsiteX3" fmla="*/ 323 w 11450"/>
                <a:gd name="connsiteY3" fmla="*/ 28107 h 32025"/>
                <a:gd name="connsiteX4" fmla="*/ 5509 w 11450"/>
                <a:gd name="connsiteY4" fmla="*/ 11049 h 32025"/>
                <a:gd name="connsiteX5" fmla="*/ 899 w 11450"/>
                <a:gd name="connsiteY5" fmla="*/ 5287 h 32025"/>
                <a:gd name="connsiteX6" fmla="*/ 899 w 11450"/>
                <a:gd name="connsiteY6" fmla="*/ 907 h 32025"/>
                <a:gd name="connsiteX7" fmla="*/ 5394 w 11450"/>
                <a:gd name="connsiteY7" fmla="*/ 907 h 32025"/>
                <a:gd name="connsiteX8" fmla="*/ 11157 w 11450"/>
                <a:gd name="connsiteY8" fmla="*/ 7937 h 32025"/>
                <a:gd name="connsiteX9" fmla="*/ 11157 w 11450"/>
                <a:gd name="connsiteY9" fmla="*/ 10934 h 32025"/>
                <a:gd name="connsiteX10" fmla="*/ 5394 w 11450"/>
                <a:gd name="connsiteY10" fmla="*/ 29605 h 32025"/>
                <a:gd name="connsiteX11" fmla="*/ 3319 w 11450"/>
                <a:gd name="connsiteY11" fmla="*/ 32025 h 3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50" h="32025">
                  <a:moveTo>
                    <a:pt x="3319" y="32025"/>
                  </a:moveTo>
                  <a:lnTo>
                    <a:pt x="2397" y="32025"/>
                  </a:lnTo>
                  <a:cubicBezTo>
                    <a:pt x="795" y="31610"/>
                    <a:pt x="-173" y="29985"/>
                    <a:pt x="242" y="28383"/>
                  </a:cubicBezTo>
                  <a:cubicBezTo>
                    <a:pt x="265" y="28291"/>
                    <a:pt x="288" y="28199"/>
                    <a:pt x="323" y="28107"/>
                  </a:cubicBezTo>
                  <a:lnTo>
                    <a:pt x="5509" y="11049"/>
                  </a:lnTo>
                  <a:lnTo>
                    <a:pt x="899" y="5287"/>
                  </a:lnTo>
                  <a:cubicBezTo>
                    <a:pt x="-300" y="4077"/>
                    <a:pt x="-300" y="2117"/>
                    <a:pt x="899" y="907"/>
                  </a:cubicBezTo>
                  <a:cubicBezTo>
                    <a:pt x="2155" y="-303"/>
                    <a:pt x="4138" y="-303"/>
                    <a:pt x="5394" y="907"/>
                  </a:cubicBezTo>
                  <a:lnTo>
                    <a:pt x="11157" y="7937"/>
                  </a:lnTo>
                  <a:cubicBezTo>
                    <a:pt x="11548" y="8894"/>
                    <a:pt x="11548" y="9977"/>
                    <a:pt x="11157" y="10934"/>
                  </a:cubicBezTo>
                  <a:lnTo>
                    <a:pt x="5394" y="29605"/>
                  </a:lnTo>
                  <a:cubicBezTo>
                    <a:pt x="5175" y="30723"/>
                    <a:pt x="4391" y="31645"/>
                    <a:pt x="3319" y="32025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îs1íďè">
              <a:extLst>
                <a:ext uri="{FF2B5EF4-FFF2-40B4-BE49-F238E27FC236}">
                  <a16:creationId xmlns:a16="http://schemas.microsoft.com/office/drawing/2014/main" id="{CC8FDDA4-6C24-EE8F-6824-C2B7632D26ED}"/>
                </a:ext>
              </a:extLst>
            </p:cNvPr>
            <p:cNvSpPr/>
            <p:nvPr/>
          </p:nvSpPr>
          <p:spPr>
            <a:xfrm>
              <a:off x="7070553" y="2093166"/>
              <a:ext cx="25001" cy="61231"/>
            </a:xfrm>
            <a:custGeom>
              <a:avLst/>
              <a:gdLst>
                <a:gd name="connsiteX0" fmla="*/ 5518 w 14014"/>
                <a:gd name="connsiteY0" fmla="*/ 34322 h 34322"/>
                <a:gd name="connsiteX1" fmla="*/ 4595 w 14014"/>
                <a:gd name="connsiteY1" fmla="*/ 34322 h 34322"/>
                <a:gd name="connsiteX2" fmla="*/ 2463 w 14014"/>
                <a:gd name="connsiteY2" fmla="*/ 30472 h 34322"/>
                <a:gd name="connsiteX3" fmla="*/ 2521 w 14014"/>
                <a:gd name="connsiteY3" fmla="*/ 30288 h 34322"/>
                <a:gd name="connsiteX4" fmla="*/ 7708 w 14014"/>
                <a:gd name="connsiteY4" fmla="*/ 13346 h 34322"/>
                <a:gd name="connsiteX5" fmla="*/ 907 w 14014"/>
                <a:gd name="connsiteY5" fmla="*/ 5393 h 34322"/>
                <a:gd name="connsiteX6" fmla="*/ 907 w 14014"/>
                <a:gd name="connsiteY6" fmla="*/ 899 h 34322"/>
                <a:gd name="connsiteX7" fmla="*/ 5287 w 14014"/>
                <a:gd name="connsiteY7" fmla="*/ 899 h 34322"/>
                <a:gd name="connsiteX8" fmla="*/ 13239 w 14014"/>
                <a:gd name="connsiteY8" fmla="*/ 10119 h 34322"/>
                <a:gd name="connsiteX9" fmla="*/ 13931 w 14014"/>
                <a:gd name="connsiteY9" fmla="*/ 13115 h 34322"/>
                <a:gd name="connsiteX10" fmla="*/ 8168 w 14014"/>
                <a:gd name="connsiteY10" fmla="*/ 31786 h 34322"/>
                <a:gd name="connsiteX11" fmla="*/ 5518 w 14014"/>
                <a:gd name="connsiteY11" fmla="*/ 34322 h 3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14" h="34322">
                  <a:moveTo>
                    <a:pt x="5518" y="34322"/>
                  </a:moveTo>
                  <a:lnTo>
                    <a:pt x="4595" y="34322"/>
                  </a:lnTo>
                  <a:cubicBezTo>
                    <a:pt x="2947" y="33849"/>
                    <a:pt x="1991" y="32120"/>
                    <a:pt x="2463" y="30472"/>
                  </a:cubicBezTo>
                  <a:cubicBezTo>
                    <a:pt x="2475" y="30415"/>
                    <a:pt x="2498" y="30345"/>
                    <a:pt x="2521" y="30288"/>
                  </a:cubicBezTo>
                  <a:lnTo>
                    <a:pt x="7708" y="13346"/>
                  </a:lnTo>
                  <a:lnTo>
                    <a:pt x="907" y="5393"/>
                  </a:lnTo>
                  <a:cubicBezTo>
                    <a:pt x="-303" y="4137"/>
                    <a:pt x="-303" y="2155"/>
                    <a:pt x="907" y="899"/>
                  </a:cubicBezTo>
                  <a:cubicBezTo>
                    <a:pt x="2118" y="-300"/>
                    <a:pt x="4077" y="-300"/>
                    <a:pt x="5287" y="899"/>
                  </a:cubicBezTo>
                  <a:lnTo>
                    <a:pt x="13239" y="10119"/>
                  </a:lnTo>
                  <a:cubicBezTo>
                    <a:pt x="13908" y="10960"/>
                    <a:pt x="14162" y="12066"/>
                    <a:pt x="13931" y="13115"/>
                  </a:cubicBezTo>
                  <a:lnTo>
                    <a:pt x="8168" y="31786"/>
                  </a:lnTo>
                  <a:cubicBezTo>
                    <a:pt x="7869" y="33089"/>
                    <a:pt x="6832" y="34080"/>
                    <a:pt x="5518" y="34322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ïṡľïḑê">
              <a:extLst>
                <a:ext uri="{FF2B5EF4-FFF2-40B4-BE49-F238E27FC236}">
                  <a16:creationId xmlns:a16="http://schemas.microsoft.com/office/drawing/2014/main" id="{9837F797-2242-27A7-0512-B767C14F1FBE}"/>
                </a:ext>
              </a:extLst>
            </p:cNvPr>
            <p:cNvSpPr/>
            <p:nvPr/>
          </p:nvSpPr>
          <p:spPr>
            <a:xfrm>
              <a:off x="6793451" y="2999350"/>
              <a:ext cx="115783" cy="31779"/>
            </a:xfrm>
            <a:custGeom>
              <a:avLst/>
              <a:gdLst>
                <a:gd name="connsiteX0" fmla="*/ 61840 w 64900"/>
                <a:gd name="connsiteY0" fmla="*/ 17813 h 17813"/>
                <a:gd name="connsiteX1" fmla="*/ 61263 w 64900"/>
                <a:gd name="connsiteY1" fmla="*/ 17813 h 17813"/>
                <a:gd name="connsiteX2" fmla="*/ 2600 w 64900"/>
                <a:gd name="connsiteY2" fmla="*/ 6287 h 17813"/>
                <a:gd name="connsiteX3" fmla="*/ 41 w 64900"/>
                <a:gd name="connsiteY3" fmla="*/ 2703 h 17813"/>
                <a:gd name="connsiteX4" fmla="*/ 64 w 64900"/>
                <a:gd name="connsiteY4" fmla="*/ 2599 h 17813"/>
                <a:gd name="connsiteX5" fmla="*/ 3649 w 64900"/>
                <a:gd name="connsiteY5" fmla="*/ 41 h 17813"/>
                <a:gd name="connsiteX6" fmla="*/ 3753 w 64900"/>
                <a:gd name="connsiteY6" fmla="*/ 64 h 17813"/>
                <a:gd name="connsiteX7" fmla="*/ 62416 w 64900"/>
                <a:gd name="connsiteY7" fmla="*/ 11589 h 17813"/>
                <a:gd name="connsiteX8" fmla="*/ 64836 w 64900"/>
                <a:gd name="connsiteY8" fmla="*/ 15266 h 17813"/>
                <a:gd name="connsiteX9" fmla="*/ 64836 w 64900"/>
                <a:gd name="connsiteY9" fmla="*/ 15277 h 17813"/>
                <a:gd name="connsiteX10" fmla="*/ 61840 w 64900"/>
                <a:gd name="connsiteY10" fmla="*/ 17813 h 1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900" h="17813">
                  <a:moveTo>
                    <a:pt x="61840" y="17813"/>
                  </a:moveTo>
                  <a:lnTo>
                    <a:pt x="61263" y="17813"/>
                  </a:lnTo>
                  <a:lnTo>
                    <a:pt x="2600" y="6287"/>
                  </a:lnTo>
                  <a:cubicBezTo>
                    <a:pt x="906" y="5999"/>
                    <a:pt x="-235" y="4397"/>
                    <a:pt x="41" y="2703"/>
                  </a:cubicBezTo>
                  <a:cubicBezTo>
                    <a:pt x="53" y="2669"/>
                    <a:pt x="53" y="2634"/>
                    <a:pt x="64" y="2599"/>
                  </a:cubicBezTo>
                  <a:cubicBezTo>
                    <a:pt x="353" y="905"/>
                    <a:pt x="1955" y="-236"/>
                    <a:pt x="3649" y="41"/>
                  </a:cubicBezTo>
                  <a:cubicBezTo>
                    <a:pt x="3684" y="52"/>
                    <a:pt x="3718" y="52"/>
                    <a:pt x="3753" y="64"/>
                  </a:cubicBezTo>
                  <a:lnTo>
                    <a:pt x="62416" y="11589"/>
                  </a:lnTo>
                  <a:cubicBezTo>
                    <a:pt x="64099" y="11935"/>
                    <a:pt x="65182" y="13583"/>
                    <a:pt x="64836" y="15266"/>
                  </a:cubicBezTo>
                  <a:cubicBezTo>
                    <a:pt x="64836" y="15266"/>
                    <a:pt x="64836" y="15277"/>
                    <a:pt x="64836" y="15277"/>
                  </a:cubicBezTo>
                  <a:cubicBezTo>
                    <a:pt x="64606" y="16752"/>
                    <a:pt x="63327" y="17836"/>
                    <a:pt x="61840" y="1781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íSļïḋé">
              <a:extLst>
                <a:ext uri="{FF2B5EF4-FFF2-40B4-BE49-F238E27FC236}">
                  <a16:creationId xmlns:a16="http://schemas.microsoft.com/office/drawing/2014/main" id="{706A5D5E-763B-9F14-67FF-43F0AB5CAED9}"/>
                </a:ext>
              </a:extLst>
            </p:cNvPr>
            <p:cNvSpPr/>
            <p:nvPr/>
          </p:nvSpPr>
          <p:spPr>
            <a:xfrm>
              <a:off x="7008424" y="3010001"/>
              <a:ext cx="69495" cy="28325"/>
            </a:xfrm>
            <a:custGeom>
              <a:avLst/>
              <a:gdLst>
                <a:gd name="connsiteX0" fmla="*/ 3116 w 38954"/>
                <a:gd name="connsiteY0" fmla="*/ 15877 h 15877"/>
                <a:gd name="connsiteX1" fmla="*/ 119 w 38954"/>
                <a:gd name="connsiteY1" fmla="*/ 13687 h 15877"/>
                <a:gd name="connsiteX2" fmla="*/ 2194 w 38954"/>
                <a:gd name="connsiteY2" fmla="*/ 9768 h 15877"/>
                <a:gd name="connsiteX3" fmla="*/ 34926 w 38954"/>
                <a:gd name="connsiteY3" fmla="*/ 87 h 15877"/>
                <a:gd name="connsiteX4" fmla="*/ 38844 w 38954"/>
                <a:gd name="connsiteY4" fmla="*/ 2277 h 15877"/>
                <a:gd name="connsiteX5" fmla="*/ 36654 w 38954"/>
                <a:gd name="connsiteY5" fmla="*/ 6196 h 15877"/>
                <a:gd name="connsiteX6" fmla="*/ 4038 w 38954"/>
                <a:gd name="connsiteY6" fmla="*/ 15762 h 1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54" h="15877">
                  <a:moveTo>
                    <a:pt x="3116" y="15877"/>
                  </a:moveTo>
                  <a:cubicBezTo>
                    <a:pt x="1744" y="15888"/>
                    <a:pt x="522" y="15001"/>
                    <a:pt x="119" y="13687"/>
                  </a:cubicBezTo>
                  <a:cubicBezTo>
                    <a:pt x="-341" y="12039"/>
                    <a:pt x="569" y="10322"/>
                    <a:pt x="2194" y="9768"/>
                  </a:cubicBezTo>
                  <a:lnTo>
                    <a:pt x="34926" y="87"/>
                  </a:lnTo>
                  <a:cubicBezTo>
                    <a:pt x="36596" y="-305"/>
                    <a:pt x="38291" y="652"/>
                    <a:pt x="38844" y="2277"/>
                  </a:cubicBezTo>
                  <a:cubicBezTo>
                    <a:pt x="39293" y="3960"/>
                    <a:pt x="38326" y="5700"/>
                    <a:pt x="36654" y="6196"/>
                  </a:cubicBezTo>
                  <a:lnTo>
                    <a:pt x="4038" y="15762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îšḻiḋe">
              <a:extLst>
                <a:ext uri="{FF2B5EF4-FFF2-40B4-BE49-F238E27FC236}">
                  <a16:creationId xmlns:a16="http://schemas.microsoft.com/office/drawing/2014/main" id="{E6599612-1B4F-08CE-E251-B9A811D8C468}"/>
                </a:ext>
              </a:extLst>
            </p:cNvPr>
            <p:cNvSpPr/>
            <p:nvPr/>
          </p:nvSpPr>
          <p:spPr>
            <a:xfrm>
              <a:off x="6776305" y="3108018"/>
              <a:ext cx="159454" cy="54086"/>
            </a:xfrm>
            <a:custGeom>
              <a:avLst/>
              <a:gdLst>
                <a:gd name="connsiteX0" fmla="*/ 3106 w 89379"/>
                <a:gd name="connsiteY0" fmla="*/ 30317 h 30317"/>
                <a:gd name="connsiteX1" fmla="*/ 110 w 89379"/>
                <a:gd name="connsiteY1" fmla="*/ 28012 h 30317"/>
                <a:gd name="connsiteX2" fmla="*/ 2299 w 89379"/>
                <a:gd name="connsiteY2" fmla="*/ 24094 h 30317"/>
                <a:gd name="connsiteX3" fmla="*/ 85396 w 89379"/>
                <a:gd name="connsiteY3" fmla="*/ 121 h 30317"/>
                <a:gd name="connsiteX4" fmla="*/ 89257 w 89379"/>
                <a:gd name="connsiteY4" fmla="*/ 2253 h 30317"/>
                <a:gd name="connsiteX5" fmla="*/ 87125 w 89379"/>
                <a:gd name="connsiteY5" fmla="*/ 6114 h 30317"/>
                <a:gd name="connsiteX6" fmla="*/ 4028 w 89379"/>
                <a:gd name="connsiteY6" fmla="*/ 30202 h 30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379" h="30317">
                  <a:moveTo>
                    <a:pt x="3106" y="30317"/>
                  </a:moveTo>
                  <a:cubicBezTo>
                    <a:pt x="1712" y="30271"/>
                    <a:pt x="502" y="29349"/>
                    <a:pt x="110" y="28012"/>
                  </a:cubicBezTo>
                  <a:cubicBezTo>
                    <a:pt x="-340" y="26330"/>
                    <a:pt x="628" y="24601"/>
                    <a:pt x="2299" y="24094"/>
                  </a:cubicBezTo>
                  <a:lnTo>
                    <a:pt x="85396" y="121"/>
                  </a:lnTo>
                  <a:cubicBezTo>
                    <a:pt x="87056" y="-351"/>
                    <a:pt x="88785" y="594"/>
                    <a:pt x="89257" y="2253"/>
                  </a:cubicBezTo>
                  <a:cubicBezTo>
                    <a:pt x="89730" y="3913"/>
                    <a:pt x="88785" y="5642"/>
                    <a:pt x="87125" y="6114"/>
                  </a:cubicBezTo>
                  <a:lnTo>
                    <a:pt x="4028" y="30202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íṡļíḍè">
              <a:extLst>
                <a:ext uri="{FF2B5EF4-FFF2-40B4-BE49-F238E27FC236}">
                  <a16:creationId xmlns:a16="http://schemas.microsoft.com/office/drawing/2014/main" id="{81A7B27C-69E3-4C9E-F00E-E16BB4D3B9E4}"/>
                </a:ext>
              </a:extLst>
            </p:cNvPr>
            <p:cNvSpPr/>
            <p:nvPr/>
          </p:nvSpPr>
          <p:spPr>
            <a:xfrm>
              <a:off x="6831829" y="3180981"/>
              <a:ext cx="104217" cy="38490"/>
            </a:xfrm>
            <a:custGeom>
              <a:avLst/>
              <a:gdLst>
                <a:gd name="connsiteX0" fmla="*/ 3216 w 58417"/>
                <a:gd name="connsiteY0" fmla="*/ 21575 h 21575"/>
                <a:gd name="connsiteX1" fmla="*/ 104 w 58417"/>
                <a:gd name="connsiteY1" fmla="*/ 19270 h 21575"/>
                <a:gd name="connsiteX2" fmla="*/ 2294 w 58417"/>
                <a:gd name="connsiteY2" fmla="*/ 15466 h 21575"/>
                <a:gd name="connsiteX3" fmla="*/ 54388 w 58417"/>
                <a:gd name="connsiteY3" fmla="*/ 138 h 21575"/>
                <a:gd name="connsiteX4" fmla="*/ 58272 w 58417"/>
                <a:gd name="connsiteY4" fmla="*/ 2201 h 21575"/>
                <a:gd name="connsiteX5" fmla="*/ 58307 w 58417"/>
                <a:gd name="connsiteY5" fmla="*/ 2327 h 21575"/>
                <a:gd name="connsiteX6" fmla="*/ 56117 w 58417"/>
                <a:gd name="connsiteY6" fmla="*/ 6246 h 21575"/>
                <a:gd name="connsiteX7" fmla="*/ 4023 w 58417"/>
                <a:gd name="connsiteY7" fmla="*/ 21459 h 2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417" h="21575">
                  <a:moveTo>
                    <a:pt x="3216" y="21575"/>
                  </a:moveTo>
                  <a:cubicBezTo>
                    <a:pt x="1799" y="21552"/>
                    <a:pt x="542" y="20618"/>
                    <a:pt x="104" y="19270"/>
                  </a:cubicBezTo>
                  <a:cubicBezTo>
                    <a:pt x="-333" y="17610"/>
                    <a:pt x="646" y="15916"/>
                    <a:pt x="2294" y="15466"/>
                  </a:cubicBezTo>
                  <a:lnTo>
                    <a:pt x="54388" y="138"/>
                  </a:lnTo>
                  <a:cubicBezTo>
                    <a:pt x="56037" y="-369"/>
                    <a:pt x="57777" y="564"/>
                    <a:pt x="58272" y="2201"/>
                  </a:cubicBezTo>
                  <a:cubicBezTo>
                    <a:pt x="58284" y="2247"/>
                    <a:pt x="58295" y="2281"/>
                    <a:pt x="58307" y="2327"/>
                  </a:cubicBezTo>
                  <a:cubicBezTo>
                    <a:pt x="58756" y="4010"/>
                    <a:pt x="57788" y="5739"/>
                    <a:pt x="56117" y="6246"/>
                  </a:cubicBezTo>
                  <a:lnTo>
                    <a:pt x="4023" y="21459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îşḷíḓè">
              <a:extLst>
                <a:ext uri="{FF2B5EF4-FFF2-40B4-BE49-F238E27FC236}">
                  <a16:creationId xmlns:a16="http://schemas.microsoft.com/office/drawing/2014/main" id="{2D20F918-6AC9-8634-94FF-E4F9C769ED7D}"/>
                </a:ext>
              </a:extLst>
            </p:cNvPr>
            <p:cNvSpPr/>
            <p:nvPr/>
          </p:nvSpPr>
          <p:spPr>
            <a:xfrm>
              <a:off x="7016477" y="2449081"/>
              <a:ext cx="187827" cy="40485"/>
            </a:xfrm>
            <a:custGeom>
              <a:avLst/>
              <a:gdLst>
                <a:gd name="connsiteX0" fmla="*/ 51158 w 105283"/>
                <a:gd name="connsiteY0" fmla="*/ 22681 h 22693"/>
                <a:gd name="connsiteX1" fmla="*/ 908 w 105283"/>
                <a:gd name="connsiteY1" fmla="*/ 5393 h 22693"/>
                <a:gd name="connsiteX2" fmla="*/ 908 w 105283"/>
                <a:gd name="connsiteY2" fmla="*/ 899 h 22693"/>
                <a:gd name="connsiteX3" fmla="*/ 5287 w 105283"/>
                <a:gd name="connsiteY3" fmla="*/ 899 h 22693"/>
                <a:gd name="connsiteX4" fmla="*/ 100601 w 105283"/>
                <a:gd name="connsiteY4" fmla="*/ 2397 h 22693"/>
                <a:gd name="connsiteX5" fmla="*/ 104865 w 105283"/>
                <a:gd name="connsiteY5" fmla="*/ 3549 h 22693"/>
                <a:gd name="connsiteX6" fmla="*/ 103713 w 105283"/>
                <a:gd name="connsiteY6" fmla="*/ 7814 h 22693"/>
                <a:gd name="connsiteX7" fmla="*/ 51158 w 105283"/>
                <a:gd name="connsiteY7" fmla="*/ 22681 h 2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283" h="22693">
                  <a:moveTo>
                    <a:pt x="51158" y="22681"/>
                  </a:moveTo>
                  <a:cubicBezTo>
                    <a:pt x="32902" y="22993"/>
                    <a:pt x="15107" y="16873"/>
                    <a:pt x="908" y="5393"/>
                  </a:cubicBezTo>
                  <a:cubicBezTo>
                    <a:pt x="-303" y="4137"/>
                    <a:pt x="-303" y="2155"/>
                    <a:pt x="908" y="899"/>
                  </a:cubicBezTo>
                  <a:cubicBezTo>
                    <a:pt x="2118" y="-300"/>
                    <a:pt x="4077" y="-300"/>
                    <a:pt x="5287" y="899"/>
                  </a:cubicBezTo>
                  <a:cubicBezTo>
                    <a:pt x="6785" y="2397"/>
                    <a:pt x="42629" y="35474"/>
                    <a:pt x="100601" y="2397"/>
                  </a:cubicBezTo>
                  <a:cubicBezTo>
                    <a:pt x="102099" y="1532"/>
                    <a:pt x="104001" y="2051"/>
                    <a:pt x="104865" y="3549"/>
                  </a:cubicBezTo>
                  <a:cubicBezTo>
                    <a:pt x="105730" y="5048"/>
                    <a:pt x="105211" y="6949"/>
                    <a:pt x="103713" y="7814"/>
                  </a:cubicBezTo>
                  <a:cubicBezTo>
                    <a:pt x="87774" y="17241"/>
                    <a:pt x="69667" y="22359"/>
                    <a:pt x="51158" y="2268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ïsľïḓè">
              <a:extLst>
                <a:ext uri="{FF2B5EF4-FFF2-40B4-BE49-F238E27FC236}">
                  <a16:creationId xmlns:a16="http://schemas.microsoft.com/office/drawing/2014/main" id="{C311361C-6C82-E738-7E1D-2B98596E2040}"/>
                </a:ext>
              </a:extLst>
            </p:cNvPr>
            <p:cNvSpPr/>
            <p:nvPr/>
          </p:nvSpPr>
          <p:spPr>
            <a:xfrm>
              <a:off x="7284284" y="2914547"/>
              <a:ext cx="322685" cy="50168"/>
            </a:xfrm>
            <a:custGeom>
              <a:avLst/>
              <a:gdLst>
                <a:gd name="connsiteX0" fmla="*/ 3157 w 180875"/>
                <a:gd name="connsiteY0" fmla="*/ 28121 h 28121"/>
                <a:gd name="connsiteX1" fmla="*/ 45 w 180875"/>
                <a:gd name="connsiteY1" fmla="*/ 25586 h 28121"/>
                <a:gd name="connsiteX2" fmla="*/ 2581 w 180875"/>
                <a:gd name="connsiteY2" fmla="*/ 21898 h 28121"/>
                <a:gd name="connsiteX3" fmla="*/ 177764 w 180875"/>
                <a:gd name="connsiteY3" fmla="*/ 0 h 28121"/>
                <a:gd name="connsiteX4" fmla="*/ 180876 w 180875"/>
                <a:gd name="connsiteY4" fmla="*/ 3111 h 28121"/>
                <a:gd name="connsiteX5" fmla="*/ 177764 w 180875"/>
                <a:gd name="connsiteY5" fmla="*/ 6223 h 28121"/>
                <a:gd name="connsiteX6" fmla="*/ 3733 w 180875"/>
                <a:gd name="connsiteY6" fmla="*/ 28121 h 2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875" h="28121">
                  <a:moveTo>
                    <a:pt x="3157" y="28121"/>
                  </a:moveTo>
                  <a:cubicBezTo>
                    <a:pt x="1658" y="28098"/>
                    <a:pt x="367" y="27049"/>
                    <a:pt x="45" y="25586"/>
                  </a:cubicBezTo>
                  <a:cubicBezTo>
                    <a:pt x="-243" y="23880"/>
                    <a:pt x="886" y="22243"/>
                    <a:pt x="2581" y="21898"/>
                  </a:cubicBezTo>
                  <a:cubicBezTo>
                    <a:pt x="3617" y="21898"/>
                    <a:pt x="113914" y="0"/>
                    <a:pt x="177764" y="0"/>
                  </a:cubicBezTo>
                  <a:cubicBezTo>
                    <a:pt x="179482" y="0"/>
                    <a:pt x="180876" y="1394"/>
                    <a:pt x="180876" y="3111"/>
                  </a:cubicBezTo>
                  <a:cubicBezTo>
                    <a:pt x="180876" y="4829"/>
                    <a:pt x="179482" y="6223"/>
                    <a:pt x="177764" y="6223"/>
                  </a:cubicBezTo>
                  <a:cubicBezTo>
                    <a:pt x="114606" y="6223"/>
                    <a:pt x="4886" y="27891"/>
                    <a:pt x="3733" y="2812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iSľïḋé">
              <a:extLst>
                <a:ext uri="{FF2B5EF4-FFF2-40B4-BE49-F238E27FC236}">
                  <a16:creationId xmlns:a16="http://schemas.microsoft.com/office/drawing/2014/main" id="{19735B18-8D29-3999-56C4-9A033B0CFC0E}"/>
                </a:ext>
              </a:extLst>
            </p:cNvPr>
            <p:cNvSpPr/>
            <p:nvPr/>
          </p:nvSpPr>
          <p:spPr>
            <a:xfrm>
              <a:off x="7449785" y="2839798"/>
              <a:ext cx="135191" cy="97784"/>
            </a:xfrm>
            <a:custGeom>
              <a:avLst/>
              <a:gdLst>
                <a:gd name="connsiteX0" fmla="*/ 3166 w 75779"/>
                <a:gd name="connsiteY0" fmla="*/ 54807 h 54811"/>
                <a:gd name="connsiteX1" fmla="*/ 631 w 75779"/>
                <a:gd name="connsiteY1" fmla="*/ 53654 h 54811"/>
                <a:gd name="connsiteX2" fmla="*/ 631 w 75779"/>
                <a:gd name="connsiteY2" fmla="*/ 49736 h 54811"/>
                <a:gd name="connsiteX3" fmla="*/ 70935 w 75779"/>
                <a:gd name="connsiteY3" fmla="*/ 1791 h 54811"/>
                <a:gd name="connsiteX4" fmla="*/ 75775 w 75779"/>
                <a:gd name="connsiteY4" fmla="*/ 9282 h 54811"/>
                <a:gd name="connsiteX5" fmla="*/ 4204 w 75779"/>
                <a:gd name="connsiteY5" fmla="*/ 54576 h 54811"/>
                <a:gd name="connsiteX6" fmla="*/ 3166 w 75779"/>
                <a:gd name="connsiteY6" fmla="*/ 54807 h 54811"/>
                <a:gd name="connsiteX7" fmla="*/ 63558 w 75779"/>
                <a:gd name="connsiteY7" fmla="*/ 6286 h 54811"/>
                <a:gd name="connsiteX8" fmla="*/ 13884 w 75779"/>
                <a:gd name="connsiteY8" fmla="*/ 43743 h 54811"/>
                <a:gd name="connsiteX9" fmla="*/ 69667 w 75779"/>
                <a:gd name="connsiteY9" fmla="*/ 9167 h 54811"/>
                <a:gd name="connsiteX10" fmla="*/ 68053 w 75779"/>
                <a:gd name="connsiteY10" fmla="*/ 7553 h 54811"/>
                <a:gd name="connsiteX11" fmla="*/ 63558 w 75779"/>
                <a:gd name="connsiteY11" fmla="*/ 6286 h 54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779" h="54811">
                  <a:moveTo>
                    <a:pt x="3166" y="54807"/>
                  </a:moveTo>
                  <a:cubicBezTo>
                    <a:pt x="2198" y="54772"/>
                    <a:pt x="1288" y="54358"/>
                    <a:pt x="631" y="53654"/>
                  </a:cubicBezTo>
                  <a:cubicBezTo>
                    <a:pt x="-210" y="52490"/>
                    <a:pt x="-210" y="50900"/>
                    <a:pt x="631" y="49736"/>
                  </a:cubicBezTo>
                  <a:cubicBezTo>
                    <a:pt x="5356" y="43628"/>
                    <a:pt x="48345" y="-10426"/>
                    <a:pt x="70935" y="1791"/>
                  </a:cubicBezTo>
                  <a:cubicBezTo>
                    <a:pt x="73954" y="3036"/>
                    <a:pt x="75879" y="6021"/>
                    <a:pt x="75775" y="9282"/>
                  </a:cubicBezTo>
                  <a:cubicBezTo>
                    <a:pt x="75084" y="24265"/>
                    <a:pt x="20800" y="47777"/>
                    <a:pt x="4204" y="54576"/>
                  </a:cubicBezTo>
                  <a:cubicBezTo>
                    <a:pt x="3892" y="54749"/>
                    <a:pt x="3523" y="54830"/>
                    <a:pt x="3166" y="54807"/>
                  </a:cubicBezTo>
                  <a:close/>
                  <a:moveTo>
                    <a:pt x="63558" y="6286"/>
                  </a:moveTo>
                  <a:cubicBezTo>
                    <a:pt x="50765" y="6286"/>
                    <a:pt x="28983" y="25763"/>
                    <a:pt x="13884" y="43743"/>
                  </a:cubicBezTo>
                  <a:cubicBezTo>
                    <a:pt x="42237" y="31065"/>
                    <a:pt x="69321" y="15506"/>
                    <a:pt x="69667" y="9167"/>
                  </a:cubicBezTo>
                  <a:cubicBezTo>
                    <a:pt x="69667" y="9167"/>
                    <a:pt x="69667" y="8360"/>
                    <a:pt x="68053" y="7553"/>
                  </a:cubicBezTo>
                  <a:cubicBezTo>
                    <a:pt x="66682" y="6781"/>
                    <a:pt x="65138" y="6343"/>
                    <a:pt x="63558" y="6286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işḷïḓe">
              <a:extLst>
                <a:ext uri="{FF2B5EF4-FFF2-40B4-BE49-F238E27FC236}">
                  <a16:creationId xmlns:a16="http://schemas.microsoft.com/office/drawing/2014/main" id="{85004096-2C10-030F-6388-EC6811ECAC56}"/>
                </a:ext>
              </a:extLst>
            </p:cNvPr>
            <p:cNvSpPr/>
            <p:nvPr/>
          </p:nvSpPr>
          <p:spPr>
            <a:xfrm>
              <a:off x="6561878" y="2812749"/>
              <a:ext cx="140163" cy="95219"/>
            </a:xfrm>
            <a:custGeom>
              <a:avLst/>
              <a:gdLst>
                <a:gd name="connsiteX0" fmla="*/ 75469 w 78566"/>
                <a:gd name="connsiteY0" fmla="*/ 53373 h 53373"/>
                <a:gd name="connsiteX1" fmla="*/ 73164 w 78566"/>
                <a:gd name="connsiteY1" fmla="*/ 52335 h 53373"/>
                <a:gd name="connsiteX2" fmla="*/ 2399 w 78566"/>
                <a:gd name="connsiteY2" fmla="*/ 6234 h 53373"/>
                <a:gd name="connsiteX3" fmla="*/ 83 w 78566"/>
                <a:gd name="connsiteY3" fmla="*/ 2500 h 53373"/>
                <a:gd name="connsiteX4" fmla="*/ 94 w 78566"/>
                <a:gd name="connsiteY4" fmla="*/ 2431 h 53373"/>
                <a:gd name="connsiteX5" fmla="*/ 3390 w 78566"/>
                <a:gd name="connsiteY5" fmla="*/ 34 h 53373"/>
                <a:gd name="connsiteX6" fmla="*/ 3782 w 78566"/>
                <a:gd name="connsiteY6" fmla="*/ 126 h 53373"/>
                <a:gd name="connsiteX7" fmla="*/ 77659 w 78566"/>
                <a:gd name="connsiteY7" fmla="*/ 48186 h 53373"/>
                <a:gd name="connsiteX8" fmla="*/ 77659 w 78566"/>
                <a:gd name="connsiteY8" fmla="*/ 52681 h 53373"/>
                <a:gd name="connsiteX9" fmla="*/ 75469 w 78566"/>
                <a:gd name="connsiteY9" fmla="*/ 53373 h 53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566" h="53373">
                  <a:moveTo>
                    <a:pt x="75469" y="53373"/>
                  </a:moveTo>
                  <a:cubicBezTo>
                    <a:pt x="74594" y="53373"/>
                    <a:pt x="73752" y="52992"/>
                    <a:pt x="73164" y="52335"/>
                  </a:cubicBezTo>
                  <a:cubicBezTo>
                    <a:pt x="73164" y="52335"/>
                    <a:pt x="35938" y="14071"/>
                    <a:pt x="2399" y="6234"/>
                  </a:cubicBezTo>
                  <a:cubicBezTo>
                    <a:pt x="728" y="5842"/>
                    <a:pt x="-309" y="4171"/>
                    <a:pt x="83" y="2500"/>
                  </a:cubicBezTo>
                  <a:cubicBezTo>
                    <a:pt x="83" y="2477"/>
                    <a:pt x="94" y="2454"/>
                    <a:pt x="94" y="2431"/>
                  </a:cubicBezTo>
                  <a:cubicBezTo>
                    <a:pt x="348" y="863"/>
                    <a:pt x="1823" y="-208"/>
                    <a:pt x="3390" y="34"/>
                  </a:cubicBezTo>
                  <a:cubicBezTo>
                    <a:pt x="3529" y="57"/>
                    <a:pt x="3655" y="91"/>
                    <a:pt x="3782" y="126"/>
                  </a:cubicBezTo>
                  <a:cubicBezTo>
                    <a:pt x="39165" y="8539"/>
                    <a:pt x="76161" y="46227"/>
                    <a:pt x="77659" y="48186"/>
                  </a:cubicBezTo>
                  <a:cubicBezTo>
                    <a:pt x="78869" y="49442"/>
                    <a:pt x="78869" y="51425"/>
                    <a:pt x="77659" y="52681"/>
                  </a:cubicBezTo>
                  <a:cubicBezTo>
                    <a:pt x="77025" y="53142"/>
                    <a:pt x="76253" y="53384"/>
                    <a:pt x="75469" y="53373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iṩḻïdé">
              <a:extLst>
                <a:ext uri="{FF2B5EF4-FFF2-40B4-BE49-F238E27FC236}">
                  <a16:creationId xmlns:a16="http://schemas.microsoft.com/office/drawing/2014/main" id="{8E908399-4C7D-DB48-E2D8-3FDD424655EA}"/>
                </a:ext>
              </a:extLst>
            </p:cNvPr>
            <p:cNvSpPr/>
            <p:nvPr/>
          </p:nvSpPr>
          <p:spPr>
            <a:xfrm>
              <a:off x="6586862" y="2763326"/>
              <a:ext cx="51078" cy="87686"/>
            </a:xfrm>
            <a:custGeom>
              <a:avLst/>
              <a:gdLst>
                <a:gd name="connsiteX0" fmla="*/ 25276 w 28631"/>
                <a:gd name="connsiteY0" fmla="*/ 49151 h 49151"/>
                <a:gd name="connsiteX1" fmla="*/ 23087 w 28631"/>
                <a:gd name="connsiteY1" fmla="*/ 48229 h 49151"/>
                <a:gd name="connsiteX2" fmla="*/ 36 w 28631"/>
                <a:gd name="connsiteY2" fmla="*/ 9965 h 49151"/>
                <a:gd name="connsiteX3" fmla="*/ 4070 w 28631"/>
                <a:gd name="connsiteY3" fmla="*/ 1897 h 49151"/>
                <a:gd name="connsiteX4" fmla="*/ 11907 w 28631"/>
                <a:gd name="connsiteY4" fmla="*/ 514 h 49151"/>
                <a:gd name="connsiteX5" fmla="*/ 28618 w 28631"/>
                <a:gd name="connsiteY5" fmla="*/ 45578 h 49151"/>
                <a:gd name="connsiteX6" fmla="*/ 26890 w 28631"/>
                <a:gd name="connsiteY6" fmla="*/ 48805 h 49151"/>
                <a:gd name="connsiteX7" fmla="*/ 9026 w 28631"/>
                <a:gd name="connsiteY7" fmla="*/ 6277 h 49151"/>
                <a:gd name="connsiteX8" fmla="*/ 7758 w 28631"/>
                <a:gd name="connsiteY8" fmla="*/ 6853 h 49151"/>
                <a:gd name="connsiteX9" fmla="*/ 6144 w 28631"/>
                <a:gd name="connsiteY9" fmla="*/ 10311 h 49151"/>
                <a:gd name="connsiteX10" fmla="*/ 20436 w 28631"/>
                <a:gd name="connsiteY10" fmla="*/ 36127 h 49151"/>
                <a:gd name="connsiteX11" fmla="*/ 8910 w 28631"/>
                <a:gd name="connsiteY11" fmla="*/ 6277 h 4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631" h="49151">
                  <a:moveTo>
                    <a:pt x="25276" y="49151"/>
                  </a:moveTo>
                  <a:cubicBezTo>
                    <a:pt x="24458" y="49151"/>
                    <a:pt x="23663" y="48817"/>
                    <a:pt x="23087" y="48229"/>
                  </a:cubicBezTo>
                  <a:cubicBezTo>
                    <a:pt x="20551" y="45809"/>
                    <a:pt x="-1001" y="24026"/>
                    <a:pt x="36" y="9965"/>
                  </a:cubicBezTo>
                  <a:cubicBezTo>
                    <a:pt x="232" y="6842"/>
                    <a:pt x="1684" y="3926"/>
                    <a:pt x="4070" y="1897"/>
                  </a:cubicBezTo>
                  <a:cubicBezTo>
                    <a:pt x="6225" y="19"/>
                    <a:pt x="9245" y="-511"/>
                    <a:pt x="11907" y="514"/>
                  </a:cubicBezTo>
                  <a:cubicBezTo>
                    <a:pt x="22395" y="4663"/>
                    <a:pt x="27351" y="36012"/>
                    <a:pt x="28618" y="45578"/>
                  </a:cubicBezTo>
                  <a:cubicBezTo>
                    <a:pt x="28734" y="46904"/>
                    <a:pt x="28054" y="48171"/>
                    <a:pt x="26890" y="48805"/>
                  </a:cubicBezTo>
                  <a:close/>
                  <a:moveTo>
                    <a:pt x="9026" y="6277"/>
                  </a:moveTo>
                  <a:cubicBezTo>
                    <a:pt x="8553" y="6346"/>
                    <a:pt x="8115" y="6542"/>
                    <a:pt x="7758" y="6853"/>
                  </a:cubicBezTo>
                  <a:cubicBezTo>
                    <a:pt x="6686" y="7672"/>
                    <a:pt x="6087" y="8962"/>
                    <a:pt x="6144" y="10311"/>
                  </a:cubicBezTo>
                  <a:cubicBezTo>
                    <a:pt x="8242" y="20142"/>
                    <a:pt x="13210" y="29132"/>
                    <a:pt x="20436" y="36127"/>
                  </a:cubicBezTo>
                  <a:cubicBezTo>
                    <a:pt x="17670" y="21606"/>
                    <a:pt x="13290" y="7891"/>
                    <a:pt x="8910" y="6277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îṡḻiḋé">
              <a:extLst>
                <a:ext uri="{FF2B5EF4-FFF2-40B4-BE49-F238E27FC236}">
                  <a16:creationId xmlns:a16="http://schemas.microsoft.com/office/drawing/2014/main" id="{E65BC327-9A79-1970-925D-DDA44224B73D}"/>
                </a:ext>
              </a:extLst>
            </p:cNvPr>
            <p:cNvSpPr/>
            <p:nvPr/>
          </p:nvSpPr>
          <p:spPr>
            <a:xfrm>
              <a:off x="7038214" y="2241000"/>
              <a:ext cx="58482" cy="28955"/>
            </a:xfrm>
            <a:custGeom>
              <a:avLst/>
              <a:gdLst>
                <a:gd name="connsiteX0" fmla="*/ 5089 w 32781"/>
                <a:gd name="connsiteY0" fmla="*/ 16227 h 16230"/>
                <a:gd name="connsiteX1" fmla="*/ 2784 w 32781"/>
                <a:gd name="connsiteY1" fmla="*/ 16227 h 16230"/>
                <a:gd name="connsiteX2" fmla="*/ 18 w 32781"/>
                <a:gd name="connsiteY2" fmla="*/ 12804 h 16230"/>
                <a:gd name="connsiteX3" fmla="*/ 18 w 32781"/>
                <a:gd name="connsiteY3" fmla="*/ 12770 h 16230"/>
                <a:gd name="connsiteX4" fmla="*/ 3199 w 32781"/>
                <a:gd name="connsiteY4" fmla="*/ 9969 h 16230"/>
                <a:gd name="connsiteX5" fmla="*/ 3475 w 32781"/>
                <a:gd name="connsiteY5" fmla="*/ 10003 h 16230"/>
                <a:gd name="connsiteX6" fmla="*/ 27448 w 32781"/>
                <a:gd name="connsiteY6" fmla="*/ 899 h 16230"/>
                <a:gd name="connsiteX7" fmla="*/ 31828 w 32781"/>
                <a:gd name="connsiteY7" fmla="*/ 899 h 16230"/>
                <a:gd name="connsiteX8" fmla="*/ 31978 w 32781"/>
                <a:gd name="connsiteY8" fmla="*/ 5128 h 16230"/>
                <a:gd name="connsiteX9" fmla="*/ 31828 w 32781"/>
                <a:gd name="connsiteY9" fmla="*/ 5278 h 16230"/>
                <a:gd name="connsiteX10" fmla="*/ 5089 w 32781"/>
                <a:gd name="connsiteY10" fmla="*/ 16227 h 1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81" h="16230">
                  <a:moveTo>
                    <a:pt x="5089" y="16227"/>
                  </a:moveTo>
                  <a:lnTo>
                    <a:pt x="2784" y="16227"/>
                  </a:lnTo>
                  <a:cubicBezTo>
                    <a:pt x="1078" y="16043"/>
                    <a:pt x="-166" y="14521"/>
                    <a:pt x="18" y="12804"/>
                  </a:cubicBezTo>
                  <a:cubicBezTo>
                    <a:pt x="18" y="12793"/>
                    <a:pt x="18" y="12781"/>
                    <a:pt x="18" y="12770"/>
                  </a:cubicBezTo>
                  <a:cubicBezTo>
                    <a:pt x="121" y="11121"/>
                    <a:pt x="1551" y="9865"/>
                    <a:pt x="3199" y="9969"/>
                  </a:cubicBezTo>
                  <a:cubicBezTo>
                    <a:pt x="3291" y="9980"/>
                    <a:pt x="3383" y="9992"/>
                    <a:pt x="3475" y="10003"/>
                  </a:cubicBezTo>
                  <a:cubicBezTo>
                    <a:pt x="12396" y="10511"/>
                    <a:pt x="21109" y="7203"/>
                    <a:pt x="27448" y="899"/>
                  </a:cubicBezTo>
                  <a:cubicBezTo>
                    <a:pt x="28658" y="-300"/>
                    <a:pt x="30617" y="-300"/>
                    <a:pt x="31828" y="899"/>
                  </a:cubicBezTo>
                  <a:cubicBezTo>
                    <a:pt x="33038" y="2028"/>
                    <a:pt x="33107" y="3930"/>
                    <a:pt x="31978" y="5128"/>
                  </a:cubicBezTo>
                  <a:cubicBezTo>
                    <a:pt x="31931" y="5186"/>
                    <a:pt x="31873" y="5232"/>
                    <a:pt x="31828" y="5278"/>
                  </a:cubicBezTo>
                  <a:cubicBezTo>
                    <a:pt x="24762" y="12401"/>
                    <a:pt x="15116" y="16354"/>
                    <a:pt x="5089" y="16227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iSlíde">
              <a:extLst>
                <a:ext uri="{FF2B5EF4-FFF2-40B4-BE49-F238E27FC236}">
                  <a16:creationId xmlns:a16="http://schemas.microsoft.com/office/drawing/2014/main" id="{ADF15A8A-FA68-7AFF-D027-1BE9086F483F}"/>
                </a:ext>
              </a:extLst>
            </p:cNvPr>
            <p:cNvSpPr/>
            <p:nvPr/>
          </p:nvSpPr>
          <p:spPr>
            <a:xfrm>
              <a:off x="3708567" y="1958859"/>
              <a:ext cx="296520" cy="433009"/>
            </a:xfrm>
            <a:custGeom>
              <a:avLst/>
              <a:gdLst>
                <a:gd name="connsiteX0" fmla="*/ 118009 w 166209"/>
                <a:gd name="connsiteY0" fmla="*/ 0 h 242715"/>
                <a:gd name="connsiteX1" fmla="*/ 70525 w 166209"/>
                <a:gd name="connsiteY1" fmla="*/ 241223 h 242715"/>
                <a:gd name="connsiteX2" fmla="*/ 118009 w 166209"/>
                <a:gd name="connsiteY2" fmla="*/ 0 h 242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09" h="242715">
                  <a:moveTo>
                    <a:pt x="118009" y="0"/>
                  </a:moveTo>
                  <a:cubicBezTo>
                    <a:pt x="118009" y="0"/>
                    <a:pt x="253316" y="217596"/>
                    <a:pt x="70525" y="241223"/>
                  </a:cubicBezTo>
                  <a:cubicBezTo>
                    <a:pt x="-112265" y="264850"/>
                    <a:pt x="118009" y="0"/>
                    <a:pt x="118009" y="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iṧ1îḓe">
              <a:extLst>
                <a:ext uri="{FF2B5EF4-FFF2-40B4-BE49-F238E27FC236}">
                  <a16:creationId xmlns:a16="http://schemas.microsoft.com/office/drawing/2014/main" id="{604A37C0-A713-64B3-8769-310E32A62C6B}"/>
                </a:ext>
              </a:extLst>
            </p:cNvPr>
            <p:cNvSpPr/>
            <p:nvPr/>
          </p:nvSpPr>
          <p:spPr>
            <a:xfrm>
              <a:off x="3283344" y="2449135"/>
              <a:ext cx="822039" cy="836131"/>
            </a:xfrm>
            <a:custGeom>
              <a:avLst/>
              <a:gdLst>
                <a:gd name="connsiteX0" fmla="*/ 0 w 460779"/>
                <a:gd name="connsiteY0" fmla="*/ 412320 h 468678"/>
                <a:gd name="connsiteX1" fmla="*/ 150520 w 460779"/>
                <a:gd name="connsiteY1" fmla="*/ 24841 h 468678"/>
                <a:gd name="connsiteX2" fmla="*/ 460779 w 460779"/>
                <a:gd name="connsiteY2" fmla="*/ 26454 h 468678"/>
                <a:gd name="connsiteX3" fmla="*/ 452135 w 460779"/>
                <a:gd name="connsiteY3" fmla="*/ 468678 h 46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779" h="468678">
                  <a:moveTo>
                    <a:pt x="0" y="412320"/>
                  </a:moveTo>
                  <a:cubicBezTo>
                    <a:pt x="0" y="412320"/>
                    <a:pt x="31925" y="81660"/>
                    <a:pt x="150520" y="24841"/>
                  </a:cubicBezTo>
                  <a:cubicBezTo>
                    <a:pt x="269114" y="-31978"/>
                    <a:pt x="460779" y="26454"/>
                    <a:pt x="460779" y="26454"/>
                  </a:cubicBezTo>
                  <a:lnTo>
                    <a:pt x="452135" y="468678"/>
                  </a:ln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îṩliḍé">
              <a:extLst>
                <a:ext uri="{FF2B5EF4-FFF2-40B4-BE49-F238E27FC236}">
                  <a16:creationId xmlns:a16="http://schemas.microsoft.com/office/drawing/2014/main" id="{373441FF-6F31-D5DE-34E0-EB832382A5FF}"/>
                </a:ext>
              </a:extLst>
            </p:cNvPr>
            <p:cNvSpPr/>
            <p:nvPr/>
          </p:nvSpPr>
          <p:spPr>
            <a:xfrm>
              <a:off x="3663932" y="2314980"/>
              <a:ext cx="187313" cy="194439"/>
            </a:xfrm>
            <a:custGeom>
              <a:avLst/>
              <a:gdLst>
                <a:gd name="connsiteX0" fmla="*/ 94161 w 104995"/>
                <a:gd name="connsiteY0" fmla="*/ 0 h 108989"/>
                <a:gd name="connsiteX1" fmla="*/ 104995 w 104995"/>
                <a:gd name="connsiteY1" fmla="*/ 69151 h 108989"/>
                <a:gd name="connsiteX2" fmla="*/ 48406 w 104995"/>
                <a:gd name="connsiteY2" fmla="*/ 103727 h 108989"/>
                <a:gd name="connsiteX3" fmla="*/ 1383 w 104995"/>
                <a:gd name="connsiteY3" fmla="*/ 107760 h 108989"/>
                <a:gd name="connsiteX4" fmla="*/ 576 w 104995"/>
                <a:gd name="connsiteY4" fmla="*/ 71571 h 108989"/>
                <a:gd name="connsiteX5" fmla="*/ 0 w 104995"/>
                <a:gd name="connsiteY5" fmla="*/ 36304 h 108989"/>
                <a:gd name="connsiteX6" fmla="*/ 80677 w 104995"/>
                <a:gd name="connsiteY6" fmla="*/ 5070 h 10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995" h="108989">
                  <a:moveTo>
                    <a:pt x="94161" y="0"/>
                  </a:moveTo>
                  <a:lnTo>
                    <a:pt x="104995" y="69151"/>
                  </a:lnTo>
                  <a:cubicBezTo>
                    <a:pt x="104995" y="69151"/>
                    <a:pt x="93470" y="92202"/>
                    <a:pt x="48406" y="103727"/>
                  </a:cubicBezTo>
                  <a:cubicBezTo>
                    <a:pt x="13830" y="112371"/>
                    <a:pt x="1383" y="107760"/>
                    <a:pt x="1383" y="107760"/>
                  </a:cubicBezTo>
                  <a:lnTo>
                    <a:pt x="576" y="71571"/>
                  </a:lnTo>
                  <a:lnTo>
                    <a:pt x="0" y="36304"/>
                  </a:lnTo>
                  <a:lnTo>
                    <a:pt x="80677" y="5070"/>
                  </a:ln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îŝlîdè">
              <a:extLst>
                <a:ext uri="{FF2B5EF4-FFF2-40B4-BE49-F238E27FC236}">
                  <a16:creationId xmlns:a16="http://schemas.microsoft.com/office/drawing/2014/main" id="{013C1F62-1486-F29C-B97C-029ADBB74F6B}"/>
                </a:ext>
              </a:extLst>
            </p:cNvPr>
            <p:cNvSpPr/>
            <p:nvPr/>
          </p:nvSpPr>
          <p:spPr>
            <a:xfrm>
              <a:off x="3664550" y="2324644"/>
              <a:ext cx="143323" cy="129124"/>
            </a:xfrm>
            <a:custGeom>
              <a:avLst/>
              <a:gdLst>
                <a:gd name="connsiteX0" fmla="*/ 80331 w 80337"/>
                <a:gd name="connsiteY0" fmla="*/ 0 h 72378"/>
                <a:gd name="connsiteX1" fmla="*/ 79294 w 80337"/>
                <a:gd name="connsiteY1" fmla="*/ 8067 h 72378"/>
                <a:gd name="connsiteX2" fmla="*/ 1844 w 80337"/>
                <a:gd name="connsiteY2" fmla="*/ 72378 h 72378"/>
                <a:gd name="connsiteX3" fmla="*/ 0 w 80337"/>
                <a:gd name="connsiteY3" fmla="*/ 32616 h 7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37" h="72378">
                  <a:moveTo>
                    <a:pt x="80331" y="0"/>
                  </a:moveTo>
                  <a:cubicBezTo>
                    <a:pt x="80389" y="2720"/>
                    <a:pt x="80031" y="5439"/>
                    <a:pt x="79294" y="8067"/>
                  </a:cubicBezTo>
                  <a:cubicBezTo>
                    <a:pt x="68345" y="50480"/>
                    <a:pt x="21667" y="67192"/>
                    <a:pt x="1844" y="72378"/>
                  </a:cubicBezTo>
                  <a:lnTo>
                    <a:pt x="0" y="32616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íṧ1ïḋè">
              <a:extLst>
                <a:ext uri="{FF2B5EF4-FFF2-40B4-BE49-F238E27FC236}">
                  <a16:creationId xmlns:a16="http://schemas.microsoft.com/office/drawing/2014/main" id="{E3F73CD1-7D79-ECFA-0331-F0CF83DECF90}"/>
                </a:ext>
              </a:extLst>
            </p:cNvPr>
            <p:cNvSpPr/>
            <p:nvPr/>
          </p:nvSpPr>
          <p:spPr>
            <a:xfrm>
              <a:off x="3559585" y="1999697"/>
              <a:ext cx="359411" cy="411484"/>
            </a:xfrm>
            <a:custGeom>
              <a:avLst/>
              <a:gdLst>
                <a:gd name="connsiteX0" fmla="*/ 10661 w 201461"/>
                <a:gd name="connsiteY0" fmla="*/ 37616 h 230650"/>
                <a:gd name="connsiteX1" fmla="*/ 11698 w 201461"/>
                <a:gd name="connsiteY1" fmla="*/ 195858 h 230650"/>
                <a:gd name="connsiteX2" fmla="*/ 114042 w 201461"/>
                <a:gd name="connsiteY2" fmla="*/ 213837 h 230650"/>
                <a:gd name="connsiteX3" fmla="*/ 152652 w 201461"/>
                <a:gd name="connsiteY3" fmla="*/ 176611 h 230650"/>
                <a:gd name="connsiteX4" fmla="*/ 196332 w 201461"/>
                <a:gd name="connsiteY4" fmla="*/ 151370 h 230650"/>
                <a:gd name="connsiteX5" fmla="*/ 175817 w 201461"/>
                <a:gd name="connsiteY5" fmla="*/ 90056 h 230650"/>
                <a:gd name="connsiteX6" fmla="*/ 141242 w 201461"/>
                <a:gd name="connsiteY6" fmla="*/ 101581 h 230650"/>
                <a:gd name="connsiteX7" fmla="*/ 150808 w 201461"/>
                <a:gd name="connsiteY7" fmla="*/ 70348 h 230650"/>
                <a:gd name="connsiteX8" fmla="*/ 10661 w 201461"/>
                <a:gd name="connsiteY8" fmla="*/ 37616 h 23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461" h="230650">
                  <a:moveTo>
                    <a:pt x="10661" y="37616"/>
                  </a:moveTo>
                  <a:cubicBezTo>
                    <a:pt x="10661" y="37616"/>
                    <a:pt x="-14003" y="143649"/>
                    <a:pt x="11698" y="195858"/>
                  </a:cubicBezTo>
                  <a:cubicBezTo>
                    <a:pt x="37399" y="248067"/>
                    <a:pt x="86036" y="230434"/>
                    <a:pt x="114042" y="213837"/>
                  </a:cubicBezTo>
                  <a:cubicBezTo>
                    <a:pt x="130005" y="205090"/>
                    <a:pt x="143328" y="192239"/>
                    <a:pt x="152652" y="176611"/>
                  </a:cubicBezTo>
                  <a:cubicBezTo>
                    <a:pt x="171138" y="178524"/>
                    <a:pt x="188760" y="168336"/>
                    <a:pt x="196332" y="151370"/>
                  </a:cubicBezTo>
                  <a:cubicBezTo>
                    <a:pt x="210278" y="121751"/>
                    <a:pt x="193221" y="93744"/>
                    <a:pt x="175817" y="90056"/>
                  </a:cubicBezTo>
                  <a:cubicBezTo>
                    <a:pt x="163174" y="88788"/>
                    <a:pt x="150589" y="92984"/>
                    <a:pt x="141242" y="101581"/>
                  </a:cubicBezTo>
                  <a:lnTo>
                    <a:pt x="150808" y="70348"/>
                  </a:lnTo>
                  <a:cubicBezTo>
                    <a:pt x="150808" y="70348"/>
                    <a:pt x="61487" y="-63114"/>
                    <a:pt x="10661" y="37616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ísḻïḓe">
              <a:extLst>
                <a:ext uri="{FF2B5EF4-FFF2-40B4-BE49-F238E27FC236}">
                  <a16:creationId xmlns:a16="http://schemas.microsoft.com/office/drawing/2014/main" id="{B5E46856-F6B6-4189-7F25-5ABABB4B213F}"/>
                </a:ext>
              </a:extLst>
            </p:cNvPr>
            <p:cNvSpPr/>
            <p:nvPr/>
          </p:nvSpPr>
          <p:spPr>
            <a:xfrm>
              <a:off x="3614411" y="2201805"/>
              <a:ext cx="19176" cy="85827"/>
            </a:xfrm>
            <a:custGeom>
              <a:avLst/>
              <a:gdLst>
                <a:gd name="connsiteX0" fmla="*/ 7013 w 10749"/>
                <a:gd name="connsiteY0" fmla="*/ 48109 h 48109"/>
                <a:gd name="connsiteX1" fmla="*/ 4246 w 10749"/>
                <a:gd name="connsiteY1" fmla="*/ 46495 h 48109"/>
                <a:gd name="connsiteX2" fmla="*/ 4938 w 10749"/>
                <a:gd name="connsiteY2" fmla="*/ 1777 h 48109"/>
                <a:gd name="connsiteX3" fmla="*/ 8972 w 10749"/>
                <a:gd name="connsiteY3" fmla="*/ 279 h 48109"/>
                <a:gd name="connsiteX4" fmla="*/ 10470 w 10749"/>
                <a:gd name="connsiteY4" fmla="*/ 4313 h 48109"/>
                <a:gd name="connsiteX5" fmla="*/ 9663 w 10749"/>
                <a:gd name="connsiteY5" fmla="*/ 43614 h 48109"/>
                <a:gd name="connsiteX6" fmla="*/ 8396 w 10749"/>
                <a:gd name="connsiteY6" fmla="*/ 47763 h 4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49" h="48109">
                  <a:moveTo>
                    <a:pt x="7013" y="48109"/>
                  </a:moveTo>
                  <a:cubicBezTo>
                    <a:pt x="5860" y="48120"/>
                    <a:pt x="4800" y="47498"/>
                    <a:pt x="4246" y="46495"/>
                  </a:cubicBezTo>
                  <a:cubicBezTo>
                    <a:pt x="-1643" y="32123"/>
                    <a:pt x="-1401" y="15965"/>
                    <a:pt x="4938" y="1777"/>
                  </a:cubicBezTo>
                  <a:cubicBezTo>
                    <a:pt x="5641" y="244"/>
                    <a:pt x="7439" y="-424"/>
                    <a:pt x="8972" y="279"/>
                  </a:cubicBezTo>
                  <a:cubicBezTo>
                    <a:pt x="10505" y="982"/>
                    <a:pt x="11173" y="2780"/>
                    <a:pt x="10470" y="4313"/>
                  </a:cubicBezTo>
                  <a:cubicBezTo>
                    <a:pt x="4915" y="16772"/>
                    <a:pt x="4627" y="30936"/>
                    <a:pt x="9663" y="43614"/>
                  </a:cubicBezTo>
                  <a:cubicBezTo>
                    <a:pt x="10436" y="45112"/>
                    <a:pt x="9871" y="46956"/>
                    <a:pt x="8396" y="4776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íšḻîḓê">
              <a:extLst>
                <a:ext uri="{FF2B5EF4-FFF2-40B4-BE49-F238E27FC236}">
                  <a16:creationId xmlns:a16="http://schemas.microsoft.com/office/drawing/2014/main" id="{F0225959-8F83-5B92-4AE2-8CA4B9214D9E}"/>
                </a:ext>
              </a:extLst>
            </p:cNvPr>
            <p:cNvSpPr/>
            <p:nvPr/>
          </p:nvSpPr>
          <p:spPr>
            <a:xfrm>
              <a:off x="3829015" y="2191462"/>
              <a:ext cx="48670" cy="69627"/>
            </a:xfrm>
            <a:custGeom>
              <a:avLst/>
              <a:gdLst>
                <a:gd name="connsiteX0" fmla="*/ 3011 w 27281"/>
                <a:gd name="connsiteY0" fmla="*/ 38924 h 39028"/>
                <a:gd name="connsiteX1" fmla="*/ 1397 w 27281"/>
                <a:gd name="connsiteY1" fmla="*/ 38924 h 39028"/>
                <a:gd name="connsiteX2" fmla="*/ 464 w 27281"/>
                <a:gd name="connsiteY2" fmla="*/ 34787 h 39028"/>
                <a:gd name="connsiteX3" fmla="*/ 475 w 27281"/>
                <a:gd name="connsiteY3" fmla="*/ 34775 h 39028"/>
                <a:gd name="connsiteX4" fmla="*/ 21682 w 27281"/>
                <a:gd name="connsiteY4" fmla="*/ 1352 h 39028"/>
                <a:gd name="connsiteX5" fmla="*/ 25831 w 27281"/>
                <a:gd name="connsiteY5" fmla="*/ 430 h 39028"/>
                <a:gd name="connsiteX6" fmla="*/ 26845 w 27281"/>
                <a:gd name="connsiteY6" fmla="*/ 4544 h 39028"/>
                <a:gd name="connsiteX7" fmla="*/ 26753 w 27281"/>
                <a:gd name="connsiteY7" fmla="*/ 4694 h 39028"/>
                <a:gd name="connsiteX8" fmla="*/ 5662 w 27281"/>
                <a:gd name="connsiteY8" fmla="*/ 38002 h 39028"/>
                <a:gd name="connsiteX9" fmla="*/ 3011 w 27281"/>
                <a:gd name="connsiteY9" fmla="*/ 38924 h 3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281" h="39028">
                  <a:moveTo>
                    <a:pt x="3011" y="38924"/>
                  </a:moveTo>
                  <a:cubicBezTo>
                    <a:pt x="2481" y="39063"/>
                    <a:pt x="1928" y="39063"/>
                    <a:pt x="1397" y="38924"/>
                  </a:cubicBezTo>
                  <a:cubicBezTo>
                    <a:pt x="3" y="38037"/>
                    <a:pt x="-424" y="36193"/>
                    <a:pt x="464" y="34787"/>
                  </a:cubicBezTo>
                  <a:cubicBezTo>
                    <a:pt x="464" y="34787"/>
                    <a:pt x="475" y="34775"/>
                    <a:pt x="475" y="34775"/>
                  </a:cubicBezTo>
                  <a:lnTo>
                    <a:pt x="21682" y="1352"/>
                  </a:lnTo>
                  <a:cubicBezTo>
                    <a:pt x="22604" y="4"/>
                    <a:pt x="24425" y="-400"/>
                    <a:pt x="25831" y="430"/>
                  </a:cubicBezTo>
                  <a:cubicBezTo>
                    <a:pt x="27248" y="1283"/>
                    <a:pt x="27710" y="3127"/>
                    <a:pt x="26845" y="4544"/>
                  </a:cubicBezTo>
                  <a:cubicBezTo>
                    <a:pt x="26822" y="4591"/>
                    <a:pt x="26787" y="4648"/>
                    <a:pt x="26753" y="4694"/>
                  </a:cubicBezTo>
                  <a:lnTo>
                    <a:pt x="5662" y="38002"/>
                  </a:lnTo>
                  <a:cubicBezTo>
                    <a:pt x="4970" y="38717"/>
                    <a:pt x="3990" y="39051"/>
                    <a:pt x="3011" y="3892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ïṥļîḋé">
              <a:extLst>
                <a:ext uri="{FF2B5EF4-FFF2-40B4-BE49-F238E27FC236}">
                  <a16:creationId xmlns:a16="http://schemas.microsoft.com/office/drawing/2014/main" id="{92F9C028-A03E-C2DA-0BB3-2B02ADE135F4}"/>
                </a:ext>
              </a:extLst>
            </p:cNvPr>
            <p:cNvSpPr/>
            <p:nvPr/>
          </p:nvSpPr>
          <p:spPr>
            <a:xfrm>
              <a:off x="3842816" y="2226973"/>
              <a:ext cx="44827" cy="12135"/>
            </a:xfrm>
            <a:custGeom>
              <a:avLst/>
              <a:gdLst>
                <a:gd name="connsiteX0" fmla="*/ 3112 w 25127"/>
                <a:gd name="connsiteY0" fmla="*/ 6802 h 6802"/>
                <a:gd name="connsiteX1" fmla="*/ 0 w 25127"/>
                <a:gd name="connsiteY1" fmla="*/ 3921 h 6802"/>
                <a:gd name="connsiteX2" fmla="*/ 2996 w 25127"/>
                <a:gd name="connsiteY2" fmla="*/ 694 h 6802"/>
                <a:gd name="connsiteX3" fmla="*/ 21898 w 25127"/>
                <a:gd name="connsiteY3" fmla="*/ 2 h 6802"/>
                <a:gd name="connsiteX4" fmla="*/ 25125 w 25127"/>
                <a:gd name="connsiteY4" fmla="*/ 2883 h 6802"/>
                <a:gd name="connsiteX5" fmla="*/ 22244 w 25127"/>
                <a:gd name="connsiteY5" fmla="*/ 5995 h 6802"/>
                <a:gd name="connsiteX6" fmla="*/ 22128 w 25127"/>
                <a:gd name="connsiteY6" fmla="*/ 5995 h 6802"/>
                <a:gd name="connsiteX7" fmla="*/ 3227 w 25127"/>
                <a:gd name="connsiteY7" fmla="*/ 6802 h 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27" h="6802">
                  <a:moveTo>
                    <a:pt x="3112" y="6802"/>
                  </a:moveTo>
                  <a:cubicBezTo>
                    <a:pt x="1475" y="6802"/>
                    <a:pt x="115" y="5546"/>
                    <a:pt x="0" y="3921"/>
                  </a:cubicBezTo>
                  <a:cubicBezTo>
                    <a:pt x="0" y="2227"/>
                    <a:pt x="1302" y="820"/>
                    <a:pt x="2996" y="694"/>
                  </a:cubicBezTo>
                  <a:lnTo>
                    <a:pt x="21898" y="2"/>
                  </a:lnTo>
                  <a:cubicBezTo>
                    <a:pt x="23569" y="-67"/>
                    <a:pt x="24998" y="1212"/>
                    <a:pt x="25125" y="2883"/>
                  </a:cubicBezTo>
                  <a:cubicBezTo>
                    <a:pt x="25194" y="4532"/>
                    <a:pt x="23903" y="5926"/>
                    <a:pt x="22244" y="5995"/>
                  </a:cubicBezTo>
                  <a:cubicBezTo>
                    <a:pt x="22209" y="5995"/>
                    <a:pt x="22163" y="5995"/>
                    <a:pt x="22128" y="5995"/>
                  </a:cubicBezTo>
                  <a:lnTo>
                    <a:pt x="3227" y="6802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íṣ1íḍè">
              <a:extLst>
                <a:ext uri="{FF2B5EF4-FFF2-40B4-BE49-F238E27FC236}">
                  <a16:creationId xmlns:a16="http://schemas.microsoft.com/office/drawing/2014/main" id="{1334AB4B-1965-4AF2-A3C2-B63C8191A66F}"/>
                </a:ext>
              </a:extLst>
            </p:cNvPr>
            <p:cNvSpPr/>
            <p:nvPr/>
          </p:nvSpPr>
          <p:spPr>
            <a:xfrm>
              <a:off x="3485657" y="2634354"/>
              <a:ext cx="105933" cy="449213"/>
            </a:xfrm>
            <a:custGeom>
              <a:avLst/>
              <a:gdLst>
                <a:gd name="connsiteX0" fmla="*/ 56133 w 59379"/>
                <a:gd name="connsiteY0" fmla="*/ 251794 h 251798"/>
                <a:gd name="connsiteX1" fmla="*/ 53713 w 59379"/>
                <a:gd name="connsiteY1" fmla="*/ 250526 h 251798"/>
                <a:gd name="connsiteX2" fmla="*/ 12682 w 59379"/>
                <a:gd name="connsiteY2" fmla="*/ 175151 h 251798"/>
                <a:gd name="connsiteX3" fmla="*/ 12682 w 59379"/>
                <a:gd name="connsiteY3" fmla="*/ 2273 h 251798"/>
                <a:gd name="connsiteX4" fmla="*/ 16486 w 59379"/>
                <a:gd name="connsiteY4" fmla="*/ 83 h 251798"/>
                <a:gd name="connsiteX5" fmla="*/ 18560 w 59379"/>
                <a:gd name="connsiteY5" fmla="*/ 3886 h 251798"/>
                <a:gd name="connsiteX6" fmla="*/ 18560 w 59379"/>
                <a:gd name="connsiteY6" fmla="*/ 172846 h 251798"/>
                <a:gd name="connsiteX7" fmla="*/ 58783 w 59379"/>
                <a:gd name="connsiteY7" fmla="*/ 246954 h 251798"/>
                <a:gd name="connsiteX8" fmla="*/ 58207 w 59379"/>
                <a:gd name="connsiteY8" fmla="*/ 251218 h 251798"/>
                <a:gd name="connsiteX9" fmla="*/ 56133 w 59379"/>
                <a:gd name="connsiteY9" fmla="*/ 251794 h 25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379" h="251798">
                  <a:moveTo>
                    <a:pt x="56133" y="251794"/>
                  </a:moveTo>
                  <a:cubicBezTo>
                    <a:pt x="55164" y="251783"/>
                    <a:pt x="54265" y="251310"/>
                    <a:pt x="53713" y="250526"/>
                  </a:cubicBezTo>
                  <a:cubicBezTo>
                    <a:pt x="37127" y="227096"/>
                    <a:pt x="23355" y="201798"/>
                    <a:pt x="12682" y="175151"/>
                  </a:cubicBezTo>
                  <a:cubicBezTo>
                    <a:pt x="-15209" y="106000"/>
                    <a:pt x="11415" y="6422"/>
                    <a:pt x="12682" y="2273"/>
                  </a:cubicBezTo>
                  <a:cubicBezTo>
                    <a:pt x="13178" y="659"/>
                    <a:pt x="14838" y="-298"/>
                    <a:pt x="16486" y="83"/>
                  </a:cubicBezTo>
                  <a:cubicBezTo>
                    <a:pt x="18088" y="578"/>
                    <a:pt x="19010" y="2261"/>
                    <a:pt x="18560" y="3886"/>
                  </a:cubicBezTo>
                  <a:cubicBezTo>
                    <a:pt x="18560" y="4808"/>
                    <a:pt x="-8639" y="105654"/>
                    <a:pt x="18560" y="172846"/>
                  </a:cubicBezTo>
                  <a:cubicBezTo>
                    <a:pt x="29037" y="199032"/>
                    <a:pt x="42533" y="223903"/>
                    <a:pt x="58783" y="246954"/>
                  </a:cubicBezTo>
                  <a:cubicBezTo>
                    <a:pt x="59763" y="248302"/>
                    <a:pt x="59510" y="250181"/>
                    <a:pt x="58207" y="251218"/>
                  </a:cubicBezTo>
                  <a:cubicBezTo>
                    <a:pt x="57596" y="251621"/>
                    <a:pt x="56870" y="251829"/>
                    <a:pt x="56133" y="251794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íṩḻïḓe">
              <a:extLst>
                <a:ext uri="{FF2B5EF4-FFF2-40B4-BE49-F238E27FC236}">
                  <a16:creationId xmlns:a16="http://schemas.microsoft.com/office/drawing/2014/main" id="{9952F83A-5AB0-74F8-0E8F-3E0D5143F70B}"/>
                </a:ext>
              </a:extLst>
            </p:cNvPr>
            <p:cNvSpPr/>
            <p:nvPr/>
          </p:nvSpPr>
          <p:spPr>
            <a:xfrm>
              <a:off x="3655472" y="2276008"/>
              <a:ext cx="74690" cy="55223"/>
            </a:xfrm>
            <a:custGeom>
              <a:avLst/>
              <a:gdLst>
                <a:gd name="connsiteX0" fmla="*/ 17535 w 41866"/>
                <a:gd name="connsiteY0" fmla="*/ 30950 h 30954"/>
                <a:gd name="connsiteX1" fmla="*/ 1285 w 41866"/>
                <a:gd name="connsiteY1" fmla="*/ 25648 h 30954"/>
                <a:gd name="connsiteX2" fmla="*/ 17 w 41866"/>
                <a:gd name="connsiteY2" fmla="*/ 22997 h 30954"/>
                <a:gd name="connsiteX3" fmla="*/ 1515 w 41866"/>
                <a:gd name="connsiteY3" fmla="*/ 20462 h 30954"/>
                <a:gd name="connsiteX4" fmla="*/ 37359 w 41866"/>
                <a:gd name="connsiteY4" fmla="*/ 408 h 30954"/>
                <a:gd name="connsiteX5" fmla="*/ 41461 w 41866"/>
                <a:gd name="connsiteY5" fmla="*/ 1480 h 30954"/>
                <a:gd name="connsiteX6" fmla="*/ 41853 w 41866"/>
                <a:gd name="connsiteY6" fmla="*/ 3289 h 30954"/>
                <a:gd name="connsiteX7" fmla="*/ 29060 w 41866"/>
                <a:gd name="connsiteY7" fmla="*/ 27147 h 30954"/>
                <a:gd name="connsiteX8" fmla="*/ 17535 w 41866"/>
                <a:gd name="connsiteY8" fmla="*/ 30950 h 30954"/>
                <a:gd name="connsiteX9" fmla="*/ 9352 w 41866"/>
                <a:gd name="connsiteY9" fmla="*/ 23113 h 30954"/>
                <a:gd name="connsiteX10" fmla="*/ 25372 w 41866"/>
                <a:gd name="connsiteY10" fmla="*/ 22306 h 30954"/>
                <a:gd name="connsiteX11" fmla="*/ 34362 w 41866"/>
                <a:gd name="connsiteY11" fmla="*/ 9052 h 3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866" h="30954">
                  <a:moveTo>
                    <a:pt x="17535" y="30950"/>
                  </a:moveTo>
                  <a:cubicBezTo>
                    <a:pt x="11738" y="30696"/>
                    <a:pt x="6114" y="28864"/>
                    <a:pt x="1285" y="25648"/>
                  </a:cubicBezTo>
                  <a:cubicBezTo>
                    <a:pt x="386" y="25084"/>
                    <a:pt x="-98" y="24046"/>
                    <a:pt x="17" y="22997"/>
                  </a:cubicBezTo>
                  <a:cubicBezTo>
                    <a:pt x="40" y="21949"/>
                    <a:pt x="604" y="20992"/>
                    <a:pt x="1515" y="20462"/>
                  </a:cubicBezTo>
                  <a:lnTo>
                    <a:pt x="37359" y="408"/>
                  </a:lnTo>
                  <a:cubicBezTo>
                    <a:pt x="38788" y="-422"/>
                    <a:pt x="40620" y="51"/>
                    <a:pt x="41461" y="1480"/>
                  </a:cubicBezTo>
                  <a:cubicBezTo>
                    <a:pt x="41773" y="2033"/>
                    <a:pt x="41911" y="2655"/>
                    <a:pt x="41853" y="3289"/>
                  </a:cubicBezTo>
                  <a:cubicBezTo>
                    <a:pt x="40828" y="12590"/>
                    <a:pt x="36241" y="21142"/>
                    <a:pt x="29060" y="27147"/>
                  </a:cubicBezTo>
                  <a:cubicBezTo>
                    <a:pt x="25764" y="29694"/>
                    <a:pt x="21696" y="31042"/>
                    <a:pt x="17535" y="30950"/>
                  </a:cubicBezTo>
                  <a:close/>
                  <a:moveTo>
                    <a:pt x="9352" y="23113"/>
                  </a:moveTo>
                  <a:cubicBezTo>
                    <a:pt x="14446" y="25729"/>
                    <a:pt x="20566" y="25418"/>
                    <a:pt x="25372" y="22306"/>
                  </a:cubicBezTo>
                  <a:cubicBezTo>
                    <a:pt x="29544" y="18814"/>
                    <a:pt x="32656" y="14215"/>
                    <a:pt x="34362" y="9052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ïśļîḋé">
              <a:extLst>
                <a:ext uri="{FF2B5EF4-FFF2-40B4-BE49-F238E27FC236}">
                  <a16:creationId xmlns:a16="http://schemas.microsoft.com/office/drawing/2014/main" id="{80AB9996-B2C7-AE51-A00E-4A7528794F47}"/>
                </a:ext>
              </a:extLst>
            </p:cNvPr>
            <p:cNvSpPr/>
            <p:nvPr/>
          </p:nvSpPr>
          <p:spPr>
            <a:xfrm>
              <a:off x="3667977" y="2117978"/>
              <a:ext cx="49735" cy="20996"/>
            </a:xfrm>
            <a:custGeom>
              <a:avLst/>
              <a:gdLst>
                <a:gd name="connsiteX0" fmla="*/ 24817 w 27878"/>
                <a:gd name="connsiteY0" fmla="*/ 11769 h 11769"/>
                <a:gd name="connsiteX1" fmla="*/ 22397 w 27878"/>
                <a:gd name="connsiteY1" fmla="*/ 10617 h 11769"/>
                <a:gd name="connsiteX2" fmla="*/ 4302 w 27878"/>
                <a:gd name="connsiteY2" fmla="*/ 7620 h 11769"/>
                <a:gd name="connsiteX3" fmla="*/ 326 w 27878"/>
                <a:gd name="connsiteY3" fmla="*/ 6145 h 11769"/>
                <a:gd name="connsiteX4" fmla="*/ 268 w 27878"/>
                <a:gd name="connsiteY4" fmla="*/ 6006 h 11769"/>
                <a:gd name="connsiteX5" fmla="*/ 1663 w 27878"/>
                <a:gd name="connsiteY5" fmla="*/ 2180 h 11769"/>
                <a:gd name="connsiteX6" fmla="*/ 1882 w 27878"/>
                <a:gd name="connsiteY6" fmla="*/ 2088 h 11769"/>
                <a:gd name="connsiteX7" fmla="*/ 27237 w 27878"/>
                <a:gd name="connsiteY7" fmla="*/ 6813 h 11769"/>
                <a:gd name="connsiteX8" fmla="*/ 26730 w 27878"/>
                <a:gd name="connsiteY8" fmla="*/ 11020 h 11769"/>
                <a:gd name="connsiteX9" fmla="*/ 26661 w 27878"/>
                <a:gd name="connsiteY9" fmla="*/ 11078 h 11769"/>
                <a:gd name="connsiteX10" fmla="*/ 24817 w 27878"/>
                <a:gd name="connsiteY10" fmla="*/ 11769 h 11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78" h="11769">
                  <a:moveTo>
                    <a:pt x="24817" y="11769"/>
                  </a:moveTo>
                  <a:cubicBezTo>
                    <a:pt x="23884" y="11758"/>
                    <a:pt x="22996" y="11331"/>
                    <a:pt x="22397" y="10617"/>
                  </a:cubicBezTo>
                  <a:cubicBezTo>
                    <a:pt x="16289" y="2779"/>
                    <a:pt x="4763" y="7390"/>
                    <a:pt x="4302" y="7620"/>
                  </a:cubicBezTo>
                  <a:cubicBezTo>
                    <a:pt x="2804" y="8312"/>
                    <a:pt x="1017" y="7655"/>
                    <a:pt x="326" y="6145"/>
                  </a:cubicBezTo>
                  <a:cubicBezTo>
                    <a:pt x="303" y="6099"/>
                    <a:pt x="291" y="6053"/>
                    <a:pt x="268" y="6006"/>
                  </a:cubicBezTo>
                  <a:cubicBezTo>
                    <a:pt x="-400" y="4566"/>
                    <a:pt x="222" y="2848"/>
                    <a:pt x="1663" y="2180"/>
                  </a:cubicBezTo>
                  <a:cubicBezTo>
                    <a:pt x="1732" y="2146"/>
                    <a:pt x="1813" y="2111"/>
                    <a:pt x="1882" y="2088"/>
                  </a:cubicBezTo>
                  <a:cubicBezTo>
                    <a:pt x="10468" y="-1934"/>
                    <a:pt x="20668" y="-33"/>
                    <a:pt x="27237" y="6813"/>
                  </a:cubicBezTo>
                  <a:cubicBezTo>
                    <a:pt x="28263" y="8116"/>
                    <a:pt x="28033" y="9994"/>
                    <a:pt x="26730" y="11020"/>
                  </a:cubicBezTo>
                  <a:cubicBezTo>
                    <a:pt x="26707" y="11043"/>
                    <a:pt x="26684" y="11055"/>
                    <a:pt x="26661" y="11078"/>
                  </a:cubicBezTo>
                  <a:cubicBezTo>
                    <a:pt x="26142" y="11516"/>
                    <a:pt x="25497" y="11758"/>
                    <a:pt x="24817" y="11769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íšļiḓè">
              <a:extLst>
                <a:ext uri="{FF2B5EF4-FFF2-40B4-BE49-F238E27FC236}">
                  <a16:creationId xmlns:a16="http://schemas.microsoft.com/office/drawing/2014/main" id="{D3BFB32A-78CA-6CB9-48D8-5F4ABD6F42C8}"/>
                </a:ext>
              </a:extLst>
            </p:cNvPr>
            <p:cNvSpPr/>
            <p:nvPr/>
          </p:nvSpPr>
          <p:spPr>
            <a:xfrm>
              <a:off x="3567952" y="2120235"/>
              <a:ext cx="50911" cy="24698"/>
            </a:xfrm>
            <a:custGeom>
              <a:avLst/>
              <a:gdLst>
                <a:gd name="connsiteX0" fmla="*/ 2974 w 28537"/>
                <a:gd name="connsiteY0" fmla="*/ 13731 h 13844"/>
                <a:gd name="connsiteX1" fmla="*/ 1130 w 28537"/>
                <a:gd name="connsiteY1" fmla="*/ 13731 h 13844"/>
                <a:gd name="connsiteX2" fmla="*/ 554 w 28537"/>
                <a:gd name="connsiteY2" fmla="*/ 9467 h 13844"/>
                <a:gd name="connsiteX3" fmla="*/ 16113 w 28537"/>
                <a:gd name="connsiteY3" fmla="*/ 16 h 13844"/>
                <a:gd name="connsiteX4" fmla="*/ 27638 w 28537"/>
                <a:gd name="connsiteY4" fmla="*/ 4741 h 13844"/>
                <a:gd name="connsiteX5" fmla="*/ 27638 w 28537"/>
                <a:gd name="connsiteY5" fmla="*/ 9121 h 13844"/>
                <a:gd name="connsiteX6" fmla="*/ 23259 w 28537"/>
                <a:gd name="connsiteY6" fmla="*/ 9121 h 13844"/>
                <a:gd name="connsiteX7" fmla="*/ 16343 w 28537"/>
                <a:gd name="connsiteY7" fmla="*/ 6125 h 13844"/>
                <a:gd name="connsiteX8" fmla="*/ 4818 w 28537"/>
                <a:gd name="connsiteY8" fmla="*/ 13155 h 13844"/>
                <a:gd name="connsiteX9" fmla="*/ 2974 w 28537"/>
                <a:gd name="connsiteY9" fmla="*/ 13731 h 1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37" h="13844">
                  <a:moveTo>
                    <a:pt x="2974" y="13731"/>
                  </a:moveTo>
                  <a:cubicBezTo>
                    <a:pt x="2363" y="13881"/>
                    <a:pt x="1741" y="13881"/>
                    <a:pt x="1130" y="13731"/>
                  </a:cubicBezTo>
                  <a:cubicBezTo>
                    <a:pt x="-115" y="12659"/>
                    <a:pt x="-368" y="10827"/>
                    <a:pt x="554" y="9467"/>
                  </a:cubicBezTo>
                  <a:cubicBezTo>
                    <a:pt x="4403" y="4511"/>
                    <a:pt x="9935" y="1146"/>
                    <a:pt x="16113" y="16"/>
                  </a:cubicBezTo>
                  <a:cubicBezTo>
                    <a:pt x="20469" y="-191"/>
                    <a:pt x="24688" y="1537"/>
                    <a:pt x="27638" y="4741"/>
                  </a:cubicBezTo>
                  <a:cubicBezTo>
                    <a:pt x="28837" y="5952"/>
                    <a:pt x="28837" y="7911"/>
                    <a:pt x="27638" y="9121"/>
                  </a:cubicBezTo>
                  <a:cubicBezTo>
                    <a:pt x="26405" y="10262"/>
                    <a:pt x="24492" y="10262"/>
                    <a:pt x="23259" y="9121"/>
                  </a:cubicBezTo>
                  <a:cubicBezTo>
                    <a:pt x="21507" y="7162"/>
                    <a:pt x="18971" y="6067"/>
                    <a:pt x="16343" y="6125"/>
                  </a:cubicBezTo>
                  <a:cubicBezTo>
                    <a:pt x="11779" y="7000"/>
                    <a:pt x="7688" y="9502"/>
                    <a:pt x="4818" y="13155"/>
                  </a:cubicBezTo>
                  <a:cubicBezTo>
                    <a:pt x="4288" y="13558"/>
                    <a:pt x="3631" y="13754"/>
                    <a:pt x="2974" y="13731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îSḻiḓé">
              <a:extLst>
                <a:ext uri="{FF2B5EF4-FFF2-40B4-BE49-F238E27FC236}">
                  <a16:creationId xmlns:a16="http://schemas.microsoft.com/office/drawing/2014/main" id="{5834E59A-10F0-DB7A-CF02-8797E79A056D}"/>
                </a:ext>
              </a:extLst>
            </p:cNvPr>
            <p:cNvSpPr/>
            <p:nvPr/>
          </p:nvSpPr>
          <p:spPr>
            <a:xfrm>
              <a:off x="3573522" y="2161222"/>
              <a:ext cx="28114" cy="57529"/>
            </a:xfrm>
            <a:custGeom>
              <a:avLst/>
              <a:gdLst>
                <a:gd name="connsiteX0" fmla="*/ 12184 w 15759"/>
                <a:gd name="connsiteY0" fmla="*/ 31901 h 32247"/>
                <a:gd name="connsiteX1" fmla="*/ 9187 w 15759"/>
                <a:gd name="connsiteY1" fmla="*/ 28905 h 32247"/>
                <a:gd name="connsiteX2" fmla="*/ 8380 w 15759"/>
                <a:gd name="connsiteY2" fmla="*/ 11617 h 32247"/>
                <a:gd name="connsiteX3" fmla="*/ 889 w 15759"/>
                <a:gd name="connsiteY3" fmla="*/ 5163 h 32247"/>
                <a:gd name="connsiteX4" fmla="*/ 866 w 15759"/>
                <a:gd name="connsiteY4" fmla="*/ 922 h 32247"/>
                <a:gd name="connsiteX5" fmla="*/ 889 w 15759"/>
                <a:gd name="connsiteY5" fmla="*/ 899 h 32247"/>
                <a:gd name="connsiteX6" fmla="*/ 5268 w 15759"/>
                <a:gd name="connsiteY6" fmla="*/ 899 h 32247"/>
                <a:gd name="connsiteX7" fmla="*/ 13797 w 15759"/>
                <a:gd name="connsiteY7" fmla="*/ 8159 h 32247"/>
                <a:gd name="connsiteX8" fmla="*/ 14950 w 15759"/>
                <a:gd name="connsiteY8" fmla="*/ 10349 h 32247"/>
                <a:gd name="connsiteX9" fmla="*/ 15756 w 15759"/>
                <a:gd name="connsiteY9" fmla="*/ 29020 h 32247"/>
                <a:gd name="connsiteX10" fmla="*/ 12875 w 15759"/>
                <a:gd name="connsiteY10" fmla="*/ 32247 h 32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59" h="32247">
                  <a:moveTo>
                    <a:pt x="12184" y="31901"/>
                  </a:moveTo>
                  <a:cubicBezTo>
                    <a:pt x="10524" y="31901"/>
                    <a:pt x="9187" y="30565"/>
                    <a:pt x="9187" y="28905"/>
                  </a:cubicBezTo>
                  <a:lnTo>
                    <a:pt x="8380" y="11617"/>
                  </a:lnTo>
                  <a:lnTo>
                    <a:pt x="889" y="5163"/>
                  </a:lnTo>
                  <a:cubicBezTo>
                    <a:pt x="-287" y="3999"/>
                    <a:pt x="-298" y="2097"/>
                    <a:pt x="866" y="922"/>
                  </a:cubicBezTo>
                  <a:cubicBezTo>
                    <a:pt x="866" y="922"/>
                    <a:pt x="877" y="910"/>
                    <a:pt x="889" y="899"/>
                  </a:cubicBezTo>
                  <a:cubicBezTo>
                    <a:pt x="2099" y="-300"/>
                    <a:pt x="4058" y="-300"/>
                    <a:pt x="5268" y="899"/>
                  </a:cubicBezTo>
                  <a:lnTo>
                    <a:pt x="13797" y="8159"/>
                  </a:lnTo>
                  <a:cubicBezTo>
                    <a:pt x="14477" y="8690"/>
                    <a:pt x="14903" y="9485"/>
                    <a:pt x="14950" y="10349"/>
                  </a:cubicBezTo>
                  <a:lnTo>
                    <a:pt x="15756" y="29020"/>
                  </a:lnTo>
                  <a:cubicBezTo>
                    <a:pt x="15826" y="30691"/>
                    <a:pt x="14546" y="32120"/>
                    <a:pt x="12875" y="32247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îṧľîḑé">
              <a:extLst>
                <a:ext uri="{FF2B5EF4-FFF2-40B4-BE49-F238E27FC236}">
                  <a16:creationId xmlns:a16="http://schemas.microsoft.com/office/drawing/2014/main" id="{4602A77A-CDDD-E464-558F-964CB0810736}"/>
                </a:ext>
              </a:extLst>
            </p:cNvPr>
            <p:cNvSpPr/>
            <p:nvPr/>
          </p:nvSpPr>
          <p:spPr>
            <a:xfrm>
              <a:off x="3664378" y="2148565"/>
              <a:ext cx="34514" cy="58673"/>
            </a:xfrm>
            <a:custGeom>
              <a:avLst/>
              <a:gdLst>
                <a:gd name="connsiteX0" fmla="*/ 16347 w 19346"/>
                <a:gd name="connsiteY0" fmla="*/ 32888 h 32888"/>
                <a:gd name="connsiteX1" fmla="*/ 13235 w 19346"/>
                <a:gd name="connsiteY1" fmla="*/ 30007 h 32888"/>
                <a:gd name="connsiteX2" fmla="*/ 12198 w 19346"/>
                <a:gd name="connsiteY2" fmla="*/ 12834 h 32888"/>
                <a:gd name="connsiteX3" fmla="*/ 1364 w 19346"/>
                <a:gd name="connsiteY3" fmla="*/ 5573 h 32888"/>
                <a:gd name="connsiteX4" fmla="*/ 499 w 19346"/>
                <a:gd name="connsiteY4" fmla="*/ 1366 h 32888"/>
                <a:gd name="connsiteX5" fmla="*/ 4706 w 19346"/>
                <a:gd name="connsiteY5" fmla="*/ 502 h 32888"/>
                <a:gd name="connsiteX6" fmla="*/ 16808 w 19346"/>
                <a:gd name="connsiteY6" fmla="*/ 8570 h 32888"/>
                <a:gd name="connsiteX7" fmla="*/ 18191 w 19346"/>
                <a:gd name="connsiteY7" fmla="*/ 10875 h 32888"/>
                <a:gd name="connsiteX8" fmla="*/ 19343 w 19346"/>
                <a:gd name="connsiteY8" fmla="*/ 29661 h 32888"/>
                <a:gd name="connsiteX9" fmla="*/ 16577 w 19346"/>
                <a:gd name="connsiteY9" fmla="*/ 32888 h 3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46" h="32888">
                  <a:moveTo>
                    <a:pt x="16347" y="32888"/>
                  </a:moveTo>
                  <a:cubicBezTo>
                    <a:pt x="14710" y="32888"/>
                    <a:pt x="13350" y="31632"/>
                    <a:pt x="13235" y="30007"/>
                  </a:cubicBezTo>
                  <a:lnTo>
                    <a:pt x="12198" y="12834"/>
                  </a:lnTo>
                  <a:lnTo>
                    <a:pt x="1364" y="5573"/>
                  </a:lnTo>
                  <a:cubicBezTo>
                    <a:pt x="-31" y="4651"/>
                    <a:pt x="-422" y="2772"/>
                    <a:pt x="499" y="1366"/>
                  </a:cubicBezTo>
                  <a:cubicBezTo>
                    <a:pt x="1422" y="-40"/>
                    <a:pt x="3300" y="-420"/>
                    <a:pt x="4706" y="502"/>
                  </a:cubicBezTo>
                  <a:lnTo>
                    <a:pt x="16808" y="8570"/>
                  </a:lnTo>
                  <a:cubicBezTo>
                    <a:pt x="17580" y="9100"/>
                    <a:pt x="18087" y="9941"/>
                    <a:pt x="18191" y="10875"/>
                  </a:cubicBezTo>
                  <a:lnTo>
                    <a:pt x="19343" y="29661"/>
                  </a:lnTo>
                  <a:cubicBezTo>
                    <a:pt x="19412" y="31298"/>
                    <a:pt x="18202" y="32704"/>
                    <a:pt x="16577" y="3288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íSḷíḍè">
              <a:extLst>
                <a:ext uri="{FF2B5EF4-FFF2-40B4-BE49-F238E27FC236}">
                  <a16:creationId xmlns:a16="http://schemas.microsoft.com/office/drawing/2014/main" id="{163B6526-4202-D018-66A8-F597B45FF2CE}"/>
                </a:ext>
              </a:extLst>
            </p:cNvPr>
            <p:cNvSpPr/>
            <p:nvPr/>
          </p:nvSpPr>
          <p:spPr>
            <a:xfrm>
              <a:off x="3558004" y="1908305"/>
              <a:ext cx="378184" cy="270763"/>
            </a:xfrm>
            <a:custGeom>
              <a:avLst/>
              <a:gdLst>
                <a:gd name="connsiteX0" fmla="*/ 138785 w 211984"/>
                <a:gd name="connsiteY0" fmla="*/ 151771 h 151771"/>
                <a:gd name="connsiteX1" fmla="*/ 68251 w 211984"/>
                <a:gd name="connsiteY1" fmla="*/ 112240 h 151771"/>
                <a:gd name="connsiteX2" fmla="*/ 48312 w 211984"/>
                <a:gd name="connsiteY2" fmla="*/ 63488 h 151771"/>
                <a:gd name="connsiteX3" fmla="*/ 15350 w 211984"/>
                <a:gd name="connsiteY3" fmla="*/ 96104 h 151771"/>
                <a:gd name="connsiteX4" fmla="*/ 5208 w 211984"/>
                <a:gd name="connsiteY4" fmla="*/ 124457 h 151771"/>
                <a:gd name="connsiteX5" fmla="*/ 1174 w 211984"/>
                <a:gd name="connsiteY5" fmla="*/ 72593 h 151771"/>
                <a:gd name="connsiteX6" fmla="*/ 123342 w 211984"/>
                <a:gd name="connsiteY6" fmla="*/ 791 h 151771"/>
                <a:gd name="connsiteX7" fmla="*/ 138785 w 211984"/>
                <a:gd name="connsiteY7" fmla="*/ 151771 h 15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984" h="151771">
                  <a:moveTo>
                    <a:pt x="138785" y="151771"/>
                  </a:moveTo>
                  <a:cubicBezTo>
                    <a:pt x="138785" y="151771"/>
                    <a:pt x="89342" y="145202"/>
                    <a:pt x="68251" y="112240"/>
                  </a:cubicBezTo>
                  <a:cubicBezTo>
                    <a:pt x="47159" y="79278"/>
                    <a:pt x="48312" y="63488"/>
                    <a:pt x="48312" y="63488"/>
                  </a:cubicBezTo>
                  <a:cubicBezTo>
                    <a:pt x="34770" y="71429"/>
                    <a:pt x="23429" y="82643"/>
                    <a:pt x="15350" y="96104"/>
                  </a:cubicBezTo>
                  <a:cubicBezTo>
                    <a:pt x="10763" y="105083"/>
                    <a:pt x="7363" y="114614"/>
                    <a:pt x="5208" y="124457"/>
                  </a:cubicBezTo>
                  <a:cubicBezTo>
                    <a:pt x="5208" y="124457"/>
                    <a:pt x="-2975" y="84810"/>
                    <a:pt x="1174" y="72593"/>
                  </a:cubicBezTo>
                  <a:cubicBezTo>
                    <a:pt x="5323" y="60376"/>
                    <a:pt x="28489" y="-8084"/>
                    <a:pt x="123342" y="791"/>
                  </a:cubicBezTo>
                  <a:cubicBezTo>
                    <a:pt x="267176" y="13353"/>
                    <a:pt x="208628" y="130104"/>
                    <a:pt x="138785" y="151771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íṡ1îḑé">
              <a:extLst>
                <a:ext uri="{FF2B5EF4-FFF2-40B4-BE49-F238E27FC236}">
                  <a16:creationId xmlns:a16="http://schemas.microsoft.com/office/drawing/2014/main" id="{FE472E59-8633-EFB9-1628-43054AD00F44}"/>
                </a:ext>
              </a:extLst>
            </p:cNvPr>
            <p:cNvSpPr/>
            <p:nvPr/>
          </p:nvSpPr>
          <p:spPr>
            <a:xfrm>
              <a:off x="3361460" y="2957067"/>
              <a:ext cx="522852" cy="271250"/>
            </a:xfrm>
            <a:custGeom>
              <a:avLst/>
              <a:gdLst>
                <a:gd name="connsiteX0" fmla="*/ 265781 w 293075"/>
                <a:gd name="connsiteY0" fmla="*/ 11894 h 152044"/>
                <a:gd name="connsiteX1" fmla="*/ 242730 w 293075"/>
                <a:gd name="connsiteY1" fmla="*/ 3366 h 152044"/>
                <a:gd name="connsiteX2" fmla="*/ 162053 w 293075"/>
                <a:gd name="connsiteY2" fmla="*/ 1867 h 152044"/>
                <a:gd name="connsiteX3" fmla="*/ 60862 w 293075"/>
                <a:gd name="connsiteY3" fmla="*/ 28145 h 152044"/>
                <a:gd name="connsiteX4" fmla="*/ 21099 w 293075"/>
                <a:gd name="connsiteY4" fmla="*/ 66985 h 152044"/>
                <a:gd name="connsiteX5" fmla="*/ 2429 w 293075"/>
                <a:gd name="connsiteY5" fmla="*/ 95683 h 152044"/>
                <a:gd name="connsiteX6" fmla="*/ 60055 w 293075"/>
                <a:gd name="connsiteY6" fmla="*/ 100754 h 152044"/>
                <a:gd name="connsiteX7" fmla="*/ 22943 w 293075"/>
                <a:gd name="connsiteY7" fmla="*/ 132794 h 152044"/>
                <a:gd name="connsiteX8" fmla="*/ 122291 w 293075"/>
                <a:gd name="connsiteY8" fmla="*/ 123343 h 152044"/>
                <a:gd name="connsiteX9" fmla="*/ 277190 w 293075"/>
                <a:gd name="connsiteY9" fmla="*/ 139018 h 152044"/>
                <a:gd name="connsiteX10" fmla="*/ 265781 w 293075"/>
                <a:gd name="connsiteY10" fmla="*/ 11894 h 15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3075" h="152044">
                  <a:moveTo>
                    <a:pt x="265781" y="11894"/>
                  </a:moveTo>
                  <a:cubicBezTo>
                    <a:pt x="265781" y="11894"/>
                    <a:pt x="261401" y="9935"/>
                    <a:pt x="242730" y="3366"/>
                  </a:cubicBezTo>
                  <a:cubicBezTo>
                    <a:pt x="224059" y="-3204"/>
                    <a:pt x="162053" y="1867"/>
                    <a:pt x="162053" y="1867"/>
                  </a:cubicBezTo>
                  <a:cubicBezTo>
                    <a:pt x="127535" y="7250"/>
                    <a:pt x="93639" y="16055"/>
                    <a:pt x="60862" y="28145"/>
                  </a:cubicBezTo>
                  <a:cubicBezTo>
                    <a:pt x="14761" y="46239"/>
                    <a:pt x="21099" y="66985"/>
                    <a:pt x="21099" y="66985"/>
                  </a:cubicBezTo>
                  <a:cubicBezTo>
                    <a:pt x="21099" y="66985"/>
                    <a:pt x="-8520" y="82544"/>
                    <a:pt x="2429" y="95683"/>
                  </a:cubicBezTo>
                  <a:cubicBezTo>
                    <a:pt x="13378" y="108822"/>
                    <a:pt x="60055" y="100754"/>
                    <a:pt x="60055" y="100754"/>
                  </a:cubicBezTo>
                  <a:cubicBezTo>
                    <a:pt x="60055" y="100754"/>
                    <a:pt x="8" y="117696"/>
                    <a:pt x="22943" y="132794"/>
                  </a:cubicBezTo>
                  <a:cubicBezTo>
                    <a:pt x="45879" y="147892"/>
                    <a:pt x="122291" y="123343"/>
                    <a:pt x="122291" y="123343"/>
                  </a:cubicBezTo>
                  <a:cubicBezTo>
                    <a:pt x="122291" y="123343"/>
                    <a:pt x="235700" y="175668"/>
                    <a:pt x="277190" y="139018"/>
                  </a:cubicBezTo>
                  <a:cubicBezTo>
                    <a:pt x="318681" y="102367"/>
                    <a:pt x="265781" y="11894"/>
                    <a:pt x="265781" y="11894"/>
                  </a:cubicBezTo>
                  <a:close/>
                </a:path>
              </a:pathLst>
            </a:custGeom>
            <a:solidFill>
              <a:srgbClr val="FF9C85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í$ľïḋè">
              <a:extLst>
                <a:ext uri="{FF2B5EF4-FFF2-40B4-BE49-F238E27FC236}">
                  <a16:creationId xmlns:a16="http://schemas.microsoft.com/office/drawing/2014/main" id="{AAC3E4BD-33F4-B8B0-D1AE-2A9843E42F42}"/>
                </a:ext>
              </a:extLst>
            </p:cNvPr>
            <p:cNvSpPr/>
            <p:nvPr/>
          </p:nvSpPr>
          <p:spPr>
            <a:xfrm>
              <a:off x="3712253" y="2493644"/>
              <a:ext cx="826728" cy="1004349"/>
            </a:xfrm>
            <a:custGeom>
              <a:avLst/>
              <a:gdLst>
                <a:gd name="connsiteX0" fmla="*/ 46101 w 463407"/>
                <a:gd name="connsiteY0" fmla="*/ 255522 h 562969"/>
                <a:gd name="connsiteX1" fmla="*/ 0 w 463407"/>
                <a:gd name="connsiteY1" fmla="*/ 440733 h 562969"/>
                <a:gd name="connsiteX2" fmla="*/ 427126 w 463407"/>
                <a:gd name="connsiteY2" fmla="*/ 491905 h 562969"/>
                <a:gd name="connsiteX3" fmla="*/ 220363 w 463407"/>
                <a:gd name="connsiteY3" fmla="*/ 1620 h 562969"/>
                <a:gd name="connsiteX4" fmla="*/ 171726 w 463407"/>
                <a:gd name="connsiteY4" fmla="*/ 274654 h 56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3407" h="562969">
                  <a:moveTo>
                    <a:pt x="46101" y="255522"/>
                  </a:moveTo>
                  <a:lnTo>
                    <a:pt x="0" y="440733"/>
                  </a:lnTo>
                  <a:cubicBezTo>
                    <a:pt x="0" y="440733"/>
                    <a:pt x="301270" y="677576"/>
                    <a:pt x="427126" y="491905"/>
                  </a:cubicBezTo>
                  <a:cubicBezTo>
                    <a:pt x="552982" y="306233"/>
                    <a:pt x="318788" y="27783"/>
                    <a:pt x="220363" y="1620"/>
                  </a:cubicBezTo>
                  <a:cubicBezTo>
                    <a:pt x="121937" y="-24542"/>
                    <a:pt x="171726" y="274654"/>
                    <a:pt x="171726" y="274654"/>
                  </a:cubicBez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ïśḷîḓè">
              <a:extLst>
                <a:ext uri="{FF2B5EF4-FFF2-40B4-BE49-F238E27FC236}">
                  <a16:creationId xmlns:a16="http://schemas.microsoft.com/office/drawing/2014/main" id="{7E95756E-B668-3F31-9495-772517DE277C}"/>
                </a:ext>
              </a:extLst>
            </p:cNvPr>
            <p:cNvSpPr/>
            <p:nvPr/>
          </p:nvSpPr>
          <p:spPr>
            <a:xfrm>
              <a:off x="3841954" y="2952746"/>
              <a:ext cx="360667" cy="48179"/>
            </a:xfrm>
            <a:custGeom>
              <a:avLst/>
              <a:gdLst>
                <a:gd name="connsiteX0" fmla="*/ 198948 w 202165"/>
                <a:gd name="connsiteY0" fmla="*/ 26994 h 27006"/>
                <a:gd name="connsiteX1" fmla="*/ 197795 w 202165"/>
                <a:gd name="connsiteY1" fmla="*/ 26994 h 27006"/>
                <a:gd name="connsiteX2" fmla="*/ 3710 w 202165"/>
                <a:gd name="connsiteY2" fmla="*/ 6364 h 27006"/>
                <a:gd name="connsiteX3" fmla="*/ 56 w 202165"/>
                <a:gd name="connsiteY3" fmla="*/ 3909 h 27006"/>
                <a:gd name="connsiteX4" fmla="*/ 2523 w 202165"/>
                <a:gd name="connsiteY4" fmla="*/ 255 h 27006"/>
                <a:gd name="connsiteX5" fmla="*/ 3710 w 202165"/>
                <a:gd name="connsiteY5" fmla="*/ 255 h 27006"/>
                <a:gd name="connsiteX6" fmla="*/ 200215 w 202165"/>
                <a:gd name="connsiteY6" fmla="*/ 21231 h 27006"/>
                <a:gd name="connsiteX7" fmla="*/ 201944 w 202165"/>
                <a:gd name="connsiteY7" fmla="*/ 25265 h 27006"/>
                <a:gd name="connsiteX8" fmla="*/ 198948 w 202165"/>
                <a:gd name="connsiteY8" fmla="*/ 26994 h 2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165" h="27006">
                  <a:moveTo>
                    <a:pt x="198948" y="26994"/>
                  </a:moveTo>
                  <a:lnTo>
                    <a:pt x="197795" y="26994"/>
                  </a:lnTo>
                  <a:cubicBezTo>
                    <a:pt x="133830" y="2215"/>
                    <a:pt x="4977" y="6248"/>
                    <a:pt x="3710" y="6364"/>
                  </a:cubicBezTo>
                  <a:cubicBezTo>
                    <a:pt x="2027" y="6698"/>
                    <a:pt x="391" y="5591"/>
                    <a:pt x="56" y="3909"/>
                  </a:cubicBezTo>
                  <a:cubicBezTo>
                    <a:pt x="-266" y="2215"/>
                    <a:pt x="829" y="590"/>
                    <a:pt x="2523" y="255"/>
                  </a:cubicBezTo>
                  <a:cubicBezTo>
                    <a:pt x="2915" y="175"/>
                    <a:pt x="3318" y="175"/>
                    <a:pt x="3710" y="255"/>
                  </a:cubicBezTo>
                  <a:cubicBezTo>
                    <a:pt x="9011" y="255"/>
                    <a:pt x="135098" y="-3894"/>
                    <a:pt x="200215" y="21231"/>
                  </a:cubicBezTo>
                  <a:cubicBezTo>
                    <a:pt x="201806" y="21877"/>
                    <a:pt x="202578" y="23675"/>
                    <a:pt x="201944" y="25265"/>
                  </a:cubicBezTo>
                  <a:cubicBezTo>
                    <a:pt x="201414" y="26418"/>
                    <a:pt x="200215" y="27109"/>
                    <a:pt x="198948" y="26994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îsļíḋê">
              <a:extLst>
                <a:ext uri="{FF2B5EF4-FFF2-40B4-BE49-F238E27FC236}">
                  <a16:creationId xmlns:a16="http://schemas.microsoft.com/office/drawing/2014/main" id="{845E34AD-F75F-701C-FF1B-74CED67202BC}"/>
                </a:ext>
              </a:extLst>
            </p:cNvPr>
            <p:cNvSpPr/>
            <p:nvPr/>
          </p:nvSpPr>
          <p:spPr>
            <a:xfrm>
              <a:off x="4017020" y="2900514"/>
              <a:ext cx="174311" cy="67903"/>
            </a:xfrm>
            <a:custGeom>
              <a:avLst/>
              <a:gdLst>
                <a:gd name="connsiteX0" fmla="*/ 3084 w 97707"/>
                <a:gd name="connsiteY0" fmla="*/ 38062 h 38062"/>
                <a:gd name="connsiteX1" fmla="*/ 202 w 97707"/>
                <a:gd name="connsiteY1" fmla="*/ 36102 h 38062"/>
                <a:gd name="connsiteX2" fmla="*/ 1470 w 97707"/>
                <a:gd name="connsiteY2" fmla="*/ 32530 h 38062"/>
                <a:gd name="connsiteX3" fmla="*/ 93672 w 97707"/>
                <a:gd name="connsiteY3" fmla="*/ 3717 h 38062"/>
                <a:gd name="connsiteX4" fmla="*/ 97475 w 97707"/>
                <a:gd name="connsiteY4" fmla="*/ 11669 h 38062"/>
                <a:gd name="connsiteX5" fmla="*/ 3660 w 97707"/>
                <a:gd name="connsiteY5" fmla="*/ 38062 h 38062"/>
                <a:gd name="connsiteX6" fmla="*/ 79611 w 97707"/>
                <a:gd name="connsiteY6" fmla="*/ 6022 h 38062"/>
                <a:gd name="connsiteX7" fmla="*/ 17029 w 97707"/>
                <a:gd name="connsiteY7" fmla="*/ 30109 h 38062"/>
                <a:gd name="connsiteX8" fmla="*/ 91367 w 97707"/>
                <a:gd name="connsiteY8" fmla="*/ 10171 h 38062"/>
                <a:gd name="connsiteX9" fmla="*/ 89984 w 97707"/>
                <a:gd name="connsiteY9" fmla="*/ 8672 h 38062"/>
                <a:gd name="connsiteX10" fmla="*/ 79611 w 97707"/>
                <a:gd name="connsiteY10" fmla="*/ 6022 h 38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707" h="38062">
                  <a:moveTo>
                    <a:pt x="3084" y="38062"/>
                  </a:moveTo>
                  <a:cubicBezTo>
                    <a:pt x="1816" y="38062"/>
                    <a:pt x="675" y="37278"/>
                    <a:pt x="202" y="36102"/>
                  </a:cubicBezTo>
                  <a:cubicBezTo>
                    <a:pt x="-328" y="34766"/>
                    <a:pt x="214" y="33233"/>
                    <a:pt x="1470" y="32530"/>
                  </a:cubicBezTo>
                  <a:cubicBezTo>
                    <a:pt x="8500" y="27804"/>
                    <a:pt x="70622" y="-12188"/>
                    <a:pt x="93672" y="3717"/>
                  </a:cubicBezTo>
                  <a:cubicBezTo>
                    <a:pt x="97821" y="6598"/>
                    <a:pt x="98052" y="9710"/>
                    <a:pt x="97475" y="11669"/>
                  </a:cubicBezTo>
                  <a:cubicBezTo>
                    <a:pt x="94018" y="25845"/>
                    <a:pt x="24866" y="35411"/>
                    <a:pt x="3660" y="38062"/>
                  </a:cubicBezTo>
                  <a:close/>
                  <a:moveTo>
                    <a:pt x="79611" y="6022"/>
                  </a:moveTo>
                  <a:cubicBezTo>
                    <a:pt x="62669" y="6022"/>
                    <a:pt x="35354" y="19506"/>
                    <a:pt x="17029" y="30109"/>
                  </a:cubicBezTo>
                  <a:cubicBezTo>
                    <a:pt x="57598" y="24116"/>
                    <a:pt x="90906" y="15357"/>
                    <a:pt x="91367" y="10171"/>
                  </a:cubicBezTo>
                  <a:cubicBezTo>
                    <a:pt x="91367" y="10171"/>
                    <a:pt x="91367" y="9595"/>
                    <a:pt x="89984" y="8672"/>
                  </a:cubicBezTo>
                  <a:cubicBezTo>
                    <a:pt x="86872" y="6759"/>
                    <a:pt x="83253" y="5826"/>
                    <a:pt x="79611" y="6022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îṩḷïḍe">
              <a:extLst>
                <a:ext uri="{FF2B5EF4-FFF2-40B4-BE49-F238E27FC236}">
                  <a16:creationId xmlns:a16="http://schemas.microsoft.com/office/drawing/2014/main" id="{4C5822F3-F04F-B2F2-E765-10971C8F5EED}"/>
                </a:ext>
              </a:extLst>
            </p:cNvPr>
            <p:cNvSpPr/>
            <p:nvPr/>
          </p:nvSpPr>
          <p:spPr>
            <a:xfrm>
              <a:off x="3661465" y="2434370"/>
              <a:ext cx="195861" cy="78615"/>
            </a:xfrm>
            <a:custGeom>
              <a:avLst/>
              <a:gdLst>
                <a:gd name="connsiteX0" fmla="*/ 5417 w 109786"/>
                <a:gd name="connsiteY0" fmla="*/ 44066 h 44066"/>
                <a:gd name="connsiteX1" fmla="*/ 2997 w 109786"/>
                <a:gd name="connsiteY1" fmla="*/ 44066 h 44066"/>
                <a:gd name="connsiteX2" fmla="*/ 0 w 109786"/>
                <a:gd name="connsiteY2" fmla="*/ 41070 h 44066"/>
                <a:gd name="connsiteX3" fmla="*/ 0 w 109786"/>
                <a:gd name="connsiteY3" fmla="*/ 40954 h 44066"/>
                <a:gd name="connsiteX4" fmla="*/ 3112 w 109786"/>
                <a:gd name="connsiteY4" fmla="*/ 37958 h 44066"/>
                <a:gd name="connsiteX5" fmla="*/ 104303 w 109786"/>
                <a:gd name="connsiteY5" fmla="*/ 847 h 44066"/>
                <a:gd name="connsiteX6" fmla="*/ 108568 w 109786"/>
                <a:gd name="connsiteY6" fmla="*/ 847 h 44066"/>
                <a:gd name="connsiteX7" fmla="*/ 109202 w 109786"/>
                <a:gd name="connsiteY7" fmla="*/ 5042 h 44066"/>
                <a:gd name="connsiteX8" fmla="*/ 109144 w 109786"/>
                <a:gd name="connsiteY8" fmla="*/ 5111 h 44066"/>
                <a:gd name="connsiteX9" fmla="*/ 5417 w 109786"/>
                <a:gd name="connsiteY9" fmla="*/ 44066 h 4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786" h="44066">
                  <a:moveTo>
                    <a:pt x="5417" y="44066"/>
                  </a:moveTo>
                  <a:lnTo>
                    <a:pt x="2997" y="44066"/>
                  </a:lnTo>
                  <a:cubicBezTo>
                    <a:pt x="1337" y="44066"/>
                    <a:pt x="0" y="42729"/>
                    <a:pt x="0" y="41070"/>
                  </a:cubicBezTo>
                  <a:cubicBezTo>
                    <a:pt x="0" y="41035"/>
                    <a:pt x="0" y="40989"/>
                    <a:pt x="0" y="40954"/>
                  </a:cubicBezTo>
                  <a:cubicBezTo>
                    <a:pt x="58" y="39283"/>
                    <a:pt x="1441" y="37958"/>
                    <a:pt x="3112" y="37958"/>
                  </a:cubicBezTo>
                  <a:cubicBezTo>
                    <a:pt x="3803" y="37958"/>
                    <a:pt x="75260" y="39571"/>
                    <a:pt x="104303" y="847"/>
                  </a:cubicBezTo>
                  <a:cubicBezTo>
                    <a:pt x="105502" y="-283"/>
                    <a:pt x="107369" y="-283"/>
                    <a:pt x="108568" y="847"/>
                  </a:cubicBezTo>
                  <a:cubicBezTo>
                    <a:pt x="109905" y="1826"/>
                    <a:pt x="110181" y="3705"/>
                    <a:pt x="109202" y="5042"/>
                  </a:cubicBezTo>
                  <a:cubicBezTo>
                    <a:pt x="109178" y="5065"/>
                    <a:pt x="109167" y="5088"/>
                    <a:pt x="109144" y="5111"/>
                  </a:cubicBezTo>
                  <a:cubicBezTo>
                    <a:pt x="80677" y="41992"/>
                    <a:pt x="18556" y="44066"/>
                    <a:pt x="5417" y="44066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ïşļíḓè">
              <a:extLst>
                <a:ext uri="{FF2B5EF4-FFF2-40B4-BE49-F238E27FC236}">
                  <a16:creationId xmlns:a16="http://schemas.microsoft.com/office/drawing/2014/main" id="{F283DE3D-26DE-E0C5-0646-C310A1E619D8}"/>
                </a:ext>
              </a:extLst>
            </p:cNvPr>
            <p:cNvSpPr/>
            <p:nvPr/>
          </p:nvSpPr>
          <p:spPr>
            <a:xfrm>
              <a:off x="2521137" y="2745327"/>
              <a:ext cx="882694" cy="442480"/>
            </a:xfrm>
            <a:custGeom>
              <a:avLst/>
              <a:gdLst>
                <a:gd name="connsiteX0" fmla="*/ 494779 w 494778"/>
                <a:gd name="connsiteY0" fmla="*/ 248024 h 248024"/>
                <a:gd name="connsiteX1" fmla="*/ 109835 w 494778"/>
                <a:gd name="connsiteY1" fmla="*/ 248024 h 248024"/>
                <a:gd name="connsiteX2" fmla="*/ 0 w 494778"/>
                <a:gd name="connsiteY2" fmla="*/ 0 h 248024"/>
                <a:gd name="connsiteX3" fmla="*/ 368808 w 494778"/>
                <a:gd name="connsiteY3" fmla="*/ 0 h 248024"/>
                <a:gd name="connsiteX4" fmla="*/ 390130 w 494778"/>
                <a:gd name="connsiteY4" fmla="*/ 13831 h 24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778" h="248024">
                  <a:moveTo>
                    <a:pt x="494779" y="248024"/>
                  </a:moveTo>
                  <a:lnTo>
                    <a:pt x="109835" y="248024"/>
                  </a:lnTo>
                  <a:lnTo>
                    <a:pt x="0" y="0"/>
                  </a:lnTo>
                  <a:lnTo>
                    <a:pt x="368808" y="0"/>
                  </a:lnTo>
                  <a:cubicBezTo>
                    <a:pt x="378040" y="-80"/>
                    <a:pt x="386430" y="5360"/>
                    <a:pt x="390130" y="1383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íşľíḓé">
              <a:extLst>
                <a:ext uri="{FF2B5EF4-FFF2-40B4-BE49-F238E27FC236}">
                  <a16:creationId xmlns:a16="http://schemas.microsoft.com/office/drawing/2014/main" id="{9E9F2D47-75EA-69BD-CD4C-7EE17EBF5B19}"/>
                </a:ext>
              </a:extLst>
            </p:cNvPr>
            <p:cNvSpPr/>
            <p:nvPr/>
          </p:nvSpPr>
          <p:spPr>
            <a:xfrm>
              <a:off x="2479820" y="2745329"/>
              <a:ext cx="863561" cy="442478"/>
            </a:xfrm>
            <a:custGeom>
              <a:avLst/>
              <a:gdLst>
                <a:gd name="connsiteX0" fmla="*/ 484053 w 484053"/>
                <a:gd name="connsiteY0" fmla="*/ 248023 h 248023"/>
                <a:gd name="connsiteX1" fmla="*/ 99571 w 484053"/>
                <a:gd name="connsiteY1" fmla="*/ 248023 h 248023"/>
                <a:gd name="connsiteX2" fmla="*/ 1491 w 484053"/>
                <a:gd name="connsiteY2" fmla="*/ 26392 h 248023"/>
                <a:gd name="connsiteX3" fmla="*/ 11645 w 484053"/>
                <a:gd name="connsiteY3" fmla="*/ 1486 h 248023"/>
                <a:gd name="connsiteX4" fmla="*/ 18894 w 484053"/>
                <a:gd name="connsiteY4" fmla="*/ 0 h 248023"/>
                <a:gd name="connsiteX5" fmla="*/ 374218 w 484053"/>
                <a:gd name="connsiteY5" fmla="*/ 0 h 24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053" h="248023">
                  <a:moveTo>
                    <a:pt x="484053" y="248023"/>
                  </a:moveTo>
                  <a:lnTo>
                    <a:pt x="99571" y="248023"/>
                  </a:lnTo>
                  <a:lnTo>
                    <a:pt x="1491" y="26392"/>
                  </a:lnTo>
                  <a:cubicBezTo>
                    <a:pt x="-2577" y="16711"/>
                    <a:pt x="1964" y="5566"/>
                    <a:pt x="11645" y="1486"/>
                  </a:cubicBezTo>
                  <a:cubicBezTo>
                    <a:pt x="13938" y="518"/>
                    <a:pt x="16405" y="11"/>
                    <a:pt x="18894" y="0"/>
                  </a:cubicBezTo>
                  <a:lnTo>
                    <a:pt x="374218" y="0"/>
                  </a:lnTo>
                  <a:close/>
                </a:path>
              </a:pathLst>
            </a:custGeom>
            <a:solidFill>
              <a:srgbClr val="7C576C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iṧļiḑe">
              <a:extLst>
                <a:ext uri="{FF2B5EF4-FFF2-40B4-BE49-F238E27FC236}">
                  <a16:creationId xmlns:a16="http://schemas.microsoft.com/office/drawing/2014/main" id="{30D6AB1E-4FFF-2B9D-B718-E818DEDBCC64}"/>
                </a:ext>
              </a:extLst>
            </p:cNvPr>
            <p:cNvSpPr/>
            <p:nvPr/>
          </p:nvSpPr>
          <p:spPr>
            <a:xfrm>
              <a:off x="2635664" y="3187807"/>
              <a:ext cx="1024362" cy="55925"/>
            </a:xfrm>
            <a:custGeom>
              <a:avLst/>
              <a:gdLst>
                <a:gd name="connsiteX0" fmla="*/ 558975 w 574187"/>
                <a:gd name="connsiteY0" fmla="*/ 31348 h 31348"/>
                <a:gd name="connsiteX1" fmla="*/ 15674 w 574187"/>
                <a:gd name="connsiteY1" fmla="*/ 31348 h 31348"/>
                <a:gd name="connsiteX2" fmla="*/ 0 w 574187"/>
                <a:gd name="connsiteY2" fmla="*/ 15674 h 31348"/>
                <a:gd name="connsiteX3" fmla="*/ 15674 w 574187"/>
                <a:gd name="connsiteY3" fmla="*/ 0 h 31348"/>
                <a:gd name="connsiteX4" fmla="*/ 558513 w 574187"/>
                <a:gd name="connsiteY4" fmla="*/ 0 h 31348"/>
                <a:gd name="connsiteX5" fmla="*/ 574188 w 574187"/>
                <a:gd name="connsiteY5" fmla="*/ 15674 h 31348"/>
                <a:gd name="connsiteX6" fmla="*/ 558513 w 574187"/>
                <a:gd name="connsiteY6" fmla="*/ 31348 h 3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4187" h="31348">
                  <a:moveTo>
                    <a:pt x="558975" y="31348"/>
                  </a:moveTo>
                  <a:lnTo>
                    <a:pt x="15674" y="31348"/>
                  </a:lnTo>
                  <a:cubicBezTo>
                    <a:pt x="7018" y="31348"/>
                    <a:pt x="0" y="24329"/>
                    <a:pt x="0" y="15674"/>
                  </a:cubicBezTo>
                  <a:cubicBezTo>
                    <a:pt x="0" y="7018"/>
                    <a:pt x="7018" y="0"/>
                    <a:pt x="15674" y="0"/>
                  </a:cubicBezTo>
                  <a:lnTo>
                    <a:pt x="558513" y="0"/>
                  </a:lnTo>
                  <a:cubicBezTo>
                    <a:pt x="567169" y="0"/>
                    <a:pt x="574188" y="7018"/>
                    <a:pt x="574188" y="15674"/>
                  </a:cubicBezTo>
                  <a:cubicBezTo>
                    <a:pt x="574188" y="24329"/>
                    <a:pt x="567169" y="31348"/>
                    <a:pt x="558513" y="3134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ïŝlíḓe">
              <a:extLst>
                <a:ext uri="{FF2B5EF4-FFF2-40B4-BE49-F238E27FC236}">
                  <a16:creationId xmlns:a16="http://schemas.microsoft.com/office/drawing/2014/main" id="{F8D288BE-9C68-B2C7-10BF-C859CC540A55}"/>
                </a:ext>
              </a:extLst>
            </p:cNvPr>
            <p:cNvSpPr/>
            <p:nvPr/>
          </p:nvSpPr>
          <p:spPr>
            <a:xfrm>
              <a:off x="3394185" y="3005171"/>
              <a:ext cx="170845" cy="76950"/>
            </a:xfrm>
            <a:custGeom>
              <a:avLst/>
              <a:gdLst>
                <a:gd name="connsiteX0" fmla="*/ 2988 w 95764"/>
                <a:gd name="connsiteY0" fmla="*/ 43133 h 43133"/>
                <a:gd name="connsiteX1" fmla="*/ 2 w 95764"/>
                <a:gd name="connsiteY1" fmla="*/ 39894 h 43133"/>
                <a:gd name="connsiteX2" fmla="*/ 1489 w 95764"/>
                <a:gd name="connsiteY2" fmla="*/ 37370 h 43133"/>
                <a:gd name="connsiteX3" fmla="*/ 91847 w 95764"/>
                <a:gd name="connsiteY3" fmla="*/ 143 h 43133"/>
                <a:gd name="connsiteX4" fmla="*/ 95616 w 95764"/>
                <a:gd name="connsiteY4" fmla="*/ 2091 h 43133"/>
                <a:gd name="connsiteX5" fmla="*/ 95650 w 95764"/>
                <a:gd name="connsiteY5" fmla="*/ 2218 h 43133"/>
                <a:gd name="connsiteX6" fmla="*/ 93576 w 95764"/>
                <a:gd name="connsiteY6" fmla="*/ 6021 h 43133"/>
                <a:gd name="connsiteX7" fmla="*/ 4486 w 95764"/>
                <a:gd name="connsiteY7" fmla="*/ 42672 h 43133"/>
                <a:gd name="connsiteX8" fmla="*/ 2988 w 95764"/>
                <a:gd name="connsiteY8" fmla="*/ 43133 h 4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764" h="43133">
                  <a:moveTo>
                    <a:pt x="2988" y="43133"/>
                  </a:moveTo>
                  <a:cubicBezTo>
                    <a:pt x="1270" y="43063"/>
                    <a:pt x="-67" y="41611"/>
                    <a:pt x="2" y="39894"/>
                  </a:cubicBezTo>
                  <a:cubicBezTo>
                    <a:pt x="49" y="38857"/>
                    <a:pt x="602" y="37912"/>
                    <a:pt x="1489" y="37370"/>
                  </a:cubicBezTo>
                  <a:cubicBezTo>
                    <a:pt x="30187" y="21765"/>
                    <a:pt x="60487" y="9283"/>
                    <a:pt x="91847" y="143"/>
                  </a:cubicBezTo>
                  <a:cubicBezTo>
                    <a:pt x="93426" y="-364"/>
                    <a:pt x="95109" y="512"/>
                    <a:pt x="95616" y="2091"/>
                  </a:cubicBezTo>
                  <a:cubicBezTo>
                    <a:pt x="95627" y="2126"/>
                    <a:pt x="95639" y="2172"/>
                    <a:pt x="95650" y="2218"/>
                  </a:cubicBezTo>
                  <a:cubicBezTo>
                    <a:pt x="96100" y="3843"/>
                    <a:pt x="95178" y="5526"/>
                    <a:pt x="93576" y="6021"/>
                  </a:cubicBezTo>
                  <a:cubicBezTo>
                    <a:pt x="62619" y="14930"/>
                    <a:pt x="32746" y="27216"/>
                    <a:pt x="4486" y="42672"/>
                  </a:cubicBezTo>
                  <a:cubicBezTo>
                    <a:pt x="4048" y="42983"/>
                    <a:pt x="3518" y="43144"/>
                    <a:pt x="2988" y="4313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îS1iďe">
              <a:extLst>
                <a:ext uri="{FF2B5EF4-FFF2-40B4-BE49-F238E27FC236}">
                  <a16:creationId xmlns:a16="http://schemas.microsoft.com/office/drawing/2014/main" id="{160BFE0F-05A0-176C-F6D7-522E1E0ABE7E}"/>
                </a:ext>
              </a:extLst>
            </p:cNvPr>
            <p:cNvSpPr/>
            <p:nvPr/>
          </p:nvSpPr>
          <p:spPr>
            <a:xfrm>
              <a:off x="3454308" y="3084551"/>
              <a:ext cx="124505" cy="54939"/>
            </a:xfrm>
            <a:custGeom>
              <a:avLst/>
              <a:gdLst>
                <a:gd name="connsiteX0" fmla="*/ 3055 w 69789"/>
                <a:gd name="connsiteY0" fmla="*/ 30793 h 30795"/>
                <a:gd name="connsiteX1" fmla="*/ 519 w 69789"/>
                <a:gd name="connsiteY1" fmla="*/ 29525 h 30795"/>
                <a:gd name="connsiteX2" fmla="*/ 1326 w 69789"/>
                <a:gd name="connsiteY2" fmla="*/ 25261 h 30795"/>
                <a:gd name="connsiteX3" fmla="*/ 66444 w 69789"/>
                <a:gd name="connsiteY3" fmla="*/ 21 h 30795"/>
                <a:gd name="connsiteX4" fmla="*/ 69775 w 69789"/>
                <a:gd name="connsiteY4" fmla="*/ 2649 h 30795"/>
                <a:gd name="connsiteX5" fmla="*/ 69786 w 69789"/>
                <a:gd name="connsiteY5" fmla="*/ 2787 h 30795"/>
                <a:gd name="connsiteX6" fmla="*/ 67020 w 69789"/>
                <a:gd name="connsiteY6" fmla="*/ 6014 h 30795"/>
                <a:gd name="connsiteX7" fmla="*/ 4668 w 69789"/>
                <a:gd name="connsiteY7" fmla="*/ 30332 h 30795"/>
                <a:gd name="connsiteX8" fmla="*/ 3055 w 69789"/>
                <a:gd name="connsiteY8" fmla="*/ 30793 h 3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789" h="30795">
                  <a:moveTo>
                    <a:pt x="3055" y="30793"/>
                  </a:moveTo>
                  <a:cubicBezTo>
                    <a:pt x="2052" y="30805"/>
                    <a:pt x="1107" y="30332"/>
                    <a:pt x="519" y="29525"/>
                  </a:cubicBezTo>
                  <a:cubicBezTo>
                    <a:pt x="-414" y="28119"/>
                    <a:pt x="-57" y="26229"/>
                    <a:pt x="1326" y="25261"/>
                  </a:cubicBezTo>
                  <a:cubicBezTo>
                    <a:pt x="20988" y="12307"/>
                    <a:pt x="43186" y="3697"/>
                    <a:pt x="66444" y="21"/>
                  </a:cubicBezTo>
                  <a:cubicBezTo>
                    <a:pt x="68092" y="-175"/>
                    <a:pt x="69579" y="1001"/>
                    <a:pt x="69775" y="2649"/>
                  </a:cubicBezTo>
                  <a:cubicBezTo>
                    <a:pt x="69775" y="2695"/>
                    <a:pt x="69786" y="2741"/>
                    <a:pt x="69786" y="2787"/>
                  </a:cubicBezTo>
                  <a:cubicBezTo>
                    <a:pt x="69855" y="4424"/>
                    <a:pt x="68645" y="5830"/>
                    <a:pt x="67020" y="6014"/>
                  </a:cubicBezTo>
                  <a:cubicBezTo>
                    <a:pt x="44776" y="9702"/>
                    <a:pt x="23535" y="17977"/>
                    <a:pt x="4668" y="30332"/>
                  </a:cubicBezTo>
                  <a:cubicBezTo>
                    <a:pt x="4196" y="30655"/>
                    <a:pt x="3631" y="30816"/>
                    <a:pt x="3055" y="3079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ïṩḷiďè">
              <a:extLst>
                <a:ext uri="{FF2B5EF4-FFF2-40B4-BE49-F238E27FC236}">
                  <a16:creationId xmlns:a16="http://schemas.microsoft.com/office/drawing/2014/main" id="{5AF8A672-84D0-8404-C88E-105D57550EF2}"/>
                </a:ext>
              </a:extLst>
            </p:cNvPr>
            <p:cNvSpPr/>
            <p:nvPr/>
          </p:nvSpPr>
          <p:spPr>
            <a:xfrm>
              <a:off x="3851246" y="1827750"/>
              <a:ext cx="228091" cy="280384"/>
            </a:xfrm>
            <a:custGeom>
              <a:avLst/>
              <a:gdLst>
                <a:gd name="connsiteX0" fmla="*/ 0 w 127852"/>
                <a:gd name="connsiteY0" fmla="*/ 96311 h 157164"/>
                <a:gd name="connsiteX1" fmla="*/ 110757 w 127852"/>
                <a:gd name="connsiteY1" fmla="*/ 12868 h 157164"/>
                <a:gd name="connsiteX2" fmla="*/ 55436 w 127852"/>
                <a:gd name="connsiteY2" fmla="*/ 157164 h 157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852" h="157164">
                  <a:moveTo>
                    <a:pt x="0" y="96311"/>
                  </a:moveTo>
                  <a:cubicBezTo>
                    <a:pt x="0" y="96311"/>
                    <a:pt x="51287" y="-41992"/>
                    <a:pt x="110757" y="12868"/>
                  </a:cubicBezTo>
                  <a:cubicBezTo>
                    <a:pt x="170228" y="67728"/>
                    <a:pt x="55436" y="157164"/>
                    <a:pt x="55436" y="15716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ïṣļíḋê">
              <a:extLst>
                <a:ext uri="{FF2B5EF4-FFF2-40B4-BE49-F238E27FC236}">
                  <a16:creationId xmlns:a16="http://schemas.microsoft.com/office/drawing/2014/main" id="{077193D1-D455-BDE1-DA6C-490F53758F0A}"/>
                </a:ext>
              </a:extLst>
            </p:cNvPr>
            <p:cNvSpPr/>
            <p:nvPr/>
          </p:nvSpPr>
          <p:spPr>
            <a:xfrm>
              <a:off x="2857931" y="2912902"/>
              <a:ext cx="106918" cy="106918"/>
            </a:xfrm>
            <a:custGeom>
              <a:avLst/>
              <a:gdLst>
                <a:gd name="connsiteX0" fmla="*/ 59931 w 59931"/>
                <a:gd name="connsiteY0" fmla="*/ 29965 h 59931"/>
                <a:gd name="connsiteX1" fmla="*/ 29965 w 59931"/>
                <a:gd name="connsiteY1" fmla="*/ 59931 h 59931"/>
                <a:gd name="connsiteX2" fmla="*/ 0 w 59931"/>
                <a:gd name="connsiteY2" fmla="*/ 29965 h 59931"/>
                <a:gd name="connsiteX3" fmla="*/ 29965 w 59931"/>
                <a:gd name="connsiteY3" fmla="*/ 0 h 59931"/>
                <a:gd name="connsiteX4" fmla="*/ 30081 w 59931"/>
                <a:gd name="connsiteY4" fmla="*/ 0 h 59931"/>
                <a:gd name="connsiteX5" fmla="*/ 59931 w 59931"/>
                <a:gd name="connsiteY5" fmla="*/ 29850 h 59931"/>
                <a:gd name="connsiteX6" fmla="*/ 59931 w 59931"/>
                <a:gd name="connsiteY6" fmla="*/ 29965 h 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31" h="59931">
                  <a:moveTo>
                    <a:pt x="59931" y="29965"/>
                  </a:moveTo>
                  <a:cubicBezTo>
                    <a:pt x="59931" y="46516"/>
                    <a:pt x="46516" y="59931"/>
                    <a:pt x="29965" y="59931"/>
                  </a:cubicBezTo>
                  <a:cubicBezTo>
                    <a:pt x="13415" y="59931"/>
                    <a:pt x="0" y="46516"/>
                    <a:pt x="0" y="29965"/>
                  </a:cubicBezTo>
                  <a:cubicBezTo>
                    <a:pt x="0" y="13415"/>
                    <a:pt x="13415" y="0"/>
                    <a:pt x="29965" y="0"/>
                  </a:cubicBezTo>
                  <a:cubicBezTo>
                    <a:pt x="30000" y="0"/>
                    <a:pt x="30046" y="0"/>
                    <a:pt x="30081" y="0"/>
                  </a:cubicBezTo>
                  <a:cubicBezTo>
                    <a:pt x="46562" y="0"/>
                    <a:pt x="59931" y="13369"/>
                    <a:pt x="59931" y="29850"/>
                  </a:cubicBezTo>
                  <a:cubicBezTo>
                    <a:pt x="59931" y="29885"/>
                    <a:pt x="59931" y="29931"/>
                    <a:pt x="59931" y="29965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ï$lïdè">
              <a:extLst>
                <a:ext uri="{FF2B5EF4-FFF2-40B4-BE49-F238E27FC236}">
                  <a16:creationId xmlns:a16="http://schemas.microsoft.com/office/drawing/2014/main" id="{B99AB593-CBB7-E228-41F7-C8CD3420B491}"/>
                </a:ext>
              </a:extLst>
            </p:cNvPr>
            <p:cNvSpPr/>
            <p:nvPr/>
          </p:nvSpPr>
          <p:spPr>
            <a:xfrm>
              <a:off x="4380165" y="2319315"/>
              <a:ext cx="493414" cy="361402"/>
            </a:xfrm>
            <a:custGeom>
              <a:avLst/>
              <a:gdLst>
                <a:gd name="connsiteX0" fmla="*/ 258465 w 276574"/>
                <a:gd name="connsiteY0" fmla="*/ 75941 h 202577"/>
                <a:gd name="connsiteX1" fmla="*/ 189313 w 276574"/>
                <a:gd name="connsiteY1" fmla="*/ 1604 h 202577"/>
                <a:gd name="connsiteX2" fmla="*/ 206140 w 276574"/>
                <a:gd name="connsiteY2" fmla="*/ 55542 h 202577"/>
                <a:gd name="connsiteX3" fmla="*/ 135721 w 276574"/>
                <a:gd name="connsiteY3" fmla="*/ 28573 h 202577"/>
                <a:gd name="connsiteX4" fmla="*/ 39601 w 276574"/>
                <a:gd name="connsiteY4" fmla="*/ 13244 h 202577"/>
                <a:gd name="connsiteX5" fmla="*/ 49858 w 276574"/>
                <a:gd name="connsiteY5" fmla="*/ 46206 h 202577"/>
                <a:gd name="connsiteX6" fmla="*/ 760 w 276574"/>
                <a:gd name="connsiteY6" fmla="*/ 56810 h 202577"/>
                <a:gd name="connsiteX7" fmla="*/ 47438 w 276574"/>
                <a:gd name="connsiteY7" fmla="*/ 100490 h 202577"/>
                <a:gd name="connsiteX8" fmla="*/ 4218 w 276574"/>
                <a:gd name="connsiteY8" fmla="*/ 113283 h 202577"/>
                <a:gd name="connsiteX9" fmla="*/ 216398 w 276574"/>
                <a:gd name="connsiteY9" fmla="*/ 202489 h 202577"/>
                <a:gd name="connsiteX10" fmla="*/ 272526 w 276574"/>
                <a:gd name="connsiteY10" fmla="*/ 134720 h 20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6574" h="202577">
                  <a:moveTo>
                    <a:pt x="258465" y="75941"/>
                  </a:moveTo>
                  <a:cubicBezTo>
                    <a:pt x="258465" y="75941"/>
                    <a:pt x="242445" y="-12918"/>
                    <a:pt x="189313" y="1604"/>
                  </a:cubicBezTo>
                  <a:cubicBezTo>
                    <a:pt x="164189" y="8403"/>
                    <a:pt x="206140" y="55542"/>
                    <a:pt x="206140" y="55542"/>
                  </a:cubicBezTo>
                  <a:lnTo>
                    <a:pt x="135721" y="28573"/>
                  </a:lnTo>
                  <a:cubicBezTo>
                    <a:pt x="135721" y="28573"/>
                    <a:pt x="55044" y="6214"/>
                    <a:pt x="39601" y="13244"/>
                  </a:cubicBezTo>
                  <a:cubicBezTo>
                    <a:pt x="24156" y="20274"/>
                    <a:pt x="49858" y="46206"/>
                    <a:pt x="49858" y="46206"/>
                  </a:cubicBezTo>
                  <a:cubicBezTo>
                    <a:pt x="49858" y="46206"/>
                    <a:pt x="-7192" y="29034"/>
                    <a:pt x="760" y="56810"/>
                  </a:cubicBezTo>
                  <a:cubicBezTo>
                    <a:pt x="8713" y="84585"/>
                    <a:pt x="47438" y="100490"/>
                    <a:pt x="47438" y="100490"/>
                  </a:cubicBezTo>
                  <a:cubicBezTo>
                    <a:pt x="47438" y="100490"/>
                    <a:pt x="-8344" y="80667"/>
                    <a:pt x="4218" y="113283"/>
                  </a:cubicBezTo>
                  <a:cubicBezTo>
                    <a:pt x="11018" y="130917"/>
                    <a:pt x="133762" y="205485"/>
                    <a:pt x="216398" y="202489"/>
                  </a:cubicBezTo>
                  <a:cubicBezTo>
                    <a:pt x="299034" y="199492"/>
                    <a:pt x="272526" y="134720"/>
                    <a:pt x="272526" y="134720"/>
                  </a:cubicBez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íṣḻíḋé">
              <a:extLst>
                <a:ext uri="{FF2B5EF4-FFF2-40B4-BE49-F238E27FC236}">
                  <a16:creationId xmlns:a16="http://schemas.microsoft.com/office/drawing/2014/main" id="{96CBADFF-A9D4-7827-3E3E-A7821C80F150}"/>
                </a:ext>
              </a:extLst>
            </p:cNvPr>
            <p:cNvSpPr/>
            <p:nvPr/>
          </p:nvSpPr>
          <p:spPr>
            <a:xfrm>
              <a:off x="4513849" y="2411042"/>
              <a:ext cx="137509" cy="119419"/>
            </a:xfrm>
            <a:custGeom>
              <a:avLst/>
              <a:gdLst>
                <a:gd name="connsiteX0" fmla="*/ 3276 w 77078"/>
                <a:gd name="connsiteY0" fmla="*/ 66938 h 66938"/>
                <a:gd name="connsiteX1" fmla="*/ 856 w 77078"/>
                <a:gd name="connsiteY1" fmla="*/ 65901 h 66938"/>
                <a:gd name="connsiteX2" fmla="*/ 856 w 77078"/>
                <a:gd name="connsiteY2" fmla="*/ 61521 h 66938"/>
                <a:gd name="connsiteX3" fmla="*/ 71851 w 77078"/>
                <a:gd name="connsiteY3" fmla="*/ 899 h 66938"/>
                <a:gd name="connsiteX4" fmla="*/ 76231 w 77078"/>
                <a:gd name="connsiteY4" fmla="*/ 899 h 66938"/>
                <a:gd name="connsiteX5" fmla="*/ 76231 w 77078"/>
                <a:gd name="connsiteY5" fmla="*/ 5163 h 66938"/>
                <a:gd name="connsiteX6" fmla="*/ 5235 w 77078"/>
                <a:gd name="connsiteY6" fmla="*/ 65901 h 66938"/>
                <a:gd name="connsiteX7" fmla="*/ 3276 w 77078"/>
                <a:gd name="connsiteY7" fmla="*/ 66938 h 6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78" h="66938">
                  <a:moveTo>
                    <a:pt x="3276" y="66938"/>
                  </a:moveTo>
                  <a:cubicBezTo>
                    <a:pt x="2366" y="66938"/>
                    <a:pt x="1489" y="66558"/>
                    <a:pt x="856" y="65901"/>
                  </a:cubicBezTo>
                  <a:cubicBezTo>
                    <a:pt x="-285" y="64668"/>
                    <a:pt x="-285" y="62754"/>
                    <a:pt x="856" y="61521"/>
                  </a:cubicBezTo>
                  <a:lnTo>
                    <a:pt x="71851" y="899"/>
                  </a:lnTo>
                  <a:cubicBezTo>
                    <a:pt x="73061" y="-300"/>
                    <a:pt x="75021" y="-300"/>
                    <a:pt x="76231" y="899"/>
                  </a:cubicBezTo>
                  <a:cubicBezTo>
                    <a:pt x="77360" y="2097"/>
                    <a:pt x="77360" y="3964"/>
                    <a:pt x="76231" y="5163"/>
                  </a:cubicBezTo>
                  <a:lnTo>
                    <a:pt x="5235" y="65901"/>
                  </a:lnTo>
                  <a:cubicBezTo>
                    <a:pt x="4728" y="66477"/>
                    <a:pt x="4037" y="66846"/>
                    <a:pt x="3276" y="6693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iṣlíḑé">
              <a:extLst>
                <a:ext uri="{FF2B5EF4-FFF2-40B4-BE49-F238E27FC236}">
                  <a16:creationId xmlns:a16="http://schemas.microsoft.com/office/drawing/2014/main" id="{F879C9BF-6F7F-A4C7-F8C8-9E592AC144BA}"/>
                </a:ext>
              </a:extLst>
            </p:cNvPr>
            <p:cNvSpPr/>
            <p:nvPr/>
          </p:nvSpPr>
          <p:spPr>
            <a:xfrm>
              <a:off x="4711588" y="2428649"/>
              <a:ext cx="79724" cy="163497"/>
            </a:xfrm>
            <a:custGeom>
              <a:avLst/>
              <a:gdLst>
                <a:gd name="connsiteX0" fmla="*/ 41574 w 44688"/>
                <a:gd name="connsiteY0" fmla="*/ 91645 h 91645"/>
                <a:gd name="connsiteX1" fmla="*/ 5385 w 44688"/>
                <a:gd name="connsiteY1" fmla="*/ 69862 h 91645"/>
                <a:gd name="connsiteX2" fmla="*/ 13106 w 44688"/>
                <a:gd name="connsiteY2" fmla="*/ 1748 h 91645"/>
                <a:gd name="connsiteX3" fmla="*/ 17083 w 44688"/>
                <a:gd name="connsiteY3" fmla="*/ 273 h 91645"/>
                <a:gd name="connsiteX4" fmla="*/ 17256 w 44688"/>
                <a:gd name="connsiteY4" fmla="*/ 365 h 91645"/>
                <a:gd name="connsiteX5" fmla="*/ 18650 w 44688"/>
                <a:gd name="connsiteY5" fmla="*/ 4364 h 91645"/>
                <a:gd name="connsiteX6" fmla="*/ 18639 w 44688"/>
                <a:gd name="connsiteY6" fmla="*/ 4399 h 91645"/>
                <a:gd name="connsiteX7" fmla="*/ 10686 w 44688"/>
                <a:gd name="connsiteY7" fmla="*/ 66866 h 91645"/>
                <a:gd name="connsiteX8" fmla="*/ 41804 w 44688"/>
                <a:gd name="connsiteY8" fmla="*/ 85537 h 91645"/>
                <a:gd name="connsiteX9" fmla="*/ 44686 w 44688"/>
                <a:gd name="connsiteY9" fmla="*/ 88764 h 91645"/>
                <a:gd name="connsiteX10" fmla="*/ 41574 w 44688"/>
                <a:gd name="connsiteY10" fmla="*/ 91645 h 91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88" h="91645">
                  <a:moveTo>
                    <a:pt x="41574" y="91645"/>
                  </a:moveTo>
                  <a:cubicBezTo>
                    <a:pt x="26810" y="90319"/>
                    <a:pt x="13464" y="82298"/>
                    <a:pt x="5385" y="69862"/>
                  </a:cubicBezTo>
                  <a:cubicBezTo>
                    <a:pt x="-3836" y="53612"/>
                    <a:pt x="-1185" y="30676"/>
                    <a:pt x="13106" y="1748"/>
                  </a:cubicBezTo>
                  <a:cubicBezTo>
                    <a:pt x="13798" y="250"/>
                    <a:pt x="15573" y="-419"/>
                    <a:pt x="17083" y="273"/>
                  </a:cubicBezTo>
                  <a:cubicBezTo>
                    <a:pt x="17140" y="307"/>
                    <a:pt x="17198" y="330"/>
                    <a:pt x="17256" y="365"/>
                  </a:cubicBezTo>
                  <a:cubicBezTo>
                    <a:pt x="18742" y="1079"/>
                    <a:pt x="19376" y="2877"/>
                    <a:pt x="18650" y="4364"/>
                  </a:cubicBezTo>
                  <a:cubicBezTo>
                    <a:pt x="18650" y="4376"/>
                    <a:pt x="18639" y="4387"/>
                    <a:pt x="18639" y="4399"/>
                  </a:cubicBezTo>
                  <a:cubicBezTo>
                    <a:pt x="5269" y="31483"/>
                    <a:pt x="2618" y="52459"/>
                    <a:pt x="10686" y="66866"/>
                  </a:cubicBezTo>
                  <a:cubicBezTo>
                    <a:pt x="17774" y="77400"/>
                    <a:pt x="29173" y="84246"/>
                    <a:pt x="41804" y="85537"/>
                  </a:cubicBezTo>
                  <a:cubicBezTo>
                    <a:pt x="43475" y="85663"/>
                    <a:pt x="44755" y="87092"/>
                    <a:pt x="44686" y="88764"/>
                  </a:cubicBezTo>
                  <a:cubicBezTo>
                    <a:pt x="44513" y="90366"/>
                    <a:pt x="43187" y="91599"/>
                    <a:pt x="41574" y="91645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íś1iḍè">
              <a:extLst>
                <a:ext uri="{FF2B5EF4-FFF2-40B4-BE49-F238E27FC236}">
                  <a16:creationId xmlns:a16="http://schemas.microsoft.com/office/drawing/2014/main" id="{BE46E891-519B-D3C2-9A11-6F39A818A3C9}"/>
                </a:ext>
              </a:extLst>
            </p:cNvPr>
            <p:cNvSpPr/>
            <p:nvPr/>
          </p:nvSpPr>
          <p:spPr>
            <a:xfrm>
              <a:off x="4686446" y="2523471"/>
              <a:ext cx="630409" cy="747159"/>
            </a:xfrm>
            <a:custGeom>
              <a:avLst/>
              <a:gdLst>
                <a:gd name="connsiteX0" fmla="*/ 107070 w 353364"/>
                <a:gd name="connsiteY0" fmla="*/ 0 h 418806"/>
                <a:gd name="connsiteX1" fmla="*/ 0 w 353364"/>
                <a:gd name="connsiteY1" fmla="*/ 93584 h 418806"/>
                <a:gd name="connsiteX2" fmla="*/ 153862 w 353364"/>
                <a:gd name="connsiteY2" fmla="*/ 389207 h 418806"/>
                <a:gd name="connsiteX3" fmla="*/ 353364 w 353364"/>
                <a:gd name="connsiteY3" fmla="*/ 393702 h 418806"/>
                <a:gd name="connsiteX4" fmla="*/ 276491 w 353364"/>
                <a:gd name="connsiteY4" fmla="*/ 135882 h 41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364" h="418806">
                  <a:moveTo>
                    <a:pt x="107070" y="0"/>
                  </a:moveTo>
                  <a:lnTo>
                    <a:pt x="0" y="93584"/>
                  </a:lnTo>
                  <a:cubicBezTo>
                    <a:pt x="0" y="93584"/>
                    <a:pt x="46101" y="325242"/>
                    <a:pt x="153862" y="389207"/>
                  </a:cubicBezTo>
                  <a:cubicBezTo>
                    <a:pt x="214566" y="426998"/>
                    <a:pt x="291024" y="428716"/>
                    <a:pt x="353364" y="393702"/>
                  </a:cubicBezTo>
                  <a:lnTo>
                    <a:pt x="276491" y="135882"/>
                  </a:ln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ïsḻiḋê">
              <a:extLst>
                <a:ext uri="{FF2B5EF4-FFF2-40B4-BE49-F238E27FC236}">
                  <a16:creationId xmlns:a16="http://schemas.microsoft.com/office/drawing/2014/main" id="{F43504E4-519C-7512-6D9D-3221958EB157}"/>
                </a:ext>
              </a:extLst>
            </p:cNvPr>
            <p:cNvSpPr/>
            <p:nvPr/>
          </p:nvSpPr>
          <p:spPr>
            <a:xfrm>
              <a:off x="5445341" y="1743708"/>
              <a:ext cx="332770" cy="276040"/>
            </a:xfrm>
            <a:custGeom>
              <a:avLst/>
              <a:gdLst>
                <a:gd name="connsiteX0" fmla="*/ 1394 w 186528"/>
                <a:gd name="connsiteY0" fmla="*/ 92246 h 154729"/>
                <a:gd name="connsiteX1" fmla="*/ 17991 w 186528"/>
                <a:gd name="connsiteY1" fmla="*/ 620 h 154729"/>
                <a:gd name="connsiteX2" fmla="*/ 84722 w 186528"/>
                <a:gd name="connsiteY2" fmla="*/ 27013 h 154729"/>
                <a:gd name="connsiteX3" fmla="*/ 178076 w 186528"/>
                <a:gd name="connsiteY3" fmla="*/ 74382 h 154729"/>
                <a:gd name="connsiteX4" fmla="*/ 178076 w 186528"/>
                <a:gd name="connsiteY4" fmla="*/ 153906 h 154729"/>
                <a:gd name="connsiteX5" fmla="*/ 133358 w 186528"/>
                <a:gd name="connsiteY5" fmla="*/ 154598 h 154729"/>
                <a:gd name="connsiteX6" fmla="*/ 1394 w 186528"/>
                <a:gd name="connsiteY6" fmla="*/ 92246 h 15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28" h="154729">
                  <a:moveTo>
                    <a:pt x="1394" y="92246"/>
                  </a:moveTo>
                  <a:cubicBezTo>
                    <a:pt x="1394" y="92246"/>
                    <a:pt x="-7134" y="6037"/>
                    <a:pt x="17991" y="620"/>
                  </a:cubicBezTo>
                  <a:cubicBezTo>
                    <a:pt x="43116" y="-4797"/>
                    <a:pt x="84722" y="27013"/>
                    <a:pt x="84722" y="27013"/>
                  </a:cubicBezTo>
                  <a:cubicBezTo>
                    <a:pt x="84722" y="27013"/>
                    <a:pt x="159060" y="38539"/>
                    <a:pt x="178076" y="74382"/>
                  </a:cubicBezTo>
                  <a:cubicBezTo>
                    <a:pt x="197093" y="110226"/>
                    <a:pt x="178076" y="153906"/>
                    <a:pt x="178076" y="153906"/>
                  </a:cubicBezTo>
                  <a:cubicBezTo>
                    <a:pt x="163197" y="152212"/>
                    <a:pt x="148168" y="152443"/>
                    <a:pt x="133358" y="154598"/>
                  </a:cubicBezTo>
                  <a:cubicBezTo>
                    <a:pt x="116301" y="158055"/>
                    <a:pt x="1394" y="92246"/>
                    <a:pt x="1394" y="92246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îṩļíḍé">
              <a:extLst>
                <a:ext uri="{FF2B5EF4-FFF2-40B4-BE49-F238E27FC236}">
                  <a16:creationId xmlns:a16="http://schemas.microsoft.com/office/drawing/2014/main" id="{E1052029-79DC-C4C6-82F3-CD2FDC78CE71}"/>
                </a:ext>
              </a:extLst>
            </p:cNvPr>
            <p:cNvSpPr/>
            <p:nvPr/>
          </p:nvSpPr>
          <p:spPr>
            <a:xfrm>
              <a:off x="4504477" y="2994325"/>
              <a:ext cx="510742" cy="149274"/>
            </a:xfrm>
            <a:custGeom>
              <a:avLst/>
              <a:gdLst>
                <a:gd name="connsiteX0" fmla="*/ 272111 w 286287"/>
                <a:gd name="connsiteY0" fmla="*/ 0 h 83673"/>
                <a:gd name="connsiteX1" fmla="*/ 286287 w 286287"/>
                <a:gd name="connsiteY1" fmla="*/ 0 h 83673"/>
                <a:gd name="connsiteX2" fmla="*/ 286287 w 286287"/>
                <a:gd name="connsiteY2" fmla="*/ 83673 h 83673"/>
                <a:gd name="connsiteX3" fmla="*/ 272111 w 286287"/>
                <a:gd name="connsiteY3" fmla="*/ 83673 h 83673"/>
                <a:gd name="connsiteX4" fmla="*/ 14176 w 286287"/>
                <a:gd name="connsiteY4" fmla="*/ 83673 h 83673"/>
                <a:gd name="connsiteX5" fmla="*/ 0 w 286287"/>
                <a:gd name="connsiteY5" fmla="*/ 83673 h 83673"/>
                <a:gd name="connsiteX6" fmla="*/ 0 w 286287"/>
                <a:gd name="connsiteY6" fmla="*/ 0 h 83673"/>
                <a:gd name="connsiteX7" fmla="*/ 14176 w 286287"/>
                <a:gd name="connsiteY7" fmla="*/ 0 h 8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287" h="83673">
                  <a:moveTo>
                    <a:pt x="272111" y="0"/>
                  </a:moveTo>
                  <a:cubicBezTo>
                    <a:pt x="279941" y="0"/>
                    <a:pt x="286287" y="0"/>
                    <a:pt x="286287" y="0"/>
                  </a:cubicBezTo>
                  <a:lnTo>
                    <a:pt x="286287" y="83673"/>
                  </a:lnTo>
                  <a:cubicBezTo>
                    <a:pt x="286287" y="83673"/>
                    <a:pt x="279941" y="83673"/>
                    <a:pt x="272111" y="83673"/>
                  </a:cubicBezTo>
                  <a:lnTo>
                    <a:pt x="14176" y="83673"/>
                  </a:lnTo>
                  <a:cubicBezTo>
                    <a:pt x="6347" y="83673"/>
                    <a:pt x="0" y="83673"/>
                    <a:pt x="0" y="83673"/>
                  </a:cubicBezTo>
                  <a:lnTo>
                    <a:pt x="0" y="0"/>
                  </a:lnTo>
                  <a:cubicBezTo>
                    <a:pt x="0" y="0"/>
                    <a:pt x="6347" y="0"/>
                    <a:pt x="14176" y="0"/>
                  </a:cubicBezTo>
                  <a:close/>
                </a:path>
              </a:pathLst>
            </a:custGeom>
            <a:solidFill>
              <a:srgbClr val="EFA459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ïŝḻîḑè">
              <a:extLst>
                <a:ext uri="{FF2B5EF4-FFF2-40B4-BE49-F238E27FC236}">
                  <a16:creationId xmlns:a16="http://schemas.microsoft.com/office/drawing/2014/main" id="{B160530D-327F-906D-A8E0-DFBD27F6CB7B}"/>
                </a:ext>
              </a:extLst>
            </p:cNvPr>
            <p:cNvSpPr/>
            <p:nvPr/>
          </p:nvSpPr>
          <p:spPr>
            <a:xfrm>
              <a:off x="4475897" y="2994325"/>
              <a:ext cx="510742" cy="149274"/>
            </a:xfrm>
            <a:custGeom>
              <a:avLst/>
              <a:gdLst>
                <a:gd name="connsiteX0" fmla="*/ 272111 w 286287"/>
                <a:gd name="connsiteY0" fmla="*/ 0 h 83673"/>
                <a:gd name="connsiteX1" fmla="*/ 286287 w 286287"/>
                <a:gd name="connsiteY1" fmla="*/ 0 h 83673"/>
                <a:gd name="connsiteX2" fmla="*/ 286287 w 286287"/>
                <a:gd name="connsiteY2" fmla="*/ 83673 h 83673"/>
                <a:gd name="connsiteX3" fmla="*/ 272111 w 286287"/>
                <a:gd name="connsiteY3" fmla="*/ 83673 h 83673"/>
                <a:gd name="connsiteX4" fmla="*/ 14176 w 286287"/>
                <a:gd name="connsiteY4" fmla="*/ 83673 h 83673"/>
                <a:gd name="connsiteX5" fmla="*/ 0 w 286287"/>
                <a:gd name="connsiteY5" fmla="*/ 83673 h 83673"/>
                <a:gd name="connsiteX6" fmla="*/ 0 w 286287"/>
                <a:gd name="connsiteY6" fmla="*/ 0 h 83673"/>
                <a:gd name="connsiteX7" fmla="*/ 14176 w 286287"/>
                <a:gd name="connsiteY7" fmla="*/ 0 h 8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287" h="83673">
                  <a:moveTo>
                    <a:pt x="272111" y="0"/>
                  </a:moveTo>
                  <a:cubicBezTo>
                    <a:pt x="279940" y="0"/>
                    <a:pt x="286287" y="0"/>
                    <a:pt x="286287" y="0"/>
                  </a:cubicBezTo>
                  <a:lnTo>
                    <a:pt x="286287" y="83673"/>
                  </a:lnTo>
                  <a:cubicBezTo>
                    <a:pt x="286287" y="83673"/>
                    <a:pt x="279940" y="83673"/>
                    <a:pt x="272111" y="83673"/>
                  </a:cubicBezTo>
                  <a:lnTo>
                    <a:pt x="14176" y="83673"/>
                  </a:lnTo>
                  <a:cubicBezTo>
                    <a:pt x="6346" y="83673"/>
                    <a:pt x="0" y="83673"/>
                    <a:pt x="0" y="83673"/>
                  </a:cubicBezTo>
                  <a:lnTo>
                    <a:pt x="0" y="0"/>
                  </a:lnTo>
                  <a:cubicBezTo>
                    <a:pt x="0" y="0"/>
                    <a:pt x="6346" y="0"/>
                    <a:pt x="14176" y="0"/>
                  </a:cubicBezTo>
                  <a:close/>
                </a:path>
              </a:pathLst>
            </a:custGeom>
            <a:solidFill>
              <a:srgbClr val="F7B369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íṡlidè">
              <a:extLst>
                <a:ext uri="{FF2B5EF4-FFF2-40B4-BE49-F238E27FC236}">
                  <a16:creationId xmlns:a16="http://schemas.microsoft.com/office/drawing/2014/main" id="{70F50CBD-9845-FB85-13DC-74F68B5D2193}"/>
                </a:ext>
              </a:extLst>
            </p:cNvPr>
            <p:cNvSpPr/>
            <p:nvPr/>
          </p:nvSpPr>
          <p:spPr>
            <a:xfrm>
              <a:off x="4599883" y="3144423"/>
              <a:ext cx="462217" cy="114937"/>
            </a:xfrm>
            <a:custGeom>
              <a:avLst/>
              <a:gdLst>
                <a:gd name="connsiteX0" fmla="*/ 245603 w 259087"/>
                <a:gd name="connsiteY0" fmla="*/ 0 h 64426"/>
                <a:gd name="connsiteX1" fmla="*/ 259088 w 259087"/>
                <a:gd name="connsiteY1" fmla="*/ 0 h 64426"/>
                <a:gd name="connsiteX2" fmla="*/ 259088 w 259087"/>
                <a:gd name="connsiteY2" fmla="*/ 64426 h 64426"/>
                <a:gd name="connsiteX3" fmla="*/ 245603 w 259087"/>
                <a:gd name="connsiteY3" fmla="*/ 64426 h 64426"/>
                <a:gd name="connsiteX4" fmla="*/ 13484 w 259087"/>
                <a:gd name="connsiteY4" fmla="*/ 64426 h 64426"/>
                <a:gd name="connsiteX5" fmla="*/ 0 w 259087"/>
                <a:gd name="connsiteY5" fmla="*/ 64426 h 64426"/>
                <a:gd name="connsiteX6" fmla="*/ 0 w 259087"/>
                <a:gd name="connsiteY6" fmla="*/ 0 h 64426"/>
                <a:gd name="connsiteX7" fmla="*/ 13484 w 259087"/>
                <a:gd name="connsiteY7" fmla="*/ 0 h 6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7" h="64426">
                  <a:moveTo>
                    <a:pt x="245603" y="0"/>
                  </a:moveTo>
                  <a:cubicBezTo>
                    <a:pt x="253050" y="0"/>
                    <a:pt x="259088" y="0"/>
                    <a:pt x="259088" y="0"/>
                  </a:cubicBezTo>
                  <a:lnTo>
                    <a:pt x="259088" y="64426"/>
                  </a:lnTo>
                  <a:cubicBezTo>
                    <a:pt x="259088" y="64426"/>
                    <a:pt x="253050" y="64426"/>
                    <a:pt x="245603" y="64426"/>
                  </a:cubicBezTo>
                  <a:lnTo>
                    <a:pt x="13484" y="64426"/>
                  </a:lnTo>
                  <a:cubicBezTo>
                    <a:pt x="6037" y="64426"/>
                    <a:pt x="0" y="64426"/>
                    <a:pt x="0" y="64426"/>
                  </a:cubicBezTo>
                  <a:lnTo>
                    <a:pt x="0" y="0"/>
                  </a:lnTo>
                  <a:cubicBezTo>
                    <a:pt x="0" y="0"/>
                    <a:pt x="6037" y="0"/>
                    <a:pt x="13484" y="0"/>
                  </a:cubicBezTo>
                  <a:close/>
                </a:path>
              </a:pathLst>
            </a:custGeom>
            <a:solidFill>
              <a:srgbClr val="68B6D8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iṣ1ïdê">
              <a:extLst>
                <a:ext uri="{FF2B5EF4-FFF2-40B4-BE49-F238E27FC236}">
                  <a16:creationId xmlns:a16="http://schemas.microsoft.com/office/drawing/2014/main" id="{64B2434A-18DE-EB7D-9A96-4CC698A4C6AA}"/>
                </a:ext>
              </a:extLst>
            </p:cNvPr>
            <p:cNvSpPr/>
            <p:nvPr/>
          </p:nvSpPr>
          <p:spPr>
            <a:xfrm>
              <a:off x="4571303" y="3144423"/>
              <a:ext cx="462217" cy="114937"/>
            </a:xfrm>
            <a:custGeom>
              <a:avLst/>
              <a:gdLst>
                <a:gd name="connsiteX0" fmla="*/ 245603 w 259087"/>
                <a:gd name="connsiteY0" fmla="*/ 0 h 64426"/>
                <a:gd name="connsiteX1" fmla="*/ 259088 w 259087"/>
                <a:gd name="connsiteY1" fmla="*/ 0 h 64426"/>
                <a:gd name="connsiteX2" fmla="*/ 259088 w 259087"/>
                <a:gd name="connsiteY2" fmla="*/ 64426 h 64426"/>
                <a:gd name="connsiteX3" fmla="*/ 245603 w 259087"/>
                <a:gd name="connsiteY3" fmla="*/ 64426 h 64426"/>
                <a:gd name="connsiteX4" fmla="*/ 13485 w 259087"/>
                <a:gd name="connsiteY4" fmla="*/ 64426 h 64426"/>
                <a:gd name="connsiteX5" fmla="*/ 0 w 259087"/>
                <a:gd name="connsiteY5" fmla="*/ 64426 h 64426"/>
                <a:gd name="connsiteX6" fmla="*/ 0 w 259087"/>
                <a:gd name="connsiteY6" fmla="*/ 0 h 64426"/>
                <a:gd name="connsiteX7" fmla="*/ 13485 w 259087"/>
                <a:gd name="connsiteY7" fmla="*/ 0 h 6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7" h="64426">
                  <a:moveTo>
                    <a:pt x="245603" y="0"/>
                  </a:moveTo>
                  <a:cubicBezTo>
                    <a:pt x="253051" y="0"/>
                    <a:pt x="259088" y="0"/>
                    <a:pt x="259088" y="0"/>
                  </a:cubicBezTo>
                  <a:lnTo>
                    <a:pt x="259088" y="64426"/>
                  </a:lnTo>
                  <a:cubicBezTo>
                    <a:pt x="259088" y="64426"/>
                    <a:pt x="253051" y="64426"/>
                    <a:pt x="245603" y="64426"/>
                  </a:cubicBezTo>
                  <a:lnTo>
                    <a:pt x="13485" y="64426"/>
                  </a:lnTo>
                  <a:cubicBezTo>
                    <a:pt x="6037" y="64426"/>
                    <a:pt x="0" y="64426"/>
                    <a:pt x="0" y="64426"/>
                  </a:cubicBezTo>
                  <a:lnTo>
                    <a:pt x="0" y="0"/>
                  </a:lnTo>
                  <a:cubicBezTo>
                    <a:pt x="0" y="0"/>
                    <a:pt x="6037" y="0"/>
                    <a:pt x="13485" y="0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ïŝḷïdê">
              <a:extLst>
                <a:ext uri="{FF2B5EF4-FFF2-40B4-BE49-F238E27FC236}">
                  <a16:creationId xmlns:a16="http://schemas.microsoft.com/office/drawing/2014/main" id="{CD3D79E6-E11A-4212-264C-3C425A650D44}"/>
                </a:ext>
              </a:extLst>
            </p:cNvPr>
            <p:cNvSpPr/>
            <p:nvPr/>
          </p:nvSpPr>
          <p:spPr>
            <a:xfrm>
              <a:off x="5168403" y="2710990"/>
              <a:ext cx="816282" cy="712859"/>
            </a:xfrm>
            <a:custGeom>
              <a:avLst/>
              <a:gdLst>
                <a:gd name="connsiteX0" fmla="*/ 0 w 457552"/>
                <a:gd name="connsiteY0" fmla="*/ 363161 h 399580"/>
                <a:gd name="connsiteX1" fmla="*/ 15098 w 457552"/>
                <a:gd name="connsiteY1" fmla="*/ 0 h 399580"/>
                <a:gd name="connsiteX2" fmla="*/ 457553 w 457552"/>
                <a:gd name="connsiteY2" fmla="*/ 41722 h 399580"/>
                <a:gd name="connsiteX3" fmla="*/ 453864 w 457552"/>
                <a:gd name="connsiteY3" fmla="*/ 399580 h 399580"/>
                <a:gd name="connsiteX4" fmla="*/ 0 w 457552"/>
                <a:gd name="connsiteY4" fmla="*/ 363161 h 39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552" h="399580">
                  <a:moveTo>
                    <a:pt x="0" y="363161"/>
                  </a:moveTo>
                  <a:lnTo>
                    <a:pt x="15098" y="0"/>
                  </a:lnTo>
                  <a:lnTo>
                    <a:pt x="457553" y="41722"/>
                  </a:lnTo>
                  <a:lnTo>
                    <a:pt x="453864" y="399580"/>
                  </a:lnTo>
                  <a:lnTo>
                    <a:pt x="0" y="363161"/>
                  </a:lnTo>
                  <a:close/>
                </a:path>
              </a:pathLst>
            </a:custGeom>
            <a:solidFill>
              <a:srgbClr val="92B4EA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îśľïďê">
              <a:extLst>
                <a:ext uri="{FF2B5EF4-FFF2-40B4-BE49-F238E27FC236}">
                  <a16:creationId xmlns:a16="http://schemas.microsoft.com/office/drawing/2014/main" id="{E5CF4128-04DA-2692-5133-E1F4983BB0F8}"/>
                </a:ext>
              </a:extLst>
            </p:cNvPr>
            <p:cNvSpPr/>
            <p:nvPr/>
          </p:nvSpPr>
          <p:spPr>
            <a:xfrm>
              <a:off x="5045034" y="2281544"/>
              <a:ext cx="1117564" cy="693865"/>
            </a:xfrm>
            <a:custGeom>
              <a:avLst/>
              <a:gdLst>
                <a:gd name="connsiteX0" fmla="*/ 0 w 626430"/>
                <a:gd name="connsiteY0" fmla="*/ 207410 h 388933"/>
                <a:gd name="connsiteX1" fmla="*/ 268192 w 626430"/>
                <a:gd name="connsiteY1" fmla="*/ 1915 h 388933"/>
                <a:gd name="connsiteX2" fmla="*/ 593896 w 626430"/>
                <a:gd name="connsiteY2" fmla="*/ 203261 h 388933"/>
                <a:gd name="connsiteX3" fmla="*/ 626397 w 626430"/>
                <a:gd name="connsiteY3" fmla="*/ 388933 h 388933"/>
                <a:gd name="connsiteX4" fmla="*/ 362815 w 626430"/>
                <a:gd name="connsiteY4" fmla="*/ 388933 h 388933"/>
                <a:gd name="connsiteX5" fmla="*/ 96236 w 626430"/>
                <a:gd name="connsiteY5" fmla="*/ 363001 h 388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6430" h="388933">
                  <a:moveTo>
                    <a:pt x="0" y="207410"/>
                  </a:moveTo>
                  <a:cubicBezTo>
                    <a:pt x="0" y="207410"/>
                    <a:pt x="91165" y="14823"/>
                    <a:pt x="268192" y="1915"/>
                  </a:cubicBezTo>
                  <a:cubicBezTo>
                    <a:pt x="445220" y="-10993"/>
                    <a:pt x="530046" y="39718"/>
                    <a:pt x="593896" y="203261"/>
                  </a:cubicBezTo>
                  <a:cubicBezTo>
                    <a:pt x="616082" y="262616"/>
                    <a:pt x="627112" y="325567"/>
                    <a:pt x="626397" y="388933"/>
                  </a:cubicBezTo>
                  <a:lnTo>
                    <a:pt x="362815" y="388933"/>
                  </a:lnTo>
                  <a:lnTo>
                    <a:pt x="96236" y="363001"/>
                  </a:lnTo>
                  <a:close/>
                </a:path>
              </a:pathLst>
            </a:custGeom>
            <a:solidFill>
              <a:srgbClr val="92B4EA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iṣlîḍê">
              <a:extLst>
                <a:ext uri="{FF2B5EF4-FFF2-40B4-BE49-F238E27FC236}">
                  <a16:creationId xmlns:a16="http://schemas.microsoft.com/office/drawing/2014/main" id="{92E1201E-6B90-17DF-0A03-9D147F3C4E56}"/>
                </a:ext>
              </a:extLst>
            </p:cNvPr>
            <p:cNvSpPr/>
            <p:nvPr/>
          </p:nvSpPr>
          <p:spPr>
            <a:xfrm>
              <a:off x="5487307" y="2159743"/>
              <a:ext cx="199445" cy="191104"/>
            </a:xfrm>
            <a:custGeom>
              <a:avLst/>
              <a:gdLst>
                <a:gd name="connsiteX0" fmla="*/ 108914 w 111795"/>
                <a:gd name="connsiteY0" fmla="*/ 0 h 107120"/>
                <a:gd name="connsiteX1" fmla="*/ 111795 w 111795"/>
                <a:gd name="connsiteY1" fmla="*/ 89090 h 107120"/>
                <a:gd name="connsiteX2" fmla="*/ 50020 w 111795"/>
                <a:gd name="connsiteY2" fmla="*/ 106723 h 107120"/>
                <a:gd name="connsiteX3" fmla="*/ 0 w 111795"/>
                <a:gd name="connsiteY3" fmla="*/ 91164 h 107120"/>
                <a:gd name="connsiteX4" fmla="*/ 2766 w 111795"/>
                <a:gd name="connsiteY4" fmla="*/ 64771 h 107120"/>
                <a:gd name="connsiteX5" fmla="*/ 7261 w 111795"/>
                <a:gd name="connsiteY5" fmla="*/ 23857 h 107120"/>
                <a:gd name="connsiteX6" fmla="*/ 94392 w 111795"/>
                <a:gd name="connsiteY6" fmla="*/ 3457 h 10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95" h="107120">
                  <a:moveTo>
                    <a:pt x="108914" y="0"/>
                  </a:moveTo>
                  <a:lnTo>
                    <a:pt x="111795" y="89090"/>
                  </a:lnTo>
                  <a:cubicBezTo>
                    <a:pt x="111795" y="89090"/>
                    <a:pt x="98426" y="102113"/>
                    <a:pt x="50020" y="106723"/>
                  </a:cubicBezTo>
                  <a:cubicBezTo>
                    <a:pt x="14061" y="110066"/>
                    <a:pt x="0" y="91164"/>
                    <a:pt x="0" y="91164"/>
                  </a:cubicBezTo>
                  <a:lnTo>
                    <a:pt x="2766" y="64771"/>
                  </a:lnTo>
                  <a:lnTo>
                    <a:pt x="7261" y="23857"/>
                  </a:lnTo>
                  <a:lnTo>
                    <a:pt x="94392" y="3457"/>
                  </a:ln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îṥļîďe">
              <a:extLst>
                <a:ext uri="{FF2B5EF4-FFF2-40B4-BE49-F238E27FC236}">
                  <a16:creationId xmlns:a16="http://schemas.microsoft.com/office/drawing/2014/main" id="{24B0F33D-9278-77FE-B966-92B85DED6B14}"/>
                </a:ext>
              </a:extLst>
            </p:cNvPr>
            <p:cNvSpPr/>
            <p:nvPr/>
          </p:nvSpPr>
          <p:spPr>
            <a:xfrm>
              <a:off x="5492243" y="2165911"/>
              <a:ext cx="163461" cy="109385"/>
            </a:xfrm>
            <a:custGeom>
              <a:avLst/>
              <a:gdLst>
                <a:gd name="connsiteX0" fmla="*/ 91625 w 91625"/>
                <a:gd name="connsiteY0" fmla="*/ 0 h 61314"/>
                <a:gd name="connsiteX1" fmla="*/ 89321 w 91625"/>
                <a:gd name="connsiteY1" fmla="*/ 8067 h 61314"/>
                <a:gd name="connsiteX2" fmla="*/ 0 w 91625"/>
                <a:gd name="connsiteY2" fmla="*/ 61314 h 61314"/>
                <a:gd name="connsiteX3" fmla="*/ 4495 w 91625"/>
                <a:gd name="connsiteY3" fmla="*/ 20399 h 61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625" h="61314">
                  <a:moveTo>
                    <a:pt x="91625" y="0"/>
                  </a:moveTo>
                  <a:cubicBezTo>
                    <a:pt x="91234" y="2788"/>
                    <a:pt x="90462" y="5497"/>
                    <a:pt x="89321" y="8067"/>
                  </a:cubicBezTo>
                  <a:cubicBezTo>
                    <a:pt x="71341" y="49673"/>
                    <a:pt x="20861" y="59239"/>
                    <a:pt x="0" y="61314"/>
                  </a:cubicBezTo>
                  <a:lnTo>
                    <a:pt x="4495" y="20399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iš1îdé">
              <a:extLst>
                <a:ext uri="{FF2B5EF4-FFF2-40B4-BE49-F238E27FC236}">
                  <a16:creationId xmlns:a16="http://schemas.microsoft.com/office/drawing/2014/main" id="{789A194B-EA50-F757-0378-D9AACC251C8F}"/>
                </a:ext>
              </a:extLst>
            </p:cNvPr>
            <p:cNvSpPr/>
            <p:nvPr/>
          </p:nvSpPr>
          <p:spPr>
            <a:xfrm>
              <a:off x="5411761" y="1810024"/>
              <a:ext cx="373408" cy="422867"/>
            </a:xfrm>
            <a:custGeom>
              <a:avLst/>
              <a:gdLst>
                <a:gd name="connsiteX0" fmla="*/ 28516 w 209307"/>
                <a:gd name="connsiteY0" fmla="*/ 31562 h 237030"/>
                <a:gd name="connsiteX1" fmla="*/ 4428 w 209307"/>
                <a:gd name="connsiteY1" fmla="*/ 192916 h 237030"/>
                <a:gd name="connsiteX2" fmla="*/ 106081 w 209307"/>
                <a:gd name="connsiteY2" fmla="*/ 227492 h 237030"/>
                <a:gd name="connsiteX3" fmla="*/ 151375 w 209307"/>
                <a:gd name="connsiteY3" fmla="*/ 195682 h 237030"/>
                <a:gd name="connsiteX4" fmla="*/ 200012 w 209307"/>
                <a:gd name="connsiteY4" fmla="*/ 176781 h 237030"/>
                <a:gd name="connsiteX5" fmla="*/ 188487 w 209307"/>
                <a:gd name="connsiteY5" fmla="*/ 110971 h 237030"/>
                <a:gd name="connsiteX6" fmla="*/ 151836 w 209307"/>
                <a:gd name="connsiteY6" fmla="*/ 116965 h 237030"/>
                <a:gd name="connsiteX7" fmla="*/ 166588 w 209307"/>
                <a:gd name="connsiteY7" fmla="*/ 86538 h 237030"/>
                <a:gd name="connsiteX8" fmla="*/ 28516 w 209307"/>
                <a:gd name="connsiteY8" fmla="*/ 31562 h 23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07" h="237030">
                  <a:moveTo>
                    <a:pt x="28516" y="31562"/>
                  </a:moveTo>
                  <a:cubicBezTo>
                    <a:pt x="28516" y="31562"/>
                    <a:pt x="-13436" y="135866"/>
                    <a:pt x="4428" y="192916"/>
                  </a:cubicBezTo>
                  <a:cubicBezTo>
                    <a:pt x="22292" y="249966"/>
                    <a:pt x="74848" y="239708"/>
                    <a:pt x="106081" y="227492"/>
                  </a:cubicBezTo>
                  <a:cubicBezTo>
                    <a:pt x="123738" y="221107"/>
                    <a:pt x="139377" y="210123"/>
                    <a:pt x="151375" y="195682"/>
                  </a:cubicBezTo>
                  <a:cubicBezTo>
                    <a:pt x="169966" y="200546"/>
                    <a:pt x="189582" y="192927"/>
                    <a:pt x="200012" y="176781"/>
                  </a:cubicBezTo>
                  <a:cubicBezTo>
                    <a:pt x="218913" y="148774"/>
                    <a:pt x="205890" y="117656"/>
                    <a:pt x="188487" y="110971"/>
                  </a:cubicBezTo>
                  <a:cubicBezTo>
                    <a:pt x="175970" y="107744"/>
                    <a:pt x="162670" y="109922"/>
                    <a:pt x="151836" y="116965"/>
                  </a:cubicBezTo>
                  <a:lnTo>
                    <a:pt x="166588" y="86538"/>
                  </a:lnTo>
                  <a:cubicBezTo>
                    <a:pt x="166588" y="86538"/>
                    <a:pt x="96169" y="-63521"/>
                    <a:pt x="28516" y="31562"/>
                  </a:cubicBez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ïṣľîḑé">
              <a:extLst>
                <a:ext uri="{FF2B5EF4-FFF2-40B4-BE49-F238E27FC236}">
                  <a16:creationId xmlns:a16="http://schemas.microsoft.com/office/drawing/2014/main" id="{C1EAC017-0C6E-131B-EF4C-DD32094B90E3}"/>
                </a:ext>
              </a:extLst>
            </p:cNvPr>
            <p:cNvSpPr/>
            <p:nvPr/>
          </p:nvSpPr>
          <p:spPr>
            <a:xfrm>
              <a:off x="5684338" y="2038785"/>
              <a:ext cx="76470" cy="59890"/>
            </a:xfrm>
            <a:custGeom>
              <a:avLst/>
              <a:gdLst>
                <a:gd name="connsiteX0" fmla="*/ 2967 w 42864"/>
                <a:gd name="connsiteY0" fmla="*/ 33570 h 33570"/>
                <a:gd name="connsiteX1" fmla="*/ 547 w 42864"/>
                <a:gd name="connsiteY1" fmla="*/ 32302 h 33570"/>
                <a:gd name="connsiteX2" fmla="*/ 1238 w 42864"/>
                <a:gd name="connsiteY2" fmla="*/ 28153 h 33570"/>
                <a:gd name="connsiteX3" fmla="*/ 38119 w 42864"/>
                <a:gd name="connsiteY3" fmla="*/ 838 h 33570"/>
                <a:gd name="connsiteX4" fmla="*/ 42268 w 42864"/>
                <a:gd name="connsiteY4" fmla="*/ 838 h 33570"/>
                <a:gd name="connsiteX5" fmla="*/ 41692 w 42864"/>
                <a:gd name="connsiteY5" fmla="*/ 5102 h 33570"/>
                <a:gd name="connsiteX6" fmla="*/ 4811 w 42864"/>
                <a:gd name="connsiteY6" fmla="*/ 32417 h 33570"/>
                <a:gd name="connsiteX7" fmla="*/ 2967 w 42864"/>
                <a:gd name="connsiteY7" fmla="*/ 33570 h 3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64" h="33570">
                  <a:moveTo>
                    <a:pt x="2967" y="33570"/>
                  </a:moveTo>
                  <a:cubicBezTo>
                    <a:pt x="1999" y="33558"/>
                    <a:pt x="1100" y="33085"/>
                    <a:pt x="547" y="32302"/>
                  </a:cubicBezTo>
                  <a:cubicBezTo>
                    <a:pt x="-398" y="30965"/>
                    <a:pt x="-87" y="29109"/>
                    <a:pt x="1238" y="28153"/>
                  </a:cubicBezTo>
                  <a:lnTo>
                    <a:pt x="38119" y="838"/>
                  </a:lnTo>
                  <a:cubicBezTo>
                    <a:pt x="39283" y="-280"/>
                    <a:pt x="41104" y="-280"/>
                    <a:pt x="42268" y="838"/>
                  </a:cubicBezTo>
                  <a:cubicBezTo>
                    <a:pt x="43248" y="2186"/>
                    <a:pt x="42994" y="4065"/>
                    <a:pt x="41692" y="5102"/>
                  </a:cubicBezTo>
                  <a:lnTo>
                    <a:pt x="4811" y="32417"/>
                  </a:lnTo>
                  <a:cubicBezTo>
                    <a:pt x="4327" y="32970"/>
                    <a:pt x="3682" y="33374"/>
                    <a:pt x="2967" y="33570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ïşļiḋè">
              <a:extLst>
                <a:ext uri="{FF2B5EF4-FFF2-40B4-BE49-F238E27FC236}">
                  <a16:creationId xmlns:a16="http://schemas.microsoft.com/office/drawing/2014/main" id="{C3AF04DB-6F3E-685D-5DC8-93417E970734}"/>
                </a:ext>
              </a:extLst>
            </p:cNvPr>
            <p:cNvSpPr/>
            <p:nvPr/>
          </p:nvSpPr>
          <p:spPr>
            <a:xfrm>
              <a:off x="5700160" y="2075670"/>
              <a:ext cx="55453" cy="21360"/>
            </a:xfrm>
            <a:custGeom>
              <a:avLst/>
              <a:gdLst>
                <a:gd name="connsiteX0" fmla="*/ 28097 w 31083"/>
                <a:gd name="connsiteY0" fmla="*/ 11973 h 11973"/>
                <a:gd name="connsiteX1" fmla="*/ 27406 w 31083"/>
                <a:gd name="connsiteY1" fmla="*/ 11973 h 11973"/>
                <a:gd name="connsiteX2" fmla="*/ 2742 w 31083"/>
                <a:gd name="connsiteY2" fmla="*/ 5980 h 11973"/>
                <a:gd name="connsiteX3" fmla="*/ 11 w 31083"/>
                <a:gd name="connsiteY3" fmla="*/ 2742 h 11973"/>
                <a:gd name="connsiteX4" fmla="*/ 3260 w 31083"/>
                <a:gd name="connsiteY4" fmla="*/ 10 h 11973"/>
                <a:gd name="connsiteX5" fmla="*/ 4125 w 31083"/>
                <a:gd name="connsiteY5" fmla="*/ 218 h 11973"/>
                <a:gd name="connsiteX6" fmla="*/ 28789 w 31083"/>
                <a:gd name="connsiteY6" fmla="*/ 6096 h 11973"/>
                <a:gd name="connsiteX7" fmla="*/ 31002 w 31083"/>
                <a:gd name="connsiteY7" fmla="*/ 9714 h 11973"/>
                <a:gd name="connsiteX8" fmla="*/ 30979 w 31083"/>
                <a:gd name="connsiteY8" fmla="*/ 9784 h 11973"/>
                <a:gd name="connsiteX9" fmla="*/ 28097 w 31083"/>
                <a:gd name="connsiteY9" fmla="*/ 11973 h 11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083" h="11973">
                  <a:moveTo>
                    <a:pt x="28097" y="11973"/>
                  </a:moveTo>
                  <a:lnTo>
                    <a:pt x="27406" y="11973"/>
                  </a:lnTo>
                  <a:lnTo>
                    <a:pt x="2742" y="5980"/>
                  </a:lnTo>
                  <a:cubicBezTo>
                    <a:pt x="1094" y="5842"/>
                    <a:pt x="-128" y="4390"/>
                    <a:pt x="11" y="2742"/>
                  </a:cubicBezTo>
                  <a:cubicBezTo>
                    <a:pt x="160" y="1094"/>
                    <a:pt x="1612" y="-128"/>
                    <a:pt x="3260" y="10"/>
                  </a:cubicBezTo>
                  <a:cubicBezTo>
                    <a:pt x="3560" y="33"/>
                    <a:pt x="3848" y="102"/>
                    <a:pt x="4125" y="218"/>
                  </a:cubicBezTo>
                  <a:lnTo>
                    <a:pt x="28789" y="6096"/>
                  </a:lnTo>
                  <a:cubicBezTo>
                    <a:pt x="30403" y="6487"/>
                    <a:pt x="31382" y="8101"/>
                    <a:pt x="31002" y="9714"/>
                  </a:cubicBezTo>
                  <a:cubicBezTo>
                    <a:pt x="30990" y="9737"/>
                    <a:pt x="30990" y="9760"/>
                    <a:pt x="30979" y="9784"/>
                  </a:cubicBezTo>
                  <a:cubicBezTo>
                    <a:pt x="30621" y="11074"/>
                    <a:pt x="29434" y="11973"/>
                    <a:pt x="28097" y="1197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ïṡļîďé">
              <a:extLst>
                <a:ext uri="{FF2B5EF4-FFF2-40B4-BE49-F238E27FC236}">
                  <a16:creationId xmlns:a16="http://schemas.microsoft.com/office/drawing/2014/main" id="{6E6DFE4A-A398-5CF5-62FF-25D39A7EDA1E}"/>
                </a:ext>
              </a:extLst>
            </p:cNvPr>
            <p:cNvSpPr/>
            <p:nvPr/>
          </p:nvSpPr>
          <p:spPr>
            <a:xfrm>
              <a:off x="5534072" y="1910262"/>
              <a:ext cx="54513" cy="39552"/>
            </a:xfrm>
            <a:custGeom>
              <a:avLst/>
              <a:gdLst>
                <a:gd name="connsiteX0" fmla="*/ 27610 w 30556"/>
                <a:gd name="connsiteY0" fmla="*/ 22169 h 22170"/>
                <a:gd name="connsiteX1" fmla="*/ 24729 w 30556"/>
                <a:gd name="connsiteY1" fmla="*/ 20209 h 22170"/>
                <a:gd name="connsiteX2" fmla="*/ 3522 w 30556"/>
                <a:gd name="connsiteY2" fmla="*/ 6149 h 22170"/>
                <a:gd name="connsiteX3" fmla="*/ 99 w 30556"/>
                <a:gd name="connsiteY3" fmla="*/ 3936 h 22170"/>
                <a:gd name="connsiteX4" fmla="*/ 65 w 30556"/>
                <a:gd name="connsiteY4" fmla="*/ 3728 h 22170"/>
                <a:gd name="connsiteX5" fmla="*/ 2278 w 30556"/>
                <a:gd name="connsiteY5" fmla="*/ 305 h 22170"/>
                <a:gd name="connsiteX6" fmla="*/ 2485 w 30556"/>
                <a:gd name="connsiteY6" fmla="*/ 271 h 22170"/>
                <a:gd name="connsiteX7" fmla="*/ 30376 w 30556"/>
                <a:gd name="connsiteY7" fmla="*/ 18135 h 22170"/>
                <a:gd name="connsiteX8" fmla="*/ 28647 w 30556"/>
                <a:gd name="connsiteY8" fmla="*/ 22053 h 2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56" h="22170">
                  <a:moveTo>
                    <a:pt x="27610" y="22169"/>
                  </a:moveTo>
                  <a:cubicBezTo>
                    <a:pt x="26331" y="22203"/>
                    <a:pt x="25167" y="21408"/>
                    <a:pt x="24729" y="20209"/>
                  </a:cubicBezTo>
                  <a:cubicBezTo>
                    <a:pt x="22251" y="10816"/>
                    <a:pt x="13134" y="4777"/>
                    <a:pt x="3522" y="6149"/>
                  </a:cubicBezTo>
                  <a:cubicBezTo>
                    <a:pt x="1966" y="6483"/>
                    <a:pt x="434" y="5492"/>
                    <a:pt x="99" y="3936"/>
                  </a:cubicBezTo>
                  <a:cubicBezTo>
                    <a:pt x="88" y="3867"/>
                    <a:pt x="76" y="3797"/>
                    <a:pt x="65" y="3728"/>
                  </a:cubicBezTo>
                  <a:cubicBezTo>
                    <a:pt x="-269" y="2172"/>
                    <a:pt x="722" y="640"/>
                    <a:pt x="2278" y="305"/>
                  </a:cubicBezTo>
                  <a:cubicBezTo>
                    <a:pt x="2347" y="294"/>
                    <a:pt x="2416" y="282"/>
                    <a:pt x="2485" y="271"/>
                  </a:cubicBezTo>
                  <a:cubicBezTo>
                    <a:pt x="14932" y="-1562"/>
                    <a:pt x="26838" y="6056"/>
                    <a:pt x="30376" y="18135"/>
                  </a:cubicBezTo>
                  <a:cubicBezTo>
                    <a:pt x="30929" y="19691"/>
                    <a:pt x="30169" y="21419"/>
                    <a:pt x="28647" y="22053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iṩliḋè">
              <a:extLst>
                <a:ext uri="{FF2B5EF4-FFF2-40B4-BE49-F238E27FC236}">
                  <a16:creationId xmlns:a16="http://schemas.microsoft.com/office/drawing/2014/main" id="{E82EF52E-DE47-8DD1-58AD-0B74E4097951}"/>
                </a:ext>
              </a:extLst>
            </p:cNvPr>
            <p:cNvSpPr/>
            <p:nvPr/>
          </p:nvSpPr>
          <p:spPr>
            <a:xfrm>
              <a:off x="5438505" y="1913834"/>
              <a:ext cx="32894" cy="23232"/>
            </a:xfrm>
            <a:custGeom>
              <a:avLst/>
              <a:gdLst>
                <a:gd name="connsiteX0" fmla="*/ 3152 w 18438"/>
                <a:gd name="connsiteY0" fmla="*/ 13021 h 13022"/>
                <a:gd name="connsiteX1" fmla="*/ 847 w 18438"/>
                <a:gd name="connsiteY1" fmla="*/ 11984 h 13022"/>
                <a:gd name="connsiteX2" fmla="*/ 847 w 18438"/>
                <a:gd name="connsiteY2" fmla="*/ 7719 h 13022"/>
                <a:gd name="connsiteX3" fmla="*/ 17559 w 18438"/>
                <a:gd name="connsiteY3" fmla="*/ 1265 h 13022"/>
                <a:gd name="connsiteX4" fmla="*/ 17639 w 18438"/>
                <a:gd name="connsiteY4" fmla="*/ 5333 h 13022"/>
                <a:gd name="connsiteX5" fmla="*/ 17559 w 18438"/>
                <a:gd name="connsiteY5" fmla="*/ 5414 h 13022"/>
                <a:gd name="connsiteX6" fmla="*/ 14562 w 18438"/>
                <a:gd name="connsiteY6" fmla="*/ 5990 h 13022"/>
                <a:gd name="connsiteX7" fmla="*/ 5111 w 18438"/>
                <a:gd name="connsiteY7" fmla="*/ 12329 h 13022"/>
                <a:gd name="connsiteX8" fmla="*/ 3152 w 18438"/>
                <a:gd name="connsiteY8" fmla="*/ 13021 h 13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38" h="13022">
                  <a:moveTo>
                    <a:pt x="3152" y="13021"/>
                  </a:moveTo>
                  <a:cubicBezTo>
                    <a:pt x="2265" y="13044"/>
                    <a:pt x="1412" y="12664"/>
                    <a:pt x="847" y="11984"/>
                  </a:cubicBezTo>
                  <a:cubicBezTo>
                    <a:pt x="-282" y="10785"/>
                    <a:pt x="-282" y="8918"/>
                    <a:pt x="847" y="7719"/>
                  </a:cubicBezTo>
                  <a:cubicBezTo>
                    <a:pt x="3959" y="5068"/>
                    <a:pt x="13640" y="-3115"/>
                    <a:pt x="17559" y="1265"/>
                  </a:cubicBezTo>
                  <a:cubicBezTo>
                    <a:pt x="18700" y="2372"/>
                    <a:pt x="18734" y="4192"/>
                    <a:pt x="17639" y="5333"/>
                  </a:cubicBezTo>
                  <a:cubicBezTo>
                    <a:pt x="17605" y="5368"/>
                    <a:pt x="17582" y="5391"/>
                    <a:pt x="17559" y="5414"/>
                  </a:cubicBezTo>
                  <a:cubicBezTo>
                    <a:pt x="16786" y="6221"/>
                    <a:pt x="15588" y="6451"/>
                    <a:pt x="14562" y="5990"/>
                  </a:cubicBezTo>
                  <a:cubicBezTo>
                    <a:pt x="11047" y="7500"/>
                    <a:pt x="7843" y="9644"/>
                    <a:pt x="5111" y="12329"/>
                  </a:cubicBezTo>
                  <a:cubicBezTo>
                    <a:pt x="4558" y="12779"/>
                    <a:pt x="3866" y="13021"/>
                    <a:pt x="3152" y="13021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íSḻîďè">
              <a:extLst>
                <a:ext uri="{FF2B5EF4-FFF2-40B4-BE49-F238E27FC236}">
                  <a16:creationId xmlns:a16="http://schemas.microsoft.com/office/drawing/2014/main" id="{DDC0F61E-EDF0-585C-96E8-9AB486F70349}"/>
                </a:ext>
              </a:extLst>
            </p:cNvPr>
            <p:cNvSpPr/>
            <p:nvPr/>
          </p:nvSpPr>
          <p:spPr>
            <a:xfrm>
              <a:off x="5468616" y="1992015"/>
              <a:ext cx="31813" cy="85075"/>
            </a:xfrm>
            <a:custGeom>
              <a:avLst/>
              <a:gdLst>
                <a:gd name="connsiteX0" fmla="*/ 6674 w 17832"/>
                <a:gd name="connsiteY0" fmla="*/ 47685 h 47687"/>
                <a:gd name="connsiteX1" fmla="*/ 4254 w 17832"/>
                <a:gd name="connsiteY1" fmla="*/ 46532 h 47687"/>
                <a:gd name="connsiteX2" fmla="*/ 12436 w 17832"/>
                <a:gd name="connsiteY2" fmla="*/ 1238 h 47687"/>
                <a:gd name="connsiteX3" fmla="*/ 16585 w 17832"/>
                <a:gd name="connsiteY3" fmla="*/ 546 h 47687"/>
                <a:gd name="connsiteX4" fmla="*/ 17277 w 17832"/>
                <a:gd name="connsiteY4" fmla="*/ 4811 h 47687"/>
                <a:gd name="connsiteX5" fmla="*/ 9094 w 17832"/>
                <a:gd name="connsiteY5" fmla="*/ 42844 h 47687"/>
                <a:gd name="connsiteX6" fmla="*/ 8518 w 17832"/>
                <a:gd name="connsiteY6" fmla="*/ 47108 h 47687"/>
                <a:gd name="connsiteX7" fmla="*/ 6674 w 17832"/>
                <a:gd name="connsiteY7" fmla="*/ 47685 h 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32" h="47687">
                  <a:moveTo>
                    <a:pt x="6674" y="47685"/>
                  </a:moveTo>
                  <a:cubicBezTo>
                    <a:pt x="5729" y="47719"/>
                    <a:pt x="4818" y="47293"/>
                    <a:pt x="4254" y="46532"/>
                  </a:cubicBezTo>
                  <a:cubicBezTo>
                    <a:pt x="-8540" y="29705"/>
                    <a:pt x="11514" y="2390"/>
                    <a:pt x="12436" y="1238"/>
                  </a:cubicBezTo>
                  <a:cubicBezTo>
                    <a:pt x="13393" y="-88"/>
                    <a:pt x="15248" y="-399"/>
                    <a:pt x="16585" y="546"/>
                  </a:cubicBezTo>
                  <a:cubicBezTo>
                    <a:pt x="17923" y="1549"/>
                    <a:pt x="18233" y="3439"/>
                    <a:pt x="17277" y="4811"/>
                  </a:cubicBezTo>
                  <a:cubicBezTo>
                    <a:pt x="17277" y="4811"/>
                    <a:pt x="-1048" y="29590"/>
                    <a:pt x="9094" y="42844"/>
                  </a:cubicBezTo>
                  <a:cubicBezTo>
                    <a:pt x="10016" y="44204"/>
                    <a:pt x="9763" y="46036"/>
                    <a:pt x="8518" y="47108"/>
                  </a:cubicBezTo>
                  <a:cubicBezTo>
                    <a:pt x="7965" y="47454"/>
                    <a:pt x="7331" y="47650"/>
                    <a:pt x="6674" y="47685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ïşlïde">
              <a:extLst>
                <a:ext uri="{FF2B5EF4-FFF2-40B4-BE49-F238E27FC236}">
                  <a16:creationId xmlns:a16="http://schemas.microsoft.com/office/drawing/2014/main" id="{3EAA083B-0FC4-9F4F-BDA6-10801AE8DB75}"/>
                </a:ext>
              </a:extLst>
            </p:cNvPr>
            <p:cNvSpPr/>
            <p:nvPr/>
          </p:nvSpPr>
          <p:spPr>
            <a:xfrm>
              <a:off x="5440289" y="1963401"/>
              <a:ext cx="19606" cy="44599"/>
            </a:xfrm>
            <a:custGeom>
              <a:avLst/>
              <a:gdLst>
                <a:gd name="connsiteX0" fmla="*/ 3075 w 10990"/>
                <a:gd name="connsiteY0" fmla="*/ 24999 h 24999"/>
                <a:gd name="connsiteX1" fmla="*/ 2268 w 10990"/>
                <a:gd name="connsiteY1" fmla="*/ 24999 h 24999"/>
                <a:gd name="connsiteX2" fmla="*/ 78 w 10990"/>
                <a:gd name="connsiteY2" fmla="*/ 21311 h 24999"/>
                <a:gd name="connsiteX3" fmla="*/ 5034 w 10990"/>
                <a:gd name="connsiteY3" fmla="*/ 2294 h 24999"/>
                <a:gd name="connsiteX4" fmla="*/ 8653 w 10990"/>
                <a:gd name="connsiteY4" fmla="*/ 81 h 24999"/>
                <a:gd name="connsiteX5" fmla="*/ 8722 w 10990"/>
                <a:gd name="connsiteY5" fmla="*/ 104 h 24999"/>
                <a:gd name="connsiteX6" fmla="*/ 10912 w 10990"/>
                <a:gd name="connsiteY6" fmla="*/ 3793 h 24999"/>
                <a:gd name="connsiteX7" fmla="*/ 5956 w 10990"/>
                <a:gd name="connsiteY7" fmla="*/ 22809 h 24999"/>
                <a:gd name="connsiteX8" fmla="*/ 3075 w 10990"/>
                <a:gd name="connsiteY8" fmla="*/ 24999 h 2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90" h="24999">
                  <a:moveTo>
                    <a:pt x="3075" y="24999"/>
                  </a:moveTo>
                  <a:lnTo>
                    <a:pt x="2268" y="24999"/>
                  </a:lnTo>
                  <a:cubicBezTo>
                    <a:pt x="677" y="24549"/>
                    <a:pt x="-291" y="22925"/>
                    <a:pt x="78" y="21311"/>
                  </a:cubicBezTo>
                  <a:lnTo>
                    <a:pt x="5034" y="2294"/>
                  </a:lnTo>
                  <a:cubicBezTo>
                    <a:pt x="5426" y="681"/>
                    <a:pt x="7039" y="-299"/>
                    <a:pt x="8653" y="81"/>
                  </a:cubicBezTo>
                  <a:cubicBezTo>
                    <a:pt x="8676" y="93"/>
                    <a:pt x="8699" y="93"/>
                    <a:pt x="8722" y="104"/>
                  </a:cubicBezTo>
                  <a:cubicBezTo>
                    <a:pt x="10313" y="554"/>
                    <a:pt x="11281" y="2179"/>
                    <a:pt x="10912" y="3793"/>
                  </a:cubicBezTo>
                  <a:lnTo>
                    <a:pt x="5956" y="22809"/>
                  </a:lnTo>
                  <a:cubicBezTo>
                    <a:pt x="5599" y="24100"/>
                    <a:pt x="4412" y="24999"/>
                    <a:pt x="3075" y="24999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íṣḻîďè">
              <a:extLst>
                <a:ext uri="{FF2B5EF4-FFF2-40B4-BE49-F238E27FC236}">
                  <a16:creationId xmlns:a16="http://schemas.microsoft.com/office/drawing/2014/main" id="{B737C068-14AD-0B6B-4F31-EBA17207EBC2}"/>
                </a:ext>
              </a:extLst>
            </p:cNvPr>
            <p:cNvSpPr/>
            <p:nvPr/>
          </p:nvSpPr>
          <p:spPr>
            <a:xfrm>
              <a:off x="5529881" y="1975121"/>
              <a:ext cx="19455" cy="44599"/>
            </a:xfrm>
            <a:custGeom>
              <a:avLst/>
              <a:gdLst>
                <a:gd name="connsiteX0" fmla="*/ 2990 w 10905"/>
                <a:gd name="connsiteY0" fmla="*/ 24999 h 24999"/>
                <a:gd name="connsiteX1" fmla="*/ 2183 w 10905"/>
                <a:gd name="connsiteY1" fmla="*/ 24999 h 24999"/>
                <a:gd name="connsiteX2" fmla="*/ 109 w 10905"/>
                <a:gd name="connsiteY2" fmla="*/ 21311 h 24999"/>
                <a:gd name="connsiteX3" fmla="*/ 4949 w 10905"/>
                <a:gd name="connsiteY3" fmla="*/ 2294 h 24999"/>
                <a:gd name="connsiteX4" fmla="*/ 8568 w 10905"/>
                <a:gd name="connsiteY4" fmla="*/ 81 h 24999"/>
                <a:gd name="connsiteX5" fmla="*/ 8637 w 10905"/>
                <a:gd name="connsiteY5" fmla="*/ 104 h 24999"/>
                <a:gd name="connsiteX6" fmla="*/ 10827 w 10905"/>
                <a:gd name="connsiteY6" fmla="*/ 3792 h 24999"/>
                <a:gd name="connsiteX7" fmla="*/ 5871 w 10905"/>
                <a:gd name="connsiteY7" fmla="*/ 22809 h 24999"/>
                <a:gd name="connsiteX8" fmla="*/ 2990 w 10905"/>
                <a:gd name="connsiteY8" fmla="*/ 24999 h 24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05" h="24999">
                  <a:moveTo>
                    <a:pt x="2990" y="24999"/>
                  </a:moveTo>
                  <a:lnTo>
                    <a:pt x="2183" y="24999"/>
                  </a:lnTo>
                  <a:cubicBezTo>
                    <a:pt x="593" y="24550"/>
                    <a:pt x="-329" y="22901"/>
                    <a:pt x="109" y="21311"/>
                  </a:cubicBezTo>
                  <a:lnTo>
                    <a:pt x="4949" y="2294"/>
                  </a:lnTo>
                  <a:cubicBezTo>
                    <a:pt x="5341" y="681"/>
                    <a:pt x="6955" y="-299"/>
                    <a:pt x="8568" y="81"/>
                  </a:cubicBezTo>
                  <a:cubicBezTo>
                    <a:pt x="8591" y="93"/>
                    <a:pt x="8614" y="93"/>
                    <a:pt x="8637" y="104"/>
                  </a:cubicBezTo>
                  <a:cubicBezTo>
                    <a:pt x="10228" y="554"/>
                    <a:pt x="11196" y="2179"/>
                    <a:pt x="10827" y="3792"/>
                  </a:cubicBezTo>
                  <a:lnTo>
                    <a:pt x="5871" y="22809"/>
                  </a:lnTo>
                  <a:cubicBezTo>
                    <a:pt x="5514" y="24100"/>
                    <a:pt x="4327" y="24999"/>
                    <a:pt x="2990" y="24999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íṣľíďé">
              <a:extLst>
                <a:ext uri="{FF2B5EF4-FFF2-40B4-BE49-F238E27FC236}">
                  <a16:creationId xmlns:a16="http://schemas.microsoft.com/office/drawing/2014/main" id="{A3F23EC1-D812-0B8A-EE0E-019AD8F53C5E}"/>
                </a:ext>
              </a:extLst>
            </p:cNvPr>
            <p:cNvSpPr/>
            <p:nvPr/>
          </p:nvSpPr>
          <p:spPr>
            <a:xfrm>
              <a:off x="5447830" y="1770929"/>
              <a:ext cx="298344" cy="249725"/>
            </a:xfrm>
            <a:custGeom>
              <a:avLst/>
              <a:gdLst>
                <a:gd name="connsiteX0" fmla="*/ 0 w 167231"/>
                <a:gd name="connsiteY0" fmla="*/ 76988 h 139979"/>
                <a:gd name="connsiteX1" fmla="*/ 29850 w 167231"/>
                <a:gd name="connsiteY1" fmla="*/ 59816 h 139979"/>
                <a:gd name="connsiteX2" fmla="*/ 62697 w 167231"/>
                <a:gd name="connsiteY2" fmla="*/ 73761 h 139979"/>
                <a:gd name="connsiteX3" fmla="*/ 82405 w 167231"/>
                <a:gd name="connsiteY3" fmla="*/ 126777 h 139979"/>
                <a:gd name="connsiteX4" fmla="*/ 132425 w 167231"/>
                <a:gd name="connsiteY4" fmla="*/ 139340 h 139979"/>
                <a:gd name="connsiteX5" fmla="*/ 152594 w 167231"/>
                <a:gd name="connsiteY5" fmla="*/ 131848 h 139979"/>
                <a:gd name="connsiteX6" fmla="*/ 167231 w 167231"/>
                <a:gd name="connsiteY6" fmla="*/ 101883 h 139979"/>
                <a:gd name="connsiteX7" fmla="*/ 116981 w 167231"/>
                <a:gd name="connsiteY7" fmla="*/ 31348 h 139979"/>
                <a:gd name="connsiteX8" fmla="*/ 18325 w 167231"/>
                <a:gd name="connsiteY8" fmla="*/ 0 h 13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31" h="139979">
                  <a:moveTo>
                    <a:pt x="0" y="76988"/>
                  </a:moveTo>
                  <a:cubicBezTo>
                    <a:pt x="6189" y="66362"/>
                    <a:pt x="17553" y="59827"/>
                    <a:pt x="29850" y="59816"/>
                  </a:cubicBezTo>
                  <a:cubicBezTo>
                    <a:pt x="42263" y="59666"/>
                    <a:pt x="54180" y="64725"/>
                    <a:pt x="62697" y="73761"/>
                  </a:cubicBezTo>
                  <a:cubicBezTo>
                    <a:pt x="62697" y="73761"/>
                    <a:pt x="54168" y="108337"/>
                    <a:pt x="82405" y="126777"/>
                  </a:cubicBezTo>
                  <a:cubicBezTo>
                    <a:pt x="96835" y="137254"/>
                    <a:pt x="114757" y="141760"/>
                    <a:pt x="132425" y="139340"/>
                  </a:cubicBezTo>
                  <a:lnTo>
                    <a:pt x="152594" y="131848"/>
                  </a:lnTo>
                  <a:lnTo>
                    <a:pt x="167231" y="101883"/>
                  </a:lnTo>
                  <a:lnTo>
                    <a:pt x="116981" y="31348"/>
                  </a:lnTo>
                  <a:lnTo>
                    <a:pt x="18325" y="0"/>
                  </a:ln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îṥḻíḍé">
              <a:extLst>
                <a:ext uri="{FF2B5EF4-FFF2-40B4-BE49-F238E27FC236}">
                  <a16:creationId xmlns:a16="http://schemas.microsoft.com/office/drawing/2014/main" id="{2C54A4D1-3D47-6104-7BAF-F3904D4DA357}"/>
                </a:ext>
              </a:extLst>
            </p:cNvPr>
            <p:cNvSpPr/>
            <p:nvPr/>
          </p:nvSpPr>
          <p:spPr>
            <a:xfrm>
              <a:off x="5372257" y="1935811"/>
              <a:ext cx="106797" cy="119479"/>
            </a:xfrm>
            <a:custGeom>
              <a:avLst/>
              <a:gdLst>
                <a:gd name="connsiteX0" fmla="*/ 29337 w 59863"/>
                <a:gd name="connsiteY0" fmla="*/ 66972 h 66972"/>
                <a:gd name="connsiteX1" fmla="*/ 26802 w 59863"/>
                <a:gd name="connsiteY1" fmla="*/ 66972 h 66972"/>
                <a:gd name="connsiteX2" fmla="*/ 6633 w 59863"/>
                <a:gd name="connsiteY2" fmla="*/ 55447 h 66972"/>
                <a:gd name="connsiteX3" fmla="*/ 178 w 59863"/>
                <a:gd name="connsiteY3" fmla="*/ 31013 h 66972"/>
                <a:gd name="connsiteX4" fmla="*/ 33026 w 59863"/>
                <a:gd name="connsiteY4" fmla="*/ 10 h 66972"/>
                <a:gd name="connsiteX5" fmla="*/ 53310 w 59863"/>
                <a:gd name="connsiteY5" fmla="*/ 11535 h 66972"/>
                <a:gd name="connsiteX6" fmla="*/ 59649 w 59863"/>
                <a:gd name="connsiteY6" fmla="*/ 35969 h 66972"/>
                <a:gd name="connsiteX7" fmla="*/ 48930 w 59863"/>
                <a:gd name="connsiteY7" fmla="*/ 59019 h 66972"/>
                <a:gd name="connsiteX8" fmla="*/ 29337 w 59863"/>
                <a:gd name="connsiteY8" fmla="*/ 66972 h 66972"/>
                <a:gd name="connsiteX9" fmla="*/ 6287 w 59863"/>
                <a:gd name="connsiteY9" fmla="*/ 31013 h 66972"/>
                <a:gd name="connsiteX10" fmla="*/ 11588 w 59863"/>
                <a:gd name="connsiteY10" fmla="*/ 51297 h 66972"/>
                <a:gd name="connsiteX11" fmla="*/ 41312 w 59863"/>
                <a:gd name="connsiteY11" fmla="*/ 57291 h 66972"/>
                <a:gd name="connsiteX12" fmla="*/ 44781 w 59863"/>
                <a:gd name="connsiteY12" fmla="*/ 54409 h 66972"/>
                <a:gd name="connsiteX13" fmla="*/ 53656 w 59863"/>
                <a:gd name="connsiteY13" fmla="*/ 35393 h 66972"/>
                <a:gd name="connsiteX14" fmla="*/ 48354 w 59863"/>
                <a:gd name="connsiteY14" fmla="*/ 14993 h 66972"/>
                <a:gd name="connsiteX15" fmla="*/ 32564 w 59863"/>
                <a:gd name="connsiteY15" fmla="*/ 5542 h 66972"/>
                <a:gd name="connsiteX16" fmla="*/ 6287 w 59863"/>
                <a:gd name="connsiteY16" fmla="*/ 31013 h 6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9863" h="66972">
                  <a:moveTo>
                    <a:pt x="29337" y="66972"/>
                  </a:moveTo>
                  <a:lnTo>
                    <a:pt x="26802" y="66972"/>
                  </a:lnTo>
                  <a:cubicBezTo>
                    <a:pt x="18711" y="66292"/>
                    <a:pt x="11324" y="62074"/>
                    <a:pt x="6633" y="55447"/>
                  </a:cubicBezTo>
                  <a:cubicBezTo>
                    <a:pt x="1608" y="48347"/>
                    <a:pt x="-686" y="39668"/>
                    <a:pt x="178" y="31013"/>
                  </a:cubicBezTo>
                  <a:cubicBezTo>
                    <a:pt x="743" y="13403"/>
                    <a:pt x="15415" y="-439"/>
                    <a:pt x="33026" y="10"/>
                  </a:cubicBezTo>
                  <a:cubicBezTo>
                    <a:pt x="41116" y="794"/>
                    <a:pt x="48492" y="4989"/>
                    <a:pt x="53310" y="11535"/>
                  </a:cubicBezTo>
                  <a:cubicBezTo>
                    <a:pt x="58346" y="18623"/>
                    <a:pt x="60605" y="27325"/>
                    <a:pt x="59649" y="35969"/>
                  </a:cubicBezTo>
                  <a:cubicBezTo>
                    <a:pt x="58992" y="44694"/>
                    <a:pt x="55177" y="52888"/>
                    <a:pt x="48930" y="59019"/>
                  </a:cubicBezTo>
                  <a:cubicBezTo>
                    <a:pt x="43675" y="64102"/>
                    <a:pt x="36656" y="66960"/>
                    <a:pt x="29337" y="66972"/>
                  </a:cubicBezTo>
                  <a:close/>
                  <a:moveTo>
                    <a:pt x="6287" y="31013"/>
                  </a:moveTo>
                  <a:cubicBezTo>
                    <a:pt x="5526" y="38193"/>
                    <a:pt x="7405" y="45408"/>
                    <a:pt x="11588" y="51297"/>
                  </a:cubicBezTo>
                  <a:cubicBezTo>
                    <a:pt x="18146" y="61163"/>
                    <a:pt x="31447" y="63837"/>
                    <a:pt x="41312" y="57291"/>
                  </a:cubicBezTo>
                  <a:cubicBezTo>
                    <a:pt x="42568" y="56449"/>
                    <a:pt x="43732" y="55493"/>
                    <a:pt x="44781" y="54409"/>
                  </a:cubicBezTo>
                  <a:cubicBezTo>
                    <a:pt x="49887" y="49315"/>
                    <a:pt x="53022" y="42573"/>
                    <a:pt x="53656" y="35393"/>
                  </a:cubicBezTo>
                  <a:cubicBezTo>
                    <a:pt x="54439" y="28178"/>
                    <a:pt x="52549" y="20917"/>
                    <a:pt x="48354" y="14993"/>
                  </a:cubicBezTo>
                  <a:cubicBezTo>
                    <a:pt x="44747" y="9668"/>
                    <a:pt x="38961" y="6211"/>
                    <a:pt x="32564" y="5542"/>
                  </a:cubicBezTo>
                  <a:cubicBezTo>
                    <a:pt x="18285" y="5346"/>
                    <a:pt x="6540" y="16733"/>
                    <a:pt x="6287" y="31013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íṧľïḋé">
              <a:extLst>
                <a:ext uri="{FF2B5EF4-FFF2-40B4-BE49-F238E27FC236}">
                  <a16:creationId xmlns:a16="http://schemas.microsoft.com/office/drawing/2014/main" id="{54A8E8DA-7FB6-0209-8212-5F58109DD0C4}"/>
                </a:ext>
              </a:extLst>
            </p:cNvPr>
            <p:cNvSpPr/>
            <p:nvPr/>
          </p:nvSpPr>
          <p:spPr>
            <a:xfrm>
              <a:off x="5496348" y="1953793"/>
              <a:ext cx="123379" cy="123292"/>
            </a:xfrm>
            <a:custGeom>
              <a:avLst/>
              <a:gdLst>
                <a:gd name="connsiteX0" fmla="*/ 36193 w 69158"/>
                <a:gd name="connsiteY0" fmla="*/ 69109 h 69109"/>
                <a:gd name="connsiteX1" fmla="*/ 32965 w 69158"/>
                <a:gd name="connsiteY1" fmla="*/ 69109 h 69109"/>
                <a:gd name="connsiteX2" fmla="*/ 38 w 69158"/>
                <a:gd name="connsiteY2" fmla="*/ 32955 h 69109"/>
                <a:gd name="connsiteX3" fmla="*/ 36193 w 69158"/>
                <a:gd name="connsiteY3" fmla="*/ 39 h 69109"/>
                <a:gd name="connsiteX4" fmla="*/ 69120 w 69158"/>
                <a:gd name="connsiteY4" fmla="*/ 36182 h 69109"/>
                <a:gd name="connsiteX5" fmla="*/ 36193 w 69158"/>
                <a:gd name="connsiteY5" fmla="*/ 69109 h 69109"/>
                <a:gd name="connsiteX6" fmla="*/ 8532 w 69158"/>
                <a:gd name="connsiteY6" fmla="*/ 32689 h 69109"/>
                <a:gd name="connsiteX7" fmla="*/ 33645 w 69158"/>
                <a:gd name="connsiteY7" fmla="*/ 62897 h 69109"/>
                <a:gd name="connsiteX8" fmla="*/ 63853 w 69158"/>
                <a:gd name="connsiteY8" fmla="*/ 37784 h 69109"/>
                <a:gd name="connsiteX9" fmla="*/ 38740 w 69158"/>
                <a:gd name="connsiteY9" fmla="*/ 7576 h 69109"/>
                <a:gd name="connsiteX10" fmla="*/ 38613 w 69158"/>
                <a:gd name="connsiteY10" fmla="*/ 7565 h 69109"/>
                <a:gd name="connsiteX11" fmla="*/ 8543 w 69158"/>
                <a:gd name="connsiteY11" fmla="*/ 32586 h 69109"/>
                <a:gd name="connsiteX12" fmla="*/ 8532 w 69158"/>
                <a:gd name="connsiteY12" fmla="*/ 32689 h 6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158" h="69109">
                  <a:moveTo>
                    <a:pt x="36193" y="69109"/>
                  </a:moveTo>
                  <a:lnTo>
                    <a:pt x="32965" y="69109"/>
                  </a:lnTo>
                  <a:cubicBezTo>
                    <a:pt x="13891" y="68222"/>
                    <a:pt x="-849" y="52029"/>
                    <a:pt x="38" y="32955"/>
                  </a:cubicBezTo>
                  <a:cubicBezTo>
                    <a:pt x="937" y="13880"/>
                    <a:pt x="17118" y="-860"/>
                    <a:pt x="36193" y="39"/>
                  </a:cubicBezTo>
                  <a:cubicBezTo>
                    <a:pt x="55267" y="926"/>
                    <a:pt x="70008" y="17107"/>
                    <a:pt x="69120" y="36182"/>
                  </a:cubicBezTo>
                  <a:cubicBezTo>
                    <a:pt x="68279" y="54011"/>
                    <a:pt x="54022" y="68279"/>
                    <a:pt x="36193" y="69109"/>
                  </a:cubicBezTo>
                  <a:close/>
                  <a:moveTo>
                    <a:pt x="8532" y="32689"/>
                  </a:moveTo>
                  <a:cubicBezTo>
                    <a:pt x="7126" y="47960"/>
                    <a:pt x="18375" y="61491"/>
                    <a:pt x="33645" y="62897"/>
                  </a:cubicBezTo>
                  <a:cubicBezTo>
                    <a:pt x="48916" y="64303"/>
                    <a:pt x="62447" y="53055"/>
                    <a:pt x="63853" y="37784"/>
                  </a:cubicBezTo>
                  <a:cubicBezTo>
                    <a:pt x="65259" y="22501"/>
                    <a:pt x="54010" y="8982"/>
                    <a:pt x="38740" y="7576"/>
                  </a:cubicBezTo>
                  <a:cubicBezTo>
                    <a:pt x="38694" y="7576"/>
                    <a:pt x="38659" y="7565"/>
                    <a:pt x="38613" y="7565"/>
                  </a:cubicBezTo>
                  <a:cubicBezTo>
                    <a:pt x="23399" y="6170"/>
                    <a:pt x="9938" y="17372"/>
                    <a:pt x="8543" y="32586"/>
                  </a:cubicBezTo>
                  <a:cubicBezTo>
                    <a:pt x="8543" y="32620"/>
                    <a:pt x="8532" y="32655"/>
                    <a:pt x="8532" y="32689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ïS1íde">
              <a:extLst>
                <a:ext uri="{FF2B5EF4-FFF2-40B4-BE49-F238E27FC236}">
                  <a16:creationId xmlns:a16="http://schemas.microsoft.com/office/drawing/2014/main" id="{1F9B8E20-5A49-53DA-3396-54363C990257}"/>
                </a:ext>
              </a:extLst>
            </p:cNvPr>
            <p:cNvSpPr/>
            <p:nvPr/>
          </p:nvSpPr>
          <p:spPr>
            <a:xfrm>
              <a:off x="5471165" y="1990115"/>
              <a:ext cx="43182" cy="15009"/>
            </a:xfrm>
            <a:custGeom>
              <a:avLst/>
              <a:gdLst>
                <a:gd name="connsiteX0" fmla="*/ 21150 w 24205"/>
                <a:gd name="connsiteY0" fmla="*/ 8411 h 8413"/>
                <a:gd name="connsiteX1" fmla="*/ 19882 w 24205"/>
                <a:gd name="connsiteY1" fmla="*/ 8411 h 8413"/>
                <a:gd name="connsiteX2" fmla="*/ 5015 w 24205"/>
                <a:gd name="connsiteY2" fmla="*/ 6682 h 8413"/>
                <a:gd name="connsiteX3" fmla="*/ 647 w 24205"/>
                <a:gd name="connsiteY3" fmla="*/ 6118 h 8413"/>
                <a:gd name="connsiteX4" fmla="*/ 1211 w 24205"/>
                <a:gd name="connsiteY4" fmla="*/ 1761 h 8413"/>
                <a:gd name="connsiteX5" fmla="*/ 2133 w 24205"/>
                <a:gd name="connsiteY5" fmla="*/ 1266 h 8413"/>
                <a:gd name="connsiteX6" fmla="*/ 22418 w 24205"/>
                <a:gd name="connsiteY6" fmla="*/ 2879 h 8413"/>
                <a:gd name="connsiteX7" fmla="*/ 23951 w 24205"/>
                <a:gd name="connsiteY7" fmla="*/ 6832 h 8413"/>
                <a:gd name="connsiteX8" fmla="*/ 23916 w 24205"/>
                <a:gd name="connsiteY8" fmla="*/ 6913 h 8413"/>
                <a:gd name="connsiteX9" fmla="*/ 21150 w 24205"/>
                <a:gd name="connsiteY9" fmla="*/ 8411 h 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05" h="8413">
                  <a:moveTo>
                    <a:pt x="21150" y="8411"/>
                  </a:moveTo>
                  <a:lnTo>
                    <a:pt x="19882" y="8411"/>
                  </a:lnTo>
                  <a:cubicBezTo>
                    <a:pt x="17347" y="7259"/>
                    <a:pt x="9048" y="4377"/>
                    <a:pt x="5015" y="6682"/>
                  </a:cubicBezTo>
                  <a:cubicBezTo>
                    <a:pt x="3655" y="7731"/>
                    <a:pt x="1695" y="7478"/>
                    <a:pt x="647" y="6118"/>
                  </a:cubicBezTo>
                  <a:cubicBezTo>
                    <a:pt x="-402" y="4758"/>
                    <a:pt x="-148" y="2810"/>
                    <a:pt x="1211" y="1761"/>
                  </a:cubicBezTo>
                  <a:cubicBezTo>
                    <a:pt x="1488" y="1542"/>
                    <a:pt x="1799" y="1381"/>
                    <a:pt x="2133" y="1266"/>
                  </a:cubicBezTo>
                  <a:cubicBezTo>
                    <a:pt x="8841" y="-867"/>
                    <a:pt x="16125" y="-290"/>
                    <a:pt x="22418" y="2879"/>
                  </a:cubicBezTo>
                  <a:cubicBezTo>
                    <a:pt x="23928" y="3548"/>
                    <a:pt x="24619" y="5311"/>
                    <a:pt x="23951" y="6832"/>
                  </a:cubicBezTo>
                  <a:cubicBezTo>
                    <a:pt x="23939" y="6855"/>
                    <a:pt x="23928" y="6890"/>
                    <a:pt x="23916" y="6913"/>
                  </a:cubicBezTo>
                  <a:cubicBezTo>
                    <a:pt x="23328" y="7881"/>
                    <a:pt x="22279" y="8446"/>
                    <a:pt x="21150" y="8411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iSlídè">
              <a:extLst>
                <a:ext uri="{FF2B5EF4-FFF2-40B4-BE49-F238E27FC236}">
                  <a16:creationId xmlns:a16="http://schemas.microsoft.com/office/drawing/2014/main" id="{2C93D831-3B78-819C-0EC9-82E29580651F}"/>
                </a:ext>
              </a:extLst>
            </p:cNvPr>
            <p:cNvSpPr/>
            <p:nvPr/>
          </p:nvSpPr>
          <p:spPr>
            <a:xfrm>
              <a:off x="5610042" y="1999058"/>
              <a:ext cx="123624" cy="28064"/>
            </a:xfrm>
            <a:custGeom>
              <a:avLst/>
              <a:gdLst>
                <a:gd name="connsiteX0" fmla="*/ 3006 w 69295"/>
                <a:gd name="connsiteY0" fmla="*/ 15730 h 15731"/>
                <a:gd name="connsiteX1" fmla="*/ 470 w 69295"/>
                <a:gd name="connsiteY1" fmla="*/ 14347 h 15731"/>
                <a:gd name="connsiteX2" fmla="*/ 1381 w 69295"/>
                <a:gd name="connsiteY2" fmla="*/ 10210 h 15731"/>
                <a:gd name="connsiteX3" fmla="*/ 1393 w 69295"/>
                <a:gd name="connsiteY3" fmla="*/ 10198 h 15731"/>
                <a:gd name="connsiteX4" fmla="*/ 66510 w 69295"/>
                <a:gd name="connsiteY4" fmla="*/ 517 h 15731"/>
                <a:gd name="connsiteX5" fmla="*/ 69288 w 69295"/>
                <a:gd name="connsiteY5" fmla="*/ 3721 h 15731"/>
                <a:gd name="connsiteX6" fmla="*/ 69276 w 69295"/>
                <a:gd name="connsiteY6" fmla="*/ 3859 h 15731"/>
                <a:gd name="connsiteX7" fmla="*/ 66049 w 69295"/>
                <a:gd name="connsiteY7" fmla="*/ 6625 h 15731"/>
                <a:gd name="connsiteX8" fmla="*/ 4735 w 69295"/>
                <a:gd name="connsiteY8" fmla="*/ 15269 h 15731"/>
                <a:gd name="connsiteX9" fmla="*/ 3006 w 69295"/>
                <a:gd name="connsiteY9" fmla="*/ 15730 h 1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295" h="15731">
                  <a:moveTo>
                    <a:pt x="3006" y="15730"/>
                  </a:moveTo>
                  <a:cubicBezTo>
                    <a:pt x="1980" y="15730"/>
                    <a:pt x="1024" y="15211"/>
                    <a:pt x="470" y="14347"/>
                  </a:cubicBezTo>
                  <a:cubicBezTo>
                    <a:pt x="-417" y="12952"/>
                    <a:pt x="-14" y="11097"/>
                    <a:pt x="1381" y="10210"/>
                  </a:cubicBezTo>
                  <a:cubicBezTo>
                    <a:pt x="1381" y="10210"/>
                    <a:pt x="1393" y="10198"/>
                    <a:pt x="1393" y="10198"/>
                  </a:cubicBezTo>
                  <a:cubicBezTo>
                    <a:pt x="22368" y="-3171"/>
                    <a:pt x="64666" y="402"/>
                    <a:pt x="66510" y="517"/>
                  </a:cubicBezTo>
                  <a:cubicBezTo>
                    <a:pt x="68158" y="632"/>
                    <a:pt x="69403" y="2061"/>
                    <a:pt x="69288" y="3721"/>
                  </a:cubicBezTo>
                  <a:cubicBezTo>
                    <a:pt x="69288" y="3767"/>
                    <a:pt x="69288" y="3813"/>
                    <a:pt x="69276" y="3859"/>
                  </a:cubicBezTo>
                  <a:cubicBezTo>
                    <a:pt x="69092" y="5484"/>
                    <a:pt x="67686" y="6694"/>
                    <a:pt x="66049" y="6625"/>
                  </a:cubicBezTo>
                  <a:cubicBezTo>
                    <a:pt x="66049" y="6625"/>
                    <a:pt x="23867" y="3052"/>
                    <a:pt x="4735" y="15269"/>
                  </a:cubicBezTo>
                  <a:cubicBezTo>
                    <a:pt x="4216" y="15580"/>
                    <a:pt x="3617" y="15742"/>
                    <a:pt x="3006" y="15730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îṥļïďé">
              <a:extLst>
                <a:ext uri="{FF2B5EF4-FFF2-40B4-BE49-F238E27FC236}">
                  <a16:creationId xmlns:a16="http://schemas.microsoft.com/office/drawing/2014/main" id="{CEC17F77-1897-6E2D-CFCD-92F6CAEBCE3D}"/>
                </a:ext>
              </a:extLst>
            </p:cNvPr>
            <p:cNvSpPr/>
            <p:nvPr/>
          </p:nvSpPr>
          <p:spPr>
            <a:xfrm>
              <a:off x="5490079" y="2104767"/>
              <a:ext cx="58379" cy="49628"/>
            </a:xfrm>
            <a:custGeom>
              <a:avLst/>
              <a:gdLst>
                <a:gd name="connsiteX0" fmla="*/ 17693 w 32723"/>
                <a:gd name="connsiteY0" fmla="*/ 27818 h 27818"/>
                <a:gd name="connsiteX1" fmla="*/ 636 w 32723"/>
                <a:gd name="connsiteY1" fmla="*/ 17561 h 27818"/>
                <a:gd name="connsiteX2" fmla="*/ 59 w 32723"/>
                <a:gd name="connsiteY2" fmla="*/ 15025 h 27818"/>
                <a:gd name="connsiteX3" fmla="*/ 1788 w 32723"/>
                <a:gd name="connsiteY3" fmla="*/ 12951 h 27818"/>
                <a:gd name="connsiteX4" fmla="*/ 28411 w 32723"/>
                <a:gd name="connsiteY4" fmla="*/ 388 h 27818"/>
                <a:gd name="connsiteX5" fmla="*/ 31178 w 32723"/>
                <a:gd name="connsiteY5" fmla="*/ 388 h 27818"/>
                <a:gd name="connsiteX6" fmla="*/ 32676 w 32723"/>
                <a:gd name="connsiteY6" fmla="*/ 2693 h 27818"/>
                <a:gd name="connsiteX7" fmla="*/ 23340 w 32723"/>
                <a:gd name="connsiteY7" fmla="*/ 25744 h 27818"/>
                <a:gd name="connsiteX8" fmla="*/ 17693 w 32723"/>
                <a:gd name="connsiteY8" fmla="*/ 27818 h 27818"/>
                <a:gd name="connsiteX9" fmla="*/ 8012 w 32723"/>
                <a:gd name="connsiteY9" fmla="*/ 16293 h 27818"/>
                <a:gd name="connsiteX10" fmla="*/ 20574 w 32723"/>
                <a:gd name="connsiteY10" fmla="*/ 20673 h 27818"/>
                <a:gd name="connsiteX11" fmla="*/ 26683 w 32723"/>
                <a:gd name="connsiteY11" fmla="*/ 7534 h 2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23" h="27818">
                  <a:moveTo>
                    <a:pt x="17693" y="27818"/>
                  </a:moveTo>
                  <a:cubicBezTo>
                    <a:pt x="10905" y="26700"/>
                    <a:pt x="4808" y="23036"/>
                    <a:pt x="636" y="17561"/>
                  </a:cubicBezTo>
                  <a:cubicBezTo>
                    <a:pt x="94" y="16835"/>
                    <a:pt x="-114" y="15913"/>
                    <a:pt x="59" y="15025"/>
                  </a:cubicBezTo>
                  <a:cubicBezTo>
                    <a:pt x="290" y="14104"/>
                    <a:pt x="924" y="13343"/>
                    <a:pt x="1788" y="12951"/>
                  </a:cubicBezTo>
                  <a:lnTo>
                    <a:pt x="28411" y="388"/>
                  </a:lnTo>
                  <a:cubicBezTo>
                    <a:pt x="29264" y="-130"/>
                    <a:pt x="30325" y="-130"/>
                    <a:pt x="31178" y="388"/>
                  </a:cubicBezTo>
                  <a:cubicBezTo>
                    <a:pt x="32030" y="849"/>
                    <a:pt x="32595" y="1725"/>
                    <a:pt x="32676" y="2693"/>
                  </a:cubicBezTo>
                  <a:cubicBezTo>
                    <a:pt x="32676" y="3500"/>
                    <a:pt x="33944" y="20788"/>
                    <a:pt x="23340" y="25744"/>
                  </a:cubicBezTo>
                  <a:cubicBezTo>
                    <a:pt x="21646" y="26873"/>
                    <a:pt x="19710" y="27588"/>
                    <a:pt x="17693" y="27818"/>
                  </a:cubicBezTo>
                  <a:close/>
                  <a:moveTo>
                    <a:pt x="8012" y="16293"/>
                  </a:moveTo>
                  <a:cubicBezTo>
                    <a:pt x="11124" y="19175"/>
                    <a:pt x="16310" y="22978"/>
                    <a:pt x="20574" y="20673"/>
                  </a:cubicBezTo>
                  <a:cubicBezTo>
                    <a:pt x="24839" y="18368"/>
                    <a:pt x="26337" y="11914"/>
                    <a:pt x="26683" y="753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iSlíḋè">
              <a:extLst>
                <a:ext uri="{FF2B5EF4-FFF2-40B4-BE49-F238E27FC236}">
                  <a16:creationId xmlns:a16="http://schemas.microsoft.com/office/drawing/2014/main" id="{EBE47E75-70A1-D99C-DAD8-446C503F1F41}"/>
                </a:ext>
              </a:extLst>
            </p:cNvPr>
            <p:cNvSpPr/>
            <p:nvPr/>
          </p:nvSpPr>
          <p:spPr>
            <a:xfrm>
              <a:off x="5477964" y="2312340"/>
              <a:ext cx="214150" cy="42328"/>
            </a:xfrm>
            <a:custGeom>
              <a:avLst/>
              <a:gdLst>
                <a:gd name="connsiteX0" fmla="*/ 53528 w 120038"/>
                <a:gd name="connsiteY0" fmla="*/ 23723 h 23726"/>
                <a:gd name="connsiteX1" fmla="*/ 2356 w 120038"/>
                <a:gd name="connsiteY1" fmla="*/ 14273 h 23726"/>
                <a:gd name="connsiteX2" fmla="*/ 97 w 120038"/>
                <a:gd name="connsiteY2" fmla="*/ 10504 h 23726"/>
                <a:gd name="connsiteX3" fmla="*/ 3866 w 120038"/>
                <a:gd name="connsiteY3" fmla="*/ 8234 h 23726"/>
                <a:gd name="connsiteX4" fmla="*/ 4777 w 120038"/>
                <a:gd name="connsiteY4" fmla="*/ 8625 h 23726"/>
                <a:gd name="connsiteX5" fmla="*/ 115419 w 120038"/>
                <a:gd name="connsiteY5" fmla="*/ 442 h 23726"/>
                <a:gd name="connsiteX6" fmla="*/ 119545 w 120038"/>
                <a:gd name="connsiteY6" fmla="*/ 1434 h 23726"/>
                <a:gd name="connsiteX7" fmla="*/ 119568 w 120038"/>
                <a:gd name="connsiteY7" fmla="*/ 1480 h 23726"/>
                <a:gd name="connsiteX8" fmla="*/ 118657 w 120038"/>
                <a:gd name="connsiteY8" fmla="*/ 5617 h 23726"/>
                <a:gd name="connsiteX9" fmla="*/ 118646 w 120038"/>
                <a:gd name="connsiteY9" fmla="*/ 5629 h 23726"/>
                <a:gd name="connsiteX10" fmla="*/ 53528 w 120038"/>
                <a:gd name="connsiteY10" fmla="*/ 23723 h 2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038" h="23726">
                  <a:moveTo>
                    <a:pt x="53528" y="23723"/>
                  </a:moveTo>
                  <a:cubicBezTo>
                    <a:pt x="36033" y="23770"/>
                    <a:pt x="18688" y="20565"/>
                    <a:pt x="2356" y="14273"/>
                  </a:cubicBezTo>
                  <a:cubicBezTo>
                    <a:pt x="685" y="13858"/>
                    <a:pt x="-329" y="12164"/>
                    <a:pt x="97" y="10504"/>
                  </a:cubicBezTo>
                  <a:cubicBezTo>
                    <a:pt x="512" y="8833"/>
                    <a:pt x="2195" y="7819"/>
                    <a:pt x="3866" y="8234"/>
                  </a:cubicBezTo>
                  <a:cubicBezTo>
                    <a:pt x="4189" y="8314"/>
                    <a:pt x="4500" y="8453"/>
                    <a:pt x="4777" y="8625"/>
                  </a:cubicBezTo>
                  <a:cubicBezTo>
                    <a:pt x="41001" y="22744"/>
                    <a:pt x="81661" y="19736"/>
                    <a:pt x="115419" y="442"/>
                  </a:cubicBezTo>
                  <a:cubicBezTo>
                    <a:pt x="116825" y="-422"/>
                    <a:pt x="118681" y="16"/>
                    <a:pt x="119545" y="1434"/>
                  </a:cubicBezTo>
                  <a:cubicBezTo>
                    <a:pt x="119545" y="1445"/>
                    <a:pt x="119556" y="1468"/>
                    <a:pt x="119568" y="1480"/>
                  </a:cubicBezTo>
                  <a:cubicBezTo>
                    <a:pt x="120455" y="2874"/>
                    <a:pt x="120052" y="4730"/>
                    <a:pt x="118657" y="5617"/>
                  </a:cubicBezTo>
                  <a:cubicBezTo>
                    <a:pt x="118657" y="5617"/>
                    <a:pt x="118646" y="5629"/>
                    <a:pt x="118646" y="5629"/>
                  </a:cubicBezTo>
                  <a:cubicBezTo>
                    <a:pt x="99053" y="17615"/>
                    <a:pt x="76498" y="23885"/>
                    <a:pt x="53528" y="23723"/>
                  </a:cubicBezTo>
                  <a:close/>
                </a:path>
              </a:pathLst>
            </a:custGeom>
            <a:solidFill>
              <a:srgbClr val="40507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íṡľîḍè">
              <a:extLst>
                <a:ext uri="{FF2B5EF4-FFF2-40B4-BE49-F238E27FC236}">
                  <a16:creationId xmlns:a16="http://schemas.microsoft.com/office/drawing/2014/main" id="{85FF7C18-4A7C-D98B-ED91-49D8B7543A45}"/>
                </a:ext>
              </a:extLst>
            </p:cNvPr>
            <p:cNvSpPr/>
            <p:nvPr/>
          </p:nvSpPr>
          <p:spPr>
            <a:xfrm>
              <a:off x="4813522" y="2894384"/>
              <a:ext cx="488940" cy="303535"/>
            </a:xfrm>
            <a:custGeom>
              <a:avLst/>
              <a:gdLst>
                <a:gd name="connsiteX0" fmla="*/ 274067 w 274066"/>
                <a:gd name="connsiteY0" fmla="*/ 50487 h 170141"/>
                <a:gd name="connsiteX1" fmla="*/ 106951 w 274066"/>
                <a:gd name="connsiteY1" fmla="*/ 237 h 170141"/>
                <a:gd name="connsiteX2" fmla="*/ 112 w 274066"/>
                <a:gd name="connsiteY2" fmla="*/ 82873 h 170141"/>
                <a:gd name="connsiteX3" fmla="*/ 23162 w 274066"/>
                <a:gd name="connsiteY3" fmla="*/ 96819 h 170141"/>
                <a:gd name="connsiteX4" fmla="*/ 10139 w 274066"/>
                <a:gd name="connsiteY4" fmla="*/ 119178 h 170141"/>
                <a:gd name="connsiteX5" fmla="*/ 38029 w 274066"/>
                <a:gd name="connsiteY5" fmla="*/ 128398 h 170141"/>
                <a:gd name="connsiteX6" fmla="*/ 41026 w 274066"/>
                <a:gd name="connsiteY6" fmla="*/ 145455 h 170141"/>
                <a:gd name="connsiteX7" fmla="*/ 113866 w 274066"/>
                <a:gd name="connsiteY7" fmla="*/ 139578 h 170141"/>
                <a:gd name="connsiteX8" fmla="*/ 196271 w 274066"/>
                <a:gd name="connsiteY8" fmla="*/ 170004 h 170141"/>
                <a:gd name="connsiteX9" fmla="*/ 267037 w 274066"/>
                <a:gd name="connsiteY9" fmla="*/ 160208 h 17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066" h="170141">
                  <a:moveTo>
                    <a:pt x="274067" y="50487"/>
                  </a:moveTo>
                  <a:cubicBezTo>
                    <a:pt x="274067" y="50487"/>
                    <a:pt x="128849" y="-4027"/>
                    <a:pt x="106951" y="237"/>
                  </a:cubicBezTo>
                  <a:cubicBezTo>
                    <a:pt x="85053" y="4502"/>
                    <a:pt x="-3576" y="65931"/>
                    <a:pt x="112" y="82873"/>
                  </a:cubicBezTo>
                  <a:cubicBezTo>
                    <a:pt x="3800" y="99815"/>
                    <a:pt x="23162" y="96819"/>
                    <a:pt x="23162" y="96819"/>
                  </a:cubicBezTo>
                  <a:cubicBezTo>
                    <a:pt x="23162" y="96819"/>
                    <a:pt x="4261" y="107307"/>
                    <a:pt x="10139" y="119178"/>
                  </a:cubicBezTo>
                  <a:cubicBezTo>
                    <a:pt x="16017" y="131049"/>
                    <a:pt x="38029" y="128398"/>
                    <a:pt x="38029" y="128398"/>
                  </a:cubicBezTo>
                  <a:cubicBezTo>
                    <a:pt x="38029" y="128398"/>
                    <a:pt x="22240" y="136235"/>
                    <a:pt x="41026" y="145455"/>
                  </a:cubicBezTo>
                  <a:cubicBezTo>
                    <a:pt x="59812" y="154676"/>
                    <a:pt x="113866" y="139578"/>
                    <a:pt x="113866" y="139578"/>
                  </a:cubicBezTo>
                  <a:cubicBezTo>
                    <a:pt x="136916" y="159067"/>
                    <a:pt x="166087" y="169831"/>
                    <a:pt x="196271" y="170004"/>
                  </a:cubicBezTo>
                  <a:cubicBezTo>
                    <a:pt x="249057" y="171502"/>
                    <a:pt x="267037" y="160208"/>
                    <a:pt x="267037" y="160208"/>
                  </a:cubicBezTo>
                  <a:close/>
                </a:path>
              </a:pathLst>
            </a:custGeom>
            <a:solidFill>
              <a:srgbClr val="F48462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ïṥlíḓê">
              <a:extLst>
                <a:ext uri="{FF2B5EF4-FFF2-40B4-BE49-F238E27FC236}">
                  <a16:creationId xmlns:a16="http://schemas.microsoft.com/office/drawing/2014/main" id="{08C68A45-EA12-A10C-6F4B-9182957AE9B8}"/>
                </a:ext>
              </a:extLst>
            </p:cNvPr>
            <p:cNvSpPr/>
            <p:nvPr/>
          </p:nvSpPr>
          <p:spPr>
            <a:xfrm>
              <a:off x="4858780" y="2955007"/>
              <a:ext cx="125567" cy="107787"/>
            </a:xfrm>
            <a:custGeom>
              <a:avLst/>
              <a:gdLst>
                <a:gd name="connsiteX0" fmla="*/ 3901 w 70384"/>
                <a:gd name="connsiteY0" fmla="*/ 60418 h 60418"/>
                <a:gd name="connsiteX1" fmla="*/ 1020 w 70384"/>
                <a:gd name="connsiteY1" fmla="*/ 59150 h 60418"/>
                <a:gd name="connsiteX2" fmla="*/ 1020 w 70384"/>
                <a:gd name="connsiteY2" fmla="*/ 53964 h 60418"/>
                <a:gd name="connsiteX3" fmla="*/ 64178 w 70384"/>
                <a:gd name="connsiteY3" fmla="*/ 1063 h 60418"/>
                <a:gd name="connsiteX4" fmla="*/ 69365 w 70384"/>
                <a:gd name="connsiteY4" fmla="*/ 1063 h 60418"/>
                <a:gd name="connsiteX5" fmla="*/ 69365 w 70384"/>
                <a:gd name="connsiteY5" fmla="*/ 6249 h 60418"/>
                <a:gd name="connsiteX6" fmla="*/ 6206 w 70384"/>
                <a:gd name="connsiteY6" fmla="*/ 59265 h 60418"/>
                <a:gd name="connsiteX7" fmla="*/ 3901 w 70384"/>
                <a:gd name="connsiteY7" fmla="*/ 60418 h 60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84" h="60418">
                  <a:moveTo>
                    <a:pt x="3901" y="60418"/>
                  </a:moveTo>
                  <a:cubicBezTo>
                    <a:pt x="2806" y="60395"/>
                    <a:pt x="1780" y="59934"/>
                    <a:pt x="1020" y="59150"/>
                  </a:cubicBezTo>
                  <a:cubicBezTo>
                    <a:pt x="-340" y="57686"/>
                    <a:pt x="-340" y="55427"/>
                    <a:pt x="1020" y="53964"/>
                  </a:cubicBezTo>
                  <a:lnTo>
                    <a:pt x="64178" y="1063"/>
                  </a:lnTo>
                  <a:cubicBezTo>
                    <a:pt x="65619" y="-355"/>
                    <a:pt x="67924" y="-355"/>
                    <a:pt x="69365" y="1063"/>
                  </a:cubicBezTo>
                  <a:cubicBezTo>
                    <a:pt x="70725" y="2526"/>
                    <a:pt x="70725" y="4785"/>
                    <a:pt x="69365" y="6249"/>
                  </a:cubicBezTo>
                  <a:lnTo>
                    <a:pt x="6206" y="59265"/>
                  </a:lnTo>
                  <a:cubicBezTo>
                    <a:pt x="5607" y="59922"/>
                    <a:pt x="4789" y="60337"/>
                    <a:pt x="3901" y="60418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íşľidê">
              <a:extLst>
                <a:ext uri="{FF2B5EF4-FFF2-40B4-BE49-F238E27FC236}">
                  <a16:creationId xmlns:a16="http://schemas.microsoft.com/office/drawing/2014/main" id="{E021A89D-0BAD-D683-B0DF-DCCE289F7E9F}"/>
                </a:ext>
              </a:extLst>
            </p:cNvPr>
            <p:cNvSpPr/>
            <p:nvPr/>
          </p:nvSpPr>
          <p:spPr>
            <a:xfrm>
              <a:off x="4890902" y="3016653"/>
              <a:ext cx="130364" cy="104536"/>
            </a:xfrm>
            <a:custGeom>
              <a:avLst/>
              <a:gdLst>
                <a:gd name="connsiteX0" fmla="*/ 3645 w 73073"/>
                <a:gd name="connsiteY0" fmla="*/ 58594 h 58596"/>
                <a:gd name="connsiteX1" fmla="*/ 764 w 73073"/>
                <a:gd name="connsiteY1" fmla="*/ 57211 h 58596"/>
                <a:gd name="connsiteX2" fmla="*/ 1340 w 73073"/>
                <a:gd name="connsiteY2" fmla="*/ 52025 h 58596"/>
                <a:gd name="connsiteX3" fmla="*/ 67264 w 73073"/>
                <a:gd name="connsiteY3" fmla="*/ 737 h 58596"/>
                <a:gd name="connsiteX4" fmla="*/ 72336 w 73073"/>
                <a:gd name="connsiteY4" fmla="*/ 1429 h 58596"/>
                <a:gd name="connsiteX5" fmla="*/ 71644 w 73073"/>
                <a:gd name="connsiteY5" fmla="*/ 6500 h 58596"/>
                <a:gd name="connsiteX6" fmla="*/ 5835 w 73073"/>
                <a:gd name="connsiteY6" fmla="*/ 57788 h 58596"/>
                <a:gd name="connsiteX7" fmla="*/ 3645 w 73073"/>
                <a:gd name="connsiteY7" fmla="*/ 58594 h 5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073" h="58596">
                  <a:moveTo>
                    <a:pt x="3645" y="58594"/>
                  </a:moveTo>
                  <a:cubicBezTo>
                    <a:pt x="2515" y="58629"/>
                    <a:pt x="1444" y="58110"/>
                    <a:pt x="764" y="57211"/>
                  </a:cubicBezTo>
                  <a:cubicBezTo>
                    <a:pt x="-446" y="55598"/>
                    <a:pt x="-193" y="53327"/>
                    <a:pt x="1340" y="52025"/>
                  </a:cubicBezTo>
                  <a:lnTo>
                    <a:pt x="67264" y="737"/>
                  </a:lnTo>
                  <a:cubicBezTo>
                    <a:pt x="68855" y="-473"/>
                    <a:pt x="71125" y="-161"/>
                    <a:pt x="72336" y="1429"/>
                  </a:cubicBezTo>
                  <a:cubicBezTo>
                    <a:pt x="73546" y="3019"/>
                    <a:pt x="73235" y="5290"/>
                    <a:pt x="71644" y="6500"/>
                  </a:cubicBezTo>
                  <a:lnTo>
                    <a:pt x="5835" y="57788"/>
                  </a:lnTo>
                  <a:cubicBezTo>
                    <a:pt x="5224" y="58306"/>
                    <a:pt x="4452" y="58583"/>
                    <a:pt x="3645" y="58594"/>
                  </a:cubicBezTo>
                  <a:close/>
                </a:path>
              </a:pathLst>
            </a:custGeom>
            <a:solidFill>
              <a:srgbClr val="00000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i$ľîďê">
              <a:extLst>
                <a:ext uri="{FF2B5EF4-FFF2-40B4-BE49-F238E27FC236}">
                  <a16:creationId xmlns:a16="http://schemas.microsoft.com/office/drawing/2014/main" id="{32049F1B-9741-4D69-AA98-281924D92E21}"/>
                </a:ext>
              </a:extLst>
            </p:cNvPr>
            <p:cNvSpPr/>
            <p:nvPr/>
          </p:nvSpPr>
          <p:spPr>
            <a:xfrm>
              <a:off x="5714299" y="2891720"/>
              <a:ext cx="10902" cy="76085"/>
            </a:xfrm>
            <a:custGeom>
              <a:avLst/>
              <a:gdLst>
                <a:gd name="connsiteX0" fmla="*/ 2999 w 6111"/>
                <a:gd name="connsiteY0" fmla="*/ 42646 h 42648"/>
                <a:gd name="connsiteX1" fmla="*/ 3 w 6111"/>
                <a:gd name="connsiteY1" fmla="*/ 39880 h 42648"/>
                <a:gd name="connsiteX2" fmla="*/ 3 w 6111"/>
                <a:gd name="connsiteY2" fmla="*/ 39649 h 42648"/>
                <a:gd name="connsiteX3" fmla="*/ 3 w 6111"/>
                <a:gd name="connsiteY3" fmla="*/ 2999 h 42648"/>
                <a:gd name="connsiteX4" fmla="*/ 2769 w 6111"/>
                <a:gd name="connsiteY4" fmla="*/ 2 h 42648"/>
                <a:gd name="connsiteX5" fmla="*/ 2999 w 6111"/>
                <a:gd name="connsiteY5" fmla="*/ 2 h 42648"/>
                <a:gd name="connsiteX6" fmla="*/ 6111 w 6111"/>
                <a:gd name="connsiteY6" fmla="*/ 2883 h 42648"/>
                <a:gd name="connsiteX7" fmla="*/ 6111 w 6111"/>
                <a:gd name="connsiteY7" fmla="*/ 2999 h 42648"/>
                <a:gd name="connsiteX8" fmla="*/ 6111 w 6111"/>
                <a:gd name="connsiteY8" fmla="*/ 39649 h 42648"/>
                <a:gd name="connsiteX9" fmla="*/ 3115 w 6111"/>
                <a:gd name="connsiteY9" fmla="*/ 42646 h 42648"/>
                <a:gd name="connsiteX10" fmla="*/ 2999 w 6111"/>
                <a:gd name="connsiteY10" fmla="*/ 42646 h 4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11" h="42648">
                  <a:moveTo>
                    <a:pt x="2999" y="42646"/>
                  </a:moveTo>
                  <a:cubicBezTo>
                    <a:pt x="1409" y="42715"/>
                    <a:pt x="72" y="41470"/>
                    <a:pt x="3" y="39880"/>
                  </a:cubicBezTo>
                  <a:cubicBezTo>
                    <a:pt x="3" y="39810"/>
                    <a:pt x="3" y="39730"/>
                    <a:pt x="3" y="39649"/>
                  </a:cubicBezTo>
                  <a:lnTo>
                    <a:pt x="3" y="2999"/>
                  </a:lnTo>
                  <a:cubicBezTo>
                    <a:pt x="-66" y="1408"/>
                    <a:pt x="1178" y="71"/>
                    <a:pt x="2769" y="2"/>
                  </a:cubicBezTo>
                  <a:cubicBezTo>
                    <a:pt x="2838" y="2"/>
                    <a:pt x="2918" y="2"/>
                    <a:pt x="2999" y="2"/>
                  </a:cubicBezTo>
                  <a:cubicBezTo>
                    <a:pt x="4647" y="-67"/>
                    <a:pt x="6042" y="1224"/>
                    <a:pt x="6111" y="2883"/>
                  </a:cubicBezTo>
                  <a:cubicBezTo>
                    <a:pt x="6111" y="2918"/>
                    <a:pt x="6111" y="2964"/>
                    <a:pt x="6111" y="2999"/>
                  </a:cubicBezTo>
                  <a:lnTo>
                    <a:pt x="6111" y="39649"/>
                  </a:lnTo>
                  <a:cubicBezTo>
                    <a:pt x="6111" y="41309"/>
                    <a:pt x="4774" y="42646"/>
                    <a:pt x="3115" y="42646"/>
                  </a:cubicBezTo>
                  <a:cubicBezTo>
                    <a:pt x="3080" y="42646"/>
                    <a:pt x="3034" y="42646"/>
                    <a:pt x="2999" y="42646"/>
                  </a:cubicBezTo>
                  <a:close/>
                </a:path>
              </a:pathLst>
            </a:custGeom>
            <a:solidFill>
              <a:srgbClr val="40507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iṥḻîḓe">
              <a:extLst>
                <a:ext uri="{FF2B5EF4-FFF2-40B4-BE49-F238E27FC236}">
                  <a16:creationId xmlns:a16="http://schemas.microsoft.com/office/drawing/2014/main" id="{6EAAA226-3038-9556-5EBC-45A59C71B974}"/>
                </a:ext>
              </a:extLst>
            </p:cNvPr>
            <p:cNvSpPr/>
            <p:nvPr/>
          </p:nvSpPr>
          <p:spPr>
            <a:xfrm>
              <a:off x="5182072" y="2785178"/>
              <a:ext cx="11111" cy="117442"/>
            </a:xfrm>
            <a:custGeom>
              <a:avLst/>
              <a:gdLst>
                <a:gd name="connsiteX0" fmla="*/ 3171 w 6228"/>
                <a:gd name="connsiteY0" fmla="*/ 65830 h 65830"/>
                <a:gd name="connsiteX1" fmla="*/ 59 w 6228"/>
                <a:gd name="connsiteY1" fmla="*/ 62719 h 65830"/>
                <a:gd name="connsiteX2" fmla="*/ 59 w 6228"/>
                <a:gd name="connsiteY2" fmla="*/ 3709 h 65830"/>
                <a:gd name="connsiteX3" fmla="*/ 2514 w 6228"/>
                <a:gd name="connsiteY3" fmla="*/ 56 h 65830"/>
                <a:gd name="connsiteX4" fmla="*/ 6168 w 6228"/>
                <a:gd name="connsiteY4" fmla="*/ 2522 h 65830"/>
                <a:gd name="connsiteX5" fmla="*/ 6168 w 6228"/>
                <a:gd name="connsiteY5" fmla="*/ 3709 h 65830"/>
                <a:gd name="connsiteX6" fmla="*/ 6168 w 6228"/>
                <a:gd name="connsiteY6" fmla="*/ 62719 h 65830"/>
                <a:gd name="connsiteX7" fmla="*/ 3171 w 6228"/>
                <a:gd name="connsiteY7" fmla="*/ 65830 h 6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8" h="65830">
                  <a:moveTo>
                    <a:pt x="3171" y="65830"/>
                  </a:moveTo>
                  <a:cubicBezTo>
                    <a:pt x="1454" y="65830"/>
                    <a:pt x="59" y="64436"/>
                    <a:pt x="59" y="62719"/>
                  </a:cubicBezTo>
                  <a:lnTo>
                    <a:pt x="59" y="3709"/>
                  </a:lnTo>
                  <a:cubicBezTo>
                    <a:pt x="-275" y="2027"/>
                    <a:pt x="832" y="390"/>
                    <a:pt x="2514" y="56"/>
                  </a:cubicBezTo>
                  <a:cubicBezTo>
                    <a:pt x="4209" y="-267"/>
                    <a:pt x="5834" y="828"/>
                    <a:pt x="6168" y="2522"/>
                  </a:cubicBezTo>
                  <a:cubicBezTo>
                    <a:pt x="6249" y="2914"/>
                    <a:pt x="6249" y="3318"/>
                    <a:pt x="6168" y="3709"/>
                  </a:cubicBezTo>
                  <a:lnTo>
                    <a:pt x="6168" y="62719"/>
                  </a:lnTo>
                  <a:cubicBezTo>
                    <a:pt x="6168" y="64390"/>
                    <a:pt x="4842" y="65773"/>
                    <a:pt x="3171" y="65830"/>
                  </a:cubicBezTo>
                  <a:close/>
                </a:path>
              </a:pathLst>
            </a:custGeom>
            <a:solidFill>
              <a:srgbClr val="40507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íṥḻîdê">
              <a:extLst>
                <a:ext uri="{FF2B5EF4-FFF2-40B4-BE49-F238E27FC236}">
                  <a16:creationId xmlns:a16="http://schemas.microsoft.com/office/drawing/2014/main" id="{7DF84C31-1A64-521C-F84A-193C999D9F31}"/>
                </a:ext>
              </a:extLst>
            </p:cNvPr>
            <p:cNvSpPr/>
            <p:nvPr/>
          </p:nvSpPr>
          <p:spPr>
            <a:xfrm>
              <a:off x="5217338" y="2962455"/>
              <a:ext cx="909629" cy="400106"/>
            </a:xfrm>
            <a:custGeom>
              <a:avLst/>
              <a:gdLst>
                <a:gd name="connsiteX0" fmla="*/ 281562 w 509876"/>
                <a:gd name="connsiteY0" fmla="*/ 0 h 224272"/>
                <a:gd name="connsiteX1" fmla="*/ 32270 w 509876"/>
                <a:gd name="connsiteY1" fmla="*/ 1613 h 224272"/>
                <a:gd name="connsiteX2" fmla="*/ 0 w 509876"/>
                <a:gd name="connsiteY2" fmla="*/ 137380 h 224272"/>
                <a:gd name="connsiteX3" fmla="*/ 357283 w 509876"/>
                <a:gd name="connsiteY3" fmla="*/ 210566 h 224272"/>
                <a:gd name="connsiteX4" fmla="*/ 509877 w 509876"/>
                <a:gd name="connsiteY4" fmla="*/ 5071 h 22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9876" h="224272">
                  <a:moveTo>
                    <a:pt x="281562" y="0"/>
                  </a:moveTo>
                  <a:lnTo>
                    <a:pt x="32270" y="1613"/>
                  </a:lnTo>
                  <a:lnTo>
                    <a:pt x="0" y="137380"/>
                  </a:lnTo>
                  <a:cubicBezTo>
                    <a:pt x="0" y="137380"/>
                    <a:pt x="221169" y="265541"/>
                    <a:pt x="357283" y="210566"/>
                  </a:cubicBezTo>
                  <a:cubicBezTo>
                    <a:pt x="493396" y="155590"/>
                    <a:pt x="509877" y="5071"/>
                    <a:pt x="509877" y="5071"/>
                  </a:cubicBezTo>
                  <a:close/>
                </a:path>
              </a:pathLst>
            </a:custGeom>
            <a:solidFill>
              <a:srgbClr val="A37B9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îṣļiḍé">
              <a:extLst>
                <a:ext uri="{FF2B5EF4-FFF2-40B4-BE49-F238E27FC236}">
                  <a16:creationId xmlns:a16="http://schemas.microsoft.com/office/drawing/2014/main" id="{AEAA28FF-BF0E-79FB-2C30-CA3D53433FEF}"/>
                </a:ext>
              </a:extLst>
            </p:cNvPr>
            <p:cNvSpPr/>
            <p:nvPr/>
          </p:nvSpPr>
          <p:spPr>
            <a:xfrm>
              <a:off x="2544370" y="3244557"/>
              <a:ext cx="5901088" cy="2276134"/>
            </a:xfrm>
            <a:custGeom>
              <a:avLst/>
              <a:gdLst>
                <a:gd name="connsiteX0" fmla="*/ 134039 w 3307746"/>
                <a:gd name="connsiteY0" fmla="*/ 0 h 1275845"/>
                <a:gd name="connsiteX1" fmla="*/ 3307747 w 3307746"/>
                <a:gd name="connsiteY1" fmla="*/ 0 h 1275845"/>
                <a:gd name="connsiteX2" fmla="*/ 3307747 w 3307746"/>
                <a:gd name="connsiteY2" fmla="*/ 0 h 1275845"/>
                <a:gd name="connsiteX3" fmla="*/ 3307747 w 3307746"/>
                <a:gd name="connsiteY3" fmla="*/ 1275845 h 1275845"/>
                <a:gd name="connsiteX4" fmla="*/ 3307747 w 3307746"/>
                <a:gd name="connsiteY4" fmla="*/ 1275845 h 1275845"/>
                <a:gd name="connsiteX5" fmla="*/ 0 w 3307746"/>
                <a:gd name="connsiteY5" fmla="*/ 1275845 h 1275845"/>
                <a:gd name="connsiteX6" fmla="*/ 0 w 3307746"/>
                <a:gd name="connsiteY6" fmla="*/ 1275845 h 1275845"/>
                <a:gd name="connsiteX7" fmla="*/ 0 w 3307746"/>
                <a:gd name="connsiteY7" fmla="*/ 133924 h 1275845"/>
                <a:gd name="connsiteX8" fmla="*/ 133923 w 3307746"/>
                <a:gd name="connsiteY8" fmla="*/ 0 h 1275845"/>
                <a:gd name="connsiteX9" fmla="*/ 134039 w 3307746"/>
                <a:gd name="connsiteY9" fmla="*/ 0 h 127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7746" h="1275845">
                  <a:moveTo>
                    <a:pt x="134039" y="0"/>
                  </a:moveTo>
                  <a:lnTo>
                    <a:pt x="3307747" y="0"/>
                  </a:lnTo>
                  <a:lnTo>
                    <a:pt x="3307747" y="0"/>
                  </a:lnTo>
                  <a:lnTo>
                    <a:pt x="3307747" y="1275845"/>
                  </a:lnTo>
                  <a:lnTo>
                    <a:pt x="3307747" y="1275845"/>
                  </a:lnTo>
                  <a:lnTo>
                    <a:pt x="0" y="1275845"/>
                  </a:lnTo>
                  <a:lnTo>
                    <a:pt x="0" y="1275845"/>
                  </a:lnTo>
                  <a:lnTo>
                    <a:pt x="0" y="133924"/>
                  </a:lnTo>
                  <a:cubicBezTo>
                    <a:pt x="0" y="59954"/>
                    <a:pt x="59954" y="0"/>
                    <a:pt x="133923" y="0"/>
                  </a:cubicBezTo>
                  <a:cubicBezTo>
                    <a:pt x="133958" y="0"/>
                    <a:pt x="134004" y="0"/>
                    <a:pt x="134039" y="0"/>
                  </a:cubicBezTo>
                  <a:close/>
                </a:path>
              </a:pathLst>
            </a:custGeom>
            <a:solidFill>
              <a:srgbClr val="CBC4CE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ï$ḻïḍê">
              <a:extLst>
                <a:ext uri="{FF2B5EF4-FFF2-40B4-BE49-F238E27FC236}">
                  <a16:creationId xmlns:a16="http://schemas.microsoft.com/office/drawing/2014/main" id="{BB957672-CBD4-3131-76F4-8D50ADB21527}"/>
                </a:ext>
              </a:extLst>
            </p:cNvPr>
            <p:cNvSpPr/>
            <p:nvPr/>
          </p:nvSpPr>
          <p:spPr>
            <a:xfrm>
              <a:off x="2259392" y="3244557"/>
              <a:ext cx="5901088" cy="2276134"/>
            </a:xfrm>
            <a:custGeom>
              <a:avLst/>
              <a:gdLst>
                <a:gd name="connsiteX0" fmla="*/ 134038 w 3307746"/>
                <a:gd name="connsiteY0" fmla="*/ 0 h 1275845"/>
                <a:gd name="connsiteX1" fmla="*/ 3307747 w 3307746"/>
                <a:gd name="connsiteY1" fmla="*/ 0 h 1275845"/>
                <a:gd name="connsiteX2" fmla="*/ 3307747 w 3307746"/>
                <a:gd name="connsiteY2" fmla="*/ 0 h 1275845"/>
                <a:gd name="connsiteX3" fmla="*/ 3307747 w 3307746"/>
                <a:gd name="connsiteY3" fmla="*/ 1275845 h 1275845"/>
                <a:gd name="connsiteX4" fmla="*/ 3307747 w 3307746"/>
                <a:gd name="connsiteY4" fmla="*/ 1275845 h 1275845"/>
                <a:gd name="connsiteX5" fmla="*/ 0 w 3307746"/>
                <a:gd name="connsiteY5" fmla="*/ 1275845 h 1275845"/>
                <a:gd name="connsiteX6" fmla="*/ 0 w 3307746"/>
                <a:gd name="connsiteY6" fmla="*/ 1275845 h 1275845"/>
                <a:gd name="connsiteX7" fmla="*/ 0 w 3307746"/>
                <a:gd name="connsiteY7" fmla="*/ 133924 h 1275845"/>
                <a:gd name="connsiteX8" fmla="*/ 133923 w 3307746"/>
                <a:gd name="connsiteY8" fmla="*/ 0 h 1275845"/>
                <a:gd name="connsiteX9" fmla="*/ 134038 w 3307746"/>
                <a:gd name="connsiteY9" fmla="*/ 0 h 127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07746" h="1275845">
                  <a:moveTo>
                    <a:pt x="134038" y="0"/>
                  </a:moveTo>
                  <a:lnTo>
                    <a:pt x="3307747" y="0"/>
                  </a:lnTo>
                  <a:lnTo>
                    <a:pt x="3307747" y="0"/>
                  </a:lnTo>
                  <a:lnTo>
                    <a:pt x="3307747" y="1275845"/>
                  </a:lnTo>
                  <a:lnTo>
                    <a:pt x="3307747" y="1275845"/>
                  </a:lnTo>
                  <a:lnTo>
                    <a:pt x="0" y="1275845"/>
                  </a:lnTo>
                  <a:lnTo>
                    <a:pt x="0" y="1275845"/>
                  </a:lnTo>
                  <a:lnTo>
                    <a:pt x="0" y="133924"/>
                  </a:lnTo>
                  <a:cubicBezTo>
                    <a:pt x="0" y="59954"/>
                    <a:pt x="59954" y="0"/>
                    <a:pt x="133923" y="0"/>
                  </a:cubicBezTo>
                  <a:cubicBezTo>
                    <a:pt x="133958" y="0"/>
                    <a:pt x="134004" y="0"/>
                    <a:pt x="13403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0" name="išḻídê">
              <a:extLst>
                <a:ext uri="{FF2B5EF4-FFF2-40B4-BE49-F238E27FC236}">
                  <a16:creationId xmlns:a16="http://schemas.microsoft.com/office/drawing/2014/main" id="{BE6B4E17-F643-4011-2C91-27957C72704A}"/>
                </a:ext>
              </a:extLst>
            </p:cNvPr>
            <p:cNvSpPr/>
            <p:nvPr/>
          </p:nvSpPr>
          <p:spPr>
            <a:xfrm>
              <a:off x="2251373" y="3761056"/>
              <a:ext cx="5946652" cy="40504"/>
            </a:xfrm>
            <a:custGeom>
              <a:avLst/>
              <a:gdLst>
                <a:gd name="connsiteX0" fmla="*/ 3329299 w 3333286"/>
                <a:gd name="connsiteY0" fmla="*/ 22704 h 22704"/>
                <a:gd name="connsiteX1" fmla="*/ 4610 w 3333286"/>
                <a:gd name="connsiteY1" fmla="*/ 9220 h 22704"/>
                <a:gd name="connsiteX2" fmla="*/ 0 w 3333286"/>
                <a:gd name="connsiteY2" fmla="*/ 4840 h 22704"/>
                <a:gd name="connsiteX3" fmla="*/ 0 w 3333286"/>
                <a:gd name="connsiteY3" fmla="*/ 4610 h 22704"/>
                <a:gd name="connsiteX4" fmla="*/ 4610 w 3333286"/>
                <a:gd name="connsiteY4" fmla="*/ 0 h 22704"/>
                <a:gd name="connsiteX5" fmla="*/ 3329299 w 3333286"/>
                <a:gd name="connsiteY5" fmla="*/ 13369 h 22704"/>
                <a:gd name="connsiteX6" fmla="*/ 3333229 w 3333286"/>
                <a:gd name="connsiteY6" fmla="*/ 18774 h 22704"/>
                <a:gd name="connsiteX7" fmla="*/ 3329299 w 3333286"/>
                <a:gd name="connsiteY7" fmla="*/ 22704 h 2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3286" h="22704">
                  <a:moveTo>
                    <a:pt x="3329299" y="22704"/>
                  </a:moveTo>
                  <a:lnTo>
                    <a:pt x="4610" y="9220"/>
                  </a:lnTo>
                  <a:cubicBezTo>
                    <a:pt x="2132" y="9289"/>
                    <a:pt x="69" y="7330"/>
                    <a:pt x="0" y="4840"/>
                  </a:cubicBezTo>
                  <a:cubicBezTo>
                    <a:pt x="0" y="4771"/>
                    <a:pt x="0" y="4690"/>
                    <a:pt x="0" y="4610"/>
                  </a:cubicBezTo>
                  <a:cubicBezTo>
                    <a:pt x="0" y="2063"/>
                    <a:pt x="2063" y="0"/>
                    <a:pt x="4610" y="0"/>
                  </a:cubicBezTo>
                  <a:lnTo>
                    <a:pt x="3329299" y="13369"/>
                  </a:lnTo>
                  <a:cubicBezTo>
                    <a:pt x="3331881" y="13772"/>
                    <a:pt x="3333632" y="16192"/>
                    <a:pt x="3333229" y="18774"/>
                  </a:cubicBezTo>
                  <a:cubicBezTo>
                    <a:pt x="3332906" y="20803"/>
                    <a:pt x="3331327" y="22382"/>
                    <a:pt x="3329299" y="22704"/>
                  </a:cubicBezTo>
                  <a:close/>
                </a:path>
              </a:pathLst>
            </a:custGeom>
            <a:solidFill>
              <a:srgbClr val="FFFFFF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ïṣľîḍê">
              <a:extLst>
                <a:ext uri="{FF2B5EF4-FFF2-40B4-BE49-F238E27FC236}">
                  <a16:creationId xmlns:a16="http://schemas.microsoft.com/office/drawing/2014/main" id="{3F0C54E3-9CAE-D3C1-802F-FF80D19E4A50}"/>
                </a:ext>
              </a:extLst>
            </p:cNvPr>
            <p:cNvSpPr/>
            <p:nvPr/>
          </p:nvSpPr>
          <p:spPr>
            <a:xfrm>
              <a:off x="8724888" y="3793131"/>
              <a:ext cx="1203040" cy="1727353"/>
            </a:xfrm>
            <a:custGeom>
              <a:avLst/>
              <a:gdLst>
                <a:gd name="connsiteX0" fmla="*/ 0 w 674342"/>
                <a:gd name="connsiteY0" fmla="*/ 0 h 968236"/>
                <a:gd name="connsiteX1" fmla="*/ 674343 w 674342"/>
                <a:gd name="connsiteY1" fmla="*/ 0 h 968236"/>
                <a:gd name="connsiteX2" fmla="*/ 674343 w 674342"/>
                <a:gd name="connsiteY2" fmla="*/ 968236 h 968236"/>
                <a:gd name="connsiteX3" fmla="*/ 0 w 674342"/>
                <a:gd name="connsiteY3" fmla="*/ 968236 h 96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42" h="968236">
                  <a:moveTo>
                    <a:pt x="0" y="0"/>
                  </a:moveTo>
                  <a:lnTo>
                    <a:pt x="674343" y="0"/>
                  </a:lnTo>
                  <a:lnTo>
                    <a:pt x="674343" y="968236"/>
                  </a:lnTo>
                  <a:lnTo>
                    <a:pt x="0" y="968236"/>
                  </a:lnTo>
                  <a:close/>
                </a:path>
              </a:pathLst>
            </a:custGeom>
            <a:solidFill>
              <a:srgbClr val="CBC4CE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í$ḷiďe">
              <a:extLst>
                <a:ext uri="{FF2B5EF4-FFF2-40B4-BE49-F238E27FC236}">
                  <a16:creationId xmlns:a16="http://schemas.microsoft.com/office/drawing/2014/main" id="{26E004E5-3158-1D9F-665F-8AD42E8B97BC}"/>
                </a:ext>
              </a:extLst>
            </p:cNvPr>
            <p:cNvSpPr/>
            <p:nvPr/>
          </p:nvSpPr>
          <p:spPr>
            <a:xfrm>
              <a:off x="8445460" y="3793131"/>
              <a:ext cx="1203040" cy="1727353"/>
            </a:xfrm>
            <a:custGeom>
              <a:avLst/>
              <a:gdLst>
                <a:gd name="connsiteX0" fmla="*/ 0 w 674342"/>
                <a:gd name="connsiteY0" fmla="*/ 0 h 968236"/>
                <a:gd name="connsiteX1" fmla="*/ 674343 w 674342"/>
                <a:gd name="connsiteY1" fmla="*/ 0 h 968236"/>
                <a:gd name="connsiteX2" fmla="*/ 674343 w 674342"/>
                <a:gd name="connsiteY2" fmla="*/ 968236 h 968236"/>
                <a:gd name="connsiteX3" fmla="*/ 0 w 674342"/>
                <a:gd name="connsiteY3" fmla="*/ 968236 h 96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342" h="968236">
                  <a:moveTo>
                    <a:pt x="0" y="0"/>
                  </a:moveTo>
                  <a:lnTo>
                    <a:pt x="674343" y="0"/>
                  </a:lnTo>
                  <a:lnTo>
                    <a:pt x="674343" y="968236"/>
                  </a:lnTo>
                  <a:lnTo>
                    <a:pt x="0" y="968236"/>
                  </a:lnTo>
                  <a:close/>
                </a:path>
              </a:pathLst>
            </a:custGeom>
            <a:solidFill>
              <a:srgbClr val="DDD7E0"/>
            </a:solidFill>
            <a:ln w="11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3" name="Rounded Rectangle 7">
            <a:extLst>
              <a:ext uri="{FF2B5EF4-FFF2-40B4-BE49-F238E27FC236}">
                <a16:creationId xmlns:a16="http://schemas.microsoft.com/office/drawing/2014/main" id="{3A467B09-7804-ABA1-F775-02782112197C}"/>
              </a:ext>
            </a:extLst>
          </p:cNvPr>
          <p:cNvSpPr/>
          <p:nvPr/>
        </p:nvSpPr>
        <p:spPr>
          <a:xfrm>
            <a:off x="7500938" y="339502"/>
            <a:ext cx="1170866" cy="301041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286ED5D-B076-49CC-D873-154E1E84A2FD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1841500" y="1247366"/>
            <a:chExt cx="7865031" cy="4769668"/>
          </a:xfrm>
        </p:grpSpPr>
        <p:sp>
          <p:nvSpPr>
            <p:cNvPr id="3" name="íṧ1ïḓè">
              <a:extLst>
                <a:ext uri="{FF2B5EF4-FFF2-40B4-BE49-F238E27FC236}">
                  <a16:creationId xmlns:a16="http://schemas.microsoft.com/office/drawing/2014/main" id="{2DA8D561-E23C-0707-9BA7-A0023D3BD75E}"/>
                </a:ext>
              </a:extLst>
            </p:cNvPr>
            <p:cNvSpPr/>
            <p:nvPr/>
          </p:nvSpPr>
          <p:spPr>
            <a:xfrm>
              <a:off x="1841500" y="5997984"/>
              <a:ext cx="3648075" cy="19050"/>
            </a:xfrm>
            <a:custGeom>
              <a:avLst/>
              <a:gdLst>
                <a:gd name="connsiteX0" fmla="*/ 3638550 w 3648075"/>
                <a:gd name="connsiteY0" fmla="*/ 19050 h 19050"/>
                <a:gd name="connsiteX1" fmla="*/ 9525 w 3648075"/>
                <a:gd name="connsiteY1" fmla="*/ 19050 h 19050"/>
                <a:gd name="connsiteX2" fmla="*/ 0 w 3648075"/>
                <a:gd name="connsiteY2" fmla="*/ 9525 h 19050"/>
                <a:gd name="connsiteX3" fmla="*/ 9525 w 3648075"/>
                <a:gd name="connsiteY3" fmla="*/ 0 h 19050"/>
                <a:gd name="connsiteX4" fmla="*/ 3638550 w 3648075"/>
                <a:gd name="connsiteY4" fmla="*/ 0 h 19050"/>
                <a:gd name="connsiteX5" fmla="*/ 3648075 w 3648075"/>
                <a:gd name="connsiteY5" fmla="*/ 9525 h 19050"/>
                <a:gd name="connsiteX6" fmla="*/ 3638550 w 3648075"/>
                <a:gd name="connsiteY6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8075" h="19050">
                  <a:moveTo>
                    <a:pt x="3638550" y="19050"/>
                  </a:moveTo>
                  <a:lnTo>
                    <a:pt x="9525" y="19050"/>
                  </a:lnTo>
                  <a:cubicBezTo>
                    <a:pt x="4264" y="19050"/>
                    <a:pt x="0" y="14783"/>
                    <a:pt x="0" y="9525"/>
                  </a:cubicBezTo>
                  <a:cubicBezTo>
                    <a:pt x="0" y="4267"/>
                    <a:pt x="4264" y="0"/>
                    <a:pt x="9525" y="0"/>
                  </a:cubicBezTo>
                  <a:lnTo>
                    <a:pt x="3638550" y="0"/>
                  </a:lnTo>
                  <a:cubicBezTo>
                    <a:pt x="3643808" y="0"/>
                    <a:pt x="3648075" y="4267"/>
                    <a:pt x="3648075" y="9525"/>
                  </a:cubicBezTo>
                  <a:cubicBezTo>
                    <a:pt x="3648075" y="14783"/>
                    <a:pt x="3643808" y="19050"/>
                    <a:pt x="3638550" y="19050"/>
                  </a:cubicBezTo>
                  <a:close/>
                </a:path>
              </a:pathLst>
            </a:custGeom>
            <a:solidFill>
              <a:srgbClr val="CBCBC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îṣliḑe">
              <a:extLst>
                <a:ext uri="{FF2B5EF4-FFF2-40B4-BE49-F238E27FC236}">
                  <a16:creationId xmlns:a16="http://schemas.microsoft.com/office/drawing/2014/main" id="{2B24D57B-2BBF-29BE-7055-4DDFC122E212}"/>
                </a:ext>
              </a:extLst>
            </p:cNvPr>
            <p:cNvGrpSpPr/>
            <p:nvPr/>
          </p:nvGrpSpPr>
          <p:grpSpPr>
            <a:xfrm>
              <a:off x="2472769" y="1247366"/>
              <a:ext cx="7233762" cy="4769668"/>
              <a:chOff x="3104038" y="1247366"/>
              <a:chExt cx="7233762" cy="4769668"/>
            </a:xfrm>
          </p:grpSpPr>
          <p:sp>
            <p:nvSpPr>
              <p:cNvPr id="5" name="íṧlïḋê">
                <a:extLst>
                  <a:ext uri="{FF2B5EF4-FFF2-40B4-BE49-F238E27FC236}">
                    <a16:creationId xmlns:a16="http://schemas.microsoft.com/office/drawing/2014/main" id="{DE7312D8-AB03-CD0C-4556-222FC1174613}"/>
                  </a:ext>
                </a:extLst>
              </p:cNvPr>
              <p:cNvSpPr/>
              <p:nvPr/>
            </p:nvSpPr>
            <p:spPr>
              <a:xfrm>
                <a:off x="9434830" y="5007384"/>
                <a:ext cx="327806" cy="990600"/>
              </a:xfrm>
              <a:custGeom>
                <a:avLst/>
                <a:gdLst>
                  <a:gd name="connsiteX0" fmla="*/ 327470 w 327806"/>
                  <a:gd name="connsiteY0" fmla="*/ 731996 h 990600"/>
                  <a:gd name="connsiteX1" fmla="*/ 284702 w 327806"/>
                  <a:gd name="connsiteY1" fmla="*/ 984885 h 990600"/>
                  <a:gd name="connsiteX2" fmla="*/ 282893 w 327806"/>
                  <a:gd name="connsiteY2" fmla="*/ 990600 h 990600"/>
                  <a:gd name="connsiteX3" fmla="*/ 123349 w 327806"/>
                  <a:gd name="connsiteY3" fmla="*/ 990600 h 990600"/>
                  <a:gd name="connsiteX4" fmla="*/ 123825 w 327806"/>
                  <a:gd name="connsiteY4" fmla="*/ 984885 h 990600"/>
                  <a:gd name="connsiteX5" fmla="*/ 0 w 327806"/>
                  <a:gd name="connsiteY5" fmla="*/ 0 h 990600"/>
                  <a:gd name="connsiteX6" fmla="*/ 327470 w 327806"/>
                  <a:gd name="connsiteY6" fmla="*/ 731996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806" h="990600">
                    <a:moveTo>
                      <a:pt x="327470" y="731996"/>
                    </a:moveTo>
                    <a:cubicBezTo>
                      <a:pt x="325193" y="817883"/>
                      <a:pt x="310801" y="903027"/>
                      <a:pt x="284702" y="984885"/>
                    </a:cubicBezTo>
                    <a:cubicBezTo>
                      <a:pt x="284131" y="986790"/>
                      <a:pt x="283464" y="988695"/>
                      <a:pt x="282893" y="990600"/>
                    </a:cubicBezTo>
                    <a:lnTo>
                      <a:pt x="123349" y="990600"/>
                    </a:lnTo>
                    <a:cubicBezTo>
                      <a:pt x="123349" y="988886"/>
                      <a:pt x="123349" y="986980"/>
                      <a:pt x="123825" y="984885"/>
                    </a:cubicBezTo>
                    <a:cubicBezTo>
                      <a:pt x="134493" y="862679"/>
                      <a:pt x="73723" y="127635"/>
                      <a:pt x="0" y="0"/>
                    </a:cubicBezTo>
                    <a:cubicBezTo>
                      <a:pt x="6858" y="10287"/>
                      <a:pt x="339852" y="343376"/>
                      <a:pt x="327470" y="731996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ïŝḷidè">
                <a:extLst>
                  <a:ext uri="{FF2B5EF4-FFF2-40B4-BE49-F238E27FC236}">
                    <a16:creationId xmlns:a16="http://schemas.microsoft.com/office/drawing/2014/main" id="{660B39BB-E8BC-50ED-BF9E-769B02AD8150}"/>
                  </a:ext>
                </a:extLst>
              </p:cNvPr>
              <p:cNvSpPr/>
              <p:nvPr/>
            </p:nvSpPr>
            <p:spPr>
              <a:xfrm>
                <a:off x="9626473" y="5452487"/>
                <a:ext cx="248715" cy="545496"/>
              </a:xfrm>
              <a:custGeom>
                <a:avLst/>
                <a:gdLst>
                  <a:gd name="connsiteX0" fmla="*/ 123825 w 248715"/>
                  <a:gd name="connsiteY0" fmla="*/ 539782 h 545496"/>
                  <a:gd name="connsiteX1" fmla="*/ 119729 w 248715"/>
                  <a:gd name="connsiteY1" fmla="*/ 545497 h 545496"/>
                  <a:gd name="connsiteX2" fmla="*/ 0 w 248715"/>
                  <a:gd name="connsiteY2" fmla="*/ 545497 h 545496"/>
                  <a:gd name="connsiteX3" fmla="*/ 3238 w 248715"/>
                  <a:gd name="connsiteY3" fmla="*/ 539782 h 545496"/>
                  <a:gd name="connsiteX4" fmla="*/ 135827 w 248715"/>
                  <a:gd name="connsiteY4" fmla="*/ 286893 h 545496"/>
                  <a:gd name="connsiteX5" fmla="*/ 243268 w 248715"/>
                  <a:gd name="connsiteY5" fmla="*/ 0 h 545496"/>
                  <a:gd name="connsiteX6" fmla="*/ 123825 w 248715"/>
                  <a:gd name="connsiteY6" fmla="*/ 539782 h 545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715" h="545496">
                    <a:moveTo>
                      <a:pt x="123825" y="539782"/>
                    </a:moveTo>
                    <a:lnTo>
                      <a:pt x="119729" y="545497"/>
                    </a:lnTo>
                    <a:lnTo>
                      <a:pt x="0" y="545497"/>
                    </a:lnTo>
                    <a:lnTo>
                      <a:pt x="3238" y="539782"/>
                    </a:lnTo>
                    <a:cubicBezTo>
                      <a:pt x="22955" y="504158"/>
                      <a:pt x="81534" y="397478"/>
                      <a:pt x="135827" y="286893"/>
                    </a:cubicBezTo>
                    <a:cubicBezTo>
                      <a:pt x="194120" y="168021"/>
                      <a:pt x="247745" y="44672"/>
                      <a:pt x="243268" y="0"/>
                    </a:cubicBezTo>
                    <a:cubicBezTo>
                      <a:pt x="244602" y="10096"/>
                      <a:pt x="284988" y="317087"/>
                      <a:pt x="123825" y="539782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işľîḑê">
                <a:extLst>
                  <a:ext uri="{FF2B5EF4-FFF2-40B4-BE49-F238E27FC236}">
                    <a16:creationId xmlns:a16="http://schemas.microsoft.com/office/drawing/2014/main" id="{17AA7FBA-1714-63FB-86A0-266DEDCFFA25}"/>
                  </a:ext>
                </a:extLst>
              </p:cNvPr>
              <p:cNvSpPr/>
              <p:nvPr/>
            </p:nvSpPr>
            <p:spPr>
              <a:xfrm>
                <a:off x="3108801" y="3640546"/>
                <a:ext cx="4962524" cy="952500"/>
              </a:xfrm>
              <a:custGeom>
                <a:avLst/>
                <a:gdLst>
                  <a:gd name="connsiteX0" fmla="*/ 4962525 w 4962524"/>
                  <a:gd name="connsiteY0" fmla="*/ 952500 h 952500"/>
                  <a:gd name="connsiteX1" fmla="*/ 2495550 w 4962524"/>
                  <a:gd name="connsiteY1" fmla="*/ 819150 h 952500"/>
                  <a:gd name="connsiteX2" fmla="*/ 0 w 4962524"/>
                  <a:gd name="connsiteY2" fmla="*/ 952500 h 952500"/>
                  <a:gd name="connsiteX3" fmla="*/ 0 w 4962524"/>
                  <a:gd name="connsiteY3" fmla="*/ 0 h 952500"/>
                  <a:gd name="connsiteX4" fmla="*/ 4962525 w 4962524"/>
                  <a:gd name="connsiteY4" fmla="*/ 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62524" h="952500">
                    <a:moveTo>
                      <a:pt x="4962525" y="952500"/>
                    </a:moveTo>
                    <a:cubicBezTo>
                      <a:pt x="4067651" y="573310"/>
                      <a:pt x="3258121" y="587693"/>
                      <a:pt x="2495550" y="819150"/>
                    </a:cubicBezTo>
                    <a:cubicBezTo>
                      <a:pt x="1320546" y="613981"/>
                      <a:pt x="516064" y="645700"/>
                      <a:pt x="0" y="952500"/>
                    </a:cubicBezTo>
                    <a:lnTo>
                      <a:pt x="0" y="0"/>
                    </a:lnTo>
                    <a:lnTo>
                      <a:pt x="4962525" y="0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ïš1îdê">
                <a:extLst>
                  <a:ext uri="{FF2B5EF4-FFF2-40B4-BE49-F238E27FC236}">
                    <a16:creationId xmlns:a16="http://schemas.microsoft.com/office/drawing/2014/main" id="{71B14087-3C42-7FE2-55C9-96CA9DDBB62A}"/>
                  </a:ext>
                </a:extLst>
              </p:cNvPr>
              <p:cNvSpPr/>
              <p:nvPr/>
            </p:nvSpPr>
            <p:spPr>
              <a:xfrm>
                <a:off x="3104038" y="1247366"/>
                <a:ext cx="4967287" cy="3083742"/>
              </a:xfrm>
              <a:custGeom>
                <a:avLst/>
                <a:gdLst>
                  <a:gd name="connsiteX0" fmla="*/ 4967288 w 4967287"/>
                  <a:gd name="connsiteY0" fmla="*/ 3083742 h 3083742"/>
                  <a:gd name="connsiteX1" fmla="*/ 2483644 w 4967287"/>
                  <a:gd name="connsiteY1" fmla="*/ 3083742 h 3083742"/>
                  <a:gd name="connsiteX2" fmla="*/ 0 w 4967287"/>
                  <a:gd name="connsiteY2" fmla="*/ 3083742 h 3083742"/>
                  <a:gd name="connsiteX3" fmla="*/ 0 w 4967287"/>
                  <a:gd name="connsiteY3" fmla="*/ 188142 h 3083742"/>
                  <a:gd name="connsiteX4" fmla="*/ 2483644 w 4967287"/>
                  <a:gd name="connsiteY4" fmla="*/ 188142 h 3083742"/>
                  <a:gd name="connsiteX5" fmla="*/ 4967288 w 4967287"/>
                  <a:gd name="connsiteY5" fmla="*/ 188142 h 3083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7287" h="3083742">
                    <a:moveTo>
                      <a:pt x="4967288" y="3083742"/>
                    </a:moveTo>
                    <a:cubicBezTo>
                      <a:pt x="4142804" y="2710172"/>
                      <a:pt x="3319462" y="2686074"/>
                      <a:pt x="2483644" y="3083742"/>
                    </a:cubicBezTo>
                    <a:cubicBezTo>
                      <a:pt x="1627537" y="2837235"/>
                      <a:pt x="799909" y="2839807"/>
                      <a:pt x="0" y="3083742"/>
                    </a:cubicBezTo>
                    <a:lnTo>
                      <a:pt x="0" y="188142"/>
                    </a:lnTo>
                    <a:cubicBezTo>
                      <a:pt x="850487" y="-65699"/>
                      <a:pt x="1677829" y="-59508"/>
                      <a:pt x="2483644" y="188142"/>
                    </a:cubicBezTo>
                    <a:cubicBezTo>
                      <a:pt x="3334798" y="-58746"/>
                      <a:pt x="4163378" y="-66651"/>
                      <a:pt x="4967288" y="188142"/>
                    </a:cubicBezTo>
                    <a:close/>
                  </a:path>
                </a:pathLst>
              </a:custGeom>
              <a:solidFill>
                <a:srgbClr val="E5E5E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íSlíḓé">
                <a:extLst>
                  <a:ext uri="{FF2B5EF4-FFF2-40B4-BE49-F238E27FC236}">
                    <a16:creationId xmlns:a16="http://schemas.microsoft.com/office/drawing/2014/main" id="{B0BA89A3-3CBD-B5B7-C831-0575CA93667F}"/>
                  </a:ext>
                </a:extLst>
              </p:cNvPr>
              <p:cNvSpPr/>
              <p:nvPr/>
            </p:nvSpPr>
            <p:spPr>
              <a:xfrm>
                <a:off x="3299682" y="15393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170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iš1íḑé">
                <a:extLst>
                  <a:ext uri="{FF2B5EF4-FFF2-40B4-BE49-F238E27FC236}">
                    <a16:creationId xmlns:a16="http://schemas.microsoft.com/office/drawing/2014/main" id="{A2130351-C14B-699D-7C9D-C0E40173E042}"/>
                  </a:ext>
                </a:extLst>
              </p:cNvPr>
              <p:cNvSpPr/>
              <p:nvPr/>
            </p:nvSpPr>
            <p:spPr>
              <a:xfrm>
                <a:off x="3299682" y="18060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ïṣļíḍê">
                <a:extLst>
                  <a:ext uri="{FF2B5EF4-FFF2-40B4-BE49-F238E27FC236}">
                    <a16:creationId xmlns:a16="http://schemas.microsoft.com/office/drawing/2014/main" id="{8E85A2AA-8C7C-BD69-CF2E-D58689E245CC}"/>
                  </a:ext>
                </a:extLst>
              </p:cNvPr>
              <p:cNvSpPr/>
              <p:nvPr/>
            </p:nvSpPr>
            <p:spPr>
              <a:xfrm>
                <a:off x="3299682" y="20727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í$ḷïḓé">
                <a:extLst>
                  <a:ext uri="{FF2B5EF4-FFF2-40B4-BE49-F238E27FC236}">
                    <a16:creationId xmlns:a16="http://schemas.microsoft.com/office/drawing/2014/main" id="{D2367639-B044-C7EF-6C2C-B789F58D09AB}"/>
                  </a:ext>
                </a:extLst>
              </p:cNvPr>
              <p:cNvSpPr/>
              <p:nvPr/>
            </p:nvSpPr>
            <p:spPr>
              <a:xfrm>
                <a:off x="3299682" y="23394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ïSḻíḋé">
                <a:extLst>
                  <a:ext uri="{FF2B5EF4-FFF2-40B4-BE49-F238E27FC236}">
                    <a16:creationId xmlns:a16="http://schemas.microsoft.com/office/drawing/2014/main" id="{9BFE8B69-A1BD-2421-BECB-FD9282558228}"/>
                  </a:ext>
                </a:extLst>
              </p:cNvPr>
              <p:cNvSpPr/>
              <p:nvPr/>
            </p:nvSpPr>
            <p:spPr>
              <a:xfrm>
                <a:off x="3299682" y="26061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iṧḷíḑè">
                <a:extLst>
                  <a:ext uri="{FF2B5EF4-FFF2-40B4-BE49-F238E27FC236}">
                    <a16:creationId xmlns:a16="http://schemas.microsoft.com/office/drawing/2014/main" id="{974B1246-0473-CDE3-CCFA-5E116722068E}"/>
                  </a:ext>
                </a:extLst>
              </p:cNvPr>
              <p:cNvSpPr/>
              <p:nvPr/>
            </p:nvSpPr>
            <p:spPr>
              <a:xfrm>
                <a:off x="3299682" y="28728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îṣḻïďe">
                <a:extLst>
                  <a:ext uri="{FF2B5EF4-FFF2-40B4-BE49-F238E27FC236}">
                    <a16:creationId xmlns:a16="http://schemas.microsoft.com/office/drawing/2014/main" id="{1CC8DA5D-9777-DE39-D744-F8EF84976A2B}"/>
                  </a:ext>
                </a:extLst>
              </p:cNvPr>
              <p:cNvSpPr/>
              <p:nvPr/>
            </p:nvSpPr>
            <p:spPr>
              <a:xfrm>
                <a:off x="5785707" y="3434833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3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9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3" y="103890"/>
                    </a:cubicBezTo>
                    <a:cubicBezTo>
                      <a:pt x="291370" y="153706"/>
                      <a:pt x="30289" y="254480"/>
                      <a:pt x="27718" y="255528"/>
                    </a:cubicBez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išľïḓe">
                <a:extLst>
                  <a:ext uri="{FF2B5EF4-FFF2-40B4-BE49-F238E27FC236}">
                    <a16:creationId xmlns:a16="http://schemas.microsoft.com/office/drawing/2014/main" id="{97F2380E-F87A-7D1C-D094-7530A0657562}"/>
                  </a:ext>
                </a:extLst>
              </p:cNvPr>
              <p:cNvSpPr/>
              <p:nvPr/>
            </p:nvSpPr>
            <p:spPr>
              <a:xfrm>
                <a:off x="5790088" y="1554798"/>
                <a:ext cx="2057400" cy="1623691"/>
              </a:xfrm>
              <a:custGeom>
                <a:avLst/>
                <a:gdLst>
                  <a:gd name="connsiteX0" fmla="*/ 0 w 2057400"/>
                  <a:gd name="connsiteY0" fmla="*/ 1623691 h 1623691"/>
                  <a:gd name="connsiteX1" fmla="*/ 0 w 2057400"/>
                  <a:gd name="connsiteY1" fmla="*/ 167033 h 1623691"/>
                  <a:gd name="connsiteX2" fmla="*/ 26670 w 2057400"/>
                  <a:gd name="connsiteY2" fmla="*/ 158651 h 1623691"/>
                  <a:gd name="connsiteX3" fmla="*/ 2031016 w 2057400"/>
                  <a:gd name="connsiteY3" fmla="*/ 159318 h 1623691"/>
                  <a:gd name="connsiteX4" fmla="*/ 2057400 w 2057400"/>
                  <a:gd name="connsiteY4" fmla="*/ 167795 h 1623691"/>
                  <a:gd name="connsiteX5" fmla="*/ 2057400 w 2057400"/>
                  <a:gd name="connsiteY5" fmla="*/ 1621691 h 1623691"/>
                  <a:gd name="connsiteX6" fmla="*/ 2005775 w 2057400"/>
                  <a:gd name="connsiteY6" fmla="*/ 1602641 h 1623691"/>
                  <a:gd name="connsiteX7" fmla="*/ 53150 w 2057400"/>
                  <a:gd name="connsiteY7" fmla="*/ 1602165 h 1623691"/>
                  <a:gd name="connsiteX8" fmla="*/ 1005459 w 2057400"/>
                  <a:gd name="connsiteY8" fmla="*/ 1333655 h 1623691"/>
                  <a:gd name="connsiteX9" fmla="*/ 1981200 w 2057400"/>
                  <a:gd name="connsiteY9" fmla="*/ 1511963 h 1623691"/>
                  <a:gd name="connsiteX10" fmla="*/ 1981200 w 2057400"/>
                  <a:gd name="connsiteY10" fmla="*/ 222849 h 1623691"/>
                  <a:gd name="connsiteX11" fmla="*/ 76200 w 2057400"/>
                  <a:gd name="connsiteY11" fmla="*/ 222849 h 1623691"/>
                  <a:gd name="connsiteX12" fmla="*/ 76200 w 2057400"/>
                  <a:gd name="connsiteY12" fmla="*/ 1510248 h 1623691"/>
                  <a:gd name="connsiteX13" fmla="*/ 1005459 w 2057400"/>
                  <a:gd name="connsiteY13" fmla="*/ 1333655 h 1623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57400" h="1623691">
                    <a:moveTo>
                      <a:pt x="0" y="1623691"/>
                    </a:moveTo>
                    <a:lnTo>
                      <a:pt x="0" y="167033"/>
                    </a:lnTo>
                    <a:lnTo>
                      <a:pt x="26670" y="158651"/>
                    </a:lnTo>
                    <a:cubicBezTo>
                      <a:pt x="704374" y="-52995"/>
                      <a:pt x="1378744" y="-52995"/>
                      <a:pt x="2031016" y="159318"/>
                    </a:cubicBezTo>
                    <a:lnTo>
                      <a:pt x="2057400" y="167795"/>
                    </a:lnTo>
                    <a:lnTo>
                      <a:pt x="2057400" y="1621691"/>
                    </a:lnTo>
                    <a:lnTo>
                      <a:pt x="2005775" y="1602641"/>
                    </a:lnTo>
                    <a:cubicBezTo>
                      <a:pt x="1327023" y="1346418"/>
                      <a:pt x="669798" y="1346323"/>
                      <a:pt x="53150" y="1602165"/>
                    </a:cubicBezTo>
                    <a:close/>
                    <a:moveTo>
                      <a:pt x="1005459" y="1333655"/>
                    </a:moveTo>
                    <a:cubicBezTo>
                      <a:pt x="1324480" y="1333655"/>
                      <a:pt x="1649730" y="1393091"/>
                      <a:pt x="1981200" y="1511963"/>
                    </a:cubicBezTo>
                    <a:lnTo>
                      <a:pt x="1981200" y="222849"/>
                    </a:lnTo>
                    <a:cubicBezTo>
                      <a:pt x="1360932" y="27301"/>
                      <a:pt x="720281" y="27396"/>
                      <a:pt x="76200" y="222849"/>
                    </a:cubicBezTo>
                    <a:lnTo>
                      <a:pt x="76200" y="1510248"/>
                    </a:lnTo>
                    <a:cubicBezTo>
                      <a:pt x="372142" y="1393653"/>
                      <a:pt x="687372" y="1333750"/>
                      <a:pt x="1005459" y="1333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íṩľídê">
                <a:extLst>
                  <a:ext uri="{FF2B5EF4-FFF2-40B4-BE49-F238E27FC236}">
                    <a16:creationId xmlns:a16="http://schemas.microsoft.com/office/drawing/2014/main" id="{5C47FAD5-38F0-5222-C2FC-B00BB1B0110B}"/>
                  </a:ext>
                </a:extLst>
              </p:cNvPr>
              <p:cNvSpPr/>
              <p:nvPr/>
            </p:nvSpPr>
            <p:spPr>
              <a:xfrm>
                <a:off x="7772812" y="2674360"/>
                <a:ext cx="541876" cy="978186"/>
              </a:xfrm>
              <a:custGeom>
                <a:avLst/>
                <a:gdLst>
                  <a:gd name="connsiteX0" fmla="*/ 0 w 541876"/>
                  <a:gd name="connsiteY0" fmla="*/ 978187 h 978186"/>
                  <a:gd name="connsiteX1" fmla="*/ 9525 w 541876"/>
                  <a:gd name="connsiteY1" fmla="*/ 735776 h 978186"/>
                  <a:gd name="connsiteX2" fmla="*/ 352425 w 541876"/>
                  <a:gd name="connsiteY2" fmla="*/ 55024 h 978186"/>
                  <a:gd name="connsiteX3" fmla="*/ 397192 w 541876"/>
                  <a:gd name="connsiteY3" fmla="*/ 10542 h 978186"/>
                  <a:gd name="connsiteX4" fmla="*/ 531333 w 541876"/>
                  <a:gd name="connsiteY4" fmla="*/ 55386 h 978186"/>
                  <a:gd name="connsiteX5" fmla="*/ 536734 w 541876"/>
                  <a:gd name="connsiteY5" fmla="*/ 68454 h 978186"/>
                  <a:gd name="connsiteX6" fmla="*/ 541020 w 541876"/>
                  <a:gd name="connsiteY6" fmla="*/ 87504 h 978186"/>
                  <a:gd name="connsiteX7" fmla="*/ 531495 w 541876"/>
                  <a:gd name="connsiteY7" fmla="*/ 144654 h 978186"/>
                  <a:gd name="connsiteX8" fmla="*/ 188595 w 541876"/>
                  <a:gd name="connsiteY8" fmla="*/ 826263 h 97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876" h="978186">
                    <a:moveTo>
                      <a:pt x="0" y="978187"/>
                    </a:moveTo>
                    <a:lnTo>
                      <a:pt x="9525" y="735776"/>
                    </a:lnTo>
                    <a:lnTo>
                      <a:pt x="352425" y="55024"/>
                    </a:lnTo>
                    <a:cubicBezTo>
                      <a:pt x="362055" y="35679"/>
                      <a:pt x="377790" y="20048"/>
                      <a:pt x="397192" y="10542"/>
                    </a:cubicBezTo>
                    <a:cubicBezTo>
                      <a:pt x="446618" y="-14118"/>
                      <a:pt x="506673" y="5961"/>
                      <a:pt x="531333" y="55386"/>
                    </a:cubicBezTo>
                    <a:cubicBezTo>
                      <a:pt x="533438" y="59615"/>
                      <a:pt x="535248" y="63977"/>
                      <a:pt x="536734" y="68454"/>
                    </a:cubicBezTo>
                    <a:cubicBezTo>
                      <a:pt x="538706" y="74674"/>
                      <a:pt x="540134" y="81046"/>
                      <a:pt x="541020" y="87504"/>
                    </a:cubicBezTo>
                    <a:cubicBezTo>
                      <a:pt x="543610" y="107078"/>
                      <a:pt x="540296" y="126976"/>
                      <a:pt x="531495" y="144654"/>
                    </a:cubicBezTo>
                    <a:lnTo>
                      <a:pt x="188595" y="826263"/>
                    </a:ln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iṣlîḍé">
                <a:extLst>
                  <a:ext uri="{FF2B5EF4-FFF2-40B4-BE49-F238E27FC236}">
                    <a16:creationId xmlns:a16="http://schemas.microsoft.com/office/drawing/2014/main" id="{696338D8-8B96-4632-A8AC-A4DF2BE9952D}"/>
                  </a:ext>
                </a:extLst>
              </p:cNvPr>
              <p:cNvSpPr/>
              <p:nvPr/>
            </p:nvSpPr>
            <p:spPr>
              <a:xfrm>
                <a:off x="7812627" y="2679188"/>
                <a:ext cx="400050" cy="738949"/>
              </a:xfrm>
              <a:custGeom>
                <a:avLst/>
                <a:gdLst>
                  <a:gd name="connsiteX0" fmla="*/ 400050 w 400050"/>
                  <a:gd name="connsiteY0" fmla="*/ 0 h 738949"/>
                  <a:gd name="connsiteX1" fmla="*/ 28575 w 400050"/>
                  <a:gd name="connsiteY1" fmla="*/ 738949 h 738949"/>
                  <a:gd name="connsiteX2" fmla="*/ 0 w 400050"/>
                  <a:gd name="connsiteY2" fmla="*/ 724662 h 738949"/>
                  <a:gd name="connsiteX3" fmla="*/ 359473 w 400050"/>
                  <a:gd name="connsiteY3" fmla="*/ 10287 h 738949"/>
                  <a:gd name="connsiteX4" fmla="*/ 400050 w 400050"/>
                  <a:gd name="connsiteY4" fmla="*/ 0 h 738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0" h="738949">
                    <a:moveTo>
                      <a:pt x="400050" y="0"/>
                    </a:moveTo>
                    <a:lnTo>
                      <a:pt x="28575" y="738949"/>
                    </a:lnTo>
                    <a:lnTo>
                      <a:pt x="0" y="724662"/>
                    </a:lnTo>
                    <a:lnTo>
                      <a:pt x="359473" y="10287"/>
                    </a:lnTo>
                    <a:cubicBezTo>
                      <a:pt x="372046" y="3839"/>
                      <a:pt x="385924" y="324"/>
                      <a:pt x="400050" y="0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îšḷíḋê">
                <a:extLst>
                  <a:ext uri="{FF2B5EF4-FFF2-40B4-BE49-F238E27FC236}">
                    <a16:creationId xmlns:a16="http://schemas.microsoft.com/office/drawing/2014/main" id="{99BB36B4-D9C0-AABE-4CE3-5B9A470C0CD9}"/>
                  </a:ext>
                </a:extLst>
              </p:cNvPr>
              <p:cNvSpPr/>
              <p:nvPr/>
            </p:nvSpPr>
            <p:spPr>
              <a:xfrm>
                <a:off x="7922926" y="2722050"/>
                <a:ext cx="386048" cy="751712"/>
              </a:xfrm>
              <a:custGeom>
                <a:avLst/>
                <a:gdLst>
                  <a:gd name="connsiteX0" fmla="*/ 386049 w 386048"/>
                  <a:gd name="connsiteY0" fmla="*/ 40862 h 751712"/>
                  <a:gd name="connsiteX1" fmla="*/ 28575 w 386048"/>
                  <a:gd name="connsiteY1" fmla="*/ 751713 h 751712"/>
                  <a:gd name="connsiteX2" fmla="*/ 0 w 386048"/>
                  <a:gd name="connsiteY2" fmla="*/ 737426 h 751712"/>
                  <a:gd name="connsiteX3" fmla="*/ 370904 w 386048"/>
                  <a:gd name="connsiteY3" fmla="*/ 0 h 751712"/>
                  <a:gd name="connsiteX4" fmla="*/ 381667 w 386048"/>
                  <a:gd name="connsiteY4" fmla="*/ 22384 h 751712"/>
                  <a:gd name="connsiteX5" fmla="*/ 386049 w 386048"/>
                  <a:gd name="connsiteY5" fmla="*/ 40862 h 75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048" h="751712">
                    <a:moveTo>
                      <a:pt x="386049" y="40862"/>
                    </a:moveTo>
                    <a:lnTo>
                      <a:pt x="28575" y="751713"/>
                    </a:lnTo>
                    <a:lnTo>
                      <a:pt x="0" y="737426"/>
                    </a:lnTo>
                    <a:lnTo>
                      <a:pt x="370904" y="0"/>
                    </a:lnTo>
                    <a:cubicBezTo>
                      <a:pt x="375438" y="6972"/>
                      <a:pt x="379057" y="14487"/>
                      <a:pt x="381667" y="22384"/>
                    </a:cubicBezTo>
                    <a:cubicBezTo>
                      <a:pt x="383743" y="28384"/>
                      <a:pt x="385210" y="34576"/>
                      <a:pt x="386049" y="40862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îṥ1íḓê">
                <a:extLst>
                  <a:ext uri="{FF2B5EF4-FFF2-40B4-BE49-F238E27FC236}">
                    <a16:creationId xmlns:a16="http://schemas.microsoft.com/office/drawing/2014/main" id="{6B3C37BA-3CD5-722C-9358-CCF53E2547F1}"/>
                  </a:ext>
                </a:extLst>
              </p:cNvPr>
              <p:cNvSpPr/>
              <p:nvPr/>
            </p:nvSpPr>
            <p:spPr>
              <a:xfrm>
                <a:off x="7869205" y="2684332"/>
                <a:ext cx="404336" cy="762285"/>
              </a:xfrm>
              <a:custGeom>
                <a:avLst/>
                <a:gdLst>
                  <a:gd name="connsiteX0" fmla="*/ 404336 w 404336"/>
                  <a:gd name="connsiteY0" fmla="*/ 15145 h 762285"/>
                  <a:gd name="connsiteX1" fmla="*/ 28575 w 404336"/>
                  <a:gd name="connsiteY1" fmla="*/ 762286 h 762285"/>
                  <a:gd name="connsiteX2" fmla="*/ 0 w 404336"/>
                  <a:gd name="connsiteY2" fmla="*/ 748093 h 762285"/>
                  <a:gd name="connsiteX3" fmla="*/ 376238 w 404336"/>
                  <a:gd name="connsiteY3" fmla="*/ 0 h 762285"/>
                  <a:gd name="connsiteX4" fmla="*/ 387953 w 404336"/>
                  <a:gd name="connsiteY4" fmla="*/ 4953 h 762285"/>
                  <a:gd name="connsiteX5" fmla="*/ 404336 w 404336"/>
                  <a:gd name="connsiteY5" fmla="*/ 15145 h 762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4336" h="762285">
                    <a:moveTo>
                      <a:pt x="404336" y="15145"/>
                    </a:moveTo>
                    <a:lnTo>
                      <a:pt x="28575" y="762286"/>
                    </a:lnTo>
                    <a:lnTo>
                      <a:pt x="0" y="748093"/>
                    </a:lnTo>
                    <a:lnTo>
                      <a:pt x="376238" y="0"/>
                    </a:lnTo>
                    <a:cubicBezTo>
                      <a:pt x="380257" y="1372"/>
                      <a:pt x="384172" y="3029"/>
                      <a:pt x="387953" y="4953"/>
                    </a:cubicBezTo>
                    <a:cubicBezTo>
                      <a:pt x="393735" y="7810"/>
                      <a:pt x="399221" y="11220"/>
                      <a:pt x="404336" y="15145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ïṩlîḓê">
                <a:extLst>
                  <a:ext uri="{FF2B5EF4-FFF2-40B4-BE49-F238E27FC236}">
                    <a16:creationId xmlns:a16="http://schemas.microsoft.com/office/drawing/2014/main" id="{086B64E7-2B9F-FD7D-4D50-38AACFBD7E3B}"/>
                  </a:ext>
                </a:extLst>
              </p:cNvPr>
              <p:cNvSpPr/>
              <p:nvPr/>
            </p:nvSpPr>
            <p:spPr>
              <a:xfrm>
                <a:off x="7777765" y="3561966"/>
                <a:ext cx="38100" cy="80295"/>
              </a:xfrm>
              <a:custGeom>
                <a:avLst/>
                <a:gdLst>
                  <a:gd name="connsiteX0" fmla="*/ 38100 w 38100"/>
                  <a:gd name="connsiteY0" fmla="*/ 49911 h 80295"/>
                  <a:gd name="connsiteX1" fmla="*/ 0 w 38100"/>
                  <a:gd name="connsiteY1" fmla="*/ 80296 h 80295"/>
                  <a:gd name="connsiteX2" fmla="*/ 3143 w 38100"/>
                  <a:gd name="connsiteY2" fmla="*/ 0 h 80295"/>
                  <a:gd name="connsiteX3" fmla="*/ 38100 w 38100"/>
                  <a:gd name="connsiteY3" fmla="*/ 49911 h 80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80295">
                    <a:moveTo>
                      <a:pt x="38100" y="49911"/>
                    </a:moveTo>
                    <a:lnTo>
                      <a:pt x="0" y="80296"/>
                    </a:lnTo>
                    <a:lnTo>
                      <a:pt x="3143" y="0"/>
                    </a:lnTo>
                    <a:cubicBezTo>
                      <a:pt x="16859" y="4572"/>
                      <a:pt x="30480" y="24098"/>
                      <a:pt x="38100" y="49911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1" name="íslïdé">
                <a:extLst>
                  <a:ext uri="{FF2B5EF4-FFF2-40B4-BE49-F238E27FC236}">
                    <a16:creationId xmlns:a16="http://schemas.microsoft.com/office/drawing/2014/main" id="{92715C1D-2427-4154-4331-A8EA5D246549}"/>
                  </a:ext>
                </a:extLst>
              </p:cNvPr>
              <p:cNvGrpSpPr/>
              <p:nvPr/>
            </p:nvGrpSpPr>
            <p:grpSpPr>
              <a:xfrm>
                <a:off x="7858263" y="2588975"/>
                <a:ext cx="1437340" cy="3426248"/>
                <a:chOff x="7864613" y="2384572"/>
                <a:chExt cx="1437340" cy="3426248"/>
              </a:xfrm>
            </p:grpSpPr>
            <p:sp>
              <p:nvSpPr>
                <p:cNvPr id="34" name="íṧļïḋê">
                  <a:extLst>
                    <a:ext uri="{FF2B5EF4-FFF2-40B4-BE49-F238E27FC236}">
                      <a16:creationId xmlns:a16="http://schemas.microsoft.com/office/drawing/2014/main" id="{067EF88F-C0EE-D22F-C3BE-14E2DA7E903F}"/>
                    </a:ext>
                  </a:extLst>
                </p:cNvPr>
                <p:cNvSpPr/>
                <p:nvPr/>
              </p:nvSpPr>
              <p:spPr>
                <a:xfrm>
                  <a:off x="8782050" y="3432619"/>
                  <a:ext cx="224440" cy="726115"/>
                </a:xfrm>
                <a:custGeom>
                  <a:avLst/>
                  <a:gdLst>
                    <a:gd name="connsiteX0" fmla="*/ 213741 w 224440"/>
                    <a:gd name="connsiteY0" fmla="*/ 688848 h 726115"/>
                    <a:gd name="connsiteX1" fmla="*/ 104690 w 224440"/>
                    <a:gd name="connsiteY1" fmla="*/ 714108 h 726115"/>
                    <a:gd name="connsiteX2" fmla="*/ 76200 w 224440"/>
                    <a:gd name="connsiteY2" fmla="*/ 610743 h 726115"/>
                    <a:gd name="connsiteX3" fmla="*/ 76200 w 224440"/>
                    <a:gd name="connsiteY3" fmla="*/ 610743 h 726115"/>
                    <a:gd name="connsiteX4" fmla="*/ 76771 w 224440"/>
                    <a:gd name="connsiteY4" fmla="*/ 609886 h 726115"/>
                    <a:gd name="connsiteX5" fmla="*/ 84201 w 224440"/>
                    <a:gd name="connsiteY5" fmla="*/ 599313 h 726115"/>
                    <a:gd name="connsiteX6" fmla="*/ 17526 w 224440"/>
                    <a:gd name="connsiteY6" fmla="*/ 124968 h 726115"/>
                    <a:gd name="connsiteX7" fmla="*/ 15526 w 224440"/>
                    <a:gd name="connsiteY7" fmla="*/ 110776 h 726115"/>
                    <a:gd name="connsiteX8" fmla="*/ 2000 w 224440"/>
                    <a:gd name="connsiteY8" fmla="*/ 14002 h 726115"/>
                    <a:gd name="connsiteX9" fmla="*/ 0 w 224440"/>
                    <a:gd name="connsiteY9" fmla="*/ 0 h 726115"/>
                    <a:gd name="connsiteX10" fmla="*/ 7430 w 224440"/>
                    <a:gd name="connsiteY10" fmla="*/ 0 h 726115"/>
                    <a:gd name="connsiteX11" fmla="*/ 136303 w 224440"/>
                    <a:gd name="connsiteY11" fmla="*/ 5905 h 726115"/>
                    <a:gd name="connsiteX12" fmla="*/ 170879 w 224440"/>
                    <a:gd name="connsiteY12" fmla="*/ 7429 h 726115"/>
                    <a:gd name="connsiteX13" fmla="*/ 175260 w 224440"/>
                    <a:gd name="connsiteY13" fmla="*/ 95726 h 726115"/>
                    <a:gd name="connsiteX14" fmla="*/ 200025 w 224440"/>
                    <a:gd name="connsiteY14" fmla="*/ 591693 h 726115"/>
                    <a:gd name="connsiteX15" fmla="*/ 213741 w 224440"/>
                    <a:gd name="connsiteY15" fmla="*/ 688467 h 726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4440" h="726115">
                      <a:moveTo>
                        <a:pt x="213741" y="688848"/>
                      </a:moveTo>
                      <a:cubicBezTo>
                        <a:pt x="190605" y="725938"/>
                        <a:pt x="141780" y="737245"/>
                        <a:pt x="104690" y="714108"/>
                      </a:cubicBezTo>
                      <a:cubicBezTo>
                        <a:pt x="69752" y="692315"/>
                        <a:pt x="57359" y="647367"/>
                        <a:pt x="76200" y="610743"/>
                      </a:cubicBezTo>
                      <a:lnTo>
                        <a:pt x="76200" y="610743"/>
                      </a:lnTo>
                      <a:lnTo>
                        <a:pt x="76771" y="609886"/>
                      </a:lnTo>
                      <a:cubicBezTo>
                        <a:pt x="78962" y="606171"/>
                        <a:pt x="81449" y="602637"/>
                        <a:pt x="84201" y="599313"/>
                      </a:cubicBezTo>
                      <a:lnTo>
                        <a:pt x="17526" y="124968"/>
                      </a:lnTo>
                      <a:lnTo>
                        <a:pt x="15526" y="110776"/>
                      </a:lnTo>
                      <a:lnTo>
                        <a:pt x="2000" y="14002"/>
                      </a:lnTo>
                      <a:lnTo>
                        <a:pt x="0" y="0"/>
                      </a:lnTo>
                      <a:lnTo>
                        <a:pt x="7430" y="0"/>
                      </a:lnTo>
                      <a:lnTo>
                        <a:pt x="136303" y="5905"/>
                      </a:lnTo>
                      <a:lnTo>
                        <a:pt x="170879" y="7429"/>
                      </a:lnTo>
                      <a:lnTo>
                        <a:pt x="175260" y="95726"/>
                      </a:lnTo>
                      <a:lnTo>
                        <a:pt x="200025" y="591693"/>
                      </a:lnTo>
                      <a:cubicBezTo>
                        <a:pt x="226409" y="616906"/>
                        <a:pt x="232086" y="656920"/>
                        <a:pt x="213741" y="688467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şlíḋe">
                  <a:extLst>
                    <a:ext uri="{FF2B5EF4-FFF2-40B4-BE49-F238E27FC236}">
                      <a16:creationId xmlns:a16="http://schemas.microsoft.com/office/drawing/2014/main" id="{65D16E72-3F93-5A34-ED4E-CE1554E34FE3}"/>
                    </a:ext>
                  </a:extLst>
                </p:cNvPr>
                <p:cNvSpPr/>
                <p:nvPr/>
              </p:nvSpPr>
              <p:spPr>
                <a:xfrm>
                  <a:off x="8712684" y="3043498"/>
                  <a:ext cx="278572" cy="503706"/>
                </a:xfrm>
                <a:custGeom>
                  <a:avLst/>
                  <a:gdLst>
                    <a:gd name="connsiteX0" fmla="*/ 85558 w 278572"/>
                    <a:gd name="connsiteY0" fmla="*/ 503706 h 503706"/>
                    <a:gd name="connsiteX1" fmla="*/ 249293 w 278572"/>
                    <a:gd name="connsiteY1" fmla="*/ 488656 h 503706"/>
                    <a:gd name="connsiteX2" fmla="*/ 278440 w 278572"/>
                    <a:gd name="connsiteY2" fmla="*/ 453700 h 503706"/>
                    <a:gd name="connsiteX3" fmla="*/ 248150 w 278572"/>
                    <a:gd name="connsiteY3" fmla="*/ 113276 h 503706"/>
                    <a:gd name="connsiteX4" fmla="*/ 113276 w 278572"/>
                    <a:gd name="connsiteY4" fmla="*/ 500 h 503706"/>
                    <a:gd name="connsiteX5" fmla="*/ 500 w 278572"/>
                    <a:gd name="connsiteY5" fmla="*/ 135374 h 503706"/>
                    <a:gd name="connsiteX6" fmla="*/ 1262 w 278572"/>
                    <a:gd name="connsiteY6" fmla="*/ 142327 h 503706"/>
                    <a:gd name="connsiteX7" fmla="*/ 50792 w 278572"/>
                    <a:gd name="connsiteY7" fmla="*/ 475988 h 503706"/>
                    <a:gd name="connsiteX8" fmla="*/ 82606 w 278572"/>
                    <a:gd name="connsiteY8" fmla="*/ 503611 h 503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8572" h="503706">
                      <a:moveTo>
                        <a:pt x="85558" y="503706"/>
                      </a:moveTo>
                      <a:lnTo>
                        <a:pt x="249293" y="488656"/>
                      </a:lnTo>
                      <a:cubicBezTo>
                        <a:pt x="266990" y="487047"/>
                        <a:pt x="280040" y="471397"/>
                        <a:pt x="278440" y="453700"/>
                      </a:cubicBezTo>
                      <a:lnTo>
                        <a:pt x="248150" y="113276"/>
                      </a:lnTo>
                      <a:cubicBezTo>
                        <a:pt x="242045" y="44887"/>
                        <a:pt x="181665" y="-5605"/>
                        <a:pt x="113276" y="500"/>
                      </a:cubicBezTo>
                      <a:cubicBezTo>
                        <a:pt x="44886" y="6606"/>
                        <a:pt x="-5605" y="66985"/>
                        <a:pt x="500" y="135374"/>
                      </a:cubicBezTo>
                      <a:cubicBezTo>
                        <a:pt x="500" y="137660"/>
                        <a:pt x="976" y="140041"/>
                        <a:pt x="1262" y="142327"/>
                      </a:cubicBezTo>
                      <a:lnTo>
                        <a:pt x="50792" y="475988"/>
                      </a:lnTo>
                      <a:cubicBezTo>
                        <a:pt x="53135" y="491781"/>
                        <a:pt x="66642" y="503506"/>
                        <a:pt x="82606" y="503611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íṣļîde">
                  <a:extLst>
                    <a:ext uri="{FF2B5EF4-FFF2-40B4-BE49-F238E27FC236}">
                      <a16:creationId xmlns:a16="http://schemas.microsoft.com/office/drawing/2014/main" id="{E898F38E-339C-D905-A830-C2B22C309093}"/>
                    </a:ext>
                  </a:extLst>
                </p:cNvPr>
                <p:cNvSpPr/>
                <p:nvPr/>
              </p:nvSpPr>
              <p:spPr>
                <a:xfrm>
                  <a:off x="8371712" y="2977612"/>
                  <a:ext cx="563582" cy="599024"/>
                </a:xfrm>
                <a:custGeom>
                  <a:avLst/>
                  <a:gdLst>
                    <a:gd name="connsiteX0" fmla="*/ 550640 w 563582"/>
                    <a:gd name="connsiteY0" fmla="*/ 294224 h 599024"/>
                    <a:gd name="connsiteX1" fmla="*/ 466820 w 563582"/>
                    <a:gd name="connsiteY1" fmla="*/ 31715 h 599024"/>
                    <a:gd name="connsiteX2" fmla="*/ 229553 w 563582"/>
                    <a:gd name="connsiteY2" fmla="*/ 82674 h 599024"/>
                    <a:gd name="connsiteX3" fmla="*/ 0 w 563582"/>
                    <a:gd name="connsiteY3" fmla="*/ 537588 h 599024"/>
                    <a:gd name="connsiteX4" fmla="*/ 372237 w 563582"/>
                    <a:gd name="connsiteY4" fmla="*/ 599024 h 599024"/>
                    <a:gd name="connsiteX5" fmla="*/ 550640 w 563582"/>
                    <a:gd name="connsiteY5" fmla="*/ 294224 h 599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63582" h="599024">
                      <a:moveTo>
                        <a:pt x="550640" y="294224"/>
                      </a:moveTo>
                      <a:cubicBezTo>
                        <a:pt x="584511" y="197822"/>
                        <a:pt x="550288" y="90656"/>
                        <a:pt x="466820" y="31715"/>
                      </a:cubicBezTo>
                      <a:cubicBezTo>
                        <a:pt x="405099" y="-10481"/>
                        <a:pt x="320612" y="-25435"/>
                        <a:pt x="229553" y="82674"/>
                      </a:cubicBezTo>
                      <a:cubicBezTo>
                        <a:pt x="119482" y="214910"/>
                        <a:pt x="40977" y="370481"/>
                        <a:pt x="0" y="537588"/>
                      </a:cubicBezTo>
                      <a:lnTo>
                        <a:pt x="372237" y="599024"/>
                      </a:lnTo>
                      <a:cubicBezTo>
                        <a:pt x="372237" y="599024"/>
                        <a:pt x="499301" y="443672"/>
                        <a:pt x="550640" y="294224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şḷîḍé">
                  <a:extLst>
                    <a:ext uri="{FF2B5EF4-FFF2-40B4-BE49-F238E27FC236}">
                      <a16:creationId xmlns:a16="http://schemas.microsoft.com/office/drawing/2014/main" id="{689BDA38-9D56-B2F4-335D-52317481B856}"/>
                    </a:ext>
                  </a:extLst>
                </p:cNvPr>
                <p:cNvSpPr/>
                <p:nvPr/>
              </p:nvSpPr>
              <p:spPr>
                <a:xfrm>
                  <a:off x="8163020" y="5302662"/>
                  <a:ext cx="156781" cy="409575"/>
                </a:xfrm>
                <a:custGeom>
                  <a:avLst/>
                  <a:gdLst>
                    <a:gd name="connsiteX0" fmla="*/ 156781 w 156781"/>
                    <a:gd name="connsiteY0" fmla="*/ 409575 h 409575"/>
                    <a:gd name="connsiteX1" fmla="*/ 50482 w 156781"/>
                    <a:gd name="connsiteY1" fmla="*/ 409575 h 409575"/>
                    <a:gd name="connsiteX2" fmla="*/ 0 w 156781"/>
                    <a:gd name="connsiteY2" fmla="*/ 0 h 409575"/>
                    <a:gd name="connsiteX3" fmla="*/ 156781 w 156781"/>
                    <a:gd name="connsiteY3" fmla="*/ 0 h 409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781" h="409575">
                      <a:moveTo>
                        <a:pt x="156781" y="409575"/>
                      </a:moveTo>
                      <a:lnTo>
                        <a:pt x="50482" y="409575"/>
                      </a:lnTo>
                      <a:lnTo>
                        <a:pt x="0" y="0"/>
                      </a:lnTo>
                      <a:lnTo>
                        <a:pt x="156781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îṥḻíḋe">
                  <a:extLst>
                    <a:ext uri="{FF2B5EF4-FFF2-40B4-BE49-F238E27FC236}">
                      <a16:creationId xmlns:a16="http://schemas.microsoft.com/office/drawing/2014/main" id="{63972743-9314-12BF-49B3-E32E89734AAD}"/>
                    </a:ext>
                  </a:extLst>
                </p:cNvPr>
                <p:cNvSpPr/>
                <p:nvPr/>
              </p:nvSpPr>
              <p:spPr>
                <a:xfrm>
                  <a:off x="8008715" y="5681662"/>
                  <a:ext cx="333851" cy="129158"/>
                </a:xfrm>
                <a:custGeom>
                  <a:avLst/>
                  <a:gdLst>
                    <a:gd name="connsiteX0" fmla="*/ 0 w 333851"/>
                    <a:gd name="connsiteY0" fmla="*/ 129159 h 129158"/>
                    <a:gd name="connsiteX1" fmla="*/ 333851 w 333851"/>
                    <a:gd name="connsiteY1" fmla="*/ 129159 h 129158"/>
                    <a:gd name="connsiteX2" fmla="*/ 333851 w 333851"/>
                    <a:gd name="connsiteY2" fmla="*/ 0 h 129158"/>
                    <a:gd name="connsiteX3" fmla="*/ 128968 w 333851"/>
                    <a:gd name="connsiteY3" fmla="*/ 0 h 129158"/>
                    <a:gd name="connsiteX4" fmla="*/ 0 w 333851"/>
                    <a:gd name="connsiteY4" fmla="*/ 128969 h 129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3851" h="129158">
                      <a:moveTo>
                        <a:pt x="0" y="129159"/>
                      </a:moveTo>
                      <a:lnTo>
                        <a:pt x="333851" y="129159"/>
                      </a:lnTo>
                      <a:lnTo>
                        <a:pt x="333851" y="0"/>
                      </a:lnTo>
                      <a:lnTo>
                        <a:pt x="128968" y="0"/>
                      </a:lnTo>
                      <a:cubicBezTo>
                        <a:pt x="57741" y="0"/>
                        <a:pt x="0" y="57741"/>
                        <a:pt x="0" y="128969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íŝḻïdé">
                  <a:extLst>
                    <a:ext uri="{FF2B5EF4-FFF2-40B4-BE49-F238E27FC236}">
                      <a16:creationId xmlns:a16="http://schemas.microsoft.com/office/drawing/2014/main" id="{2EC8FE64-A672-9110-A3EC-5BB2FE3F7437}"/>
                    </a:ext>
                  </a:extLst>
                </p:cNvPr>
                <p:cNvSpPr/>
                <p:nvPr/>
              </p:nvSpPr>
              <p:spPr>
                <a:xfrm>
                  <a:off x="8915400" y="5230462"/>
                  <a:ext cx="277748" cy="422624"/>
                </a:xfrm>
                <a:custGeom>
                  <a:avLst/>
                  <a:gdLst>
                    <a:gd name="connsiteX0" fmla="*/ 277749 w 277748"/>
                    <a:gd name="connsiteY0" fmla="*/ 389096 h 422624"/>
                    <a:gd name="connsiteX1" fmla="*/ 176879 w 277748"/>
                    <a:gd name="connsiteY1" fmla="*/ 422624 h 422624"/>
                    <a:gd name="connsiteX2" fmla="*/ 0 w 277748"/>
                    <a:gd name="connsiteY2" fmla="*/ 49244 h 422624"/>
                    <a:gd name="connsiteX3" fmla="*/ 148876 w 277748"/>
                    <a:gd name="connsiteY3" fmla="*/ 0 h 422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7748" h="422624">
                      <a:moveTo>
                        <a:pt x="277749" y="389096"/>
                      </a:moveTo>
                      <a:lnTo>
                        <a:pt x="176879" y="422624"/>
                      </a:lnTo>
                      <a:lnTo>
                        <a:pt x="0" y="49244"/>
                      </a:lnTo>
                      <a:lnTo>
                        <a:pt x="148876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iṧľiḍê">
                  <a:extLst>
                    <a:ext uri="{FF2B5EF4-FFF2-40B4-BE49-F238E27FC236}">
                      <a16:creationId xmlns:a16="http://schemas.microsoft.com/office/drawing/2014/main" id="{C40625A6-0939-478E-0F14-AA4BB19260B1}"/>
                    </a:ext>
                  </a:extLst>
                </p:cNvPr>
                <p:cNvSpPr/>
                <p:nvPr/>
              </p:nvSpPr>
              <p:spPr>
                <a:xfrm>
                  <a:off x="8922162" y="5583554"/>
                  <a:ext cx="323564" cy="227266"/>
                </a:xfrm>
                <a:custGeom>
                  <a:avLst/>
                  <a:gdLst>
                    <a:gd name="connsiteX0" fmla="*/ 6573 w 323564"/>
                    <a:gd name="connsiteY0" fmla="*/ 227266 h 227266"/>
                    <a:gd name="connsiteX1" fmla="*/ 323565 w 323564"/>
                    <a:gd name="connsiteY1" fmla="*/ 122491 h 227266"/>
                    <a:gd name="connsiteX2" fmla="*/ 283083 w 323564"/>
                    <a:gd name="connsiteY2" fmla="*/ 0 h 227266"/>
                    <a:gd name="connsiteX3" fmla="*/ 88488 w 323564"/>
                    <a:gd name="connsiteY3" fmla="*/ 64294 h 227266"/>
                    <a:gd name="connsiteX4" fmla="*/ 6563 w 323564"/>
                    <a:gd name="connsiteY4" fmla="*/ 227247 h 227266"/>
                    <a:gd name="connsiteX5" fmla="*/ 6573 w 323564"/>
                    <a:gd name="connsiteY5" fmla="*/ 227266 h 227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3564" h="227266">
                      <a:moveTo>
                        <a:pt x="6573" y="227266"/>
                      </a:moveTo>
                      <a:lnTo>
                        <a:pt x="323565" y="122491"/>
                      </a:lnTo>
                      <a:lnTo>
                        <a:pt x="283083" y="0"/>
                      </a:lnTo>
                      <a:lnTo>
                        <a:pt x="88488" y="64294"/>
                      </a:lnTo>
                      <a:cubicBezTo>
                        <a:pt x="20870" y="86668"/>
                        <a:pt x="-15811" y="159630"/>
                        <a:pt x="6563" y="227247"/>
                      </a:cubicBezTo>
                      <a:cubicBezTo>
                        <a:pt x="6573" y="227257"/>
                        <a:pt x="6573" y="227257"/>
                        <a:pt x="6573" y="22726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îṥlíde">
                  <a:extLst>
                    <a:ext uri="{FF2B5EF4-FFF2-40B4-BE49-F238E27FC236}">
                      <a16:creationId xmlns:a16="http://schemas.microsoft.com/office/drawing/2014/main" id="{BCA87043-BA67-A3E5-403B-F84DE9FD4983}"/>
                    </a:ext>
                  </a:extLst>
                </p:cNvPr>
                <p:cNvSpPr/>
                <p:nvPr/>
              </p:nvSpPr>
              <p:spPr>
                <a:xfrm>
                  <a:off x="8475726" y="2476690"/>
                  <a:ext cx="425577" cy="425577"/>
                </a:xfrm>
                <a:custGeom>
                  <a:avLst/>
                  <a:gdLst>
                    <a:gd name="connsiteX0" fmla="*/ 425577 w 425577"/>
                    <a:gd name="connsiteY0" fmla="*/ 212789 h 425577"/>
                    <a:gd name="connsiteX1" fmla="*/ 212788 w 425577"/>
                    <a:gd name="connsiteY1" fmla="*/ 425577 h 425577"/>
                    <a:gd name="connsiteX2" fmla="*/ 0 w 425577"/>
                    <a:gd name="connsiteY2" fmla="*/ 212789 h 425577"/>
                    <a:gd name="connsiteX3" fmla="*/ 212788 w 425577"/>
                    <a:gd name="connsiteY3" fmla="*/ 0 h 425577"/>
                    <a:gd name="connsiteX4" fmla="*/ 425577 w 425577"/>
                    <a:gd name="connsiteY4" fmla="*/ 212789 h 425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5577" h="425577">
                      <a:moveTo>
                        <a:pt x="425577" y="212789"/>
                      </a:moveTo>
                      <a:cubicBezTo>
                        <a:pt x="425577" y="330308"/>
                        <a:pt x="330309" y="425577"/>
                        <a:pt x="212788" y="425577"/>
                      </a:cubicBezTo>
                      <a:cubicBezTo>
                        <a:pt x="95269" y="425577"/>
                        <a:pt x="0" y="330308"/>
                        <a:pt x="0" y="212789"/>
                      </a:cubicBezTo>
                      <a:cubicBezTo>
                        <a:pt x="0" y="95269"/>
                        <a:pt x="95268" y="0"/>
                        <a:pt x="212788" y="0"/>
                      </a:cubicBezTo>
                      <a:cubicBezTo>
                        <a:pt x="330308" y="0"/>
                        <a:pt x="425577" y="95269"/>
                        <a:pt x="425577" y="212789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ṧ1ide">
                  <a:extLst>
                    <a:ext uri="{FF2B5EF4-FFF2-40B4-BE49-F238E27FC236}">
                      <a16:creationId xmlns:a16="http://schemas.microsoft.com/office/drawing/2014/main" id="{5B55AFE9-A870-F0D7-F707-4DF217C84645}"/>
                    </a:ext>
                  </a:extLst>
                </p:cNvPr>
                <p:cNvSpPr/>
                <p:nvPr/>
              </p:nvSpPr>
              <p:spPr>
                <a:xfrm>
                  <a:off x="7915465" y="3490910"/>
                  <a:ext cx="1386488" cy="2140364"/>
                </a:xfrm>
                <a:custGeom>
                  <a:avLst/>
                  <a:gdLst>
                    <a:gd name="connsiteX0" fmla="*/ 586645 w 1386488"/>
                    <a:gd name="connsiteY0" fmla="*/ 2107218 h 2140364"/>
                    <a:gd name="connsiteX1" fmla="*/ 685610 w 1386488"/>
                    <a:gd name="connsiteY1" fmla="*/ 1456089 h 2140364"/>
                    <a:gd name="connsiteX2" fmla="*/ 719995 w 1386488"/>
                    <a:gd name="connsiteY2" fmla="*/ 1430543 h 2140364"/>
                    <a:gd name="connsiteX3" fmla="*/ 745046 w 1386488"/>
                    <a:gd name="connsiteY3" fmla="*/ 1453517 h 2140364"/>
                    <a:gd name="connsiteX4" fmla="*/ 895160 w 1386488"/>
                    <a:gd name="connsiteY4" fmla="*/ 2073975 h 2140364"/>
                    <a:gd name="connsiteX5" fmla="*/ 939261 w 1386488"/>
                    <a:gd name="connsiteY5" fmla="*/ 2103313 h 2140364"/>
                    <a:gd name="connsiteX6" fmla="*/ 1353693 w 1386488"/>
                    <a:gd name="connsiteY6" fmla="*/ 2036638 h 2140364"/>
                    <a:gd name="connsiteX7" fmla="*/ 1385993 w 1386488"/>
                    <a:gd name="connsiteY7" fmla="*/ 1992003 h 2140364"/>
                    <a:gd name="connsiteX8" fmla="*/ 1385983 w 1386488"/>
                    <a:gd name="connsiteY8" fmla="*/ 1991965 h 2140364"/>
                    <a:gd name="connsiteX9" fmla="*/ 1384840 w 1386488"/>
                    <a:gd name="connsiteY9" fmla="*/ 1986822 h 2140364"/>
                    <a:gd name="connsiteX10" fmla="*/ 844487 w 1386488"/>
                    <a:gd name="connsiteY10" fmla="*/ 205647 h 2140364"/>
                    <a:gd name="connsiteX11" fmla="*/ 843915 w 1386488"/>
                    <a:gd name="connsiteY11" fmla="*/ 190026 h 2140364"/>
                    <a:gd name="connsiteX12" fmla="*/ 861918 w 1386488"/>
                    <a:gd name="connsiteY12" fmla="*/ 112111 h 2140364"/>
                    <a:gd name="connsiteX13" fmla="*/ 841725 w 1386488"/>
                    <a:gd name="connsiteY13" fmla="*/ 68677 h 2140364"/>
                    <a:gd name="connsiteX14" fmla="*/ 441675 w 1386488"/>
                    <a:gd name="connsiteY14" fmla="*/ 38578 h 2140364"/>
                    <a:gd name="connsiteX15" fmla="*/ 423672 w 1386488"/>
                    <a:gd name="connsiteY15" fmla="*/ 63915 h 2140364"/>
                    <a:gd name="connsiteX16" fmla="*/ 857 w 1386488"/>
                    <a:gd name="connsiteY16" fmla="*/ 2047877 h 2140364"/>
                    <a:gd name="connsiteX17" fmla="*/ 30861 w 1386488"/>
                    <a:gd name="connsiteY17" fmla="*/ 2094073 h 2140364"/>
                    <a:gd name="connsiteX18" fmla="*/ 35529 w 1386488"/>
                    <a:gd name="connsiteY18" fmla="*/ 2094835 h 2140364"/>
                    <a:gd name="connsiteX19" fmla="*/ 544640 w 1386488"/>
                    <a:gd name="connsiteY19" fmla="*/ 2140365 h 2140364"/>
                    <a:gd name="connsiteX20" fmla="*/ 548069 w 1386488"/>
                    <a:gd name="connsiteY20" fmla="*/ 2140365 h 2140364"/>
                    <a:gd name="connsiteX21" fmla="*/ 586645 w 1386488"/>
                    <a:gd name="connsiteY21" fmla="*/ 2107218 h 2140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86488" h="2140364">
                      <a:moveTo>
                        <a:pt x="586645" y="2107218"/>
                      </a:moveTo>
                      <a:lnTo>
                        <a:pt x="685610" y="1456089"/>
                      </a:lnTo>
                      <a:cubicBezTo>
                        <a:pt x="688048" y="1439544"/>
                        <a:pt x="703450" y="1428104"/>
                        <a:pt x="719995" y="1430543"/>
                      </a:cubicBezTo>
                      <a:cubicBezTo>
                        <a:pt x="732263" y="1432352"/>
                        <a:pt x="742179" y="1441458"/>
                        <a:pt x="745046" y="1453517"/>
                      </a:cubicBezTo>
                      <a:lnTo>
                        <a:pt x="895160" y="2073975"/>
                      </a:lnTo>
                      <a:cubicBezTo>
                        <a:pt x="900085" y="2093673"/>
                        <a:pt x="919191" y="2106380"/>
                        <a:pt x="939261" y="2103313"/>
                      </a:cubicBezTo>
                      <a:lnTo>
                        <a:pt x="1353693" y="2036638"/>
                      </a:lnTo>
                      <a:cubicBezTo>
                        <a:pt x="1374934" y="2033228"/>
                        <a:pt x="1389393" y="2013244"/>
                        <a:pt x="1385993" y="1992003"/>
                      </a:cubicBezTo>
                      <a:cubicBezTo>
                        <a:pt x="1385983" y="1991994"/>
                        <a:pt x="1385983" y="1991975"/>
                        <a:pt x="1385983" y="1991965"/>
                      </a:cubicBezTo>
                      <a:cubicBezTo>
                        <a:pt x="1385697" y="1990232"/>
                        <a:pt x="1385317" y="1988517"/>
                        <a:pt x="1384840" y="1986822"/>
                      </a:cubicBezTo>
                      <a:lnTo>
                        <a:pt x="844487" y="205647"/>
                      </a:lnTo>
                      <a:cubicBezTo>
                        <a:pt x="842963" y="200570"/>
                        <a:pt x="842763" y="195198"/>
                        <a:pt x="843915" y="190026"/>
                      </a:cubicBezTo>
                      <a:lnTo>
                        <a:pt x="861918" y="112111"/>
                      </a:lnTo>
                      <a:cubicBezTo>
                        <a:pt x="866004" y="94709"/>
                        <a:pt x="857660" y="76764"/>
                        <a:pt x="841725" y="68677"/>
                      </a:cubicBezTo>
                      <a:cubicBezTo>
                        <a:pt x="768191" y="31054"/>
                        <a:pt x="581787" y="-46956"/>
                        <a:pt x="441675" y="38578"/>
                      </a:cubicBezTo>
                      <a:cubicBezTo>
                        <a:pt x="432454" y="44198"/>
                        <a:pt x="425939" y="53352"/>
                        <a:pt x="423672" y="63915"/>
                      </a:cubicBezTo>
                      <a:lnTo>
                        <a:pt x="857" y="2047877"/>
                      </a:lnTo>
                      <a:cubicBezTo>
                        <a:pt x="-3610" y="2068918"/>
                        <a:pt x="9821" y="2089597"/>
                        <a:pt x="30861" y="2094073"/>
                      </a:cubicBezTo>
                      <a:cubicBezTo>
                        <a:pt x="32404" y="2094416"/>
                        <a:pt x="33957" y="2094673"/>
                        <a:pt x="35529" y="2094835"/>
                      </a:cubicBezTo>
                      <a:lnTo>
                        <a:pt x="544640" y="2140365"/>
                      </a:lnTo>
                      <a:lnTo>
                        <a:pt x="548069" y="2140365"/>
                      </a:lnTo>
                      <a:cubicBezTo>
                        <a:pt x="567347" y="2140355"/>
                        <a:pt x="583731" y="2126277"/>
                        <a:pt x="586645" y="210721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iṧľïḍé">
                  <a:extLst>
                    <a:ext uri="{FF2B5EF4-FFF2-40B4-BE49-F238E27FC236}">
                      <a16:creationId xmlns:a16="http://schemas.microsoft.com/office/drawing/2014/main" id="{90E66295-BFBA-44AF-8DB4-4DC1C71A29C8}"/>
                    </a:ext>
                  </a:extLst>
                </p:cNvPr>
                <p:cNvSpPr/>
                <p:nvPr/>
              </p:nvSpPr>
              <p:spPr>
                <a:xfrm>
                  <a:off x="8775823" y="2423451"/>
                  <a:ext cx="176325" cy="174444"/>
                </a:xfrm>
                <a:custGeom>
                  <a:avLst/>
                  <a:gdLst>
                    <a:gd name="connsiteX0" fmla="*/ 53852 w 176325"/>
                    <a:gd name="connsiteY0" fmla="*/ 115723 h 174444"/>
                    <a:gd name="connsiteX1" fmla="*/ 11752 w 176325"/>
                    <a:gd name="connsiteY1" fmla="*/ 79147 h 174444"/>
                    <a:gd name="connsiteX2" fmla="*/ 3369 w 176325"/>
                    <a:gd name="connsiteY2" fmla="*/ 26283 h 174444"/>
                    <a:gd name="connsiteX3" fmla="*/ 70901 w 176325"/>
                    <a:gd name="connsiteY3" fmla="*/ 3137 h 174444"/>
                    <a:gd name="connsiteX4" fmla="*/ 132814 w 176325"/>
                    <a:gd name="connsiteY4" fmla="*/ 49334 h 174444"/>
                    <a:gd name="connsiteX5" fmla="*/ 172724 w 176325"/>
                    <a:gd name="connsiteY5" fmla="*/ 104674 h 174444"/>
                    <a:gd name="connsiteX6" fmla="*/ 157579 w 176325"/>
                    <a:gd name="connsiteY6" fmla="*/ 166967 h 174444"/>
                    <a:gd name="connsiteX7" fmla="*/ 94809 w 176325"/>
                    <a:gd name="connsiteY7" fmla="*/ 160776 h 174444"/>
                    <a:gd name="connsiteX8" fmla="*/ 55662 w 176325"/>
                    <a:gd name="connsiteY8" fmla="*/ 106388 h 174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325" h="174444">
                      <a:moveTo>
                        <a:pt x="53852" y="115723"/>
                      </a:moveTo>
                      <a:cubicBezTo>
                        <a:pt x="37840" y="106017"/>
                        <a:pt x="23600" y="93644"/>
                        <a:pt x="11752" y="79147"/>
                      </a:cubicBezTo>
                      <a:cubicBezTo>
                        <a:pt x="-31" y="64173"/>
                        <a:pt x="-3203" y="44161"/>
                        <a:pt x="3369" y="26283"/>
                      </a:cubicBezTo>
                      <a:cubicBezTo>
                        <a:pt x="14133" y="2566"/>
                        <a:pt x="46137" y="-4959"/>
                        <a:pt x="70901" y="3137"/>
                      </a:cubicBezTo>
                      <a:cubicBezTo>
                        <a:pt x="95667" y="11234"/>
                        <a:pt x="114717" y="30569"/>
                        <a:pt x="132814" y="49334"/>
                      </a:cubicBezTo>
                      <a:cubicBezTo>
                        <a:pt x="148816" y="65812"/>
                        <a:pt x="165199" y="83052"/>
                        <a:pt x="172724" y="104674"/>
                      </a:cubicBezTo>
                      <a:cubicBezTo>
                        <a:pt x="180249" y="126296"/>
                        <a:pt x="176343" y="153823"/>
                        <a:pt x="157579" y="166967"/>
                      </a:cubicBezTo>
                      <a:cubicBezTo>
                        <a:pt x="138815" y="180112"/>
                        <a:pt x="112621" y="174587"/>
                        <a:pt x="94809" y="160776"/>
                      </a:cubicBezTo>
                      <a:cubicBezTo>
                        <a:pt x="78055" y="145622"/>
                        <a:pt x="64711" y="127086"/>
                        <a:pt x="55662" y="10638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iṥḷiďé">
                  <a:extLst>
                    <a:ext uri="{FF2B5EF4-FFF2-40B4-BE49-F238E27FC236}">
                      <a16:creationId xmlns:a16="http://schemas.microsoft.com/office/drawing/2014/main" id="{50F2E938-A3D4-7C81-552D-613E770EA1C4}"/>
                    </a:ext>
                  </a:extLst>
                </p:cNvPr>
                <p:cNvSpPr/>
                <p:nvPr/>
              </p:nvSpPr>
              <p:spPr>
                <a:xfrm>
                  <a:off x="8901683" y="2384572"/>
                  <a:ext cx="345757" cy="1183992"/>
                </a:xfrm>
                <a:custGeom>
                  <a:avLst/>
                  <a:gdLst>
                    <a:gd name="connsiteX0" fmla="*/ 0 w 345757"/>
                    <a:gd name="connsiteY0" fmla="*/ 93927 h 1183992"/>
                    <a:gd name="connsiteX1" fmla="*/ 128588 w 345757"/>
                    <a:gd name="connsiteY1" fmla="*/ 1630 h 1183992"/>
                    <a:gd name="connsiteX2" fmla="*/ 255651 w 345757"/>
                    <a:gd name="connsiteY2" fmla="*/ 118025 h 1183992"/>
                    <a:gd name="connsiteX3" fmla="*/ 221361 w 345757"/>
                    <a:gd name="connsiteY3" fmla="*/ 487214 h 1183992"/>
                    <a:gd name="connsiteX4" fmla="*/ 124683 w 345757"/>
                    <a:gd name="connsiteY4" fmla="*/ 851450 h 1183992"/>
                    <a:gd name="connsiteX5" fmla="*/ 345757 w 345757"/>
                    <a:gd name="connsiteY5" fmla="*/ 1172062 h 1183992"/>
                    <a:gd name="connsiteX6" fmla="*/ 143542 w 345757"/>
                    <a:gd name="connsiteY6" fmla="*/ 1124437 h 1183992"/>
                    <a:gd name="connsiteX7" fmla="*/ 29242 w 345757"/>
                    <a:gd name="connsiteY7" fmla="*/ 682191 h 1183992"/>
                    <a:gd name="connsiteX8" fmla="*/ 148114 w 345757"/>
                    <a:gd name="connsiteY8" fmla="*/ 473784 h 1183992"/>
                    <a:gd name="connsiteX9" fmla="*/ 196310 w 345757"/>
                    <a:gd name="connsiteY9" fmla="*/ 244517 h 1183992"/>
                    <a:gd name="connsiteX10" fmla="*/ 14668 w 345757"/>
                    <a:gd name="connsiteY10" fmla="*/ 134313 h 1183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5757" h="1183992">
                      <a:moveTo>
                        <a:pt x="0" y="93927"/>
                      </a:moveTo>
                      <a:cubicBezTo>
                        <a:pt x="1143" y="33919"/>
                        <a:pt x="69532" y="-9038"/>
                        <a:pt x="128588" y="1630"/>
                      </a:cubicBezTo>
                      <a:cubicBezTo>
                        <a:pt x="187643" y="12298"/>
                        <a:pt x="233363" y="62590"/>
                        <a:pt x="255651" y="118025"/>
                      </a:cubicBezTo>
                      <a:cubicBezTo>
                        <a:pt x="303276" y="235373"/>
                        <a:pt x="267652" y="369104"/>
                        <a:pt x="221361" y="487214"/>
                      </a:cubicBezTo>
                      <a:cubicBezTo>
                        <a:pt x="175070" y="605324"/>
                        <a:pt x="117920" y="725339"/>
                        <a:pt x="124683" y="851450"/>
                      </a:cubicBezTo>
                      <a:cubicBezTo>
                        <a:pt x="134064" y="990753"/>
                        <a:pt x="218884" y="1113769"/>
                        <a:pt x="345757" y="1172062"/>
                      </a:cubicBezTo>
                      <a:cubicBezTo>
                        <a:pt x="279082" y="1202256"/>
                        <a:pt x="199549" y="1171014"/>
                        <a:pt x="143542" y="1124437"/>
                      </a:cubicBezTo>
                      <a:cubicBezTo>
                        <a:pt x="19717" y="1019662"/>
                        <a:pt x="-28766" y="833829"/>
                        <a:pt x="29242" y="682191"/>
                      </a:cubicBezTo>
                      <a:cubicBezTo>
                        <a:pt x="57817" y="607420"/>
                        <a:pt x="108585" y="543412"/>
                        <a:pt x="148114" y="473784"/>
                      </a:cubicBezTo>
                      <a:cubicBezTo>
                        <a:pt x="187643" y="404156"/>
                        <a:pt x="216694" y="321955"/>
                        <a:pt x="196310" y="244517"/>
                      </a:cubicBezTo>
                      <a:cubicBezTo>
                        <a:pt x="175927" y="167079"/>
                        <a:pt x="88964" y="104309"/>
                        <a:pt x="14668" y="134313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iṥľiḋè">
                  <a:extLst>
                    <a:ext uri="{FF2B5EF4-FFF2-40B4-BE49-F238E27FC236}">
                      <a16:creationId xmlns:a16="http://schemas.microsoft.com/office/drawing/2014/main" id="{922B946A-5653-40C9-7116-B973E7121DBA}"/>
                    </a:ext>
                  </a:extLst>
                </p:cNvPr>
                <p:cNvSpPr/>
                <p:nvPr/>
              </p:nvSpPr>
              <p:spPr>
                <a:xfrm>
                  <a:off x="8439532" y="2450110"/>
                  <a:ext cx="490954" cy="473674"/>
                </a:xfrm>
                <a:custGeom>
                  <a:avLst/>
                  <a:gdLst>
                    <a:gd name="connsiteX0" fmla="*/ 236218 w 490954"/>
                    <a:gd name="connsiteY0" fmla="*/ 333856 h 473674"/>
                    <a:gd name="connsiteX1" fmla="*/ 239552 w 490954"/>
                    <a:gd name="connsiteY1" fmla="*/ 233939 h 473674"/>
                    <a:gd name="connsiteX2" fmla="*/ 187164 w 490954"/>
                    <a:gd name="connsiteY2" fmla="*/ 220032 h 473674"/>
                    <a:gd name="connsiteX3" fmla="*/ 70292 w 490954"/>
                    <a:gd name="connsiteY3" fmla="*/ 212698 h 473674"/>
                    <a:gd name="connsiteX4" fmla="*/ 6666 w 490954"/>
                    <a:gd name="connsiteY4" fmla="*/ 155548 h 473674"/>
                    <a:gd name="connsiteX5" fmla="*/ 51433 w 490954"/>
                    <a:gd name="connsiteY5" fmla="*/ 26675 h 473674"/>
                    <a:gd name="connsiteX6" fmla="*/ 218311 w 490954"/>
                    <a:gd name="connsiteY6" fmla="*/ 23722 h 473674"/>
                    <a:gd name="connsiteX7" fmla="*/ 379760 w 490954"/>
                    <a:gd name="connsiteY7" fmla="*/ 42772 h 473674"/>
                    <a:gd name="connsiteX8" fmla="*/ 476439 w 490954"/>
                    <a:gd name="connsiteY8" fmla="*/ 178408 h 473674"/>
                    <a:gd name="connsiteX9" fmla="*/ 484440 w 490954"/>
                    <a:gd name="connsiteY9" fmla="*/ 322331 h 473674"/>
                    <a:gd name="connsiteX10" fmla="*/ 352042 w 490954"/>
                    <a:gd name="connsiteY10" fmla="*/ 468254 h 473674"/>
                    <a:gd name="connsiteX11" fmla="*/ 275842 w 490954"/>
                    <a:gd name="connsiteY11" fmla="*/ 457014 h 473674"/>
                    <a:gd name="connsiteX12" fmla="*/ 237266 w 490954"/>
                    <a:gd name="connsiteY12" fmla="*/ 400626 h 473674"/>
                    <a:gd name="connsiteX13" fmla="*/ 236218 w 490954"/>
                    <a:gd name="connsiteY13" fmla="*/ 333856 h 473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90954" h="473674">
                      <a:moveTo>
                        <a:pt x="236218" y="333856"/>
                      </a:moveTo>
                      <a:cubicBezTo>
                        <a:pt x="254697" y="302423"/>
                        <a:pt x="273461" y="261275"/>
                        <a:pt x="239552" y="233939"/>
                      </a:cubicBezTo>
                      <a:cubicBezTo>
                        <a:pt x="224674" y="222451"/>
                        <a:pt x="205786" y="217432"/>
                        <a:pt x="187164" y="220032"/>
                      </a:cubicBezTo>
                      <a:cubicBezTo>
                        <a:pt x="149064" y="224604"/>
                        <a:pt x="107250" y="226509"/>
                        <a:pt x="70292" y="212698"/>
                      </a:cubicBezTo>
                      <a:cubicBezTo>
                        <a:pt x="42223" y="203040"/>
                        <a:pt x="19267" y="182418"/>
                        <a:pt x="6666" y="155548"/>
                      </a:cubicBezTo>
                      <a:cubicBezTo>
                        <a:pt x="-12384" y="110304"/>
                        <a:pt x="11523" y="55250"/>
                        <a:pt x="51433" y="26675"/>
                      </a:cubicBezTo>
                      <a:cubicBezTo>
                        <a:pt x="101401" y="-7787"/>
                        <a:pt x="167152" y="-8949"/>
                        <a:pt x="218311" y="23722"/>
                      </a:cubicBezTo>
                      <a:cubicBezTo>
                        <a:pt x="270032" y="862"/>
                        <a:pt x="332611" y="11054"/>
                        <a:pt x="379760" y="42772"/>
                      </a:cubicBezTo>
                      <a:cubicBezTo>
                        <a:pt x="426908" y="74490"/>
                        <a:pt x="458912" y="124592"/>
                        <a:pt x="476439" y="178408"/>
                      </a:cubicBezTo>
                      <a:cubicBezTo>
                        <a:pt x="492536" y="224690"/>
                        <a:pt x="495308" y="274553"/>
                        <a:pt x="484440" y="322331"/>
                      </a:cubicBezTo>
                      <a:cubicBezTo>
                        <a:pt x="466618" y="389587"/>
                        <a:pt x="417250" y="444003"/>
                        <a:pt x="352042" y="468254"/>
                      </a:cubicBezTo>
                      <a:cubicBezTo>
                        <a:pt x="326458" y="478398"/>
                        <a:pt x="297407" y="474112"/>
                        <a:pt x="275842" y="457014"/>
                      </a:cubicBezTo>
                      <a:cubicBezTo>
                        <a:pt x="258611" y="441612"/>
                        <a:pt x="245372" y="422267"/>
                        <a:pt x="237266" y="400626"/>
                      </a:cubicBezTo>
                      <a:cubicBezTo>
                        <a:pt x="230027" y="376909"/>
                        <a:pt x="226312" y="350525"/>
                        <a:pt x="236218" y="33385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ïṧļïďê">
                  <a:extLst>
                    <a:ext uri="{FF2B5EF4-FFF2-40B4-BE49-F238E27FC236}">
                      <a16:creationId xmlns:a16="http://schemas.microsoft.com/office/drawing/2014/main" id="{EC304600-1A0D-BEAB-14EF-8786645BCFDF}"/>
                    </a:ext>
                  </a:extLst>
                </p:cNvPr>
                <p:cNvSpPr/>
                <p:nvPr/>
              </p:nvSpPr>
              <p:spPr>
                <a:xfrm>
                  <a:off x="7864613" y="2903453"/>
                  <a:ext cx="740938" cy="494126"/>
                </a:xfrm>
                <a:custGeom>
                  <a:avLst/>
                  <a:gdLst>
                    <a:gd name="connsiteX0" fmla="*/ 179821 w 740938"/>
                    <a:gd name="connsiteY0" fmla="*/ 70346 h 494126"/>
                    <a:gd name="connsiteX1" fmla="*/ 181821 w 740938"/>
                    <a:gd name="connsiteY1" fmla="*/ 84538 h 494126"/>
                    <a:gd name="connsiteX2" fmla="*/ 554058 w 740938"/>
                    <a:gd name="connsiteY2" fmla="*/ 299327 h 494126"/>
                    <a:gd name="connsiteX3" fmla="*/ 644546 w 740938"/>
                    <a:gd name="connsiteY3" fmla="*/ 247226 h 494126"/>
                    <a:gd name="connsiteX4" fmla="*/ 740938 w 740938"/>
                    <a:gd name="connsiteY4" fmla="*/ 373527 h 494126"/>
                    <a:gd name="connsiteX5" fmla="*/ 589777 w 740938"/>
                    <a:gd name="connsiteY5" fmla="*/ 481255 h 494126"/>
                    <a:gd name="connsiteX6" fmla="*/ 506624 w 740938"/>
                    <a:gd name="connsiteY6" fmla="*/ 479255 h 494126"/>
                    <a:gd name="connsiteX7" fmla="*/ 122766 w 740938"/>
                    <a:gd name="connsiteY7" fmla="*/ 176455 h 494126"/>
                    <a:gd name="connsiteX8" fmla="*/ 5714 w 740938"/>
                    <a:gd name="connsiteY8" fmla="*/ 122762 h 494126"/>
                    <a:gd name="connsiteX9" fmla="*/ 59406 w 740938"/>
                    <a:gd name="connsiteY9" fmla="*/ 5710 h 494126"/>
                    <a:gd name="connsiteX10" fmla="*/ 176458 w 740938"/>
                    <a:gd name="connsiteY10" fmla="*/ 59402 h 494126"/>
                    <a:gd name="connsiteX11" fmla="*/ 176487 w 740938"/>
                    <a:gd name="connsiteY11" fmla="*/ 59488 h 494126"/>
                    <a:gd name="connsiteX12" fmla="*/ 179726 w 740938"/>
                    <a:gd name="connsiteY12" fmla="*/ 70346 h 494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40938" h="494126">
                      <a:moveTo>
                        <a:pt x="179821" y="70346"/>
                      </a:moveTo>
                      <a:cubicBezTo>
                        <a:pt x="180869" y="75013"/>
                        <a:pt x="181535" y="79767"/>
                        <a:pt x="181821" y="84538"/>
                      </a:cubicBezTo>
                      <a:lnTo>
                        <a:pt x="554058" y="299327"/>
                      </a:lnTo>
                      <a:lnTo>
                        <a:pt x="644546" y="247226"/>
                      </a:lnTo>
                      <a:lnTo>
                        <a:pt x="740938" y="373527"/>
                      </a:lnTo>
                      <a:lnTo>
                        <a:pt x="589777" y="481255"/>
                      </a:lnTo>
                      <a:cubicBezTo>
                        <a:pt x="564688" y="499133"/>
                        <a:pt x="530817" y="498314"/>
                        <a:pt x="506624" y="479255"/>
                      </a:cubicBezTo>
                      <a:lnTo>
                        <a:pt x="122766" y="176455"/>
                      </a:lnTo>
                      <a:cubicBezTo>
                        <a:pt x="75617" y="193952"/>
                        <a:pt x="23211" y="169911"/>
                        <a:pt x="5714" y="122762"/>
                      </a:cubicBezTo>
                      <a:cubicBezTo>
                        <a:pt x="-11784" y="75614"/>
                        <a:pt x="12257" y="23207"/>
                        <a:pt x="59406" y="5710"/>
                      </a:cubicBezTo>
                      <a:cubicBezTo>
                        <a:pt x="106554" y="-11778"/>
                        <a:pt x="158961" y="12253"/>
                        <a:pt x="176458" y="59402"/>
                      </a:cubicBezTo>
                      <a:cubicBezTo>
                        <a:pt x="176468" y="59431"/>
                        <a:pt x="176478" y="59459"/>
                        <a:pt x="176487" y="59488"/>
                      </a:cubicBezTo>
                      <a:cubicBezTo>
                        <a:pt x="177783" y="63041"/>
                        <a:pt x="178869" y="66670"/>
                        <a:pt x="179726" y="70346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íśľïdé">
                  <a:extLst>
                    <a:ext uri="{FF2B5EF4-FFF2-40B4-BE49-F238E27FC236}">
                      <a16:creationId xmlns:a16="http://schemas.microsoft.com/office/drawing/2014/main" id="{D18CA54E-3C71-4F5B-A4D3-91B981B2EF15}"/>
                    </a:ext>
                  </a:extLst>
                </p:cNvPr>
                <p:cNvSpPr/>
                <p:nvPr/>
              </p:nvSpPr>
              <p:spPr>
                <a:xfrm>
                  <a:off x="8422943" y="3035255"/>
                  <a:ext cx="367515" cy="348724"/>
                </a:xfrm>
                <a:custGeom>
                  <a:avLst/>
                  <a:gdLst>
                    <a:gd name="connsiteX0" fmla="*/ 8205 w 367515"/>
                    <a:gd name="connsiteY0" fmla="*/ 177717 h 348724"/>
                    <a:gd name="connsiteX1" fmla="*/ 128506 w 367515"/>
                    <a:gd name="connsiteY1" fmla="*/ 333546 h 348724"/>
                    <a:gd name="connsiteX2" fmla="*/ 183141 w 367515"/>
                    <a:gd name="connsiteY2" fmla="*/ 340623 h 348724"/>
                    <a:gd name="connsiteX3" fmla="*/ 183180 w 367515"/>
                    <a:gd name="connsiteY3" fmla="*/ 340594 h 348724"/>
                    <a:gd name="connsiteX4" fmla="*/ 187370 w 367515"/>
                    <a:gd name="connsiteY4" fmla="*/ 336784 h 348724"/>
                    <a:gd name="connsiteX5" fmla="*/ 323578 w 367515"/>
                    <a:gd name="connsiteY5" fmla="*/ 195433 h 348724"/>
                    <a:gd name="connsiteX6" fmla="*/ 346295 w 367515"/>
                    <a:gd name="connsiteY6" fmla="*/ 43938 h 348724"/>
                    <a:gd name="connsiteX7" fmla="*/ 194800 w 367515"/>
                    <a:gd name="connsiteY7" fmla="*/ 21221 h 348724"/>
                    <a:gd name="connsiteX8" fmla="*/ 194228 w 367515"/>
                    <a:gd name="connsiteY8" fmla="*/ 21221 h 348724"/>
                    <a:gd name="connsiteX9" fmla="*/ 190800 w 367515"/>
                    <a:gd name="connsiteY9" fmla="*/ 23983 h 348724"/>
                    <a:gd name="connsiteX10" fmla="*/ 20016 w 367515"/>
                    <a:gd name="connsiteY10" fmla="*/ 119233 h 348724"/>
                    <a:gd name="connsiteX11" fmla="*/ 4928 w 367515"/>
                    <a:gd name="connsiteY11" fmla="*/ 172221 h 348724"/>
                    <a:gd name="connsiteX12" fmla="*/ 4967 w 367515"/>
                    <a:gd name="connsiteY12" fmla="*/ 172287 h 348724"/>
                    <a:gd name="connsiteX13" fmla="*/ 8110 w 367515"/>
                    <a:gd name="connsiteY13" fmla="*/ 177145 h 348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7515" h="348724">
                      <a:moveTo>
                        <a:pt x="8205" y="177717"/>
                      </a:moveTo>
                      <a:lnTo>
                        <a:pt x="128506" y="333546"/>
                      </a:lnTo>
                      <a:cubicBezTo>
                        <a:pt x="141641" y="350586"/>
                        <a:pt x="166101" y="353758"/>
                        <a:pt x="183141" y="340623"/>
                      </a:cubicBezTo>
                      <a:cubicBezTo>
                        <a:pt x="183151" y="340613"/>
                        <a:pt x="183170" y="340604"/>
                        <a:pt x="183180" y="340594"/>
                      </a:cubicBezTo>
                      <a:cubicBezTo>
                        <a:pt x="184684" y="339451"/>
                        <a:pt x="186094" y="338175"/>
                        <a:pt x="187370" y="336784"/>
                      </a:cubicBezTo>
                      <a:lnTo>
                        <a:pt x="323578" y="195433"/>
                      </a:lnTo>
                      <a:cubicBezTo>
                        <a:pt x="371688" y="159876"/>
                        <a:pt x="381852" y="92049"/>
                        <a:pt x="346295" y="43938"/>
                      </a:cubicBezTo>
                      <a:cubicBezTo>
                        <a:pt x="310738" y="-4173"/>
                        <a:pt x="242911" y="-14336"/>
                        <a:pt x="194800" y="21221"/>
                      </a:cubicBezTo>
                      <a:lnTo>
                        <a:pt x="194228" y="21221"/>
                      </a:lnTo>
                      <a:lnTo>
                        <a:pt x="190800" y="23983"/>
                      </a:lnTo>
                      <a:lnTo>
                        <a:pt x="20016" y="119233"/>
                      </a:lnTo>
                      <a:cubicBezTo>
                        <a:pt x="1214" y="129701"/>
                        <a:pt x="-5540" y="153418"/>
                        <a:pt x="4928" y="172221"/>
                      </a:cubicBezTo>
                      <a:cubicBezTo>
                        <a:pt x="4938" y="172240"/>
                        <a:pt x="4957" y="172268"/>
                        <a:pt x="4967" y="172287"/>
                      </a:cubicBezTo>
                      <a:cubicBezTo>
                        <a:pt x="5900" y="173973"/>
                        <a:pt x="6957" y="175602"/>
                        <a:pt x="8110" y="177145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" name="iśḷïďè">
                <a:extLst>
                  <a:ext uri="{FF2B5EF4-FFF2-40B4-BE49-F238E27FC236}">
                    <a16:creationId xmlns:a16="http://schemas.microsoft.com/office/drawing/2014/main" id="{9C6C866B-C978-5BD8-2DF8-88487DB4BDA4}"/>
                  </a:ext>
                </a:extLst>
              </p:cNvPr>
              <p:cNvSpPr/>
              <p:nvPr/>
            </p:nvSpPr>
            <p:spPr>
              <a:xfrm>
                <a:off x="6689725" y="5997984"/>
                <a:ext cx="3648075" cy="19050"/>
              </a:xfrm>
              <a:custGeom>
                <a:avLst/>
                <a:gdLst>
                  <a:gd name="connsiteX0" fmla="*/ 3638550 w 3648075"/>
                  <a:gd name="connsiteY0" fmla="*/ 19050 h 19050"/>
                  <a:gd name="connsiteX1" fmla="*/ 9525 w 3648075"/>
                  <a:gd name="connsiteY1" fmla="*/ 19050 h 19050"/>
                  <a:gd name="connsiteX2" fmla="*/ 0 w 3648075"/>
                  <a:gd name="connsiteY2" fmla="*/ 9525 h 19050"/>
                  <a:gd name="connsiteX3" fmla="*/ 9525 w 3648075"/>
                  <a:gd name="connsiteY3" fmla="*/ 0 h 19050"/>
                  <a:gd name="connsiteX4" fmla="*/ 3638550 w 3648075"/>
                  <a:gd name="connsiteY4" fmla="*/ 0 h 19050"/>
                  <a:gd name="connsiteX5" fmla="*/ 3648075 w 3648075"/>
                  <a:gd name="connsiteY5" fmla="*/ 9525 h 19050"/>
                  <a:gd name="connsiteX6" fmla="*/ 3638550 w 3648075"/>
                  <a:gd name="connsiteY6" fmla="*/ 1905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48075" h="19050">
                    <a:moveTo>
                      <a:pt x="3638550" y="19050"/>
                    </a:moveTo>
                    <a:lnTo>
                      <a:pt x="9525" y="19050"/>
                    </a:lnTo>
                    <a:cubicBezTo>
                      <a:pt x="4267" y="19050"/>
                      <a:pt x="0" y="14783"/>
                      <a:pt x="0" y="9525"/>
                    </a:cubicBezTo>
                    <a:cubicBezTo>
                      <a:pt x="0" y="4267"/>
                      <a:pt x="4267" y="0"/>
                      <a:pt x="9525" y="0"/>
                    </a:cubicBezTo>
                    <a:lnTo>
                      <a:pt x="3638550" y="0"/>
                    </a:lnTo>
                    <a:cubicBezTo>
                      <a:pt x="3643808" y="0"/>
                      <a:pt x="3648075" y="4267"/>
                      <a:pt x="3648075" y="9525"/>
                    </a:cubicBezTo>
                    <a:cubicBezTo>
                      <a:pt x="3648075" y="14783"/>
                      <a:pt x="3643808" y="19050"/>
                      <a:pt x="3638550" y="19050"/>
                    </a:cubicBez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iślïdê">
                <a:extLst>
                  <a:ext uri="{FF2B5EF4-FFF2-40B4-BE49-F238E27FC236}">
                    <a16:creationId xmlns:a16="http://schemas.microsoft.com/office/drawing/2014/main" id="{EE9ADF44-5DC4-24F8-0DC9-E8F98AFB71AD}"/>
                  </a:ext>
                </a:extLst>
              </p:cNvPr>
              <p:cNvSpPr/>
              <p:nvPr/>
            </p:nvSpPr>
            <p:spPr>
              <a:xfrm>
                <a:off x="5578157" y="1435509"/>
                <a:ext cx="19050" cy="2886456"/>
              </a:xfrm>
              <a:custGeom>
                <a:avLst/>
                <a:gdLst>
                  <a:gd name="connsiteX0" fmla="*/ 0 w 19050"/>
                  <a:gd name="connsiteY0" fmla="*/ 0 h 2886456"/>
                  <a:gd name="connsiteX1" fmla="*/ 19050 w 19050"/>
                  <a:gd name="connsiteY1" fmla="*/ 0 h 2886456"/>
                  <a:gd name="connsiteX2" fmla="*/ 19050 w 19050"/>
                  <a:gd name="connsiteY2" fmla="*/ 2886456 h 2886456"/>
                  <a:gd name="connsiteX3" fmla="*/ 0 w 19050"/>
                  <a:gd name="connsiteY3" fmla="*/ 2886456 h 288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50" h="2886456">
                    <a:moveTo>
                      <a:pt x="0" y="0"/>
                    </a:moveTo>
                    <a:lnTo>
                      <a:pt x="19050" y="0"/>
                    </a:lnTo>
                    <a:lnTo>
                      <a:pt x="19050" y="2886456"/>
                    </a:lnTo>
                    <a:lnTo>
                      <a:pt x="0" y="2886456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4558608" y="573095"/>
            <a:ext cx="1012247" cy="936104"/>
            <a:chOff x="5359953" y="1203598"/>
            <a:chExt cx="1012247" cy="936104"/>
          </a:xfrm>
          <a:solidFill>
            <a:srgbClr val="034EA2"/>
          </a:solidFill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grp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4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1092002" y="2021287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600" dirty="0">
                <a:solidFill>
                  <a:srgbClr val="163C46"/>
                </a:solidFill>
                <a:cs typeface="+mn-ea"/>
                <a:sym typeface="+mn-lt"/>
              </a:rPr>
              <a:t>Add title text</a:t>
            </a:r>
            <a:endParaRPr lang="zh-CN" altLang="en-US" sz="2600" dirty="0">
              <a:solidFill>
                <a:srgbClr val="163C46"/>
              </a:solidFill>
              <a:cs typeface="+mn-ea"/>
              <a:sym typeface="+mn-lt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863314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3" name="TextBox 11"/>
          <p:cNvSpPr txBox="1"/>
          <p:nvPr/>
        </p:nvSpPr>
        <p:spPr>
          <a:xfrm>
            <a:off x="2432665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4" name="TextBox 11"/>
          <p:cNvSpPr txBox="1"/>
          <p:nvPr/>
        </p:nvSpPr>
        <p:spPr>
          <a:xfrm>
            <a:off x="863314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2432665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53635420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1522064" y="1961369"/>
            <a:ext cx="0" cy="809875"/>
          </a:xfrm>
          <a:prstGeom prst="line">
            <a:avLst/>
          </a:prstGeom>
          <a:noFill/>
          <a:ln w="6350" cap="flat">
            <a:solidFill>
              <a:schemeClr val="dk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2902471" y="2771244"/>
            <a:ext cx="0" cy="808287"/>
          </a:xfrm>
          <a:prstGeom prst="line">
            <a:avLst/>
          </a:prstGeom>
          <a:noFill/>
          <a:ln w="6350" cap="flat">
            <a:solidFill>
              <a:schemeClr val="dk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5350743" y="2771244"/>
            <a:ext cx="0" cy="808287"/>
          </a:xfrm>
          <a:prstGeom prst="line">
            <a:avLst/>
          </a:prstGeom>
          <a:noFill/>
          <a:ln w="6350" cap="flat">
            <a:solidFill>
              <a:schemeClr val="dk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4126607" y="1961369"/>
            <a:ext cx="0" cy="809875"/>
          </a:xfrm>
          <a:prstGeom prst="line">
            <a:avLst/>
          </a:prstGeom>
          <a:noFill/>
          <a:ln w="6350" cap="flat">
            <a:solidFill>
              <a:schemeClr val="dk1">
                <a:lumMod val="75000"/>
                <a:lumOff val="25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V="1">
            <a:off x="6573292" y="1961369"/>
            <a:ext cx="0" cy="809875"/>
          </a:xfrm>
          <a:prstGeom prst="line">
            <a:avLst/>
          </a:prstGeom>
          <a:noFill/>
          <a:ln w="6350" cap="flat">
            <a:solidFill>
              <a:schemeClr val="accent1">
                <a:lumMod val="10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1283940" y="1724758"/>
            <a:ext cx="474663" cy="474809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3890071" y="1724758"/>
            <a:ext cx="473075" cy="474809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111030" y="3341332"/>
            <a:ext cx="476250" cy="477985"/>
          </a:xfrm>
          <a:prstGeom prst="ellipse">
            <a:avLst/>
          </a:prstGeom>
          <a:solidFill>
            <a:schemeClr val="accent4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7799016" y="2771244"/>
            <a:ext cx="0" cy="808287"/>
          </a:xfrm>
          <a:prstGeom prst="line">
            <a:avLst/>
          </a:prstGeom>
          <a:noFill/>
          <a:ln w="6350" cap="flat">
            <a:solidFill>
              <a:schemeClr val="accent2">
                <a:lumMod val="10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7562479" y="3341332"/>
            <a:ext cx="473075" cy="477985"/>
          </a:xfrm>
          <a:prstGeom prst="ellipse">
            <a:avLst/>
          </a:pr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2665934" y="3341332"/>
            <a:ext cx="473075" cy="477985"/>
          </a:xfrm>
          <a:prstGeom prst="ellipse">
            <a:avLst/>
          </a:pr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6336756" y="1724758"/>
            <a:ext cx="473075" cy="4748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5"/>
          <p:cNvSpPr/>
          <p:nvPr/>
        </p:nvSpPr>
        <p:spPr bwMode="auto">
          <a:xfrm>
            <a:off x="805770" y="2526594"/>
            <a:ext cx="1424666" cy="487714"/>
          </a:xfrm>
          <a:custGeom>
            <a:avLst/>
            <a:gdLst>
              <a:gd name="T0" fmla="*/ 490 w 591"/>
              <a:gd name="T1" fmla="*/ 0 h 202"/>
              <a:gd name="T2" fmla="*/ 101 w 591"/>
              <a:gd name="T3" fmla="*/ 0 h 202"/>
              <a:gd name="T4" fmla="*/ 0 w 591"/>
              <a:gd name="T5" fmla="*/ 101 h 202"/>
              <a:gd name="T6" fmla="*/ 101 w 591"/>
              <a:gd name="T7" fmla="*/ 202 h 202"/>
              <a:gd name="T8" fmla="*/ 490 w 591"/>
              <a:gd name="T9" fmla="*/ 202 h 202"/>
              <a:gd name="T10" fmla="*/ 591 w 591"/>
              <a:gd name="T11" fmla="*/ 101 h 202"/>
              <a:gd name="T12" fmla="*/ 490 w 591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1" h="202">
                <a:moveTo>
                  <a:pt x="490" y="0"/>
                </a:moveTo>
                <a:cubicBezTo>
                  <a:pt x="101" y="0"/>
                  <a:pt x="101" y="0"/>
                  <a:pt x="101" y="0"/>
                </a:cubicBezTo>
                <a:cubicBezTo>
                  <a:pt x="46" y="0"/>
                  <a:pt x="0" y="46"/>
                  <a:pt x="0" y="101"/>
                </a:cubicBezTo>
                <a:cubicBezTo>
                  <a:pt x="0" y="157"/>
                  <a:pt x="46" y="202"/>
                  <a:pt x="101" y="202"/>
                </a:cubicBezTo>
                <a:cubicBezTo>
                  <a:pt x="490" y="202"/>
                  <a:pt x="490" y="202"/>
                  <a:pt x="490" y="202"/>
                </a:cubicBezTo>
                <a:cubicBezTo>
                  <a:pt x="546" y="202"/>
                  <a:pt x="591" y="157"/>
                  <a:pt x="591" y="101"/>
                </a:cubicBezTo>
                <a:cubicBezTo>
                  <a:pt x="591" y="46"/>
                  <a:pt x="546" y="0"/>
                  <a:pt x="490" y="0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reeform 6"/>
          <p:cNvSpPr/>
          <p:nvPr/>
        </p:nvSpPr>
        <p:spPr bwMode="auto">
          <a:xfrm>
            <a:off x="2379595" y="2526594"/>
            <a:ext cx="1045752" cy="487714"/>
          </a:xfrm>
          <a:custGeom>
            <a:avLst/>
            <a:gdLst>
              <a:gd name="T0" fmla="*/ 334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4 w 434"/>
              <a:gd name="T9" fmla="*/ 202 h 202"/>
              <a:gd name="T10" fmla="*/ 434 w 434"/>
              <a:gd name="T11" fmla="*/ 101 h 202"/>
              <a:gd name="T12" fmla="*/ 334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4" y="0"/>
                </a:cubicBezTo>
                <a:close/>
              </a:path>
            </a:pathLst>
          </a:cu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7"/>
          <p:cNvSpPr/>
          <p:nvPr/>
        </p:nvSpPr>
        <p:spPr bwMode="auto">
          <a:xfrm>
            <a:off x="3603732" y="2526594"/>
            <a:ext cx="1045752" cy="487714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chemeClr val="accent3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8"/>
          <p:cNvSpPr/>
          <p:nvPr/>
        </p:nvSpPr>
        <p:spPr bwMode="auto">
          <a:xfrm>
            <a:off x="4824921" y="2526594"/>
            <a:ext cx="1048468" cy="487714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90" y="202"/>
                  <a:pt x="435" y="157"/>
                  <a:pt x="435" y="101"/>
                </a:cubicBezTo>
                <a:cubicBezTo>
                  <a:pt x="435" y="46"/>
                  <a:pt x="390" y="0"/>
                  <a:pt x="334" y="0"/>
                </a:cubicBezTo>
                <a:close/>
              </a:path>
            </a:pathLst>
          </a:custGeom>
          <a:solidFill>
            <a:schemeClr val="accent4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Freeform 9"/>
          <p:cNvSpPr/>
          <p:nvPr/>
        </p:nvSpPr>
        <p:spPr bwMode="auto">
          <a:xfrm>
            <a:off x="6050646" y="2526594"/>
            <a:ext cx="1048468" cy="487714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5" y="157"/>
                  <a:pt x="435" y="101"/>
                </a:cubicBezTo>
                <a:cubicBezTo>
                  <a:pt x="435" y="46"/>
                  <a:pt x="389" y="0"/>
                  <a:pt x="334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Freeform 18"/>
          <p:cNvSpPr/>
          <p:nvPr/>
        </p:nvSpPr>
        <p:spPr bwMode="auto">
          <a:xfrm>
            <a:off x="7276140" y="2526594"/>
            <a:ext cx="1045752" cy="487714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chemeClr val="accent2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Freeform 10"/>
          <p:cNvSpPr>
            <a:spLocks noEditPoints="1"/>
          </p:cNvSpPr>
          <p:nvPr/>
        </p:nvSpPr>
        <p:spPr bwMode="auto">
          <a:xfrm>
            <a:off x="1433165" y="1842674"/>
            <a:ext cx="177800" cy="238974"/>
          </a:xfrm>
          <a:custGeom>
            <a:avLst/>
            <a:gdLst>
              <a:gd name="T0" fmla="*/ 96 w 145"/>
              <a:gd name="T1" fmla="*/ 71 h 195"/>
              <a:gd name="T2" fmla="*/ 72 w 145"/>
              <a:gd name="T3" fmla="*/ 81 h 195"/>
              <a:gd name="T4" fmla="*/ 60 w 145"/>
              <a:gd name="T5" fmla="*/ 79 h 195"/>
              <a:gd name="T6" fmla="*/ 49 w 145"/>
              <a:gd name="T7" fmla="*/ 71 h 195"/>
              <a:gd name="T8" fmla="*/ 43 w 145"/>
              <a:gd name="T9" fmla="*/ 71 h 195"/>
              <a:gd name="T10" fmla="*/ 43 w 145"/>
              <a:gd name="T11" fmla="*/ 78 h 195"/>
              <a:gd name="T12" fmla="*/ 56 w 145"/>
              <a:gd name="T13" fmla="*/ 87 h 195"/>
              <a:gd name="T14" fmla="*/ 72 w 145"/>
              <a:gd name="T15" fmla="*/ 90 h 195"/>
              <a:gd name="T16" fmla="*/ 102 w 145"/>
              <a:gd name="T17" fmla="*/ 78 h 195"/>
              <a:gd name="T18" fmla="*/ 102 w 145"/>
              <a:gd name="T19" fmla="*/ 71 h 195"/>
              <a:gd name="T20" fmla="*/ 96 w 145"/>
              <a:gd name="T21" fmla="*/ 71 h 195"/>
              <a:gd name="T22" fmla="*/ 106 w 145"/>
              <a:gd name="T23" fmla="*/ 170 h 195"/>
              <a:gd name="T24" fmla="*/ 106 w 145"/>
              <a:gd name="T25" fmla="*/ 170 h 195"/>
              <a:gd name="T26" fmla="*/ 39 w 145"/>
              <a:gd name="T27" fmla="*/ 170 h 195"/>
              <a:gd name="T28" fmla="*/ 34 w 145"/>
              <a:gd name="T29" fmla="*/ 174 h 195"/>
              <a:gd name="T30" fmla="*/ 39 w 145"/>
              <a:gd name="T31" fmla="*/ 179 h 195"/>
              <a:gd name="T32" fmla="*/ 106 w 145"/>
              <a:gd name="T33" fmla="*/ 179 h 195"/>
              <a:gd name="T34" fmla="*/ 111 w 145"/>
              <a:gd name="T35" fmla="*/ 174 h 195"/>
              <a:gd name="T36" fmla="*/ 106 w 145"/>
              <a:gd name="T37" fmla="*/ 170 h 195"/>
              <a:gd name="T38" fmla="*/ 145 w 145"/>
              <a:gd name="T39" fmla="*/ 75 h 195"/>
              <a:gd name="T40" fmla="*/ 145 w 145"/>
              <a:gd name="T41" fmla="*/ 75 h 195"/>
              <a:gd name="T42" fmla="*/ 124 w 145"/>
              <a:gd name="T43" fmla="*/ 22 h 195"/>
              <a:gd name="T44" fmla="*/ 72 w 145"/>
              <a:gd name="T45" fmla="*/ 0 h 195"/>
              <a:gd name="T46" fmla="*/ 21 w 145"/>
              <a:gd name="T47" fmla="*/ 22 h 195"/>
              <a:gd name="T48" fmla="*/ 0 w 145"/>
              <a:gd name="T49" fmla="*/ 75 h 195"/>
              <a:gd name="T50" fmla="*/ 9 w 145"/>
              <a:gd name="T51" fmla="*/ 112 h 195"/>
              <a:gd name="T52" fmla="*/ 9 w 145"/>
              <a:gd name="T53" fmla="*/ 112 h 195"/>
              <a:gd name="T54" fmla="*/ 31 w 145"/>
              <a:gd name="T55" fmla="*/ 137 h 195"/>
              <a:gd name="T56" fmla="*/ 31 w 145"/>
              <a:gd name="T57" fmla="*/ 158 h 195"/>
              <a:gd name="T58" fmla="*/ 39 w 145"/>
              <a:gd name="T59" fmla="*/ 166 h 195"/>
              <a:gd name="T60" fmla="*/ 106 w 145"/>
              <a:gd name="T61" fmla="*/ 166 h 195"/>
              <a:gd name="T62" fmla="*/ 114 w 145"/>
              <a:gd name="T63" fmla="*/ 158 h 195"/>
              <a:gd name="T64" fmla="*/ 114 w 145"/>
              <a:gd name="T65" fmla="*/ 137 h 195"/>
              <a:gd name="T66" fmla="*/ 136 w 145"/>
              <a:gd name="T67" fmla="*/ 112 h 195"/>
              <a:gd name="T68" fmla="*/ 136 w 145"/>
              <a:gd name="T69" fmla="*/ 112 h 195"/>
              <a:gd name="T70" fmla="*/ 145 w 145"/>
              <a:gd name="T71" fmla="*/ 75 h 195"/>
              <a:gd name="T72" fmla="*/ 123 w 145"/>
              <a:gd name="T73" fmla="*/ 104 h 195"/>
              <a:gd name="T74" fmla="*/ 123 w 145"/>
              <a:gd name="T75" fmla="*/ 104 h 195"/>
              <a:gd name="T76" fmla="*/ 123 w 145"/>
              <a:gd name="T77" fmla="*/ 104 h 195"/>
              <a:gd name="T78" fmla="*/ 123 w 145"/>
              <a:gd name="T79" fmla="*/ 104 h 195"/>
              <a:gd name="T80" fmla="*/ 102 w 145"/>
              <a:gd name="T81" fmla="*/ 126 h 195"/>
              <a:gd name="T82" fmla="*/ 99 w 145"/>
              <a:gd name="T83" fmla="*/ 133 h 195"/>
              <a:gd name="T84" fmla="*/ 99 w 145"/>
              <a:gd name="T85" fmla="*/ 133 h 195"/>
              <a:gd name="T86" fmla="*/ 99 w 145"/>
              <a:gd name="T87" fmla="*/ 150 h 195"/>
              <a:gd name="T88" fmla="*/ 46 w 145"/>
              <a:gd name="T89" fmla="*/ 150 h 195"/>
              <a:gd name="T90" fmla="*/ 46 w 145"/>
              <a:gd name="T91" fmla="*/ 133 h 195"/>
              <a:gd name="T92" fmla="*/ 42 w 145"/>
              <a:gd name="T93" fmla="*/ 126 h 195"/>
              <a:gd name="T94" fmla="*/ 22 w 145"/>
              <a:gd name="T95" fmla="*/ 104 h 195"/>
              <a:gd name="T96" fmla="*/ 22 w 145"/>
              <a:gd name="T97" fmla="*/ 104 h 195"/>
              <a:gd name="T98" fmla="*/ 14 w 145"/>
              <a:gd name="T99" fmla="*/ 75 h 195"/>
              <a:gd name="T100" fmla="*/ 31 w 145"/>
              <a:gd name="T101" fmla="*/ 33 h 195"/>
              <a:gd name="T102" fmla="*/ 72 w 145"/>
              <a:gd name="T103" fmla="*/ 15 h 195"/>
              <a:gd name="T104" fmla="*/ 113 w 145"/>
              <a:gd name="T105" fmla="*/ 33 h 195"/>
              <a:gd name="T106" fmla="*/ 130 w 145"/>
              <a:gd name="T107" fmla="*/ 75 h 195"/>
              <a:gd name="T108" fmla="*/ 123 w 145"/>
              <a:gd name="T109" fmla="*/ 104 h 195"/>
              <a:gd name="T110" fmla="*/ 92 w 145"/>
              <a:gd name="T111" fmla="*/ 186 h 195"/>
              <a:gd name="T112" fmla="*/ 92 w 145"/>
              <a:gd name="T113" fmla="*/ 186 h 195"/>
              <a:gd name="T114" fmla="*/ 53 w 145"/>
              <a:gd name="T115" fmla="*/ 186 h 195"/>
              <a:gd name="T116" fmla="*/ 48 w 145"/>
              <a:gd name="T117" fmla="*/ 190 h 195"/>
              <a:gd name="T118" fmla="*/ 53 w 145"/>
              <a:gd name="T119" fmla="*/ 195 h 195"/>
              <a:gd name="T120" fmla="*/ 92 w 145"/>
              <a:gd name="T121" fmla="*/ 195 h 195"/>
              <a:gd name="T122" fmla="*/ 96 w 145"/>
              <a:gd name="T123" fmla="*/ 190 h 195"/>
              <a:gd name="T124" fmla="*/ 92 w 145"/>
              <a:gd name="T125" fmla="*/ 186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5" h="195">
                <a:moveTo>
                  <a:pt x="96" y="71"/>
                </a:moveTo>
                <a:cubicBezTo>
                  <a:pt x="90" y="77"/>
                  <a:pt x="82" y="81"/>
                  <a:pt x="72" y="81"/>
                </a:cubicBezTo>
                <a:cubicBezTo>
                  <a:pt x="68" y="81"/>
                  <a:pt x="63" y="80"/>
                  <a:pt x="60" y="79"/>
                </a:cubicBezTo>
                <a:cubicBezTo>
                  <a:pt x="56" y="77"/>
                  <a:pt x="52" y="74"/>
                  <a:pt x="49" y="71"/>
                </a:cubicBezTo>
                <a:cubicBezTo>
                  <a:pt x="47" y="69"/>
                  <a:pt x="44" y="69"/>
                  <a:pt x="43" y="71"/>
                </a:cubicBezTo>
                <a:cubicBezTo>
                  <a:pt x="41" y="73"/>
                  <a:pt x="41" y="76"/>
                  <a:pt x="43" y="78"/>
                </a:cubicBezTo>
                <a:cubicBezTo>
                  <a:pt x="46" y="82"/>
                  <a:pt x="51" y="85"/>
                  <a:pt x="56" y="87"/>
                </a:cubicBezTo>
                <a:cubicBezTo>
                  <a:pt x="61" y="89"/>
                  <a:pt x="67" y="90"/>
                  <a:pt x="72" y="90"/>
                </a:cubicBezTo>
                <a:cubicBezTo>
                  <a:pt x="84" y="90"/>
                  <a:pt x="95" y="85"/>
                  <a:pt x="102" y="78"/>
                </a:cubicBezTo>
                <a:cubicBezTo>
                  <a:pt x="104" y="76"/>
                  <a:pt x="104" y="73"/>
                  <a:pt x="102" y="71"/>
                </a:cubicBezTo>
                <a:cubicBezTo>
                  <a:pt x="100" y="69"/>
                  <a:pt x="98" y="69"/>
                  <a:pt x="96" y="71"/>
                </a:cubicBezTo>
                <a:close/>
                <a:moveTo>
                  <a:pt x="106" y="170"/>
                </a:moveTo>
                <a:cubicBezTo>
                  <a:pt x="106" y="170"/>
                  <a:pt x="106" y="170"/>
                  <a:pt x="106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6" y="170"/>
                  <a:pt x="34" y="172"/>
                  <a:pt x="34" y="174"/>
                </a:cubicBezTo>
                <a:cubicBezTo>
                  <a:pt x="34" y="177"/>
                  <a:pt x="36" y="179"/>
                  <a:pt x="39" y="179"/>
                </a:cubicBezTo>
                <a:cubicBezTo>
                  <a:pt x="106" y="179"/>
                  <a:pt x="106" y="179"/>
                  <a:pt x="106" y="179"/>
                </a:cubicBezTo>
                <a:cubicBezTo>
                  <a:pt x="109" y="179"/>
                  <a:pt x="111" y="177"/>
                  <a:pt x="111" y="174"/>
                </a:cubicBezTo>
                <a:cubicBezTo>
                  <a:pt x="111" y="172"/>
                  <a:pt x="109" y="170"/>
                  <a:pt x="106" y="170"/>
                </a:cubicBezTo>
                <a:close/>
                <a:moveTo>
                  <a:pt x="145" y="75"/>
                </a:moveTo>
                <a:cubicBezTo>
                  <a:pt x="145" y="75"/>
                  <a:pt x="145" y="75"/>
                  <a:pt x="145" y="75"/>
                </a:cubicBezTo>
                <a:cubicBezTo>
                  <a:pt x="145" y="54"/>
                  <a:pt x="137" y="36"/>
                  <a:pt x="124" y="22"/>
                </a:cubicBezTo>
                <a:cubicBezTo>
                  <a:pt x="111" y="9"/>
                  <a:pt x="92" y="0"/>
                  <a:pt x="72" y="0"/>
                </a:cubicBezTo>
                <a:cubicBezTo>
                  <a:pt x="52" y="0"/>
                  <a:pt x="34" y="9"/>
                  <a:pt x="21" y="22"/>
                </a:cubicBezTo>
                <a:cubicBezTo>
                  <a:pt x="8" y="36"/>
                  <a:pt x="0" y="54"/>
                  <a:pt x="0" y="75"/>
                </a:cubicBezTo>
                <a:cubicBezTo>
                  <a:pt x="0" y="88"/>
                  <a:pt x="3" y="101"/>
                  <a:pt x="9" y="112"/>
                </a:cubicBezTo>
                <a:cubicBezTo>
                  <a:pt x="9" y="112"/>
                  <a:pt x="9" y="112"/>
                  <a:pt x="9" y="112"/>
                </a:cubicBezTo>
                <a:cubicBezTo>
                  <a:pt x="14" y="122"/>
                  <a:pt x="22" y="130"/>
                  <a:pt x="31" y="137"/>
                </a:cubicBezTo>
                <a:cubicBezTo>
                  <a:pt x="31" y="158"/>
                  <a:pt x="31" y="158"/>
                  <a:pt x="31" y="158"/>
                </a:cubicBezTo>
                <a:cubicBezTo>
                  <a:pt x="31" y="162"/>
                  <a:pt x="34" y="166"/>
                  <a:pt x="39" y="166"/>
                </a:cubicBezTo>
                <a:cubicBezTo>
                  <a:pt x="106" y="166"/>
                  <a:pt x="106" y="166"/>
                  <a:pt x="106" y="166"/>
                </a:cubicBezTo>
                <a:cubicBezTo>
                  <a:pt x="110" y="166"/>
                  <a:pt x="114" y="162"/>
                  <a:pt x="114" y="158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30"/>
                  <a:pt x="130" y="122"/>
                  <a:pt x="136" y="112"/>
                </a:cubicBezTo>
                <a:cubicBezTo>
                  <a:pt x="136" y="112"/>
                  <a:pt x="136" y="112"/>
                  <a:pt x="136" y="112"/>
                </a:cubicBezTo>
                <a:cubicBezTo>
                  <a:pt x="142" y="101"/>
                  <a:pt x="145" y="88"/>
                  <a:pt x="145" y="75"/>
                </a:cubicBezTo>
                <a:close/>
                <a:moveTo>
                  <a:pt x="123" y="104"/>
                </a:move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18" y="114"/>
                  <a:pt x="111" y="121"/>
                  <a:pt x="102" y="126"/>
                </a:cubicBezTo>
                <a:cubicBezTo>
                  <a:pt x="100" y="128"/>
                  <a:pt x="99" y="130"/>
                  <a:pt x="99" y="133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99" y="150"/>
                  <a:pt x="99" y="150"/>
                  <a:pt x="99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6" y="133"/>
                  <a:pt x="46" y="133"/>
                  <a:pt x="46" y="133"/>
                </a:cubicBezTo>
                <a:cubicBezTo>
                  <a:pt x="46" y="130"/>
                  <a:pt x="44" y="127"/>
                  <a:pt x="42" y="126"/>
                </a:cubicBezTo>
                <a:cubicBezTo>
                  <a:pt x="33" y="121"/>
                  <a:pt x="27" y="113"/>
                  <a:pt x="22" y="104"/>
                </a:cubicBezTo>
                <a:cubicBezTo>
                  <a:pt x="22" y="104"/>
                  <a:pt x="22" y="104"/>
                  <a:pt x="22" y="104"/>
                </a:cubicBezTo>
                <a:cubicBezTo>
                  <a:pt x="17" y="96"/>
                  <a:pt x="14" y="86"/>
                  <a:pt x="14" y="75"/>
                </a:cubicBezTo>
                <a:cubicBezTo>
                  <a:pt x="14" y="59"/>
                  <a:pt x="21" y="44"/>
                  <a:pt x="31" y="33"/>
                </a:cubicBezTo>
                <a:cubicBezTo>
                  <a:pt x="42" y="22"/>
                  <a:pt x="56" y="15"/>
                  <a:pt x="72" y="15"/>
                </a:cubicBezTo>
                <a:cubicBezTo>
                  <a:pt x="88" y="15"/>
                  <a:pt x="103" y="22"/>
                  <a:pt x="113" y="33"/>
                </a:cubicBezTo>
                <a:cubicBezTo>
                  <a:pt x="124" y="44"/>
                  <a:pt x="130" y="59"/>
                  <a:pt x="130" y="75"/>
                </a:cubicBezTo>
                <a:cubicBezTo>
                  <a:pt x="130" y="86"/>
                  <a:pt x="128" y="96"/>
                  <a:pt x="123" y="104"/>
                </a:cubicBezTo>
                <a:close/>
                <a:moveTo>
                  <a:pt x="92" y="186"/>
                </a:moveTo>
                <a:cubicBezTo>
                  <a:pt x="92" y="186"/>
                  <a:pt x="92" y="186"/>
                  <a:pt x="92" y="186"/>
                </a:cubicBezTo>
                <a:cubicBezTo>
                  <a:pt x="53" y="186"/>
                  <a:pt x="53" y="186"/>
                  <a:pt x="53" y="186"/>
                </a:cubicBezTo>
                <a:cubicBezTo>
                  <a:pt x="50" y="186"/>
                  <a:pt x="48" y="188"/>
                  <a:pt x="48" y="190"/>
                </a:cubicBezTo>
                <a:cubicBezTo>
                  <a:pt x="48" y="193"/>
                  <a:pt x="50" y="195"/>
                  <a:pt x="53" y="195"/>
                </a:cubicBezTo>
                <a:cubicBezTo>
                  <a:pt x="92" y="195"/>
                  <a:pt x="92" y="195"/>
                  <a:pt x="92" y="195"/>
                </a:cubicBezTo>
                <a:cubicBezTo>
                  <a:pt x="94" y="195"/>
                  <a:pt x="96" y="193"/>
                  <a:pt x="96" y="190"/>
                </a:cubicBezTo>
                <a:cubicBezTo>
                  <a:pt x="96" y="188"/>
                  <a:pt x="94" y="186"/>
                  <a:pt x="92" y="186"/>
                </a:cubicBezTo>
                <a:close/>
              </a:path>
            </a:pathLst>
          </a:custGeom>
          <a:solidFill>
            <a:schemeClr val="lt1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Freeform 11"/>
          <p:cNvSpPr>
            <a:spLocks noEditPoints="1"/>
          </p:cNvSpPr>
          <p:nvPr/>
        </p:nvSpPr>
        <p:spPr bwMode="auto">
          <a:xfrm>
            <a:off x="4027320" y="1843716"/>
            <a:ext cx="198574" cy="235304"/>
          </a:xfrm>
          <a:custGeom>
            <a:avLst/>
            <a:gdLst>
              <a:gd name="T0" fmla="*/ 116 w 162"/>
              <a:gd name="T1" fmla="*/ 53 h 192"/>
              <a:gd name="T2" fmla="*/ 101 w 162"/>
              <a:gd name="T3" fmla="*/ 89 h 192"/>
              <a:gd name="T4" fmla="*/ 101 w 162"/>
              <a:gd name="T5" fmla="*/ 90 h 192"/>
              <a:gd name="T6" fmla="*/ 122 w 162"/>
              <a:gd name="T7" fmla="*/ 109 h 192"/>
              <a:gd name="T8" fmla="*/ 150 w 162"/>
              <a:gd name="T9" fmla="*/ 121 h 192"/>
              <a:gd name="T10" fmla="*/ 150 w 162"/>
              <a:gd name="T11" fmla="*/ 180 h 192"/>
              <a:gd name="T12" fmla="*/ 121 w 162"/>
              <a:gd name="T13" fmla="*/ 192 h 192"/>
              <a:gd name="T14" fmla="*/ 28 w 162"/>
              <a:gd name="T15" fmla="*/ 185 h 192"/>
              <a:gd name="T16" fmla="*/ 28 w 162"/>
              <a:gd name="T17" fmla="*/ 178 h 192"/>
              <a:gd name="T18" fmla="*/ 12 w 162"/>
              <a:gd name="T19" fmla="*/ 178 h 192"/>
              <a:gd name="T20" fmla="*/ 0 w 162"/>
              <a:gd name="T21" fmla="*/ 161 h 192"/>
              <a:gd name="T22" fmla="*/ 4 w 162"/>
              <a:gd name="T23" fmla="*/ 123 h 192"/>
              <a:gd name="T24" fmla="*/ 30 w 162"/>
              <a:gd name="T25" fmla="*/ 89 h 192"/>
              <a:gd name="T26" fmla="*/ 15 w 162"/>
              <a:gd name="T27" fmla="*/ 53 h 192"/>
              <a:gd name="T28" fmla="*/ 117 w 162"/>
              <a:gd name="T29" fmla="*/ 130 h 192"/>
              <a:gd name="T30" fmla="*/ 117 w 162"/>
              <a:gd name="T31" fmla="*/ 146 h 192"/>
              <a:gd name="T32" fmla="*/ 97 w 162"/>
              <a:gd name="T33" fmla="*/ 151 h 192"/>
              <a:gd name="T34" fmla="*/ 117 w 162"/>
              <a:gd name="T35" fmla="*/ 155 h 192"/>
              <a:gd name="T36" fmla="*/ 122 w 162"/>
              <a:gd name="T37" fmla="*/ 176 h 192"/>
              <a:gd name="T38" fmla="*/ 126 w 162"/>
              <a:gd name="T39" fmla="*/ 155 h 192"/>
              <a:gd name="T40" fmla="*/ 146 w 162"/>
              <a:gd name="T41" fmla="*/ 151 h 192"/>
              <a:gd name="T42" fmla="*/ 126 w 162"/>
              <a:gd name="T43" fmla="*/ 146 h 192"/>
              <a:gd name="T44" fmla="*/ 117 w 162"/>
              <a:gd name="T45" fmla="*/ 130 h 192"/>
              <a:gd name="T46" fmla="*/ 99 w 162"/>
              <a:gd name="T47" fmla="*/ 128 h 192"/>
              <a:gd name="T48" fmla="*/ 99 w 162"/>
              <a:gd name="T49" fmla="*/ 174 h 192"/>
              <a:gd name="T50" fmla="*/ 144 w 162"/>
              <a:gd name="T51" fmla="*/ 174 h 192"/>
              <a:gd name="T52" fmla="*/ 144 w 162"/>
              <a:gd name="T53" fmla="*/ 128 h 192"/>
              <a:gd name="T54" fmla="*/ 99 w 162"/>
              <a:gd name="T55" fmla="*/ 128 h 192"/>
              <a:gd name="T56" fmla="*/ 103 w 162"/>
              <a:gd name="T57" fmla="*/ 113 h 192"/>
              <a:gd name="T58" fmla="*/ 66 w 162"/>
              <a:gd name="T59" fmla="*/ 105 h 192"/>
              <a:gd name="T60" fmla="*/ 17 w 162"/>
              <a:gd name="T61" fmla="*/ 129 h 192"/>
              <a:gd name="T62" fmla="*/ 15 w 162"/>
              <a:gd name="T63" fmla="*/ 161 h 192"/>
              <a:gd name="T64" fmla="*/ 34 w 162"/>
              <a:gd name="T65" fmla="*/ 163 h 192"/>
              <a:gd name="T66" fmla="*/ 38 w 162"/>
              <a:gd name="T67" fmla="*/ 138 h 192"/>
              <a:gd name="T68" fmla="*/ 43 w 162"/>
              <a:gd name="T69" fmla="*/ 170 h 192"/>
              <a:gd name="T70" fmla="*/ 43 w 162"/>
              <a:gd name="T71" fmla="*/ 177 h 192"/>
              <a:gd name="T72" fmla="*/ 81 w 162"/>
              <a:gd name="T73" fmla="*/ 151 h 192"/>
              <a:gd name="T74" fmla="*/ 93 w 162"/>
              <a:gd name="T75" fmla="*/ 121 h 192"/>
              <a:gd name="T76" fmla="*/ 103 w 162"/>
              <a:gd name="T77" fmla="*/ 113 h 192"/>
              <a:gd name="T78" fmla="*/ 66 w 162"/>
              <a:gd name="T79" fmla="*/ 16 h 192"/>
              <a:gd name="T80" fmla="*/ 66 w 162"/>
              <a:gd name="T81" fmla="*/ 89 h 192"/>
              <a:gd name="T82" fmla="*/ 66 w 162"/>
              <a:gd name="T83" fmla="*/ 1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2" h="192">
                <a:moveTo>
                  <a:pt x="66" y="0"/>
                </a:moveTo>
                <a:cubicBezTo>
                  <a:pt x="93" y="0"/>
                  <a:pt x="116" y="24"/>
                  <a:pt x="116" y="53"/>
                </a:cubicBezTo>
                <a:cubicBezTo>
                  <a:pt x="116" y="67"/>
                  <a:pt x="110" y="80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90"/>
                  <a:pt x="101" y="90"/>
                  <a:pt x="101" y="90"/>
                </a:cubicBezTo>
                <a:cubicBezTo>
                  <a:pt x="107" y="96"/>
                  <a:pt x="114" y="102"/>
                  <a:pt x="119" y="109"/>
                </a:cubicBezTo>
                <a:cubicBezTo>
                  <a:pt x="120" y="109"/>
                  <a:pt x="121" y="109"/>
                  <a:pt x="122" y="109"/>
                </a:cubicBezTo>
                <a:cubicBezTo>
                  <a:pt x="133" y="109"/>
                  <a:pt x="143" y="114"/>
                  <a:pt x="150" y="121"/>
                </a:cubicBezTo>
                <a:cubicBezTo>
                  <a:pt x="150" y="121"/>
                  <a:pt x="150" y="121"/>
                  <a:pt x="150" y="121"/>
                </a:cubicBezTo>
                <a:cubicBezTo>
                  <a:pt x="158" y="129"/>
                  <a:pt x="162" y="139"/>
                  <a:pt x="162" y="151"/>
                </a:cubicBezTo>
                <a:cubicBezTo>
                  <a:pt x="162" y="162"/>
                  <a:pt x="158" y="173"/>
                  <a:pt x="150" y="180"/>
                </a:cubicBezTo>
                <a:cubicBezTo>
                  <a:pt x="143" y="188"/>
                  <a:pt x="133" y="192"/>
                  <a:pt x="122" y="192"/>
                </a:cubicBezTo>
                <a:cubicBezTo>
                  <a:pt x="121" y="192"/>
                  <a:pt x="121" y="192"/>
                  <a:pt x="121" y="192"/>
                </a:cubicBezTo>
                <a:cubicBezTo>
                  <a:pt x="35" y="192"/>
                  <a:pt x="35" y="192"/>
                  <a:pt x="35" y="192"/>
                </a:cubicBezTo>
                <a:cubicBezTo>
                  <a:pt x="31" y="192"/>
                  <a:pt x="28" y="189"/>
                  <a:pt x="28" y="185"/>
                </a:cubicBezTo>
                <a:cubicBezTo>
                  <a:pt x="28" y="185"/>
                  <a:pt x="28" y="185"/>
                  <a:pt x="28" y="185"/>
                </a:cubicBezTo>
                <a:cubicBezTo>
                  <a:pt x="28" y="178"/>
                  <a:pt x="28" y="178"/>
                  <a:pt x="28" y="178"/>
                </a:cubicBezTo>
                <a:cubicBezTo>
                  <a:pt x="14" y="178"/>
                  <a:pt x="14" y="178"/>
                  <a:pt x="14" y="178"/>
                </a:cubicBezTo>
                <a:cubicBezTo>
                  <a:pt x="13" y="178"/>
                  <a:pt x="13" y="178"/>
                  <a:pt x="12" y="178"/>
                </a:cubicBezTo>
                <a:cubicBezTo>
                  <a:pt x="8" y="177"/>
                  <a:pt x="5" y="175"/>
                  <a:pt x="3" y="172"/>
                </a:cubicBezTo>
                <a:cubicBezTo>
                  <a:pt x="1" y="169"/>
                  <a:pt x="0" y="165"/>
                  <a:pt x="0" y="161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37"/>
                  <a:pt x="1" y="130"/>
                  <a:pt x="4" y="123"/>
                </a:cubicBezTo>
                <a:cubicBezTo>
                  <a:pt x="9" y="109"/>
                  <a:pt x="20" y="100"/>
                  <a:pt x="30" y="90"/>
                </a:cubicBezTo>
                <a:cubicBezTo>
                  <a:pt x="30" y="89"/>
                  <a:pt x="30" y="89"/>
                  <a:pt x="30" y="89"/>
                </a:cubicBezTo>
                <a:cubicBezTo>
                  <a:pt x="30" y="89"/>
                  <a:pt x="30" y="89"/>
                  <a:pt x="30" y="89"/>
                </a:cubicBezTo>
                <a:cubicBezTo>
                  <a:pt x="20" y="80"/>
                  <a:pt x="15" y="66"/>
                  <a:pt x="15" y="53"/>
                </a:cubicBezTo>
                <a:cubicBezTo>
                  <a:pt x="15" y="24"/>
                  <a:pt x="38" y="0"/>
                  <a:pt x="66" y="0"/>
                </a:cubicBezTo>
                <a:close/>
                <a:moveTo>
                  <a:pt x="117" y="130"/>
                </a:moveTo>
                <a:cubicBezTo>
                  <a:pt x="117" y="130"/>
                  <a:pt x="117" y="130"/>
                  <a:pt x="117" y="130"/>
                </a:cubicBezTo>
                <a:cubicBezTo>
                  <a:pt x="117" y="146"/>
                  <a:pt x="117" y="146"/>
                  <a:pt x="117" y="146"/>
                </a:cubicBezTo>
                <a:cubicBezTo>
                  <a:pt x="102" y="146"/>
                  <a:pt x="102" y="146"/>
                  <a:pt x="102" y="146"/>
                </a:cubicBezTo>
                <a:cubicBezTo>
                  <a:pt x="99" y="146"/>
                  <a:pt x="97" y="148"/>
                  <a:pt x="97" y="151"/>
                </a:cubicBezTo>
                <a:cubicBezTo>
                  <a:pt x="97" y="153"/>
                  <a:pt x="99" y="155"/>
                  <a:pt x="102" y="155"/>
                </a:cubicBezTo>
                <a:cubicBezTo>
                  <a:pt x="117" y="155"/>
                  <a:pt x="117" y="155"/>
                  <a:pt x="117" y="155"/>
                </a:cubicBezTo>
                <a:cubicBezTo>
                  <a:pt x="117" y="171"/>
                  <a:pt x="117" y="171"/>
                  <a:pt x="117" y="171"/>
                </a:cubicBezTo>
                <a:cubicBezTo>
                  <a:pt x="117" y="174"/>
                  <a:pt x="119" y="176"/>
                  <a:pt x="122" y="176"/>
                </a:cubicBezTo>
                <a:cubicBezTo>
                  <a:pt x="124" y="176"/>
                  <a:pt x="126" y="174"/>
                  <a:pt x="126" y="171"/>
                </a:cubicBezTo>
                <a:cubicBezTo>
                  <a:pt x="126" y="155"/>
                  <a:pt x="126" y="155"/>
                  <a:pt x="126" y="155"/>
                </a:cubicBezTo>
                <a:cubicBezTo>
                  <a:pt x="141" y="155"/>
                  <a:pt x="141" y="155"/>
                  <a:pt x="141" y="155"/>
                </a:cubicBezTo>
                <a:cubicBezTo>
                  <a:pt x="144" y="155"/>
                  <a:pt x="146" y="153"/>
                  <a:pt x="146" y="151"/>
                </a:cubicBezTo>
                <a:cubicBezTo>
                  <a:pt x="146" y="148"/>
                  <a:pt x="144" y="146"/>
                  <a:pt x="141" y="146"/>
                </a:cubicBezTo>
                <a:cubicBezTo>
                  <a:pt x="126" y="146"/>
                  <a:pt x="126" y="146"/>
                  <a:pt x="126" y="146"/>
                </a:cubicBezTo>
                <a:cubicBezTo>
                  <a:pt x="126" y="130"/>
                  <a:pt x="126" y="130"/>
                  <a:pt x="126" y="130"/>
                </a:cubicBezTo>
                <a:cubicBezTo>
                  <a:pt x="126" y="124"/>
                  <a:pt x="117" y="124"/>
                  <a:pt x="117" y="130"/>
                </a:cubicBezTo>
                <a:close/>
                <a:moveTo>
                  <a:pt x="99" y="128"/>
                </a:moveTo>
                <a:cubicBezTo>
                  <a:pt x="99" y="128"/>
                  <a:pt x="99" y="128"/>
                  <a:pt x="99" y="128"/>
                </a:cubicBezTo>
                <a:cubicBezTo>
                  <a:pt x="94" y="133"/>
                  <a:pt x="90" y="142"/>
                  <a:pt x="90" y="151"/>
                </a:cubicBezTo>
                <a:cubicBezTo>
                  <a:pt x="90" y="160"/>
                  <a:pt x="94" y="168"/>
                  <a:pt x="99" y="174"/>
                </a:cubicBezTo>
                <a:cubicBezTo>
                  <a:pt x="105" y="179"/>
                  <a:pt x="113" y="183"/>
                  <a:pt x="122" y="183"/>
                </a:cubicBezTo>
                <a:cubicBezTo>
                  <a:pt x="130" y="183"/>
                  <a:pt x="138" y="179"/>
                  <a:pt x="144" y="174"/>
                </a:cubicBezTo>
                <a:cubicBezTo>
                  <a:pt x="150" y="168"/>
                  <a:pt x="153" y="160"/>
                  <a:pt x="153" y="151"/>
                </a:cubicBezTo>
                <a:cubicBezTo>
                  <a:pt x="153" y="142"/>
                  <a:pt x="150" y="134"/>
                  <a:pt x="144" y="128"/>
                </a:cubicBezTo>
                <a:cubicBezTo>
                  <a:pt x="144" y="128"/>
                  <a:pt x="144" y="128"/>
                  <a:pt x="144" y="128"/>
                </a:cubicBezTo>
                <a:cubicBezTo>
                  <a:pt x="132" y="115"/>
                  <a:pt x="112" y="115"/>
                  <a:pt x="99" y="128"/>
                </a:cubicBezTo>
                <a:close/>
                <a:moveTo>
                  <a:pt x="103" y="113"/>
                </a:moveTo>
                <a:cubicBezTo>
                  <a:pt x="103" y="113"/>
                  <a:pt x="103" y="113"/>
                  <a:pt x="103" y="113"/>
                </a:cubicBezTo>
                <a:cubicBezTo>
                  <a:pt x="99" y="108"/>
                  <a:pt x="93" y="103"/>
                  <a:pt x="89" y="99"/>
                </a:cubicBezTo>
                <a:cubicBezTo>
                  <a:pt x="82" y="103"/>
                  <a:pt x="74" y="105"/>
                  <a:pt x="66" y="105"/>
                </a:cubicBezTo>
                <a:cubicBezTo>
                  <a:pt x="57" y="105"/>
                  <a:pt x="49" y="103"/>
                  <a:pt x="42" y="99"/>
                </a:cubicBezTo>
                <a:cubicBezTo>
                  <a:pt x="34" y="107"/>
                  <a:pt x="22" y="117"/>
                  <a:pt x="17" y="129"/>
                </a:cubicBezTo>
                <a:cubicBezTo>
                  <a:pt x="15" y="134"/>
                  <a:pt x="15" y="139"/>
                  <a:pt x="15" y="145"/>
                </a:cubicBezTo>
                <a:cubicBezTo>
                  <a:pt x="15" y="161"/>
                  <a:pt x="15" y="161"/>
                  <a:pt x="15" y="161"/>
                </a:cubicBezTo>
                <a:cubicBezTo>
                  <a:pt x="15" y="162"/>
                  <a:pt x="15" y="162"/>
                  <a:pt x="15" y="163"/>
                </a:cubicBezTo>
                <a:cubicBezTo>
                  <a:pt x="34" y="163"/>
                  <a:pt x="34" y="163"/>
                  <a:pt x="34" y="163"/>
                </a:cubicBezTo>
                <a:cubicBezTo>
                  <a:pt x="34" y="143"/>
                  <a:pt x="34" y="143"/>
                  <a:pt x="34" y="143"/>
                </a:cubicBezTo>
                <a:cubicBezTo>
                  <a:pt x="34" y="140"/>
                  <a:pt x="36" y="138"/>
                  <a:pt x="38" y="138"/>
                </a:cubicBezTo>
                <a:cubicBezTo>
                  <a:pt x="41" y="138"/>
                  <a:pt x="43" y="140"/>
                  <a:pt x="43" y="143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7"/>
                  <a:pt x="43" y="177"/>
                  <a:pt x="43" y="177"/>
                </a:cubicBezTo>
                <a:cubicBezTo>
                  <a:pt x="90" y="177"/>
                  <a:pt x="90" y="177"/>
                  <a:pt x="90" y="177"/>
                </a:cubicBezTo>
                <a:cubicBezTo>
                  <a:pt x="85" y="170"/>
                  <a:pt x="81" y="161"/>
                  <a:pt x="81" y="151"/>
                </a:cubicBezTo>
                <a:cubicBezTo>
                  <a:pt x="81" y="139"/>
                  <a:pt x="86" y="129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6" y="118"/>
                  <a:pt x="99" y="115"/>
                  <a:pt x="103" y="113"/>
                </a:cubicBezTo>
                <a:close/>
                <a:moveTo>
                  <a:pt x="66" y="16"/>
                </a:moveTo>
                <a:cubicBezTo>
                  <a:pt x="66" y="16"/>
                  <a:pt x="66" y="16"/>
                  <a:pt x="66" y="16"/>
                </a:cubicBezTo>
                <a:cubicBezTo>
                  <a:pt x="46" y="16"/>
                  <a:pt x="30" y="32"/>
                  <a:pt x="30" y="53"/>
                </a:cubicBezTo>
                <a:cubicBezTo>
                  <a:pt x="30" y="73"/>
                  <a:pt x="46" y="89"/>
                  <a:pt x="66" y="89"/>
                </a:cubicBezTo>
                <a:cubicBezTo>
                  <a:pt x="85" y="89"/>
                  <a:pt x="101" y="73"/>
                  <a:pt x="101" y="53"/>
                </a:cubicBezTo>
                <a:cubicBezTo>
                  <a:pt x="101" y="32"/>
                  <a:pt x="85" y="16"/>
                  <a:pt x="66" y="16"/>
                </a:cubicBezTo>
                <a:close/>
              </a:path>
            </a:pathLst>
          </a:custGeom>
          <a:solidFill>
            <a:schemeClr val="lt1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Freeform 12"/>
          <p:cNvSpPr>
            <a:spLocks noEditPoints="1"/>
          </p:cNvSpPr>
          <p:nvPr/>
        </p:nvSpPr>
        <p:spPr bwMode="auto">
          <a:xfrm>
            <a:off x="5247424" y="3445376"/>
            <a:ext cx="203462" cy="268309"/>
          </a:xfrm>
          <a:custGeom>
            <a:avLst/>
            <a:gdLst>
              <a:gd name="T0" fmla="*/ 149 w 166"/>
              <a:gd name="T1" fmla="*/ 196 h 219"/>
              <a:gd name="T2" fmla="*/ 136 w 166"/>
              <a:gd name="T3" fmla="*/ 207 h 219"/>
              <a:gd name="T4" fmla="*/ 93 w 166"/>
              <a:gd name="T5" fmla="*/ 218 h 219"/>
              <a:gd name="T6" fmla="*/ 53 w 166"/>
              <a:gd name="T7" fmla="*/ 200 h 219"/>
              <a:gd name="T8" fmla="*/ 53 w 166"/>
              <a:gd name="T9" fmla="*/ 200 h 219"/>
              <a:gd name="T10" fmla="*/ 53 w 166"/>
              <a:gd name="T11" fmla="*/ 200 h 219"/>
              <a:gd name="T12" fmla="*/ 42 w 166"/>
              <a:gd name="T13" fmla="*/ 186 h 219"/>
              <a:gd name="T14" fmla="*/ 20 w 166"/>
              <a:gd name="T15" fmla="*/ 148 h 219"/>
              <a:gd name="T16" fmla="*/ 20 w 166"/>
              <a:gd name="T17" fmla="*/ 147 h 219"/>
              <a:gd name="T18" fmla="*/ 7 w 166"/>
              <a:gd name="T19" fmla="*/ 125 h 219"/>
              <a:gd name="T20" fmla="*/ 23 w 166"/>
              <a:gd name="T21" fmla="*/ 93 h 219"/>
              <a:gd name="T22" fmla="*/ 43 w 166"/>
              <a:gd name="T23" fmla="*/ 103 h 219"/>
              <a:gd name="T24" fmla="*/ 43 w 166"/>
              <a:gd name="T25" fmla="*/ 104 h 219"/>
              <a:gd name="T26" fmla="*/ 45 w 166"/>
              <a:gd name="T27" fmla="*/ 107 h 219"/>
              <a:gd name="T28" fmla="*/ 45 w 166"/>
              <a:gd name="T29" fmla="*/ 35 h 219"/>
              <a:gd name="T30" fmla="*/ 74 w 166"/>
              <a:gd name="T31" fmla="*/ 18 h 219"/>
              <a:gd name="T32" fmla="*/ 110 w 166"/>
              <a:gd name="T33" fmla="*/ 18 h 219"/>
              <a:gd name="T34" fmla="*/ 138 w 166"/>
              <a:gd name="T35" fmla="*/ 34 h 219"/>
              <a:gd name="T36" fmla="*/ 138 w 166"/>
              <a:gd name="T37" fmla="*/ 35 h 219"/>
              <a:gd name="T38" fmla="*/ 139 w 166"/>
              <a:gd name="T39" fmla="*/ 35 h 219"/>
              <a:gd name="T40" fmla="*/ 166 w 166"/>
              <a:gd name="T41" fmla="*/ 53 h 219"/>
              <a:gd name="T42" fmla="*/ 166 w 166"/>
              <a:gd name="T43" fmla="*/ 150 h 219"/>
              <a:gd name="T44" fmla="*/ 162 w 166"/>
              <a:gd name="T45" fmla="*/ 175 h 219"/>
              <a:gd name="T46" fmla="*/ 149 w 166"/>
              <a:gd name="T47" fmla="*/ 196 h 219"/>
              <a:gd name="T48" fmla="*/ 128 w 166"/>
              <a:gd name="T49" fmla="*/ 194 h 219"/>
              <a:gd name="T50" fmla="*/ 128 w 166"/>
              <a:gd name="T51" fmla="*/ 194 h 219"/>
              <a:gd name="T52" fmla="*/ 138 w 166"/>
              <a:gd name="T53" fmla="*/ 185 h 219"/>
              <a:gd name="T54" fmla="*/ 148 w 166"/>
              <a:gd name="T55" fmla="*/ 169 h 219"/>
              <a:gd name="T56" fmla="*/ 151 w 166"/>
              <a:gd name="T57" fmla="*/ 150 h 219"/>
              <a:gd name="T58" fmla="*/ 151 w 166"/>
              <a:gd name="T59" fmla="*/ 53 h 219"/>
              <a:gd name="T60" fmla="*/ 143 w 166"/>
              <a:gd name="T61" fmla="*/ 53 h 219"/>
              <a:gd name="T62" fmla="*/ 143 w 166"/>
              <a:gd name="T63" fmla="*/ 99 h 219"/>
              <a:gd name="T64" fmla="*/ 123 w 166"/>
              <a:gd name="T65" fmla="*/ 99 h 219"/>
              <a:gd name="T66" fmla="*/ 123 w 166"/>
              <a:gd name="T67" fmla="*/ 34 h 219"/>
              <a:gd name="T68" fmla="*/ 115 w 166"/>
              <a:gd name="T69" fmla="*/ 34 h 219"/>
              <a:gd name="T70" fmla="*/ 115 w 166"/>
              <a:gd name="T71" fmla="*/ 34 h 219"/>
              <a:gd name="T72" fmla="*/ 115 w 166"/>
              <a:gd name="T73" fmla="*/ 99 h 219"/>
              <a:gd name="T74" fmla="*/ 96 w 166"/>
              <a:gd name="T75" fmla="*/ 99 h 219"/>
              <a:gd name="T76" fmla="*/ 96 w 166"/>
              <a:gd name="T77" fmla="*/ 24 h 219"/>
              <a:gd name="T78" fmla="*/ 88 w 166"/>
              <a:gd name="T79" fmla="*/ 24 h 219"/>
              <a:gd name="T80" fmla="*/ 88 w 166"/>
              <a:gd name="T81" fmla="*/ 99 h 219"/>
              <a:gd name="T82" fmla="*/ 68 w 166"/>
              <a:gd name="T83" fmla="*/ 99 h 219"/>
              <a:gd name="T84" fmla="*/ 68 w 166"/>
              <a:gd name="T85" fmla="*/ 35 h 219"/>
              <a:gd name="T86" fmla="*/ 60 w 166"/>
              <a:gd name="T87" fmla="*/ 35 h 219"/>
              <a:gd name="T88" fmla="*/ 60 w 166"/>
              <a:gd name="T89" fmla="*/ 125 h 219"/>
              <a:gd name="T90" fmla="*/ 41 w 166"/>
              <a:gd name="T91" fmla="*/ 130 h 219"/>
              <a:gd name="T92" fmla="*/ 31 w 166"/>
              <a:gd name="T93" fmla="*/ 112 h 219"/>
              <a:gd name="T94" fmla="*/ 20 w 166"/>
              <a:gd name="T95" fmla="*/ 117 h 219"/>
              <a:gd name="T96" fmla="*/ 33 w 166"/>
              <a:gd name="T97" fmla="*/ 140 h 219"/>
              <a:gd name="T98" fmla="*/ 33 w 166"/>
              <a:gd name="T99" fmla="*/ 140 h 219"/>
              <a:gd name="T100" fmla="*/ 55 w 166"/>
              <a:gd name="T101" fmla="*/ 178 h 219"/>
              <a:gd name="T102" fmla="*/ 63 w 166"/>
              <a:gd name="T103" fmla="*/ 189 h 219"/>
              <a:gd name="T104" fmla="*/ 95 w 166"/>
              <a:gd name="T105" fmla="*/ 203 h 219"/>
              <a:gd name="T106" fmla="*/ 128 w 166"/>
              <a:gd name="T107" fmla="*/ 194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6" h="219">
                <a:moveTo>
                  <a:pt x="149" y="196"/>
                </a:moveTo>
                <a:cubicBezTo>
                  <a:pt x="145" y="200"/>
                  <a:pt x="141" y="204"/>
                  <a:pt x="136" y="207"/>
                </a:cubicBezTo>
                <a:cubicBezTo>
                  <a:pt x="123" y="216"/>
                  <a:pt x="108" y="219"/>
                  <a:pt x="93" y="218"/>
                </a:cubicBezTo>
                <a:cubicBezTo>
                  <a:pt x="79" y="217"/>
                  <a:pt x="65" y="211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49" y="196"/>
                  <a:pt x="45" y="191"/>
                  <a:pt x="42" y="186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20" y="147"/>
                  <a:pt x="20" y="147"/>
                  <a:pt x="20" y="147"/>
                </a:cubicBezTo>
                <a:cubicBezTo>
                  <a:pt x="7" y="125"/>
                  <a:pt x="7" y="125"/>
                  <a:pt x="7" y="125"/>
                </a:cubicBezTo>
                <a:cubicBezTo>
                  <a:pt x="0" y="111"/>
                  <a:pt x="8" y="95"/>
                  <a:pt x="23" y="93"/>
                </a:cubicBezTo>
                <a:cubicBezTo>
                  <a:pt x="29" y="93"/>
                  <a:pt x="37" y="95"/>
                  <a:pt x="43" y="103"/>
                </a:cubicBezTo>
                <a:cubicBezTo>
                  <a:pt x="43" y="103"/>
                  <a:pt x="43" y="104"/>
                  <a:pt x="43" y="104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19"/>
                  <a:pt x="61" y="11"/>
                  <a:pt x="74" y="18"/>
                </a:cubicBezTo>
                <a:cubicBezTo>
                  <a:pt x="79" y="0"/>
                  <a:pt x="104" y="1"/>
                  <a:pt x="110" y="18"/>
                </a:cubicBezTo>
                <a:cubicBezTo>
                  <a:pt x="122" y="11"/>
                  <a:pt x="138" y="19"/>
                  <a:pt x="138" y="34"/>
                </a:cubicBezTo>
                <a:cubicBezTo>
                  <a:pt x="138" y="35"/>
                  <a:pt x="138" y="35"/>
                  <a:pt x="138" y="35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52" y="30"/>
                  <a:pt x="166" y="38"/>
                  <a:pt x="166" y="53"/>
                </a:cubicBezTo>
                <a:cubicBezTo>
                  <a:pt x="166" y="150"/>
                  <a:pt x="166" y="150"/>
                  <a:pt x="166" y="150"/>
                </a:cubicBezTo>
                <a:cubicBezTo>
                  <a:pt x="166" y="158"/>
                  <a:pt x="165" y="167"/>
                  <a:pt x="162" y="175"/>
                </a:cubicBezTo>
                <a:cubicBezTo>
                  <a:pt x="159" y="182"/>
                  <a:pt x="155" y="190"/>
                  <a:pt x="149" y="196"/>
                </a:cubicBezTo>
                <a:close/>
                <a:moveTo>
                  <a:pt x="128" y="194"/>
                </a:moveTo>
                <a:cubicBezTo>
                  <a:pt x="128" y="194"/>
                  <a:pt x="128" y="194"/>
                  <a:pt x="128" y="194"/>
                </a:cubicBezTo>
                <a:cubicBezTo>
                  <a:pt x="132" y="192"/>
                  <a:pt x="135" y="189"/>
                  <a:pt x="138" y="185"/>
                </a:cubicBezTo>
                <a:cubicBezTo>
                  <a:pt x="142" y="181"/>
                  <a:pt x="146" y="175"/>
                  <a:pt x="148" y="169"/>
                </a:cubicBezTo>
                <a:cubicBezTo>
                  <a:pt x="150" y="163"/>
                  <a:pt x="151" y="157"/>
                  <a:pt x="151" y="15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47"/>
                  <a:pt x="143" y="47"/>
                  <a:pt x="143" y="53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111"/>
                  <a:pt x="123" y="111"/>
                  <a:pt x="123" y="99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29"/>
                  <a:pt x="115" y="29"/>
                  <a:pt x="115" y="34"/>
                </a:cubicBezTo>
                <a:cubicBezTo>
                  <a:pt x="115" y="34"/>
                  <a:pt x="115" y="34"/>
                  <a:pt x="115" y="34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111"/>
                  <a:pt x="96" y="111"/>
                  <a:pt x="96" y="99"/>
                </a:cubicBezTo>
                <a:cubicBezTo>
                  <a:pt x="96" y="24"/>
                  <a:pt x="96" y="24"/>
                  <a:pt x="96" y="24"/>
                </a:cubicBezTo>
                <a:cubicBezTo>
                  <a:pt x="96" y="18"/>
                  <a:pt x="88" y="19"/>
                  <a:pt x="88" y="24"/>
                </a:cubicBezTo>
                <a:cubicBezTo>
                  <a:pt x="88" y="99"/>
                  <a:pt x="88" y="99"/>
                  <a:pt x="88" y="99"/>
                </a:cubicBezTo>
                <a:cubicBezTo>
                  <a:pt x="88" y="111"/>
                  <a:pt x="68" y="111"/>
                  <a:pt x="68" y="99"/>
                </a:cubicBezTo>
                <a:cubicBezTo>
                  <a:pt x="68" y="35"/>
                  <a:pt x="68" y="35"/>
                  <a:pt x="68" y="35"/>
                </a:cubicBezTo>
                <a:cubicBezTo>
                  <a:pt x="68" y="29"/>
                  <a:pt x="60" y="29"/>
                  <a:pt x="60" y="35"/>
                </a:cubicBezTo>
                <a:cubicBezTo>
                  <a:pt x="60" y="125"/>
                  <a:pt x="60" y="125"/>
                  <a:pt x="60" y="125"/>
                </a:cubicBezTo>
                <a:cubicBezTo>
                  <a:pt x="60" y="135"/>
                  <a:pt x="46" y="139"/>
                  <a:pt x="41" y="130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26" y="106"/>
                  <a:pt x="16" y="110"/>
                  <a:pt x="20" y="117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55" y="178"/>
                  <a:pt x="55" y="178"/>
                  <a:pt x="55" y="178"/>
                </a:cubicBezTo>
                <a:cubicBezTo>
                  <a:pt x="57" y="182"/>
                  <a:pt x="60" y="186"/>
                  <a:pt x="63" y="189"/>
                </a:cubicBezTo>
                <a:cubicBezTo>
                  <a:pt x="72" y="197"/>
                  <a:pt x="83" y="202"/>
                  <a:pt x="95" y="203"/>
                </a:cubicBezTo>
                <a:cubicBezTo>
                  <a:pt x="106" y="204"/>
                  <a:pt x="118" y="201"/>
                  <a:pt x="128" y="194"/>
                </a:cubicBezTo>
                <a:close/>
              </a:path>
            </a:pathLst>
          </a:custGeom>
          <a:solidFill>
            <a:schemeClr val="lt1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Freeform 13"/>
          <p:cNvSpPr>
            <a:spLocks noEditPoints="1"/>
          </p:cNvSpPr>
          <p:nvPr/>
        </p:nvSpPr>
        <p:spPr bwMode="auto">
          <a:xfrm>
            <a:off x="2784854" y="3470618"/>
            <a:ext cx="235234" cy="219413"/>
          </a:xfrm>
          <a:custGeom>
            <a:avLst/>
            <a:gdLst>
              <a:gd name="T0" fmla="*/ 70 w 192"/>
              <a:gd name="T1" fmla="*/ 76 h 179"/>
              <a:gd name="T2" fmla="*/ 70 w 192"/>
              <a:gd name="T3" fmla="*/ 97 h 179"/>
              <a:gd name="T4" fmla="*/ 50 w 192"/>
              <a:gd name="T5" fmla="*/ 97 h 179"/>
              <a:gd name="T6" fmla="*/ 50 w 192"/>
              <a:gd name="T7" fmla="*/ 76 h 179"/>
              <a:gd name="T8" fmla="*/ 96 w 192"/>
              <a:gd name="T9" fmla="*/ 0 h 179"/>
              <a:gd name="T10" fmla="*/ 163 w 192"/>
              <a:gd name="T11" fmla="*/ 25 h 179"/>
              <a:gd name="T12" fmla="*/ 163 w 192"/>
              <a:gd name="T13" fmla="*/ 148 h 179"/>
              <a:gd name="T14" fmla="*/ 73 w 192"/>
              <a:gd name="T15" fmla="*/ 170 h 179"/>
              <a:gd name="T16" fmla="*/ 31 w 192"/>
              <a:gd name="T17" fmla="*/ 177 h 179"/>
              <a:gd name="T18" fmla="*/ 24 w 192"/>
              <a:gd name="T19" fmla="*/ 179 h 179"/>
              <a:gd name="T20" fmla="*/ 13 w 192"/>
              <a:gd name="T21" fmla="*/ 170 h 179"/>
              <a:gd name="T22" fmla="*/ 13 w 192"/>
              <a:gd name="T23" fmla="*/ 162 h 179"/>
              <a:gd name="T24" fmla="*/ 5 w 192"/>
              <a:gd name="T25" fmla="*/ 115 h 179"/>
              <a:gd name="T26" fmla="*/ 28 w 192"/>
              <a:gd name="T27" fmla="*/ 25 h 179"/>
              <a:gd name="T28" fmla="*/ 153 w 192"/>
              <a:gd name="T29" fmla="*/ 37 h 179"/>
              <a:gd name="T30" fmla="*/ 96 w 192"/>
              <a:gd name="T31" fmla="*/ 16 h 179"/>
              <a:gd name="T32" fmla="*/ 14 w 192"/>
              <a:gd name="T33" fmla="*/ 86 h 179"/>
              <a:gd name="T34" fmla="*/ 31 w 192"/>
              <a:gd name="T35" fmla="*/ 130 h 179"/>
              <a:gd name="T36" fmla="*/ 28 w 192"/>
              <a:gd name="T37" fmla="*/ 162 h 179"/>
              <a:gd name="T38" fmla="*/ 57 w 192"/>
              <a:gd name="T39" fmla="*/ 149 h 179"/>
              <a:gd name="T40" fmla="*/ 96 w 192"/>
              <a:gd name="T41" fmla="*/ 157 h 179"/>
              <a:gd name="T42" fmla="*/ 177 w 192"/>
              <a:gd name="T43" fmla="*/ 86 h 179"/>
              <a:gd name="T44" fmla="*/ 64 w 192"/>
              <a:gd name="T45" fmla="*/ 83 h 179"/>
              <a:gd name="T46" fmla="*/ 60 w 192"/>
              <a:gd name="T47" fmla="*/ 81 h 179"/>
              <a:gd name="T48" fmla="*/ 55 w 192"/>
              <a:gd name="T49" fmla="*/ 86 h 179"/>
              <a:gd name="T50" fmla="*/ 60 w 192"/>
              <a:gd name="T51" fmla="*/ 92 h 179"/>
              <a:gd name="T52" fmla="*/ 65 w 192"/>
              <a:gd name="T53" fmla="*/ 86 h 179"/>
              <a:gd name="T54" fmla="*/ 96 w 192"/>
              <a:gd name="T55" fmla="*/ 72 h 179"/>
              <a:gd name="T56" fmla="*/ 105 w 192"/>
              <a:gd name="T57" fmla="*/ 76 h 179"/>
              <a:gd name="T58" fmla="*/ 105 w 192"/>
              <a:gd name="T59" fmla="*/ 97 h 179"/>
              <a:gd name="T60" fmla="*/ 86 w 192"/>
              <a:gd name="T61" fmla="*/ 97 h 179"/>
              <a:gd name="T62" fmla="*/ 86 w 192"/>
              <a:gd name="T63" fmla="*/ 76 h 179"/>
              <a:gd name="T64" fmla="*/ 99 w 192"/>
              <a:gd name="T65" fmla="*/ 83 h 179"/>
              <a:gd name="T66" fmla="*/ 96 w 192"/>
              <a:gd name="T67" fmla="*/ 81 h 179"/>
              <a:gd name="T68" fmla="*/ 90 w 192"/>
              <a:gd name="T69" fmla="*/ 86 h 179"/>
              <a:gd name="T70" fmla="*/ 96 w 192"/>
              <a:gd name="T71" fmla="*/ 92 h 179"/>
              <a:gd name="T72" fmla="*/ 101 w 192"/>
              <a:gd name="T73" fmla="*/ 86 h 179"/>
              <a:gd name="T74" fmla="*/ 131 w 192"/>
              <a:gd name="T75" fmla="*/ 72 h 179"/>
              <a:gd name="T76" fmla="*/ 141 w 192"/>
              <a:gd name="T77" fmla="*/ 76 h 179"/>
              <a:gd name="T78" fmla="*/ 141 w 192"/>
              <a:gd name="T79" fmla="*/ 97 h 179"/>
              <a:gd name="T80" fmla="*/ 121 w 192"/>
              <a:gd name="T81" fmla="*/ 97 h 179"/>
              <a:gd name="T82" fmla="*/ 121 w 192"/>
              <a:gd name="T83" fmla="*/ 76 h 179"/>
              <a:gd name="T84" fmla="*/ 135 w 192"/>
              <a:gd name="T85" fmla="*/ 83 h 179"/>
              <a:gd name="T86" fmla="*/ 131 w 192"/>
              <a:gd name="T87" fmla="*/ 81 h 179"/>
              <a:gd name="T88" fmla="*/ 126 w 192"/>
              <a:gd name="T89" fmla="*/ 86 h 179"/>
              <a:gd name="T90" fmla="*/ 131 w 192"/>
              <a:gd name="T91" fmla="*/ 92 h 179"/>
              <a:gd name="T92" fmla="*/ 136 w 192"/>
              <a:gd name="T93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179">
                <a:moveTo>
                  <a:pt x="60" y="72"/>
                </a:moveTo>
                <a:cubicBezTo>
                  <a:pt x="64" y="72"/>
                  <a:pt x="67" y="74"/>
                  <a:pt x="70" y="76"/>
                </a:cubicBezTo>
                <a:cubicBezTo>
                  <a:pt x="73" y="79"/>
                  <a:pt x="74" y="82"/>
                  <a:pt x="74" y="86"/>
                </a:cubicBezTo>
                <a:cubicBezTo>
                  <a:pt x="74" y="90"/>
                  <a:pt x="73" y="94"/>
                  <a:pt x="70" y="97"/>
                </a:cubicBezTo>
                <a:cubicBezTo>
                  <a:pt x="67" y="99"/>
                  <a:pt x="64" y="101"/>
                  <a:pt x="60" y="101"/>
                </a:cubicBezTo>
                <a:cubicBezTo>
                  <a:pt x="56" y="101"/>
                  <a:pt x="53" y="99"/>
                  <a:pt x="50" y="97"/>
                </a:cubicBezTo>
                <a:cubicBezTo>
                  <a:pt x="48" y="94"/>
                  <a:pt x="46" y="90"/>
                  <a:pt x="46" y="86"/>
                </a:cubicBezTo>
                <a:cubicBezTo>
                  <a:pt x="46" y="82"/>
                  <a:pt x="48" y="79"/>
                  <a:pt x="50" y="76"/>
                </a:cubicBezTo>
                <a:cubicBezTo>
                  <a:pt x="53" y="74"/>
                  <a:pt x="56" y="72"/>
                  <a:pt x="60" y="72"/>
                </a:cubicBezTo>
                <a:close/>
                <a:moveTo>
                  <a:pt x="96" y="0"/>
                </a:moveTo>
                <a:cubicBezTo>
                  <a:pt x="96" y="0"/>
                  <a:pt x="96" y="0"/>
                  <a:pt x="96" y="0"/>
                </a:cubicBezTo>
                <a:cubicBezTo>
                  <a:pt x="122" y="0"/>
                  <a:pt x="146" y="10"/>
                  <a:pt x="163" y="25"/>
                </a:cubicBezTo>
                <a:cubicBezTo>
                  <a:pt x="181" y="41"/>
                  <a:pt x="192" y="62"/>
                  <a:pt x="192" y="86"/>
                </a:cubicBezTo>
                <a:cubicBezTo>
                  <a:pt x="192" y="110"/>
                  <a:pt x="181" y="132"/>
                  <a:pt x="163" y="148"/>
                </a:cubicBezTo>
                <a:cubicBezTo>
                  <a:pt x="146" y="163"/>
                  <a:pt x="122" y="172"/>
                  <a:pt x="96" y="172"/>
                </a:cubicBezTo>
                <a:cubicBezTo>
                  <a:pt x="88" y="172"/>
                  <a:pt x="80" y="172"/>
                  <a:pt x="73" y="170"/>
                </a:cubicBezTo>
                <a:cubicBezTo>
                  <a:pt x="66" y="169"/>
                  <a:pt x="60" y="167"/>
                  <a:pt x="54" y="164"/>
                </a:cubicBezTo>
                <a:cubicBezTo>
                  <a:pt x="31" y="177"/>
                  <a:pt x="31" y="177"/>
                  <a:pt x="31" y="177"/>
                </a:cubicBezTo>
                <a:cubicBezTo>
                  <a:pt x="29" y="178"/>
                  <a:pt x="27" y="179"/>
                  <a:pt x="24" y="179"/>
                </a:cubicBezTo>
                <a:cubicBezTo>
                  <a:pt x="24" y="179"/>
                  <a:pt x="24" y="179"/>
                  <a:pt x="24" y="179"/>
                </a:cubicBezTo>
                <a:cubicBezTo>
                  <a:pt x="22" y="178"/>
                  <a:pt x="19" y="177"/>
                  <a:pt x="17" y="176"/>
                </a:cubicBezTo>
                <a:cubicBezTo>
                  <a:pt x="15" y="174"/>
                  <a:pt x="14" y="172"/>
                  <a:pt x="13" y="170"/>
                </a:cubicBezTo>
                <a:cubicBezTo>
                  <a:pt x="13" y="170"/>
                  <a:pt x="13" y="170"/>
                  <a:pt x="13" y="170"/>
                </a:cubicBezTo>
                <a:cubicBezTo>
                  <a:pt x="12" y="167"/>
                  <a:pt x="12" y="165"/>
                  <a:pt x="13" y="162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13" y="131"/>
                  <a:pt x="8" y="123"/>
                  <a:pt x="5" y="115"/>
                </a:cubicBezTo>
                <a:cubicBezTo>
                  <a:pt x="2" y="106"/>
                  <a:pt x="0" y="96"/>
                  <a:pt x="0" y="86"/>
                </a:cubicBezTo>
                <a:cubicBezTo>
                  <a:pt x="0" y="62"/>
                  <a:pt x="10" y="41"/>
                  <a:pt x="28" y="25"/>
                </a:cubicBezTo>
                <a:cubicBezTo>
                  <a:pt x="45" y="10"/>
                  <a:pt x="69" y="0"/>
                  <a:pt x="96" y="0"/>
                </a:cubicBezTo>
                <a:close/>
                <a:moveTo>
                  <a:pt x="153" y="37"/>
                </a:moveTo>
                <a:cubicBezTo>
                  <a:pt x="153" y="37"/>
                  <a:pt x="153" y="37"/>
                  <a:pt x="153" y="37"/>
                </a:cubicBezTo>
                <a:cubicBezTo>
                  <a:pt x="139" y="24"/>
                  <a:pt x="118" y="16"/>
                  <a:pt x="96" y="16"/>
                </a:cubicBezTo>
                <a:cubicBezTo>
                  <a:pt x="73" y="16"/>
                  <a:pt x="52" y="24"/>
                  <a:pt x="38" y="37"/>
                </a:cubicBezTo>
                <a:cubicBezTo>
                  <a:pt x="23" y="49"/>
                  <a:pt x="14" y="67"/>
                  <a:pt x="14" y="86"/>
                </a:cubicBezTo>
                <a:cubicBezTo>
                  <a:pt x="14" y="94"/>
                  <a:pt x="16" y="102"/>
                  <a:pt x="19" y="109"/>
                </a:cubicBezTo>
                <a:cubicBezTo>
                  <a:pt x="22" y="117"/>
                  <a:pt x="26" y="124"/>
                  <a:pt x="31" y="130"/>
                </a:cubicBezTo>
                <a:cubicBezTo>
                  <a:pt x="33" y="131"/>
                  <a:pt x="34" y="134"/>
                  <a:pt x="33" y="137"/>
                </a:cubicBezTo>
                <a:cubicBezTo>
                  <a:pt x="28" y="162"/>
                  <a:pt x="28" y="162"/>
                  <a:pt x="28" y="162"/>
                </a:cubicBezTo>
                <a:cubicBezTo>
                  <a:pt x="51" y="149"/>
                  <a:pt x="51" y="149"/>
                  <a:pt x="51" y="149"/>
                </a:cubicBezTo>
                <a:cubicBezTo>
                  <a:pt x="53" y="148"/>
                  <a:pt x="55" y="148"/>
                  <a:pt x="57" y="149"/>
                </a:cubicBezTo>
                <a:cubicBezTo>
                  <a:pt x="63" y="152"/>
                  <a:pt x="69" y="154"/>
                  <a:pt x="76" y="155"/>
                </a:cubicBezTo>
                <a:cubicBezTo>
                  <a:pt x="82" y="157"/>
                  <a:pt x="89" y="157"/>
                  <a:pt x="96" y="157"/>
                </a:cubicBezTo>
                <a:cubicBezTo>
                  <a:pt x="118" y="157"/>
                  <a:pt x="139" y="149"/>
                  <a:pt x="153" y="136"/>
                </a:cubicBezTo>
                <a:cubicBezTo>
                  <a:pt x="168" y="123"/>
                  <a:pt x="177" y="106"/>
                  <a:pt x="177" y="86"/>
                </a:cubicBezTo>
                <a:cubicBezTo>
                  <a:pt x="177" y="67"/>
                  <a:pt x="168" y="49"/>
                  <a:pt x="153" y="37"/>
                </a:cubicBezTo>
                <a:close/>
                <a:moveTo>
                  <a:pt x="64" y="83"/>
                </a:moveTo>
                <a:cubicBezTo>
                  <a:pt x="64" y="83"/>
                  <a:pt x="64" y="83"/>
                  <a:pt x="64" y="83"/>
                </a:cubicBezTo>
                <a:cubicBezTo>
                  <a:pt x="63" y="82"/>
                  <a:pt x="62" y="81"/>
                  <a:pt x="60" y="81"/>
                </a:cubicBezTo>
                <a:cubicBezTo>
                  <a:pt x="59" y="81"/>
                  <a:pt x="57" y="82"/>
                  <a:pt x="56" y="83"/>
                </a:cubicBezTo>
                <a:cubicBezTo>
                  <a:pt x="56" y="84"/>
                  <a:pt x="55" y="85"/>
                  <a:pt x="55" y="86"/>
                </a:cubicBezTo>
                <a:cubicBezTo>
                  <a:pt x="55" y="88"/>
                  <a:pt x="56" y="89"/>
                  <a:pt x="56" y="90"/>
                </a:cubicBezTo>
                <a:cubicBezTo>
                  <a:pt x="57" y="91"/>
                  <a:pt x="59" y="92"/>
                  <a:pt x="60" y="92"/>
                </a:cubicBezTo>
                <a:cubicBezTo>
                  <a:pt x="62" y="92"/>
                  <a:pt x="63" y="91"/>
                  <a:pt x="64" y="90"/>
                </a:cubicBezTo>
                <a:cubicBezTo>
                  <a:pt x="65" y="89"/>
                  <a:pt x="65" y="88"/>
                  <a:pt x="65" y="86"/>
                </a:cubicBezTo>
                <a:cubicBezTo>
                  <a:pt x="65" y="85"/>
                  <a:pt x="65" y="84"/>
                  <a:pt x="64" y="83"/>
                </a:cubicBezTo>
                <a:close/>
                <a:moveTo>
                  <a:pt x="96" y="72"/>
                </a:moveTo>
                <a:cubicBezTo>
                  <a:pt x="96" y="72"/>
                  <a:pt x="96" y="72"/>
                  <a:pt x="96" y="72"/>
                </a:cubicBezTo>
                <a:cubicBezTo>
                  <a:pt x="99" y="72"/>
                  <a:pt x="103" y="74"/>
                  <a:pt x="105" y="76"/>
                </a:cubicBezTo>
                <a:cubicBezTo>
                  <a:pt x="108" y="79"/>
                  <a:pt x="110" y="82"/>
                  <a:pt x="110" y="86"/>
                </a:cubicBezTo>
                <a:cubicBezTo>
                  <a:pt x="110" y="90"/>
                  <a:pt x="108" y="94"/>
                  <a:pt x="105" y="97"/>
                </a:cubicBezTo>
                <a:cubicBezTo>
                  <a:pt x="103" y="99"/>
                  <a:pt x="99" y="101"/>
                  <a:pt x="96" y="101"/>
                </a:cubicBezTo>
                <a:cubicBezTo>
                  <a:pt x="92" y="101"/>
                  <a:pt x="88" y="99"/>
                  <a:pt x="86" y="97"/>
                </a:cubicBezTo>
                <a:cubicBezTo>
                  <a:pt x="83" y="94"/>
                  <a:pt x="82" y="90"/>
                  <a:pt x="82" y="86"/>
                </a:cubicBezTo>
                <a:cubicBezTo>
                  <a:pt x="82" y="82"/>
                  <a:pt x="83" y="79"/>
                  <a:pt x="86" y="76"/>
                </a:cubicBezTo>
                <a:cubicBezTo>
                  <a:pt x="88" y="74"/>
                  <a:pt x="92" y="72"/>
                  <a:pt x="96" y="72"/>
                </a:cubicBezTo>
                <a:close/>
                <a:moveTo>
                  <a:pt x="99" y="83"/>
                </a:moveTo>
                <a:cubicBezTo>
                  <a:pt x="99" y="83"/>
                  <a:pt x="99" y="83"/>
                  <a:pt x="99" y="83"/>
                </a:cubicBezTo>
                <a:cubicBezTo>
                  <a:pt x="98" y="82"/>
                  <a:pt x="97" y="81"/>
                  <a:pt x="96" y="81"/>
                </a:cubicBezTo>
                <a:cubicBezTo>
                  <a:pt x="94" y="81"/>
                  <a:pt x="93" y="82"/>
                  <a:pt x="92" y="83"/>
                </a:cubicBezTo>
                <a:cubicBezTo>
                  <a:pt x="91" y="84"/>
                  <a:pt x="90" y="85"/>
                  <a:pt x="90" y="86"/>
                </a:cubicBezTo>
                <a:cubicBezTo>
                  <a:pt x="90" y="88"/>
                  <a:pt x="91" y="89"/>
                  <a:pt x="92" y="90"/>
                </a:cubicBezTo>
                <a:cubicBezTo>
                  <a:pt x="93" y="91"/>
                  <a:pt x="94" y="92"/>
                  <a:pt x="96" y="92"/>
                </a:cubicBezTo>
                <a:cubicBezTo>
                  <a:pt x="97" y="92"/>
                  <a:pt x="98" y="91"/>
                  <a:pt x="99" y="90"/>
                </a:cubicBezTo>
                <a:cubicBezTo>
                  <a:pt x="100" y="89"/>
                  <a:pt x="101" y="88"/>
                  <a:pt x="101" y="86"/>
                </a:cubicBezTo>
                <a:cubicBezTo>
                  <a:pt x="101" y="85"/>
                  <a:pt x="100" y="84"/>
                  <a:pt x="99" y="83"/>
                </a:cubicBezTo>
                <a:close/>
                <a:moveTo>
                  <a:pt x="131" y="72"/>
                </a:moveTo>
                <a:cubicBezTo>
                  <a:pt x="131" y="72"/>
                  <a:pt x="131" y="72"/>
                  <a:pt x="131" y="72"/>
                </a:cubicBezTo>
                <a:cubicBezTo>
                  <a:pt x="135" y="72"/>
                  <a:pt x="138" y="74"/>
                  <a:pt x="141" y="76"/>
                </a:cubicBezTo>
                <a:cubicBezTo>
                  <a:pt x="143" y="79"/>
                  <a:pt x="145" y="82"/>
                  <a:pt x="145" y="86"/>
                </a:cubicBezTo>
                <a:cubicBezTo>
                  <a:pt x="145" y="90"/>
                  <a:pt x="143" y="94"/>
                  <a:pt x="141" y="97"/>
                </a:cubicBezTo>
                <a:cubicBezTo>
                  <a:pt x="138" y="99"/>
                  <a:pt x="135" y="101"/>
                  <a:pt x="131" y="101"/>
                </a:cubicBezTo>
                <a:cubicBezTo>
                  <a:pt x="127" y="101"/>
                  <a:pt x="124" y="99"/>
                  <a:pt x="121" y="97"/>
                </a:cubicBezTo>
                <a:cubicBezTo>
                  <a:pt x="119" y="94"/>
                  <a:pt x="117" y="90"/>
                  <a:pt x="117" y="86"/>
                </a:cubicBezTo>
                <a:cubicBezTo>
                  <a:pt x="117" y="82"/>
                  <a:pt x="119" y="79"/>
                  <a:pt x="121" y="76"/>
                </a:cubicBezTo>
                <a:cubicBezTo>
                  <a:pt x="124" y="74"/>
                  <a:pt x="127" y="72"/>
                  <a:pt x="131" y="72"/>
                </a:cubicBezTo>
                <a:close/>
                <a:moveTo>
                  <a:pt x="135" y="83"/>
                </a:moveTo>
                <a:cubicBezTo>
                  <a:pt x="135" y="83"/>
                  <a:pt x="135" y="83"/>
                  <a:pt x="135" y="83"/>
                </a:cubicBezTo>
                <a:cubicBezTo>
                  <a:pt x="134" y="82"/>
                  <a:pt x="132" y="81"/>
                  <a:pt x="131" y="81"/>
                </a:cubicBezTo>
                <a:cubicBezTo>
                  <a:pt x="130" y="81"/>
                  <a:pt x="128" y="82"/>
                  <a:pt x="127" y="83"/>
                </a:cubicBezTo>
                <a:cubicBezTo>
                  <a:pt x="126" y="84"/>
                  <a:pt x="126" y="85"/>
                  <a:pt x="126" y="86"/>
                </a:cubicBezTo>
                <a:cubicBezTo>
                  <a:pt x="126" y="88"/>
                  <a:pt x="126" y="89"/>
                  <a:pt x="127" y="90"/>
                </a:cubicBezTo>
                <a:cubicBezTo>
                  <a:pt x="128" y="91"/>
                  <a:pt x="130" y="92"/>
                  <a:pt x="131" y="92"/>
                </a:cubicBezTo>
                <a:cubicBezTo>
                  <a:pt x="132" y="92"/>
                  <a:pt x="134" y="91"/>
                  <a:pt x="135" y="90"/>
                </a:cubicBezTo>
                <a:cubicBezTo>
                  <a:pt x="136" y="89"/>
                  <a:pt x="136" y="88"/>
                  <a:pt x="136" y="86"/>
                </a:cubicBezTo>
                <a:cubicBezTo>
                  <a:pt x="136" y="85"/>
                  <a:pt x="136" y="84"/>
                  <a:pt x="135" y="83"/>
                </a:cubicBezTo>
                <a:close/>
              </a:path>
            </a:pathLst>
          </a:custGeom>
          <a:solidFill>
            <a:schemeClr val="lt1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788640" y="3257556"/>
            <a:ext cx="1466850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0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3" name="Freeform 21"/>
          <p:cNvSpPr>
            <a:spLocks noEditPoints="1"/>
          </p:cNvSpPr>
          <p:nvPr/>
        </p:nvSpPr>
        <p:spPr bwMode="auto">
          <a:xfrm>
            <a:off x="7678865" y="3467967"/>
            <a:ext cx="240302" cy="245718"/>
          </a:xfrm>
          <a:custGeom>
            <a:avLst/>
            <a:gdLst>
              <a:gd name="T0" fmla="*/ 26 w 90"/>
              <a:gd name="T1" fmla="*/ 19 h 91"/>
              <a:gd name="T2" fmla="*/ 19 w 90"/>
              <a:gd name="T3" fmla="*/ 26 h 91"/>
              <a:gd name="T4" fmla="*/ 18 w 90"/>
              <a:gd name="T5" fmla="*/ 34 h 91"/>
              <a:gd name="T6" fmla="*/ 22 w 90"/>
              <a:gd name="T7" fmla="*/ 29 h 91"/>
              <a:gd name="T8" fmla="*/ 29 w 90"/>
              <a:gd name="T9" fmla="*/ 23 h 91"/>
              <a:gd name="T10" fmla="*/ 33 w 90"/>
              <a:gd name="T11" fmla="*/ 18 h 91"/>
              <a:gd name="T12" fmla="*/ 89 w 90"/>
              <a:gd name="T13" fmla="*/ 84 h 91"/>
              <a:gd name="T14" fmla="*/ 73 w 90"/>
              <a:gd name="T15" fmla="*/ 67 h 91"/>
              <a:gd name="T16" fmla="*/ 82 w 90"/>
              <a:gd name="T17" fmla="*/ 41 h 91"/>
              <a:gd name="T18" fmla="*/ 79 w 90"/>
              <a:gd name="T19" fmla="*/ 25 h 91"/>
              <a:gd name="T20" fmla="*/ 70 w 90"/>
              <a:gd name="T21" fmla="*/ 12 h 91"/>
              <a:gd name="T22" fmla="*/ 41 w 90"/>
              <a:gd name="T23" fmla="*/ 0 h 91"/>
              <a:gd name="T24" fmla="*/ 3 w 90"/>
              <a:gd name="T25" fmla="*/ 25 h 91"/>
              <a:gd name="T26" fmla="*/ 3 w 90"/>
              <a:gd name="T27" fmla="*/ 57 h 91"/>
              <a:gd name="T28" fmla="*/ 12 w 90"/>
              <a:gd name="T29" fmla="*/ 70 h 91"/>
              <a:gd name="T30" fmla="*/ 25 w 90"/>
              <a:gd name="T31" fmla="*/ 79 h 91"/>
              <a:gd name="T32" fmla="*/ 25 w 90"/>
              <a:gd name="T33" fmla="*/ 79 h 91"/>
              <a:gd name="T34" fmla="*/ 57 w 90"/>
              <a:gd name="T35" fmla="*/ 79 h 91"/>
              <a:gd name="T36" fmla="*/ 84 w 90"/>
              <a:gd name="T37" fmla="*/ 89 h 91"/>
              <a:gd name="T38" fmla="*/ 89 w 90"/>
              <a:gd name="T39" fmla="*/ 84 h 91"/>
              <a:gd name="T40" fmla="*/ 65 w 90"/>
              <a:gd name="T41" fmla="*/ 65 h 91"/>
              <a:gd name="T42" fmla="*/ 54 w 90"/>
              <a:gd name="T43" fmla="*/ 72 h 91"/>
              <a:gd name="T44" fmla="*/ 28 w 90"/>
              <a:gd name="T45" fmla="*/ 72 h 91"/>
              <a:gd name="T46" fmla="*/ 17 w 90"/>
              <a:gd name="T47" fmla="*/ 65 h 91"/>
              <a:gd name="T48" fmla="*/ 17 w 90"/>
              <a:gd name="T49" fmla="*/ 65 h 91"/>
              <a:gd name="T50" fmla="*/ 10 w 90"/>
              <a:gd name="T51" fmla="*/ 54 h 91"/>
              <a:gd name="T52" fmla="*/ 10 w 90"/>
              <a:gd name="T53" fmla="*/ 28 h 91"/>
              <a:gd name="T54" fmla="*/ 41 w 90"/>
              <a:gd name="T55" fmla="*/ 7 h 91"/>
              <a:gd name="T56" fmla="*/ 65 w 90"/>
              <a:gd name="T57" fmla="*/ 17 h 91"/>
              <a:gd name="T58" fmla="*/ 72 w 90"/>
              <a:gd name="T59" fmla="*/ 28 h 91"/>
              <a:gd name="T60" fmla="*/ 75 w 90"/>
              <a:gd name="T61" fmla="*/ 41 h 91"/>
              <a:gd name="T62" fmla="*/ 65 w 90"/>
              <a:gd name="T63" fmla="*/ 65 h 91"/>
              <a:gd name="T64" fmla="*/ 65 w 90"/>
              <a:gd name="T65" fmla="*/ 39 h 91"/>
              <a:gd name="T66" fmla="*/ 61 w 90"/>
              <a:gd name="T67" fmla="*/ 50 h 91"/>
              <a:gd name="T68" fmla="*/ 57 w 90"/>
              <a:gd name="T69" fmla="*/ 57 h 91"/>
              <a:gd name="T70" fmla="*/ 41 w 90"/>
              <a:gd name="T71" fmla="*/ 63 h 91"/>
              <a:gd name="T72" fmla="*/ 41 w 90"/>
              <a:gd name="T73" fmla="*/ 68 h 91"/>
              <a:gd name="T74" fmla="*/ 60 w 90"/>
              <a:gd name="T75" fmla="*/ 60 h 91"/>
              <a:gd name="T76" fmla="*/ 66 w 90"/>
              <a:gd name="T77" fmla="*/ 51 h 91"/>
              <a:gd name="T78" fmla="*/ 65 w 90"/>
              <a:gd name="T79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91">
                <a:moveTo>
                  <a:pt x="30" y="16"/>
                </a:moveTo>
                <a:cubicBezTo>
                  <a:pt x="29" y="17"/>
                  <a:pt x="27" y="18"/>
                  <a:pt x="26" y="19"/>
                </a:cubicBezTo>
                <a:cubicBezTo>
                  <a:pt x="25" y="20"/>
                  <a:pt x="23" y="21"/>
                  <a:pt x="22" y="22"/>
                </a:cubicBezTo>
                <a:cubicBezTo>
                  <a:pt x="21" y="23"/>
                  <a:pt x="20" y="25"/>
                  <a:pt x="19" y="26"/>
                </a:cubicBezTo>
                <a:cubicBezTo>
                  <a:pt x="18" y="28"/>
                  <a:pt x="17" y="29"/>
                  <a:pt x="16" y="31"/>
                </a:cubicBezTo>
                <a:cubicBezTo>
                  <a:pt x="16" y="32"/>
                  <a:pt x="16" y="33"/>
                  <a:pt x="18" y="34"/>
                </a:cubicBezTo>
                <a:cubicBezTo>
                  <a:pt x="19" y="34"/>
                  <a:pt x="20" y="34"/>
                  <a:pt x="20" y="32"/>
                </a:cubicBezTo>
                <a:cubicBezTo>
                  <a:pt x="21" y="31"/>
                  <a:pt x="22" y="30"/>
                  <a:pt x="22" y="29"/>
                </a:cubicBezTo>
                <a:cubicBezTo>
                  <a:pt x="23" y="28"/>
                  <a:pt x="24" y="26"/>
                  <a:pt x="25" y="25"/>
                </a:cubicBezTo>
                <a:cubicBezTo>
                  <a:pt x="26" y="24"/>
                  <a:pt x="27" y="23"/>
                  <a:pt x="29" y="23"/>
                </a:cubicBezTo>
                <a:cubicBezTo>
                  <a:pt x="30" y="22"/>
                  <a:pt x="31" y="21"/>
                  <a:pt x="32" y="21"/>
                </a:cubicBezTo>
                <a:cubicBezTo>
                  <a:pt x="33" y="20"/>
                  <a:pt x="34" y="19"/>
                  <a:pt x="33" y="18"/>
                </a:cubicBezTo>
                <a:cubicBezTo>
                  <a:pt x="33" y="17"/>
                  <a:pt x="32" y="16"/>
                  <a:pt x="30" y="16"/>
                </a:cubicBezTo>
                <a:close/>
                <a:moveTo>
                  <a:pt x="89" y="84"/>
                </a:moveTo>
                <a:cubicBezTo>
                  <a:pt x="89" y="84"/>
                  <a:pt x="89" y="84"/>
                  <a:pt x="89" y="84"/>
                </a:cubicBezTo>
                <a:cubicBezTo>
                  <a:pt x="73" y="67"/>
                  <a:pt x="73" y="67"/>
                  <a:pt x="73" y="67"/>
                </a:cubicBezTo>
                <a:cubicBezTo>
                  <a:pt x="75" y="64"/>
                  <a:pt x="77" y="61"/>
                  <a:pt x="79" y="57"/>
                </a:cubicBezTo>
                <a:cubicBezTo>
                  <a:pt x="81" y="52"/>
                  <a:pt x="82" y="47"/>
                  <a:pt x="82" y="41"/>
                </a:cubicBezTo>
                <a:cubicBezTo>
                  <a:pt x="82" y="36"/>
                  <a:pt x="81" y="30"/>
                  <a:pt x="79" y="26"/>
                </a:cubicBezTo>
                <a:cubicBezTo>
                  <a:pt x="79" y="25"/>
                  <a:pt x="79" y="25"/>
                  <a:pt x="79" y="25"/>
                </a:cubicBezTo>
                <a:cubicBezTo>
                  <a:pt x="77" y="20"/>
                  <a:pt x="74" y="16"/>
                  <a:pt x="70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6" y="8"/>
                  <a:pt x="62" y="5"/>
                  <a:pt x="57" y="3"/>
                </a:cubicBezTo>
                <a:cubicBezTo>
                  <a:pt x="52" y="1"/>
                  <a:pt x="46" y="0"/>
                  <a:pt x="41" y="0"/>
                </a:cubicBezTo>
                <a:cubicBezTo>
                  <a:pt x="29" y="0"/>
                  <a:pt x="19" y="4"/>
                  <a:pt x="12" y="12"/>
                </a:cubicBezTo>
                <a:cubicBezTo>
                  <a:pt x="8" y="16"/>
                  <a:pt x="5" y="20"/>
                  <a:pt x="3" y="25"/>
                </a:cubicBezTo>
                <a:cubicBezTo>
                  <a:pt x="1" y="30"/>
                  <a:pt x="0" y="36"/>
                  <a:pt x="0" y="41"/>
                </a:cubicBezTo>
                <a:cubicBezTo>
                  <a:pt x="0" y="47"/>
                  <a:pt x="1" y="52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5" y="62"/>
                  <a:pt x="8" y="66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16" y="74"/>
                  <a:pt x="20" y="77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30" y="81"/>
                  <a:pt x="35" y="82"/>
                  <a:pt x="41" y="82"/>
                </a:cubicBezTo>
                <a:cubicBezTo>
                  <a:pt x="46" y="82"/>
                  <a:pt x="52" y="81"/>
                  <a:pt x="57" y="79"/>
                </a:cubicBezTo>
                <a:cubicBezTo>
                  <a:pt x="61" y="78"/>
                  <a:pt x="64" y="75"/>
                  <a:pt x="67" y="73"/>
                </a:cubicBezTo>
                <a:cubicBezTo>
                  <a:pt x="84" y="89"/>
                  <a:pt x="84" y="89"/>
                  <a:pt x="84" y="89"/>
                </a:cubicBezTo>
                <a:cubicBezTo>
                  <a:pt x="85" y="91"/>
                  <a:pt x="88" y="91"/>
                  <a:pt x="89" y="89"/>
                </a:cubicBezTo>
                <a:cubicBezTo>
                  <a:pt x="90" y="88"/>
                  <a:pt x="90" y="85"/>
                  <a:pt x="89" y="84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2" y="68"/>
                  <a:pt x="58" y="71"/>
                  <a:pt x="54" y="72"/>
                </a:cubicBezTo>
                <a:cubicBezTo>
                  <a:pt x="50" y="74"/>
                  <a:pt x="45" y="75"/>
                  <a:pt x="41" y="75"/>
                </a:cubicBezTo>
                <a:cubicBezTo>
                  <a:pt x="36" y="75"/>
                  <a:pt x="32" y="74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4" y="71"/>
                  <a:pt x="20" y="68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4" y="62"/>
                  <a:pt x="11" y="58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8" y="50"/>
                  <a:pt x="7" y="46"/>
                  <a:pt x="7" y="41"/>
                </a:cubicBezTo>
                <a:cubicBezTo>
                  <a:pt x="7" y="37"/>
                  <a:pt x="8" y="32"/>
                  <a:pt x="10" y="28"/>
                </a:cubicBezTo>
                <a:cubicBezTo>
                  <a:pt x="11" y="24"/>
                  <a:pt x="14" y="20"/>
                  <a:pt x="17" y="17"/>
                </a:cubicBezTo>
                <a:cubicBezTo>
                  <a:pt x="23" y="11"/>
                  <a:pt x="32" y="7"/>
                  <a:pt x="41" y="7"/>
                </a:cubicBezTo>
                <a:cubicBezTo>
                  <a:pt x="45" y="7"/>
                  <a:pt x="50" y="8"/>
                  <a:pt x="54" y="10"/>
                </a:cubicBezTo>
                <a:cubicBezTo>
                  <a:pt x="58" y="12"/>
                  <a:pt x="62" y="14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8" y="21"/>
                  <a:pt x="70" y="24"/>
                  <a:pt x="7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4" y="32"/>
                  <a:pt x="75" y="37"/>
                  <a:pt x="75" y="41"/>
                </a:cubicBezTo>
                <a:cubicBezTo>
                  <a:pt x="75" y="46"/>
                  <a:pt x="74" y="50"/>
                  <a:pt x="72" y="54"/>
                </a:cubicBezTo>
                <a:cubicBezTo>
                  <a:pt x="70" y="58"/>
                  <a:pt x="68" y="62"/>
                  <a:pt x="65" y="65"/>
                </a:cubicBezTo>
                <a:close/>
                <a:moveTo>
                  <a:pt x="65" y="39"/>
                </a:moveTo>
                <a:cubicBezTo>
                  <a:pt x="65" y="39"/>
                  <a:pt x="65" y="39"/>
                  <a:pt x="65" y="39"/>
                </a:cubicBezTo>
                <a:cubicBezTo>
                  <a:pt x="64" y="39"/>
                  <a:pt x="63" y="40"/>
                  <a:pt x="63" y="41"/>
                </a:cubicBezTo>
                <a:cubicBezTo>
                  <a:pt x="63" y="44"/>
                  <a:pt x="62" y="47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0" y="52"/>
                  <a:pt x="59" y="55"/>
                  <a:pt x="57" y="57"/>
                </a:cubicBezTo>
                <a:cubicBezTo>
                  <a:pt x="54" y="59"/>
                  <a:pt x="52" y="60"/>
                  <a:pt x="49" y="62"/>
                </a:cubicBezTo>
                <a:cubicBezTo>
                  <a:pt x="47" y="63"/>
                  <a:pt x="44" y="63"/>
                  <a:pt x="41" y="63"/>
                </a:cubicBezTo>
                <a:cubicBezTo>
                  <a:pt x="40" y="63"/>
                  <a:pt x="39" y="64"/>
                  <a:pt x="39" y="66"/>
                </a:cubicBezTo>
                <a:cubicBezTo>
                  <a:pt x="39" y="67"/>
                  <a:pt x="40" y="68"/>
                  <a:pt x="41" y="68"/>
                </a:cubicBezTo>
                <a:cubicBezTo>
                  <a:pt x="44" y="68"/>
                  <a:pt x="48" y="67"/>
                  <a:pt x="51" y="66"/>
                </a:cubicBezTo>
                <a:cubicBezTo>
                  <a:pt x="54" y="64"/>
                  <a:pt x="57" y="63"/>
                  <a:pt x="60" y="60"/>
                </a:cubicBezTo>
                <a:cubicBezTo>
                  <a:pt x="62" y="58"/>
                  <a:pt x="64" y="55"/>
                  <a:pt x="6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7" y="48"/>
                  <a:pt x="68" y="45"/>
                  <a:pt x="68" y="41"/>
                </a:cubicBezTo>
                <a:cubicBezTo>
                  <a:pt x="68" y="40"/>
                  <a:pt x="67" y="39"/>
                  <a:pt x="6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Freeform 24"/>
          <p:cNvSpPr>
            <a:spLocks noEditPoints="1"/>
          </p:cNvSpPr>
          <p:nvPr/>
        </p:nvSpPr>
        <p:spPr bwMode="auto">
          <a:xfrm>
            <a:off x="6455818" y="1856751"/>
            <a:ext cx="238125" cy="224899"/>
          </a:xfrm>
          <a:custGeom>
            <a:avLst/>
            <a:gdLst>
              <a:gd name="T0" fmla="*/ 48 w 98"/>
              <a:gd name="T1" fmla="*/ 24 h 92"/>
              <a:gd name="T2" fmla="*/ 50 w 98"/>
              <a:gd name="T3" fmla="*/ 53 h 92"/>
              <a:gd name="T4" fmla="*/ 52 w 98"/>
              <a:gd name="T5" fmla="*/ 17 h 92"/>
              <a:gd name="T6" fmla="*/ 48 w 98"/>
              <a:gd name="T7" fmla="*/ 16 h 92"/>
              <a:gd name="T8" fmla="*/ 41 w 98"/>
              <a:gd name="T9" fmla="*/ 28 h 92"/>
              <a:gd name="T10" fmla="*/ 94 w 98"/>
              <a:gd name="T11" fmla="*/ 12 h 92"/>
              <a:gd name="T12" fmla="*/ 84 w 98"/>
              <a:gd name="T13" fmla="*/ 12 h 92"/>
              <a:gd name="T14" fmla="*/ 80 w 98"/>
              <a:gd name="T15" fmla="*/ 0 h 92"/>
              <a:gd name="T16" fmla="*/ 14 w 98"/>
              <a:gd name="T17" fmla="*/ 4 h 92"/>
              <a:gd name="T18" fmla="*/ 3 w 98"/>
              <a:gd name="T19" fmla="*/ 12 h 92"/>
              <a:gd name="T20" fmla="*/ 0 w 98"/>
              <a:gd name="T21" fmla="*/ 37 h 92"/>
              <a:gd name="T22" fmla="*/ 6 w 98"/>
              <a:gd name="T23" fmla="*/ 52 h 92"/>
              <a:gd name="T24" fmla="*/ 45 w 98"/>
              <a:gd name="T25" fmla="*/ 75 h 92"/>
              <a:gd name="T26" fmla="*/ 29 w 98"/>
              <a:gd name="T27" fmla="*/ 84 h 92"/>
              <a:gd name="T28" fmla="*/ 29 w 98"/>
              <a:gd name="T29" fmla="*/ 92 h 92"/>
              <a:gd name="T30" fmla="*/ 73 w 98"/>
              <a:gd name="T31" fmla="*/ 88 h 92"/>
              <a:gd name="T32" fmla="*/ 53 w 98"/>
              <a:gd name="T33" fmla="*/ 84 h 92"/>
              <a:gd name="T34" fmla="*/ 78 w 98"/>
              <a:gd name="T35" fmla="*/ 59 h 92"/>
              <a:gd name="T36" fmla="*/ 92 w 98"/>
              <a:gd name="T37" fmla="*/ 52 h 92"/>
              <a:gd name="T38" fmla="*/ 98 w 98"/>
              <a:gd name="T39" fmla="*/ 16 h 92"/>
              <a:gd name="T40" fmla="*/ 11 w 98"/>
              <a:gd name="T41" fmla="*/ 47 h 92"/>
              <a:gd name="T42" fmla="*/ 7 w 98"/>
              <a:gd name="T43" fmla="*/ 37 h 92"/>
              <a:gd name="T44" fmla="*/ 14 w 98"/>
              <a:gd name="T45" fmla="*/ 20 h 92"/>
              <a:gd name="T46" fmla="*/ 15 w 98"/>
              <a:gd name="T47" fmla="*/ 50 h 92"/>
              <a:gd name="T48" fmla="*/ 76 w 98"/>
              <a:gd name="T49" fmla="*/ 40 h 92"/>
              <a:gd name="T50" fmla="*/ 73 w 98"/>
              <a:gd name="T51" fmla="*/ 53 h 92"/>
              <a:gd name="T52" fmla="*/ 49 w 98"/>
              <a:gd name="T53" fmla="*/ 67 h 92"/>
              <a:gd name="T54" fmla="*/ 24 w 98"/>
              <a:gd name="T55" fmla="*/ 53 h 92"/>
              <a:gd name="T56" fmla="*/ 21 w 98"/>
              <a:gd name="T57" fmla="*/ 40 h 92"/>
              <a:gd name="T58" fmla="*/ 76 w 98"/>
              <a:gd name="T59" fmla="*/ 8 h 92"/>
              <a:gd name="T60" fmla="*/ 91 w 98"/>
              <a:gd name="T61" fmla="*/ 37 h 92"/>
              <a:gd name="T62" fmla="*/ 86 w 98"/>
              <a:gd name="T63" fmla="*/ 47 h 92"/>
              <a:gd name="T64" fmla="*/ 83 w 98"/>
              <a:gd name="T65" fmla="*/ 50 h 92"/>
              <a:gd name="T66" fmla="*/ 84 w 98"/>
              <a:gd name="T67" fmla="*/ 40 h 92"/>
              <a:gd name="T68" fmla="*/ 91 w 98"/>
              <a:gd name="T69" fmla="*/ 2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92">
                <a:moveTo>
                  <a:pt x="44" y="28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2"/>
                  <a:pt x="49" y="53"/>
                  <a:pt x="50" y="53"/>
                </a:cubicBezTo>
                <a:cubicBezTo>
                  <a:pt x="51" y="53"/>
                  <a:pt x="52" y="52"/>
                  <a:pt x="52" y="51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1" y="15"/>
                  <a:pt x="50" y="15"/>
                </a:cubicBezTo>
                <a:cubicBezTo>
                  <a:pt x="49" y="15"/>
                  <a:pt x="48" y="15"/>
                  <a:pt x="48" y="16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6"/>
                  <a:pt x="40" y="28"/>
                  <a:pt x="41" y="28"/>
                </a:cubicBezTo>
                <a:cubicBezTo>
                  <a:pt x="42" y="29"/>
                  <a:pt x="44" y="29"/>
                  <a:pt x="44" y="28"/>
                </a:cubicBezTo>
                <a:close/>
                <a:moveTo>
                  <a:pt x="94" y="12"/>
                </a:moveTo>
                <a:cubicBezTo>
                  <a:pt x="94" y="12"/>
                  <a:pt x="94" y="12"/>
                  <a:pt x="94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0"/>
                  <a:pt x="14" y="2"/>
                  <a:pt x="14" y="4"/>
                </a:cubicBezTo>
                <a:cubicBezTo>
                  <a:pt x="14" y="12"/>
                  <a:pt x="14" y="12"/>
                  <a:pt x="1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2" y="48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9" y="56"/>
                  <a:pt x="14" y="58"/>
                  <a:pt x="19" y="59"/>
                </a:cubicBezTo>
                <a:cubicBezTo>
                  <a:pt x="25" y="68"/>
                  <a:pt x="35" y="74"/>
                  <a:pt x="45" y="75"/>
                </a:cubicBezTo>
                <a:cubicBezTo>
                  <a:pt x="45" y="84"/>
                  <a:pt x="45" y="84"/>
                  <a:pt x="45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7" y="84"/>
                  <a:pt x="25" y="86"/>
                  <a:pt x="25" y="88"/>
                </a:cubicBezTo>
                <a:cubicBezTo>
                  <a:pt x="25" y="90"/>
                  <a:pt x="27" y="92"/>
                  <a:pt x="29" y="92"/>
                </a:cubicBezTo>
                <a:cubicBezTo>
                  <a:pt x="69" y="92"/>
                  <a:pt x="69" y="92"/>
                  <a:pt x="69" y="92"/>
                </a:cubicBezTo>
                <a:cubicBezTo>
                  <a:pt x="71" y="92"/>
                  <a:pt x="73" y="90"/>
                  <a:pt x="73" y="88"/>
                </a:cubicBezTo>
                <a:cubicBezTo>
                  <a:pt x="73" y="86"/>
                  <a:pt x="71" y="84"/>
                  <a:pt x="69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75"/>
                  <a:pt x="53" y="75"/>
                  <a:pt x="53" y="75"/>
                </a:cubicBezTo>
                <a:cubicBezTo>
                  <a:pt x="63" y="74"/>
                  <a:pt x="73" y="68"/>
                  <a:pt x="78" y="59"/>
                </a:cubicBezTo>
                <a:cubicBezTo>
                  <a:pt x="84" y="58"/>
                  <a:pt x="88" y="56"/>
                  <a:pt x="92" y="53"/>
                </a:cubicBezTo>
                <a:cubicBezTo>
                  <a:pt x="92" y="52"/>
                  <a:pt x="92" y="52"/>
                  <a:pt x="92" y="52"/>
                </a:cubicBezTo>
                <a:cubicBezTo>
                  <a:pt x="96" y="48"/>
                  <a:pt x="98" y="43"/>
                  <a:pt x="98" y="37"/>
                </a:cubicBezTo>
                <a:cubicBezTo>
                  <a:pt x="98" y="16"/>
                  <a:pt x="98" y="16"/>
                  <a:pt x="98" y="16"/>
                </a:cubicBezTo>
                <a:cubicBezTo>
                  <a:pt x="98" y="14"/>
                  <a:pt x="96" y="12"/>
                  <a:pt x="94" y="12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9" y="44"/>
                  <a:pt x="7" y="41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4"/>
                  <a:pt x="14" y="47"/>
                  <a:pt x="15" y="50"/>
                </a:cubicBezTo>
                <a:cubicBezTo>
                  <a:pt x="14" y="49"/>
                  <a:pt x="12" y="48"/>
                  <a:pt x="11" y="47"/>
                </a:cubicBezTo>
                <a:close/>
                <a:moveTo>
                  <a:pt x="76" y="40"/>
                </a:moveTo>
                <a:cubicBezTo>
                  <a:pt x="76" y="40"/>
                  <a:pt x="76" y="40"/>
                  <a:pt x="76" y="40"/>
                </a:cubicBezTo>
                <a:cubicBezTo>
                  <a:pt x="76" y="45"/>
                  <a:pt x="75" y="49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9" y="62"/>
                  <a:pt x="59" y="67"/>
                  <a:pt x="49" y="67"/>
                </a:cubicBezTo>
                <a:cubicBezTo>
                  <a:pt x="39" y="67"/>
                  <a:pt x="29" y="62"/>
                  <a:pt x="24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2" y="49"/>
                  <a:pt x="21" y="45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8"/>
                  <a:pt x="21" y="8"/>
                  <a:pt x="21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0"/>
                  <a:pt x="76" y="40"/>
                  <a:pt x="76" y="40"/>
                </a:cubicBezTo>
                <a:close/>
                <a:moveTo>
                  <a:pt x="91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1" y="41"/>
                  <a:pt x="89" y="44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5" y="48"/>
                  <a:pt x="84" y="49"/>
                  <a:pt x="83" y="50"/>
                </a:cubicBezTo>
                <a:cubicBezTo>
                  <a:pt x="84" y="47"/>
                  <a:pt x="84" y="44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0"/>
                  <a:pt x="84" y="20"/>
                  <a:pt x="84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1" y="37"/>
                  <a:pt x="91" y="37"/>
                  <a:pt x="9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3393182" y="3257556"/>
            <a:ext cx="1466850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0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5841454" y="3257556"/>
            <a:ext cx="1466850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0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2169047" y="1635928"/>
            <a:ext cx="1466850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0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4617319" y="1635928"/>
            <a:ext cx="1466850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0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7065591" y="1635928"/>
            <a:ext cx="1466850" cy="795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0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1167383" y="2666992"/>
            <a:ext cx="709364" cy="20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STEP 01</a:t>
            </a:r>
            <a:endParaRPr lang="en-US" altLang="zh-CN" sz="11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2547789" y="2666992"/>
            <a:ext cx="709364" cy="20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STEP 02</a:t>
            </a:r>
            <a:endParaRPr lang="en-US" altLang="zh-CN" sz="11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3771925" y="2666992"/>
            <a:ext cx="709364" cy="20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STEP 03</a:t>
            </a:r>
            <a:endParaRPr lang="en-US" altLang="zh-CN" sz="11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4994473" y="2666992"/>
            <a:ext cx="709364" cy="20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STEP 04</a:t>
            </a:r>
            <a:endParaRPr lang="en-US" altLang="zh-CN" sz="11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6218610" y="2666992"/>
            <a:ext cx="709364" cy="20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STEP 05</a:t>
            </a:r>
            <a:endParaRPr lang="en-US" altLang="zh-CN" sz="11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7444334" y="2666992"/>
            <a:ext cx="709364" cy="20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STEP 06</a:t>
            </a:r>
            <a:endParaRPr lang="en-US" altLang="zh-CN" sz="1100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2" presetClass="entr" presetSubtype="8" fill="hold" grpId="0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12" presetClass="entr" presetSubtype="8" fill="hold" grpId="0" nodeType="withEffect">
                                  <p:stCondLst>
                                    <p:cond delay="8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88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88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7" presetClass="entr" presetSubtype="0" fill="hold" grpId="0" nodeType="withEffect">
                                  <p:stCondLst>
                                    <p:cond delay="93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8" name="Freeform 19"/>
          <p:cNvSpPr>
            <a:spLocks/>
          </p:cNvSpPr>
          <p:nvPr/>
        </p:nvSpPr>
        <p:spPr bwMode="auto">
          <a:xfrm>
            <a:off x="1176228" y="3111768"/>
            <a:ext cx="1594159" cy="1381157"/>
          </a:xfrm>
          <a:custGeom>
            <a:avLst/>
            <a:gdLst>
              <a:gd name="T0" fmla="*/ 1083998 w 18"/>
              <a:gd name="T1" fmla="*/ 0 h 17"/>
              <a:gd name="T2" fmla="*/ 1147763 w 18"/>
              <a:gd name="T3" fmla="*/ 58457 h 17"/>
              <a:gd name="T4" fmla="*/ 1147763 w 18"/>
              <a:gd name="T5" fmla="*/ 643031 h 17"/>
              <a:gd name="T6" fmla="*/ 1083998 w 18"/>
              <a:gd name="T7" fmla="*/ 759945 h 17"/>
              <a:gd name="T8" fmla="*/ 637646 w 18"/>
              <a:gd name="T9" fmla="*/ 993775 h 17"/>
              <a:gd name="T10" fmla="*/ 510117 w 18"/>
              <a:gd name="T11" fmla="*/ 993775 h 17"/>
              <a:gd name="T12" fmla="*/ 63765 w 18"/>
              <a:gd name="T13" fmla="*/ 759945 h 17"/>
              <a:gd name="T14" fmla="*/ 0 w 18"/>
              <a:gd name="T15" fmla="*/ 643031 h 17"/>
              <a:gd name="T16" fmla="*/ 0 w 18"/>
              <a:gd name="T17" fmla="*/ 58457 h 17"/>
              <a:gd name="T18" fmla="*/ 63765 w 18"/>
              <a:gd name="T19" fmla="*/ 0 h 17"/>
              <a:gd name="T20" fmla="*/ 1083998 w 18"/>
              <a:gd name="T21" fmla="*/ 0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"/>
              <a:gd name="T34" fmla="*/ 0 h 17"/>
              <a:gd name="T35" fmla="*/ 18 w 18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" h="17">
                <a:moveTo>
                  <a:pt x="17" y="0"/>
                </a:moveTo>
                <a:cubicBezTo>
                  <a:pt x="17" y="0"/>
                  <a:pt x="18" y="0"/>
                  <a:pt x="18" y="1"/>
                </a:cubicBezTo>
                <a:cubicBezTo>
                  <a:pt x="18" y="1"/>
                  <a:pt x="18" y="10"/>
                  <a:pt x="18" y="11"/>
                </a:cubicBezTo>
                <a:cubicBezTo>
                  <a:pt x="18" y="12"/>
                  <a:pt x="18" y="12"/>
                  <a:pt x="17" y="13"/>
                </a:cubicBezTo>
                <a:cubicBezTo>
                  <a:pt x="16" y="13"/>
                  <a:pt x="10" y="17"/>
                  <a:pt x="10" y="17"/>
                </a:cubicBezTo>
                <a:cubicBezTo>
                  <a:pt x="9" y="17"/>
                  <a:pt x="9" y="17"/>
                  <a:pt x="8" y="17"/>
                </a:cubicBezTo>
                <a:cubicBezTo>
                  <a:pt x="8" y="17"/>
                  <a:pt x="2" y="13"/>
                  <a:pt x="1" y="13"/>
                </a:cubicBezTo>
                <a:cubicBezTo>
                  <a:pt x="0" y="12"/>
                  <a:pt x="0" y="12"/>
                  <a:pt x="0" y="11"/>
                </a:cubicBezTo>
                <a:cubicBezTo>
                  <a:pt x="0" y="10"/>
                  <a:pt x="0" y="1"/>
                  <a:pt x="0" y="1"/>
                </a:cubicBezTo>
                <a:cubicBezTo>
                  <a:pt x="0" y="0"/>
                  <a:pt x="1" y="0"/>
                  <a:pt x="1" y="0"/>
                </a:cubicBezTo>
                <a:lnTo>
                  <a:pt x="17" y="0"/>
                </a:lnTo>
                <a:close/>
              </a:path>
            </a:pathLst>
          </a:custGeom>
          <a:solidFill>
            <a:schemeClr val="accent4">
              <a:lumMod val="100000"/>
            </a:schemeClr>
          </a:solidFill>
          <a:ln>
            <a:noFill/>
          </a:ln>
        </p:spPr>
        <p:txBody>
          <a:bodyPr lIns="65012" tIns="32506" rIns="65012" bIns="32506"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69" name="Freeform 20"/>
          <p:cNvSpPr>
            <a:spLocks/>
          </p:cNvSpPr>
          <p:nvPr/>
        </p:nvSpPr>
        <p:spPr bwMode="auto">
          <a:xfrm>
            <a:off x="1176228" y="2460903"/>
            <a:ext cx="1594159" cy="1381157"/>
          </a:xfrm>
          <a:custGeom>
            <a:avLst/>
            <a:gdLst>
              <a:gd name="T0" fmla="*/ 1083998 w 18"/>
              <a:gd name="T1" fmla="*/ 0 h 17"/>
              <a:gd name="T2" fmla="*/ 1147763 w 18"/>
              <a:gd name="T3" fmla="*/ 58457 h 17"/>
              <a:gd name="T4" fmla="*/ 1147763 w 18"/>
              <a:gd name="T5" fmla="*/ 643031 h 17"/>
              <a:gd name="T6" fmla="*/ 1083998 w 18"/>
              <a:gd name="T7" fmla="*/ 759945 h 17"/>
              <a:gd name="T8" fmla="*/ 637646 w 18"/>
              <a:gd name="T9" fmla="*/ 993775 h 17"/>
              <a:gd name="T10" fmla="*/ 510117 w 18"/>
              <a:gd name="T11" fmla="*/ 993775 h 17"/>
              <a:gd name="T12" fmla="*/ 63765 w 18"/>
              <a:gd name="T13" fmla="*/ 759945 h 17"/>
              <a:gd name="T14" fmla="*/ 0 w 18"/>
              <a:gd name="T15" fmla="*/ 643031 h 17"/>
              <a:gd name="T16" fmla="*/ 0 w 18"/>
              <a:gd name="T17" fmla="*/ 58457 h 17"/>
              <a:gd name="T18" fmla="*/ 63765 w 18"/>
              <a:gd name="T19" fmla="*/ 0 h 17"/>
              <a:gd name="T20" fmla="*/ 1083998 w 18"/>
              <a:gd name="T21" fmla="*/ 0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"/>
              <a:gd name="T34" fmla="*/ 0 h 17"/>
              <a:gd name="T35" fmla="*/ 18 w 18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" h="17">
                <a:moveTo>
                  <a:pt x="17" y="0"/>
                </a:moveTo>
                <a:cubicBezTo>
                  <a:pt x="17" y="0"/>
                  <a:pt x="18" y="0"/>
                  <a:pt x="18" y="1"/>
                </a:cubicBezTo>
                <a:cubicBezTo>
                  <a:pt x="18" y="1"/>
                  <a:pt x="18" y="10"/>
                  <a:pt x="18" y="11"/>
                </a:cubicBezTo>
                <a:cubicBezTo>
                  <a:pt x="18" y="12"/>
                  <a:pt x="18" y="12"/>
                  <a:pt x="17" y="13"/>
                </a:cubicBezTo>
                <a:cubicBezTo>
                  <a:pt x="16" y="13"/>
                  <a:pt x="10" y="17"/>
                  <a:pt x="10" y="17"/>
                </a:cubicBezTo>
                <a:cubicBezTo>
                  <a:pt x="9" y="17"/>
                  <a:pt x="9" y="17"/>
                  <a:pt x="8" y="17"/>
                </a:cubicBezTo>
                <a:cubicBezTo>
                  <a:pt x="8" y="17"/>
                  <a:pt x="2" y="13"/>
                  <a:pt x="1" y="13"/>
                </a:cubicBezTo>
                <a:cubicBezTo>
                  <a:pt x="0" y="12"/>
                  <a:pt x="0" y="12"/>
                  <a:pt x="0" y="11"/>
                </a:cubicBezTo>
                <a:cubicBezTo>
                  <a:pt x="0" y="10"/>
                  <a:pt x="0" y="1"/>
                  <a:pt x="0" y="1"/>
                </a:cubicBezTo>
                <a:cubicBezTo>
                  <a:pt x="0" y="0"/>
                  <a:pt x="1" y="0"/>
                  <a:pt x="1" y="0"/>
                </a:cubicBezTo>
                <a:lnTo>
                  <a:pt x="17" y="0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51" tIns="34276" rIns="68551" bIns="342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400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4370" name="Freeform 21"/>
          <p:cNvSpPr>
            <a:spLocks/>
          </p:cNvSpPr>
          <p:nvPr/>
        </p:nvSpPr>
        <p:spPr bwMode="auto">
          <a:xfrm>
            <a:off x="1176228" y="1810037"/>
            <a:ext cx="1594159" cy="1381157"/>
          </a:xfrm>
          <a:custGeom>
            <a:avLst/>
            <a:gdLst>
              <a:gd name="T0" fmla="*/ 1083998 w 18"/>
              <a:gd name="T1" fmla="*/ 0 h 17"/>
              <a:gd name="T2" fmla="*/ 1147763 w 18"/>
              <a:gd name="T3" fmla="*/ 58457 h 17"/>
              <a:gd name="T4" fmla="*/ 1147763 w 18"/>
              <a:gd name="T5" fmla="*/ 643031 h 17"/>
              <a:gd name="T6" fmla="*/ 1083998 w 18"/>
              <a:gd name="T7" fmla="*/ 759945 h 17"/>
              <a:gd name="T8" fmla="*/ 637646 w 18"/>
              <a:gd name="T9" fmla="*/ 993775 h 17"/>
              <a:gd name="T10" fmla="*/ 510117 w 18"/>
              <a:gd name="T11" fmla="*/ 993775 h 17"/>
              <a:gd name="T12" fmla="*/ 63765 w 18"/>
              <a:gd name="T13" fmla="*/ 759945 h 17"/>
              <a:gd name="T14" fmla="*/ 0 w 18"/>
              <a:gd name="T15" fmla="*/ 643031 h 17"/>
              <a:gd name="T16" fmla="*/ 0 w 18"/>
              <a:gd name="T17" fmla="*/ 58457 h 17"/>
              <a:gd name="T18" fmla="*/ 63765 w 18"/>
              <a:gd name="T19" fmla="*/ 0 h 17"/>
              <a:gd name="T20" fmla="*/ 1083998 w 18"/>
              <a:gd name="T21" fmla="*/ 0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"/>
              <a:gd name="T34" fmla="*/ 0 h 17"/>
              <a:gd name="T35" fmla="*/ 18 w 18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" h="17">
                <a:moveTo>
                  <a:pt x="17" y="0"/>
                </a:moveTo>
                <a:cubicBezTo>
                  <a:pt x="17" y="0"/>
                  <a:pt x="18" y="0"/>
                  <a:pt x="18" y="1"/>
                </a:cubicBezTo>
                <a:cubicBezTo>
                  <a:pt x="18" y="1"/>
                  <a:pt x="18" y="10"/>
                  <a:pt x="18" y="11"/>
                </a:cubicBezTo>
                <a:cubicBezTo>
                  <a:pt x="18" y="12"/>
                  <a:pt x="18" y="12"/>
                  <a:pt x="17" y="13"/>
                </a:cubicBezTo>
                <a:cubicBezTo>
                  <a:pt x="16" y="13"/>
                  <a:pt x="10" y="17"/>
                  <a:pt x="10" y="17"/>
                </a:cubicBezTo>
                <a:cubicBezTo>
                  <a:pt x="9" y="17"/>
                  <a:pt x="9" y="17"/>
                  <a:pt x="8" y="17"/>
                </a:cubicBezTo>
                <a:cubicBezTo>
                  <a:pt x="8" y="17"/>
                  <a:pt x="2" y="13"/>
                  <a:pt x="1" y="13"/>
                </a:cubicBezTo>
                <a:cubicBezTo>
                  <a:pt x="0" y="12"/>
                  <a:pt x="0" y="12"/>
                  <a:pt x="0" y="11"/>
                </a:cubicBezTo>
                <a:cubicBezTo>
                  <a:pt x="0" y="10"/>
                  <a:pt x="0" y="1"/>
                  <a:pt x="0" y="1"/>
                </a:cubicBezTo>
                <a:cubicBezTo>
                  <a:pt x="0" y="0"/>
                  <a:pt x="1" y="0"/>
                  <a:pt x="1" y="0"/>
                </a:cubicBezTo>
                <a:lnTo>
                  <a:pt x="17" y="0"/>
                </a:lnTo>
                <a:close/>
              </a:path>
            </a:pathLst>
          </a:custGeom>
          <a:solidFill>
            <a:schemeClr val="accent2">
              <a:lumMod val="100000"/>
            </a:schemeClr>
          </a:solidFill>
          <a:ln>
            <a:noFill/>
          </a:ln>
        </p:spPr>
        <p:txBody>
          <a:bodyPr lIns="65012" tIns="32506" rIns="65012" bIns="32506"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pPr>
              <a:lnSpc>
                <a:spcPct val="130000"/>
              </a:lnSpc>
            </a:pP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71" name="Freeform 22"/>
          <p:cNvSpPr>
            <a:spLocks/>
          </p:cNvSpPr>
          <p:nvPr/>
        </p:nvSpPr>
        <p:spPr bwMode="auto">
          <a:xfrm>
            <a:off x="1176228" y="1159175"/>
            <a:ext cx="1594159" cy="1383364"/>
          </a:xfrm>
          <a:custGeom>
            <a:avLst/>
            <a:gdLst>
              <a:gd name="T0" fmla="*/ 1083998 w 18"/>
              <a:gd name="T1" fmla="*/ 0 h 17"/>
              <a:gd name="T2" fmla="*/ 1147763 w 18"/>
              <a:gd name="T3" fmla="*/ 58551 h 17"/>
              <a:gd name="T4" fmla="*/ 1147763 w 18"/>
              <a:gd name="T5" fmla="*/ 644058 h 17"/>
              <a:gd name="T6" fmla="*/ 1083998 w 18"/>
              <a:gd name="T7" fmla="*/ 761160 h 17"/>
              <a:gd name="T8" fmla="*/ 637646 w 18"/>
              <a:gd name="T9" fmla="*/ 995363 h 17"/>
              <a:gd name="T10" fmla="*/ 510117 w 18"/>
              <a:gd name="T11" fmla="*/ 995363 h 17"/>
              <a:gd name="T12" fmla="*/ 63765 w 18"/>
              <a:gd name="T13" fmla="*/ 761160 h 17"/>
              <a:gd name="T14" fmla="*/ 0 w 18"/>
              <a:gd name="T15" fmla="*/ 644058 h 17"/>
              <a:gd name="T16" fmla="*/ 0 w 18"/>
              <a:gd name="T17" fmla="*/ 58551 h 17"/>
              <a:gd name="T18" fmla="*/ 63765 w 18"/>
              <a:gd name="T19" fmla="*/ 0 h 17"/>
              <a:gd name="T20" fmla="*/ 1083998 w 18"/>
              <a:gd name="T21" fmla="*/ 0 h 1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"/>
              <a:gd name="T34" fmla="*/ 0 h 17"/>
              <a:gd name="T35" fmla="*/ 18 w 18"/>
              <a:gd name="T36" fmla="*/ 17 h 1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" h="17">
                <a:moveTo>
                  <a:pt x="17" y="0"/>
                </a:moveTo>
                <a:cubicBezTo>
                  <a:pt x="17" y="0"/>
                  <a:pt x="18" y="0"/>
                  <a:pt x="18" y="1"/>
                </a:cubicBezTo>
                <a:cubicBezTo>
                  <a:pt x="18" y="1"/>
                  <a:pt x="18" y="10"/>
                  <a:pt x="18" y="11"/>
                </a:cubicBezTo>
                <a:cubicBezTo>
                  <a:pt x="18" y="12"/>
                  <a:pt x="18" y="12"/>
                  <a:pt x="17" y="13"/>
                </a:cubicBezTo>
                <a:cubicBezTo>
                  <a:pt x="16" y="13"/>
                  <a:pt x="10" y="17"/>
                  <a:pt x="10" y="17"/>
                </a:cubicBezTo>
                <a:cubicBezTo>
                  <a:pt x="9" y="17"/>
                  <a:pt x="9" y="17"/>
                  <a:pt x="8" y="17"/>
                </a:cubicBezTo>
                <a:cubicBezTo>
                  <a:pt x="8" y="17"/>
                  <a:pt x="2" y="13"/>
                  <a:pt x="1" y="13"/>
                </a:cubicBezTo>
                <a:cubicBezTo>
                  <a:pt x="0" y="12"/>
                  <a:pt x="0" y="12"/>
                  <a:pt x="0" y="11"/>
                </a:cubicBezTo>
                <a:cubicBezTo>
                  <a:pt x="0" y="10"/>
                  <a:pt x="0" y="1"/>
                  <a:pt x="0" y="1"/>
                </a:cubicBezTo>
                <a:cubicBezTo>
                  <a:pt x="0" y="0"/>
                  <a:pt x="1" y="0"/>
                  <a:pt x="1" y="0"/>
                </a:cubicBezTo>
                <a:lnTo>
                  <a:pt x="17" y="0"/>
                </a:lnTo>
                <a:close/>
              </a:path>
            </a:pathLst>
          </a:custGeom>
          <a:solidFill>
            <a:schemeClr val="accent1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51" tIns="34276" rIns="68551" bIns="342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400" kern="0" dirty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3052954" y="1353245"/>
            <a:ext cx="2264445" cy="0"/>
          </a:xfrm>
          <a:prstGeom prst="line">
            <a:avLst/>
          </a:prstGeom>
          <a:ln w="6350">
            <a:solidFill>
              <a:schemeClr val="lt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3052954" y="2456954"/>
            <a:ext cx="2264445" cy="0"/>
          </a:xfrm>
          <a:prstGeom prst="line">
            <a:avLst/>
          </a:prstGeom>
          <a:ln w="6350">
            <a:solidFill>
              <a:schemeClr val="lt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3052954" y="3251101"/>
            <a:ext cx="2264445" cy="0"/>
          </a:xfrm>
          <a:prstGeom prst="line">
            <a:avLst/>
          </a:prstGeom>
          <a:ln w="6350">
            <a:solidFill>
              <a:schemeClr val="lt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3052954" y="4144071"/>
            <a:ext cx="2264445" cy="0"/>
          </a:xfrm>
          <a:prstGeom prst="line">
            <a:avLst/>
          </a:prstGeom>
          <a:ln w="6350">
            <a:solidFill>
              <a:schemeClr val="lt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5459356" y="1272283"/>
            <a:ext cx="0" cy="213122"/>
          </a:xfrm>
          <a:prstGeom prst="line">
            <a:avLst/>
          </a:prstGeom>
          <a:ln w="38100">
            <a:solidFill>
              <a:srgbClr val="008C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5449832" y="2350989"/>
            <a:ext cx="0" cy="211932"/>
          </a:xfrm>
          <a:prstGeom prst="line">
            <a:avLst/>
          </a:prstGeom>
          <a:ln w="38100">
            <a:solidFill>
              <a:srgbClr val="008C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439116" y="3173710"/>
            <a:ext cx="0" cy="213122"/>
          </a:xfrm>
          <a:prstGeom prst="line">
            <a:avLst/>
          </a:prstGeom>
          <a:ln w="38100">
            <a:solidFill>
              <a:srgbClr val="008C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5429592" y="4008340"/>
            <a:ext cx="0" cy="213122"/>
          </a:xfrm>
          <a:prstGeom prst="line">
            <a:avLst/>
          </a:prstGeom>
          <a:ln w="38100">
            <a:solidFill>
              <a:srgbClr val="008C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/>
          <p:cNvSpPr txBox="1"/>
          <p:nvPr/>
        </p:nvSpPr>
        <p:spPr>
          <a:xfrm>
            <a:off x="1477440" y="1961655"/>
            <a:ext cx="1006023" cy="388299"/>
          </a:xfrm>
          <a:prstGeom prst="rect">
            <a:avLst/>
          </a:prstGeom>
          <a:noFill/>
        </p:spPr>
        <p:txBody>
          <a:bodyPr lIns="65012" tIns="32506" rIns="65012" bIns="3250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  </a:t>
            </a:r>
            <a:r>
              <a:rPr lang="en-US" altLang="zh-CN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1470296" y="2609355"/>
            <a:ext cx="1006023" cy="388299"/>
          </a:xfrm>
          <a:prstGeom prst="rect">
            <a:avLst/>
          </a:prstGeom>
          <a:noFill/>
        </p:spPr>
        <p:txBody>
          <a:bodyPr lIns="65012" tIns="32506" rIns="65012" bIns="3250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  </a:t>
            </a:r>
            <a:r>
              <a:rPr lang="en-US" altLang="zh-CN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470296" y="3257055"/>
            <a:ext cx="1006023" cy="388299"/>
          </a:xfrm>
          <a:prstGeom prst="rect">
            <a:avLst/>
          </a:prstGeom>
          <a:noFill/>
        </p:spPr>
        <p:txBody>
          <a:bodyPr lIns="65012" tIns="32506" rIns="65012" bIns="3250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  </a:t>
            </a:r>
            <a:r>
              <a:rPr lang="en-US" altLang="zh-CN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470296" y="3896420"/>
            <a:ext cx="1006023" cy="388299"/>
          </a:xfrm>
          <a:prstGeom prst="rect">
            <a:avLst/>
          </a:prstGeom>
          <a:noFill/>
        </p:spPr>
        <p:txBody>
          <a:bodyPr lIns="65012" tIns="32506" rIns="65012" bIns="32506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  </a:t>
            </a:r>
            <a:r>
              <a:rPr lang="en-US" altLang="zh-CN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62"/>
          <p:cNvGrpSpPr/>
          <p:nvPr/>
        </p:nvGrpSpPr>
        <p:grpSpPr>
          <a:xfrm>
            <a:off x="1703444" y="1377707"/>
            <a:ext cx="540317" cy="539462"/>
            <a:chOff x="3175" y="0"/>
            <a:chExt cx="971551" cy="969963"/>
          </a:xfrm>
          <a:solidFill>
            <a:schemeClr val="bg1"/>
          </a:solidFill>
        </p:grpSpPr>
        <p:sp>
          <p:nvSpPr>
            <p:cNvPr id="64" name="Freeform 47"/>
            <p:cNvSpPr>
              <a:spLocks/>
            </p:cNvSpPr>
            <p:nvPr/>
          </p:nvSpPr>
          <p:spPr bwMode="auto">
            <a:xfrm>
              <a:off x="674688" y="98425"/>
              <a:ext cx="201613" cy="201613"/>
            </a:xfrm>
            <a:custGeom>
              <a:avLst/>
              <a:gdLst>
                <a:gd name="T0" fmla="*/ 0 w 127"/>
                <a:gd name="T1" fmla="*/ 0 h 127"/>
                <a:gd name="T2" fmla="*/ 0 w 127"/>
                <a:gd name="T3" fmla="*/ 21 h 127"/>
                <a:gd name="T4" fmla="*/ 107 w 127"/>
                <a:gd name="T5" fmla="*/ 21 h 127"/>
                <a:gd name="T6" fmla="*/ 107 w 127"/>
                <a:gd name="T7" fmla="*/ 127 h 127"/>
                <a:gd name="T8" fmla="*/ 127 w 127"/>
                <a:gd name="T9" fmla="*/ 127 h 127"/>
                <a:gd name="T10" fmla="*/ 127 w 127"/>
                <a:gd name="T11" fmla="*/ 0 h 127"/>
                <a:gd name="T12" fmla="*/ 0 w 127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27">
                  <a:moveTo>
                    <a:pt x="0" y="0"/>
                  </a:moveTo>
                  <a:lnTo>
                    <a:pt x="0" y="21"/>
                  </a:lnTo>
                  <a:lnTo>
                    <a:pt x="107" y="21"/>
                  </a:lnTo>
                  <a:lnTo>
                    <a:pt x="107" y="127"/>
                  </a:lnTo>
                  <a:lnTo>
                    <a:pt x="127" y="127"/>
                  </a:lnTo>
                  <a:lnTo>
                    <a:pt x="12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65" name="Freeform 48"/>
            <p:cNvSpPr>
              <a:spLocks/>
            </p:cNvSpPr>
            <p:nvPr/>
          </p:nvSpPr>
          <p:spPr bwMode="auto">
            <a:xfrm>
              <a:off x="101600" y="671513"/>
              <a:ext cx="201613" cy="200025"/>
            </a:xfrm>
            <a:custGeom>
              <a:avLst/>
              <a:gdLst>
                <a:gd name="T0" fmla="*/ 0 w 127"/>
                <a:gd name="T1" fmla="*/ 0 h 126"/>
                <a:gd name="T2" fmla="*/ 0 w 127"/>
                <a:gd name="T3" fmla="*/ 126 h 126"/>
                <a:gd name="T4" fmla="*/ 127 w 127"/>
                <a:gd name="T5" fmla="*/ 126 h 126"/>
                <a:gd name="T6" fmla="*/ 127 w 127"/>
                <a:gd name="T7" fmla="*/ 106 h 126"/>
                <a:gd name="T8" fmla="*/ 21 w 127"/>
                <a:gd name="T9" fmla="*/ 106 h 126"/>
                <a:gd name="T10" fmla="*/ 21 w 127"/>
                <a:gd name="T11" fmla="*/ 0 h 126"/>
                <a:gd name="T12" fmla="*/ 0 w 127"/>
                <a:gd name="T13" fmla="*/ 0 h 126"/>
                <a:gd name="T14" fmla="*/ 0 w 127"/>
                <a:gd name="T1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6">
                  <a:moveTo>
                    <a:pt x="0" y="0"/>
                  </a:moveTo>
                  <a:lnTo>
                    <a:pt x="0" y="126"/>
                  </a:lnTo>
                  <a:lnTo>
                    <a:pt x="127" y="126"/>
                  </a:lnTo>
                  <a:lnTo>
                    <a:pt x="127" y="106"/>
                  </a:lnTo>
                  <a:lnTo>
                    <a:pt x="21" y="106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66" name="Freeform 49"/>
            <p:cNvSpPr>
              <a:spLocks/>
            </p:cNvSpPr>
            <p:nvPr/>
          </p:nvSpPr>
          <p:spPr bwMode="auto">
            <a:xfrm>
              <a:off x="674688" y="671513"/>
              <a:ext cx="201613" cy="200025"/>
            </a:xfrm>
            <a:custGeom>
              <a:avLst/>
              <a:gdLst>
                <a:gd name="T0" fmla="*/ 107 w 127"/>
                <a:gd name="T1" fmla="*/ 0 h 126"/>
                <a:gd name="T2" fmla="*/ 107 w 127"/>
                <a:gd name="T3" fmla="*/ 106 h 126"/>
                <a:gd name="T4" fmla="*/ 0 w 127"/>
                <a:gd name="T5" fmla="*/ 106 h 126"/>
                <a:gd name="T6" fmla="*/ 0 w 127"/>
                <a:gd name="T7" fmla="*/ 126 h 126"/>
                <a:gd name="T8" fmla="*/ 127 w 127"/>
                <a:gd name="T9" fmla="*/ 126 h 126"/>
                <a:gd name="T10" fmla="*/ 127 w 127"/>
                <a:gd name="T11" fmla="*/ 0 h 126"/>
                <a:gd name="T12" fmla="*/ 107 w 127"/>
                <a:gd name="T13" fmla="*/ 0 h 126"/>
                <a:gd name="T14" fmla="*/ 107 w 127"/>
                <a:gd name="T1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6">
                  <a:moveTo>
                    <a:pt x="107" y="0"/>
                  </a:moveTo>
                  <a:lnTo>
                    <a:pt x="107" y="106"/>
                  </a:lnTo>
                  <a:lnTo>
                    <a:pt x="0" y="106"/>
                  </a:lnTo>
                  <a:lnTo>
                    <a:pt x="0" y="126"/>
                  </a:lnTo>
                  <a:lnTo>
                    <a:pt x="127" y="126"/>
                  </a:lnTo>
                  <a:lnTo>
                    <a:pt x="127" y="0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67" name="Freeform 50"/>
            <p:cNvSpPr>
              <a:spLocks/>
            </p:cNvSpPr>
            <p:nvPr/>
          </p:nvSpPr>
          <p:spPr bwMode="auto">
            <a:xfrm>
              <a:off x="101600" y="98425"/>
              <a:ext cx="201613" cy="201613"/>
            </a:xfrm>
            <a:custGeom>
              <a:avLst/>
              <a:gdLst>
                <a:gd name="T0" fmla="*/ 0 w 127"/>
                <a:gd name="T1" fmla="*/ 0 h 127"/>
                <a:gd name="T2" fmla="*/ 0 w 127"/>
                <a:gd name="T3" fmla="*/ 127 h 127"/>
                <a:gd name="T4" fmla="*/ 21 w 127"/>
                <a:gd name="T5" fmla="*/ 127 h 127"/>
                <a:gd name="T6" fmla="*/ 21 w 127"/>
                <a:gd name="T7" fmla="*/ 21 h 127"/>
                <a:gd name="T8" fmla="*/ 127 w 127"/>
                <a:gd name="T9" fmla="*/ 21 h 127"/>
                <a:gd name="T10" fmla="*/ 127 w 127"/>
                <a:gd name="T11" fmla="*/ 0 h 127"/>
                <a:gd name="T12" fmla="*/ 0 w 127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27">
                  <a:moveTo>
                    <a:pt x="0" y="0"/>
                  </a:moveTo>
                  <a:lnTo>
                    <a:pt x="0" y="127"/>
                  </a:lnTo>
                  <a:lnTo>
                    <a:pt x="21" y="127"/>
                  </a:lnTo>
                  <a:lnTo>
                    <a:pt x="21" y="21"/>
                  </a:lnTo>
                  <a:lnTo>
                    <a:pt x="127" y="21"/>
                  </a:lnTo>
                  <a:lnTo>
                    <a:pt x="12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68" name="Rectangle 51"/>
            <p:cNvSpPr>
              <a:spLocks noChangeArrowheads="1"/>
            </p:cNvSpPr>
            <p:nvPr/>
          </p:nvSpPr>
          <p:spPr bwMode="auto">
            <a:xfrm>
              <a:off x="3175" y="469900"/>
              <a:ext cx="230188" cy="317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744538" y="469900"/>
              <a:ext cx="230188" cy="3175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473075" y="741363"/>
              <a:ext cx="31750" cy="22860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473075" y="0"/>
              <a:ext cx="31750" cy="22860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72" name="Freeform 55"/>
            <p:cNvSpPr>
              <a:spLocks/>
            </p:cNvSpPr>
            <p:nvPr/>
          </p:nvSpPr>
          <p:spPr bwMode="auto">
            <a:xfrm>
              <a:off x="407988" y="309563"/>
              <a:ext cx="163513" cy="169863"/>
            </a:xfrm>
            <a:custGeom>
              <a:avLst/>
              <a:gdLst>
                <a:gd name="T0" fmla="*/ 180 w 360"/>
                <a:gd name="T1" fmla="*/ 0 h 375"/>
                <a:gd name="T2" fmla="*/ 0 w 360"/>
                <a:gd name="T3" fmla="*/ 91 h 375"/>
                <a:gd name="T4" fmla="*/ 0 w 360"/>
                <a:gd name="T5" fmla="*/ 284 h 375"/>
                <a:gd name="T6" fmla="*/ 180 w 360"/>
                <a:gd name="T7" fmla="*/ 375 h 375"/>
                <a:gd name="T8" fmla="*/ 360 w 360"/>
                <a:gd name="T9" fmla="*/ 285 h 375"/>
                <a:gd name="T10" fmla="*/ 360 w 360"/>
                <a:gd name="T11" fmla="*/ 91 h 375"/>
                <a:gd name="T12" fmla="*/ 180 w 360"/>
                <a:gd name="T1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375">
                  <a:moveTo>
                    <a:pt x="180" y="0"/>
                  </a:moveTo>
                  <a:cubicBezTo>
                    <a:pt x="117" y="32"/>
                    <a:pt x="59" y="61"/>
                    <a:pt x="0" y="91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63" y="316"/>
                    <a:pt x="123" y="345"/>
                    <a:pt x="180" y="375"/>
                  </a:cubicBezTo>
                  <a:cubicBezTo>
                    <a:pt x="242" y="344"/>
                    <a:pt x="307" y="310"/>
                    <a:pt x="360" y="285"/>
                  </a:cubicBezTo>
                  <a:cubicBezTo>
                    <a:pt x="360" y="91"/>
                    <a:pt x="360" y="91"/>
                    <a:pt x="360" y="91"/>
                  </a:cubicBezTo>
                  <a:cubicBezTo>
                    <a:pt x="298" y="60"/>
                    <a:pt x="233" y="27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73" name="Freeform 56"/>
            <p:cNvSpPr>
              <a:spLocks/>
            </p:cNvSpPr>
            <p:nvPr/>
          </p:nvSpPr>
          <p:spPr bwMode="auto">
            <a:xfrm>
              <a:off x="347663" y="477838"/>
              <a:ext cx="284163" cy="184150"/>
            </a:xfrm>
            <a:custGeom>
              <a:avLst/>
              <a:gdLst>
                <a:gd name="T0" fmla="*/ 0 w 179"/>
                <a:gd name="T1" fmla="*/ 0 h 116"/>
                <a:gd name="T2" fmla="*/ 0 w 179"/>
                <a:gd name="T3" fmla="*/ 74 h 116"/>
                <a:gd name="T4" fmla="*/ 89 w 179"/>
                <a:gd name="T5" fmla="*/ 116 h 116"/>
                <a:gd name="T6" fmla="*/ 179 w 179"/>
                <a:gd name="T7" fmla="*/ 67 h 116"/>
                <a:gd name="T8" fmla="*/ 179 w 179"/>
                <a:gd name="T9" fmla="*/ 0 h 116"/>
                <a:gd name="T10" fmla="*/ 158 w 179"/>
                <a:gd name="T11" fmla="*/ 0 h 116"/>
                <a:gd name="T12" fmla="*/ 158 w 179"/>
                <a:gd name="T13" fmla="*/ 55 h 116"/>
                <a:gd name="T14" fmla="*/ 89 w 179"/>
                <a:gd name="T15" fmla="*/ 93 h 116"/>
                <a:gd name="T16" fmla="*/ 20 w 179"/>
                <a:gd name="T17" fmla="*/ 61 h 116"/>
                <a:gd name="T18" fmla="*/ 20 w 179"/>
                <a:gd name="T19" fmla="*/ 0 h 116"/>
                <a:gd name="T20" fmla="*/ 0 w 179"/>
                <a:gd name="T2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" h="116">
                  <a:moveTo>
                    <a:pt x="0" y="0"/>
                  </a:moveTo>
                  <a:lnTo>
                    <a:pt x="0" y="74"/>
                  </a:lnTo>
                  <a:lnTo>
                    <a:pt x="89" y="116"/>
                  </a:lnTo>
                  <a:lnTo>
                    <a:pt x="179" y="67"/>
                  </a:lnTo>
                  <a:lnTo>
                    <a:pt x="179" y="0"/>
                  </a:lnTo>
                  <a:lnTo>
                    <a:pt x="158" y="0"/>
                  </a:lnTo>
                  <a:lnTo>
                    <a:pt x="158" y="55"/>
                  </a:lnTo>
                  <a:lnTo>
                    <a:pt x="89" y="93"/>
                  </a:lnTo>
                  <a:lnTo>
                    <a:pt x="20" y="61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lnSpc>
                  <a:spcPct val="130000"/>
                </a:lnSpc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5599965" y="1086754"/>
            <a:ext cx="1233390" cy="281090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4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599964" y="1324160"/>
            <a:ext cx="2788460" cy="584059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599965" y="2107014"/>
            <a:ext cx="1233390" cy="281090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4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599964" y="2344420"/>
            <a:ext cx="2788460" cy="584059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599965" y="2959099"/>
            <a:ext cx="1233390" cy="281090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4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599964" y="3196506"/>
            <a:ext cx="2788460" cy="584059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599965" y="3867242"/>
            <a:ext cx="1233390" cy="281090"/>
          </a:xfrm>
          <a:prstGeom prst="rect">
            <a:avLst/>
          </a:prstGeom>
          <a:noFill/>
        </p:spPr>
        <p:txBody>
          <a:bodyPr wrap="none" lIns="65012" tIns="32506" rIns="65012" bIns="32506" rtlCol="0">
            <a:spAutoFit/>
          </a:bodyPr>
          <a:lstStyle/>
          <a:p>
            <a:r>
              <a:rPr lang="en-US" altLang="zh-CN" sz="14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599964" y="4104649"/>
            <a:ext cx="2788460" cy="584059"/>
          </a:xfrm>
          <a:prstGeom prst="rect">
            <a:avLst/>
          </a:prstGeom>
          <a:noFill/>
        </p:spPr>
        <p:txBody>
          <a:bodyPr wrap="square" lIns="65012" tIns="32506" rIns="65012" bIns="3250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3771722845"/>
      </p:ext>
    </p:extLst>
  </p:cSld>
  <p:clrMapOvr>
    <a:masterClrMapping/>
  </p:clrMapOvr>
  <p:transition spd="med" advClick="0" advTm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447078"/>
            <a:ext cx="3384376" cy="2665118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72000" y="3683227"/>
            <a:ext cx="432048" cy="432182"/>
          </a:xfrm>
          <a:prstGeom prst="rect">
            <a:avLst/>
          </a:prstGeom>
          <a:solidFill>
            <a:schemeClr val="accent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4049" y="3683227"/>
            <a:ext cx="3312367" cy="432182"/>
          </a:xfrm>
          <a:prstGeom prst="rect">
            <a:avLst/>
          </a:prstGeom>
          <a:solidFill>
            <a:schemeClr val="lt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4572000" y="1447077"/>
            <a:ext cx="3744416" cy="68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200" b="1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4991743" y="2170590"/>
            <a:ext cx="3324673" cy="138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</a:t>
            </a:r>
            <a:r>
              <a:rPr lang="en-US" altLang="zh-CN" sz="1200" dirty="0" err="1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contentClick</a:t>
            </a: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 here to add content, content to match the title.  </a:t>
            </a:r>
          </a:p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5131296" y="3700673"/>
            <a:ext cx="3168352" cy="38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914400"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8" name="任意多边形 7"/>
          <p:cNvSpPr/>
          <p:nvPr/>
        </p:nvSpPr>
        <p:spPr>
          <a:xfrm>
            <a:off x="4652964" y="2265991"/>
            <a:ext cx="214313" cy="138155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cap="rnd">
            <a:solidFill>
              <a:schemeClr val="accent2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4652964" y="2785264"/>
            <a:ext cx="214313" cy="138155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cap="rnd">
            <a:solidFill>
              <a:schemeClr val="accent3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4652964" y="3299773"/>
            <a:ext cx="214313" cy="138155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cap="rnd">
            <a:solidFill>
              <a:schemeClr val="accent4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4699248" y="3779999"/>
            <a:ext cx="177552" cy="238639"/>
          </a:xfrm>
          <a:custGeom>
            <a:avLst/>
            <a:gdLst>
              <a:gd name="T0" fmla="*/ 96 w 145"/>
              <a:gd name="T1" fmla="*/ 71 h 195"/>
              <a:gd name="T2" fmla="*/ 72 w 145"/>
              <a:gd name="T3" fmla="*/ 81 h 195"/>
              <a:gd name="T4" fmla="*/ 60 w 145"/>
              <a:gd name="T5" fmla="*/ 79 h 195"/>
              <a:gd name="T6" fmla="*/ 49 w 145"/>
              <a:gd name="T7" fmla="*/ 71 h 195"/>
              <a:gd name="T8" fmla="*/ 43 w 145"/>
              <a:gd name="T9" fmla="*/ 71 h 195"/>
              <a:gd name="T10" fmla="*/ 43 w 145"/>
              <a:gd name="T11" fmla="*/ 78 h 195"/>
              <a:gd name="T12" fmla="*/ 56 w 145"/>
              <a:gd name="T13" fmla="*/ 87 h 195"/>
              <a:gd name="T14" fmla="*/ 72 w 145"/>
              <a:gd name="T15" fmla="*/ 90 h 195"/>
              <a:gd name="T16" fmla="*/ 102 w 145"/>
              <a:gd name="T17" fmla="*/ 78 h 195"/>
              <a:gd name="T18" fmla="*/ 102 w 145"/>
              <a:gd name="T19" fmla="*/ 71 h 195"/>
              <a:gd name="T20" fmla="*/ 96 w 145"/>
              <a:gd name="T21" fmla="*/ 71 h 195"/>
              <a:gd name="T22" fmla="*/ 106 w 145"/>
              <a:gd name="T23" fmla="*/ 170 h 195"/>
              <a:gd name="T24" fmla="*/ 106 w 145"/>
              <a:gd name="T25" fmla="*/ 170 h 195"/>
              <a:gd name="T26" fmla="*/ 39 w 145"/>
              <a:gd name="T27" fmla="*/ 170 h 195"/>
              <a:gd name="T28" fmla="*/ 34 w 145"/>
              <a:gd name="T29" fmla="*/ 174 h 195"/>
              <a:gd name="T30" fmla="*/ 39 w 145"/>
              <a:gd name="T31" fmla="*/ 179 h 195"/>
              <a:gd name="T32" fmla="*/ 106 w 145"/>
              <a:gd name="T33" fmla="*/ 179 h 195"/>
              <a:gd name="T34" fmla="*/ 111 w 145"/>
              <a:gd name="T35" fmla="*/ 174 h 195"/>
              <a:gd name="T36" fmla="*/ 106 w 145"/>
              <a:gd name="T37" fmla="*/ 170 h 195"/>
              <a:gd name="T38" fmla="*/ 145 w 145"/>
              <a:gd name="T39" fmla="*/ 75 h 195"/>
              <a:gd name="T40" fmla="*/ 145 w 145"/>
              <a:gd name="T41" fmla="*/ 75 h 195"/>
              <a:gd name="T42" fmla="*/ 124 w 145"/>
              <a:gd name="T43" fmla="*/ 22 h 195"/>
              <a:gd name="T44" fmla="*/ 72 w 145"/>
              <a:gd name="T45" fmla="*/ 0 h 195"/>
              <a:gd name="T46" fmla="*/ 21 w 145"/>
              <a:gd name="T47" fmla="*/ 22 h 195"/>
              <a:gd name="T48" fmla="*/ 0 w 145"/>
              <a:gd name="T49" fmla="*/ 75 h 195"/>
              <a:gd name="T50" fmla="*/ 9 w 145"/>
              <a:gd name="T51" fmla="*/ 112 h 195"/>
              <a:gd name="T52" fmla="*/ 9 w 145"/>
              <a:gd name="T53" fmla="*/ 112 h 195"/>
              <a:gd name="T54" fmla="*/ 31 w 145"/>
              <a:gd name="T55" fmla="*/ 137 h 195"/>
              <a:gd name="T56" fmla="*/ 31 w 145"/>
              <a:gd name="T57" fmla="*/ 158 h 195"/>
              <a:gd name="T58" fmla="*/ 39 w 145"/>
              <a:gd name="T59" fmla="*/ 166 h 195"/>
              <a:gd name="T60" fmla="*/ 106 w 145"/>
              <a:gd name="T61" fmla="*/ 166 h 195"/>
              <a:gd name="T62" fmla="*/ 114 w 145"/>
              <a:gd name="T63" fmla="*/ 158 h 195"/>
              <a:gd name="T64" fmla="*/ 114 w 145"/>
              <a:gd name="T65" fmla="*/ 137 h 195"/>
              <a:gd name="T66" fmla="*/ 136 w 145"/>
              <a:gd name="T67" fmla="*/ 112 h 195"/>
              <a:gd name="T68" fmla="*/ 136 w 145"/>
              <a:gd name="T69" fmla="*/ 112 h 195"/>
              <a:gd name="T70" fmla="*/ 145 w 145"/>
              <a:gd name="T71" fmla="*/ 75 h 195"/>
              <a:gd name="T72" fmla="*/ 123 w 145"/>
              <a:gd name="T73" fmla="*/ 104 h 195"/>
              <a:gd name="T74" fmla="*/ 123 w 145"/>
              <a:gd name="T75" fmla="*/ 104 h 195"/>
              <a:gd name="T76" fmla="*/ 123 w 145"/>
              <a:gd name="T77" fmla="*/ 104 h 195"/>
              <a:gd name="T78" fmla="*/ 123 w 145"/>
              <a:gd name="T79" fmla="*/ 104 h 195"/>
              <a:gd name="T80" fmla="*/ 102 w 145"/>
              <a:gd name="T81" fmla="*/ 126 h 195"/>
              <a:gd name="T82" fmla="*/ 99 w 145"/>
              <a:gd name="T83" fmla="*/ 133 h 195"/>
              <a:gd name="T84" fmla="*/ 99 w 145"/>
              <a:gd name="T85" fmla="*/ 133 h 195"/>
              <a:gd name="T86" fmla="*/ 99 w 145"/>
              <a:gd name="T87" fmla="*/ 150 h 195"/>
              <a:gd name="T88" fmla="*/ 46 w 145"/>
              <a:gd name="T89" fmla="*/ 150 h 195"/>
              <a:gd name="T90" fmla="*/ 46 w 145"/>
              <a:gd name="T91" fmla="*/ 133 h 195"/>
              <a:gd name="T92" fmla="*/ 42 w 145"/>
              <a:gd name="T93" fmla="*/ 126 h 195"/>
              <a:gd name="T94" fmla="*/ 22 w 145"/>
              <a:gd name="T95" fmla="*/ 104 h 195"/>
              <a:gd name="T96" fmla="*/ 22 w 145"/>
              <a:gd name="T97" fmla="*/ 104 h 195"/>
              <a:gd name="T98" fmla="*/ 14 w 145"/>
              <a:gd name="T99" fmla="*/ 75 h 195"/>
              <a:gd name="T100" fmla="*/ 31 w 145"/>
              <a:gd name="T101" fmla="*/ 33 h 195"/>
              <a:gd name="T102" fmla="*/ 72 w 145"/>
              <a:gd name="T103" fmla="*/ 15 h 195"/>
              <a:gd name="T104" fmla="*/ 113 w 145"/>
              <a:gd name="T105" fmla="*/ 33 h 195"/>
              <a:gd name="T106" fmla="*/ 130 w 145"/>
              <a:gd name="T107" fmla="*/ 75 h 195"/>
              <a:gd name="T108" fmla="*/ 123 w 145"/>
              <a:gd name="T109" fmla="*/ 104 h 195"/>
              <a:gd name="T110" fmla="*/ 92 w 145"/>
              <a:gd name="T111" fmla="*/ 186 h 195"/>
              <a:gd name="T112" fmla="*/ 92 w 145"/>
              <a:gd name="T113" fmla="*/ 186 h 195"/>
              <a:gd name="T114" fmla="*/ 53 w 145"/>
              <a:gd name="T115" fmla="*/ 186 h 195"/>
              <a:gd name="T116" fmla="*/ 48 w 145"/>
              <a:gd name="T117" fmla="*/ 190 h 195"/>
              <a:gd name="T118" fmla="*/ 53 w 145"/>
              <a:gd name="T119" fmla="*/ 195 h 195"/>
              <a:gd name="T120" fmla="*/ 92 w 145"/>
              <a:gd name="T121" fmla="*/ 195 h 195"/>
              <a:gd name="T122" fmla="*/ 96 w 145"/>
              <a:gd name="T123" fmla="*/ 190 h 195"/>
              <a:gd name="T124" fmla="*/ 92 w 145"/>
              <a:gd name="T125" fmla="*/ 186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5" h="195">
                <a:moveTo>
                  <a:pt x="96" y="71"/>
                </a:moveTo>
                <a:cubicBezTo>
                  <a:pt x="90" y="77"/>
                  <a:pt x="82" y="81"/>
                  <a:pt x="72" y="81"/>
                </a:cubicBezTo>
                <a:cubicBezTo>
                  <a:pt x="68" y="81"/>
                  <a:pt x="63" y="80"/>
                  <a:pt x="60" y="79"/>
                </a:cubicBezTo>
                <a:cubicBezTo>
                  <a:pt x="56" y="77"/>
                  <a:pt x="52" y="74"/>
                  <a:pt x="49" y="71"/>
                </a:cubicBezTo>
                <a:cubicBezTo>
                  <a:pt x="47" y="69"/>
                  <a:pt x="44" y="69"/>
                  <a:pt x="43" y="71"/>
                </a:cubicBezTo>
                <a:cubicBezTo>
                  <a:pt x="41" y="73"/>
                  <a:pt x="41" y="76"/>
                  <a:pt x="43" y="78"/>
                </a:cubicBezTo>
                <a:cubicBezTo>
                  <a:pt x="46" y="82"/>
                  <a:pt x="51" y="85"/>
                  <a:pt x="56" y="87"/>
                </a:cubicBezTo>
                <a:cubicBezTo>
                  <a:pt x="61" y="89"/>
                  <a:pt x="67" y="90"/>
                  <a:pt x="72" y="90"/>
                </a:cubicBezTo>
                <a:cubicBezTo>
                  <a:pt x="84" y="90"/>
                  <a:pt x="95" y="85"/>
                  <a:pt x="102" y="78"/>
                </a:cubicBezTo>
                <a:cubicBezTo>
                  <a:pt x="104" y="76"/>
                  <a:pt x="104" y="73"/>
                  <a:pt x="102" y="71"/>
                </a:cubicBezTo>
                <a:cubicBezTo>
                  <a:pt x="100" y="69"/>
                  <a:pt x="98" y="69"/>
                  <a:pt x="96" y="71"/>
                </a:cubicBezTo>
                <a:close/>
                <a:moveTo>
                  <a:pt x="106" y="170"/>
                </a:moveTo>
                <a:cubicBezTo>
                  <a:pt x="106" y="170"/>
                  <a:pt x="106" y="170"/>
                  <a:pt x="106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6" y="170"/>
                  <a:pt x="34" y="172"/>
                  <a:pt x="34" y="174"/>
                </a:cubicBezTo>
                <a:cubicBezTo>
                  <a:pt x="34" y="177"/>
                  <a:pt x="36" y="179"/>
                  <a:pt x="39" y="179"/>
                </a:cubicBezTo>
                <a:cubicBezTo>
                  <a:pt x="106" y="179"/>
                  <a:pt x="106" y="179"/>
                  <a:pt x="106" y="179"/>
                </a:cubicBezTo>
                <a:cubicBezTo>
                  <a:pt x="109" y="179"/>
                  <a:pt x="111" y="177"/>
                  <a:pt x="111" y="174"/>
                </a:cubicBezTo>
                <a:cubicBezTo>
                  <a:pt x="111" y="172"/>
                  <a:pt x="109" y="170"/>
                  <a:pt x="106" y="170"/>
                </a:cubicBezTo>
                <a:close/>
                <a:moveTo>
                  <a:pt x="145" y="75"/>
                </a:moveTo>
                <a:cubicBezTo>
                  <a:pt x="145" y="75"/>
                  <a:pt x="145" y="75"/>
                  <a:pt x="145" y="75"/>
                </a:cubicBezTo>
                <a:cubicBezTo>
                  <a:pt x="145" y="54"/>
                  <a:pt x="137" y="36"/>
                  <a:pt x="124" y="22"/>
                </a:cubicBezTo>
                <a:cubicBezTo>
                  <a:pt x="111" y="9"/>
                  <a:pt x="92" y="0"/>
                  <a:pt x="72" y="0"/>
                </a:cubicBezTo>
                <a:cubicBezTo>
                  <a:pt x="52" y="0"/>
                  <a:pt x="34" y="9"/>
                  <a:pt x="21" y="22"/>
                </a:cubicBezTo>
                <a:cubicBezTo>
                  <a:pt x="8" y="36"/>
                  <a:pt x="0" y="54"/>
                  <a:pt x="0" y="75"/>
                </a:cubicBezTo>
                <a:cubicBezTo>
                  <a:pt x="0" y="88"/>
                  <a:pt x="3" y="101"/>
                  <a:pt x="9" y="112"/>
                </a:cubicBezTo>
                <a:cubicBezTo>
                  <a:pt x="9" y="112"/>
                  <a:pt x="9" y="112"/>
                  <a:pt x="9" y="112"/>
                </a:cubicBezTo>
                <a:cubicBezTo>
                  <a:pt x="14" y="122"/>
                  <a:pt x="22" y="130"/>
                  <a:pt x="31" y="137"/>
                </a:cubicBezTo>
                <a:cubicBezTo>
                  <a:pt x="31" y="158"/>
                  <a:pt x="31" y="158"/>
                  <a:pt x="31" y="158"/>
                </a:cubicBezTo>
                <a:cubicBezTo>
                  <a:pt x="31" y="162"/>
                  <a:pt x="34" y="166"/>
                  <a:pt x="39" y="166"/>
                </a:cubicBezTo>
                <a:cubicBezTo>
                  <a:pt x="106" y="166"/>
                  <a:pt x="106" y="166"/>
                  <a:pt x="106" y="166"/>
                </a:cubicBezTo>
                <a:cubicBezTo>
                  <a:pt x="110" y="166"/>
                  <a:pt x="114" y="162"/>
                  <a:pt x="114" y="158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30"/>
                  <a:pt x="130" y="122"/>
                  <a:pt x="136" y="112"/>
                </a:cubicBezTo>
                <a:cubicBezTo>
                  <a:pt x="136" y="112"/>
                  <a:pt x="136" y="112"/>
                  <a:pt x="136" y="112"/>
                </a:cubicBezTo>
                <a:cubicBezTo>
                  <a:pt x="142" y="101"/>
                  <a:pt x="145" y="88"/>
                  <a:pt x="145" y="75"/>
                </a:cubicBezTo>
                <a:close/>
                <a:moveTo>
                  <a:pt x="123" y="104"/>
                </a:move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18" y="114"/>
                  <a:pt x="111" y="121"/>
                  <a:pt x="102" y="126"/>
                </a:cubicBezTo>
                <a:cubicBezTo>
                  <a:pt x="100" y="128"/>
                  <a:pt x="99" y="130"/>
                  <a:pt x="99" y="133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99" y="150"/>
                  <a:pt x="99" y="150"/>
                  <a:pt x="99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6" y="133"/>
                  <a:pt x="46" y="133"/>
                  <a:pt x="46" y="133"/>
                </a:cubicBezTo>
                <a:cubicBezTo>
                  <a:pt x="46" y="130"/>
                  <a:pt x="44" y="127"/>
                  <a:pt x="42" y="126"/>
                </a:cubicBezTo>
                <a:cubicBezTo>
                  <a:pt x="33" y="121"/>
                  <a:pt x="27" y="113"/>
                  <a:pt x="22" y="104"/>
                </a:cubicBezTo>
                <a:cubicBezTo>
                  <a:pt x="22" y="104"/>
                  <a:pt x="22" y="104"/>
                  <a:pt x="22" y="104"/>
                </a:cubicBezTo>
                <a:cubicBezTo>
                  <a:pt x="17" y="96"/>
                  <a:pt x="14" y="86"/>
                  <a:pt x="14" y="75"/>
                </a:cubicBezTo>
                <a:cubicBezTo>
                  <a:pt x="14" y="59"/>
                  <a:pt x="21" y="44"/>
                  <a:pt x="31" y="33"/>
                </a:cubicBezTo>
                <a:cubicBezTo>
                  <a:pt x="42" y="22"/>
                  <a:pt x="56" y="15"/>
                  <a:pt x="72" y="15"/>
                </a:cubicBezTo>
                <a:cubicBezTo>
                  <a:pt x="88" y="15"/>
                  <a:pt x="103" y="22"/>
                  <a:pt x="113" y="33"/>
                </a:cubicBezTo>
                <a:cubicBezTo>
                  <a:pt x="124" y="44"/>
                  <a:pt x="130" y="59"/>
                  <a:pt x="130" y="75"/>
                </a:cubicBezTo>
                <a:cubicBezTo>
                  <a:pt x="130" y="86"/>
                  <a:pt x="128" y="96"/>
                  <a:pt x="123" y="104"/>
                </a:cubicBezTo>
                <a:close/>
                <a:moveTo>
                  <a:pt x="92" y="186"/>
                </a:moveTo>
                <a:cubicBezTo>
                  <a:pt x="92" y="186"/>
                  <a:pt x="92" y="186"/>
                  <a:pt x="92" y="186"/>
                </a:cubicBezTo>
                <a:cubicBezTo>
                  <a:pt x="53" y="186"/>
                  <a:pt x="53" y="186"/>
                  <a:pt x="53" y="186"/>
                </a:cubicBezTo>
                <a:cubicBezTo>
                  <a:pt x="50" y="186"/>
                  <a:pt x="48" y="188"/>
                  <a:pt x="48" y="190"/>
                </a:cubicBezTo>
                <a:cubicBezTo>
                  <a:pt x="48" y="193"/>
                  <a:pt x="50" y="195"/>
                  <a:pt x="53" y="195"/>
                </a:cubicBezTo>
                <a:cubicBezTo>
                  <a:pt x="92" y="195"/>
                  <a:pt x="92" y="195"/>
                  <a:pt x="92" y="195"/>
                </a:cubicBezTo>
                <a:cubicBezTo>
                  <a:pt x="94" y="195"/>
                  <a:pt x="96" y="193"/>
                  <a:pt x="96" y="190"/>
                </a:cubicBezTo>
                <a:cubicBezTo>
                  <a:pt x="96" y="188"/>
                  <a:pt x="94" y="186"/>
                  <a:pt x="92" y="186"/>
                </a:cubicBezTo>
                <a:close/>
              </a:path>
            </a:pathLst>
          </a:custGeom>
          <a:solidFill>
            <a:schemeClr val="lt1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9"/>
          <p:cNvGrpSpPr/>
          <p:nvPr/>
        </p:nvGrpSpPr>
        <p:grpSpPr>
          <a:xfrm>
            <a:off x="2740154" y="1328760"/>
            <a:ext cx="2157841" cy="278281"/>
            <a:chOff x="3249264" y="1751682"/>
            <a:chExt cx="2994025" cy="371137"/>
          </a:xfrm>
        </p:grpSpPr>
        <p:grpSp>
          <p:nvGrpSpPr>
            <p:cNvPr id="3" name="组合 20"/>
            <p:cNvGrpSpPr/>
            <p:nvPr/>
          </p:nvGrpSpPr>
          <p:grpSpPr>
            <a:xfrm>
              <a:off x="3249264" y="1776444"/>
              <a:ext cx="2994025" cy="314202"/>
              <a:chOff x="2940050" y="2132898"/>
              <a:chExt cx="2994025" cy="314202"/>
            </a:xfrm>
          </p:grpSpPr>
          <p:sp>
            <p:nvSpPr>
              <p:cNvPr id="23" name="圆角矩形 22"/>
              <p:cNvSpPr/>
              <p:nvPr/>
            </p:nvSpPr>
            <p:spPr>
              <a:xfrm>
                <a:off x="2940050" y="2132898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l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圆角矩形 23"/>
              <p:cNvSpPr/>
              <p:nvPr/>
            </p:nvSpPr>
            <p:spPr>
              <a:xfrm>
                <a:off x="2940050" y="2132898"/>
                <a:ext cx="2108200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4"/>
            <p:cNvSpPr txBox="1"/>
            <p:nvPr/>
          </p:nvSpPr>
          <p:spPr>
            <a:xfrm>
              <a:off x="5335258" y="1751682"/>
              <a:ext cx="673755" cy="371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70%</a:t>
              </a:r>
              <a:endParaRPr lang="zh-CN" altLang="en-US" sz="1100" baseline="-3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24"/>
          <p:cNvGrpSpPr/>
          <p:nvPr/>
        </p:nvGrpSpPr>
        <p:grpSpPr>
          <a:xfrm>
            <a:off x="2736410" y="1636982"/>
            <a:ext cx="2157841" cy="278281"/>
            <a:chOff x="3249264" y="2162750"/>
            <a:chExt cx="2994025" cy="371138"/>
          </a:xfrm>
        </p:grpSpPr>
        <p:grpSp>
          <p:nvGrpSpPr>
            <p:cNvPr id="5" name="组合 25"/>
            <p:cNvGrpSpPr/>
            <p:nvPr/>
          </p:nvGrpSpPr>
          <p:grpSpPr>
            <a:xfrm>
              <a:off x="3249264" y="2178703"/>
              <a:ext cx="2994025" cy="314618"/>
              <a:chOff x="2940050" y="2519659"/>
              <a:chExt cx="2994025" cy="314618"/>
            </a:xfrm>
          </p:grpSpPr>
          <p:sp>
            <p:nvSpPr>
              <p:cNvPr id="28" name="圆角矩形 27"/>
              <p:cNvSpPr/>
              <p:nvPr/>
            </p:nvSpPr>
            <p:spPr>
              <a:xfrm>
                <a:off x="2940050" y="2520075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l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圆角矩形 28"/>
              <p:cNvSpPr/>
              <p:nvPr/>
            </p:nvSpPr>
            <p:spPr>
              <a:xfrm>
                <a:off x="2940051" y="2519659"/>
                <a:ext cx="889000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" name="文本框 9"/>
            <p:cNvSpPr txBox="1"/>
            <p:nvPr/>
          </p:nvSpPr>
          <p:spPr>
            <a:xfrm>
              <a:off x="4118870" y="2162750"/>
              <a:ext cx="673755" cy="371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30%</a:t>
              </a:r>
              <a:endParaRPr lang="zh-CN" altLang="en-US" sz="1100" baseline="-3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39"/>
          <p:cNvGrpSpPr/>
          <p:nvPr/>
        </p:nvGrpSpPr>
        <p:grpSpPr>
          <a:xfrm>
            <a:off x="2736409" y="2964273"/>
            <a:ext cx="2170479" cy="278281"/>
            <a:chOff x="3244272" y="3932945"/>
            <a:chExt cx="3011560" cy="371137"/>
          </a:xfrm>
        </p:grpSpPr>
        <p:sp>
          <p:nvSpPr>
            <p:cNvPr id="41" name="圆角矩形 40"/>
            <p:cNvSpPr/>
            <p:nvPr/>
          </p:nvSpPr>
          <p:spPr>
            <a:xfrm>
              <a:off x="3261807" y="3971332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chemeClr val="l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3244272" y="3971332"/>
              <a:ext cx="1201953" cy="31420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文本框 15"/>
            <p:cNvSpPr txBox="1"/>
            <p:nvPr/>
          </p:nvSpPr>
          <p:spPr>
            <a:xfrm>
              <a:off x="4418924" y="3932945"/>
              <a:ext cx="907693" cy="371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40%</a:t>
              </a:r>
              <a:endParaRPr lang="zh-CN" altLang="en-US" sz="1100" baseline="-3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45"/>
          <p:cNvGrpSpPr/>
          <p:nvPr/>
        </p:nvGrpSpPr>
        <p:grpSpPr>
          <a:xfrm>
            <a:off x="2736412" y="3258227"/>
            <a:ext cx="2168304" cy="278281"/>
            <a:chOff x="3244272" y="4324969"/>
            <a:chExt cx="3008542" cy="371135"/>
          </a:xfrm>
        </p:grpSpPr>
        <p:sp>
          <p:nvSpPr>
            <p:cNvPr id="47" name="圆角矩形 46"/>
            <p:cNvSpPr/>
            <p:nvPr/>
          </p:nvSpPr>
          <p:spPr>
            <a:xfrm>
              <a:off x="3258789" y="4362615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chemeClr val="l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3244272" y="4362651"/>
              <a:ext cx="2108200" cy="31420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19"/>
            <p:cNvSpPr txBox="1"/>
            <p:nvPr/>
          </p:nvSpPr>
          <p:spPr>
            <a:xfrm>
              <a:off x="5326614" y="4324969"/>
              <a:ext cx="673755" cy="371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60%</a:t>
              </a:r>
              <a:endParaRPr lang="zh-CN" altLang="en-US" sz="1100" baseline="-3000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49"/>
          <p:cNvGrpSpPr/>
          <p:nvPr/>
        </p:nvGrpSpPr>
        <p:grpSpPr>
          <a:xfrm>
            <a:off x="1266539" y="1100814"/>
            <a:ext cx="1618420" cy="1646571"/>
            <a:chOff x="471707" y="1675770"/>
            <a:chExt cx="2158455" cy="2196000"/>
          </a:xfrm>
          <a:solidFill>
            <a:schemeClr val="accent1">
              <a:lumMod val="90000"/>
            </a:schemeClr>
          </a:solidFill>
        </p:grpSpPr>
        <p:grpSp>
          <p:nvGrpSpPr>
            <p:cNvPr id="9" name="组合 50"/>
            <p:cNvGrpSpPr>
              <a:grpSpLocks noChangeAspect="1"/>
            </p:cNvGrpSpPr>
            <p:nvPr/>
          </p:nvGrpSpPr>
          <p:grpSpPr>
            <a:xfrm>
              <a:off x="471707" y="1675770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55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cs typeface="+mn-ea"/>
                  <a:sym typeface="+mn-lt"/>
                </a:endParaRPr>
              </a:p>
            </p:txBody>
          </p:sp>
          <p:sp>
            <p:nvSpPr>
              <p:cNvPr id="56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cs typeface="+mn-ea"/>
                  <a:sym typeface="+mn-lt"/>
                </a:endParaRPr>
              </a:p>
            </p:txBody>
          </p:sp>
          <p:sp>
            <p:nvSpPr>
              <p:cNvPr id="57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51"/>
            <p:cNvGrpSpPr>
              <a:grpSpLocks noChangeAspect="1"/>
            </p:cNvGrpSpPr>
            <p:nvPr/>
          </p:nvGrpSpPr>
          <p:grpSpPr>
            <a:xfrm>
              <a:off x="1735995" y="2108076"/>
              <a:ext cx="462003" cy="468000"/>
              <a:chOff x="2665061" y="4979202"/>
              <a:chExt cx="284308" cy="288000"/>
            </a:xfrm>
            <a:grpFill/>
          </p:grpSpPr>
          <p:sp>
            <p:nvSpPr>
              <p:cNvPr id="53" name="Freeform 932"/>
              <p:cNvSpPr>
                <a:spLocks noEditPoints="1"/>
              </p:cNvSpPr>
              <p:nvPr/>
            </p:nvSpPr>
            <p:spPr bwMode="auto">
              <a:xfrm>
                <a:off x="2665061" y="4979202"/>
                <a:ext cx="284308" cy="288000"/>
              </a:xfrm>
              <a:custGeom>
                <a:avLst/>
                <a:gdLst>
                  <a:gd name="T0" fmla="*/ 70 w 98"/>
                  <a:gd name="T1" fmla="*/ 42 h 99"/>
                  <a:gd name="T2" fmla="*/ 66 w 98"/>
                  <a:gd name="T3" fmla="*/ 42 h 99"/>
                  <a:gd name="T4" fmla="*/ 41 w 98"/>
                  <a:gd name="T5" fmla="*/ 67 h 99"/>
                  <a:gd name="T6" fmla="*/ 41 w 98"/>
                  <a:gd name="T7" fmla="*/ 70 h 99"/>
                  <a:gd name="T8" fmla="*/ 70 w 98"/>
                  <a:gd name="T9" fmla="*/ 99 h 99"/>
                  <a:gd name="T10" fmla="*/ 98 w 98"/>
                  <a:gd name="T11" fmla="*/ 70 h 99"/>
                  <a:gd name="T12" fmla="*/ 70 w 98"/>
                  <a:gd name="T13" fmla="*/ 42 h 99"/>
                  <a:gd name="T14" fmla="*/ 70 w 98"/>
                  <a:gd name="T15" fmla="*/ 90 h 99"/>
                  <a:gd name="T16" fmla="*/ 50 w 98"/>
                  <a:gd name="T17" fmla="*/ 70 h 99"/>
                  <a:gd name="T18" fmla="*/ 70 w 98"/>
                  <a:gd name="T19" fmla="*/ 51 h 99"/>
                  <a:gd name="T20" fmla="*/ 89 w 98"/>
                  <a:gd name="T21" fmla="*/ 70 h 99"/>
                  <a:gd name="T22" fmla="*/ 70 w 98"/>
                  <a:gd name="T23" fmla="*/ 90 h 99"/>
                  <a:gd name="T24" fmla="*/ 57 w 98"/>
                  <a:gd name="T25" fmla="*/ 29 h 99"/>
                  <a:gd name="T26" fmla="*/ 28 w 98"/>
                  <a:gd name="T27" fmla="*/ 0 h 99"/>
                  <a:gd name="T28" fmla="*/ 0 w 98"/>
                  <a:gd name="T29" fmla="*/ 29 h 99"/>
                  <a:gd name="T30" fmla="*/ 28 w 98"/>
                  <a:gd name="T31" fmla="*/ 57 h 99"/>
                  <a:gd name="T32" fmla="*/ 32 w 98"/>
                  <a:gd name="T33" fmla="*/ 57 h 99"/>
                  <a:gd name="T34" fmla="*/ 56 w 98"/>
                  <a:gd name="T35" fmla="*/ 32 h 99"/>
                  <a:gd name="T36" fmla="*/ 57 w 98"/>
                  <a:gd name="T37" fmla="*/ 29 h 99"/>
                  <a:gd name="T38" fmla="*/ 28 w 98"/>
                  <a:gd name="T39" fmla="*/ 48 h 99"/>
                  <a:gd name="T40" fmla="*/ 8 w 98"/>
                  <a:gd name="T41" fmla="*/ 29 h 99"/>
                  <a:gd name="T42" fmla="*/ 28 w 98"/>
                  <a:gd name="T43" fmla="*/ 9 h 99"/>
                  <a:gd name="T44" fmla="*/ 48 w 98"/>
                  <a:gd name="T45" fmla="*/ 29 h 99"/>
                  <a:gd name="T46" fmla="*/ 28 w 98"/>
                  <a:gd name="T47" fmla="*/ 4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8" h="99">
                    <a:moveTo>
                      <a:pt x="70" y="42"/>
                    </a:moveTo>
                    <a:cubicBezTo>
                      <a:pt x="68" y="42"/>
                      <a:pt x="67" y="42"/>
                      <a:pt x="66" y="42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8"/>
                      <a:pt x="41" y="69"/>
                      <a:pt x="41" y="70"/>
                    </a:cubicBezTo>
                    <a:cubicBezTo>
                      <a:pt x="41" y="86"/>
                      <a:pt x="54" y="99"/>
                      <a:pt x="70" y="99"/>
                    </a:cubicBezTo>
                    <a:cubicBezTo>
                      <a:pt x="85" y="99"/>
                      <a:pt x="98" y="86"/>
                      <a:pt x="98" y="70"/>
                    </a:cubicBezTo>
                    <a:cubicBezTo>
                      <a:pt x="98" y="55"/>
                      <a:pt x="85" y="42"/>
                      <a:pt x="70" y="42"/>
                    </a:cubicBezTo>
                    <a:close/>
                    <a:moveTo>
                      <a:pt x="70" y="90"/>
                    </a:moveTo>
                    <a:cubicBezTo>
                      <a:pt x="59" y="90"/>
                      <a:pt x="50" y="81"/>
                      <a:pt x="50" y="70"/>
                    </a:cubicBezTo>
                    <a:cubicBezTo>
                      <a:pt x="50" y="59"/>
                      <a:pt x="59" y="51"/>
                      <a:pt x="70" y="51"/>
                    </a:cubicBezTo>
                    <a:cubicBezTo>
                      <a:pt x="81" y="51"/>
                      <a:pt x="89" y="59"/>
                      <a:pt x="89" y="70"/>
                    </a:cubicBezTo>
                    <a:cubicBezTo>
                      <a:pt x="89" y="81"/>
                      <a:pt x="81" y="90"/>
                      <a:pt x="70" y="90"/>
                    </a:cubicBezTo>
                    <a:close/>
                    <a:moveTo>
                      <a:pt x="57" y="29"/>
                    </a:moveTo>
                    <a:cubicBezTo>
                      <a:pt x="57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29"/>
                    </a:cubicBezTo>
                    <a:cubicBezTo>
                      <a:pt x="0" y="44"/>
                      <a:pt x="12" y="57"/>
                      <a:pt x="28" y="57"/>
                    </a:cubicBezTo>
                    <a:cubicBezTo>
                      <a:pt x="29" y="57"/>
                      <a:pt x="31" y="57"/>
                      <a:pt x="32" y="57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31"/>
                      <a:pt x="57" y="30"/>
                      <a:pt x="57" y="29"/>
                    </a:cubicBezTo>
                    <a:close/>
                    <a:moveTo>
                      <a:pt x="28" y="48"/>
                    </a:moveTo>
                    <a:cubicBezTo>
                      <a:pt x="17" y="48"/>
                      <a:pt x="8" y="40"/>
                      <a:pt x="8" y="29"/>
                    </a:cubicBezTo>
                    <a:cubicBezTo>
                      <a:pt x="8" y="18"/>
                      <a:pt x="17" y="9"/>
                      <a:pt x="28" y="9"/>
                    </a:cubicBezTo>
                    <a:cubicBezTo>
                      <a:pt x="39" y="9"/>
                      <a:pt x="48" y="18"/>
                      <a:pt x="48" y="29"/>
                    </a:cubicBezTo>
                    <a:cubicBezTo>
                      <a:pt x="48" y="40"/>
                      <a:pt x="39" y="48"/>
                      <a:pt x="28" y="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cs typeface="+mn-ea"/>
                  <a:sym typeface="+mn-lt"/>
                </a:endParaRPr>
              </a:p>
            </p:txBody>
          </p:sp>
          <p:sp>
            <p:nvSpPr>
              <p:cNvPr id="54" name="Freeform 933"/>
              <p:cNvSpPr/>
              <p:nvPr/>
            </p:nvSpPr>
            <p:spPr bwMode="auto">
              <a:xfrm>
                <a:off x="2697060" y="5013664"/>
                <a:ext cx="220308" cy="219077"/>
              </a:xfrm>
              <a:custGeom>
                <a:avLst/>
                <a:gdLst>
                  <a:gd name="T0" fmla="*/ 179 w 179"/>
                  <a:gd name="T1" fmla="*/ 12 h 178"/>
                  <a:gd name="T2" fmla="*/ 14 w 179"/>
                  <a:gd name="T3" fmla="*/ 178 h 178"/>
                  <a:gd name="T4" fmla="*/ 0 w 179"/>
                  <a:gd name="T5" fmla="*/ 166 h 178"/>
                  <a:gd name="T6" fmla="*/ 165 w 179"/>
                  <a:gd name="T7" fmla="*/ 0 h 178"/>
                  <a:gd name="T8" fmla="*/ 179 w 179"/>
                  <a:gd name="T9" fmla="*/ 1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78">
                    <a:moveTo>
                      <a:pt x="179" y="12"/>
                    </a:moveTo>
                    <a:lnTo>
                      <a:pt x="14" y="178"/>
                    </a:lnTo>
                    <a:lnTo>
                      <a:pt x="0" y="166"/>
                    </a:lnTo>
                    <a:lnTo>
                      <a:pt x="165" y="0"/>
                    </a:lnTo>
                    <a:lnTo>
                      <a:pt x="179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57"/>
          <p:cNvGrpSpPr/>
          <p:nvPr/>
        </p:nvGrpSpPr>
        <p:grpSpPr>
          <a:xfrm>
            <a:off x="1274092" y="2760906"/>
            <a:ext cx="1618420" cy="1646571"/>
            <a:chOff x="478903" y="4355475"/>
            <a:chExt cx="2158455" cy="2196000"/>
          </a:xfrm>
          <a:solidFill>
            <a:schemeClr val="accent2"/>
          </a:solidFill>
        </p:grpSpPr>
        <p:grpSp>
          <p:nvGrpSpPr>
            <p:cNvPr id="12" name="组合 58"/>
            <p:cNvGrpSpPr>
              <a:grpSpLocks noChangeAspect="1"/>
            </p:cNvGrpSpPr>
            <p:nvPr/>
          </p:nvGrpSpPr>
          <p:grpSpPr>
            <a:xfrm>
              <a:off x="1795203" y="4733013"/>
              <a:ext cx="366333" cy="576000"/>
              <a:chOff x="2257888" y="5547128"/>
              <a:chExt cx="137373" cy="216000"/>
            </a:xfrm>
            <a:grpFill/>
          </p:grpSpPr>
          <p:sp>
            <p:nvSpPr>
              <p:cNvPr id="64" name="Freeform 69"/>
              <p:cNvSpPr/>
              <p:nvPr/>
            </p:nvSpPr>
            <p:spPr bwMode="auto">
              <a:xfrm>
                <a:off x="2257888" y="5547128"/>
                <a:ext cx="137373" cy="140987"/>
              </a:xfrm>
              <a:custGeom>
                <a:avLst/>
                <a:gdLst>
                  <a:gd name="T0" fmla="*/ 57 w 64"/>
                  <a:gd name="T1" fmla="*/ 37 h 66"/>
                  <a:gd name="T2" fmla="*/ 43 w 64"/>
                  <a:gd name="T3" fmla="*/ 12 h 66"/>
                  <a:gd name="T4" fmla="*/ 39 w 64"/>
                  <a:gd name="T5" fmla="*/ 6 h 66"/>
                  <a:gd name="T6" fmla="*/ 25 w 64"/>
                  <a:gd name="T7" fmla="*/ 6 h 66"/>
                  <a:gd name="T8" fmla="*/ 22 w 64"/>
                  <a:gd name="T9" fmla="*/ 12 h 66"/>
                  <a:gd name="T10" fmla="*/ 8 w 64"/>
                  <a:gd name="T11" fmla="*/ 37 h 66"/>
                  <a:gd name="T12" fmla="*/ 4 w 64"/>
                  <a:gd name="T13" fmla="*/ 43 h 66"/>
                  <a:gd name="T14" fmla="*/ 11 w 64"/>
                  <a:gd name="T15" fmla="*/ 55 h 66"/>
                  <a:gd name="T16" fmla="*/ 18 w 64"/>
                  <a:gd name="T17" fmla="*/ 55 h 66"/>
                  <a:gd name="T18" fmla="*/ 19 w 64"/>
                  <a:gd name="T19" fmla="*/ 55 h 66"/>
                  <a:gd name="T20" fmla="*/ 19 w 64"/>
                  <a:gd name="T21" fmla="*/ 66 h 66"/>
                  <a:gd name="T22" fmla="*/ 32 w 64"/>
                  <a:gd name="T23" fmla="*/ 62 h 66"/>
                  <a:gd name="T24" fmla="*/ 32 w 64"/>
                  <a:gd name="T25" fmla="*/ 62 h 66"/>
                  <a:gd name="T26" fmla="*/ 46 w 64"/>
                  <a:gd name="T27" fmla="*/ 66 h 66"/>
                  <a:gd name="T28" fmla="*/ 46 w 64"/>
                  <a:gd name="T29" fmla="*/ 55 h 66"/>
                  <a:gd name="T30" fmla="*/ 46 w 64"/>
                  <a:gd name="T31" fmla="*/ 55 h 66"/>
                  <a:gd name="T32" fmla="*/ 53 w 64"/>
                  <a:gd name="T33" fmla="*/ 55 h 66"/>
                  <a:gd name="T34" fmla="*/ 60 w 64"/>
                  <a:gd name="T35" fmla="*/ 43 h 66"/>
                  <a:gd name="T36" fmla="*/ 57 w 64"/>
                  <a:gd name="T37" fmla="*/ 3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66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900" dirty="0">
                  <a:cs typeface="+mn-ea"/>
                  <a:sym typeface="+mn-lt"/>
                </a:endParaRPr>
              </a:p>
            </p:txBody>
          </p:sp>
          <p:sp>
            <p:nvSpPr>
              <p:cNvPr id="65" name="Freeform 70"/>
              <p:cNvSpPr/>
              <p:nvPr/>
            </p:nvSpPr>
            <p:spPr bwMode="auto">
              <a:xfrm>
                <a:off x="2290424" y="5688115"/>
                <a:ext cx="75013" cy="75013"/>
              </a:xfrm>
              <a:custGeom>
                <a:avLst/>
                <a:gdLst>
                  <a:gd name="T0" fmla="*/ 17 w 35"/>
                  <a:gd name="T1" fmla="*/ 0 h 35"/>
                  <a:gd name="T2" fmla="*/ 17 w 35"/>
                  <a:gd name="T3" fmla="*/ 0 h 35"/>
                  <a:gd name="T4" fmla="*/ 17 w 35"/>
                  <a:gd name="T5" fmla="*/ 0 h 35"/>
                  <a:gd name="T6" fmla="*/ 17 w 35"/>
                  <a:gd name="T7" fmla="*/ 0 h 35"/>
                  <a:gd name="T8" fmla="*/ 17 w 35"/>
                  <a:gd name="T9" fmla="*/ 0 h 35"/>
                  <a:gd name="T10" fmla="*/ 4 w 35"/>
                  <a:gd name="T11" fmla="*/ 6 h 35"/>
                  <a:gd name="T12" fmla="*/ 0 w 35"/>
                  <a:gd name="T13" fmla="*/ 17 h 35"/>
                  <a:gd name="T14" fmla="*/ 0 w 35"/>
                  <a:gd name="T15" fmla="*/ 17 h 35"/>
                  <a:gd name="T16" fmla="*/ 17 w 35"/>
                  <a:gd name="T17" fmla="*/ 35 h 35"/>
                  <a:gd name="T18" fmla="*/ 17 w 35"/>
                  <a:gd name="T19" fmla="*/ 35 h 35"/>
                  <a:gd name="T20" fmla="*/ 35 w 35"/>
                  <a:gd name="T21" fmla="*/ 17 h 35"/>
                  <a:gd name="T22" fmla="*/ 35 w 35"/>
                  <a:gd name="T23" fmla="*/ 17 h 35"/>
                  <a:gd name="T24" fmla="*/ 31 w 35"/>
                  <a:gd name="T25" fmla="*/ 6 h 35"/>
                  <a:gd name="T26" fmla="*/ 17 w 3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9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59"/>
            <p:cNvGrpSpPr>
              <a:grpSpLocks noChangeAspect="1"/>
            </p:cNvGrpSpPr>
            <p:nvPr/>
          </p:nvGrpSpPr>
          <p:grpSpPr>
            <a:xfrm>
              <a:off x="478903" y="4355475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61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900" dirty="0">
                  <a:cs typeface="+mn-ea"/>
                  <a:sym typeface="+mn-lt"/>
                </a:endParaRPr>
              </a:p>
            </p:txBody>
          </p:sp>
          <p:sp>
            <p:nvSpPr>
              <p:cNvPr id="62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900" dirty="0">
                  <a:cs typeface="+mn-ea"/>
                  <a:sym typeface="+mn-lt"/>
                </a:endParaRPr>
              </a:p>
            </p:txBody>
          </p:sp>
          <p:sp>
            <p:nvSpPr>
              <p:cNvPr id="63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900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66" name="矩形 65"/>
          <p:cNvSpPr/>
          <p:nvPr/>
        </p:nvSpPr>
        <p:spPr>
          <a:xfrm>
            <a:off x="2809761" y="1027584"/>
            <a:ext cx="1080552" cy="253885"/>
          </a:xfrm>
          <a:prstGeom prst="rect">
            <a:avLst/>
          </a:prstGeom>
        </p:spPr>
        <p:txBody>
          <a:bodyPr wrap="none" lIns="68548" tIns="34275" rIns="68548" bIns="34275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67" name="矩形 47"/>
          <p:cNvSpPr>
            <a:spLocks noChangeArrowheads="1"/>
          </p:cNvSpPr>
          <p:nvPr/>
        </p:nvSpPr>
        <p:spPr bwMode="auto">
          <a:xfrm>
            <a:off x="2797941" y="1913908"/>
            <a:ext cx="2108948" cy="4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8" tIns="34275" rIns="68548" bIns="3427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lt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809761" y="2681190"/>
            <a:ext cx="1080552" cy="253885"/>
          </a:xfrm>
          <a:prstGeom prst="rect">
            <a:avLst/>
          </a:prstGeom>
        </p:spPr>
        <p:txBody>
          <a:bodyPr wrap="none" lIns="68548" tIns="34275" rIns="68548" bIns="34275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69" name="矩形 47"/>
          <p:cNvSpPr>
            <a:spLocks noChangeArrowheads="1"/>
          </p:cNvSpPr>
          <p:nvPr/>
        </p:nvSpPr>
        <p:spPr bwMode="auto">
          <a:xfrm>
            <a:off x="2797941" y="3555694"/>
            <a:ext cx="2108948" cy="4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8" tIns="34275" rIns="68548" bIns="3427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lt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315933" y="1042603"/>
            <a:ext cx="161976" cy="16197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zh-CN" altLang="en-US" sz="1000" dirty="0">
              <a:solidFill>
                <a:srgbClr val="2C3637"/>
              </a:solidFill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597848" y="973591"/>
            <a:ext cx="1080552" cy="253885"/>
          </a:xfrm>
          <a:prstGeom prst="rect">
            <a:avLst/>
          </a:prstGeom>
        </p:spPr>
        <p:txBody>
          <a:bodyPr wrap="none" lIns="68548" tIns="34275" rIns="68548" bIns="34275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72" name="矩形 47"/>
          <p:cNvSpPr>
            <a:spLocks noChangeArrowheads="1"/>
          </p:cNvSpPr>
          <p:nvPr/>
        </p:nvSpPr>
        <p:spPr bwMode="auto">
          <a:xfrm>
            <a:off x="5597848" y="1247231"/>
            <a:ext cx="2591613" cy="4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8" tIns="34275" rIns="68548" bIns="3427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lt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5396921" y="1204578"/>
            <a:ext cx="0" cy="740869"/>
          </a:xfrm>
          <a:prstGeom prst="line">
            <a:avLst/>
          </a:prstGeom>
          <a:ln>
            <a:solidFill>
              <a:schemeClr val="lt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5315933" y="1945447"/>
            <a:ext cx="161976" cy="161976"/>
          </a:xfrm>
          <a:prstGeom prst="rect">
            <a:avLst/>
          </a:prstGeom>
          <a:solidFill>
            <a:schemeClr val="accent2">
              <a:lumMod val="100000"/>
            </a:schemeClr>
          </a:solidFill>
          <a:ln>
            <a:solidFill>
              <a:schemeClr val="accent2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zh-CN" altLang="en-US" sz="1000" dirty="0">
              <a:solidFill>
                <a:srgbClr val="2C3637"/>
              </a:solidFill>
              <a:cs typeface="+mn-ea"/>
              <a:sym typeface="+mn-lt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597848" y="1862789"/>
            <a:ext cx="1080552" cy="253885"/>
          </a:xfrm>
          <a:prstGeom prst="rect">
            <a:avLst/>
          </a:prstGeom>
        </p:spPr>
        <p:txBody>
          <a:bodyPr wrap="none" lIns="68548" tIns="34275" rIns="68548" bIns="34275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76" name="矩形 47"/>
          <p:cNvSpPr>
            <a:spLocks noChangeArrowheads="1"/>
          </p:cNvSpPr>
          <p:nvPr/>
        </p:nvSpPr>
        <p:spPr bwMode="auto">
          <a:xfrm>
            <a:off x="5597848" y="2136428"/>
            <a:ext cx="2591613" cy="4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8" tIns="34275" rIns="68548" bIns="3427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lt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7" name="直接连接符 76"/>
          <p:cNvCxnSpPr/>
          <p:nvPr/>
        </p:nvCxnSpPr>
        <p:spPr>
          <a:xfrm>
            <a:off x="5396921" y="2107423"/>
            <a:ext cx="0" cy="740869"/>
          </a:xfrm>
          <a:prstGeom prst="line">
            <a:avLst/>
          </a:prstGeom>
          <a:ln>
            <a:solidFill>
              <a:schemeClr val="lt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>
          <a:xfrm>
            <a:off x="5315933" y="2848291"/>
            <a:ext cx="161976" cy="16197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zh-CN" altLang="en-US" sz="1000" dirty="0">
              <a:solidFill>
                <a:srgbClr val="2C3637"/>
              </a:solidFill>
              <a:cs typeface="+mn-ea"/>
              <a:sym typeface="+mn-lt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5597848" y="2780651"/>
            <a:ext cx="1080552" cy="253885"/>
          </a:xfrm>
          <a:prstGeom prst="rect">
            <a:avLst/>
          </a:prstGeom>
        </p:spPr>
        <p:txBody>
          <a:bodyPr wrap="none" lIns="68548" tIns="34275" rIns="68548" bIns="34275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84" name="矩形 83"/>
          <p:cNvSpPr>
            <a:spLocks noChangeArrowheads="1"/>
          </p:cNvSpPr>
          <p:nvPr/>
        </p:nvSpPr>
        <p:spPr bwMode="auto">
          <a:xfrm>
            <a:off x="5597848" y="3054290"/>
            <a:ext cx="2591613" cy="4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8" tIns="34275" rIns="68548" bIns="3427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lt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85" name="直接连接符 84"/>
          <p:cNvCxnSpPr/>
          <p:nvPr/>
        </p:nvCxnSpPr>
        <p:spPr>
          <a:xfrm>
            <a:off x="5396921" y="2986312"/>
            <a:ext cx="0" cy="740869"/>
          </a:xfrm>
          <a:prstGeom prst="line">
            <a:avLst/>
          </a:prstGeom>
          <a:ln>
            <a:solidFill>
              <a:schemeClr val="lt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 85"/>
          <p:cNvSpPr/>
          <p:nvPr/>
        </p:nvSpPr>
        <p:spPr>
          <a:xfrm>
            <a:off x="5315933" y="3681112"/>
            <a:ext cx="161976" cy="161976"/>
          </a:xfrm>
          <a:prstGeom prst="rect">
            <a:avLst/>
          </a:prstGeom>
          <a:solidFill>
            <a:schemeClr val="accent2">
              <a:lumMod val="100000"/>
            </a:schemeClr>
          </a:solidFill>
          <a:ln>
            <a:solidFill>
              <a:schemeClr val="accent2">
                <a:lumMod val="10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endParaRPr lang="zh-CN" altLang="en-US" sz="1000" dirty="0">
              <a:solidFill>
                <a:srgbClr val="2C3637"/>
              </a:solidFill>
              <a:cs typeface="+mn-ea"/>
              <a:sym typeface="+mn-lt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597848" y="3590530"/>
            <a:ext cx="1080552" cy="253885"/>
          </a:xfrm>
          <a:prstGeom prst="rect">
            <a:avLst/>
          </a:prstGeom>
        </p:spPr>
        <p:txBody>
          <a:bodyPr wrap="none" lIns="68548" tIns="34275" rIns="68548" bIns="34275">
            <a:spAutoFit/>
          </a:bodyPr>
          <a:lstStyle/>
          <a:p>
            <a:r>
              <a:rPr lang="en-US" altLang="zh-CN" sz="1200" b="1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88" name="矩形 87"/>
          <p:cNvSpPr>
            <a:spLocks noChangeArrowheads="1"/>
          </p:cNvSpPr>
          <p:nvPr/>
        </p:nvSpPr>
        <p:spPr bwMode="auto">
          <a:xfrm>
            <a:off x="5597848" y="3864169"/>
            <a:ext cx="2591613" cy="49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8" tIns="34275" rIns="68548" bIns="3427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200" dirty="0">
                <a:solidFill>
                  <a:schemeClr val="lt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lt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A1F5668F-CAD4-8904-E14B-AF6DC73F010D}"/>
              </a:ext>
            </a:extLst>
          </p:cNvPr>
          <p:cNvSpPr txBox="1"/>
          <p:nvPr/>
        </p:nvSpPr>
        <p:spPr>
          <a:xfrm>
            <a:off x="179512" y="497360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solidFill>
                  <a:schemeClr val="lt1">
                    <a:lumMod val="9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lt1">
                    <a:lumMod val="95000"/>
                  </a:schemeClr>
                </a:solidFill>
                <a:cs typeface="+mn-ea"/>
                <a:sym typeface="+mn-lt"/>
              </a:rPr>
              <a:t>下载 </a:t>
            </a:r>
            <a:r>
              <a:rPr lang="en-US" altLang="zh-CN" sz="100" dirty="0">
                <a:solidFill>
                  <a:schemeClr val="lt1">
                    <a:lumMod val="95000"/>
                  </a:schemeClr>
                </a:solidFill>
                <a:cs typeface="+mn-ea"/>
                <a:sym typeface="+mn-lt"/>
              </a:rPr>
              <a:t>http://www.1ppt.com/xiazai/</a:t>
            </a: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5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4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5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25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4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75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4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25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750"/>
                            </p:stCondLst>
                            <p:childTnLst>
                              <p:par>
                                <p:cTn id="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25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4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75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4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 animBg="1"/>
      <p:bldP spid="71" grpId="0"/>
      <p:bldP spid="72" grpId="0"/>
      <p:bldP spid="74" grpId="0" animBg="1"/>
      <p:bldP spid="75" grpId="0"/>
      <p:bldP spid="76" grpId="0"/>
      <p:bldP spid="78" grpId="0" animBg="1"/>
      <p:bldP spid="79" grpId="0"/>
      <p:bldP spid="84" grpId="0"/>
      <p:bldP spid="86" grpId="0" animBg="1"/>
      <p:bldP spid="87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492" y="1331214"/>
            <a:ext cx="2639958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3133035" y="1563689"/>
            <a:ext cx="1676944" cy="1079501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540" cap="flat" cmpd="sng" algn="ctr">
            <a:solidFill>
              <a:srgbClr val="392C47"/>
            </a:solidFill>
            <a:prstDash val="solid"/>
          </a:ln>
          <a:effectLst/>
        </p:spPr>
        <p:txBody>
          <a:bodyPr lIns="91390" tIns="45695" rIns="91390" bIns="45695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935313" y="1563689"/>
            <a:ext cx="1676944" cy="1079501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540">
            <a:solidFill>
              <a:srgbClr val="392C47"/>
            </a:solidFill>
          </a:ln>
        </p:spPr>
        <p:txBody>
          <a:bodyPr lIns="91390" tIns="45695" rIns="91390" bIns="45695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740765" y="1563689"/>
            <a:ext cx="1675358" cy="1079501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2540">
            <a:solidFill>
              <a:srgbClr val="392C47"/>
            </a:solidFill>
          </a:ln>
        </p:spPr>
        <p:txBody>
          <a:bodyPr lIns="91390" tIns="45695" rIns="91390" bIns="45695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>
            <a:cxnSpLocks noChangeShapeType="1"/>
          </p:cNvCxnSpPr>
          <p:nvPr/>
        </p:nvCxnSpPr>
        <p:spPr bwMode="auto">
          <a:xfrm>
            <a:off x="3039430" y="2859087"/>
            <a:ext cx="5468710" cy="0"/>
          </a:xfrm>
          <a:prstGeom prst="line">
            <a:avLst/>
          </a:prstGeom>
          <a:noFill/>
          <a:ln w="9525" algn="ctr">
            <a:solidFill>
              <a:schemeClr val="dk2">
                <a:lumMod val="50000"/>
              </a:schemeClr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矩形 18"/>
          <p:cNvSpPr/>
          <p:nvPr/>
        </p:nvSpPr>
        <p:spPr>
          <a:xfrm>
            <a:off x="3060057" y="3063875"/>
            <a:ext cx="5376691" cy="1079861"/>
          </a:xfrm>
          <a:prstGeom prst="rect">
            <a:avLst/>
          </a:prstGeom>
        </p:spPr>
        <p:txBody>
          <a:bodyPr lIns="91390" tIns="45695" rIns="91390" bIns="45695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Click here to add content, content to match the title. </a:t>
            </a:r>
            <a:endParaRPr lang="zh-CN" altLang="en-US" sz="1400" dirty="0">
              <a:solidFill>
                <a:schemeClr val="lt1">
                  <a:lumMod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1445152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286ED5D-B076-49CC-D873-154E1E84A2FD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1841500" y="1247366"/>
            <a:chExt cx="7865031" cy="4769668"/>
          </a:xfrm>
        </p:grpSpPr>
        <p:sp>
          <p:nvSpPr>
            <p:cNvPr id="3" name="íṧ1ïḓè">
              <a:extLst>
                <a:ext uri="{FF2B5EF4-FFF2-40B4-BE49-F238E27FC236}">
                  <a16:creationId xmlns:a16="http://schemas.microsoft.com/office/drawing/2014/main" id="{2DA8D561-E23C-0707-9BA7-A0023D3BD75E}"/>
                </a:ext>
              </a:extLst>
            </p:cNvPr>
            <p:cNvSpPr/>
            <p:nvPr/>
          </p:nvSpPr>
          <p:spPr>
            <a:xfrm>
              <a:off x="1841500" y="5997984"/>
              <a:ext cx="3648075" cy="19050"/>
            </a:xfrm>
            <a:custGeom>
              <a:avLst/>
              <a:gdLst>
                <a:gd name="connsiteX0" fmla="*/ 3638550 w 3648075"/>
                <a:gd name="connsiteY0" fmla="*/ 19050 h 19050"/>
                <a:gd name="connsiteX1" fmla="*/ 9525 w 3648075"/>
                <a:gd name="connsiteY1" fmla="*/ 19050 h 19050"/>
                <a:gd name="connsiteX2" fmla="*/ 0 w 3648075"/>
                <a:gd name="connsiteY2" fmla="*/ 9525 h 19050"/>
                <a:gd name="connsiteX3" fmla="*/ 9525 w 3648075"/>
                <a:gd name="connsiteY3" fmla="*/ 0 h 19050"/>
                <a:gd name="connsiteX4" fmla="*/ 3638550 w 3648075"/>
                <a:gd name="connsiteY4" fmla="*/ 0 h 19050"/>
                <a:gd name="connsiteX5" fmla="*/ 3648075 w 3648075"/>
                <a:gd name="connsiteY5" fmla="*/ 9525 h 19050"/>
                <a:gd name="connsiteX6" fmla="*/ 3638550 w 3648075"/>
                <a:gd name="connsiteY6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8075" h="19050">
                  <a:moveTo>
                    <a:pt x="3638550" y="19050"/>
                  </a:moveTo>
                  <a:lnTo>
                    <a:pt x="9525" y="19050"/>
                  </a:lnTo>
                  <a:cubicBezTo>
                    <a:pt x="4264" y="19050"/>
                    <a:pt x="0" y="14783"/>
                    <a:pt x="0" y="9525"/>
                  </a:cubicBezTo>
                  <a:cubicBezTo>
                    <a:pt x="0" y="4267"/>
                    <a:pt x="4264" y="0"/>
                    <a:pt x="9525" y="0"/>
                  </a:cubicBezTo>
                  <a:lnTo>
                    <a:pt x="3638550" y="0"/>
                  </a:lnTo>
                  <a:cubicBezTo>
                    <a:pt x="3643808" y="0"/>
                    <a:pt x="3648075" y="4267"/>
                    <a:pt x="3648075" y="9525"/>
                  </a:cubicBezTo>
                  <a:cubicBezTo>
                    <a:pt x="3648075" y="14783"/>
                    <a:pt x="3643808" y="19050"/>
                    <a:pt x="3638550" y="19050"/>
                  </a:cubicBezTo>
                  <a:close/>
                </a:path>
              </a:pathLst>
            </a:custGeom>
            <a:solidFill>
              <a:srgbClr val="CBCBC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îṣliḑe">
              <a:extLst>
                <a:ext uri="{FF2B5EF4-FFF2-40B4-BE49-F238E27FC236}">
                  <a16:creationId xmlns:a16="http://schemas.microsoft.com/office/drawing/2014/main" id="{2B24D57B-2BBF-29BE-7055-4DDFC122E212}"/>
                </a:ext>
              </a:extLst>
            </p:cNvPr>
            <p:cNvGrpSpPr/>
            <p:nvPr/>
          </p:nvGrpSpPr>
          <p:grpSpPr>
            <a:xfrm>
              <a:off x="2472769" y="1247366"/>
              <a:ext cx="7233762" cy="4769668"/>
              <a:chOff x="3104038" y="1247366"/>
              <a:chExt cx="7233762" cy="4769668"/>
            </a:xfrm>
          </p:grpSpPr>
          <p:sp>
            <p:nvSpPr>
              <p:cNvPr id="5" name="íṧlïḋê">
                <a:extLst>
                  <a:ext uri="{FF2B5EF4-FFF2-40B4-BE49-F238E27FC236}">
                    <a16:creationId xmlns:a16="http://schemas.microsoft.com/office/drawing/2014/main" id="{DE7312D8-AB03-CD0C-4556-222FC1174613}"/>
                  </a:ext>
                </a:extLst>
              </p:cNvPr>
              <p:cNvSpPr/>
              <p:nvPr/>
            </p:nvSpPr>
            <p:spPr>
              <a:xfrm>
                <a:off x="9434830" y="5007384"/>
                <a:ext cx="327806" cy="990600"/>
              </a:xfrm>
              <a:custGeom>
                <a:avLst/>
                <a:gdLst>
                  <a:gd name="connsiteX0" fmla="*/ 327470 w 327806"/>
                  <a:gd name="connsiteY0" fmla="*/ 731996 h 990600"/>
                  <a:gd name="connsiteX1" fmla="*/ 284702 w 327806"/>
                  <a:gd name="connsiteY1" fmla="*/ 984885 h 990600"/>
                  <a:gd name="connsiteX2" fmla="*/ 282893 w 327806"/>
                  <a:gd name="connsiteY2" fmla="*/ 990600 h 990600"/>
                  <a:gd name="connsiteX3" fmla="*/ 123349 w 327806"/>
                  <a:gd name="connsiteY3" fmla="*/ 990600 h 990600"/>
                  <a:gd name="connsiteX4" fmla="*/ 123825 w 327806"/>
                  <a:gd name="connsiteY4" fmla="*/ 984885 h 990600"/>
                  <a:gd name="connsiteX5" fmla="*/ 0 w 327806"/>
                  <a:gd name="connsiteY5" fmla="*/ 0 h 990600"/>
                  <a:gd name="connsiteX6" fmla="*/ 327470 w 327806"/>
                  <a:gd name="connsiteY6" fmla="*/ 731996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7806" h="990600">
                    <a:moveTo>
                      <a:pt x="327470" y="731996"/>
                    </a:moveTo>
                    <a:cubicBezTo>
                      <a:pt x="325193" y="817883"/>
                      <a:pt x="310801" y="903027"/>
                      <a:pt x="284702" y="984885"/>
                    </a:cubicBezTo>
                    <a:cubicBezTo>
                      <a:pt x="284131" y="986790"/>
                      <a:pt x="283464" y="988695"/>
                      <a:pt x="282893" y="990600"/>
                    </a:cubicBezTo>
                    <a:lnTo>
                      <a:pt x="123349" y="990600"/>
                    </a:lnTo>
                    <a:cubicBezTo>
                      <a:pt x="123349" y="988886"/>
                      <a:pt x="123349" y="986980"/>
                      <a:pt x="123825" y="984885"/>
                    </a:cubicBezTo>
                    <a:cubicBezTo>
                      <a:pt x="134493" y="862679"/>
                      <a:pt x="73723" y="127635"/>
                      <a:pt x="0" y="0"/>
                    </a:cubicBezTo>
                    <a:cubicBezTo>
                      <a:pt x="6858" y="10287"/>
                      <a:pt x="339852" y="343376"/>
                      <a:pt x="327470" y="731996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ïŝḷidè">
                <a:extLst>
                  <a:ext uri="{FF2B5EF4-FFF2-40B4-BE49-F238E27FC236}">
                    <a16:creationId xmlns:a16="http://schemas.microsoft.com/office/drawing/2014/main" id="{660B39BB-E8BC-50ED-BF9E-769B02AD8150}"/>
                  </a:ext>
                </a:extLst>
              </p:cNvPr>
              <p:cNvSpPr/>
              <p:nvPr/>
            </p:nvSpPr>
            <p:spPr>
              <a:xfrm>
                <a:off x="9626473" y="5452487"/>
                <a:ext cx="248715" cy="545496"/>
              </a:xfrm>
              <a:custGeom>
                <a:avLst/>
                <a:gdLst>
                  <a:gd name="connsiteX0" fmla="*/ 123825 w 248715"/>
                  <a:gd name="connsiteY0" fmla="*/ 539782 h 545496"/>
                  <a:gd name="connsiteX1" fmla="*/ 119729 w 248715"/>
                  <a:gd name="connsiteY1" fmla="*/ 545497 h 545496"/>
                  <a:gd name="connsiteX2" fmla="*/ 0 w 248715"/>
                  <a:gd name="connsiteY2" fmla="*/ 545497 h 545496"/>
                  <a:gd name="connsiteX3" fmla="*/ 3238 w 248715"/>
                  <a:gd name="connsiteY3" fmla="*/ 539782 h 545496"/>
                  <a:gd name="connsiteX4" fmla="*/ 135827 w 248715"/>
                  <a:gd name="connsiteY4" fmla="*/ 286893 h 545496"/>
                  <a:gd name="connsiteX5" fmla="*/ 243268 w 248715"/>
                  <a:gd name="connsiteY5" fmla="*/ 0 h 545496"/>
                  <a:gd name="connsiteX6" fmla="*/ 123825 w 248715"/>
                  <a:gd name="connsiteY6" fmla="*/ 539782 h 545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715" h="545496">
                    <a:moveTo>
                      <a:pt x="123825" y="539782"/>
                    </a:moveTo>
                    <a:lnTo>
                      <a:pt x="119729" y="545497"/>
                    </a:lnTo>
                    <a:lnTo>
                      <a:pt x="0" y="545497"/>
                    </a:lnTo>
                    <a:lnTo>
                      <a:pt x="3238" y="539782"/>
                    </a:lnTo>
                    <a:cubicBezTo>
                      <a:pt x="22955" y="504158"/>
                      <a:pt x="81534" y="397478"/>
                      <a:pt x="135827" y="286893"/>
                    </a:cubicBezTo>
                    <a:cubicBezTo>
                      <a:pt x="194120" y="168021"/>
                      <a:pt x="247745" y="44672"/>
                      <a:pt x="243268" y="0"/>
                    </a:cubicBezTo>
                    <a:cubicBezTo>
                      <a:pt x="244602" y="10096"/>
                      <a:pt x="284988" y="317087"/>
                      <a:pt x="123825" y="539782"/>
                    </a:cubicBezTo>
                    <a:close/>
                  </a:path>
                </a:pathLst>
              </a:custGeom>
              <a:solidFill>
                <a:srgbClr val="F1F1F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işľîḑê">
                <a:extLst>
                  <a:ext uri="{FF2B5EF4-FFF2-40B4-BE49-F238E27FC236}">
                    <a16:creationId xmlns:a16="http://schemas.microsoft.com/office/drawing/2014/main" id="{17AA7FBA-1714-63FB-86A0-266DEDCFFA25}"/>
                  </a:ext>
                </a:extLst>
              </p:cNvPr>
              <p:cNvSpPr/>
              <p:nvPr/>
            </p:nvSpPr>
            <p:spPr>
              <a:xfrm>
                <a:off x="3108801" y="3640546"/>
                <a:ext cx="4962524" cy="952500"/>
              </a:xfrm>
              <a:custGeom>
                <a:avLst/>
                <a:gdLst>
                  <a:gd name="connsiteX0" fmla="*/ 4962525 w 4962524"/>
                  <a:gd name="connsiteY0" fmla="*/ 952500 h 952500"/>
                  <a:gd name="connsiteX1" fmla="*/ 2495550 w 4962524"/>
                  <a:gd name="connsiteY1" fmla="*/ 819150 h 952500"/>
                  <a:gd name="connsiteX2" fmla="*/ 0 w 4962524"/>
                  <a:gd name="connsiteY2" fmla="*/ 952500 h 952500"/>
                  <a:gd name="connsiteX3" fmla="*/ 0 w 4962524"/>
                  <a:gd name="connsiteY3" fmla="*/ 0 h 952500"/>
                  <a:gd name="connsiteX4" fmla="*/ 4962525 w 4962524"/>
                  <a:gd name="connsiteY4" fmla="*/ 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62524" h="952500">
                    <a:moveTo>
                      <a:pt x="4962525" y="952500"/>
                    </a:moveTo>
                    <a:cubicBezTo>
                      <a:pt x="4067651" y="573310"/>
                      <a:pt x="3258121" y="587693"/>
                      <a:pt x="2495550" y="819150"/>
                    </a:cubicBezTo>
                    <a:cubicBezTo>
                      <a:pt x="1320546" y="613981"/>
                      <a:pt x="516064" y="645700"/>
                      <a:pt x="0" y="952500"/>
                    </a:cubicBezTo>
                    <a:lnTo>
                      <a:pt x="0" y="0"/>
                    </a:lnTo>
                    <a:lnTo>
                      <a:pt x="4962525" y="0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ïš1îdê">
                <a:extLst>
                  <a:ext uri="{FF2B5EF4-FFF2-40B4-BE49-F238E27FC236}">
                    <a16:creationId xmlns:a16="http://schemas.microsoft.com/office/drawing/2014/main" id="{71B14087-3C42-7FE2-55C9-96CA9DDBB62A}"/>
                  </a:ext>
                </a:extLst>
              </p:cNvPr>
              <p:cNvSpPr/>
              <p:nvPr/>
            </p:nvSpPr>
            <p:spPr>
              <a:xfrm>
                <a:off x="3104038" y="1247366"/>
                <a:ext cx="4967287" cy="3083742"/>
              </a:xfrm>
              <a:custGeom>
                <a:avLst/>
                <a:gdLst>
                  <a:gd name="connsiteX0" fmla="*/ 4967288 w 4967287"/>
                  <a:gd name="connsiteY0" fmla="*/ 3083742 h 3083742"/>
                  <a:gd name="connsiteX1" fmla="*/ 2483644 w 4967287"/>
                  <a:gd name="connsiteY1" fmla="*/ 3083742 h 3083742"/>
                  <a:gd name="connsiteX2" fmla="*/ 0 w 4967287"/>
                  <a:gd name="connsiteY2" fmla="*/ 3083742 h 3083742"/>
                  <a:gd name="connsiteX3" fmla="*/ 0 w 4967287"/>
                  <a:gd name="connsiteY3" fmla="*/ 188142 h 3083742"/>
                  <a:gd name="connsiteX4" fmla="*/ 2483644 w 4967287"/>
                  <a:gd name="connsiteY4" fmla="*/ 188142 h 3083742"/>
                  <a:gd name="connsiteX5" fmla="*/ 4967288 w 4967287"/>
                  <a:gd name="connsiteY5" fmla="*/ 188142 h 3083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7287" h="3083742">
                    <a:moveTo>
                      <a:pt x="4967288" y="3083742"/>
                    </a:moveTo>
                    <a:cubicBezTo>
                      <a:pt x="4142804" y="2710172"/>
                      <a:pt x="3319462" y="2686074"/>
                      <a:pt x="2483644" y="3083742"/>
                    </a:cubicBezTo>
                    <a:cubicBezTo>
                      <a:pt x="1627537" y="2837235"/>
                      <a:pt x="799909" y="2839807"/>
                      <a:pt x="0" y="3083742"/>
                    </a:cubicBezTo>
                    <a:lnTo>
                      <a:pt x="0" y="188142"/>
                    </a:lnTo>
                    <a:cubicBezTo>
                      <a:pt x="850487" y="-65699"/>
                      <a:pt x="1677829" y="-59508"/>
                      <a:pt x="2483644" y="188142"/>
                    </a:cubicBezTo>
                    <a:cubicBezTo>
                      <a:pt x="3334798" y="-58746"/>
                      <a:pt x="4163378" y="-66651"/>
                      <a:pt x="4967288" y="188142"/>
                    </a:cubicBezTo>
                    <a:close/>
                  </a:path>
                </a:pathLst>
              </a:custGeom>
              <a:solidFill>
                <a:srgbClr val="E5E5E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íSlíḓé">
                <a:extLst>
                  <a:ext uri="{FF2B5EF4-FFF2-40B4-BE49-F238E27FC236}">
                    <a16:creationId xmlns:a16="http://schemas.microsoft.com/office/drawing/2014/main" id="{B0BA89A3-3CBD-B5B7-C831-0575CA93667F}"/>
                  </a:ext>
                </a:extLst>
              </p:cNvPr>
              <p:cNvSpPr/>
              <p:nvPr/>
            </p:nvSpPr>
            <p:spPr>
              <a:xfrm>
                <a:off x="3299682" y="15393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170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iš1íḑé">
                <a:extLst>
                  <a:ext uri="{FF2B5EF4-FFF2-40B4-BE49-F238E27FC236}">
                    <a16:creationId xmlns:a16="http://schemas.microsoft.com/office/drawing/2014/main" id="{A2130351-C14B-699D-7C9D-C0E40173E042}"/>
                  </a:ext>
                </a:extLst>
              </p:cNvPr>
              <p:cNvSpPr/>
              <p:nvPr/>
            </p:nvSpPr>
            <p:spPr>
              <a:xfrm>
                <a:off x="3299682" y="1806059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ïṣļíḍê">
                <a:extLst>
                  <a:ext uri="{FF2B5EF4-FFF2-40B4-BE49-F238E27FC236}">
                    <a16:creationId xmlns:a16="http://schemas.microsoft.com/office/drawing/2014/main" id="{8E85A2AA-8C7C-BD69-CF2E-D58689E245CC}"/>
                  </a:ext>
                </a:extLst>
              </p:cNvPr>
              <p:cNvSpPr/>
              <p:nvPr/>
            </p:nvSpPr>
            <p:spPr>
              <a:xfrm>
                <a:off x="3299682" y="20727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3988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5809" y="47216"/>
                      <a:pt x="1006316" y="58075"/>
                      <a:pt x="663988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í$ḷïḓé">
                <a:extLst>
                  <a:ext uri="{FF2B5EF4-FFF2-40B4-BE49-F238E27FC236}">
                    <a16:creationId xmlns:a16="http://schemas.microsoft.com/office/drawing/2014/main" id="{D2367639-B044-C7EF-6C2C-B789F58D09AB}"/>
                  </a:ext>
                </a:extLst>
              </p:cNvPr>
              <p:cNvSpPr/>
              <p:nvPr/>
            </p:nvSpPr>
            <p:spPr>
              <a:xfrm>
                <a:off x="3299682" y="23394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ïSḻíḋé">
                <a:extLst>
                  <a:ext uri="{FF2B5EF4-FFF2-40B4-BE49-F238E27FC236}">
                    <a16:creationId xmlns:a16="http://schemas.microsoft.com/office/drawing/2014/main" id="{9BFE8B69-A1BD-2421-BECB-FD9282558228}"/>
                  </a:ext>
                </a:extLst>
              </p:cNvPr>
              <p:cNvSpPr/>
              <p:nvPr/>
            </p:nvSpPr>
            <p:spPr>
              <a:xfrm>
                <a:off x="3299682" y="26061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075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iṧḷíḑè">
                <a:extLst>
                  <a:ext uri="{FF2B5EF4-FFF2-40B4-BE49-F238E27FC236}">
                    <a16:creationId xmlns:a16="http://schemas.microsoft.com/office/drawing/2014/main" id="{974B1246-0473-CDE3-CCFA-5E116722068E}"/>
                  </a:ext>
                </a:extLst>
              </p:cNvPr>
              <p:cNvSpPr/>
              <p:nvPr/>
            </p:nvSpPr>
            <p:spPr>
              <a:xfrm>
                <a:off x="3299682" y="2872858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4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8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4" y="103890"/>
                    </a:cubicBezTo>
                    <a:cubicBezTo>
                      <a:pt x="291370" y="153706"/>
                      <a:pt x="30290" y="254480"/>
                      <a:pt x="27718" y="25552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îṣḻïďe">
                <a:extLst>
                  <a:ext uri="{FF2B5EF4-FFF2-40B4-BE49-F238E27FC236}">
                    <a16:creationId xmlns:a16="http://schemas.microsoft.com/office/drawing/2014/main" id="{1CC8DA5D-9777-DE39-D744-F8EF84976A2B}"/>
                  </a:ext>
                </a:extLst>
              </p:cNvPr>
              <p:cNvSpPr/>
              <p:nvPr/>
            </p:nvSpPr>
            <p:spPr>
              <a:xfrm>
                <a:off x="5785707" y="3434833"/>
                <a:ext cx="2029206" cy="255528"/>
              </a:xfrm>
              <a:custGeom>
                <a:avLst/>
                <a:gdLst>
                  <a:gd name="connsiteX0" fmla="*/ 27718 w 2029206"/>
                  <a:gd name="connsiteY0" fmla="*/ 255528 h 255528"/>
                  <a:gd name="connsiteX1" fmla="*/ 0 w 2029206"/>
                  <a:gd name="connsiteY1" fmla="*/ 184281 h 255528"/>
                  <a:gd name="connsiteX2" fmla="*/ 651701 w 2029206"/>
                  <a:gd name="connsiteY2" fmla="*/ 28452 h 255528"/>
                  <a:gd name="connsiteX3" fmla="*/ 2029206 w 2029206"/>
                  <a:gd name="connsiteY3" fmla="*/ 184757 h 255528"/>
                  <a:gd name="connsiteX4" fmla="*/ 1999393 w 2029206"/>
                  <a:gd name="connsiteY4" fmla="*/ 254957 h 255528"/>
                  <a:gd name="connsiteX5" fmla="*/ 664273 w 2029206"/>
                  <a:gd name="connsiteY5" fmla="*/ 103890 h 255528"/>
                  <a:gd name="connsiteX6" fmla="*/ 27718 w 2029206"/>
                  <a:gd name="connsiteY6" fmla="*/ 255528 h 25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9206" h="255528">
                    <a:moveTo>
                      <a:pt x="27718" y="255528"/>
                    </a:moveTo>
                    <a:lnTo>
                      <a:pt x="0" y="184281"/>
                    </a:lnTo>
                    <a:cubicBezTo>
                      <a:pt x="10859" y="180090"/>
                      <a:pt x="270605" y="79506"/>
                      <a:pt x="651701" y="28452"/>
                    </a:cubicBezTo>
                    <a:cubicBezTo>
                      <a:pt x="1004126" y="-19173"/>
                      <a:pt x="1529144" y="-30222"/>
                      <a:pt x="2029206" y="184757"/>
                    </a:cubicBezTo>
                    <a:lnTo>
                      <a:pt x="1999393" y="254957"/>
                    </a:lnTo>
                    <a:cubicBezTo>
                      <a:pt x="1516094" y="47216"/>
                      <a:pt x="1006602" y="58170"/>
                      <a:pt x="664273" y="103890"/>
                    </a:cubicBezTo>
                    <a:cubicBezTo>
                      <a:pt x="291370" y="153706"/>
                      <a:pt x="30289" y="254480"/>
                      <a:pt x="27718" y="255528"/>
                    </a:cubicBez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išľïḓe">
                <a:extLst>
                  <a:ext uri="{FF2B5EF4-FFF2-40B4-BE49-F238E27FC236}">
                    <a16:creationId xmlns:a16="http://schemas.microsoft.com/office/drawing/2014/main" id="{97F2380E-F87A-7D1C-D094-7530A0657562}"/>
                  </a:ext>
                </a:extLst>
              </p:cNvPr>
              <p:cNvSpPr/>
              <p:nvPr/>
            </p:nvSpPr>
            <p:spPr>
              <a:xfrm>
                <a:off x="5790088" y="1554798"/>
                <a:ext cx="2057400" cy="1623691"/>
              </a:xfrm>
              <a:custGeom>
                <a:avLst/>
                <a:gdLst>
                  <a:gd name="connsiteX0" fmla="*/ 0 w 2057400"/>
                  <a:gd name="connsiteY0" fmla="*/ 1623691 h 1623691"/>
                  <a:gd name="connsiteX1" fmla="*/ 0 w 2057400"/>
                  <a:gd name="connsiteY1" fmla="*/ 167033 h 1623691"/>
                  <a:gd name="connsiteX2" fmla="*/ 26670 w 2057400"/>
                  <a:gd name="connsiteY2" fmla="*/ 158651 h 1623691"/>
                  <a:gd name="connsiteX3" fmla="*/ 2031016 w 2057400"/>
                  <a:gd name="connsiteY3" fmla="*/ 159318 h 1623691"/>
                  <a:gd name="connsiteX4" fmla="*/ 2057400 w 2057400"/>
                  <a:gd name="connsiteY4" fmla="*/ 167795 h 1623691"/>
                  <a:gd name="connsiteX5" fmla="*/ 2057400 w 2057400"/>
                  <a:gd name="connsiteY5" fmla="*/ 1621691 h 1623691"/>
                  <a:gd name="connsiteX6" fmla="*/ 2005775 w 2057400"/>
                  <a:gd name="connsiteY6" fmla="*/ 1602641 h 1623691"/>
                  <a:gd name="connsiteX7" fmla="*/ 53150 w 2057400"/>
                  <a:gd name="connsiteY7" fmla="*/ 1602165 h 1623691"/>
                  <a:gd name="connsiteX8" fmla="*/ 1005459 w 2057400"/>
                  <a:gd name="connsiteY8" fmla="*/ 1333655 h 1623691"/>
                  <a:gd name="connsiteX9" fmla="*/ 1981200 w 2057400"/>
                  <a:gd name="connsiteY9" fmla="*/ 1511963 h 1623691"/>
                  <a:gd name="connsiteX10" fmla="*/ 1981200 w 2057400"/>
                  <a:gd name="connsiteY10" fmla="*/ 222849 h 1623691"/>
                  <a:gd name="connsiteX11" fmla="*/ 76200 w 2057400"/>
                  <a:gd name="connsiteY11" fmla="*/ 222849 h 1623691"/>
                  <a:gd name="connsiteX12" fmla="*/ 76200 w 2057400"/>
                  <a:gd name="connsiteY12" fmla="*/ 1510248 h 1623691"/>
                  <a:gd name="connsiteX13" fmla="*/ 1005459 w 2057400"/>
                  <a:gd name="connsiteY13" fmla="*/ 1333655 h 1623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57400" h="1623691">
                    <a:moveTo>
                      <a:pt x="0" y="1623691"/>
                    </a:moveTo>
                    <a:lnTo>
                      <a:pt x="0" y="167033"/>
                    </a:lnTo>
                    <a:lnTo>
                      <a:pt x="26670" y="158651"/>
                    </a:lnTo>
                    <a:cubicBezTo>
                      <a:pt x="704374" y="-52995"/>
                      <a:pt x="1378744" y="-52995"/>
                      <a:pt x="2031016" y="159318"/>
                    </a:cubicBezTo>
                    <a:lnTo>
                      <a:pt x="2057400" y="167795"/>
                    </a:lnTo>
                    <a:lnTo>
                      <a:pt x="2057400" y="1621691"/>
                    </a:lnTo>
                    <a:lnTo>
                      <a:pt x="2005775" y="1602641"/>
                    </a:lnTo>
                    <a:cubicBezTo>
                      <a:pt x="1327023" y="1346418"/>
                      <a:pt x="669798" y="1346323"/>
                      <a:pt x="53150" y="1602165"/>
                    </a:cubicBezTo>
                    <a:close/>
                    <a:moveTo>
                      <a:pt x="1005459" y="1333655"/>
                    </a:moveTo>
                    <a:cubicBezTo>
                      <a:pt x="1324480" y="1333655"/>
                      <a:pt x="1649730" y="1393091"/>
                      <a:pt x="1981200" y="1511963"/>
                    </a:cubicBezTo>
                    <a:lnTo>
                      <a:pt x="1981200" y="222849"/>
                    </a:lnTo>
                    <a:cubicBezTo>
                      <a:pt x="1360932" y="27301"/>
                      <a:pt x="720281" y="27396"/>
                      <a:pt x="76200" y="222849"/>
                    </a:cubicBezTo>
                    <a:lnTo>
                      <a:pt x="76200" y="1510248"/>
                    </a:lnTo>
                    <a:cubicBezTo>
                      <a:pt x="372142" y="1393653"/>
                      <a:pt x="687372" y="1333750"/>
                      <a:pt x="1005459" y="13336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íṩľídê">
                <a:extLst>
                  <a:ext uri="{FF2B5EF4-FFF2-40B4-BE49-F238E27FC236}">
                    <a16:creationId xmlns:a16="http://schemas.microsoft.com/office/drawing/2014/main" id="{5C47FAD5-38F0-5222-C2FC-B00BB1B0110B}"/>
                  </a:ext>
                </a:extLst>
              </p:cNvPr>
              <p:cNvSpPr/>
              <p:nvPr/>
            </p:nvSpPr>
            <p:spPr>
              <a:xfrm>
                <a:off x="7772812" y="2674360"/>
                <a:ext cx="541876" cy="978186"/>
              </a:xfrm>
              <a:custGeom>
                <a:avLst/>
                <a:gdLst>
                  <a:gd name="connsiteX0" fmla="*/ 0 w 541876"/>
                  <a:gd name="connsiteY0" fmla="*/ 978187 h 978186"/>
                  <a:gd name="connsiteX1" fmla="*/ 9525 w 541876"/>
                  <a:gd name="connsiteY1" fmla="*/ 735776 h 978186"/>
                  <a:gd name="connsiteX2" fmla="*/ 352425 w 541876"/>
                  <a:gd name="connsiteY2" fmla="*/ 55024 h 978186"/>
                  <a:gd name="connsiteX3" fmla="*/ 397192 w 541876"/>
                  <a:gd name="connsiteY3" fmla="*/ 10542 h 978186"/>
                  <a:gd name="connsiteX4" fmla="*/ 531333 w 541876"/>
                  <a:gd name="connsiteY4" fmla="*/ 55386 h 978186"/>
                  <a:gd name="connsiteX5" fmla="*/ 536734 w 541876"/>
                  <a:gd name="connsiteY5" fmla="*/ 68454 h 978186"/>
                  <a:gd name="connsiteX6" fmla="*/ 541020 w 541876"/>
                  <a:gd name="connsiteY6" fmla="*/ 87504 h 978186"/>
                  <a:gd name="connsiteX7" fmla="*/ 531495 w 541876"/>
                  <a:gd name="connsiteY7" fmla="*/ 144654 h 978186"/>
                  <a:gd name="connsiteX8" fmla="*/ 188595 w 541876"/>
                  <a:gd name="connsiteY8" fmla="*/ 826263 h 978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1876" h="978186">
                    <a:moveTo>
                      <a:pt x="0" y="978187"/>
                    </a:moveTo>
                    <a:lnTo>
                      <a:pt x="9525" y="735776"/>
                    </a:lnTo>
                    <a:lnTo>
                      <a:pt x="352425" y="55024"/>
                    </a:lnTo>
                    <a:cubicBezTo>
                      <a:pt x="362055" y="35679"/>
                      <a:pt x="377790" y="20048"/>
                      <a:pt x="397192" y="10542"/>
                    </a:cubicBezTo>
                    <a:cubicBezTo>
                      <a:pt x="446618" y="-14118"/>
                      <a:pt x="506673" y="5961"/>
                      <a:pt x="531333" y="55386"/>
                    </a:cubicBezTo>
                    <a:cubicBezTo>
                      <a:pt x="533438" y="59615"/>
                      <a:pt x="535248" y="63977"/>
                      <a:pt x="536734" y="68454"/>
                    </a:cubicBezTo>
                    <a:cubicBezTo>
                      <a:pt x="538706" y="74674"/>
                      <a:pt x="540134" y="81046"/>
                      <a:pt x="541020" y="87504"/>
                    </a:cubicBezTo>
                    <a:cubicBezTo>
                      <a:pt x="543610" y="107078"/>
                      <a:pt x="540296" y="126976"/>
                      <a:pt x="531495" y="144654"/>
                    </a:cubicBezTo>
                    <a:lnTo>
                      <a:pt x="188595" y="826263"/>
                    </a:lnTo>
                    <a:close/>
                  </a:path>
                </a:pathLst>
              </a:custGeom>
              <a:solidFill>
                <a:srgbClr val="6370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iṣlîḍé">
                <a:extLst>
                  <a:ext uri="{FF2B5EF4-FFF2-40B4-BE49-F238E27FC236}">
                    <a16:creationId xmlns:a16="http://schemas.microsoft.com/office/drawing/2014/main" id="{696338D8-8B96-4632-A8AC-A4DF2BE9952D}"/>
                  </a:ext>
                </a:extLst>
              </p:cNvPr>
              <p:cNvSpPr/>
              <p:nvPr/>
            </p:nvSpPr>
            <p:spPr>
              <a:xfrm>
                <a:off x="7812627" y="2679188"/>
                <a:ext cx="400050" cy="738949"/>
              </a:xfrm>
              <a:custGeom>
                <a:avLst/>
                <a:gdLst>
                  <a:gd name="connsiteX0" fmla="*/ 400050 w 400050"/>
                  <a:gd name="connsiteY0" fmla="*/ 0 h 738949"/>
                  <a:gd name="connsiteX1" fmla="*/ 28575 w 400050"/>
                  <a:gd name="connsiteY1" fmla="*/ 738949 h 738949"/>
                  <a:gd name="connsiteX2" fmla="*/ 0 w 400050"/>
                  <a:gd name="connsiteY2" fmla="*/ 724662 h 738949"/>
                  <a:gd name="connsiteX3" fmla="*/ 359473 w 400050"/>
                  <a:gd name="connsiteY3" fmla="*/ 10287 h 738949"/>
                  <a:gd name="connsiteX4" fmla="*/ 400050 w 400050"/>
                  <a:gd name="connsiteY4" fmla="*/ 0 h 738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0" h="738949">
                    <a:moveTo>
                      <a:pt x="400050" y="0"/>
                    </a:moveTo>
                    <a:lnTo>
                      <a:pt x="28575" y="738949"/>
                    </a:lnTo>
                    <a:lnTo>
                      <a:pt x="0" y="724662"/>
                    </a:lnTo>
                    <a:lnTo>
                      <a:pt x="359473" y="10287"/>
                    </a:lnTo>
                    <a:cubicBezTo>
                      <a:pt x="372046" y="3839"/>
                      <a:pt x="385924" y="324"/>
                      <a:pt x="400050" y="0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îšḷíḋê">
                <a:extLst>
                  <a:ext uri="{FF2B5EF4-FFF2-40B4-BE49-F238E27FC236}">
                    <a16:creationId xmlns:a16="http://schemas.microsoft.com/office/drawing/2014/main" id="{99BB36B4-D9C0-AABE-4CE3-5B9A470C0CD9}"/>
                  </a:ext>
                </a:extLst>
              </p:cNvPr>
              <p:cNvSpPr/>
              <p:nvPr/>
            </p:nvSpPr>
            <p:spPr>
              <a:xfrm>
                <a:off x="7922926" y="2722050"/>
                <a:ext cx="386048" cy="751712"/>
              </a:xfrm>
              <a:custGeom>
                <a:avLst/>
                <a:gdLst>
                  <a:gd name="connsiteX0" fmla="*/ 386049 w 386048"/>
                  <a:gd name="connsiteY0" fmla="*/ 40862 h 751712"/>
                  <a:gd name="connsiteX1" fmla="*/ 28575 w 386048"/>
                  <a:gd name="connsiteY1" fmla="*/ 751713 h 751712"/>
                  <a:gd name="connsiteX2" fmla="*/ 0 w 386048"/>
                  <a:gd name="connsiteY2" fmla="*/ 737426 h 751712"/>
                  <a:gd name="connsiteX3" fmla="*/ 370904 w 386048"/>
                  <a:gd name="connsiteY3" fmla="*/ 0 h 751712"/>
                  <a:gd name="connsiteX4" fmla="*/ 381667 w 386048"/>
                  <a:gd name="connsiteY4" fmla="*/ 22384 h 751712"/>
                  <a:gd name="connsiteX5" fmla="*/ 386049 w 386048"/>
                  <a:gd name="connsiteY5" fmla="*/ 40862 h 75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6048" h="751712">
                    <a:moveTo>
                      <a:pt x="386049" y="40862"/>
                    </a:moveTo>
                    <a:lnTo>
                      <a:pt x="28575" y="751713"/>
                    </a:lnTo>
                    <a:lnTo>
                      <a:pt x="0" y="737426"/>
                    </a:lnTo>
                    <a:lnTo>
                      <a:pt x="370904" y="0"/>
                    </a:lnTo>
                    <a:cubicBezTo>
                      <a:pt x="375438" y="6972"/>
                      <a:pt x="379057" y="14487"/>
                      <a:pt x="381667" y="22384"/>
                    </a:cubicBezTo>
                    <a:cubicBezTo>
                      <a:pt x="383743" y="28384"/>
                      <a:pt x="385210" y="34576"/>
                      <a:pt x="386049" y="40862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îṥ1íḓê">
                <a:extLst>
                  <a:ext uri="{FF2B5EF4-FFF2-40B4-BE49-F238E27FC236}">
                    <a16:creationId xmlns:a16="http://schemas.microsoft.com/office/drawing/2014/main" id="{6B3C37BA-3CD5-722C-9358-CCF53E2547F1}"/>
                  </a:ext>
                </a:extLst>
              </p:cNvPr>
              <p:cNvSpPr/>
              <p:nvPr/>
            </p:nvSpPr>
            <p:spPr>
              <a:xfrm>
                <a:off x="7869205" y="2684332"/>
                <a:ext cx="404336" cy="762285"/>
              </a:xfrm>
              <a:custGeom>
                <a:avLst/>
                <a:gdLst>
                  <a:gd name="connsiteX0" fmla="*/ 404336 w 404336"/>
                  <a:gd name="connsiteY0" fmla="*/ 15145 h 762285"/>
                  <a:gd name="connsiteX1" fmla="*/ 28575 w 404336"/>
                  <a:gd name="connsiteY1" fmla="*/ 762286 h 762285"/>
                  <a:gd name="connsiteX2" fmla="*/ 0 w 404336"/>
                  <a:gd name="connsiteY2" fmla="*/ 748093 h 762285"/>
                  <a:gd name="connsiteX3" fmla="*/ 376238 w 404336"/>
                  <a:gd name="connsiteY3" fmla="*/ 0 h 762285"/>
                  <a:gd name="connsiteX4" fmla="*/ 387953 w 404336"/>
                  <a:gd name="connsiteY4" fmla="*/ 4953 h 762285"/>
                  <a:gd name="connsiteX5" fmla="*/ 404336 w 404336"/>
                  <a:gd name="connsiteY5" fmla="*/ 15145 h 762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4336" h="762285">
                    <a:moveTo>
                      <a:pt x="404336" y="15145"/>
                    </a:moveTo>
                    <a:lnTo>
                      <a:pt x="28575" y="762286"/>
                    </a:lnTo>
                    <a:lnTo>
                      <a:pt x="0" y="748093"/>
                    </a:lnTo>
                    <a:lnTo>
                      <a:pt x="376238" y="0"/>
                    </a:lnTo>
                    <a:cubicBezTo>
                      <a:pt x="380257" y="1372"/>
                      <a:pt x="384172" y="3029"/>
                      <a:pt x="387953" y="4953"/>
                    </a:cubicBezTo>
                    <a:cubicBezTo>
                      <a:pt x="393735" y="7810"/>
                      <a:pt x="399221" y="11220"/>
                      <a:pt x="404336" y="15145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ïṩlîḓê">
                <a:extLst>
                  <a:ext uri="{FF2B5EF4-FFF2-40B4-BE49-F238E27FC236}">
                    <a16:creationId xmlns:a16="http://schemas.microsoft.com/office/drawing/2014/main" id="{086B64E7-2B9F-FD7D-4D50-38AACFBD7E3B}"/>
                  </a:ext>
                </a:extLst>
              </p:cNvPr>
              <p:cNvSpPr/>
              <p:nvPr/>
            </p:nvSpPr>
            <p:spPr>
              <a:xfrm>
                <a:off x="7777765" y="3561966"/>
                <a:ext cx="38100" cy="80295"/>
              </a:xfrm>
              <a:custGeom>
                <a:avLst/>
                <a:gdLst>
                  <a:gd name="connsiteX0" fmla="*/ 38100 w 38100"/>
                  <a:gd name="connsiteY0" fmla="*/ 49911 h 80295"/>
                  <a:gd name="connsiteX1" fmla="*/ 0 w 38100"/>
                  <a:gd name="connsiteY1" fmla="*/ 80296 h 80295"/>
                  <a:gd name="connsiteX2" fmla="*/ 3143 w 38100"/>
                  <a:gd name="connsiteY2" fmla="*/ 0 h 80295"/>
                  <a:gd name="connsiteX3" fmla="*/ 38100 w 38100"/>
                  <a:gd name="connsiteY3" fmla="*/ 49911 h 80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00" h="80295">
                    <a:moveTo>
                      <a:pt x="38100" y="49911"/>
                    </a:moveTo>
                    <a:lnTo>
                      <a:pt x="0" y="80296"/>
                    </a:lnTo>
                    <a:lnTo>
                      <a:pt x="3143" y="0"/>
                    </a:lnTo>
                    <a:cubicBezTo>
                      <a:pt x="16859" y="4572"/>
                      <a:pt x="30480" y="24098"/>
                      <a:pt x="38100" y="49911"/>
                    </a:cubicBezTo>
                    <a:close/>
                  </a:path>
                </a:pathLst>
              </a:custGeom>
              <a:solidFill>
                <a:srgbClr val="3F3D5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1" name="íslïdé">
                <a:extLst>
                  <a:ext uri="{FF2B5EF4-FFF2-40B4-BE49-F238E27FC236}">
                    <a16:creationId xmlns:a16="http://schemas.microsoft.com/office/drawing/2014/main" id="{92715C1D-2427-4154-4331-A8EA5D246549}"/>
                  </a:ext>
                </a:extLst>
              </p:cNvPr>
              <p:cNvGrpSpPr/>
              <p:nvPr/>
            </p:nvGrpSpPr>
            <p:grpSpPr>
              <a:xfrm>
                <a:off x="7858263" y="2588975"/>
                <a:ext cx="1437340" cy="3426248"/>
                <a:chOff x="7864613" y="2384572"/>
                <a:chExt cx="1437340" cy="3426248"/>
              </a:xfrm>
            </p:grpSpPr>
            <p:sp>
              <p:nvSpPr>
                <p:cNvPr id="34" name="íṧļïḋê">
                  <a:extLst>
                    <a:ext uri="{FF2B5EF4-FFF2-40B4-BE49-F238E27FC236}">
                      <a16:creationId xmlns:a16="http://schemas.microsoft.com/office/drawing/2014/main" id="{067EF88F-C0EE-D22F-C3BE-14E2DA7E903F}"/>
                    </a:ext>
                  </a:extLst>
                </p:cNvPr>
                <p:cNvSpPr/>
                <p:nvPr/>
              </p:nvSpPr>
              <p:spPr>
                <a:xfrm>
                  <a:off x="8782050" y="3432619"/>
                  <a:ext cx="224440" cy="726115"/>
                </a:xfrm>
                <a:custGeom>
                  <a:avLst/>
                  <a:gdLst>
                    <a:gd name="connsiteX0" fmla="*/ 213741 w 224440"/>
                    <a:gd name="connsiteY0" fmla="*/ 688848 h 726115"/>
                    <a:gd name="connsiteX1" fmla="*/ 104690 w 224440"/>
                    <a:gd name="connsiteY1" fmla="*/ 714108 h 726115"/>
                    <a:gd name="connsiteX2" fmla="*/ 76200 w 224440"/>
                    <a:gd name="connsiteY2" fmla="*/ 610743 h 726115"/>
                    <a:gd name="connsiteX3" fmla="*/ 76200 w 224440"/>
                    <a:gd name="connsiteY3" fmla="*/ 610743 h 726115"/>
                    <a:gd name="connsiteX4" fmla="*/ 76771 w 224440"/>
                    <a:gd name="connsiteY4" fmla="*/ 609886 h 726115"/>
                    <a:gd name="connsiteX5" fmla="*/ 84201 w 224440"/>
                    <a:gd name="connsiteY5" fmla="*/ 599313 h 726115"/>
                    <a:gd name="connsiteX6" fmla="*/ 17526 w 224440"/>
                    <a:gd name="connsiteY6" fmla="*/ 124968 h 726115"/>
                    <a:gd name="connsiteX7" fmla="*/ 15526 w 224440"/>
                    <a:gd name="connsiteY7" fmla="*/ 110776 h 726115"/>
                    <a:gd name="connsiteX8" fmla="*/ 2000 w 224440"/>
                    <a:gd name="connsiteY8" fmla="*/ 14002 h 726115"/>
                    <a:gd name="connsiteX9" fmla="*/ 0 w 224440"/>
                    <a:gd name="connsiteY9" fmla="*/ 0 h 726115"/>
                    <a:gd name="connsiteX10" fmla="*/ 7430 w 224440"/>
                    <a:gd name="connsiteY10" fmla="*/ 0 h 726115"/>
                    <a:gd name="connsiteX11" fmla="*/ 136303 w 224440"/>
                    <a:gd name="connsiteY11" fmla="*/ 5905 h 726115"/>
                    <a:gd name="connsiteX12" fmla="*/ 170879 w 224440"/>
                    <a:gd name="connsiteY12" fmla="*/ 7429 h 726115"/>
                    <a:gd name="connsiteX13" fmla="*/ 175260 w 224440"/>
                    <a:gd name="connsiteY13" fmla="*/ 95726 h 726115"/>
                    <a:gd name="connsiteX14" fmla="*/ 200025 w 224440"/>
                    <a:gd name="connsiteY14" fmla="*/ 591693 h 726115"/>
                    <a:gd name="connsiteX15" fmla="*/ 213741 w 224440"/>
                    <a:gd name="connsiteY15" fmla="*/ 688467 h 726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4440" h="726115">
                      <a:moveTo>
                        <a:pt x="213741" y="688848"/>
                      </a:moveTo>
                      <a:cubicBezTo>
                        <a:pt x="190605" y="725938"/>
                        <a:pt x="141780" y="737245"/>
                        <a:pt x="104690" y="714108"/>
                      </a:cubicBezTo>
                      <a:cubicBezTo>
                        <a:pt x="69752" y="692315"/>
                        <a:pt x="57359" y="647367"/>
                        <a:pt x="76200" y="610743"/>
                      </a:cubicBezTo>
                      <a:lnTo>
                        <a:pt x="76200" y="610743"/>
                      </a:lnTo>
                      <a:lnTo>
                        <a:pt x="76771" y="609886"/>
                      </a:lnTo>
                      <a:cubicBezTo>
                        <a:pt x="78962" y="606171"/>
                        <a:pt x="81449" y="602637"/>
                        <a:pt x="84201" y="599313"/>
                      </a:cubicBezTo>
                      <a:lnTo>
                        <a:pt x="17526" y="124968"/>
                      </a:lnTo>
                      <a:lnTo>
                        <a:pt x="15526" y="110776"/>
                      </a:lnTo>
                      <a:lnTo>
                        <a:pt x="2000" y="14002"/>
                      </a:lnTo>
                      <a:lnTo>
                        <a:pt x="0" y="0"/>
                      </a:lnTo>
                      <a:lnTo>
                        <a:pt x="7430" y="0"/>
                      </a:lnTo>
                      <a:lnTo>
                        <a:pt x="136303" y="5905"/>
                      </a:lnTo>
                      <a:lnTo>
                        <a:pt x="170879" y="7429"/>
                      </a:lnTo>
                      <a:lnTo>
                        <a:pt x="175260" y="95726"/>
                      </a:lnTo>
                      <a:lnTo>
                        <a:pt x="200025" y="591693"/>
                      </a:lnTo>
                      <a:cubicBezTo>
                        <a:pt x="226409" y="616906"/>
                        <a:pt x="232086" y="656920"/>
                        <a:pt x="213741" y="688467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ïşlíḋe">
                  <a:extLst>
                    <a:ext uri="{FF2B5EF4-FFF2-40B4-BE49-F238E27FC236}">
                      <a16:creationId xmlns:a16="http://schemas.microsoft.com/office/drawing/2014/main" id="{65D16E72-3F93-5A34-ED4E-CE1554E34FE3}"/>
                    </a:ext>
                  </a:extLst>
                </p:cNvPr>
                <p:cNvSpPr/>
                <p:nvPr/>
              </p:nvSpPr>
              <p:spPr>
                <a:xfrm>
                  <a:off x="8712684" y="3043498"/>
                  <a:ext cx="278572" cy="503706"/>
                </a:xfrm>
                <a:custGeom>
                  <a:avLst/>
                  <a:gdLst>
                    <a:gd name="connsiteX0" fmla="*/ 85558 w 278572"/>
                    <a:gd name="connsiteY0" fmla="*/ 503706 h 503706"/>
                    <a:gd name="connsiteX1" fmla="*/ 249293 w 278572"/>
                    <a:gd name="connsiteY1" fmla="*/ 488656 h 503706"/>
                    <a:gd name="connsiteX2" fmla="*/ 278440 w 278572"/>
                    <a:gd name="connsiteY2" fmla="*/ 453700 h 503706"/>
                    <a:gd name="connsiteX3" fmla="*/ 248150 w 278572"/>
                    <a:gd name="connsiteY3" fmla="*/ 113276 h 503706"/>
                    <a:gd name="connsiteX4" fmla="*/ 113276 w 278572"/>
                    <a:gd name="connsiteY4" fmla="*/ 500 h 503706"/>
                    <a:gd name="connsiteX5" fmla="*/ 500 w 278572"/>
                    <a:gd name="connsiteY5" fmla="*/ 135374 h 503706"/>
                    <a:gd name="connsiteX6" fmla="*/ 1262 w 278572"/>
                    <a:gd name="connsiteY6" fmla="*/ 142327 h 503706"/>
                    <a:gd name="connsiteX7" fmla="*/ 50792 w 278572"/>
                    <a:gd name="connsiteY7" fmla="*/ 475988 h 503706"/>
                    <a:gd name="connsiteX8" fmla="*/ 82606 w 278572"/>
                    <a:gd name="connsiteY8" fmla="*/ 503611 h 503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8572" h="503706">
                      <a:moveTo>
                        <a:pt x="85558" y="503706"/>
                      </a:moveTo>
                      <a:lnTo>
                        <a:pt x="249293" y="488656"/>
                      </a:lnTo>
                      <a:cubicBezTo>
                        <a:pt x="266990" y="487047"/>
                        <a:pt x="280040" y="471397"/>
                        <a:pt x="278440" y="453700"/>
                      </a:cubicBezTo>
                      <a:lnTo>
                        <a:pt x="248150" y="113276"/>
                      </a:lnTo>
                      <a:cubicBezTo>
                        <a:pt x="242045" y="44887"/>
                        <a:pt x="181665" y="-5605"/>
                        <a:pt x="113276" y="500"/>
                      </a:cubicBezTo>
                      <a:cubicBezTo>
                        <a:pt x="44886" y="6606"/>
                        <a:pt x="-5605" y="66985"/>
                        <a:pt x="500" y="135374"/>
                      </a:cubicBezTo>
                      <a:cubicBezTo>
                        <a:pt x="500" y="137660"/>
                        <a:pt x="976" y="140041"/>
                        <a:pt x="1262" y="142327"/>
                      </a:cubicBezTo>
                      <a:lnTo>
                        <a:pt x="50792" y="475988"/>
                      </a:lnTo>
                      <a:cubicBezTo>
                        <a:pt x="53135" y="491781"/>
                        <a:pt x="66642" y="503506"/>
                        <a:pt x="82606" y="503611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íṣļîde">
                  <a:extLst>
                    <a:ext uri="{FF2B5EF4-FFF2-40B4-BE49-F238E27FC236}">
                      <a16:creationId xmlns:a16="http://schemas.microsoft.com/office/drawing/2014/main" id="{E898F38E-339C-D905-A830-C2B22C309093}"/>
                    </a:ext>
                  </a:extLst>
                </p:cNvPr>
                <p:cNvSpPr/>
                <p:nvPr/>
              </p:nvSpPr>
              <p:spPr>
                <a:xfrm>
                  <a:off x="8371712" y="2977612"/>
                  <a:ext cx="563582" cy="599024"/>
                </a:xfrm>
                <a:custGeom>
                  <a:avLst/>
                  <a:gdLst>
                    <a:gd name="connsiteX0" fmla="*/ 550640 w 563582"/>
                    <a:gd name="connsiteY0" fmla="*/ 294224 h 599024"/>
                    <a:gd name="connsiteX1" fmla="*/ 466820 w 563582"/>
                    <a:gd name="connsiteY1" fmla="*/ 31715 h 599024"/>
                    <a:gd name="connsiteX2" fmla="*/ 229553 w 563582"/>
                    <a:gd name="connsiteY2" fmla="*/ 82674 h 599024"/>
                    <a:gd name="connsiteX3" fmla="*/ 0 w 563582"/>
                    <a:gd name="connsiteY3" fmla="*/ 537588 h 599024"/>
                    <a:gd name="connsiteX4" fmla="*/ 372237 w 563582"/>
                    <a:gd name="connsiteY4" fmla="*/ 599024 h 599024"/>
                    <a:gd name="connsiteX5" fmla="*/ 550640 w 563582"/>
                    <a:gd name="connsiteY5" fmla="*/ 294224 h 599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63582" h="599024">
                      <a:moveTo>
                        <a:pt x="550640" y="294224"/>
                      </a:moveTo>
                      <a:cubicBezTo>
                        <a:pt x="584511" y="197822"/>
                        <a:pt x="550288" y="90656"/>
                        <a:pt x="466820" y="31715"/>
                      </a:cubicBezTo>
                      <a:cubicBezTo>
                        <a:pt x="405099" y="-10481"/>
                        <a:pt x="320612" y="-25435"/>
                        <a:pt x="229553" y="82674"/>
                      </a:cubicBezTo>
                      <a:cubicBezTo>
                        <a:pt x="119482" y="214910"/>
                        <a:pt x="40977" y="370481"/>
                        <a:pt x="0" y="537588"/>
                      </a:cubicBezTo>
                      <a:lnTo>
                        <a:pt x="372237" y="599024"/>
                      </a:lnTo>
                      <a:cubicBezTo>
                        <a:pt x="372237" y="599024"/>
                        <a:pt x="499301" y="443672"/>
                        <a:pt x="550640" y="294224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ïşḷîḍé">
                  <a:extLst>
                    <a:ext uri="{FF2B5EF4-FFF2-40B4-BE49-F238E27FC236}">
                      <a16:creationId xmlns:a16="http://schemas.microsoft.com/office/drawing/2014/main" id="{689BDA38-9D56-B2F4-335D-52317481B856}"/>
                    </a:ext>
                  </a:extLst>
                </p:cNvPr>
                <p:cNvSpPr/>
                <p:nvPr/>
              </p:nvSpPr>
              <p:spPr>
                <a:xfrm>
                  <a:off x="8163020" y="5302662"/>
                  <a:ext cx="156781" cy="409575"/>
                </a:xfrm>
                <a:custGeom>
                  <a:avLst/>
                  <a:gdLst>
                    <a:gd name="connsiteX0" fmla="*/ 156781 w 156781"/>
                    <a:gd name="connsiteY0" fmla="*/ 409575 h 409575"/>
                    <a:gd name="connsiteX1" fmla="*/ 50482 w 156781"/>
                    <a:gd name="connsiteY1" fmla="*/ 409575 h 409575"/>
                    <a:gd name="connsiteX2" fmla="*/ 0 w 156781"/>
                    <a:gd name="connsiteY2" fmla="*/ 0 h 409575"/>
                    <a:gd name="connsiteX3" fmla="*/ 156781 w 156781"/>
                    <a:gd name="connsiteY3" fmla="*/ 0 h 409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6781" h="409575">
                      <a:moveTo>
                        <a:pt x="156781" y="409575"/>
                      </a:moveTo>
                      <a:lnTo>
                        <a:pt x="50482" y="409575"/>
                      </a:lnTo>
                      <a:lnTo>
                        <a:pt x="0" y="0"/>
                      </a:lnTo>
                      <a:lnTo>
                        <a:pt x="156781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îṥḻíḋe">
                  <a:extLst>
                    <a:ext uri="{FF2B5EF4-FFF2-40B4-BE49-F238E27FC236}">
                      <a16:creationId xmlns:a16="http://schemas.microsoft.com/office/drawing/2014/main" id="{63972743-9314-12BF-49B3-E32E89734AAD}"/>
                    </a:ext>
                  </a:extLst>
                </p:cNvPr>
                <p:cNvSpPr/>
                <p:nvPr/>
              </p:nvSpPr>
              <p:spPr>
                <a:xfrm>
                  <a:off x="8008715" y="5681662"/>
                  <a:ext cx="333851" cy="129158"/>
                </a:xfrm>
                <a:custGeom>
                  <a:avLst/>
                  <a:gdLst>
                    <a:gd name="connsiteX0" fmla="*/ 0 w 333851"/>
                    <a:gd name="connsiteY0" fmla="*/ 129159 h 129158"/>
                    <a:gd name="connsiteX1" fmla="*/ 333851 w 333851"/>
                    <a:gd name="connsiteY1" fmla="*/ 129159 h 129158"/>
                    <a:gd name="connsiteX2" fmla="*/ 333851 w 333851"/>
                    <a:gd name="connsiteY2" fmla="*/ 0 h 129158"/>
                    <a:gd name="connsiteX3" fmla="*/ 128968 w 333851"/>
                    <a:gd name="connsiteY3" fmla="*/ 0 h 129158"/>
                    <a:gd name="connsiteX4" fmla="*/ 0 w 333851"/>
                    <a:gd name="connsiteY4" fmla="*/ 128969 h 129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3851" h="129158">
                      <a:moveTo>
                        <a:pt x="0" y="129159"/>
                      </a:moveTo>
                      <a:lnTo>
                        <a:pt x="333851" y="129159"/>
                      </a:lnTo>
                      <a:lnTo>
                        <a:pt x="333851" y="0"/>
                      </a:lnTo>
                      <a:lnTo>
                        <a:pt x="128968" y="0"/>
                      </a:lnTo>
                      <a:cubicBezTo>
                        <a:pt x="57741" y="0"/>
                        <a:pt x="0" y="57741"/>
                        <a:pt x="0" y="128969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íŝḻïdé">
                  <a:extLst>
                    <a:ext uri="{FF2B5EF4-FFF2-40B4-BE49-F238E27FC236}">
                      <a16:creationId xmlns:a16="http://schemas.microsoft.com/office/drawing/2014/main" id="{2EC8FE64-A672-9110-A3EC-5BB2FE3F7437}"/>
                    </a:ext>
                  </a:extLst>
                </p:cNvPr>
                <p:cNvSpPr/>
                <p:nvPr/>
              </p:nvSpPr>
              <p:spPr>
                <a:xfrm>
                  <a:off x="8915400" y="5230462"/>
                  <a:ext cx="277748" cy="422624"/>
                </a:xfrm>
                <a:custGeom>
                  <a:avLst/>
                  <a:gdLst>
                    <a:gd name="connsiteX0" fmla="*/ 277749 w 277748"/>
                    <a:gd name="connsiteY0" fmla="*/ 389096 h 422624"/>
                    <a:gd name="connsiteX1" fmla="*/ 176879 w 277748"/>
                    <a:gd name="connsiteY1" fmla="*/ 422624 h 422624"/>
                    <a:gd name="connsiteX2" fmla="*/ 0 w 277748"/>
                    <a:gd name="connsiteY2" fmla="*/ 49244 h 422624"/>
                    <a:gd name="connsiteX3" fmla="*/ 148876 w 277748"/>
                    <a:gd name="connsiteY3" fmla="*/ 0 h 422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7748" h="422624">
                      <a:moveTo>
                        <a:pt x="277749" y="389096"/>
                      </a:moveTo>
                      <a:lnTo>
                        <a:pt x="176879" y="422624"/>
                      </a:lnTo>
                      <a:lnTo>
                        <a:pt x="0" y="49244"/>
                      </a:lnTo>
                      <a:lnTo>
                        <a:pt x="148876" y="0"/>
                      </a:ln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iṧľiḍê">
                  <a:extLst>
                    <a:ext uri="{FF2B5EF4-FFF2-40B4-BE49-F238E27FC236}">
                      <a16:creationId xmlns:a16="http://schemas.microsoft.com/office/drawing/2014/main" id="{C40625A6-0939-478E-0F14-AA4BB19260B1}"/>
                    </a:ext>
                  </a:extLst>
                </p:cNvPr>
                <p:cNvSpPr/>
                <p:nvPr/>
              </p:nvSpPr>
              <p:spPr>
                <a:xfrm>
                  <a:off x="8922162" y="5583554"/>
                  <a:ext cx="323564" cy="227266"/>
                </a:xfrm>
                <a:custGeom>
                  <a:avLst/>
                  <a:gdLst>
                    <a:gd name="connsiteX0" fmla="*/ 6573 w 323564"/>
                    <a:gd name="connsiteY0" fmla="*/ 227266 h 227266"/>
                    <a:gd name="connsiteX1" fmla="*/ 323565 w 323564"/>
                    <a:gd name="connsiteY1" fmla="*/ 122491 h 227266"/>
                    <a:gd name="connsiteX2" fmla="*/ 283083 w 323564"/>
                    <a:gd name="connsiteY2" fmla="*/ 0 h 227266"/>
                    <a:gd name="connsiteX3" fmla="*/ 88488 w 323564"/>
                    <a:gd name="connsiteY3" fmla="*/ 64294 h 227266"/>
                    <a:gd name="connsiteX4" fmla="*/ 6563 w 323564"/>
                    <a:gd name="connsiteY4" fmla="*/ 227247 h 227266"/>
                    <a:gd name="connsiteX5" fmla="*/ 6573 w 323564"/>
                    <a:gd name="connsiteY5" fmla="*/ 227266 h 227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3564" h="227266">
                      <a:moveTo>
                        <a:pt x="6573" y="227266"/>
                      </a:moveTo>
                      <a:lnTo>
                        <a:pt x="323565" y="122491"/>
                      </a:lnTo>
                      <a:lnTo>
                        <a:pt x="283083" y="0"/>
                      </a:lnTo>
                      <a:lnTo>
                        <a:pt x="88488" y="64294"/>
                      </a:lnTo>
                      <a:cubicBezTo>
                        <a:pt x="20870" y="86668"/>
                        <a:pt x="-15811" y="159630"/>
                        <a:pt x="6563" y="227247"/>
                      </a:cubicBezTo>
                      <a:cubicBezTo>
                        <a:pt x="6573" y="227257"/>
                        <a:pt x="6573" y="227257"/>
                        <a:pt x="6573" y="22726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îṥlíde">
                  <a:extLst>
                    <a:ext uri="{FF2B5EF4-FFF2-40B4-BE49-F238E27FC236}">
                      <a16:creationId xmlns:a16="http://schemas.microsoft.com/office/drawing/2014/main" id="{BCA87043-BA67-A3E5-403B-F84DE9FD4983}"/>
                    </a:ext>
                  </a:extLst>
                </p:cNvPr>
                <p:cNvSpPr/>
                <p:nvPr/>
              </p:nvSpPr>
              <p:spPr>
                <a:xfrm>
                  <a:off x="8475726" y="2476690"/>
                  <a:ext cx="425577" cy="425577"/>
                </a:xfrm>
                <a:custGeom>
                  <a:avLst/>
                  <a:gdLst>
                    <a:gd name="connsiteX0" fmla="*/ 425577 w 425577"/>
                    <a:gd name="connsiteY0" fmla="*/ 212789 h 425577"/>
                    <a:gd name="connsiteX1" fmla="*/ 212788 w 425577"/>
                    <a:gd name="connsiteY1" fmla="*/ 425577 h 425577"/>
                    <a:gd name="connsiteX2" fmla="*/ 0 w 425577"/>
                    <a:gd name="connsiteY2" fmla="*/ 212789 h 425577"/>
                    <a:gd name="connsiteX3" fmla="*/ 212788 w 425577"/>
                    <a:gd name="connsiteY3" fmla="*/ 0 h 425577"/>
                    <a:gd name="connsiteX4" fmla="*/ 425577 w 425577"/>
                    <a:gd name="connsiteY4" fmla="*/ 212789 h 4255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5577" h="425577">
                      <a:moveTo>
                        <a:pt x="425577" y="212789"/>
                      </a:moveTo>
                      <a:cubicBezTo>
                        <a:pt x="425577" y="330308"/>
                        <a:pt x="330309" y="425577"/>
                        <a:pt x="212788" y="425577"/>
                      </a:cubicBezTo>
                      <a:cubicBezTo>
                        <a:pt x="95269" y="425577"/>
                        <a:pt x="0" y="330308"/>
                        <a:pt x="0" y="212789"/>
                      </a:cubicBezTo>
                      <a:cubicBezTo>
                        <a:pt x="0" y="95269"/>
                        <a:pt x="95268" y="0"/>
                        <a:pt x="212788" y="0"/>
                      </a:cubicBezTo>
                      <a:cubicBezTo>
                        <a:pt x="330308" y="0"/>
                        <a:pt x="425577" y="95269"/>
                        <a:pt x="425577" y="212789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ṧ1ide">
                  <a:extLst>
                    <a:ext uri="{FF2B5EF4-FFF2-40B4-BE49-F238E27FC236}">
                      <a16:creationId xmlns:a16="http://schemas.microsoft.com/office/drawing/2014/main" id="{5B55AFE9-A870-F0D7-F707-4DF217C84645}"/>
                    </a:ext>
                  </a:extLst>
                </p:cNvPr>
                <p:cNvSpPr/>
                <p:nvPr/>
              </p:nvSpPr>
              <p:spPr>
                <a:xfrm>
                  <a:off x="7915465" y="3490910"/>
                  <a:ext cx="1386488" cy="2140364"/>
                </a:xfrm>
                <a:custGeom>
                  <a:avLst/>
                  <a:gdLst>
                    <a:gd name="connsiteX0" fmla="*/ 586645 w 1386488"/>
                    <a:gd name="connsiteY0" fmla="*/ 2107218 h 2140364"/>
                    <a:gd name="connsiteX1" fmla="*/ 685610 w 1386488"/>
                    <a:gd name="connsiteY1" fmla="*/ 1456089 h 2140364"/>
                    <a:gd name="connsiteX2" fmla="*/ 719995 w 1386488"/>
                    <a:gd name="connsiteY2" fmla="*/ 1430543 h 2140364"/>
                    <a:gd name="connsiteX3" fmla="*/ 745046 w 1386488"/>
                    <a:gd name="connsiteY3" fmla="*/ 1453517 h 2140364"/>
                    <a:gd name="connsiteX4" fmla="*/ 895160 w 1386488"/>
                    <a:gd name="connsiteY4" fmla="*/ 2073975 h 2140364"/>
                    <a:gd name="connsiteX5" fmla="*/ 939261 w 1386488"/>
                    <a:gd name="connsiteY5" fmla="*/ 2103313 h 2140364"/>
                    <a:gd name="connsiteX6" fmla="*/ 1353693 w 1386488"/>
                    <a:gd name="connsiteY6" fmla="*/ 2036638 h 2140364"/>
                    <a:gd name="connsiteX7" fmla="*/ 1385993 w 1386488"/>
                    <a:gd name="connsiteY7" fmla="*/ 1992003 h 2140364"/>
                    <a:gd name="connsiteX8" fmla="*/ 1385983 w 1386488"/>
                    <a:gd name="connsiteY8" fmla="*/ 1991965 h 2140364"/>
                    <a:gd name="connsiteX9" fmla="*/ 1384840 w 1386488"/>
                    <a:gd name="connsiteY9" fmla="*/ 1986822 h 2140364"/>
                    <a:gd name="connsiteX10" fmla="*/ 844487 w 1386488"/>
                    <a:gd name="connsiteY10" fmla="*/ 205647 h 2140364"/>
                    <a:gd name="connsiteX11" fmla="*/ 843915 w 1386488"/>
                    <a:gd name="connsiteY11" fmla="*/ 190026 h 2140364"/>
                    <a:gd name="connsiteX12" fmla="*/ 861918 w 1386488"/>
                    <a:gd name="connsiteY12" fmla="*/ 112111 h 2140364"/>
                    <a:gd name="connsiteX13" fmla="*/ 841725 w 1386488"/>
                    <a:gd name="connsiteY13" fmla="*/ 68677 h 2140364"/>
                    <a:gd name="connsiteX14" fmla="*/ 441675 w 1386488"/>
                    <a:gd name="connsiteY14" fmla="*/ 38578 h 2140364"/>
                    <a:gd name="connsiteX15" fmla="*/ 423672 w 1386488"/>
                    <a:gd name="connsiteY15" fmla="*/ 63915 h 2140364"/>
                    <a:gd name="connsiteX16" fmla="*/ 857 w 1386488"/>
                    <a:gd name="connsiteY16" fmla="*/ 2047877 h 2140364"/>
                    <a:gd name="connsiteX17" fmla="*/ 30861 w 1386488"/>
                    <a:gd name="connsiteY17" fmla="*/ 2094073 h 2140364"/>
                    <a:gd name="connsiteX18" fmla="*/ 35529 w 1386488"/>
                    <a:gd name="connsiteY18" fmla="*/ 2094835 h 2140364"/>
                    <a:gd name="connsiteX19" fmla="*/ 544640 w 1386488"/>
                    <a:gd name="connsiteY19" fmla="*/ 2140365 h 2140364"/>
                    <a:gd name="connsiteX20" fmla="*/ 548069 w 1386488"/>
                    <a:gd name="connsiteY20" fmla="*/ 2140365 h 2140364"/>
                    <a:gd name="connsiteX21" fmla="*/ 586645 w 1386488"/>
                    <a:gd name="connsiteY21" fmla="*/ 2107218 h 2140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386488" h="2140364">
                      <a:moveTo>
                        <a:pt x="586645" y="2107218"/>
                      </a:moveTo>
                      <a:lnTo>
                        <a:pt x="685610" y="1456089"/>
                      </a:lnTo>
                      <a:cubicBezTo>
                        <a:pt x="688048" y="1439544"/>
                        <a:pt x="703450" y="1428104"/>
                        <a:pt x="719995" y="1430543"/>
                      </a:cubicBezTo>
                      <a:cubicBezTo>
                        <a:pt x="732263" y="1432352"/>
                        <a:pt x="742179" y="1441458"/>
                        <a:pt x="745046" y="1453517"/>
                      </a:cubicBezTo>
                      <a:lnTo>
                        <a:pt x="895160" y="2073975"/>
                      </a:lnTo>
                      <a:cubicBezTo>
                        <a:pt x="900085" y="2093673"/>
                        <a:pt x="919191" y="2106380"/>
                        <a:pt x="939261" y="2103313"/>
                      </a:cubicBezTo>
                      <a:lnTo>
                        <a:pt x="1353693" y="2036638"/>
                      </a:lnTo>
                      <a:cubicBezTo>
                        <a:pt x="1374934" y="2033228"/>
                        <a:pt x="1389393" y="2013244"/>
                        <a:pt x="1385993" y="1992003"/>
                      </a:cubicBezTo>
                      <a:cubicBezTo>
                        <a:pt x="1385983" y="1991994"/>
                        <a:pt x="1385983" y="1991975"/>
                        <a:pt x="1385983" y="1991965"/>
                      </a:cubicBezTo>
                      <a:cubicBezTo>
                        <a:pt x="1385697" y="1990232"/>
                        <a:pt x="1385317" y="1988517"/>
                        <a:pt x="1384840" y="1986822"/>
                      </a:cubicBezTo>
                      <a:lnTo>
                        <a:pt x="844487" y="205647"/>
                      </a:lnTo>
                      <a:cubicBezTo>
                        <a:pt x="842963" y="200570"/>
                        <a:pt x="842763" y="195198"/>
                        <a:pt x="843915" y="190026"/>
                      </a:cubicBezTo>
                      <a:lnTo>
                        <a:pt x="861918" y="112111"/>
                      </a:lnTo>
                      <a:cubicBezTo>
                        <a:pt x="866004" y="94709"/>
                        <a:pt x="857660" y="76764"/>
                        <a:pt x="841725" y="68677"/>
                      </a:cubicBezTo>
                      <a:cubicBezTo>
                        <a:pt x="768191" y="31054"/>
                        <a:pt x="581787" y="-46956"/>
                        <a:pt x="441675" y="38578"/>
                      </a:cubicBezTo>
                      <a:cubicBezTo>
                        <a:pt x="432454" y="44198"/>
                        <a:pt x="425939" y="53352"/>
                        <a:pt x="423672" y="63915"/>
                      </a:cubicBezTo>
                      <a:lnTo>
                        <a:pt x="857" y="2047877"/>
                      </a:lnTo>
                      <a:cubicBezTo>
                        <a:pt x="-3610" y="2068918"/>
                        <a:pt x="9821" y="2089597"/>
                        <a:pt x="30861" y="2094073"/>
                      </a:cubicBezTo>
                      <a:cubicBezTo>
                        <a:pt x="32404" y="2094416"/>
                        <a:pt x="33957" y="2094673"/>
                        <a:pt x="35529" y="2094835"/>
                      </a:cubicBezTo>
                      <a:lnTo>
                        <a:pt x="544640" y="2140365"/>
                      </a:lnTo>
                      <a:lnTo>
                        <a:pt x="548069" y="2140365"/>
                      </a:lnTo>
                      <a:cubicBezTo>
                        <a:pt x="567347" y="2140355"/>
                        <a:pt x="583731" y="2126277"/>
                        <a:pt x="586645" y="210721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iṧľïḍé">
                  <a:extLst>
                    <a:ext uri="{FF2B5EF4-FFF2-40B4-BE49-F238E27FC236}">
                      <a16:creationId xmlns:a16="http://schemas.microsoft.com/office/drawing/2014/main" id="{90E66295-BFBA-44AF-8DB4-4DC1C71A29C8}"/>
                    </a:ext>
                  </a:extLst>
                </p:cNvPr>
                <p:cNvSpPr/>
                <p:nvPr/>
              </p:nvSpPr>
              <p:spPr>
                <a:xfrm>
                  <a:off x="8775823" y="2423451"/>
                  <a:ext cx="176325" cy="174444"/>
                </a:xfrm>
                <a:custGeom>
                  <a:avLst/>
                  <a:gdLst>
                    <a:gd name="connsiteX0" fmla="*/ 53852 w 176325"/>
                    <a:gd name="connsiteY0" fmla="*/ 115723 h 174444"/>
                    <a:gd name="connsiteX1" fmla="*/ 11752 w 176325"/>
                    <a:gd name="connsiteY1" fmla="*/ 79147 h 174444"/>
                    <a:gd name="connsiteX2" fmla="*/ 3369 w 176325"/>
                    <a:gd name="connsiteY2" fmla="*/ 26283 h 174444"/>
                    <a:gd name="connsiteX3" fmla="*/ 70901 w 176325"/>
                    <a:gd name="connsiteY3" fmla="*/ 3137 h 174444"/>
                    <a:gd name="connsiteX4" fmla="*/ 132814 w 176325"/>
                    <a:gd name="connsiteY4" fmla="*/ 49334 h 174444"/>
                    <a:gd name="connsiteX5" fmla="*/ 172724 w 176325"/>
                    <a:gd name="connsiteY5" fmla="*/ 104674 h 174444"/>
                    <a:gd name="connsiteX6" fmla="*/ 157579 w 176325"/>
                    <a:gd name="connsiteY6" fmla="*/ 166967 h 174444"/>
                    <a:gd name="connsiteX7" fmla="*/ 94809 w 176325"/>
                    <a:gd name="connsiteY7" fmla="*/ 160776 h 174444"/>
                    <a:gd name="connsiteX8" fmla="*/ 55662 w 176325"/>
                    <a:gd name="connsiteY8" fmla="*/ 106388 h 174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325" h="174444">
                      <a:moveTo>
                        <a:pt x="53852" y="115723"/>
                      </a:moveTo>
                      <a:cubicBezTo>
                        <a:pt x="37840" y="106017"/>
                        <a:pt x="23600" y="93644"/>
                        <a:pt x="11752" y="79147"/>
                      </a:cubicBezTo>
                      <a:cubicBezTo>
                        <a:pt x="-31" y="64173"/>
                        <a:pt x="-3203" y="44161"/>
                        <a:pt x="3369" y="26283"/>
                      </a:cubicBezTo>
                      <a:cubicBezTo>
                        <a:pt x="14133" y="2566"/>
                        <a:pt x="46137" y="-4959"/>
                        <a:pt x="70901" y="3137"/>
                      </a:cubicBezTo>
                      <a:cubicBezTo>
                        <a:pt x="95667" y="11234"/>
                        <a:pt x="114717" y="30569"/>
                        <a:pt x="132814" y="49334"/>
                      </a:cubicBezTo>
                      <a:cubicBezTo>
                        <a:pt x="148816" y="65812"/>
                        <a:pt x="165199" y="83052"/>
                        <a:pt x="172724" y="104674"/>
                      </a:cubicBezTo>
                      <a:cubicBezTo>
                        <a:pt x="180249" y="126296"/>
                        <a:pt x="176343" y="153823"/>
                        <a:pt x="157579" y="166967"/>
                      </a:cubicBezTo>
                      <a:cubicBezTo>
                        <a:pt x="138815" y="180112"/>
                        <a:pt x="112621" y="174587"/>
                        <a:pt x="94809" y="160776"/>
                      </a:cubicBezTo>
                      <a:cubicBezTo>
                        <a:pt x="78055" y="145622"/>
                        <a:pt x="64711" y="127086"/>
                        <a:pt x="55662" y="106388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iṥḷiďé">
                  <a:extLst>
                    <a:ext uri="{FF2B5EF4-FFF2-40B4-BE49-F238E27FC236}">
                      <a16:creationId xmlns:a16="http://schemas.microsoft.com/office/drawing/2014/main" id="{50F2E938-A3D4-7C81-552D-613E770EA1C4}"/>
                    </a:ext>
                  </a:extLst>
                </p:cNvPr>
                <p:cNvSpPr/>
                <p:nvPr/>
              </p:nvSpPr>
              <p:spPr>
                <a:xfrm>
                  <a:off x="8901683" y="2384572"/>
                  <a:ext cx="345757" cy="1183992"/>
                </a:xfrm>
                <a:custGeom>
                  <a:avLst/>
                  <a:gdLst>
                    <a:gd name="connsiteX0" fmla="*/ 0 w 345757"/>
                    <a:gd name="connsiteY0" fmla="*/ 93927 h 1183992"/>
                    <a:gd name="connsiteX1" fmla="*/ 128588 w 345757"/>
                    <a:gd name="connsiteY1" fmla="*/ 1630 h 1183992"/>
                    <a:gd name="connsiteX2" fmla="*/ 255651 w 345757"/>
                    <a:gd name="connsiteY2" fmla="*/ 118025 h 1183992"/>
                    <a:gd name="connsiteX3" fmla="*/ 221361 w 345757"/>
                    <a:gd name="connsiteY3" fmla="*/ 487214 h 1183992"/>
                    <a:gd name="connsiteX4" fmla="*/ 124683 w 345757"/>
                    <a:gd name="connsiteY4" fmla="*/ 851450 h 1183992"/>
                    <a:gd name="connsiteX5" fmla="*/ 345757 w 345757"/>
                    <a:gd name="connsiteY5" fmla="*/ 1172062 h 1183992"/>
                    <a:gd name="connsiteX6" fmla="*/ 143542 w 345757"/>
                    <a:gd name="connsiteY6" fmla="*/ 1124437 h 1183992"/>
                    <a:gd name="connsiteX7" fmla="*/ 29242 w 345757"/>
                    <a:gd name="connsiteY7" fmla="*/ 682191 h 1183992"/>
                    <a:gd name="connsiteX8" fmla="*/ 148114 w 345757"/>
                    <a:gd name="connsiteY8" fmla="*/ 473784 h 1183992"/>
                    <a:gd name="connsiteX9" fmla="*/ 196310 w 345757"/>
                    <a:gd name="connsiteY9" fmla="*/ 244517 h 1183992"/>
                    <a:gd name="connsiteX10" fmla="*/ 14668 w 345757"/>
                    <a:gd name="connsiteY10" fmla="*/ 134313 h 1183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5757" h="1183992">
                      <a:moveTo>
                        <a:pt x="0" y="93927"/>
                      </a:moveTo>
                      <a:cubicBezTo>
                        <a:pt x="1143" y="33919"/>
                        <a:pt x="69532" y="-9038"/>
                        <a:pt x="128588" y="1630"/>
                      </a:cubicBezTo>
                      <a:cubicBezTo>
                        <a:pt x="187643" y="12298"/>
                        <a:pt x="233363" y="62590"/>
                        <a:pt x="255651" y="118025"/>
                      </a:cubicBezTo>
                      <a:cubicBezTo>
                        <a:pt x="303276" y="235373"/>
                        <a:pt x="267652" y="369104"/>
                        <a:pt x="221361" y="487214"/>
                      </a:cubicBezTo>
                      <a:cubicBezTo>
                        <a:pt x="175070" y="605324"/>
                        <a:pt x="117920" y="725339"/>
                        <a:pt x="124683" y="851450"/>
                      </a:cubicBezTo>
                      <a:cubicBezTo>
                        <a:pt x="134064" y="990753"/>
                        <a:pt x="218884" y="1113769"/>
                        <a:pt x="345757" y="1172062"/>
                      </a:cubicBezTo>
                      <a:cubicBezTo>
                        <a:pt x="279082" y="1202256"/>
                        <a:pt x="199549" y="1171014"/>
                        <a:pt x="143542" y="1124437"/>
                      </a:cubicBezTo>
                      <a:cubicBezTo>
                        <a:pt x="19717" y="1019662"/>
                        <a:pt x="-28766" y="833829"/>
                        <a:pt x="29242" y="682191"/>
                      </a:cubicBezTo>
                      <a:cubicBezTo>
                        <a:pt x="57817" y="607420"/>
                        <a:pt x="108585" y="543412"/>
                        <a:pt x="148114" y="473784"/>
                      </a:cubicBezTo>
                      <a:cubicBezTo>
                        <a:pt x="187643" y="404156"/>
                        <a:pt x="216694" y="321955"/>
                        <a:pt x="196310" y="244517"/>
                      </a:cubicBezTo>
                      <a:cubicBezTo>
                        <a:pt x="175927" y="167079"/>
                        <a:pt x="88964" y="104309"/>
                        <a:pt x="14668" y="134313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iṥľiḋè">
                  <a:extLst>
                    <a:ext uri="{FF2B5EF4-FFF2-40B4-BE49-F238E27FC236}">
                      <a16:creationId xmlns:a16="http://schemas.microsoft.com/office/drawing/2014/main" id="{922B946A-5653-40C9-7116-B973E7121DBA}"/>
                    </a:ext>
                  </a:extLst>
                </p:cNvPr>
                <p:cNvSpPr/>
                <p:nvPr/>
              </p:nvSpPr>
              <p:spPr>
                <a:xfrm>
                  <a:off x="8439532" y="2450110"/>
                  <a:ext cx="490954" cy="473674"/>
                </a:xfrm>
                <a:custGeom>
                  <a:avLst/>
                  <a:gdLst>
                    <a:gd name="connsiteX0" fmla="*/ 236218 w 490954"/>
                    <a:gd name="connsiteY0" fmla="*/ 333856 h 473674"/>
                    <a:gd name="connsiteX1" fmla="*/ 239552 w 490954"/>
                    <a:gd name="connsiteY1" fmla="*/ 233939 h 473674"/>
                    <a:gd name="connsiteX2" fmla="*/ 187164 w 490954"/>
                    <a:gd name="connsiteY2" fmla="*/ 220032 h 473674"/>
                    <a:gd name="connsiteX3" fmla="*/ 70292 w 490954"/>
                    <a:gd name="connsiteY3" fmla="*/ 212698 h 473674"/>
                    <a:gd name="connsiteX4" fmla="*/ 6666 w 490954"/>
                    <a:gd name="connsiteY4" fmla="*/ 155548 h 473674"/>
                    <a:gd name="connsiteX5" fmla="*/ 51433 w 490954"/>
                    <a:gd name="connsiteY5" fmla="*/ 26675 h 473674"/>
                    <a:gd name="connsiteX6" fmla="*/ 218311 w 490954"/>
                    <a:gd name="connsiteY6" fmla="*/ 23722 h 473674"/>
                    <a:gd name="connsiteX7" fmla="*/ 379760 w 490954"/>
                    <a:gd name="connsiteY7" fmla="*/ 42772 h 473674"/>
                    <a:gd name="connsiteX8" fmla="*/ 476439 w 490954"/>
                    <a:gd name="connsiteY8" fmla="*/ 178408 h 473674"/>
                    <a:gd name="connsiteX9" fmla="*/ 484440 w 490954"/>
                    <a:gd name="connsiteY9" fmla="*/ 322331 h 473674"/>
                    <a:gd name="connsiteX10" fmla="*/ 352042 w 490954"/>
                    <a:gd name="connsiteY10" fmla="*/ 468254 h 473674"/>
                    <a:gd name="connsiteX11" fmla="*/ 275842 w 490954"/>
                    <a:gd name="connsiteY11" fmla="*/ 457014 h 473674"/>
                    <a:gd name="connsiteX12" fmla="*/ 237266 w 490954"/>
                    <a:gd name="connsiteY12" fmla="*/ 400626 h 473674"/>
                    <a:gd name="connsiteX13" fmla="*/ 236218 w 490954"/>
                    <a:gd name="connsiteY13" fmla="*/ 333856 h 473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90954" h="473674">
                      <a:moveTo>
                        <a:pt x="236218" y="333856"/>
                      </a:moveTo>
                      <a:cubicBezTo>
                        <a:pt x="254697" y="302423"/>
                        <a:pt x="273461" y="261275"/>
                        <a:pt x="239552" y="233939"/>
                      </a:cubicBezTo>
                      <a:cubicBezTo>
                        <a:pt x="224674" y="222451"/>
                        <a:pt x="205786" y="217432"/>
                        <a:pt x="187164" y="220032"/>
                      </a:cubicBezTo>
                      <a:cubicBezTo>
                        <a:pt x="149064" y="224604"/>
                        <a:pt x="107250" y="226509"/>
                        <a:pt x="70292" y="212698"/>
                      </a:cubicBezTo>
                      <a:cubicBezTo>
                        <a:pt x="42223" y="203040"/>
                        <a:pt x="19267" y="182418"/>
                        <a:pt x="6666" y="155548"/>
                      </a:cubicBezTo>
                      <a:cubicBezTo>
                        <a:pt x="-12384" y="110304"/>
                        <a:pt x="11523" y="55250"/>
                        <a:pt x="51433" y="26675"/>
                      </a:cubicBezTo>
                      <a:cubicBezTo>
                        <a:pt x="101401" y="-7787"/>
                        <a:pt x="167152" y="-8949"/>
                        <a:pt x="218311" y="23722"/>
                      </a:cubicBezTo>
                      <a:cubicBezTo>
                        <a:pt x="270032" y="862"/>
                        <a:pt x="332611" y="11054"/>
                        <a:pt x="379760" y="42772"/>
                      </a:cubicBezTo>
                      <a:cubicBezTo>
                        <a:pt x="426908" y="74490"/>
                        <a:pt x="458912" y="124592"/>
                        <a:pt x="476439" y="178408"/>
                      </a:cubicBezTo>
                      <a:cubicBezTo>
                        <a:pt x="492536" y="224690"/>
                        <a:pt x="495308" y="274553"/>
                        <a:pt x="484440" y="322331"/>
                      </a:cubicBezTo>
                      <a:cubicBezTo>
                        <a:pt x="466618" y="389587"/>
                        <a:pt x="417250" y="444003"/>
                        <a:pt x="352042" y="468254"/>
                      </a:cubicBezTo>
                      <a:cubicBezTo>
                        <a:pt x="326458" y="478398"/>
                        <a:pt x="297407" y="474112"/>
                        <a:pt x="275842" y="457014"/>
                      </a:cubicBezTo>
                      <a:cubicBezTo>
                        <a:pt x="258611" y="441612"/>
                        <a:pt x="245372" y="422267"/>
                        <a:pt x="237266" y="400626"/>
                      </a:cubicBezTo>
                      <a:cubicBezTo>
                        <a:pt x="230027" y="376909"/>
                        <a:pt x="226312" y="350525"/>
                        <a:pt x="236218" y="333856"/>
                      </a:cubicBezTo>
                      <a:close/>
                    </a:path>
                  </a:pathLst>
                </a:custGeom>
                <a:solidFill>
                  <a:srgbClr val="2F2E4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ïṧļïďê">
                  <a:extLst>
                    <a:ext uri="{FF2B5EF4-FFF2-40B4-BE49-F238E27FC236}">
                      <a16:creationId xmlns:a16="http://schemas.microsoft.com/office/drawing/2014/main" id="{EC304600-1A0D-BEAB-14EF-8786645BCFDF}"/>
                    </a:ext>
                  </a:extLst>
                </p:cNvPr>
                <p:cNvSpPr/>
                <p:nvPr/>
              </p:nvSpPr>
              <p:spPr>
                <a:xfrm>
                  <a:off x="7864613" y="2903453"/>
                  <a:ext cx="740938" cy="494126"/>
                </a:xfrm>
                <a:custGeom>
                  <a:avLst/>
                  <a:gdLst>
                    <a:gd name="connsiteX0" fmla="*/ 179821 w 740938"/>
                    <a:gd name="connsiteY0" fmla="*/ 70346 h 494126"/>
                    <a:gd name="connsiteX1" fmla="*/ 181821 w 740938"/>
                    <a:gd name="connsiteY1" fmla="*/ 84538 h 494126"/>
                    <a:gd name="connsiteX2" fmla="*/ 554058 w 740938"/>
                    <a:gd name="connsiteY2" fmla="*/ 299327 h 494126"/>
                    <a:gd name="connsiteX3" fmla="*/ 644546 w 740938"/>
                    <a:gd name="connsiteY3" fmla="*/ 247226 h 494126"/>
                    <a:gd name="connsiteX4" fmla="*/ 740938 w 740938"/>
                    <a:gd name="connsiteY4" fmla="*/ 373527 h 494126"/>
                    <a:gd name="connsiteX5" fmla="*/ 589777 w 740938"/>
                    <a:gd name="connsiteY5" fmla="*/ 481255 h 494126"/>
                    <a:gd name="connsiteX6" fmla="*/ 506624 w 740938"/>
                    <a:gd name="connsiteY6" fmla="*/ 479255 h 494126"/>
                    <a:gd name="connsiteX7" fmla="*/ 122766 w 740938"/>
                    <a:gd name="connsiteY7" fmla="*/ 176455 h 494126"/>
                    <a:gd name="connsiteX8" fmla="*/ 5714 w 740938"/>
                    <a:gd name="connsiteY8" fmla="*/ 122762 h 494126"/>
                    <a:gd name="connsiteX9" fmla="*/ 59406 w 740938"/>
                    <a:gd name="connsiteY9" fmla="*/ 5710 h 494126"/>
                    <a:gd name="connsiteX10" fmla="*/ 176458 w 740938"/>
                    <a:gd name="connsiteY10" fmla="*/ 59402 h 494126"/>
                    <a:gd name="connsiteX11" fmla="*/ 176487 w 740938"/>
                    <a:gd name="connsiteY11" fmla="*/ 59488 h 494126"/>
                    <a:gd name="connsiteX12" fmla="*/ 179726 w 740938"/>
                    <a:gd name="connsiteY12" fmla="*/ 70346 h 494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40938" h="494126">
                      <a:moveTo>
                        <a:pt x="179821" y="70346"/>
                      </a:moveTo>
                      <a:cubicBezTo>
                        <a:pt x="180869" y="75013"/>
                        <a:pt x="181535" y="79767"/>
                        <a:pt x="181821" y="84538"/>
                      </a:cubicBezTo>
                      <a:lnTo>
                        <a:pt x="554058" y="299327"/>
                      </a:lnTo>
                      <a:lnTo>
                        <a:pt x="644546" y="247226"/>
                      </a:lnTo>
                      <a:lnTo>
                        <a:pt x="740938" y="373527"/>
                      </a:lnTo>
                      <a:lnTo>
                        <a:pt x="589777" y="481255"/>
                      </a:lnTo>
                      <a:cubicBezTo>
                        <a:pt x="564688" y="499133"/>
                        <a:pt x="530817" y="498314"/>
                        <a:pt x="506624" y="479255"/>
                      </a:cubicBezTo>
                      <a:lnTo>
                        <a:pt x="122766" y="176455"/>
                      </a:lnTo>
                      <a:cubicBezTo>
                        <a:pt x="75617" y="193952"/>
                        <a:pt x="23211" y="169911"/>
                        <a:pt x="5714" y="122762"/>
                      </a:cubicBezTo>
                      <a:cubicBezTo>
                        <a:pt x="-11784" y="75614"/>
                        <a:pt x="12257" y="23207"/>
                        <a:pt x="59406" y="5710"/>
                      </a:cubicBezTo>
                      <a:cubicBezTo>
                        <a:pt x="106554" y="-11778"/>
                        <a:pt x="158961" y="12253"/>
                        <a:pt x="176458" y="59402"/>
                      </a:cubicBezTo>
                      <a:cubicBezTo>
                        <a:pt x="176468" y="59431"/>
                        <a:pt x="176478" y="59459"/>
                        <a:pt x="176487" y="59488"/>
                      </a:cubicBezTo>
                      <a:cubicBezTo>
                        <a:pt x="177783" y="63041"/>
                        <a:pt x="178869" y="66670"/>
                        <a:pt x="179726" y="70346"/>
                      </a:cubicBezTo>
                      <a:close/>
                    </a:path>
                  </a:pathLst>
                </a:custGeom>
                <a:solidFill>
                  <a:srgbClr val="FFB8B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íśľïdé">
                  <a:extLst>
                    <a:ext uri="{FF2B5EF4-FFF2-40B4-BE49-F238E27FC236}">
                      <a16:creationId xmlns:a16="http://schemas.microsoft.com/office/drawing/2014/main" id="{D18CA54E-3C71-4F5B-A4D3-91B981B2EF15}"/>
                    </a:ext>
                  </a:extLst>
                </p:cNvPr>
                <p:cNvSpPr/>
                <p:nvPr/>
              </p:nvSpPr>
              <p:spPr>
                <a:xfrm>
                  <a:off x="8422943" y="3035255"/>
                  <a:ext cx="367515" cy="348724"/>
                </a:xfrm>
                <a:custGeom>
                  <a:avLst/>
                  <a:gdLst>
                    <a:gd name="connsiteX0" fmla="*/ 8205 w 367515"/>
                    <a:gd name="connsiteY0" fmla="*/ 177717 h 348724"/>
                    <a:gd name="connsiteX1" fmla="*/ 128506 w 367515"/>
                    <a:gd name="connsiteY1" fmla="*/ 333546 h 348724"/>
                    <a:gd name="connsiteX2" fmla="*/ 183141 w 367515"/>
                    <a:gd name="connsiteY2" fmla="*/ 340623 h 348724"/>
                    <a:gd name="connsiteX3" fmla="*/ 183180 w 367515"/>
                    <a:gd name="connsiteY3" fmla="*/ 340594 h 348724"/>
                    <a:gd name="connsiteX4" fmla="*/ 187370 w 367515"/>
                    <a:gd name="connsiteY4" fmla="*/ 336784 h 348724"/>
                    <a:gd name="connsiteX5" fmla="*/ 323578 w 367515"/>
                    <a:gd name="connsiteY5" fmla="*/ 195433 h 348724"/>
                    <a:gd name="connsiteX6" fmla="*/ 346295 w 367515"/>
                    <a:gd name="connsiteY6" fmla="*/ 43938 h 348724"/>
                    <a:gd name="connsiteX7" fmla="*/ 194800 w 367515"/>
                    <a:gd name="connsiteY7" fmla="*/ 21221 h 348724"/>
                    <a:gd name="connsiteX8" fmla="*/ 194228 w 367515"/>
                    <a:gd name="connsiteY8" fmla="*/ 21221 h 348724"/>
                    <a:gd name="connsiteX9" fmla="*/ 190800 w 367515"/>
                    <a:gd name="connsiteY9" fmla="*/ 23983 h 348724"/>
                    <a:gd name="connsiteX10" fmla="*/ 20016 w 367515"/>
                    <a:gd name="connsiteY10" fmla="*/ 119233 h 348724"/>
                    <a:gd name="connsiteX11" fmla="*/ 4928 w 367515"/>
                    <a:gd name="connsiteY11" fmla="*/ 172221 h 348724"/>
                    <a:gd name="connsiteX12" fmla="*/ 4967 w 367515"/>
                    <a:gd name="connsiteY12" fmla="*/ 172287 h 348724"/>
                    <a:gd name="connsiteX13" fmla="*/ 8110 w 367515"/>
                    <a:gd name="connsiteY13" fmla="*/ 177145 h 348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67515" h="348724">
                      <a:moveTo>
                        <a:pt x="8205" y="177717"/>
                      </a:moveTo>
                      <a:lnTo>
                        <a:pt x="128506" y="333546"/>
                      </a:lnTo>
                      <a:cubicBezTo>
                        <a:pt x="141641" y="350586"/>
                        <a:pt x="166101" y="353758"/>
                        <a:pt x="183141" y="340623"/>
                      </a:cubicBezTo>
                      <a:cubicBezTo>
                        <a:pt x="183151" y="340613"/>
                        <a:pt x="183170" y="340604"/>
                        <a:pt x="183180" y="340594"/>
                      </a:cubicBezTo>
                      <a:cubicBezTo>
                        <a:pt x="184684" y="339451"/>
                        <a:pt x="186094" y="338175"/>
                        <a:pt x="187370" y="336784"/>
                      </a:cubicBezTo>
                      <a:lnTo>
                        <a:pt x="323578" y="195433"/>
                      </a:lnTo>
                      <a:cubicBezTo>
                        <a:pt x="371688" y="159876"/>
                        <a:pt x="381852" y="92049"/>
                        <a:pt x="346295" y="43938"/>
                      </a:cubicBezTo>
                      <a:cubicBezTo>
                        <a:pt x="310738" y="-4173"/>
                        <a:pt x="242911" y="-14336"/>
                        <a:pt x="194800" y="21221"/>
                      </a:cubicBezTo>
                      <a:lnTo>
                        <a:pt x="194228" y="21221"/>
                      </a:lnTo>
                      <a:lnTo>
                        <a:pt x="190800" y="23983"/>
                      </a:lnTo>
                      <a:lnTo>
                        <a:pt x="20016" y="119233"/>
                      </a:lnTo>
                      <a:cubicBezTo>
                        <a:pt x="1214" y="129701"/>
                        <a:pt x="-5540" y="153418"/>
                        <a:pt x="4928" y="172221"/>
                      </a:cubicBezTo>
                      <a:cubicBezTo>
                        <a:pt x="4938" y="172240"/>
                        <a:pt x="4957" y="172268"/>
                        <a:pt x="4967" y="172287"/>
                      </a:cubicBezTo>
                      <a:cubicBezTo>
                        <a:pt x="5900" y="173973"/>
                        <a:pt x="6957" y="175602"/>
                        <a:pt x="8110" y="177145"/>
                      </a:cubicBezTo>
                      <a:close/>
                    </a:path>
                  </a:pathLst>
                </a:custGeom>
                <a:solidFill>
                  <a:srgbClr val="CBCBC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2" name="iśḷïďè">
                <a:extLst>
                  <a:ext uri="{FF2B5EF4-FFF2-40B4-BE49-F238E27FC236}">
                    <a16:creationId xmlns:a16="http://schemas.microsoft.com/office/drawing/2014/main" id="{9C6C866B-C978-5BD8-2DF8-88487DB4BDA4}"/>
                  </a:ext>
                </a:extLst>
              </p:cNvPr>
              <p:cNvSpPr/>
              <p:nvPr/>
            </p:nvSpPr>
            <p:spPr>
              <a:xfrm>
                <a:off x="6689725" y="5997984"/>
                <a:ext cx="3648075" cy="19050"/>
              </a:xfrm>
              <a:custGeom>
                <a:avLst/>
                <a:gdLst>
                  <a:gd name="connsiteX0" fmla="*/ 3638550 w 3648075"/>
                  <a:gd name="connsiteY0" fmla="*/ 19050 h 19050"/>
                  <a:gd name="connsiteX1" fmla="*/ 9525 w 3648075"/>
                  <a:gd name="connsiteY1" fmla="*/ 19050 h 19050"/>
                  <a:gd name="connsiteX2" fmla="*/ 0 w 3648075"/>
                  <a:gd name="connsiteY2" fmla="*/ 9525 h 19050"/>
                  <a:gd name="connsiteX3" fmla="*/ 9525 w 3648075"/>
                  <a:gd name="connsiteY3" fmla="*/ 0 h 19050"/>
                  <a:gd name="connsiteX4" fmla="*/ 3638550 w 3648075"/>
                  <a:gd name="connsiteY4" fmla="*/ 0 h 19050"/>
                  <a:gd name="connsiteX5" fmla="*/ 3648075 w 3648075"/>
                  <a:gd name="connsiteY5" fmla="*/ 9525 h 19050"/>
                  <a:gd name="connsiteX6" fmla="*/ 3638550 w 3648075"/>
                  <a:gd name="connsiteY6" fmla="*/ 1905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48075" h="19050">
                    <a:moveTo>
                      <a:pt x="3638550" y="19050"/>
                    </a:moveTo>
                    <a:lnTo>
                      <a:pt x="9525" y="19050"/>
                    </a:lnTo>
                    <a:cubicBezTo>
                      <a:pt x="4267" y="19050"/>
                      <a:pt x="0" y="14783"/>
                      <a:pt x="0" y="9525"/>
                    </a:cubicBezTo>
                    <a:cubicBezTo>
                      <a:pt x="0" y="4267"/>
                      <a:pt x="4267" y="0"/>
                      <a:pt x="9525" y="0"/>
                    </a:cubicBezTo>
                    <a:lnTo>
                      <a:pt x="3638550" y="0"/>
                    </a:lnTo>
                    <a:cubicBezTo>
                      <a:pt x="3643808" y="0"/>
                      <a:pt x="3648075" y="4267"/>
                      <a:pt x="3648075" y="9525"/>
                    </a:cubicBezTo>
                    <a:cubicBezTo>
                      <a:pt x="3648075" y="14783"/>
                      <a:pt x="3643808" y="19050"/>
                      <a:pt x="3638550" y="19050"/>
                    </a:cubicBez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iślïdê">
                <a:extLst>
                  <a:ext uri="{FF2B5EF4-FFF2-40B4-BE49-F238E27FC236}">
                    <a16:creationId xmlns:a16="http://schemas.microsoft.com/office/drawing/2014/main" id="{EE9ADF44-5DC4-24F8-0DC9-E8F98AFB71AD}"/>
                  </a:ext>
                </a:extLst>
              </p:cNvPr>
              <p:cNvSpPr/>
              <p:nvPr/>
            </p:nvSpPr>
            <p:spPr>
              <a:xfrm>
                <a:off x="5578157" y="1435509"/>
                <a:ext cx="19050" cy="2886456"/>
              </a:xfrm>
              <a:custGeom>
                <a:avLst/>
                <a:gdLst>
                  <a:gd name="connsiteX0" fmla="*/ 0 w 19050"/>
                  <a:gd name="connsiteY0" fmla="*/ 0 h 2886456"/>
                  <a:gd name="connsiteX1" fmla="*/ 19050 w 19050"/>
                  <a:gd name="connsiteY1" fmla="*/ 0 h 2886456"/>
                  <a:gd name="connsiteX2" fmla="*/ 19050 w 19050"/>
                  <a:gd name="connsiteY2" fmla="*/ 2886456 h 2886456"/>
                  <a:gd name="connsiteX3" fmla="*/ 0 w 19050"/>
                  <a:gd name="connsiteY3" fmla="*/ 2886456 h 288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50" h="2886456">
                    <a:moveTo>
                      <a:pt x="0" y="0"/>
                    </a:moveTo>
                    <a:lnTo>
                      <a:pt x="19050" y="0"/>
                    </a:lnTo>
                    <a:lnTo>
                      <a:pt x="19050" y="2886456"/>
                    </a:lnTo>
                    <a:lnTo>
                      <a:pt x="0" y="2886456"/>
                    </a:lnTo>
                    <a:close/>
                  </a:path>
                </a:pathLst>
              </a:custGeom>
              <a:solidFill>
                <a:srgbClr val="CBCBC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4558608" y="573095"/>
            <a:ext cx="1012247" cy="936104"/>
            <a:chOff x="5359953" y="1203598"/>
            <a:chExt cx="1012247" cy="936104"/>
          </a:xfrm>
          <a:solidFill>
            <a:srgbClr val="034EA2"/>
          </a:solidFill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grp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lt1">
                      <a:lumMod val="100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4400" b="1" dirty="0">
                <a:solidFill>
                  <a:schemeClr val="l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1092002" y="2021287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2600" dirty="0">
                <a:solidFill>
                  <a:srgbClr val="163C46"/>
                </a:solidFill>
                <a:cs typeface="+mn-ea"/>
                <a:sym typeface="+mn-lt"/>
              </a:rPr>
              <a:t>Add title text</a:t>
            </a:r>
            <a:endParaRPr lang="zh-CN" altLang="en-US" sz="2600" dirty="0">
              <a:solidFill>
                <a:srgbClr val="163C46"/>
              </a:solidFill>
              <a:cs typeface="+mn-ea"/>
              <a:sym typeface="+mn-lt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863314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3" name="TextBox 11"/>
          <p:cNvSpPr txBox="1"/>
          <p:nvPr/>
        </p:nvSpPr>
        <p:spPr>
          <a:xfrm>
            <a:off x="2432665" y="2580963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4" name="TextBox 11"/>
          <p:cNvSpPr txBox="1"/>
          <p:nvPr/>
        </p:nvSpPr>
        <p:spPr>
          <a:xfrm>
            <a:off x="863314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2432665" y="2816275"/>
            <a:ext cx="987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lt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996091"/>
      </p:ext>
    </p:extLst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919045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91903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919034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91903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919034;"/>
</p:tagLst>
</file>

<file path=ppt/theme/theme1.xml><?xml version="1.0" encoding="utf-8"?>
<a:theme xmlns:a="http://schemas.openxmlformats.org/drawingml/2006/main" name="www.freeppt7.com">
  <a:themeElements>
    <a:clrScheme name="自定义 1065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FE3FE"/>
      </a:accent1>
      <a:accent2>
        <a:srgbClr val="B4AEE8"/>
      </a:accent2>
      <a:accent3>
        <a:srgbClr val="93339E"/>
      </a:accent3>
      <a:accent4>
        <a:srgbClr val="450B68"/>
      </a:accent4>
      <a:accent5>
        <a:srgbClr val="301B3F"/>
      </a:accent5>
      <a:accent6>
        <a:srgbClr val="151515"/>
      </a:accent6>
      <a:hlink>
        <a:srgbClr val="FFBA21"/>
      </a:hlink>
      <a:folHlink>
        <a:srgbClr val="BFBFBF"/>
      </a:folHlink>
    </a:clrScheme>
    <a:fontScheme name="1v321rxr">
      <a:majorFont>
        <a:latin typeface="Arial Rounded MT Bold"/>
        <a:ea typeface="微软雅黑"/>
        <a:cs typeface=""/>
      </a:majorFont>
      <a:minorFont>
        <a:latin typeface="Arial Rounded MT Bol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FE3FE"/>
      </a:accent1>
      <a:accent2>
        <a:srgbClr val="B4AEE8"/>
      </a:accent2>
      <a:accent3>
        <a:srgbClr val="93339E"/>
      </a:accent3>
      <a:accent4>
        <a:srgbClr val="450B68"/>
      </a:accent4>
      <a:accent5>
        <a:srgbClr val="301B3F"/>
      </a:accent5>
      <a:accent6>
        <a:srgbClr val="151515"/>
      </a:accent6>
      <a:hlink>
        <a:srgbClr val="FFBA21"/>
      </a:hlink>
      <a:folHlink>
        <a:srgbClr val="BFBFBF"/>
      </a:folHlink>
    </a:clrScheme>
    <a:fontScheme name="1v321rxr">
      <a:majorFont>
        <a:latin typeface="Arial Rounded MT Bold"/>
        <a:ea typeface="微软雅黑"/>
        <a:cs typeface=""/>
      </a:majorFont>
      <a:minorFont>
        <a:latin typeface="Arial Rounded MT Bol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1065">
    <a:dk1>
      <a:srgbClr val="000000"/>
    </a:dk1>
    <a:lt1>
      <a:srgbClr val="FFFFFF"/>
    </a:lt1>
    <a:dk2>
      <a:srgbClr val="778495"/>
    </a:dk2>
    <a:lt2>
      <a:srgbClr val="F0F0F0"/>
    </a:lt2>
    <a:accent1>
      <a:srgbClr val="FFE3FE"/>
    </a:accent1>
    <a:accent2>
      <a:srgbClr val="B4AEE8"/>
    </a:accent2>
    <a:accent3>
      <a:srgbClr val="93339E"/>
    </a:accent3>
    <a:accent4>
      <a:srgbClr val="450B68"/>
    </a:accent4>
    <a:accent5>
      <a:srgbClr val="301B3F"/>
    </a:accent5>
    <a:accent6>
      <a:srgbClr val="151515"/>
    </a:accent6>
    <a:hlink>
      <a:srgbClr val="FFBA21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3988</TotalTime>
  <Words>1366</Words>
  <Application>Microsoft Office PowerPoint</Application>
  <PresentationFormat>全屏显示(16:9)</PresentationFormat>
  <Paragraphs>290</Paragraphs>
  <Slides>25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微软雅黑</vt:lpstr>
      <vt:lpstr>Arial</vt:lpstr>
      <vt:lpstr>Arial Rounded MT Bold</vt:lpstr>
      <vt:lpstr>Calibri</vt:lpstr>
      <vt:lpstr>www.freeppt7.com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述职报告</dc:title>
  <dc:creator>第一PPT</dc:creator>
  <cp:keywords>www.1ppt.com</cp:keywords>
  <dc:description>www.1ppt.com</dc:description>
  <cp:lastModifiedBy>之灵</cp:lastModifiedBy>
  <cp:revision>427</cp:revision>
  <dcterms:created xsi:type="dcterms:W3CDTF">2014-11-09T01:07:25Z</dcterms:created>
  <dcterms:modified xsi:type="dcterms:W3CDTF">2022-11-26T12:53:46Z</dcterms:modified>
</cp:coreProperties>
</file>